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1" r:id="rId1"/>
  </p:sldMasterIdLst>
  <p:sldIdLst>
    <p:sldId id="256" r:id="rId2"/>
    <p:sldId id="273" r:id="rId3"/>
    <p:sldId id="257" r:id="rId4"/>
    <p:sldId id="284" r:id="rId5"/>
    <p:sldId id="259" r:id="rId6"/>
    <p:sldId id="285" r:id="rId7"/>
    <p:sldId id="289" r:id="rId8"/>
    <p:sldId id="279" r:id="rId9"/>
    <p:sldId id="290" r:id="rId10"/>
    <p:sldId id="261" r:id="rId11"/>
    <p:sldId id="294" r:id="rId12"/>
    <p:sldId id="263" r:id="rId13"/>
    <p:sldId id="262" r:id="rId14"/>
    <p:sldId id="274" r:id="rId15"/>
    <p:sldId id="264" r:id="rId16"/>
    <p:sldId id="286" r:id="rId17"/>
    <p:sldId id="288" r:id="rId18"/>
    <p:sldId id="287" r:id="rId19"/>
    <p:sldId id="271" r:id="rId20"/>
    <p:sldId id="266" r:id="rId21"/>
    <p:sldId id="281" r:id="rId22"/>
    <p:sldId id="282" r:id="rId23"/>
    <p:sldId id="280" r:id="rId24"/>
    <p:sldId id="283" r:id="rId25"/>
    <p:sldId id="268" r:id="rId26"/>
    <p:sldId id="292" r:id="rId27"/>
    <p:sldId id="291" r:id="rId28"/>
    <p:sldId id="293"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AE24BC-4D5B-6FD1-70A3-99734F482E1D}" v="6" dt="2026-03-15T09:09:16.488"/>
    <p1510:client id="{83ED671A-6847-ED43-985B-789E7FB37ED2}" v="12" dt="2026-03-15T09:46:04.024"/>
    <p1510:client id="{A30A8766-F079-5B4A-E38F-E977175CD220}" v="2" dt="2026-03-15T10:11:02.580"/>
    <p1510:client id="{B2D8FC9C-52A9-5222-9951-7C39B6EC7DB7}" v="12" dt="2026-03-15T09:18:27.705"/>
    <p1510:client id="{EC0364FC-5593-76A4-D250-A45E6E42E702}" v="3" dt="2026-03-15T10:11:44.2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geni Koka (2509917)" userId="S::2509917@student.uwtsd.ac.uk::3375bcc8-8c70-4015-b779-64485739d99e" providerId="AD" clId="Web-{C2C2E093-D056-56A3-506C-218ECAD74CB7}"/>
    <pc:docChg chg="modSld">
      <pc:chgData name="Evgeni Koka (2509917)" userId="S::2509917@student.uwtsd.ac.uk::3375bcc8-8c70-4015-b779-64485739d99e" providerId="AD" clId="Web-{C2C2E093-D056-56A3-506C-218ECAD74CB7}" dt="2026-03-08T12:33:36.062" v="14" actId="20577"/>
      <pc:docMkLst>
        <pc:docMk/>
      </pc:docMkLst>
      <pc:sldChg chg="modSp">
        <pc:chgData name="Evgeni Koka (2509917)" userId="S::2509917@student.uwtsd.ac.uk::3375bcc8-8c70-4015-b779-64485739d99e" providerId="AD" clId="Web-{C2C2E093-D056-56A3-506C-218ECAD74CB7}" dt="2026-03-08T12:33:36.062" v="14" actId="20577"/>
        <pc:sldMkLst>
          <pc:docMk/>
          <pc:sldMk cId="109857222" sldId="256"/>
        </pc:sldMkLst>
        <pc:spChg chg="mod">
          <ac:chgData name="Evgeni Koka (2509917)" userId="S::2509917@student.uwtsd.ac.uk::3375bcc8-8c70-4015-b779-64485739d99e" providerId="AD" clId="Web-{C2C2E093-D056-56A3-506C-218ECAD74CB7}" dt="2026-03-08T12:32:14.310" v="7"/>
          <ac:spMkLst>
            <pc:docMk/>
            <pc:sldMk cId="109857222" sldId="256"/>
            <ac:spMk id="2" creationId="{00000000-0000-0000-0000-000000000000}"/>
          </ac:spMkLst>
        </pc:spChg>
        <pc:spChg chg="mod">
          <ac:chgData name="Evgeni Koka (2509917)" userId="S::2509917@student.uwtsd.ac.uk::3375bcc8-8c70-4015-b779-64485739d99e" providerId="AD" clId="Web-{C2C2E093-D056-56A3-506C-218ECAD74CB7}" dt="2026-03-08T12:33:36.062" v="14" actId="20577"/>
          <ac:spMkLst>
            <pc:docMk/>
            <pc:sldMk cId="109857222" sldId="256"/>
            <ac:spMk id="3" creationId="{00000000-0000-0000-0000-000000000000}"/>
          </ac:spMkLst>
        </pc:spChg>
      </pc:sldChg>
    </pc:docChg>
  </pc:docChgLst>
  <pc:docChgLst>
    <pc:chgData name="Evgeni Koka (2509917)" userId="S::2509917@student.uwtsd.ac.uk::3375bcc8-8c70-4015-b779-64485739d99e" providerId="AD" clId="Web-{617C54F8-5B07-B74D-F483-0150BD546455}"/>
    <pc:docChg chg="modSld">
      <pc:chgData name="Evgeni Koka (2509917)" userId="S::2509917@student.uwtsd.ac.uk::3375bcc8-8c70-4015-b779-64485739d99e" providerId="AD" clId="Web-{617C54F8-5B07-B74D-F483-0150BD546455}" dt="2026-02-24T00:40:30.678" v="6" actId="20577"/>
      <pc:docMkLst>
        <pc:docMk/>
      </pc:docMkLst>
      <pc:sldChg chg="modSp">
        <pc:chgData name="Evgeni Koka (2509917)" userId="S::2509917@student.uwtsd.ac.uk::3375bcc8-8c70-4015-b779-64485739d99e" providerId="AD" clId="Web-{617C54F8-5B07-B74D-F483-0150BD546455}" dt="2026-02-24T00:40:30.678" v="6" actId="20577"/>
        <pc:sldMkLst>
          <pc:docMk/>
          <pc:sldMk cId="2841124781" sldId="268"/>
        </pc:sldMkLst>
        <pc:spChg chg="mod">
          <ac:chgData name="Evgeni Koka (2509917)" userId="S::2509917@student.uwtsd.ac.uk::3375bcc8-8c70-4015-b779-64485739d99e" providerId="AD" clId="Web-{617C54F8-5B07-B74D-F483-0150BD546455}" dt="2026-02-24T00:40:30.678" v="6" actId="20577"/>
          <ac:spMkLst>
            <pc:docMk/>
            <pc:sldMk cId="2841124781" sldId="268"/>
            <ac:spMk id="3" creationId="{43DF487E-155E-7583-C42D-CBBF12664518}"/>
          </ac:spMkLst>
        </pc:spChg>
      </pc:sldChg>
    </pc:docChg>
  </pc:docChgLst>
  <pc:docChgLst>
    <pc:chgData name="Eriselda Rama (2505618)" userId="S::2505618@student.uwtsd.ac.uk::bab08850-9eca-403a-acb7-ecf0193d06b0" providerId="AD" clId="Web-{954B652F-8911-AE25-89E0-722B5783E710}"/>
    <pc:docChg chg="modSld">
      <pc:chgData name="Eriselda Rama (2505618)" userId="S::2505618@student.uwtsd.ac.uk::bab08850-9eca-403a-acb7-ecf0193d06b0" providerId="AD" clId="Web-{954B652F-8911-AE25-89E0-722B5783E710}" dt="2026-03-02T20:00:11.527" v="1"/>
      <pc:docMkLst>
        <pc:docMk/>
      </pc:docMkLst>
    </pc:docChg>
  </pc:docChgLst>
  <pc:docChgLst>
    <pc:chgData name="Eman Un Nisa Mumtaz (2511928)" userId="S::2511928@student.uwtsd.ac.uk::15ba7132-c2fa-4d40-a0a9-91c78a0e6603" providerId="AD" clId="Web-{CE00730F-2DDF-CF70-8647-95F9D27DBF67}"/>
    <pc:docChg chg="modSld">
      <pc:chgData name="Eman Un Nisa Mumtaz (2511928)" userId="S::2511928@student.uwtsd.ac.uk::15ba7132-c2fa-4d40-a0a9-91c78a0e6603" providerId="AD" clId="Web-{CE00730F-2DDF-CF70-8647-95F9D27DBF67}" dt="2026-03-11T11:46:58.029" v="130" actId="20577"/>
      <pc:docMkLst>
        <pc:docMk/>
      </pc:docMkLst>
      <pc:sldChg chg="addSp delSp modSp">
        <pc:chgData name="Eman Un Nisa Mumtaz (2511928)" userId="S::2511928@student.uwtsd.ac.uk::15ba7132-c2fa-4d40-a0a9-91c78a0e6603" providerId="AD" clId="Web-{CE00730F-2DDF-CF70-8647-95F9D27DBF67}" dt="2026-03-11T11:46:58.029" v="130" actId="20577"/>
        <pc:sldMkLst>
          <pc:docMk/>
          <pc:sldMk cId="1609927414" sldId="263"/>
        </pc:sldMkLst>
        <pc:spChg chg="mod">
          <ac:chgData name="Eman Un Nisa Mumtaz (2511928)" userId="S::2511928@student.uwtsd.ac.uk::15ba7132-c2fa-4d40-a0a9-91c78a0e6603" providerId="AD" clId="Web-{CE00730F-2DDF-CF70-8647-95F9D27DBF67}" dt="2026-03-11T11:46:58.029" v="130" actId="20577"/>
          <ac:spMkLst>
            <pc:docMk/>
            <pc:sldMk cId="1609927414" sldId="263"/>
            <ac:spMk id="2" creationId="{21FCF057-F11E-3A69-5D7D-DC9DBFF346C3}"/>
          </ac:spMkLst>
        </pc:spChg>
        <pc:spChg chg="mod">
          <ac:chgData name="Eman Un Nisa Mumtaz (2511928)" userId="S::2511928@student.uwtsd.ac.uk::15ba7132-c2fa-4d40-a0a9-91c78a0e6603" providerId="AD" clId="Web-{CE00730F-2DDF-CF70-8647-95F9D27DBF67}" dt="2026-03-11T11:38:57.075" v="70" actId="1076"/>
          <ac:spMkLst>
            <pc:docMk/>
            <pc:sldMk cId="1609927414" sldId="263"/>
            <ac:spMk id="5" creationId="{00842437-F34E-8504-2B82-A6AD01FA74C1}"/>
          </ac:spMkLst>
        </pc:spChg>
        <pc:spChg chg="mod">
          <ac:chgData name="Eman Un Nisa Mumtaz (2511928)" userId="S::2511928@student.uwtsd.ac.uk::15ba7132-c2fa-4d40-a0a9-91c78a0e6603" providerId="AD" clId="Web-{CE00730F-2DDF-CF70-8647-95F9D27DBF67}" dt="2026-03-11T11:41:45.115" v="98" actId="1076"/>
          <ac:spMkLst>
            <pc:docMk/>
            <pc:sldMk cId="1609927414" sldId="263"/>
            <ac:spMk id="7" creationId="{070DAE32-85B5-D6AC-4874-9E76E7DA23EA}"/>
          </ac:spMkLst>
        </pc:spChg>
        <pc:spChg chg="mod">
          <ac:chgData name="Eman Un Nisa Mumtaz (2511928)" userId="S::2511928@student.uwtsd.ac.uk::15ba7132-c2fa-4d40-a0a9-91c78a0e6603" providerId="AD" clId="Web-{CE00730F-2DDF-CF70-8647-95F9D27DBF67}" dt="2026-03-11T11:40:24.799" v="81" actId="1076"/>
          <ac:spMkLst>
            <pc:docMk/>
            <pc:sldMk cId="1609927414" sldId="263"/>
            <ac:spMk id="8" creationId="{E6A63A38-DBEA-D394-7896-261AB59C6D59}"/>
          </ac:spMkLst>
        </pc:spChg>
        <pc:spChg chg="mod">
          <ac:chgData name="Eman Un Nisa Mumtaz (2511928)" userId="S::2511928@student.uwtsd.ac.uk::15ba7132-c2fa-4d40-a0a9-91c78a0e6603" providerId="AD" clId="Web-{CE00730F-2DDF-CF70-8647-95F9D27DBF67}" dt="2026-03-11T11:44:41.245" v="115" actId="1076"/>
          <ac:spMkLst>
            <pc:docMk/>
            <pc:sldMk cId="1609927414" sldId="263"/>
            <ac:spMk id="9" creationId="{CED94F56-5684-E659-942B-9980E140E809}"/>
          </ac:spMkLst>
        </pc:spChg>
        <pc:spChg chg="add mod">
          <ac:chgData name="Eman Un Nisa Mumtaz (2511928)" userId="S::2511928@student.uwtsd.ac.uk::15ba7132-c2fa-4d40-a0a9-91c78a0e6603" providerId="AD" clId="Web-{CE00730F-2DDF-CF70-8647-95F9D27DBF67}" dt="2026-03-11T11:46:26.310" v="128"/>
          <ac:spMkLst>
            <pc:docMk/>
            <pc:sldMk cId="1609927414" sldId="263"/>
            <ac:spMk id="15" creationId="{9B567901-C9EB-A84D-2397-2D4C168866F9}"/>
          </ac:spMkLst>
        </pc:spChg>
        <pc:spChg chg="add mod">
          <ac:chgData name="Eman Un Nisa Mumtaz (2511928)" userId="S::2511928@student.uwtsd.ac.uk::15ba7132-c2fa-4d40-a0a9-91c78a0e6603" providerId="AD" clId="Web-{CE00730F-2DDF-CF70-8647-95F9D27DBF67}" dt="2026-03-11T11:45:59.137" v="127"/>
          <ac:spMkLst>
            <pc:docMk/>
            <pc:sldMk cId="1609927414" sldId="263"/>
            <ac:spMk id="16" creationId="{1DDC636C-5EB6-C8BA-9D6E-4A6860CA9848}"/>
          </ac:spMkLst>
        </pc:spChg>
        <pc:spChg chg="mod">
          <ac:chgData name="Eman Un Nisa Mumtaz (2511928)" userId="S::2511928@student.uwtsd.ac.uk::15ba7132-c2fa-4d40-a0a9-91c78a0e6603" providerId="AD" clId="Web-{CE00730F-2DDF-CF70-8647-95F9D27DBF67}" dt="2026-03-11T11:38:48.481" v="69" actId="14100"/>
          <ac:spMkLst>
            <pc:docMk/>
            <pc:sldMk cId="1609927414" sldId="263"/>
            <ac:spMk id="32" creationId="{03BE23B6-DB3F-A72D-05AE-404622433F2A}"/>
          </ac:spMkLst>
        </pc:spChg>
        <pc:cxnChg chg="add mod">
          <ac:chgData name="Eman Un Nisa Mumtaz (2511928)" userId="S::2511928@student.uwtsd.ac.uk::15ba7132-c2fa-4d40-a0a9-91c78a0e6603" providerId="AD" clId="Web-{CE00730F-2DDF-CF70-8647-95F9D27DBF67}" dt="2026-03-11T11:45:10.855" v="118" actId="14100"/>
          <ac:cxnSpMkLst>
            <pc:docMk/>
            <pc:sldMk cId="1609927414" sldId="263"/>
            <ac:cxnSpMk id="4" creationId="{3F2430AB-A4F3-D16D-99D1-1068533001CE}"/>
          </ac:cxnSpMkLst>
        </pc:cxnChg>
        <pc:cxnChg chg="add mod">
          <ac:chgData name="Eman Un Nisa Mumtaz (2511928)" userId="S::2511928@student.uwtsd.ac.uk::15ba7132-c2fa-4d40-a0a9-91c78a0e6603" providerId="AD" clId="Web-{CE00730F-2DDF-CF70-8647-95F9D27DBF67}" dt="2026-03-11T11:39:30.796" v="75" actId="1076"/>
          <ac:cxnSpMkLst>
            <pc:docMk/>
            <pc:sldMk cId="1609927414" sldId="263"/>
            <ac:cxnSpMk id="6" creationId="{72214CC7-47AB-91B4-33A5-C9558457C03F}"/>
          </ac:cxnSpMkLst>
        </pc:cxnChg>
        <pc:cxnChg chg="add mod">
          <ac:chgData name="Eman Un Nisa Mumtaz (2511928)" userId="S::2511928@student.uwtsd.ac.uk::15ba7132-c2fa-4d40-a0a9-91c78a0e6603" providerId="AD" clId="Web-{CE00730F-2DDF-CF70-8647-95F9D27DBF67}" dt="2026-03-11T11:45:00.730" v="117" actId="14100"/>
          <ac:cxnSpMkLst>
            <pc:docMk/>
            <pc:sldMk cId="1609927414" sldId="263"/>
            <ac:cxnSpMk id="11" creationId="{0C459A70-7B82-E654-333E-85EC40F3CBE7}"/>
          </ac:cxnSpMkLst>
        </pc:cxnChg>
      </pc:sldChg>
    </pc:docChg>
  </pc:docChgLst>
  <pc:docChgLst>
    <pc:chgData name="Eriselda Rama (2505618)" userId="S::2505618@student.uwtsd.ac.uk::bab08850-9eca-403a-acb7-ecf0193d06b0" providerId="AD" clId="Web-{20FC3B63-1D9D-2162-1BBF-67797BA6D92C}"/>
    <pc:docChg chg="modSld">
      <pc:chgData name="Eriselda Rama (2505618)" userId="S::2505618@student.uwtsd.ac.uk::bab08850-9eca-403a-acb7-ecf0193d06b0" providerId="AD" clId="Web-{20FC3B63-1D9D-2162-1BBF-67797BA6D92C}" dt="2026-02-27T21:20:45.273" v="180" actId="1076"/>
      <pc:docMkLst>
        <pc:docMk/>
      </pc:docMkLst>
    </pc:docChg>
  </pc:docChgLst>
  <pc:docChgLst>
    <pc:chgData name="Eriselda Rama (2505618)" userId="S::2505618@student.uwtsd.ac.uk::bab08850-9eca-403a-acb7-ecf0193d06b0" providerId="AD" clId="Web-{912A4BC2-626A-84E2-9290-2A26C125AFCE}"/>
    <pc:docChg chg="modSld">
      <pc:chgData name="Eriselda Rama (2505618)" userId="S::2505618@student.uwtsd.ac.uk::bab08850-9eca-403a-acb7-ecf0193d06b0" providerId="AD" clId="Web-{912A4BC2-626A-84E2-9290-2A26C125AFCE}" dt="2026-02-27T21:47:50.398" v="29" actId="20577"/>
      <pc:docMkLst>
        <pc:docMk/>
      </pc:docMkLst>
    </pc:docChg>
  </pc:docChgLst>
  <pc:docChgLst>
    <pc:chgData name="Evgeni Koka (2509917)" userId="S::2509917@student.uwtsd.ac.uk::3375bcc8-8c70-4015-b779-64485739d99e" providerId="AD" clId="Web-{C391D793-F77F-B35A-456B-320E1C1F440E}"/>
    <pc:docChg chg="modSld">
      <pc:chgData name="Evgeni Koka (2509917)" userId="S::2509917@student.uwtsd.ac.uk::3375bcc8-8c70-4015-b779-64485739d99e" providerId="AD" clId="Web-{C391D793-F77F-B35A-456B-320E1C1F440E}" dt="2026-03-11T19:11:40.539" v="0" actId="20577"/>
      <pc:docMkLst>
        <pc:docMk/>
      </pc:docMkLst>
      <pc:sldChg chg="modSp">
        <pc:chgData name="Evgeni Koka (2509917)" userId="S::2509917@student.uwtsd.ac.uk::3375bcc8-8c70-4015-b779-64485739d99e" providerId="AD" clId="Web-{C391D793-F77F-B35A-456B-320E1C1F440E}" dt="2026-03-11T19:11:40.539" v="0" actId="20577"/>
        <pc:sldMkLst>
          <pc:docMk/>
          <pc:sldMk cId="641719937" sldId="287"/>
        </pc:sldMkLst>
        <pc:spChg chg="mod">
          <ac:chgData name="Evgeni Koka (2509917)" userId="S::2509917@student.uwtsd.ac.uk::3375bcc8-8c70-4015-b779-64485739d99e" providerId="AD" clId="Web-{C391D793-F77F-B35A-456B-320E1C1F440E}" dt="2026-03-11T19:11:40.539" v="0" actId="20577"/>
          <ac:spMkLst>
            <pc:docMk/>
            <pc:sldMk cId="641719937" sldId="287"/>
            <ac:spMk id="2" creationId="{ED7275AD-A40B-232C-8170-B2CB4D53CAB1}"/>
          </ac:spMkLst>
        </pc:spChg>
      </pc:sldChg>
    </pc:docChg>
  </pc:docChgLst>
  <pc:docChgLst>
    <pc:chgData name="Eriselda Rama (2505618)" userId="S::2505618@student.uwtsd.ac.uk::bab08850-9eca-403a-acb7-ecf0193d06b0" providerId="AD" clId="Web-{CD40F605-287F-751A-C693-3549E9F0F924}"/>
    <pc:docChg chg="addSld modSld">
      <pc:chgData name="Eriselda Rama (2505618)" userId="S::2505618@student.uwtsd.ac.uk::bab08850-9eca-403a-acb7-ecf0193d06b0" providerId="AD" clId="Web-{CD40F605-287F-751A-C693-3549E9F0F924}" dt="2026-02-24T23:13:05.686" v="1067" actId="1076"/>
      <pc:docMkLst>
        <pc:docMk/>
      </pc:docMkLst>
      <pc:sldChg chg="modSp">
        <pc:chgData name="Eriselda Rama (2505618)" userId="S::2505618@student.uwtsd.ac.uk::bab08850-9eca-403a-acb7-ecf0193d06b0" providerId="AD" clId="Web-{CD40F605-287F-751A-C693-3549E9F0F924}" dt="2026-02-24T23:06:07.596" v="1065" actId="20577"/>
        <pc:sldMkLst>
          <pc:docMk/>
          <pc:sldMk cId="2509010204" sldId="259"/>
        </pc:sldMkLst>
        <pc:spChg chg="mod">
          <ac:chgData name="Eriselda Rama (2505618)" userId="S::2505618@student.uwtsd.ac.uk::bab08850-9eca-403a-acb7-ecf0193d06b0" providerId="AD" clId="Web-{CD40F605-287F-751A-C693-3549E9F0F924}" dt="2026-02-24T23:06:07.596" v="1065" actId="20577"/>
          <ac:spMkLst>
            <pc:docMk/>
            <pc:sldMk cId="2509010204" sldId="259"/>
            <ac:spMk id="3" creationId="{9113E81B-F25C-AFA9-5152-36BB28FD3EB1}"/>
          </ac:spMkLst>
        </pc:spChg>
      </pc:sldChg>
    </pc:docChg>
  </pc:docChgLst>
  <pc:docChgLst>
    <pc:chgData name="Eman Un Nisa Mumtaz (2511928)" userId="S::2511928@student.uwtsd.ac.uk::15ba7132-c2fa-4d40-a0a9-91c78a0e6603" providerId="AD" clId="Web-{F4746A1C-727B-6329-C034-CAE4A2A42BE9}"/>
    <pc:docChg chg="modSld">
      <pc:chgData name="Eman Un Nisa Mumtaz (2511928)" userId="S::2511928@student.uwtsd.ac.uk::15ba7132-c2fa-4d40-a0a9-91c78a0e6603" providerId="AD" clId="Web-{F4746A1C-727B-6329-C034-CAE4A2A42BE9}" dt="2026-03-02T22:30:37.368" v="650" actId="1076"/>
      <pc:docMkLst>
        <pc:docMk/>
      </pc:docMkLst>
      <pc:sldChg chg="modSp">
        <pc:chgData name="Eman Un Nisa Mumtaz (2511928)" userId="S::2511928@student.uwtsd.ac.uk::15ba7132-c2fa-4d40-a0a9-91c78a0e6603" providerId="AD" clId="Web-{F4746A1C-727B-6329-C034-CAE4A2A42BE9}" dt="2026-03-02T21:42:34.839" v="222" actId="20577"/>
        <pc:sldMkLst>
          <pc:docMk/>
          <pc:sldMk cId="2820695118" sldId="262"/>
        </pc:sldMkLst>
        <pc:spChg chg="mod">
          <ac:chgData name="Eman Un Nisa Mumtaz (2511928)" userId="S::2511928@student.uwtsd.ac.uk::15ba7132-c2fa-4d40-a0a9-91c78a0e6603" providerId="AD" clId="Web-{F4746A1C-727B-6329-C034-CAE4A2A42BE9}" dt="2026-03-02T21:42:34.839" v="222" actId="20577"/>
          <ac:spMkLst>
            <pc:docMk/>
            <pc:sldMk cId="2820695118" sldId="262"/>
            <ac:spMk id="2" creationId="{C7288724-CA06-B27B-E512-9CD9FA135086}"/>
          </ac:spMkLst>
        </pc:spChg>
      </pc:sldChg>
      <pc:sldChg chg="addSp delSp modSp">
        <pc:chgData name="Eman Un Nisa Mumtaz (2511928)" userId="S::2511928@student.uwtsd.ac.uk::15ba7132-c2fa-4d40-a0a9-91c78a0e6603" providerId="AD" clId="Web-{F4746A1C-727B-6329-C034-CAE4A2A42BE9}" dt="2026-03-02T22:30:37.368" v="650" actId="1076"/>
        <pc:sldMkLst>
          <pc:docMk/>
          <pc:sldMk cId="1609927414" sldId="263"/>
        </pc:sldMkLst>
        <pc:spChg chg="mod">
          <ac:chgData name="Eman Un Nisa Mumtaz (2511928)" userId="S::2511928@student.uwtsd.ac.uk::15ba7132-c2fa-4d40-a0a9-91c78a0e6603" providerId="AD" clId="Web-{F4746A1C-727B-6329-C034-CAE4A2A42BE9}" dt="2026-03-02T21:22:16.605" v="157" actId="20577"/>
          <ac:spMkLst>
            <pc:docMk/>
            <pc:sldMk cId="1609927414" sldId="263"/>
            <ac:spMk id="2" creationId="{21FCF057-F11E-3A69-5D7D-DC9DBFF346C3}"/>
          </ac:spMkLst>
        </pc:spChg>
        <pc:spChg chg="mod">
          <ac:chgData name="Eman Un Nisa Mumtaz (2511928)" userId="S::2511928@student.uwtsd.ac.uk::15ba7132-c2fa-4d40-a0a9-91c78a0e6603" providerId="AD" clId="Web-{F4746A1C-727B-6329-C034-CAE4A2A42BE9}" dt="2026-03-02T22:03:08.623" v="437" actId="1076"/>
          <ac:spMkLst>
            <pc:docMk/>
            <pc:sldMk cId="1609927414" sldId="263"/>
            <ac:spMk id="3" creationId="{1032A576-D0F8-498A-0D29-6CF309259C68}"/>
          </ac:spMkLst>
        </pc:spChg>
        <pc:spChg chg="mod">
          <ac:chgData name="Eman Un Nisa Mumtaz (2511928)" userId="S::2511928@student.uwtsd.ac.uk::15ba7132-c2fa-4d40-a0a9-91c78a0e6603" providerId="AD" clId="Web-{F4746A1C-727B-6329-C034-CAE4A2A42BE9}" dt="2026-03-02T21:57:44.570" v="357" actId="1076"/>
          <ac:spMkLst>
            <pc:docMk/>
            <pc:sldMk cId="1609927414" sldId="263"/>
            <ac:spMk id="5" creationId="{00842437-F34E-8504-2B82-A6AD01FA74C1}"/>
          </ac:spMkLst>
        </pc:spChg>
        <pc:spChg chg="mod">
          <ac:chgData name="Eman Un Nisa Mumtaz (2511928)" userId="S::2511928@student.uwtsd.ac.uk::15ba7132-c2fa-4d40-a0a9-91c78a0e6603" providerId="AD" clId="Web-{F4746A1C-727B-6329-C034-CAE4A2A42BE9}" dt="2026-03-02T21:58:44.134" v="360" actId="1076"/>
          <ac:spMkLst>
            <pc:docMk/>
            <pc:sldMk cId="1609927414" sldId="263"/>
            <ac:spMk id="7" creationId="{070DAE32-85B5-D6AC-4874-9E76E7DA23EA}"/>
          </ac:spMkLst>
        </pc:spChg>
        <pc:spChg chg="mod">
          <ac:chgData name="Eman Un Nisa Mumtaz (2511928)" userId="S::2511928@student.uwtsd.ac.uk::15ba7132-c2fa-4d40-a0a9-91c78a0e6603" providerId="AD" clId="Web-{F4746A1C-727B-6329-C034-CAE4A2A42BE9}" dt="2026-03-02T21:56:57.585" v="352" actId="1076"/>
          <ac:spMkLst>
            <pc:docMk/>
            <pc:sldMk cId="1609927414" sldId="263"/>
            <ac:spMk id="8" creationId="{E6A63A38-DBEA-D394-7896-261AB59C6D59}"/>
          </ac:spMkLst>
        </pc:spChg>
        <pc:spChg chg="mod">
          <ac:chgData name="Eman Un Nisa Mumtaz (2511928)" userId="S::2511928@student.uwtsd.ac.uk::15ba7132-c2fa-4d40-a0a9-91c78a0e6603" providerId="AD" clId="Web-{F4746A1C-727B-6329-C034-CAE4A2A42BE9}" dt="2026-03-02T21:56:52.288" v="351" actId="1076"/>
          <ac:spMkLst>
            <pc:docMk/>
            <pc:sldMk cId="1609927414" sldId="263"/>
            <ac:spMk id="9" creationId="{CED94F56-5684-E659-942B-9980E140E809}"/>
          </ac:spMkLst>
        </pc:spChg>
        <pc:spChg chg="mod">
          <ac:chgData name="Eman Un Nisa Mumtaz (2511928)" userId="S::2511928@student.uwtsd.ac.uk::15ba7132-c2fa-4d40-a0a9-91c78a0e6603" providerId="AD" clId="Web-{F4746A1C-727B-6329-C034-CAE4A2A42BE9}" dt="2026-03-02T22:30:37.368" v="650" actId="1076"/>
          <ac:spMkLst>
            <pc:docMk/>
            <pc:sldMk cId="1609927414" sldId="263"/>
            <ac:spMk id="10" creationId="{D09373FD-6307-E5E5-BDD5-3101BB2B9ACA}"/>
          </ac:spMkLst>
        </pc:spChg>
        <pc:spChg chg="add mod">
          <ac:chgData name="Eman Un Nisa Mumtaz (2511928)" userId="S::2511928@student.uwtsd.ac.uk::15ba7132-c2fa-4d40-a0a9-91c78a0e6603" providerId="AD" clId="Web-{F4746A1C-727B-6329-C034-CAE4A2A42BE9}" dt="2026-03-02T22:19:15.975" v="503" actId="1076"/>
          <ac:spMkLst>
            <pc:docMk/>
            <pc:sldMk cId="1609927414" sldId="263"/>
            <ac:spMk id="32" creationId="{03BE23B6-DB3F-A72D-05AE-404622433F2A}"/>
          </ac:spMkLst>
        </pc:spChg>
        <pc:spChg chg="add mod">
          <ac:chgData name="Eman Un Nisa Mumtaz (2511928)" userId="S::2511928@student.uwtsd.ac.uk::15ba7132-c2fa-4d40-a0a9-91c78a0e6603" providerId="AD" clId="Web-{F4746A1C-727B-6329-C034-CAE4A2A42BE9}" dt="2026-03-02T22:02:37.357" v="433" actId="14100"/>
          <ac:spMkLst>
            <pc:docMk/>
            <pc:sldMk cId="1609927414" sldId="263"/>
            <ac:spMk id="33" creationId="{A9C4C221-9BA6-64B0-3DE7-898E68DD832C}"/>
          </ac:spMkLst>
        </pc:spChg>
        <pc:spChg chg="add mod">
          <ac:chgData name="Eman Un Nisa Mumtaz (2511928)" userId="S::2511928@student.uwtsd.ac.uk::15ba7132-c2fa-4d40-a0a9-91c78a0e6603" providerId="AD" clId="Web-{F4746A1C-727B-6329-C034-CAE4A2A42BE9}" dt="2026-03-02T22:20:28.132" v="519" actId="1076"/>
          <ac:spMkLst>
            <pc:docMk/>
            <pc:sldMk cId="1609927414" sldId="263"/>
            <ac:spMk id="35" creationId="{BC96FBFC-F68E-6FBA-8068-6E123B868320}"/>
          </ac:spMkLst>
        </pc:spChg>
      </pc:sldChg>
      <pc:sldChg chg="addSp delSp modSp">
        <pc:chgData name="Eman Un Nisa Mumtaz (2511928)" userId="S::2511928@student.uwtsd.ac.uk::15ba7132-c2fa-4d40-a0a9-91c78a0e6603" providerId="AD" clId="Web-{F4746A1C-727B-6329-C034-CAE4A2A42BE9}" dt="2026-03-02T22:23:09.406" v="534" actId="20577"/>
        <pc:sldMkLst>
          <pc:docMk/>
          <pc:sldMk cId="2841655961" sldId="274"/>
        </pc:sldMkLst>
        <pc:spChg chg="mod">
          <ac:chgData name="Eman Un Nisa Mumtaz (2511928)" userId="S::2511928@student.uwtsd.ac.uk::15ba7132-c2fa-4d40-a0a9-91c78a0e6603" providerId="AD" clId="Web-{F4746A1C-727B-6329-C034-CAE4A2A42BE9}" dt="2026-03-02T21:44:04.231" v="245" actId="20577"/>
          <ac:spMkLst>
            <pc:docMk/>
            <pc:sldMk cId="2841655961" sldId="274"/>
            <ac:spMk id="2" creationId="{5F5CF2EE-6990-6A0C-BCBB-9FB9F8237538}"/>
          </ac:spMkLst>
        </pc:spChg>
        <pc:spChg chg="add del mod">
          <ac:chgData name="Eman Un Nisa Mumtaz (2511928)" userId="S::2511928@student.uwtsd.ac.uk::15ba7132-c2fa-4d40-a0a9-91c78a0e6603" providerId="AD" clId="Web-{F4746A1C-727B-6329-C034-CAE4A2A42BE9}" dt="2026-03-02T22:23:09.406" v="534" actId="20577"/>
          <ac:spMkLst>
            <pc:docMk/>
            <pc:sldMk cId="2841655961" sldId="274"/>
            <ac:spMk id="4" creationId="{5E6719A4-87C1-25ED-9414-409FDAD63DBF}"/>
          </ac:spMkLst>
        </pc:spChg>
      </pc:sldChg>
    </pc:docChg>
  </pc:docChgLst>
  <pc:docChgLst>
    <pc:chgData name="Eriselda Rama (2505618)" userId="S::2505618@student.uwtsd.ac.uk::bab08850-9eca-403a-acb7-ecf0193d06b0" providerId="AD" clId="Web-{6149E7A8-C67A-EB98-C853-E44E983F5F94}"/>
    <pc:docChg chg="modSld">
      <pc:chgData name="Eriselda Rama (2505618)" userId="S::2505618@student.uwtsd.ac.uk::bab08850-9eca-403a-acb7-ecf0193d06b0" providerId="AD" clId="Web-{6149E7A8-C67A-EB98-C853-E44E983F5F94}" dt="2026-02-24T23:27:21.162" v="0" actId="14100"/>
      <pc:docMkLst>
        <pc:docMk/>
      </pc:docMkLst>
    </pc:docChg>
  </pc:docChgLst>
  <pc:docChgLst>
    <pc:chgData name="Radostina Dimitrova Stoykova (2512263)" userId="S::2512263@student.uwtsd.ac.uk::5123005d-b963-4977-b226-22134c36033b" providerId="AD" clId="Web-{3349A1D9-3845-8DD1-D868-FC550181FCE9}"/>
    <pc:docChg chg="modSld">
      <pc:chgData name="Radostina Dimitrova Stoykova (2512263)" userId="S::2512263@student.uwtsd.ac.uk::5123005d-b963-4977-b226-22134c36033b" providerId="AD" clId="Web-{3349A1D9-3845-8DD1-D868-FC550181FCE9}" dt="2026-03-06T11:09:55.346" v="301" actId="14100"/>
      <pc:docMkLst>
        <pc:docMk/>
      </pc:docMkLst>
      <pc:sldChg chg="addSp modSp">
        <pc:chgData name="Radostina Dimitrova Stoykova (2512263)" userId="S::2512263@student.uwtsd.ac.uk::5123005d-b963-4977-b226-22134c36033b" providerId="AD" clId="Web-{3349A1D9-3845-8DD1-D868-FC550181FCE9}" dt="2026-03-06T11:07:20.044" v="291" actId="20577"/>
        <pc:sldMkLst>
          <pc:docMk/>
          <pc:sldMk cId="1511237854" sldId="261"/>
        </pc:sldMkLst>
        <pc:spChg chg="mod">
          <ac:chgData name="Radostina Dimitrova Stoykova (2512263)" userId="S::2512263@student.uwtsd.ac.uk::5123005d-b963-4977-b226-22134c36033b" providerId="AD" clId="Web-{3349A1D9-3845-8DD1-D868-FC550181FCE9}" dt="2026-03-06T11:04:19.414" v="283" actId="20577"/>
          <ac:spMkLst>
            <pc:docMk/>
            <pc:sldMk cId="1511237854" sldId="261"/>
            <ac:spMk id="2" creationId="{03DD6B28-523A-4932-2567-AFF5C94F7BF2}"/>
          </ac:spMkLst>
        </pc:spChg>
        <pc:spChg chg="add mod">
          <ac:chgData name="Radostina Dimitrova Stoykova (2512263)" userId="S::2512263@student.uwtsd.ac.uk::5123005d-b963-4977-b226-22134c36033b" providerId="AD" clId="Web-{3349A1D9-3845-8DD1-D868-FC550181FCE9}" dt="2026-03-06T11:07:20.044" v="291" actId="20577"/>
          <ac:spMkLst>
            <pc:docMk/>
            <pc:sldMk cId="1511237854" sldId="261"/>
            <ac:spMk id="3" creationId="{81F37981-CB38-CC47-700F-936A483F624D}"/>
          </ac:spMkLst>
        </pc:spChg>
        <pc:spChg chg="mod">
          <ac:chgData name="Radostina Dimitrova Stoykova (2512263)" userId="S::2512263@student.uwtsd.ac.uk::5123005d-b963-4977-b226-22134c36033b" providerId="AD" clId="Web-{3349A1D9-3845-8DD1-D868-FC550181FCE9}" dt="2026-03-06T11:03:38.038" v="281" actId="20577"/>
          <ac:spMkLst>
            <pc:docMk/>
            <pc:sldMk cId="1511237854" sldId="261"/>
            <ac:spMk id="251" creationId="{0517229D-95A8-3221-3F40-3F6F91DB38A7}"/>
          </ac:spMkLst>
        </pc:spChg>
      </pc:sldChg>
      <pc:sldChg chg="modSp">
        <pc:chgData name="Radostina Dimitrova Stoykova (2512263)" userId="S::2512263@student.uwtsd.ac.uk::5123005d-b963-4977-b226-22134c36033b" providerId="AD" clId="Web-{3349A1D9-3845-8DD1-D868-FC550181FCE9}" dt="2026-03-06T11:09:55.346" v="301" actId="14100"/>
        <pc:sldMkLst>
          <pc:docMk/>
          <pc:sldMk cId="2955066272" sldId="279"/>
        </pc:sldMkLst>
        <pc:spChg chg="mod">
          <ac:chgData name="Radostina Dimitrova Stoykova (2512263)" userId="S::2512263@student.uwtsd.ac.uk::5123005d-b963-4977-b226-22134c36033b" providerId="AD" clId="Web-{3349A1D9-3845-8DD1-D868-FC550181FCE9}" dt="2026-03-06T11:09:08.713" v="296" actId="20577"/>
          <ac:spMkLst>
            <pc:docMk/>
            <pc:sldMk cId="2955066272" sldId="279"/>
            <ac:spMk id="3" creationId="{FA04308D-A995-836E-92DD-65EC53240F53}"/>
          </ac:spMkLst>
        </pc:spChg>
        <pc:spChg chg="mod">
          <ac:chgData name="Radostina Dimitrova Stoykova (2512263)" userId="S::2512263@student.uwtsd.ac.uk::5123005d-b963-4977-b226-22134c36033b" providerId="AD" clId="Web-{3349A1D9-3845-8DD1-D868-FC550181FCE9}" dt="2026-03-06T11:08:34.721" v="293" actId="1076"/>
          <ac:spMkLst>
            <pc:docMk/>
            <pc:sldMk cId="2955066272" sldId="279"/>
            <ac:spMk id="3867" creationId="{26863044-9EB9-239C-3B68-91DB1336A988}"/>
          </ac:spMkLst>
        </pc:spChg>
        <pc:graphicFrameChg chg="mod modGraphic">
          <ac:chgData name="Radostina Dimitrova Stoykova (2512263)" userId="S::2512263@student.uwtsd.ac.uk::5123005d-b963-4977-b226-22134c36033b" providerId="AD" clId="Web-{3349A1D9-3845-8DD1-D868-FC550181FCE9}" dt="2026-03-06T11:09:55.346" v="301" actId="14100"/>
          <ac:graphicFrameMkLst>
            <pc:docMk/>
            <pc:sldMk cId="2955066272" sldId="279"/>
            <ac:graphicFrameMk id="7" creationId="{44A96ACF-F0E6-44B2-70E8-BE51154397ED}"/>
          </ac:graphicFrameMkLst>
        </pc:graphicFrameChg>
      </pc:sldChg>
      <pc:sldChg chg="modSp">
        <pc:chgData name="Radostina Dimitrova Stoykova (2512263)" userId="S::2512263@student.uwtsd.ac.uk::5123005d-b963-4977-b226-22134c36033b" providerId="AD" clId="Web-{3349A1D9-3845-8DD1-D868-FC550181FCE9}" dt="2026-03-06T10:51:42.588" v="89" actId="20577"/>
        <pc:sldMkLst>
          <pc:docMk/>
          <pc:sldMk cId="3867083769" sldId="290"/>
        </pc:sldMkLst>
        <pc:spChg chg="mod">
          <ac:chgData name="Radostina Dimitrova Stoykova (2512263)" userId="S::2512263@student.uwtsd.ac.uk::5123005d-b963-4977-b226-22134c36033b" providerId="AD" clId="Web-{3349A1D9-3845-8DD1-D868-FC550181FCE9}" dt="2026-03-06T10:51:42.588" v="89" actId="20577"/>
          <ac:spMkLst>
            <pc:docMk/>
            <pc:sldMk cId="3867083769" sldId="290"/>
            <ac:spMk id="9" creationId="{82D7D256-26D6-9C62-7540-FA8AEABD854E}"/>
          </ac:spMkLst>
        </pc:spChg>
      </pc:sldChg>
    </pc:docChg>
  </pc:docChgLst>
  <pc:docChgLst>
    <pc:chgData name="Radostina Dimitrova Stoykova (2512263)" userId="S::2512263@student.uwtsd.ac.uk::5123005d-b963-4977-b226-22134c36033b" providerId="AD" clId="Web-{8128B85E-63D3-F79A-7FD6-22F3E253E19D}"/>
    <pc:docChg chg="addSld modSld">
      <pc:chgData name="Radostina Dimitrova Stoykova (2512263)" userId="S::2512263@student.uwtsd.ac.uk::5123005d-b963-4977-b226-22134c36033b" providerId="AD" clId="Web-{8128B85E-63D3-F79A-7FD6-22F3E253E19D}" dt="2026-03-08T11:05:15.523" v="513" actId="20577"/>
      <pc:docMkLst>
        <pc:docMk/>
      </pc:docMkLst>
      <pc:sldChg chg="modSp new">
        <pc:chgData name="Radostina Dimitrova Stoykova (2512263)" userId="S::2512263@student.uwtsd.ac.uk::5123005d-b963-4977-b226-22134c36033b" providerId="AD" clId="Web-{8128B85E-63D3-F79A-7FD6-22F3E253E19D}" dt="2026-03-08T11:05:15.523" v="513" actId="20577"/>
        <pc:sldMkLst>
          <pc:docMk/>
          <pc:sldMk cId="95455208" sldId="294"/>
        </pc:sldMkLst>
        <pc:spChg chg="mod">
          <ac:chgData name="Radostina Dimitrova Stoykova (2512263)" userId="S::2512263@student.uwtsd.ac.uk::5123005d-b963-4977-b226-22134c36033b" providerId="AD" clId="Web-{8128B85E-63D3-F79A-7FD6-22F3E253E19D}" dt="2026-03-08T10:59:39.222" v="384" actId="20577"/>
          <ac:spMkLst>
            <pc:docMk/>
            <pc:sldMk cId="95455208" sldId="294"/>
            <ac:spMk id="2" creationId="{088687D2-56C3-C8DE-517C-CBECF43E3CE9}"/>
          </ac:spMkLst>
        </pc:spChg>
        <pc:spChg chg="mod">
          <ac:chgData name="Radostina Dimitrova Stoykova (2512263)" userId="S::2512263@student.uwtsd.ac.uk::5123005d-b963-4977-b226-22134c36033b" providerId="AD" clId="Web-{8128B85E-63D3-F79A-7FD6-22F3E253E19D}" dt="2026-03-08T11:05:15.523" v="513" actId="20577"/>
          <ac:spMkLst>
            <pc:docMk/>
            <pc:sldMk cId="95455208" sldId="294"/>
            <ac:spMk id="3" creationId="{3A815966-580B-1736-54E3-2F71D0C122DB}"/>
          </ac:spMkLst>
        </pc:spChg>
      </pc:sldChg>
    </pc:docChg>
  </pc:docChgLst>
  <pc:docChgLst>
    <pc:chgData name="Evgeni Koka (2509917)" userId="S::2509917@student.uwtsd.ac.uk::3375bcc8-8c70-4015-b779-64485739d99e" providerId="AD" clId="Web-{07E9496E-A0F0-5A58-302B-29134A43A004}"/>
    <pc:docChg chg="delSld">
      <pc:chgData name="Evgeni Koka (2509917)" userId="S::2509917@student.uwtsd.ac.uk::3375bcc8-8c70-4015-b779-64485739d99e" providerId="AD" clId="Web-{07E9496E-A0F0-5A58-302B-29134A43A004}" dt="2026-02-27T12:22:24.791" v="3"/>
      <pc:docMkLst>
        <pc:docMk/>
      </pc:docMkLst>
    </pc:docChg>
  </pc:docChgLst>
  <pc:docChgLst>
    <pc:chgData name="Eriselda Rama (2505618)" userId="S::2505618@student.uwtsd.ac.uk::bab08850-9eca-403a-acb7-ecf0193d06b0" providerId="AD" clId="Web-{A6CE6219-07CD-4E81-E9C8-BD75410A4D90}"/>
    <pc:docChg chg="modSld">
      <pc:chgData name="Eriselda Rama (2505618)" userId="S::2505618@student.uwtsd.ac.uk::bab08850-9eca-403a-acb7-ecf0193d06b0" providerId="AD" clId="Web-{A6CE6219-07CD-4E81-E9C8-BD75410A4D90}" dt="2026-02-23T21:26:29.348" v="275" actId="20577"/>
      <pc:docMkLst>
        <pc:docMk/>
      </pc:docMkLst>
    </pc:docChg>
  </pc:docChgLst>
  <pc:docChgLst>
    <pc:chgData name="Eriselda Rama (2505618)" userId="S::2505618@student.uwtsd.ac.uk::bab08850-9eca-403a-acb7-ecf0193d06b0" providerId="AD" clId="Web-{C1325DE0-6CA6-72FE-ACBC-0D173133BB01}"/>
    <pc:docChg chg="modSld">
      <pc:chgData name="Eriselda Rama (2505618)" userId="S::2505618@student.uwtsd.ac.uk::bab08850-9eca-403a-acb7-ecf0193d06b0" providerId="AD" clId="Web-{C1325DE0-6CA6-72FE-ACBC-0D173133BB01}" dt="2026-03-02T17:47:48.908" v="230"/>
      <pc:docMkLst>
        <pc:docMk/>
      </pc:docMkLst>
      <pc:sldChg chg="modSp">
        <pc:chgData name="Eriselda Rama (2505618)" userId="S::2505618@student.uwtsd.ac.uk::bab08850-9eca-403a-acb7-ecf0193d06b0" providerId="AD" clId="Web-{C1325DE0-6CA6-72FE-ACBC-0D173133BB01}" dt="2026-03-02T17:13:10.706" v="147" actId="20577"/>
        <pc:sldMkLst>
          <pc:docMk/>
          <pc:sldMk cId="2509010204" sldId="259"/>
        </pc:sldMkLst>
        <pc:spChg chg="mod">
          <ac:chgData name="Eriselda Rama (2505618)" userId="S::2505618@student.uwtsd.ac.uk::bab08850-9eca-403a-acb7-ecf0193d06b0" providerId="AD" clId="Web-{C1325DE0-6CA6-72FE-ACBC-0D173133BB01}" dt="2026-03-02T17:13:10.706" v="147" actId="20577"/>
          <ac:spMkLst>
            <pc:docMk/>
            <pc:sldMk cId="2509010204" sldId="259"/>
            <ac:spMk id="3" creationId="{9113E81B-F25C-AFA9-5152-36BB28FD3EB1}"/>
          </ac:spMkLst>
        </pc:spChg>
      </pc:sldChg>
    </pc:docChg>
  </pc:docChgLst>
  <pc:docChgLst>
    <pc:chgData name="Teodora Nikolaeva Marinova (2512262)" userId="S::2512262@student.uwtsd.ac.uk::fc0d046f-8b19-4ffe-9c78-e420afdca971" providerId="AD" clId="Web-{C1C0D3FF-2FA7-ED55-DAF3-1A4142239DD1}"/>
    <pc:docChg chg="modSld">
      <pc:chgData name="Teodora Nikolaeva Marinova (2512262)" userId="S::2512262@student.uwtsd.ac.uk::fc0d046f-8b19-4ffe-9c78-e420afdca971" providerId="AD" clId="Web-{C1C0D3FF-2FA7-ED55-DAF3-1A4142239DD1}" dt="2026-03-09T14:00:42.014" v="219" actId="20577"/>
      <pc:docMkLst>
        <pc:docMk/>
      </pc:docMkLst>
      <pc:sldChg chg="modSp">
        <pc:chgData name="Teodora Nikolaeva Marinova (2512262)" userId="S::2512262@student.uwtsd.ac.uk::fc0d046f-8b19-4ffe-9c78-e420afdca971" providerId="AD" clId="Web-{C1C0D3FF-2FA7-ED55-DAF3-1A4142239DD1}" dt="2026-03-09T14:00:42.014" v="219" actId="20577"/>
        <pc:sldMkLst>
          <pc:docMk/>
          <pc:sldMk cId="641719937" sldId="287"/>
        </pc:sldMkLst>
        <pc:spChg chg="mod">
          <ac:chgData name="Teodora Nikolaeva Marinova (2512262)" userId="S::2512262@student.uwtsd.ac.uk::fc0d046f-8b19-4ffe-9c78-e420afdca971" providerId="AD" clId="Web-{C1C0D3FF-2FA7-ED55-DAF3-1A4142239DD1}" dt="2026-03-09T14:00:42.014" v="219" actId="20577"/>
          <ac:spMkLst>
            <pc:docMk/>
            <pc:sldMk cId="641719937" sldId="287"/>
            <ac:spMk id="3" creationId="{2550D6C3-8072-0386-DE9B-77224E0EDB4F}"/>
          </ac:spMkLst>
        </pc:spChg>
      </pc:sldChg>
      <pc:sldChg chg="modSp">
        <pc:chgData name="Teodora Nikolaeva Marinova (2512262)" userId="S::2512262@student.uwtsd.ac.uk::fc0d046f-8b19-4ffe-9c78-e420afdca971" providerId="AD" clId="Web-{C1C0D3FF-2FA7-ED55-DAF3-1A4142239DD1}" dt="2026-03-08T12:43:07.710" v="2" actId="20577"/>
        <pc:sldMkLst>
          <pc:docMk/>
          <pc:sldMk cId="2506752014" sldId="291"/>
        </pc:sldMkLst>
        <pc:spChg chg="mod">
          <ac:chgData name="Teodora Nikolaeva Marinova (2512262)" userId="S::2512262@student.uwtsd.ac.uk::fc0d046f-8b19-4ffe-9c78-e420afdca971" providerId="AD" clId="Web-{C1C0D3FF-2FA7-ED55-DAF3-1A4142239DD1}" dt="2026-03-08T12:43:07.710" v="2" actId="20577"/>
          <ac:spMkLst>
            <pc:docMk/>
            <pc:sldMk cId="2506752014" sldId="291"/>
            <ac:spMk id="3" creationId="{0B015EE5-D1D7-772D-6C0B-5C14E715157C}"/>
          </ac:spMkLst>
        </pc:spChg>
      </pc:sldChg>
    </pc:docChg>
  </pc:docChgLst>
  <pc:docChgLst>
    <pc:chgData name="Radostina Dimitrova Stoykova (2512263)" userId="S::2512263@student.uwtsd.ac.uk::5123005d-b963-4977-b226-22134c36033b" providerId="AD" clId="Web-{32E5DDBB-8002-7611-2036-300BC079D958}"/>
    <pc:docChg chg="addSld delSld modSld">
      <pc:chgData name="Radostina Dimitrova Stoykova (2512263)" userId="S::2512263@student.uwtsd.ac.uk::5123005d-b963-4977-b226-22134c36033b" providerId="AD" clId="Web-{32E5DDBB-8002-7611-2036-300BC079D958}" dt="2026-03-04T18:40:25.854" v="90" actId="14100"/>
      <pc:docMkLst>
        <pc:docMk/>
      </pc:docMkLst>
      <pc:sldChg chg="modSp">
        <pc:chgData name="Radostina Dimitrova Stoykova (2512263)" userId="S::2512263@student.uwtsd.ac.uk::5123005d-b963-4977-b226-22134c36033b" providerId="AD" clId="Web-{32E5DDBB-8002-7611-2036-300BC079D958}" dt="2026-03-04T09:41:49.579" v="0" actId="20577"/>
        <pc:sldMkLst>
          <pc:docMk/>
          <pc:sldMk cId="1511237854" sldId="261"/>
        </pc:sldMkLst>
        <pc:spChg chg="mod">
          <ac:chgData name="Radostina Dimitrova Stoykova (2512263)" userId="S::2512263@student.uwtsd.ac.uk::5123005d-b963-4977-b226-22134c36033b" providerId="AD" clId="Web-{32E5DDBB-8002-7611-2036-300BC079D958}" dt="2026-03-04T09:41:49.579" v="0" actId="20577"/>
          <ac:spMkLst>
            <pc:docMk/>
            <pc:sldMk cId="1511237854" sldId="261"/>
            <ac:spMk id="2" creationId="{03DD6B28-523A-4932-2567-AFF5C94F7BF2}"/>
          </ac:spMkLst>
        </pc:spChg>
      </pc:sldChg>
      <pc:sldChg chg="modSp">
        <pc:chgData name="Radostina Dimitrova Stoykova (2512263)" userId="S::2512263@student.uwtsd.ac.uk::5123005d-b963-4977-b226-22134c36033b" providerId="AD" clId="Web-{32E5DDBB-8002-7611-2036-300BC079D958}" dt="2026-03-04T18:40:25.854" v="90" actId="14100"/>
        <pc:sldMkLst>
          <pc:docMk/>
          <pc:sldMk cId="2955066272" sldId="279"/>
        </pc:sldMkLst>
        <pc:spChg chg="mod">
          <ac:chgData name="Radostina Dimitrova Stoykova (2512263)" userId="S::2512263@student.uwtsd.ac.uk::5123005d-b963-4977-b226-22134c36033b" providerId="AD" clId="Web-{32E5DDBB-8002-7611-2036-300BC079D958}" dt="2026-03-04T18:37:30.741" v="79" actId="20577"/>
          <ac:spMkLst>
            <pc:docMk/>
            <pc:sldMk cId="2955066272" sldId="279"/>
            <ac:spMk id="2" creationId="{7B326AB1-654A-F5AA-74CE-BF3102135A0D}"/>
          </ac:spMkLst>
        </pc:spChg>
        <pc:spChg chg="mod">
          <ac:chgData name="Radostina Dimitrova Stoykova (2512263)" userId="S::2512263@student.uwtsd.ac.uk::5123005d-b963-4977-b226-22134c36033b" providerId="AD" clId="Web-{32E5DDBB-8002-7611-2036-300BC079D958}" dt="2026-03-04T18:39:19.754" v="85" actId="14100"/>
          <ac:spMkLst>
            <pc:docMk/>
            <pc:sldMk cId="2955066272" sldId="279"/>
            <ac:spMk id="3" creationId="{FA04308D-A995-836E-92DD-65EC53240F53}"/>
          </ac:spMkLst>
        </pc:spChg>
        <pc:spChg chg="mod">
          <ac:chgData name="Radostina Dimitrova Stoykova (2512263)" userId="S::2512263@student.uwtsd.ac.uk::5123005d-b963-4977-b226-22134c36033b" providerId="AD" clId="Web-{32E5DDBB-8002-7611-2036-300BC079D958}" dt="2026-03-04T18:40:14.399" v="89" actId="14100"/>
          <ac:spMkLst>
            <pc:docMk/>
            <pc:sldMk cId="2955066272" sldId="279"/>
            <ac:spMk id="3867" creationId="{26863044-9EB9-239C-3B68-91DB1336A988}"/>
          </ac:spMkLst>
        </pc:spChg>
        <pc:graphicFrameChg chg="mod">
          <ac:chgData name="Radostina Dimitrova Stoykova (2512263)" userId="S::2512263@student.uwtsd.ac.uk::5123005d-b963-4977-b226-22134c36033b" providerId="AD" clId="Web-{32E5DDBB-8002-7611-2036-300BC079D958}" dt="2026-03-04T18:40:25.854" v="90" actId="14100"/>
          <ac:graphicFrameMkLst>
            <pc:docMk/>
            <pc:sldMk cId="2955066272" sldId="279"/>
            <ac:graphicFrameMk id="7" creationId="{44A96ACF-F0E6-44B2-70E8-BE51154397ED}"/>
          </ac:graphicFrameMkLst>
        </pc:graphicFrameChg>
      </pc:sldChg>
      <pc:sldChg chg="addSp modSp new">
        <pc:chgData name="Radostina Dimitrova Stoykova (2512263)" userId="S::2512263@student.uwtsd.ac.uk::5123005d-b963-4977-b226-22134c36033b" providerId="AD" clId="Web-{32E5DDBB-8002-7611-2036-300BC079D958}" dt="2026-03-04T18:21:06.575" v="72" actId="20577"/>
        <pc:sldMkLst>
          <pc:docMk/>
          <pc:sldMk cId="3867083769" sldId="290"/>
        </pc:sldMkLst>
        <pc:spChg chg="mod">
          <ac:chgData name="Radostina Dimitrova Stoykova (2512263)" userId="S::2512263@student.uwtsd.ac.uk::5123005d-b963-4977-b226-22134c36033b" providerId="AD" clId="Web-{32E5DDBB-8002-7611-2036-300BC079D958}" dt="2026-03-04T09:45:26.366" v="6" actId="20577"/>
          <ac:spMkLst>
            <pc:docMk/>
            <pc:sldMk cId="3867083769" sldId="290"/>
            <ac:spMk id="2" creationId="{8DFD91AA-1461-944A-E335-7782B7864007}"/>
          </ac:spMkLst>
        </pc:spChg>
        <pc:spChg chg="mod">
          <ac:chgData name="Radostina Dimitrova Stoykova (2512263)" userId="S::2512263@student.uwtsd.ac.uk::5123005d-b963-4977-b226-22134c36033b" providerId="AD" clId="Web-{32E5DDBB-8002-7611-2036-300BC079D958}" dt="2026-03-04T18:21:06.575" v="72" actId="20577"/>
          <ac:spMkLst>
            <pc:docMk/>
            <pc:sldMk cId="3867083769" sldId="290"/>
            <ac:spMk id="3" creationId="{A98B99E0-E7D3-3217-328A-313A09293709}"/>
          </ac:spMkLst>
        </pc:spChg>
        <pc:spChg chg="add">
          <ac:chgData name="Radostina Dimitrova Stoykova (2512263)" userId="S::2512263@student.uwtsd.ac.uk::5123005d-b963-4977-b226-22134c36033b" providerId="AD" clId="Web-{32E5DDBB-8002-7611-2036-300BC079D958}" dt="2026-03-04T13:30:00.522" v="10"/>
          <ac:spMkLst>
            <pc:docMk/>
            <pc:sldMk cId="3867083769" sldId="290"/>
            <ac:spMk id="7" creationId="{02E27771-E08A-B7B8-9E3A-EAF32567B9F5}"/>
          </ac:spMkLst>
        </pc:spChg>
        <pc:spChg chg="add">
          <ac:chgData name="Radostina Dimitrova Stoykova (2512263)" userId="S::2512263@student.uwtsd.ac.uk::5123005d-b963-4977-b226-22134c36033b" providerId="AD" clId="Web-{32E5DDBB-8002-7611-2036-300BC079D958}" dt="2026-03-04T13:39:15.429" v="11"/>
          <ac:spMkLst>
            <pc:docMk/>
            <pc:sldMk cId="3867083769" sldId="290"/>
            <ac:spMk id="8" creationId="{E522B82B-1C53-E0AD-058E-3EB596FA8D7D}"/>
          </ac:spMkLst>
        </pc:spChg>
        <pc:spChg chg="add mod">
          <ac:chgData name="Radostina Dimitrova Stoykova (2512263)" userId="S::2512263@student.uwtsd.ac.uk::5123005d-b963-4977-b226-22134c36033b" providerId="AD" clId="Web-{32E5DDBB-8002-7611-2036-300BC079D958}" dt="2026-03-04T13:41:17.603" v="58" actId="1076"/>
          <ac:spMkLst>
            <pc:docMk/>
            <pc:sldMk cId="3867083769" sldId="290"/>
            <ac:spMk id="9" creationId="{82D7D256-26D6-9C62-7540-FA8AEABD854E}"/>
          </ac:spMkLst>
        </pc:spChg>
      </pc:sldChg>
    </pc:docChg>
  </pc:docChgLst>
  <pc:docChgLst>
    <pc:chgData name="Eman Un Nisa Mumtaz (2511928)" userId="S::2511928@student.uwtsd.ac.uk::15ba7132-c2fa-4d40-a0a9-91c78a0e6603" providerId="AD" clId="Web-{242E51E0-3DCC-3222-3028-A30A8E3FC275}"/>
    <pc:docChg chg="modSld">
      <pc:chgData name="Eman Un Nisa Mumtaz (2511928)" userId="S::2511928@student.uwtsd.ac.uk::15ba7132-c2fa-4d40-a0a9-91c78a0e6603" providerId="AD" clId="Web-{242E51E0-3DCC-3222-3028-A30A8E3FC275}" dt="2026-02-25T11:55:38.050" v="324" actId="20577"/>
      <pc:docMkLst>
        <pc:docMk/>
      </pc:docMkLst>
    </pc:docChg>
  </pc:docChgLst>
  <pc:docChgLst>
    <pc:chgData name="Evgeni Koka (2509917)" userId="S::2509917@student.uwtsd.ac.uk::3375bcc8-8c70-4015-b779-64485739d99e" providerId="AD" clId="Web-{42B7368C-CCE5-D05A-B516-78C8611CFDBA}"/>
    <pc:docChg chg="addSld modSld">
      <pc:chgData name="Evgeni Koka (2509917)" userId="S::2509917@student.uwtsd.ac.uk::3375bcc8-8c70-4015-b779-64485739d99e" providerId="AD" clId="Web-{42B7368C-CCE5-D05A-B516-78C8611CFDBA}" dt="2026-02-24T00:05:05.966" v="110" actId="20577"/>
      <pc:docMkLst>
        <pc:docMk/>
      </pc:docMkLst>
      <pc:sldChg chg="modSp">
        <pc:chgData name="Evgeni Koka (2509917)" userId="S::2509917@student.uwtsd.ac.uk::3375bcc8-8c70-4015-b779-64485739d99e" providerId="AD" clId="Web-{42B7368C-CCE5-D05A-B516-78C8611CFDBA}" dt="2026-02-23T23:39:36.277" v="41" actId="20577"/>
        <pc:sldMkLst>
          <pc:docMk/>
          <pc:sldMk cId="3496748218" sldId="266"/>
        </pc:sldMkLst>
        <pc:spChg chg="mod">
          <ac:chgData name="Evgeni Koka (2509917)" userId="S::2509917@student.uwtsd.ac.uk::3375bcc8-8c70-4015-b779-64485739d99e" providerId="AD" clId="Web-{42B7368C-CCE5-D05A-B516-78C8611CFDBA}" dt="2026-02-23T23:35:14.439" v="21" actId="20577"/>
          <ac:spMkLst>
            <pc:docMk/>
            <pc:sldMk cId="3496748218" sldId="266"/>
            <ac:spMk id="2" creationId="{DFA97D22-83A5-9E2C-9BDC-A3D2F06E3327}"/>
          </ac:spMkLst>
        </pc:spChg>
        <pc:spChg chg="mod">
          <ac:chgData name="Evgeni Koka (2509917)" userId="S::2509917@student.uwtsd.ac.uk::3375bcc8-8c70-4015-b779-64485739d99e" providerId="AD" clId="Web-{42B7368C-CCE5-D05A-B516-78C8611CFDBA}" dt="2026-02-23T23:39:36.277" v="41" actId="20577"/>
          <ac:spMkLst>
            <pc:docMk/>
            <pc:sldMk cId="3496748218" sldId="266"/>
            <ac:spMk id="3" creationId="{F70D7BF6-450B-3249-46EC-8C4FCB6D16BC}"/>
          </ac:spMkLst>
        </pc:spChg>
      </pc:sldChg>
      <pc:sldChg chg="modSp new">
        <pc:chgData name="Evgeni Koka (2509917)" userId="S::2509917@student.uwtsd.ac.uk::3375bcc8-8c70-4015-b779-64485739d99e" providerId="AD" clId="Web-{42B7368C-CCE5-D05A-B516-78C8611CFDBA}" dt="2026-02-24T00:00:08.221" v="88" actId="20577"/>
        <pc:sldMkLst>
          <pc:docMk/>
          <pc:sldMk cId="2256303097" sldId="271"/>
        </pc:sldMkLst>
        <pc:spChg chg="mod">
          <ac:chgData name="Evgeni Koka (2509917)" userId="S::2509917@student.uwtsd.ac.uk::3375bcc8-8c70-4015-b779-64485739d99e" providerId="AD" clId="Web-{42B7368C-CCE5-D05A-B516-78C8611CFDBA}" dt="2026-02-23T23:57:37.230" v="75" actId="20577"/>
          <ac:spMkLst>
            <pc:docMk/>
            <pc:sldMk cId="2256303097" sldId="271"/>
            <ac:spMk id="2" creationId="{99A1B216-7869-9FF2-616E-B5230F334D9A}"/>
          </ac:spMkLst>
        </pc:spChg>
        <pc:spChg chg="mod">
          <ac:chgData name="Evgeni Koka (2509917)" userId="S::2509917@student.uwtsd.ac.uk::3375bcc8-8c70-4015-b779-64485739d99e" providerId="AD" clId="Web-{42B7368C-CCE5-D05A-B516-78C8611CFDBA}" dt="2026-02-24T00:00:08.221" v="88" actId="20577"/>
          <ac:spMkLst>
            <pc:docMk/>
            <pc:sldMk cId="2256303097" sldId="271"/>
            <ac:spMk id="3" creationId="{4A9305E7-B7C3-F3EE-AF71-A9B61F8CDE2C}"/>
          </ac:spMkLst>
        </pc:spChg>
      </pc:sldChg>
    </pc:docChg>
  </pc:docChgLst>
  <pc:docChgLst>
    <pc:chgData name="Evgeni Koka (2509917)" userId="S::2509917@student.uwtsd.ac.uk::3375bcc8-8c70-4015-b779-64485739d99e" providerId="AD" clId="Web-{30B76F00-4CA7-8C02-2D81-0820D0D03E9D}"/>
    <pc:docChg chg="addSld modSld">
      <pc:chgData name="Evgeni Koka (2509917)" userId="S::2509917@student.uwtsd.ac.uk::3375bcc8-8c70-4015-b779-64485739d99e" providerId="AD" clId="Web-{30B76F00-4CA7-8C02-2D81-0820D0D03E9D}" dt="2026-02-22T14:39:22.345" v="213" actId="20577"/>
      <pc:docMkLst>
        <pc:docMk/>
      </pc:docMkLst>
      <pc:sldChg chg="modSp new">
        <pc:chgData name="Evgeni Koka (2509917)" userId="S::2509917@student.uwtsd.ac.uk::3375bcc8-8c70-4015-b779-64485739d99e" providerId="AD" clId="Web-{30B76F00-4CA7-8C02-2D81-0820D0D03E9D}" dt="2026-02-22T14:33:30.364" v="123" actId="20577"/>
        <pc:sldMkLst>
          <pc:docMk/>
          <pc:sldMk cId="1476460715" sldId="257"/>
        </pc:sldMkLst>
        <pc:spChg chg="mod">
          <ac:chgData name="Evgeni Koka (2509917)" userId="S::2509917@student.uwtsd.ac.uk::3375bcc8-8c70-4015-b779-64485739d99e" providerId="AD" clId="Web-{30B76F00-4CA7-8C02-2D81-0820D0D03E9D}" dt="2026-02-22T14:33:30.364" v="123" actId="20577"/>
          <ac:spMkLst>
            <pc:docMk/>
            <pc:sldMk cId="1476460715" sldId="257"/>
            <ac:spMk id="2" creationId="{7385848E-E09C-B43C-9129-75891591C53D}"/>
          </ac:spMkLst>
        </pc:spChg>
      </pc:sldChg>
      <pc:sldChg chg="modSp new">
        <pc:chgData name="Evgeni Koka (2509917)" userId="S::2509917@student.uwtsd.ac.uk::3375bcc8-8c70-4015-b779-64485739d99e" providerId="AD" clId="Web-{30B76F00-4CA7-8C02-2D81-0820D0D03E9D}" dt="2026-02-22T14:35:11.415" v="134" actId="20577"/>
        <pc:sldMkLst>
          <pc:docMk/>
          <pc:sldMk cId="2509010204" sldId="259"/>
        </pc:sldMkLst>
        <pc:spChg chg="mod">
          <ac:chgData name="Evgeni Koka (2509917)" userId="S::2509917@student.uwtsd.ac.uk::3375bcc8-8c70-4015-b779-64485739d99e" providerId="AD" clId="Web-{30B76F00-4CA7-8C02-2D81-0820D0D03E9D}" dt="2026-02-22T14:35:11.415" v="134" actId="20577"/>
          <ac:spMkLst>
            <pc:docMk/>
            <pc:sldMk cId="2509010204" sldId="259"/>
            <ac:spMk id="2" creationId="{352DD12D-D738-8B41-1880-322FDCCC28FD}"/>
          </ac:spMkLst>
        </pc:spChg>
      </pc:sldChg>
      <pc:sldChg chg="modSp new">
        <pc:chgData name="Evgeni Koka (2509917)" userId="S::2509917@student.uwtsd.ac.uk::3375bcc8-8c70-4015-b779-64485739d99e" providerId="AD" clId="Web-{30B76F00-4CA7-8C02-2D81-0820D0D03E9D}" dt="2026-02-22T14:36:23.246" v="156" actId="20577"/>
        <pc:sldMkLst>
          <pc:docMk/>
          <pc:sldMk cId="1511237854" sldId="261"/>
        </pc:sldMkLst>
        <pc:spChg chg="mod">
          <ac:chgData name="Evgeni Koka (2509917)" userId="S::2509917@student.uwtsd.ac.uk::3375bcc8-8c70-4015-b779-64485739d99e" providerId="AD" clId="Web-{30B76F00-4CA7-8C02-2D81-0820D0D03E9D}" dt="2026-02-22T14:36:23.246" v="156" actId="20577"/>
          <ac:spMkLst>
            <pc:docMk/>
            <pc:sldMk cId="1511237854" sldId="261"/>
            <ac:spMk id="2" creationId="{03DD6B28-523A-4932-2567-AFF5C94F7BF2}"/>
          </ac:spMkLst>
        </pc:spChg>
      </pc:sldChg>
      <pc:sldChg chg="modSp new">
        <pc:chgData name="Evgeni Koka (2509917)" userId="S::2509917@student.uwtsd.ac.uk::3375bcc8-8c70-4015-b779-64485739d99e" providerId="AD" clId="Web-{30B76F00-4CA7-8C02-2D81-0820D0D03E9D}" dt="2026-02-22T14:37:10.450" v="161" actId="20577"/>
        <pc:sldMkLst>
          <pc:docMk/>
          <pc:sldMk cId="2820695118" sldId="262"/>
        </pc:sldMkLst>
        <pc:spChg chg="mod">
          <ac:chgData name="Evgeni Koka (2509917)" userId="S::2509917@student.uwtsd.ac.uk::3375bcc8-8c70-4015-b779-64485739d99e" providerId="AD" clId="Web-{30B76F00-4CA7-8C02-2D81-0820D0D03E9D}" dt="2026-02-22T14:37:10.450" v="161" actId="20577"/>
          <ac:spMkLst>
            <pc:docMk/>
            <pc:sldMk cId="2820695118" sldId="262"/>
            <ac:spMk id="2" creationId="{C7288724-CA06-B27B-E512-9CD9FA135086}"/>
          </ac:spMkLst>
        </pc:spChg>
      </pc:sldChg>
      <pc:sldChg chg="modSp new">
        <pc:chgData name="Evgeni Koka (2509917)" userId="S::2509917@student.uwtsd.ac.uk::3375bcc8-8c70-4015-b779-64485739d99e" providerId="AD" clId="Web-{30B76F00-4CA7-8C02-2D81-0820D0D03E9D}" dt="2026-02-22T14:38:49.250" v="192" actId="20577"/>
        <pc:sldMkLst>
          <pc:docMk/>
          <pc:sldMk cId="3496748218" sldId="266"/>
        </pc:sldMkLst>
        <pc:spChg chg="mod">
          <ac:chgData name="Evgeni Koka (2509917)" userId="S::2509917@student.uwtsd.ac.uk::3375bcc8-8c70-4015-b779-64485739d99e" providerId="AD" clId="Web-{30B76F00-4CA7-8C02-2D81-0820D0D03E9D}" dt="2026-02-22T14:38:49.250" v="192" actId="20577"/>
          <ac:spMkLst>
            <pc:docMk/>
            <pc:sldMk cId="3496748218" sldId="266"/>
            <ac:spMk id="2" creationId="{DFA97D22-83A5-9E2C-9BDC-A3D2F06E3327}"/>
          </ac:spMkLst>
        </pc:spChg>
      </pc:sldChg>
      <pc:sldChg chg="modSp new">
        <pc:chgData name="Evgeni Koka (2509917)" userId="S::2509917@student.uwtsd.ac.uk::3375bcc8-8c70-4015-b779-64485739d99e" providerId="AD" clId="Web-{30B76F00-4CA7-8C02-2D81-0820D0D03E9D}" dt="2026-02-22T14:39:10.220" v="207" actId="20577"/>
        <pc:sldMkLst>
          <pc:docMk/>
          <pc:sldMk cId="2841124781" sldId="268"/>
        </pc:sldMkLst>
        <pc:spChg chg="mod">
          <ac:chgData name="Evgeni Koka (2509917)" userId="S::2509917@student.uwtsd.ac.uk::3375bcc8-8c70-4015-b779-64485739d99e" providerId="AD" clId="Web-{30B76F00-4CA7-8C02-2D81-0820D0D03E9D}" dt="2026-02-22T14:39:10.220" v="207" actId="20577"/>
          <ac:spMkLst>
            <pc:docMk/>
            <pc:sldMk cId="2841124781" sldId="268"/>
            <ac:spMk id="2" creationId="{AB21AC4E-985A-3AE8-7C8C-D715512075B9}"/>
          </ac:spMkLst>
        </pc:spChg>
      </pc:sldChg>
    </pc:docChg>
  </pc:docChgLst>
  <pc:docChgLst>
    <pc:chgData name="Evgeni Koka (2509917)" userId="S::2509917@student.uwtsd.ac.uk::3375bcc8-8c70-4015-b779-64485739d99e" providerId="AD" clId="Web-{1817F674-A4EB-C11E-99C7-8B39B02E65BD}"/>
    <pc:docChg chg="modSld">
      <pc:chgData name="Evgeni Koka (2509917)" userId="S::2509917@student.uwtsd.ac.uk::3375bcc8-8c70-4015-b779-64485739d99e" providerId="AD" clId="Web-{1817F674-A4EB-C11E-99C7-8B39B02E65BD}" dt="2026-02-24T15:29:29.326" v="0"/>
      <pc:docMkLst>
        <pc:docMk/>
      </pc:docMkLst>
    </pc:docChg>
  </pc:docChgLst>
  <pc:docChgLst>
    <pc:chgData name="Evgeni Koka (2509917)" userId="S::2509917@student.uwtsd.ac.uk::3375bcc8-8c70-4015-b779-64485739d99e" providerId="AD" clId="Web-{51A08FBA-070F-CF2B-F53F-C90B40BE15E9}"/>
    <pc:docChg chg="addSld delSld modSld">
      <pc:chgData name="Evgeni Koka (2509917)" userId="S::2509917@student.uwtsd.ac.uk::3375bcc8-8c70-4015-b779-64485739d99e" providerId="AD" clId="Web-{51A08FBA-070F-CF2B-F53F-C90B40BE15E9}" dt="2026-03-03T00:58:35.835" v="55" actId="20577"/>
      <pc:docMkLst>
        <pc:docMk/>
      </pc:docMkLst>
      <pc:sldChg chg="modSp">
        <pc:chgData name="Evgeni Koka (2509917)" userId="S::2509917@student.uwtsd.ac.uk::3375bcc8-8c70-4015-b779-64485739d99e" providerId="AD" clId="Web-{51A08FBA-070F-CF2B-F53F-C90B40BE15E9}" dt="2026-03-03T00:58:35.835" v="55" actId="20577"/>
        <pc:sldMkLst>
          <pc:docMk/>
          <pc:sldMk cId="2841124781" sldId="268"/>
        </pc:sldMkLst>
        <pc:spChg chg="mod">
          <ac:chgData name="Evgeni Koka (2509917)" userId="S::2509917@student.uwtsd.ac.uk::3375bcc8-8c70-4015-b779-64485739d99e" providerId="AD" clId="Web-{51A08FBA-070F-CF2B-F53F-C90B40BE15E9}" dt="2026-03-03T00:58:35.835" v="55" actId="20577"/>
          <ac:spMkLst>
            <pc:docMk/>
            <pc:sldMk cId="2841124781" sldId="268"/>
            <ac:spMk id="3" creationId="{43DF487E-155E-7583-C42D-CBBF12664518}"/>
          </ac:spMkLst>
        </pc:spChg>
      </pc:sldChg>
      <pc:sldChg chg="modSp new">
        <pc:chgData name="Evgeni Koka (2509917)" userId="S::2509917@student.uwtsd.ac.uk::3375bcc8-8c70-4015-b779-64485739d99e" providerId="AD" clId="Web-{51A08FBA-070F-CF2B-F53F-C90B40BE15E9}" dt="2026-03-03T00:50:11.554" v="20" actId="20577"/>
        <pc:sldMkLst>
          <pc:docMk/>
          <pc:sldMk cId="2739128851" sldId="283"/>
        </pc:sldMkLst>
        <pc:spChg chg="mod">
          <ac:chgData name="Evgeni Koka (2509917)" userId="S::2509917@student.uwtsd.ac.uk::3375bcc8-8c70-4015-b779-64485739d99e" providerId="AD" clId="Web-{51A08FBA-070F-CF2B-F53F-C90B40BE15E9}" dt="2026-03-03T00:48:41.097" v="6" actId="20577"/>
          <ac:spMkLst>
            <pc:docMk/>
            <pc:sldMk cId="2739128851" sldId="283"/>
            <ac:spMk id="2" creationId="{E6C37228-F97C-84D2-3753-CB38483B2944}"/>
          </ac:spMkLst>
        </pc:spChg>
        <pc:spChg chg="mod">
          <ac:chgData name="Evgeni Koka (2509917)" userId="S::2509917@student.uwtsd.ac.uk::3375bcc8-8c70-4015-b779-64485739d99e" providerId="AD" clId="Web-{51A08FBA-070F-CF2B-F53F-C90B40BE15E9}" dt="2026-03-03T00:50:11.554" v="20" actId="20577"/>
          <ac:spMkLst>
            <pc:docMk/>
            <pc:sldMk cId="2739128851" sldId="283"/>
            <ac:spMk id="3" creationId="{4C314867-7C35-E355-9814-B8E9300A7572}"/>
          </ac:spMkLst>
        </pc:spChg>
      </pc:sldChg>
    </pc:docChg>
  </pc:docChgLst>
  <pc:docChgLst>
    <pc:chgData name="Eriselda Rama (2505618)" userId="S::2505618@student.uwtsd.ac.uk::bab08850-9eca-403a-acb7-ecf0193d06b0" providerId="AD" clId="Web-{B2B4C074-CFB6-6FE3-873F-2A2692E17AE2}"/>
    <pc:docChg chg="modSld">
      <pc:chgData name="Eriselda Rama (2505618)" userId="S::2505618@student.uwtsd.ac.uk::bab08850-9eca-403a-acb7-ecf0193d06b0" providerId="AD" clId="Web-{B2B4C074-CFB6-6FE3-873F-2A2692E17AE2}" dt="2026-02-24T14:07:16.800" v="1" actId="20577"/>
      <pc:docMkLst>
        <pc:docMk/>
      </pc:docMkLst>
    </pc:docChg>
  </pc:docChgLst>
  <pc:docChgLst>
    <pc:chgData name="Eriselda Rama (2505618)" userId="S::2505618@student.uwtsd.ac.uk::bab08850-9eca-403a-acb7-ecf0193d06b0" providerId="AD" clId="Web-{62AB8940-58AF-E08E-7B39-79F0436D3E0D}"/>
    <pc:docChg chg="modSld">
      <pc:chgData name="Eriselda Rama (2505618)" userId="S::2505618@student.uwtsd.ac.uk::bab08850-9eca-403a-acb7-ecf0193d06b0" providerId="AD" clId="Web-{62AB8940-58AF-E08E-7B39-79F0436D3E0D}" dt="2026-02-22T18:20:18.038" v="7" actId="20577"/>
      <pc:docMkLst>
        <pc:docMk/>
      </pc:docMkLst>
      <pc:sldChg chg="modSp">
        <pc:chgData name="Eriselda Rama (2505618)" userId="S::2505618@student.uwtsd.ac.uk::bab08850-9eca-403a-acb7-ecf0193d06b0" providerId="AD" clId="Web-{62AB8940-58AF-E08E-7B39-79F0436D3E0D}" dt="2026-02-22T18:20:18.038" v="7" actId="20577"/>
        <pc:sldMkLst>
          <pc:docMk/>
          <pc:sldMk cId="1476460715" sldId="257"/>
        </pc:sldMkLst>
        <pc:spChg chg="mod">
          <ac:chgData name="Eriselda Rama (2505618)" userId="S::2505618@student.uwtsd.ac.uk::bab08850-9eca-403a-acb7-ecf0193d06b0" providerId="AD" clId="Web-{62AB8940-58AF-E08E-7B39-79F0436D3E0D}" dt="2026-02-22T18:20:18.038" v="7" actId="20577"/>
          <ac:spMkLst>
            <pc:docMk/>
            <pc:sldMk cId="1476460715" sldId="257"/>
            <ac:spMk id="3" creationId="{6AB4FB45-A791-E527-A049-3DE62FEBCC8D}"/>
          </ac:spMkLst>
        </pc:spChg>
      </pc:sldChg>
    </pc:docChg>
  </pc:docChgLst>
  <pc:docChgLst>
    <pc:chgData name="Eriselda Rama (2505618)" userId="S::2505618@student.uwtsd.ac.uk::bab08850-9eca-403a-acb7-ecf0193d06b0" providerId="AD" clId="Web-{B4E4ECE6-53FE-09C7-FCB8-88074C61AA84}"/>
    <pc:docChg chg="modSld">
      <pc:chgData name="Eriselda Rama (2505618)" userId="S::2505618@student.uwtsd.ac.uk::bab08850-9eca-403a-acb7-ecf0193d06b0" providerId="AD" clId="Web-{B4E4ECE6-53FE-09C7-FCB8-88074C61AA84}" dt="2026-02-23T20:51:16.613" v="54" actId="20577"/>
      <pc:docMkLst>
        <pc:docMk/>
      </pc:docMkLst>
    </pc:docChg>
  </pc:docChgLst>
  <pc:docChgLst>
    <pc:chgData name="Evgeni Koka (2509917)" userId="S::2509917@student.uwtsd.ac.uk::3375bcc8-8c70-4015-b779-64485739d99e" providerId="AD" clId="Web-{833B7E52-38D9-4C7A-D6B3-5ADEAFCDC98A}"/>
    <pc:docChg chg="modSld">
      <pc:chgData name="Evgeni Koka (2509917)" userId="S::2509917@student.uwtsd.ac.uk::3375bcc8-8c70-4015-b779-64485739d99e" providerId="AD" clId="Web-{833B7E52-38D9-4C7A-D6B3-5ADEAFCDC98A}" dt="2026-03-12T13:52:59.008" v="74" actId="14100"/>
      <pc:docMkLst>
        <pc:docMk/>
      </pc:docMkLst>
      <pc:sldChg chg="modSp">
        <pc:chgData name="Evgeni Koka (2509917)" userId="S::2509917@student.uwtsd.ac.uk::3375bcc8-8c70-4015-b779-64485739d99e" providerId="AD" clId="Web-{833B7E52-38D9-4C7A-D6B3-5ADEAFCDC98A}" dt="2026-03-12T13:34:57.326" v="10" actId="1076"/>
        <pc:sldMkLst>
          <pc:docMk/>
          <pc:sldMk cId="2820695118" sldId="262"/>
        </pc:sldMkLst>
        <pc:spChg chg="mod">
          <ac:chgData name="Evgeni Koka (2509917)" userId="S::2509917@student.uwtsd.ac.uk::3375bcc8-8c70-4015-b779-64485739d99e" providerId="AD" clId="Web-{833B7E52-38D9-4C7A-D6B3-5ADEAFCDC98A}" dt="2026-03-12T13:34:43.091" v="8" actId="1076"/>
          <ac:spMkLst>
            <pc:docMk/>
            <pc:sldMk cId="2820695118" sldId="262"/>
            <ac:spMk id="2" creationId="{C7288724-CA06-B27B-E512-9CD9FA135086}"/>
          </ac:spMkLst>
        </pc:spChg>
        <pc:spChg chg="mod">
          <ac:chgData name="Evgeni Koka (2509917)" userId="S::2509917@student.uwtsd.ac.uk::3375bcc8-8c70-4015-b779-64485739d99e" providerId="AD" clId="Web-{833B7E52-38D9-4C7A-D6B3-5ADEAFCDC98A}" dt="2026-03-12T13:34:52.372" v="9" actId="1076"/>
          <ac:spMkLst>
            <pc:docMk/>
            <pc:sldMk cId="2820695118" sldId="262"/>
            <ac:spMk id="3" creationId="{B3F00DF6-F888-FBEC-D5A5-ECF9EE388DD2}"/>
          </ac:spMkLst>
        </pc:spChg>
        <pc:spChg chg="mod">
          <ac:chgData name="Evgeni Koka (2509917)" userId="S::2509917@student.uwtsd.ac.uk::3375bcc8-8c70-4015-b779-64485739d99e" providerId="AD" clId="Web-{833B7E52-38D9-4C7A-D6B3-5ADEAFCDC98A}" dt="2026-03-12T13:34:57.326" v="10" actId="1076"/>
          <ac:spMkLst>
            <pc:docMk/>
            <pc:sldMk cId="2820695118" sldId="262"/>
            <ac:spMk id="4" creationId="{A4C47BC5-294A-EDD4-7F5B-2C8123CCC9A8}"/>
          </ac:spMkLst>
        </pc:spChg>
      </pc:sldChg>
      <pc:sldChg chg="modSp">
        <pc:chgData name="Evgeni Koka (2509917)" userId="S::2509917@student.uwtsd.ac.uk::3375bcc8-8c70-4015-b779-64485739d99e" providerId="AD" clId="Web-{833B7E52-38D9-4C7A-D6B3-5ADEAFCDC98A}" dt="2026-03-12T13:34:26.575" v="7" actId="1076"/>
        <pc:sldMkLst>
          <pc:docMk/>
          <pc:sldMk cId="1609927414" sldId="263"/>
        </pc:sldMkLst>
        <pc:spChg chg="mod">
          <ac:chgData name="Evgeni Koka (2509917)" userId="S::2509917@student.uwtsd.ac.uk::3375bcc8-8c70-4015-b779-64485739d99e" providerId="AD" clId="Web-{833B7E52-38D9-4C7A-D6B3-5ADEAFCDC98A}" dt="2026-03-12T13:34:02.090" v="4" actId="1076"/>
          <ac:spMkLst>
            <pc:docMk/>
            <pc:sldMk cId="1609927414" sldId="263"/>
            <ac:spMk id="2" creationId="{21FCF057-F11E-3A69-5D7D-DC9DBFF346C3}"/>
          </ac:spMkLst>
        </pc:spChg>
        <pc:spChg chg="mod">
          <ac:chgData name="Evgeni Koka (2509917)" userId="S::2509917@student.uwtsd.ac.uk::3375bcc8-8c70-4015-b779-64485739d99e" providerId="AD" clId="Web-{833B7E52-38D9-4C7A-D6B3-5ADEAFCDC98A}" dt="2026-03-12T13:34:26.575" v="7" actId="1076"/>
          <ac:spMkLst>
            <pc:docMk/>
            <pc:sldMk cId="1609927414" sldId="263"/>
            <ac:spMk id="3" creationId="{1032A576-D0F8-498A-0D29-6CF309259C68}"/>
          </ac:spMkLst>
        </pc:spChg>
      </pc:sldChg>
      <pc:sldChg chg="modSp">
        <pc:chgData name="Evgeni Koka (2509917)" userId="S::2509917@student.uwtsd.ac.uk::3375bcc8-8c70-4015-b779-64485739d99e" providerId="AD" clId="Web-{833B7E52-38D9-4C7A-D6B3-5ADEAFCDC98A}" dt="2026-03-12T13:36:30.750" v="18" actId="1076"/>
        <pc:sldMkLst>
          <pc:docMk/>
          <pc:sldMk cId="2982479794" sldId="264"/>
        </pc:sldMkLst>
        <pc:spChg chg="mod">
          <ac:chgData name="Evgeni Koka (2509917)" userId="S::2509917@student.uwtsd.ac.uk::3375bcc8-8c70-4015-b779-64485739d99e" providerId="AD" clId="Web-{833B7E52-38D9-4C7A-D6B3-5ADEAFCDC98A}" dt="2026-03-12T13:36:30.750" v="18" actId="1076"/>
          <ac:spMkLst>
            <pc:docMk/>
            <pc:sldMk cId="2982479794" sldId="264"/>
            <ac:spMk id="2" creationId="{5FD9F5E9-2FD1-F4AD-4838-CEA55990E5F6}"/>
          </ac:spMkLst>
        </pc:spChg>
        <pc:graphicFrameChg chg="mod modGraphic">
          <ac:chgData name="Evgeni Koka (2509917)" userId="S::2509917@student.uwtsd.ac.uk::3375bcc8-8c70-4015-b779-64485739d99e" providerId="AD" clId="Web-{833B7E52-38D9-4C7A-D6B3-5ADEAFCDC98A}" dt="2026-03-12T13:36:15.530" v="17"/>
          <ac:graphicFrameMkLst>
            <pc:docMk/>
            <pc:sldMk cId="2982479794" sldId="264"/>
            <ac:graphicFrameMk id="3402" creationId="{81E78984-38F1-22C5-4FF9-77FAC5BC0C0A}"/>
          </ac:graphicFrameMkLst>
        </pc:graphicFrameChg>
      </pc:sldChg>
      <pc:sldChg chg="modSp">
        <pc:chgData name="Evgeni Koka (2509917)" userId="S::2509917@student.uwtsd.ac.uk::3375bcc8-8c70-4015-b779-64485739d99e" providerId="AD" clId="Web-{833B7E52-38D9-4C7A-D6B3-5ADEAFCDC98A}" dt="2026-03-12T13:38:26.751" v="31" actId="14100"/>
        <pc:sldMkLst>
          <pc:docMk/>
          <pc:sldMk cId="3496748218" sldId="266"/>
        </pc:sldMkLst>
        <pc:spChg chg="mod">
          <ac:chgData name="Evgeni Koka (2509917)" userId="S::2509917@student.uwtsd.ac.uk::3375bcc8-8c70-4015-b779-64485739d99e" providerId="AD" clId="Web-{833B7E52-38D9-4C7A-D6B3-5ADEAFCDC98A}" dt="2026-03-12T13:38:26.751" v="31" actId="14100"/>
          <ac:spMkLst>
            <pc:docMk/>
            <pc:sldMk cId="3496748218" sldId="266"/>
            <ac:spMk id="3" creationId="{F70D7BF6-450B-3249-46EC-8C4FCB6D16BC}"/>
          </ac:spMkLst>
        </pc:spChg>
      </pc:sldChg>
      <pc:sldChg chg="modSp">
        <pc:chgData name="Evgeni Koka (2509917)" userId="S::2509917@student.uwtsd.ac.uk::3375bcc8-8c70-4015-b779-64485739d99e" providerId="AD" clId="Web-{833B7E52-38D9-4C7A-D6B3-5ADEAFCDC98A}" dt="2026-03-12T13:38:14.923" v="30" actId="20577"/>
        <pc:sldMkLst>
          <pc:docMk/>
          <pc:sldMk cId="2256303097" sldId="271"/>
        </pc:sldMkLst>
        <pc:spChg chg="mod">
          <ac:chgData name="Evgeni Koka (2509917)" userId="S::2509917@student.uwtsd.ac.uk::3375bcc8-8c70-4015-b779-64485739d99e" providerId="AD" clId="Web-{833B7E52-38D9-4C7A-D6B3-5ADEAFCDC98A}" dt="2026-03-12T13:38:14.923" v="30" actId="20577"/>
          <ac:spMkLst>
            <pc:docMk/>
            <pc:sldMk cId="2256303097" sldId="271"/>
            <ac:spMk id="2" creationId="{99A1B216-7869-9FF2-616E-B5230F334D9A}"/>
          </ac:spMkLst>
        </pc:spChg>
      </pc:sldChg>
      <pc:sldChg chg="modSp">
        <pc:chgData name="Evgeni Koka (2509917)" userId="S::2509917@student.uwtsd.ac.uk::3375bcc8-8c70-4015-b779-64485739d99e" providerId="AD" clId="Web-{833B7E52-38D9-4C7A-D6B3-5ADEAFCDC98A}" dt="2026-03-12T13:35:39.670" v="15" actId="1076"/>
        <pc:sldMkLst>
          <pc:docMk/>
          <pc:sldMk cId="2841655961" sldId="274"/>
        </pc:sldMkLst>
        <pc:spChg chg="mod">
          <ac:chgData name="Evgeni Koka (2509917)" userId="S::2509917@student.uwtsd.ac.uk::3375bcc8-8c70-4015-b779-64485739d99e" providerId="AD" clId="Web-{833B7E52-38D9-4C7A-D6B3-5ADEAFCDC98A}" dt="2026-03-12T13:35:39.670" v="15" actId="1076"/>
          <ac:spMkLst>
            <pc:docMk/>
            <pc:sldMk cId="2841655961" sldId="274"/>
            <ac:spMk id="2" creationId="{5F5CF2EE-6990-6A0C-BCBB-9FB9F8237538}"/>
          </ac:spMkLst>
        </pc:spChg>
        <pc:spChg chg="mod">
          <ac:chgData name="Evgeni Koka (2509917)" userId="S::2509917@student.uwtsd.ac.uk::3375bcc8-8c70-4015-b779-64485739d99e" providerId="AD" clId="Web-{833B7E52-38D9-4C7A-D6B3-5ADEAFCDC98A}" dt="2026-03-12T13:35:10.154" v="11" actId="1076"/>
          <ac:spMkLst>
            <pc:docMk/>
            <pc:sldMk cId="2841655961" sldId="274"/>
            <ac:spMk id="3" creationId="{FA9BFD2D-A34F-06C7-608A-247826582234}"/>
          </ac:spMkLst>
        </pc:spChg>
        <pc:spChg chg="mod">
          <ac:chgData name="Evgeni Koka (2509917)" userId="S::2509917@student.uwtsd.ac.uk::3375bcc8-8c70-4015-b779-64485739d99e" providerId="AD" clId="Web-{833B7E52-38D9-4C7A-D6B3-5ADEAFCDC98A}" dt="2026-03-12T13:35:18.952" v="12" actId="1076"/>
          <ac:spMkLst>
            <pc:docMk/>
            <pc:sldMk cId="2841655961" sldId="274"/>
            <ac:spMk id="6" creationId="{C6AF8B91-A025-91BD-A163-E61FCA2162A9}"/>
          </ac:spMkLst>
        </pc:spChg>
      </pc:sldChg>
      <pc:sldChg chg="addSp delSp modSp">
        <pc:chgData name="Evgeni Koka (2509917)" userId="S::2509917@student.uwtsd.ac.uk::3375bcc8-8c70-4015-b779-64485739d99e" providerId="AD" clId="Web-{833B7E52-38D9-4C7A-D6B3-5ADEAFCDC98A}" dt="2026-03-12T13:41:46.004" v="55" actId="20577"/>
        <pc:sldMkLst>
          <pc:docMk/>
          <pc:sldMk cId="3190362634" sldId="280"/>
        </pc:sldMkLst>
        <pc:spChg chg="add mod">
          <ac:chgData name="Evgeni Koka (2509917)" userId="S::2509917@student.uwtsd.ac.uk::3375bcc8-8c70-4015-b779-64485739d99e" providerId="AD" clId="Web-{833B7E52-38D9-4C7A-D6B3-5ADEAFCDC98A}" dt="2026-03-12T13:41:46.004" v="55" actId="20577"/>
          <ac:spMkLst>
            <pc:docMk/>
            <pc:sldMk cId="3190362634" sldId="280"/>
            <ac:spMk id="13" creationId="{80F5A252-F2E1-8602-14A4-072128979920}"/>
          </ac:spMkLst>
        </pc:spChg>
      </pc:sldChg>
      <pc:sldChg chg="modSp">
        <pc:chgData name="Evgeni Koka (2509917)" userId="S::2509917@student.uwtsd.ac.uk::3375bcc8-8c70-4015-b779-64485739d99e" providerId="AD" clId="Web-{833B7E52-38D9-4C7A-D6B3-5ADEAFCDC98A}" dt="2026-03-12T13:51:47.990" v="64" actId="20577"/>
        <pc:sldMkLst>
          <pc:docMk/>
          <pc:sldMk cId="4055523089" sldId="281"/>
        </pc:sldMkLst>
        <pc:spChg chg="mod">
          <ac:chgData name="Evgeni Koka (2509917)" userId="S::2509917@student.uwtsd.ac.uk::3375bcc8-8c70-4015-b779-64485739d99e" providerId="AD" clId="Web-{833B7E52-38D9-4C7A-D6B3-5ADEAFCDC98A}" dt="2026-03-12T13:51:47.990" v="64" actId="20577"/>
          <ac:spMkLst>
            <pc:docMk/>
            <pc:sldMk cId="4055523089" sldId="281"/>
            <ac:spMk id="3" creationId="{FC124288-A649-1AF8-EC45-F5F442C8E94D}"/>
          </ac:spMkLst>
        </pc:spChg>
      </pc:sldChg>
      <pc:sldChg chg="modSp">
        <pc:chgData name="Evgeni Koka (2509917)" userId="S::2509917@student.uwtsd.ac.uk::3375bcc8-8c70-4015-b779-64485739d99e" providerId="AD" clId="Web-{833B7E52-38D9-4C7A-D6B3-5ADEAFCDC98A}" dt="2026-03-12T13:39:49.721" v="38" actId="1076"/>
        <pc:sldMkLst>
          <pc:docMk/>
          <pc:sldMk cId="3270219372" sldId="282"/>
        </pc:sldMkLst>
        <pc:spChg chg="mod">
          <ac:chgData name="Evgeni Koka (2509917)" userId="S::2509917@student.uwtsd.ac.uk::3375bcc8-8c70-4015-b779-64485739d99e" providerId="AD" clId="Web-{833B7E52-38D9-4C7A-D6B3-5ADEAFCDC98A}" dt="2026-03-12T13:39:35.596" v="37" actId="1076"/>
          <ac:spMkLst>
            <pc:docMk/>
            <pc:sldMk cId="3270219372" sldId="282"/>
            <ac:spMk id="2" creationId="{E2BC3F8B-C72C-F8ED-B249-CB6BEF185D84}"/>
          </ac:spMkLst>
        </pc:spChg>
        <pc:spChg chg="mod">
          <ac:chgData name="Evgeni Koka (2509917)" userId="S::2509917@student.uwtsd.ac.uk::3375bcc8-8c70-4015-b779-64485739d99e" providerId="AD" clId="Web-{833B7E52-38D9-4C7A-D6B3-5ADEAFCDC98A}" dt="2026-03-12T13:39:49.721" v="38" actId="1076"/>
          <ac:spMkLst>
            <pc:docMk/>
            <pc:sldMk cId="3270219372" sldId="282"/>
            <ac:spMk id="3" creationId="{46D42E59-6C89-283C-B70D-EFDE3EECA9FB}"/>
          </ac:spMkLst>
        </pc:spChg>
      </pc:sldChg>
      <pc:sldChg chg="modSp">
        <pc:chgData name="Evgeni Koka (2509917)" userId="S::2509917@student.uwtsd.ac.uk::3375bcc8-8c70-4015-b779-64485739d99e" providerId="AD" clId="Web-{833B7E52-38D9-4C7A-D6B3-5ADEAFCDC98A}" dt="2026-03-12T13:32:53.479" v="1" actId="20577"/>
        <pc:sldMkLst>
          <pc:docMk/>
          <pc:sldMk cId="128471263" sldId="285"/>
        </pc:sldMkLst>
        <pc:spChg chg="mod">
          <ac:chgData name="Evgeni Koka (2509917)" userId="S::2509917@student.uwtsd.ac.uk::3375bcc8-8c70-4015-b779-64485739d99e" providerId="AD" clId="Web-{833B7E52-38D9-4C7A-D6B3-5ADEAFCDC98A}" dt="2026-03-12T13:32:53.479" v="1" actId="20577"/>
          <ac:spMkLst>
            <pc:docMk/>
            <pc:sldMk cId="128471263" sldId="285"/>
            <ac:spMk id="3" creationId="{F6C04144-28BD-BA27-8062-231FCF8AD351}"/>
          </ac:spMkLst>
        </pc:spChg>
      </pc:sldChg>
      <pc:sldChg chg="modSp">
        <pc:chgData name="Evgeni Koka (2509917)" userId="S::2509917@student.uwtsd.ac.uk::3375bcc8-8c70-4015-b779-64485739d99e" providerId="AD" clId="Web-{833B7E52-38D9-4C7A-D6B3-5ADEAFCDC98A}" dt="2026-03-12T13:36:52.828" v="20" actId="1076"/>
        <pc:sldMkLst>
          <pc:docMk/>
          <pc:sldMk cId="3174457443" sldId="286"/>
        </pc:sldMkLst>
        <pc:spChg chg="mod">
          <ac:chgData name="Evgeni Koka (2509917)" userId="S::2509917@student.uwtsd.ac.uk::3375bcc8-8c70-4015-b779-64485739d99e" providerId="AD" clId="Web-{833B7E52-38D9-4C7A-D6B3-5ADEAFCDC98A}" dt="2026-03-12T13:36:41.031" v="19" actId="1076"/>
          <ac:spMkLst>
            <pc:docMk/>
            <pc:sldMk cId="3174457443" sldId="286"/>
            <ac:spMk id="2" creationId="{200C7F7C-B4B8-67BF-03FD-5CB6F3BA1365}"/>
          </ac:spMkLst>
        </pc:spChg>
        <pc:spChg chg="mod">
          <ac:chgData name="Evgeni Koka (2509917)" userId="S::2509917@student.uwtsd.ac.uk::3375bcc8-8c70-4015-b779-64485739d99e" providerId="AD" clId="Web-{833B7E52-38D9-4C7A-D6B3-5ADEAFCDC98A}" dt="2026-03-12T13:36:52.828" v="20" actId="1076"/>
          <ac:spMkLst>
            <pc:docMk/>
            <pc:sldMk cId="3174457443" sldId="286"/>
            <ac:spMk id="3" creationId="{ACCFA2FC-2AE8-D205-CF9D-20D3EAC4DD99}"/>
          </ac:spMkLst>
        </pc:spChg>
      </pc:sldChg>
      <pc:sldChg chg="modSp">
        <pc:chgData name="Evgeni Koka (2509917)" userId="S::2509917@student.uwtsd.ac.uk::3375bcc8-8c70-4015-b779-64485739d99e" providerId="AD" clId="Web-{833B7E52-38D9-4C7A-D6B3-5ADEAFCDC98A}" dt="2026-03-12T13:37:28.672" v="24" actId="1076"/>
        <pc:sldMkLst>
          <pc:docMk/>
          <pc:sldMk cId="641719937" sldId="287"/>
        </pc:sldMkLst>
        <pc:spChg chg="mod">
          <ac:chgData name="Evgeni Koka (2509917)" userId="S::2509917@student.uwtsd.ac.uk::3375bcc8-8c70-4015-b779-64485739d99e" providerId="AD" clId="Web-{833B7E52-38D9-4C7A-D6B3-5ADEAFCDC98A}" dt="2026-03-12T13:37:22.438" v="23" actId="1076"/>
          <ac:spMkLst>
            <pc:docMk/>
            <pc:sldMk cId="641719937" sldId="287"/>
            <ac:spMk id="2" creationId="{ED7275AD-A40B-232C-8170-B2CB4D53CAB1}"/>
          </ac:spMkLst>
        </pc:spChg>
        <pc:spChg chg="mod">
          <ac:chgData name="Evgeni Koka (2509917)" userId="S::2509917@student.uwtsd.ac.uk::3375bcc8-8c70-4015-b779-64485739d99e" providerId="AD" clId="Web-{833B7E52-38D9-4C7A-D6B3-5ADEAFCDC98A}" dt="2026-03-12T13:37:28.672" v="24" actId="1076"/>
          <ac:spMkLst>
            <pc:docMk/>
            <pc:sldMk cId="641719937" sldId="287"/>
            <ac:spMk id="3" creationId="{2550D6C3-8072-0386-DE9B-77224E0EDB4F}"/>
          </ac:spMkLst>
        </pc:spChg>
      </pc:sldChg>
      <pc:sldChg chg="modSp">
        <pc:chgData name="Evgeni Koka (2509917)" userId="S::2509917@student.uwtsd.ac.uk::3375bcc8-8c70-4015-b779-64485739d99e" providerId="AD" clId="Web-{833B7E52-38D9-4C7A-D6B3-5ADEAFCDC98A}" dt="2026-03-12T13:37:11.672" v="22" actId="1076"/>
        <pc:sldMkLst>
          <pc:docMk/>
          <pc:sldMk cId="2532236977" sldId="288"/>
        </pc:sldMkLst>
        <pc:spChg chg="mod">
          <ac:chgData name="Evgeni Koka (2509917)" userId="S::2509917@student.uwtsd.ac.uk::3375bcc8-8c70-4015-b779-64485739d99e" providerId="AD" clId="Web-{833B7E52-38D9-4C7A-D6B3-5ADEAFCDC98A}" dt="2026-03-12T13:37:05.313" v="21" actId="1076"/>
          <ac:spMkLst>
            <pc:docMk/>
            <pc:sldMk cId="2532236977" sldId="288"/>
            <ac:spMk id="2" creationId="{696BE347-9F2A-9C9D-C0DC-52C762C6F35D}"/>
          </ac:spMkLst>
        </pc:spChg>
        <pc:spChg chg="mod">
          <ac:chgData name="Evgeni Koka (2509917)" userId="S::2509917@student.uwtsd.ac.uk::3375bcc8-8c70-4015-b779-64485739d99e" providerId="AD" clId="Web-{833B7E52-38D9-4C7A-D6B3-5ADEAFCDC98A}" dt="2026-03-12T13:37:11.672" v="22" actId="1076"/>
          <ac:spMkLst>
            <pc:docMk/>
            <pc:sldMk cId="2532236977" sldId="288"/>
            <ac:spMk id="3" creationId="{18973341-E1F8-F5B9-B0AD-5065601F66F6}"/>
          </ac:spMkLst>
        </pc:spChg>
      </pc:sldChg>
      <pc:sldChg chg="modSp">
        <pc:chgData name="Evgeni Koka (2509917)" userId="S::2509917@student.uwtsd.ac.uk::3375bcc8-8c70-4015-b779-64485739d99e" providerId="AD" clId="Web-{833B7E52-38D9-4C7A-D6B3-5ADEAFCDC98A}" dt="2026-03-12T13:33:24.105" v="3" actId="20577"/>
        <pc:sldMkLst>
          <pc:docMk/>
          <pc:sldMk cId="3867083769" sldId="290"/>
        </pc:sldMkLst>
        <pc:spChg chg="mod">
          <ac:chgData name="Evgeni Koka (2509917)" userId="S::2509917@student.uwtsd.ac.uk::3375bcc8-8c70-4015-b779-64485739d99e" providerId="AD" clId="Web-{833B7E52-38D9-4C7A-D6B3-5ADEAFCDC98A}" dt="2026-03-12T13:33:24.105" v="3" actId="20577"/>
          <ac:spMkLst>
            <pc:docMk/>
            <pc:sldMk cId="3867083769" sldId="290"/>
            <ac:spMk id="9" creationId="{82D7D256-26D6-9C62-7540-FA8AEABD854E}"/>
          </ac:spMkLst>
        </pc:spChg>
      </pc:sldChg>
      <pc:sldChg chg="modSp">
        <pc:chgData name="Evgeni Koka (2509917)" userId="S::2509917@student.uwtsd.ac.uk::3375bcc8-8c70-4015-b779-64485739d99e" providerId="AD" clId="Web-{833B7E52-38D9-4C7A-D6B3-5ADEAFCDC98A}" dt="2026-03-12T13:52:59.008" v="74" actId="14100"/>
        <pc:sldMkLst>
          <pc:docMk/>
          <pc:sldMk cId="2506752014" sldId="291"/>
        </pc:sldMkLst>
        <pc:spChg chg="mod">
          <ac:chgData name="Evgeni Koka (2509917)" userId="S::2509917@student.uwtsd.ac.uk::3375bcc8-8c70-4015-b779-64485739d99e" providerId="AD" clId="Web-{833B7E52-38D9-4C7A-D6B3-5ADEAFCDC98A}" dt="2026-03-12T13:52:59.008" v="74" actId="14100"/>
          <ac:spMkLst>
            <pc:docMk/>
            <pc:sldMk cId="2506752014" sldId="291"/>
            <ac:spMk id="3" creationId="{0B015EE5-D1D7-772D-6C0B-5C14E715157C}"/>
          </ac:spMkLst>
        </pc:spChg>
      </pc:sldChg>
    </pc:docChg>
  </pc:docChgLst>
  <pc:docChgLst>
    <pc:chgData name="Eriselda Rama (2505618)" userId="S::2505618@student.uwtsd.ac.uk::bab08850-9eca-403a-acb7-ecf0193d06b0" providerId="AD" clId="Web-{28A1F1BD-BFE8-A018-C151-F81F7EF529C1}"/>
    <pc:docChg chg="modSld">
      <pc:chgData name="Eriselda Rama (2505618)" userId="S::2505618@student.uwtsd.ac.uk::bab08850-9eca-403a-acb7-ecf0193d06b0" providerId="AD" clId="Web-{28A1F1BD-BFE8-A018-C151-F81F7EF529C1}" dt="2026-03-02T20:11:53.242" v="44" actId="20577"/>
      <pc:docMkLst>
        <pc:docMk/>
      </pc:docMkLst>
    </pc:docChg>
  </pc:docChgLst>
  <pc:docChgLst>
    <pc:chgData name="Eriselda Rama (2505618)" userId="S::2505618@student.uwtsd.ac.uk::bab08850-9eca-403a-acb7-ecf0193d06b0" providerId="AD" clId="Web-{556D174F-D24D-35C1-7841-27591C107BBB}"/>
    <pc:docChg chg="modSld">
      <pc:chgData name="Eriselda Rama (2505618)" userId="S::2505618@student.uwtsd.ac.uk::bab08850-9eca-403a-acb7-ecf0193d06b0" providerId="AD" clId="Web-{556D174F-D24D-35C1-7841-27591C107BBB}" dt="2026-03-02T20:02:23.064" v="7" actId="20577"/>
      <pc:docMkLst>
        <pc:docMk/>
      </pc:docMkLst>
    </pc:docChg>
  </pc:docChgLst>
  <pc:docChgLst>
    <pc:chgData name="Evgeni Koka (2509917)" userId="S::2509917@student.uwtsd.ac.uk::3375bcc8-8c70-4015-b779-64485739d99e" providerId="AD" clId="Web-{18256322-86EB-3DB2-D1AE-2A741FC6FF77}"/>
    <pc:docChg chg="mod modSld addMainMaster delMainMaster">
      <pc:chgData name="Evgeni Koka (2509917)" userId="S::2509917@student.uwtsd.ac.uk::3375bcc8-8c70-4015-b779-64485739d99e" providerId="AD" clId="Web-{18256322-86EB-3DB2-D1AE-2A741FC6FF77}" dt="2026-02-24T15:26:14.533" v="26"/>
      <pc:docMkLst>
        <pc:docMk/>
      </pc:docMkLst>
      <pc:sldChg chg="modSp mod setBg modClrScheme chgLayout">
        <pc:chgData name="Evgeni Koka (2509917)" userId="S::2509917@student.uwtsd.ac.uk::3375bcc8-8c70-4015-b779-64485739d99e" providerId="AD" clId="Web-{18256322-86EB-3DB2-D1AE-2A741FC6FF77}" dt="2026-02-24T15:26:14.533" v="26"/>
        <pc:sldMkLst>
          <pc:docMk/>
          <pc:sldMk cId="3496748218" sldId="266"/>
        </pc:sldMkLst>
        <pc:spChg chg="mod ord">
          <ac:chgData name="Evgeni Koka (2509917)" userId="S::2509917@student.uwtsd.ac.uk::3375bcc8-8c70-4015-b779-64485739d99e" providerId="AD" clId="Web-{18256322-86EB-3DB2-D1AE-2A741FC6FF77}" dt="2026-02-24T15:26:14.533" v="26"/>
          <ac:spMkLst>
            <pc:docMk/>
            <pc:sldMk cId="3496748218" sldId="266"/>
            <ac:spMk id="2" creationId="{DFA97D22-83A5-9E2C-9BDC-A3D2F06E3327}"/>
          </ac:spMkLst>
        </pc:spChg>
        <pc:spChg chg="mod ord">
          <ac:chgData name="Evgeni Koka (2509917)" userId="S::2509917@student.uwtsd.ac.uk::3375bcc8-8c70-4015-b779-64485739d99e" providerId="AD" clId="Web-{18256322-86EB-3DB2-D1AE-2A741FC6FF77}" dt="2026-02-24T15:26:14.533" v="26"/>
          <ac:spMkLst>
            <pc:docMk/>
            <pc:sldMk cId="3496748218" sldId="266"/>
            <ac:spMk id="3" creationId="{F70D7BF6-450B-3249-46EC-8C4FCB6D16BC}"/>
          </ac:spMkLst>
        </pc:spChg>
      </pc:sldChg>
      <pc:sldChg chg="modSp mod setBg modClrScheme chgLayout">
        <pc:chgData name="Evgeni Koka (2509917)" userId="S::2509917@student.uwtsd.ac.uk::3375bcc8-8c70-4015-b779-64485739d99e" providerId="AD" clId="Web-{18256322-86EB-3DB2-D1AE-2A741FC6FF77}" dt="2026-02-24T15:26:14.533" v="26"/>
        <pc:sldMkLst>
          <pc:docMk/>
          <pc:sldMk cId="2841124781" sldId="268"/>
        </pc:sldMkLst>
        <pc:spChg chg="mod ord">
          <ac:chgData name="Evgeni Koka (2509917)" userId="S::2509917@student.uwtsd.ac.uk::3375bcc8-8c70-4015-b779-64485739d99e" providerId="AD" clId="Web-{18256322-86EB-3DB2-D1AE-2A741FC6FF77}" dt="2026-02-24T15:26:14.533" v="26"/>
          <ac:spMkLst>
            <pc:docMk/>
            <pc:sldMk cId="2841124781" sldId="268"/>
            <ac:spMk id="2" creationId="{AB21AC4E-985A-3AE8-7C8C-D715512075B9}"/>
          </ac:spMkLst>
        </pc:spChg>
        <pc:spChg chg="mod ord">
          <ac:chgData name="Evgeni Koka (2509917)" userId="S::2509917@student.uwtsd.ac.uk::3375bcc8-8c70-4015-b779-64485739d99e" providerId="AD" clId="Web-{18256322-86EB-3DB2-D1AE-2A741FC6FF77}" dt="2026-02-24T15:26:14.533" v="26"/>
          <ac:spMkLst>
            <pc:docMk/>
            <pc:sldMk cId="2841124781" sldId="268"/>
            <ac:spMk id="3" creationId="{43DF487E-155E-7583-C42D-CBBF12664518}"/>
          </ac:spMkLst>
        </pc:spChg>
      </pc:sldChg>
      <pc:sldChg chg="modSp mod setBg modClrScheme chgLayout">
        <pc:chgData name="Evgeni Koka (2509917)" userId="S::2509917@student.uwtsd.ac.uk::3375bcc8-8c70-4015-b779-64485739d99e" providerId="AD" clId="Web-{18256322-86EB-3DB2-D1AE-2A741FC6FF77}" dt="2026-02-24T15:26:14.533" v="26"/>
        <pc:sldMkLst>
          <pc:docMk/>
          <pc:sldMk cId="1523172262" sldId="273"/>
        </pc:sldMkLst>
        <pc:spChg chg="mod ord">
          <ac:chgData name="Evgeni Koka (2509917)" userId="S::2509917@student.uwtsd.ac.uk::3375bcc8-8c70-4015-b779-64485739d99e" providerId="AD" clId="Web-{18256322-86EB-3DB2-D1AE-2A741FC6FF77}" dt="2026-02-24T15:26:14.533" v="26"/>
          <ac:spMkLst>
            <pc:docMk/>
            <pc:sldMk cId="1523172262" sldId="273"/>
            <ac:spMk id="2" creationId="{6DD6C00A-0F1D-7361-1278-76C74CE2237C}"/>
          </ac:spMkLst>
        </pc:spChg>
        <pc:spChg chg="mod ord">
          <ac:chgData name="Evgeni Koka (2509917)" userId="S::2509917@student.uwtsd.ac.uk::3375bcc8-8c70-4015-b779-64485739d99e" providerId="AD" clId="Web-{18256322-86EB-3DB2-D1AE-2A741FC6FF77}" dt="2026-02-24T15:26:14.533" v="26"/>
          <ac:spMkLst>
            <pc:docMk/>
            <pc:sldMk cId="1523172262" sldId="273"/>
            <ac:spMk id="3" creationId="{CA4E87AB-348B-F8A4-715B-BA58D319D3D9}"/>
          </ac:spMkLst>
        </pc:spChg>
      </pc:sldChg>
      <pc:sldChg chg="modSp mod modClrScheme chgLayout">
        <pc:chgData name="Evgeni Koka (2509917)" userId="S::2509917@student.uwtsd.ac.uk::3375bcc8-8c70-4015-b779-64485739d99e" providerId="AD" clId="Web-{18256322-86EB-3DB2-D1AE-2A741FC6FF77}" dt="2026-02-24T15:26:14.533" v="26"/>
        <pc:sldMkLst>
          <pc:docMk/>
          <pc:sldMk cId="2841655961" sldId="274"/>
        </pc:sldMkLst>
        <pc:spChg chg="mod ord">
          <ac:chgData name="Evgeni Koka (2509917)" userId="S::2509917@student.uwtsd.ac.uk::3375bcc8-8c70-4015-b779-64485739d99e" providerId="AD" clId="Web-{18256322-86EB-3DB2-D1AE-2A741FC6FF77}" dt="2026-02-24T15:26:14.533" v="26"/>
          <ac:spMkLst>
            <pc:docMk/>
            <pc:sldMk cId="2841655961" sldId="274"/>
            <ac:spMk id="2" creationId="{5F5CF2EE-6990-6A0C-BCBB-9FB9F8237538}"/>
          </ac:spMkLst>
        </pc:spChg>
        <pc:spChg chg="mod ord">
          <ac:chgData name="Evgeni Koka (2509917)" userId="S::2509917@student.uwtsd.ac.uk::3375bcc8-8c70-4015-b779-64485739d99e" providerId="AD" clId="Web-{18256322-86EB-3DB2-D1AE-2A741FC6FF77}" dt="2026-02-24T15:26:14.533" v="26"/>
          <ac:spMkLst>
            <pc:docMk/>
            <pc:sldMk cId="2841655961" sldId="274"/>
            <ac:spMk id="3" creationId="{FA9BFD2D-A34F-06C7-608A-247826582234}"/>
          </ac:spMkLst>
        </pc:spChg>
      </pc:sldChg>
    </pc:docChg>
  </pc:docChgLst>
  <pc:docChgLst>
    <pc:chgData name="Radostina Dimitrova Stoykova (2512263)" userId="S::2512263@student.uwtsd.ac.uk::5123005d-b963-4977-b226-22134c36033b" providerId="AD" clId="Web-{DE602791-2C48-065E-8FFC-32D371AA0448}"/>
    <pc:docChg chg="modSld">
      <pc:chgData name="Radostina Dimitrova Stoykova (2512263)" userId="S::2512263@student.uwtsd.ac.uk::5123005d-b963-4977-b226-22134c36033b" providerId="AD" clId="Web-{DE602791-2C48-065E-8FFC-32D371AA0448}" dt="2026-03-01T12:41:06.239" v="74" actId="20577"/>
      <pc:docMkLst>
        <pc:docMk/>
      </pc:docMkLst>
      <pc:sldChg chg="modSp">
        <pc:chgData name="Radostina Dimitrova Stoykova (2512263)" userId="S::2512263@student.uwtsd.ac.uk::5123005d-b963-4977-b226-22134c36033b" providerId="AD" clId="Web-{DE602791-2C48-065E-8FFC-32D371AA0448}" dt="2026-03-01T12:41:06.239" v="74" actId="20577"/>
        <pc:sldMkLst>
          <pc:docMk/>
          <pc:sldMk cId="2955066272" sldId="279"/>
        </pc:sldMkLst>
        <pc:graphicFrameChg chg="mod modGraphic">
          <ac:chgData name="Radostina Dimitrova Stoykova (2512263)" userId="S::2512263@student.uwtsd.ac.uk::5123005d-b963-4977-b226-22134c36033b" providerId="AD" clId="Web-{DE602791-2C48-065E-8FFC-32D371AA0448}" dt="2026-03-01T12:41:06.239" v="74" actId="20577"/>
          <ac:graphicFrameMkLst>
            <pc:docMk/>
            <pc:sldMk cId="2955066272" sldId="279"/>
            <ac:graphicFrameMk id="7" creationId="{44A96ACF-F0E6-44B2-70E8-BE51154397ED}"/>
          </ac:graphicFrameMkLst>
        </pc:graphicFrameChg>
      </pc:sldChg>
    </pc:docChg>
  </pc:docChgLst>
  <pc:docChgLst>
    <pc:chgData name="Radostina Dimitrova Stoykova (2512263)" userId="S::2512263@student.uwtsd.ac.uk::5123005d-b963-4977-b226-22134c36033b" providerId="AD" clId="Web-{49640F8C-0C6A-59FD-75B4-FA3F21F979B3}"/>
    <pc:docChg chg="modSld">
      <pc:chgData name="Radostina Dimitrova Stoykova (2512263)" userId="S::2512263@student.uwtsd.ac.uk::5123005d-b963-4977-b226-22134c36033b" providerId="AD" clId="Web-{49640F8C-0C6A-59FD-75B4-FA3F21F979B3}" dt="2026-03-05T13:58:34.381" v="0" actId="20577"/>
      <pc:docMkLst>
        <pc:docMk/>
      </pc:docMkLst>
      <pc:sldChg chg="modSp">
        <pc:chgData name="Radostina Dimitrova Stoykova (2512263)" userId="S::2512263@student.uwtsd.ac.uk::5123005d-b963-4977-b226-22134c36033b" providerId="AD" clId="Web-{49640F8C-0C6A-59FD-75B4-FA3F21F979B3}" dt="2026-03-05T13:58:34.381" v="0" actId="20577"/>
        <pc:sldMkLst>
          <pc:docMk/>
          <pc:sldMk cId="2955066272" sldId="279"/>
        </pc:sldMkLst>
        <pc:spChg chg="mod">
          <ac:chgData name="Radostina Dimitrova Stoykova (2512263)" userId="S::2512263@student.uwtsd.ac.uk::5123005d-b963-4977-b226-22134c36033b" providerId="AD" clId="Web-{49640F8C-0C6A-59FD-75B4-FA3F21F979B3}" dt="2026-03-05T13:58:34.381" v="0" actId="20577"/>
          <ac:spMkLst>
            <pc:docMk/>
            <pc:sldMk cId="2955066272" sldId="279"/>
            <ac:spMk id="2" creationId="{7B326AB1-654A-F5AA-74CE-BF3102135A0D}"/>
          </ac:spMkLst>
        </pc:spChg>
      </pc:sldChg>
    </pc:docChg>
  </pc:docChgLst>
  <pc:docChgLst>
    <pc:chgData name="Teodora Nikolaeva Marinova (2512262)" userId="S::2512262@student.uwtsd.ac.uk::fc0d046f-8b19-4ffe-9c78-e420afdca971" providerId="AD" clId="Web-{AA431B56-8A10-40E5-D187-60D1276415CF}"/>
    <pc:docChg chg="addSld delSld modSld">
      <pc:chgData name="Teodora Nikolaeva Marinova (2512262)" userId="S::2512262@student.uwtsd.ac.uk::fc0d046f-8b19-4ffe-9c78-e420afdca971" providerId="AD" clId="Web-{AA431B56-8A10-40E5-D187-60D1276415CF}" dt="2026-02-24T19:03:05.399" v="1224" actId="20577"/>
      <pc:docMkLst>
        <pc:docMk/>
      </pc:docMkLst>
    </pc:docChg>
  </pc:docChgLst>
  <pc:docChgLst>
    <pc:chgData name="Teodora Nikolaeva Marinova (2512262)" userId="S::2512262@student.uwtsd.ac.uk::fc0d046f-8b19-4ffe-9c78-e420afdca971" providerId="AD" clId="Web-{5F4B4E16-B77B-8273-9BD4-07F24A891EC9}"/>
    <pc:docChg chg="addSld delSld modSld">
      <pc:chgData name="Teodora Nikolaeva Marinova (2512262)" userId="S::2512262@student.uwtsd.ac.uk::fc0d046f-8b19-4ffe-9c78-e420afdca971" providerId="AD" clId="Web-{5F4B4E16-B77B-8273-9BD4-07F24A891EC9}" dt="2026-03-01T16:30:42.202" v="2426" actId="20577"/>
      <pc:docMkLst>
        <pc:docMk/>
      </pc:docMkLst>
      <pc:sldChg chg="addSp delSp modSp">
        <pc:chgData name="Teodora Nikolaeva Marinova (2512262)" userId="S::2512262@student.uwtsd.ac.uk::fc0d046f-8b19-4ffe-9c78-e420afdca971" providerId="AD" clId="Web-{5F4B4E16-B77B-8273-9BD4-07F24A891EC9}" dt="2026-03-01T16:30:42.202" v="2426" actId="20577"/>
        <pc:sldMkLst>
          <pc:docMk/>
          <pc:sldMk cId="2982479794" sldId="264"/>
        </pc:sldMkLst>
        <pc:spChg chg="mod">
          <ac:chgData name="Teodora Nikolaeva Marinova (2512262)" userId="S::2512262@student.uwtsd.ac.uk::fc0d046f-8b19-4ffe-9c78-e420afdca971" providerId="AD" clId="Web-{5F4B4E16-B77B-8273-9BD4-07F24A891EC9}" dt="2026-03-01T15:50:05.678" v="947" actId="20577"/>
          <ac:spMkLst>
            <pc:docMk/>
            <pc:sldMk cId="2982479794" sldId="264"/>
            <ac:spMk id="2" creationId="{5FD9F5E9-2FD1-F4AD-4838-CEA55990E5F6}"/>
          </ac:spMkLst>
        </pc:spChg>
        <pc:spChg chg="mod">
          <ac:chgData name="Teodora Nikolaeva Marinova (2512262)" userId="S::2512262@student.uwtsd.ac.uk::fc0d046f-8b19-4ffe-9c78-e420afdca971" providerId="AD" clId="Web-{5F4B4E16-B77B-8273-9BD4-07F24A891EC9}" dt="2026-03-01T12:34:20.973" v="235" actId="20577"/>
          <ac:spMkLst>
            <pc:docMk/>
            <pc:sldMk cId="2982479794" sldId="264"/>
            <ac:spMk id="3" creationId="{7821B295-DF37-B8E2-B329-A71C2A47A273}"/>
          </ac:spMkLst>
        </pc:spChg>
      </pc:sldChg>
    </pc:docChg>
  </pc:docChgLst>
  <pc:docChgLst>
    <pc:chgData name="Evgeni Koka (2509917)" userId="S::2509917@student.uwtsd.ac.uk::3375bcc8-8c70-4015-b779-64485739d99e" providerId="AD" clId="Web-{83ED671A-6847-ED43-985B-789E7FB37ED2}"/>
    <pc:docChg chg="modSld">
      <pc:chgData name="Evgeni Koka (2509917)" userId="S::2509917@student.uwtsd.ac.uk::3375bcc8-8c70-4015-b779-64485739d99e" providerId="AD" clId="Web-{83ED671A-6847-ED43-985B-789E7FB37ED2}" dt="2026-03-15T09:46:04.024" v="12" actId="20577"/>
      <pc:docMkLst>
        <pc:docMk/>
      </pc:docMkLst>
      <pc:sldChg chg="modSp">
        <pc:chgData name="Evgeni Koka (2509917)" userId="S::2509917@student.uwtsd.ac.uk::3375bcc8-8c70-4015-b779-64485739d99e" providerId="AD" clId="Web-{83ED671A-6847-ED43-985B-789E7FB37ED2}" dt="2026-03-15T09:43:43.456" v="7" actId="1076"/>
        <pc:sldMkLst>
          <pc:docMk/>
          <pc:sldMk cId="1609927414" sldId="263"/>
        </pc:sldMkLst>
        <pc:spChg chg="mod">
          <ac:chgData name="Evgeni Koka (2509917)" userId="S::2509917@student.uwtsd.ac.uk::3375bcc8-8c70-4015-b779-64485739d99e" providerId="AD" clId="Web-{83ED671A-6847-ED43-985B-789E7FB37ED2}" dt="2026-03-15T09:43:43.456" v="7" actId="1076"/>
          <ac:spMkLst>
            <pc:docMk/>
            <pc:sldMk cId="1609927414" sldId="263"/>
            <ac:spMk id="2" creationId="{21FCF057-F11E-3A69-5D7D-DC9DBFF346C3}"/>
          </ac:spMkLst>
        </pc:spChg>
        <pc:spChg chg="mod">
          <ac:chgData name="Evgeni Koka (2509917)" userId="S::2509917@student.uwtsd.ac.uk::3375bcc8-8c70-4015-b779-64485739d99e" providerId="AD" clId="Web-{83ED671A-6847-ED43-985B-789E7FB37ED2}" dt="2026-03-15T09:43:05.502" v="4" actId="20577"/>
          <ac:spMkLst>
            <pc:docMk/>
            <pc:sldMk cId="1609927414" sldId="263"/>
            <ac:spMk id="3" creationId="{1032A576-D0F8-498A-0D29-6CF309259C68}"/>
          </ac:spMkLst>
        </pc:spChg>
        <pc:spChg chg="mod">
          <ac:chgData name="Evgeni Koka (2509917)" userId="S::2509917@student.uwtsd.ac.uk::3375bcc8-8c70-4015-b779-64485739d99e" providerId="AD" clId="Web-{83ED671A-6847-ED43-985B-789E7FB37ED2}" dt="2026-03-15T09:43:16.971" v="5" actId="1076"/>
          <ac:spMkLst>
            <pc:docMk/>
            <pc:sldMk cId="1609927414" sldId="263"/>
            <ac:spMk id="10" creationId="{D09373FD-6307-E5E5-BDD5-3101BB2B9ACA}"/>
          </ac:spMkLst>
        </pc:spChg>
      </pc:sldChg>
      <pc:sldChg chg="modSp">
        <pc:chgData name="Evgeni Koka (2509917)" userId="S::2509917@student.uwtsd.ac.uk::3375bcc8-8c70-4015-b779-64485739d99e" providerId="AD" clId="Web-{83ED671A-6847-ED43-985B-789E7FB37ED2}" dt="2026-03-15T09:44:18.004" v="8" actId="1076"/>
        <pc:sldMkLst>
          <pc:docMk/>
          <pc:sldMk cId="2982479794" sldId="264"/>
        </pc:sldMkLst>
        <pc:graphicFrameChg chg="mod">
          <ac:chgData name="Evgeni Koka (2509917)" userId="S::2509917@student.uwtsd.ac.uk::3375bcc8-8c70-4015-b779-64485739d99e" providerId="AD" clId="Web-{83ED671A-6847-ED43-985B-789E7FB37ED2}" dt="2026-03-15T09:44:18.004" v="8" actId="1076"/>
          <ac:graphicFrameMkLst>
            <pc:docMk/>
            <pc:sldMk cId="2982479794" sldId="264"/>
            <ac:graphicFrameMk id="3402" creationId="{81E78984-38F1-22C5-4FF9-77FAC5BC0C0A}"/>
          </ac:graphicFrameMkLst>
        </pc:graphicFrameChg>
      </pc:sldChg>
      <pc:sldChg chg="modSp">
        <pc:chgData name="Evgeni Koka (2509917)" userId="S::2509917@student.uwtsd.ac.uk::3375bcc8-8c70-4015-b779-64485739d99e" providerId="AD" clId="Web-{83ED671A-6847-ED43-985B-789E7FB37ED2}" dt="2026-03-15T09:46:04.024" v="12" actId="20577"/>
        <pc:sldMkLst>
          <pc:docMk/>
          <pc:sldMk cId="2841124781" sldId="268"/>
        </pc:sldMkLst>
        <pc:spChg chg="mod">
          <ac:chgData name="Evgeni Koka (2509917)" userId="S::2509917@student.uwtsd.ac.uk::3375bcc8-8c70-4015-b779-64485739d99e" providerId="AD" clId="Web-{83ED671A-6847-ED43-985B-789E7FB37ED2}" dt="2026-03-15T09:46:04.024" v="12" actId="20577"/>
          <ac:spMkLst>
            <pc:docMk/>
            <pc:sldMk cId="2841124781" sldId="268"/>
            <ac:spMk id="3" creationId="{43DF487E-155E-7583-C42D-CBBF12664518}"/>
          </ac:spMkLst>
        </pc:spChg>
      </pc:sldChg>
      <pc:sldChg chg="modSp">
        <pc:chgData name="Evgeni Koka (2509917)" userId="S::2509917@student.uwtsd.ac.uk::3375bcc8-8c70-4015-b779-64485739d99e" providerId="AD" clId="Web-{83ED671A-6847-ED43-985B-789E7FB37ED2}" dt="2026-03-15T09:45:49.429" v="11" actId="20577"/>
        <pc:sldMkLst>
          <pc:docMk/>
          <pc:sldMk cId="2739128851" sldId="283"/>
        </pc:sldMkLst>
        <pc:spChg chg="mod">
          <ac:chgData name="Evgeni Koka (2509917)" userId="S::2509917@student.uwtsd.ac.uk::3375bcc8-8c70-4015-b779-64485739d99e" providerId="AD" clId="Web-{83ED671A-6847-ED43-985B-789E7FB37ED2}" dt="2026-03-15T09:45:49.429" v="11" actId="20577"/>
          <ac:spMkLst>
            <pc:docMk/>
            <pc:sldMk cId="2739128851" sldId="283"/>
            <ac:spMk id="3" creationId="{4C314867-7C35-E355-9814-B8E9300A7572}"/>
          </ac:spMkLst>
        </pc:spChg>
      </pc:sldChg>
    </pc:docChg>
  </pc:docChgLst>
  <pc:docChgLst>
    <pc:chgData name="Evgeni Koka (2509917)" userId="S::2509917@student.uwtsd.ac.uk::3375bcc8-8c70-4015-b779-64485739d99e" providerId="AD" clId="Web-{58462916-90CD-39CA-9914-3EF284F029A4}"/>
    <pc:docChg chg="addSld modSld">
      <pc:chgData name="Evgeni Koka (2509917)" userId="S::2509917@student.uwtsd.ac.uk::3375bcc8-8c70-4015-b779-64485739d99e" providerId="AD" clId="Web-{58462916-90CD-39CA-9914-3EF284F029A4}" dt="2026-02-25T17:57:18.711" v="8" actId="20577"/>
      <pc:docMkLst>
        <pc:docMk/>
      </pc:docMkLst>
    </pc:docChg>
  </pc:docChgLst>
  <pc:docChgLst>
    <pc:chgData name="Eman Un Nisa Mumtaz (2511928)" userId="S::2511928@student.uwtsd.ac.uk::15ba7132-c2fa-4d40-a0a9-91c78a0e6603" providerId="AD" clId="Web-{CB22B307-A503-48CF-4B4F-F3C82D68DABE}"/>
    <pc:docChg chg="mod modSld addMainMaster delMainMaster">
      <pc:chgData name="Eman Un Nisa Mumtaz (2511928)" userId="S::2511928@student.uwtsd.ac.uk::15ba7132-c2fa-4d40-a0a9-91c78a0e6603" providerId="AD" clId="Web-{CB22B307-A503-48CF-4B4F-F3C82D68DABE}" dt="2026-03-03T18:00:07.756" v="3" actId="1076"/>
      <pc:docMkLst>
        <pc:docMk/>
      </pc:docMkLst>
      <pc:sldChg chg="modSp mod modClrScheme chgLayout">
        <pc:chgData name="Eman Un Nisa Mumtaz (2511928)" userId="S::2511928@student.uwtsd.ac.uk::15ba7132-c2fa-4d40-a0a9-91c78a0e6603" providerId="AD" clId="Web-{CB22B307-A503-48CF-4B4F-F3C82D68DABE}" dt="2026-03-03T17:58:40.096" v="0"/>
        <pc:sldMkLst>
          <pc:docMk/>
          <pc:sldMk cId="109857222" sldId="256"/>
        </pc:sldMkLst>
        <pc:spChg chg="mod ord">
          <ac:chgData name="Eman Un Nisa Mumtaz (2511928)" userId="S::2511928@student.uwtsd.ac.uk::15ba7132-c2fa-4d40-a0a9-91c78a0e6603" providerId="AD" clId="Web-{CB22B307-A503-48CF-4B4F-F3C82D68DABE}" dt="2026-03-03T17:58:40.096" v="0"/>
          <ac:spMkLst>
            <pc:docMk/>
            <pc:sldMk cId="109857222" sldId="256"/>
            <ac:spMk id="2" creationId="{00000000-0000-0000-0000-000000000000}"/>
          </ac:spMkLst>
        </pc:spChg>
        <pc:spChg chg="mod ord">
          <ac:chgData name="Eman Un Nisa Mumtaz (2511928)" userId="S::2511928@student.uwtsd.ac.uk::15ba7132-c2fa-4d40-a0a9-91c78a0e6603" providerId="AD" clId="Web-{CB22B307-A503-48CF-4B4F-F3C82D68DABE}" dt="2026-03-03T17:58:40.096" v="0"/>
          <ac:spMkLst>
            <pc:docMk/>
            <pc:sldMk cId="109857222" sldId="256"/>
            <ac:spMk id="3" creationId="{00000000-0000-0000-0000-000000000000}"/>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1476460715" sldId="257"/>
        </pc:sldMkLst>
        <pc:spChg chg="mod ord">
          <ac:chgData name="Eman Un Nisa Mumtaz (2511928)" userId="S::2511928@student.uwtsd.ac.uk::15ba7132-c2fa-4d40-a0a9-91c78a0e6603" providerId="AD" clId="Web-{CB22B307-A503-48CF-4B4F-F3C82D68DABE}" dt="2026-03-03T17:58:40.096" v="0"/>
          <ac:spMkLst>
            <pc:docMk/>
            <pc:sldMk cId="1476460715" sldId="257"/>
            <ac:spMk id="2" creationId="{7385848E-E09C-B43C-9129-75891591C53D}"/>
          </ac:spMkLst>
        </pc:spChg>
        <pc:spChg chg="mod ord">
          <ac:chgData name="Eman Un Nisa Mumtaz (2511928)" userId="S::2511928@student.uwtsd.ac.uk::15ba7132-c2fa-4d40-a0a9-91c78a0e6603" providerId="AD" clId="Web-{CB22B307-A503-48CF-4B4F-F3C82D68DABE}" dt="2026-03-03T17:58:40.096" v="0"/>
          <ac:spMkLst>
            <pc:docMk/>
            <pc:sldMk cId="1476460715" sldId="257"/>
            <ac:spMk id="3" creationId="{6AB4FB45-A791-E527-A049-3DE62FEBCC8D}"/>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509010204" sldId="259"/>
        </pc:sldMkLst>
        <pc:spChg chg="mod ord">
          <ac:chgData name="Eman Un Nisa Mumtaz (2511928)" userId="S::2511928@student.uwtsd.ac.uk::15ba7132-c2fa-4d40-a0a9-91c78a0e6603" providerId="AD" clId="Web-{CB22B307-A503-48CF-4B4F-F3C82D68DABE}" dt="2026-03-03T17:58:40.096" v="0"/>
          <ac:spMkLst>
            <pc:docMk/>
            <pc:sldMk cId="2509010204" sldId="259"/>
            <ac:spMk id="2" creationId="{352DD12D-D738-8B41-1880-322FDCCC28FD}"/>
          </ac:spMkLst>
        </pc:spChg>
        <pc:spChg chg="mod ord">
          <ac:chgData name="Eman Un Nisa Mumtaz (2511928)" userId="S::2511928@student.uwtsd.ac.uk::15ba7132-c2fa-4d40-a0a9-91c78a0e6603" providerId="AD" clId="Web-{CB22B307-A503-48CF-4B4F-F3C82D68DABE}" dt="2026-03-03T17:58:40.096" v="0"/>
          <ac:spMkLst>
            <pc:docMk/>
            <pc:sldMk cId="2509010204" sldId="259"/>
            <ac:spMk id="3" creationId="{9113E81B-F25C-AFA9-5152-36BB28FD3EB1}"/>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1511237854" sldId="261"/>
        </pc:sldMkLst>
        <pc:spChg chg="mod ord">
          <ac:chgData name="Eman Un Nisa Mumtaz (2511928)" userId="S::2511928@student.uwtsd.ac.uk::15ba7132-c2fa-4d40-a0a9-91c78a0e6603" providerId="AD" clId="Web-{CB22B307-A503-48CF-4B4F-F3C82D68DABE}" dt="2026-03-03T17:58:40.096" v="0"/>
          <ac:spMkLst>
            <pc:docMk/>
            <pc:sldMk cId="1511237854" sldId="261"/>
            <ac:spMk id="2" creationId="{03DD6B28-523A-4932-2567-AFF5C94F7BF2}"/>
          </ac:spMkLst>
        </pc:spChg>
        <pc:spChg chg="mod ord">
          <ac:chgData name="Eman Un Nisa Mumtaz (2511928)" userId="S::2511928@student.uwtsd.ac.uk::15ba7132-c2fa-4d40-a0a9-91c78a0e6603" providerId="AD" clId="Web-{CB22B307-A503-48CF-4B4F-F3C82D68DABE}" dt="2026-03-03T17:58:40.096" v="0"/>
          <ac:spMkLst>
            <pc:docMk/>
            <pc:sldMk cId="1511237854" sldId="261"/>
            <ac:spMk id="251" creationId="{0517229D-95A8-3221-3F40-3F6F91DB38A7}"/>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820695118" sldId="262"/>
        </pc:sldMkLst>
        <pc:spChg chg="mod ord">
          <ac:chgData name="Eman Un Nisa Mumtaz (2511928)" userId="S::2511928@student.uwtsd.ac.uk::15ba7132-c2fa-4d40-a0a9-91c78a0e6603" providerId="AD" clId="Web-{CB22B307-A503-48CF-4B4F-F3C82D68DABE}" dt="2026-03-03T17:58:40.096" v="0"/>
          <ac:spMkLst>
            <pc:docMk/>
            <pc:sldMk cId="2820695118" sldId="262"/>
            <ac:spMk id="2" creationId="{C7288724-CA06-B27B-E512-9CD9FA135086}"/>
          </ac:spMkLst>
        </pc:spChg>
        <pc:spChg chg="mod ord">
          <ac:chgData name="Eman Un Nisa Mumtaz (2511928)" userId="S::2511928@student.uwtsd.ac.uk::15ba7132-c2fa-4d40-a0a9-91c78a0e6603" providerId="AD" clId="Web-{CB22B307-A503-48CF-4B4F-F3C82D68DABE}" dt="2026-03-03T17:58:40.096" v="0"/>
          <ac:spMkLst>
            <pc:docMk/>
            <pc:sldMk cId="2820695118" sldId="262"/>
            <ac:spMk id="3" creationId="{B3F00DF6-F888-FBEC-D5A5-ECF9EE388DD2}"/>
          </ac:spMkLst>
        </pc:spChg>
      </pc:sldChg>
      <pc:sldChg chg="modSp mod modClrScheme chgLayout">
        <pc:chgData name="Eman Un Nisa Mumtaz (2511928)" userId="S::2511928@student.uwtsd.ac.uk::15ba7132-c2fa-4d40-a0a9-91c78a0e6603" providerId="AD" clId="Web-{CB22B307-A503-48CF-4B4F-F3C82D68DABE}" dt="2026-03-03T18:00:07.756" v="3" actId="1076"/>
        <pc:sldMkLst>
          <pc:docMk/>
          <pc:sldMk cId="1609927414" sldId="263"/>
        </pc:sldMkLst>
        <pc:spChg chg="mod ord">
          <ac:chgData name="Eman Un Nisa Mumtaz (2511928)" userId="S::2511928@student.uwtsd.ac.uk::15ba7132-c2fa-4d40-a0a9-91c78a0e6603" providerId="AD" clId="Web-{CB22B307-A503-48CF-4B4F-F3C82D68DABE}" dt="2026-03-03T17:59:59.178" v="2" actId="14100"/>
          <ac:spMkLst>
            <pc:docMk/>
            <pc:sldMk cId="1609927414" sldId="263"/>
            <ac:spMk id="2" creationId="{21FCF057-F11E-3A69-5D7D-DC9DBFF346C3}"/>
          </ac:spMkLst>
        </pc:spChg>
        <pc:spChg chg="mod">
          <ac:chgData name="Eman Un Nisa Mumtaz (2511928)" userId="S::2511928@student.uwtsd.ac.uk::15ba7132-c2fa-4d40-a0a9-91c78a0e6603" providerId="AD" clId="Web-{CB22B307-A503-48CF-4B4F-F3C82D68DABE}" dt="2026-03-03T18:00:07.756" v="3" actId="1076"/>
          <ac:spMkLst>
            <pc:docMk/>
            <pc:sldMk cId="1609927414" sldId="263"/>
            <ac:spMk id="3" creationId="{1032A576-D0F8-498A-0D29-6CF309259C68}"/>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982479794" sldId="264"/>
        </pc:sldMkLst>
        <pc:spChg chg="mod ord">
          <ac:chgData name="Eman Un Nisa Mumtaz (2511928)" userId="S::2511928@student.uwtsd.ac.uk::15ba7132-c2fa-4d40-a0a9-91c78a0e6603" providerId="AD" clId="Web-{CB22B307-A503-48CF-4B4F-F3C82D68DABE}" dt="2026-03-03T17:58:40.096" v="0"/>
          <ac:spMkLst>
            <pc:docMk/>
            <pc:sldMk cId="2982479794" sldId="264"/>
            <ac:spMk id="2" creationId="{5FD9F5E9-2FD1-F4AD-4838-CEA55990E5F6}"/>
          </ac:spMkLst>
        </pc:spChg>
        <pc:spChg chg="mod ord">
          <ac:chgData name="Eman Un Nisa Mumtaz (2511928)" userId="S::2511928@student.uwtsd.ac.uk::15ba7132-c2fa-4d40-a0a9-91c78a0e6603" providerId="AD" clId="Web-{CB22B307-A503-48CF-4B4F-F3C82D68DABE}" dt="2026-03-03T17:58:40.096" v="0"/>
          <ac:spMkLst>
            <pc:docMk/>
            <pc:sldMk cId="2982479794" sldId="264"/>
            <ac:spMk id="3" creationId="{7821B295-DF37-B8E2-B329-A71C2A47A273}"/>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3496748218" sldId="266"/>
        </pc:sldMkLst>
        <pc:spChg chg="mod ord">
          <ac:chgData name="Eman Un Nisa Mumtaz (2511928)" userId="S::2511928@student.uwtsd.ac.uk::15ba7132-c2fa-4d40-a0a9-91c78a0e6603" providerId="AD" clId="Web-{CB22B307-A503-48CF-4B4F-F3C82D68DABE}" dt="2026-03-03T17:58:40.096" v="0"/>
          <ac:spMkLst>
            <pc:docMk/>
            <pc:sldMk cId="3496748218" sldId="266"/>
            <ac:spMk id="2" creationId="{DFA97D22-83A5-9E2C-9BDC-A3D2F06E3327}"/>
          </ac:spMkLst>
        </pc:spChg>
        <pc:spChg chg="mod ord">
          <ac:chgData name="Eman Un Nisa Mumtaz (2511928)" userId="S::2511928@student.uwtsd.ac.uk::15ba7132-c2fa-4d40-a0a9-91c78a0e6603" providerId="AD" clId="Web-{CB22B307-A503-48CF-4B4F-F3C82D68DABE}" dt="2026-03-03T17:58:40.096" v="0"/>
          <ac:spMkLst>
            <pc:docMk/>
            <pc:sldMk cId="3496748218" sldId="266"/>
            <ac:spMk id="3" creationId="{F70D7BF6-450B-3249-46EC-8C4FCB6D16BC}"/>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841124781" sldId="268"/>
        </pc:sldMkLst>
        <pc:spChg chg="mod ord">
          <ac:chgData name="Eman Un Nisa Mumtaz (2511928)" userId="S::2511928@student.uwtsd.ac.uk::15ba7132-c2fa-4d40-a0a9-91c78a0e6603" providerId="AD" clId="Web-{CB22B307-A503-48CF-4B4F-F3C82D68DABE}" dt="2026-03-03T17:58:40.096" v="0"/>
          <ac:spMkLst>
            <pc:docMk/>
            <pc:sldMk cId="2841124781" sldId="268"/>
            <ac:spMk id="2" creationId="{AB21AC4E-985A-3AE8-7C8C-D715512075B9}"/>
          </ac:spMkLst>
        </pc:spChg>
        <pc:spChg chg="mod ord">
          <ac:chgData name="Eman Un Nisa Mumtaz (2511928)" userId="S::2511928@student.uwtsd.ac.uk::15ba7132-c2fa-4d40-a0a9-91c78a0e6603" providerId="AD" clId="Web-{CB22B307-A503-48CF-4B4F-F3C82D68DABE}" dt="2026-03-03T17:58:40.096" v="0"/>
          <ac:spMkLst>
            <pc:docMk/>
            <pc:sldMk cId="2841124781" sldId="268"/>
            <ac:spMk id="3" creationId="{43DF487E-155E-7583-C42D-CBBF12664518}"/>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256303097" sldId="271"/>
        </pc:sldMkLst>
        <pc:spChg chg="mod ord">
          <ac:chgData name="Eman Un Nisa Mumtaz (2511928)" userId="S::2511928@student.uwtsd.ac.uk::15ba7132-c2fa-4d40-a0a9-91c78a0e6603" providerId="AD" clId="Web-{CB22B307-A503-48CF-4B4F-F3C82D68DABE}" dt="2026-03-03T17:58:40.096" v="0"/>
          <ac:spMkLst>
            <pc:docMk/>
            <pc:sldMk cId="2256303097" sldId="271"/>
            <ac:spMk id="2" creationId="{99A1B216-7869-9FF2-616E-B5230F334D9A}"/>
          </ac:spMkLst>
        </pc:spChg>
        <pc:spChg chg="mod ord">
          <ac:chgData name="Eman Un Nisa Mumtaz (2511928)" userId="S::2511928@student.uwtsd.ac.uk::15ba7132-c2fa-4d40-a0a9-91c78a0e6603" providerId="AD" clId="Web-{CB22B307-A503-48CF-4B4F-F3C82D68DABE}" dt="2026-03-03T17:58:40.096" v="0"/>
          <ac:spMkLst>
            <pc:docMk/>
            <pc:sldMk cId="2256303097" sldId="271"/>
            <ac:spMk id="3" creationId="{4A9305E7-B7C3-F3EE-AF71-A9B61F8CDE2C}"/>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1523172262" sldId="273"/>
        </pc:sldMkLst>
        <pc:spChg chg="mod ord">
          <ac:chgData name="Eman Un Nisa Mumtaz (2511928)" userId="S::2511928@student.uwtsd.ac.uk::15ba7132-c2fa-4d40-a0a9-91c78a0e6603" providerId="AD" clId="Web-{CB22B307-A503-48CF-4B4F-F3C82D68DABE}" dt="2026-03-03T17:58:40.096" v="0"/>
          <ac:spMkLst>
            <pc:docMk/>
            <pc:sldMk cId="1523172262" sldId="273"/>
            <ac:spMk id="2" creationId="{6DD6C00A-0F1D-7361-1278-76C74CE2237C}"/>
          </ac:spMkLst>
        </pc:spChg>
        <pc:spChg chg="mod ord">
          <ac:chgData name="Eman Un Nisa Mumtaz (2511928)" userId="S::2511928@student.uwtsd.ac.uk::15ba7132-c2fa-4d40-a0a9-91c78a0e6603" providerId="AD" clId="Web-{CB22B307-A503-48CF-4B4F-F3C82D68DABE}" dt="2026-03-03T17:58:40.096" v="0"/>
          <ac:spMkLst>
            <pc:docMk/>
            <pc:sldMk cId="1523172262" sldId="273"/>
            <ac:spMk id="3" creationId="{CA4E87AB-348B-F8A4-715B-BA58D319D3D9}"/>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841655961" sldId="274"/>
        </pc:sldMkLst>
        <pc:spChg chg="mod ord">
          <ac:chgData name="Eman Un Nisa Mumtaz (2511928)" userId="S::2511928@student.uwtsd.ac.uk::15ba7132-c2fa-4d40-a0a9-91c78a0e6603" providerId="AD" clId="Web-{CB22B307-A503-48CF-4B4F-F3C82D68DABE}" dt="2026-03-03T17:58:40.096" v="0"/>
          <ac:spMkLst>
            <pc:docMk/>
            <pc:sldMk cId="2841655961" sldId="274"/>
            <ac:spMk id="2" creationId="{5F5CF2EE-6990-6A0C-BCBB-9FB9F8237538}"/>
          </ac:spMkLst>
        </pc:spChg>
        <pc:spChg chg="mod ord">
          <ac:chgData name="Eman Un Nisa Mumtaz (2511928)" userId="S::2511928@student.uwtsd.ac.uk::15ba7132-c2fa-4d40-a0a9-91c78a0e6603" providerId="AD" clId="Web-{CB22B307-A503-48CF-4B4F-F3C82D68DABE}" dt="2026-03-03T17:58:40.096" v="0"/>
          <ac:spMkLst>
            <pc:docMk/>
            <pc:sldMk cId="2841655961" sldId="274"/>
            <ac:spMk id="3" creationId="{FA9BFD2D-A34F-06C7-608A-247826582234}"/>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955066272" sldId="279"/>
        </pc:sldMkLst>
        <pc:spChg chg="mod ord">
          <ac:chgData name="Eman Un Nisa Mumtaz (2511928)" userId="S::2511928@student.uwtsd.ac.uk::15ba7132-c2fa-4d40-a0a9-91c78a0e6603" providerId="AD" clId="Web-{CB22B307-A503-48CF-4B4F-F3C82D68DABE}" dt="2026-03-03T17:58:40.096" v="0"/>
          <ac:spMkLst>
            <pc:docMk/>
            <pc:sldMk cId="2955066272" sldId="279"/>
            <ac:spMk id="2" creationId="{7B326AB1-654A-F5AA-74CE-BF3102135A0D}"/>
          </ac:spMkLst>
        </pc:spChg>
        <pc:spChg chg="mod ord">
          <ac:chgData name="Eman Un Nisa Mumtaz (2511928)" userId="S::2511928@student.uwtsd.ac.uk::15ba7132-c2fa-4d40-a0a9-91c78a0e6603" providerId="AD" clId="Web-{CB22B307-A503-48CF-4B4F-F3C82D68DABE}" dt="2026-03-03T17:58:40.096" v="0"/>
          <ac:spMkLst>
            <pc:docMk/>
            <pc:sldMk cId="2955066272" sldId="279"/>
            <ac:spMk id="3" creationId="{FA04308D-A995-836E-92DD-65EC53240F53}"/>
          </ac:spMkLst>
        </pc:spChg>
        <pc:spChg chg="mod ord">
          <ac:chgData name="Eman Un Nisa Mumtaz (2511928)" userId="S::2511928@student.uwtsd.ac.uk::15ba7132-c2fa-4d40-a0a9-91c78a0e6603" providerId="AD" clId="Web-{CB22B307-A503-48CF-4B4F-F3C82D68DABE}" dt="2026-03-03T17:58:40.096" v="0"/>
          <ac:spMkLst>
            <pc:docMk/>
            <pc:sldMk cId="2955066272" sldId="279"/>
            <ac:spMk id="4" creationId="{832ACA70-1F23-13B3-7BD3-408A988EA90A}"/>
          </ac:spMkLst>
        </pc:spChg>
        <pc:spChg chg="mod ord">
          <ac:chgData name="Eman Un Nisa Mumtaz (2511928)" userId="S::2511928@student.uwtsd.ac.uk::15ba7132-c2fa-4d40-a0a9-91c78a0e6603" providerId="AD" clId="Web-{CB22B307-A503-48CF-4B4F-F3C82D68DABE}" dt="2026-03-03T17:58:40.096" v="0"/>
          <ac:spMkLst>
            <pc:docMk/>
            <pc:sldMk cId="2955066272" sldId="279"/>
            <ac:spMk id="6" creationId="{5FD0F23F-B4C3-B0AD-5D5A-D12948E6144B}"/>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3190362634" sldId="280"/>
        </pc:sldMkLst>
        <pc:spChg chg="mod ord">
          <ac:chgData name="Eman Un Nisa Mumtaz (2511928)" userId="S::2511928@student.uwtsd.ac.uk::15ba7132-c2fa-4d40-a0a9-91c78a0e6603" providerId="AD" clId="Web-{CB22B307-A503-48CF-4B4F-F3C82D68DABE}" dt="2026-03-03T17:58:40.096" v="0"/>
          <ac:spMkLst>
            <pc:docMk/>
            <pc:sldMk cId="3190362634" sldId="280"/>
            <ac:spMk id="2" creationId="{CB8377ED-F425-CFD1-AF18-180F0F18E05B}"/>
          </ac:spMkLst>
        </pc:spChg>
        <pc:spChg chg="mod ord">
          <ac:chgData name="Eman Un Nisa Mumtaz (2511928)" userId="S::2511928@student.uwtsd.ac.uk::15ba7132-c2fa-4d40-a0a9-91c78a0e6603" providerId="AD" clId="Web-{CB22B307-A503-48CF-4B4F-F3C82D68DABE}" dt="2026-03-03T17:58:40.096" v="0"/>
          <ac:spMkLst>
            <pc:docMk/>
            <pc:sldMk cId="3190362634" sldId="280"/>
            <ac:spMk id="4" creationId="{E0BD2AB2-CF1A-828A-F6C3-DDE01C8E3F18}"/>
          </ac:spMkLst>
        </pc:spChg>
        <pc:spChg chg="mod ord">
          <ac:chgData name="Eman Un Nisa Mumtaz (2511928)" userId="S::2511928@student.uwtsd.ac.uk::15ba7132-c2fa-4d40-a0a9-91c78a0e6603" providerId="AD" clId="Web-{CB22B307-A503-48CF-4B4F-F3C82D68DABE}" dt="2026-03-03T17:58:40.096" v="0"/>
          <ac:spMkLst>
            <pc:docMk/>
            <pc:sldMk cId="3190362634" sldId="280"/>
            <ac:spMk id="6" creationId="{2611F129-B237-E174-4F2D-316E21ED4744}"/>
          </ac:spMkLst>
        </pc:spChg>
        <pc:graphicFrameChg chg="mod ord">
          <ac:chgData name="Eman Un Nisa Mumtaz (2511928)" userId="S::2511928@student.uwtsd.ac.uk::15ba7132-c2fa-4d40-a0a9-91c78a0e6603" providerId="AD" clId="Web-{CB22B307-A503-48CF-4B4F-F3C82D68DABE}" dt="2026-03-03T17:58:40.096" v="0"/>
          <ac:graphicFrameMkLst>
            <pc:docMk/>
            <pc:sldMk cId="3190362634" sldId="280"/>
            <ac:graphicFrameMk id="7" creationId="{EEED3A7C-76F1-5448-9413-1B903E15EA4E}"/>
          </ac:graphicFrameMkLst>
        </pc:graphicFrameChg>
      </pc:sldChg>
      <pc:sldChg chg="modSp mod modClrScheme chgLayout">
        <pc:chgData name="Eman Un Nisa Mumtaz (2511928)" userId="S::2511928@student.uwtsd.ac.uk::15ba7132-c2fa-4d40-a0a9-91c78a0e6603" providerId="AD" clId="Web-{CB22B307-A503-48CF-4B4F-F3C82D68DABE}" dt="2026-03-03T17:58:40.096" v="0"/>
        <pc:sldMkLst>
          <pc:docMk/>
          <pc:sldMk cId="4055523089" sldId="281"/>
        </pc:sldMkLst>
        <pc:spChg chg="mod ord">
          <ac:chgData name="Eman Un Nisa Mumtaz (2511928)" userId="S::2511928@student.uwtsd.ac.uk::15ba7132-c2fa-4d40-a0a9-91c78a0e6603" providerId="AD" clId="Web-{CB22B307-A503-48CF-4B4F-F3C82D68DABE}" dt="2026-03-03T17:58:40.096" v="0"/>
          <ac:spMkLst>
            <pc:docMk/>
            <pc:sldMk cId="4055523089" sldId="281"/>
            <ac:spMk id="2" creationId="{8652CB31-FDE6-45A1-CCB2-B48B17A22EF7}"/>
          </ac:spMkLst>
        </pc:spChg>
        <pc:spChg chg="mod ord">
          <ac:chgData name="Eman Un Nisa Mumtaz (2511928)" userId="S::2511928@student.uwtsd.ac.uk::15ba7132-c2fa-4d40-a0a9-91c78a0e6603" providerId="AD" clId="Web-{CB22B307-A503-48CF-4B4F-F3C82D68DABE}" dt="2026-03-03T17:58:40.096" v="0"/>
          <ac:spMkLst>
            <pc:docMk/>
            <pc:sldMk cId="4055523089" sldId="281"/>
            <ac:spMk id="3" creationId="{FC124288-A649-1AF8-EC45-F5F442C8E94D}"/>
          </ac:spMkLst>
        </pc:spChg>
        <pc:spChg chg="mod ord">
          <ac:chgData name="Eman Un Nisa Mumtaz (2511928)" userId="S::2511928@student.uwtsd.ac.uk::15ba7132-c2fa-4d40-a0a9-91c78a0e6603" providerId="AD" clId="Web-{CB22B307-A503-48CF-4B4F-F3C82D68DABE}" dt="2026-03-03T17:58:40.096" v="0"/>
          <ac:spMkLst>
            <pc:docMk/>
            <pc:sldMk cId="4055523089" sldId="281"/>
            <ac:spMk id="4" creationId="{B8336DE5-B393-BB28-50DA-28234E9316D8}"/>
          </ac:spMkLst>
        </pc:spChg>
        <pc:spChg chg="mod ord">
          <ac:chgData name="Eman Un Nisa Mumtaz (2511928)" userId="S::2511928@student.uwtsd.ac.uk::15ba7132-c2fa-4d40-a0a9-91c78a0e6603" providerId="AD" clId="Web-{CB22B307-A503-48CF-4B4F-F3C82D68DABE}" dt="2026-03-03T17:58:40.096" v="0"/>
          <ac:spMkLst>
            <pc:docMk/>
            <pc:sldMk cId="4055523089" sldId="281"/>
            <ac:spMk id="6" creationId="{0B0C3839-BF33-475E-00DB-B488E1C5B7C5}"/>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3270219372" sldId="282"/>
        </pc:sldMkLst>
        <pc:spChg chg="mod ord">
          <ac:chgData name="Eman Un Nisa Mumtaz (2511928)" userId="S::2511928@student.uwtsd.ac.uk::15ba7132-c2fa-4d40-a0a9-91c78a0e6603" providerId="AD" clId="Web-{CB22B307-A503-48CF-4B4F-F3C82D68DABE}" dt="2026-03-03T17:58:40.096" v="0"/>
          <ac:spMkLst>
            <pc:docMk/>
            <pc:sldMk cId="3270219372" sldId="282"/>
            <ac:spMk id="2" creationId="{E2BC3F8B-C72C-F8ED-B249-CB6BEF185D84}"/>
          </ac:spMkLst>
        </pc:spChg>
        <pc:spChg chg="mod ord">
          <ac:chgData name="Eman Un Nisa Mumtaz (2511928)" userId="S::2511928@student.uwtsd.ac.uk::15ba7132-c2fa-4d40-a0a9-91c78a0e6603" providerId="AD" clId="Web-{CB22B307-A503-48CF-4B4F-F3C82D68DABE}" dt="2026-03-03T17:58:40.096" v="0"/>
          <ac:spMkLst>
            <pc:docMk/>
            <pc:sldMk cId="3270219372" sldId="282"/>
            <ac:spMk id="3" creationId="{46D42E59-6C89-283C-B70D-EFDE3EECA9FB}"/>
          </ac:spMkLst>
        </pc:spChg>
        <pc:spChg chg="mod ord">
          <ac:chgData name="Eman Un Nisa Mumtaz (2511928)" userId="S::2511928@student.uwtsd.ac.uk::15ba7132-c2fa-4d40-a0a9-91c78a0e6603" providerId="AD" clId="Web-{CB22B307-A503-48CF-4B4F-F3C82D68DABE}" dt="2026-03-03T17:58:40.096" v="0"/>
          <ac:spMkLst>
            <pc:docMk/>
            <pc:sldMk cId="3270219372" sldId="282"/>
            <ac:spMk id="4" creationId="{14719AAE-DB66-3DF0-B66C-8BF2B356F9AF}"/>
          </ac:spMkLst>
        </pc:spChg>
        <pc:spChg chg="mod ord">
          <ac:chgData name="Eman Un Nisa Mumtaz (2511928)" userId="S::2511928@student.uwtsd.ac.uk::15ba7132-c2fa-4d40-a0a9-91c78a0e6603" providerId="AD" clId="Web-{CB22B307-A503-48CF-4B4F-F3C82D68DABE}" dt="2026-03-03T17:58:40.096" v="0"/>
          <ac:spMkLst>
            <pc:docMk/>
            <pc:sldMk cId="3270219372" sldId="282"/>
            <ac:spMk id="6" creationId="{F4C3B6EF-33DB-89F5-252C-A45D73C52554}"/>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739128851" sldId="283"/>
        </pc:sldMkLst>
        <pc:spChg chg="mod ord">
          <ac:chgData name="Eman Un Nisa Mumtaz (2511928)" userId="S::2511928@student.uwtsd.ac.uk::15ba7132-c2fa-4d40-a0a9-91c78a0e6603" providerId="AD" clId="Web-{CB22B307-A503-48CF-4B4F-F3C82D68DABE}" dt="2026-03-03T17:58:40.096" v="0"/>
          <ac:spMkLst>
            <pc:docMk/>
            <pc:sldMk cId="2739128851" sldId="283"/>
            <ac:spMk id="2" creationId="{E6C37228-F97C-84D2-3753-CB38483B2944}"/>
          </ac:spMkLst>
        </pc:spChg>
        <pc:spChg chg="mod ord">
          <ac:chgData name="Eman Un Nisa Mumtaz (2511928)" userId="S::2511928@student.uwtsd.ac.uk::15ba7132-c2fa-4d40-a0a9-91c78a0e6603" providerId="AD" clId="Web-{CB22B307-A503-48CF-4B4F-F3C82D68DABE}" dt="2026-03-03T17:58:40.096" v="0"/>
          <ac:spMkLst>
            <pc:docMk/>
            <pc:sldMk cId="2739128851" sldId="283"/>
            <ac:spMk id="3" creationId="{4C314867-7C35-E355-9814-B8E9300A7572}"/>
          </ac:spMkLst>
        </pc:spChg>
        <pc:spChg chg="mod ord">
          <ac:chgData name="Eman Un Nisa Mumtaz (2511928)" userId="S::2511928@student.uwtsd.ac.uk::15ba7132-c2fa-4d40-a0a9-91c78a0e6603" providerId="AD" clId="Web-{CB22B307-A503-48CF-4B4F-F3C82D68DABE}" dt="2026-03-03T17:58:40.096" v="0"/>
          <ac:spMkLst>
            <pc:docMk/>
            <pc:sldMk cId="2739128851" sldId="283"/>
            <ac:spMk id="4" creationId="{6BD987BB-55AB-3676-11D4-0B436901BF61}"/>
          </ac:spMkLst>
        </pc:spChg>
        <pc:spChg chg="mod ord">
          <ac:chgData name="Eman Un Nisa Mumtaz (2511928)" userId="S::2511928@student.uwtsd.ac.uk::15ba7132-c2fa-4d40-a0a9-91c78a0e6603" providerId="AD" clId="Web-{CB22B307-A503-48CF-4B4F-F3C82D68DABE}" dt="2026-03-03T17:58:40.096" v="0"/>
          <ac:spMkLst>
            <pc:docMk/>
            <pc:sldMk cId="2739128851" sldId="283"/>
            <ac:spMk id="6" creationId="{77749B2B-A376-1064-2184-B714047F798C}"/>
          </ac:spMkLst>
        </pc:spChg>
      </pc:sldChg>
    </pc:docChg>
  </pc:docChgLst>
  <pc:docChgLst>
    <pc:chgData name="Evgeni Koka (2509917)" userId="S::2509917@student.uwtsd.ac.uk::3375bcc8-8c70-4015-b779-64485739d99e" providerId="AD" clId="Web-{C7D796B9-8D30-383D-143A-478404E26B8B}"/>
    <pc:docChg chg="addSld delSld modSld">
      <pc:chgData name="Evgeni Koka (2509917)" userId="S::2509917@student.uwtsd.ac.uk::3375bcc8-8c70-4015-b779-64485739d99e" providerId="AD" clId="Web-{C7D796B9-8D30-383D-143A-478404E26B8B}" dt="2026-03-03T00:31:36.752" v="652" actId="20577"/>
      <pc:docMkLst>
        <pc:docMk/>
      </pc:docMkLst>
      <pc:sldChg chg="modSp">
        <pc:chgData name="Evgeni Koka (2509917)" userId="S::2509917@student.uwtsd.ac.uk::3375bcc8-8c70-4015-b779-64485739d99e" providerId="AD" clId="Web-{C7D796B9-8D30-383D-143A-478404E26B8B}" dt="2026-03-02T23:02:16.657" v="3" actId="1076"/>
        <pc:sldMkLst>
          <pc:docMk/>
          <pc:sldMk cId="2982479794" sldId="264"/>
        </pc:sldMkLst>
        <pc:spChg chg="mod">
          <ac:chgData name="Evgeni Koka (2509917)" userId="S::2509917@student.uwtsd.ac.uk::3375bcc8-8c70-4015-b779-64485739d99e" providerId="AD" clId="Web-{C7D796B9-8D30-383D-143A-478404E26B8B}" dt="2026-03-02T23:02:11.547" v="2" actId="20577"/>
          <ac:spMkLst>
            <pc:docMk/>
            <pc:sldMk cId="2982479794" sldId="264"/>
            <ac:spMk id="2" creationId="{5FD9F5E9-2FD1-F4AD-4838-CEA55990E5F6}"/>
          </ac:spMkLst>
        </pc:spChg>
        <pc:graphicFrameChg chg="mod">
          <ac:chgData name="Evgeni Koka (2509917)" userId="S::2509917@student.uwtsd.ac.uk::3375bcc8-8c70-4015-b779-64485739d99e" providerId="AD" clId="Web-{C7D796B9-8D30-383D-143A-478404E26B8B}" dt="2026-03-02T23:02:16.657" v="3" actId="1076"/>
          <ac:graphicFrameMkLst>
            <pc:docMk/>
            <pc:sldMk cId="2982479794" sldId="264"/>
            <ac:graphicFrameMk id="3402" creationId="{81E78984-38F1-22C5-4FF9-77FAC5BC0C0A}"/>
          </ac:graphicFrameMkLst>
        </pc:graphicFrameChg>
      </pc:sldChg>
      <pc:sldChg chg="modSp">
        <pc:chgData name="Evgeni Koka (2509917)" userId="S::2509917@student.uwtsd.ac.uk::3375bcc8-8c70-4015-b779-64485739d99e" providerId="AD" clId="Web-{C7D796B9-8D30-383D-143A-478404E26B8B}" dt="2026-03-02T23:52:06.620" v="364" actId="20577"/>
        <pc:sldMkLst>
          <pc:docMk/>
          <pc:sldMk cId="2256303097" sldId="271"/>
        </pc:sldMkLst>
        <pc:spChg chg="mod">
          <ac:chgData name="Evgeni Koka (2509917)" userId="S::2509917@student.uwtsd.ac.uk::3375bcc8-8c70-4015-b779-64485739d99e" providerId="AD" clId="Web-{C7D796B9-8D30-383D-143A-478404E26B8B}" dt="2026-03-02T23:52:06.620" v="364" actId="20577"/>
          <ac:spMkLst>
            <pc:docMk/>
            <pc:sldMk cId="2256303097" sldId="271"/>
            <ac:spMk id="2" creationId="{99A1B216-7869-9FF2-616E-B5230F334D9A}"/>
          </ac:spMkLst>
        </pc:spChg>
        <pc:spChg chg="mod">
          <ac:chgData name="Evgeni Koka (2509917)" userId="S::2509917@student.uwtsd.ac.uk::3375bcc8-8c70-4015-b779-64485739d99e" providerId="AD" clId="Web-{C7D796B9-8D30-383D-143A-478404E26B8B}" dt="2026-03-02T23:03:46.449" v="4" actId="20577"/>
          <ac:spMkLst>
            <pc:docMk/>
            <pc:sldMk cId="2256303097" sldId="271"/>
            <ac:spMk id="3" creationId="{4A9305E7-B7C3-F3EE-AF71-A9B61F8CDE2C}"/>
          </ac:spMkLst>
        </pc:spChg>
      </pc:sldChg>
      <pc:sldChg chg="modSp">
        <pc:chgData name="Evgeni Koka (2509917)" userId="S::2509917@student.uwtsd.ac.uk::3375bcc8-8c70-4015-b779-64485739d99e" providerId="AD" clId="Web-{C7D796B9-8D30-383D-143A-478404E26B8B}" dt="2026-03-02T23:25:15.027" v="199" actId="20577"/>
        <pc:sldMkLst>
          <pc:docMk/>
          <pc:sldMk cId="1523172262" sldId="273"/>
        </pc:sldMkLst>
        <pc:spChg chg="mod">
          <ac:chgData name="Evgeni Koka (2509917)" userId="S::2509917@student.uwtsd.ac.uk::3375bcc8-8c70-4015-b779-64485739d99e" providerId="AD" clId="Web-{C7D796B9-8D30-383D-143A-478404E26B8B}" dt="2026-03-02T23:20:09.024" v="64" actId="20577"/>
          <ac:spMkLst>
            <pc:docMk/>
            <pc:sldMk cId="1523172262" sldId="273"/>
            <ac:spMk id="2" creationId="{6DD6C00A-0F1D-7361-1278-76C74CE2237C}"/>
          </ac:spMkLst>
        </pc:spChg>
        <pc:spChg chg="mod">
          <ac:chgData name="Evgeni Koka (2509917)" userId="S::2509917@student.uwtsd.ac.uk::3375bcc8-8c70-4015-b779-64485739d99e" providerId="AD" clId="Web-{C7D796B9-8D30-383D-143A-478404E26B8B}" dt="2026-03-02T23:25:15.027" v="199" actId="20577"/>
          <ac:spMkLst>
            <pc:docMk/>
            <pc:sldMk cId="1523172262" sldId="273"/>
            <ac:spMk id="3" creationId="{CA4E87AB-348B-F8A4-715B-BA58D319D3D9}"/>
          </ac:spMkLst>
        </pc:spChg>
      </pc:sldChg>
      <pc:sldChg chg="addSp delSp modSp new">
        <pc:chgData name="Evgeni Koka (2509917)" userId="S::2509917@student.uwtsd.ac.uk::3375bcc8-8c70-4015-b779-64485739d99e" providerId="AD" clId="Web-{C7D796B9-8D30-383D-143A-478404E26B8B}" dt="2026-03-03T00:09:22.009" v="530" actId="20577"/>
        <pc:sldMkLst>
          <pc:docMk/>
          <pc:sldMk cId="3190362634" sldId="280"/>
        </pc:sldMkLst>
        <pc:spChg chg="mod">
          <ac:chgData name="Evgeni Koka (2509917)" userId="S::2509917@student.uwtsd.ac.uk::3375bcc8-8c70-4015-b779-64485739d99e" providerId="AD" clId="Web-{C7D796B9-8D30-383D-143A-478404E26B8B}" dt="2026-03-03T00:09:22.009" v="530" actId="20577"/>
          <ac:spMkLst>
            <pc:docMk/>
            <pc:sldMk cId="3190362634" sldId="280"/>
            <ac:spMk id="2" creationId="{CB8377ED-F425-CFD1-AF18-180F0F18E05B}"/>
          </ac:spMkLst>
        </pc:spChg>
        <pc:graphicFrameChg chg="add mod ord modGraphic">
          <ac:chgData name="Evgeni Koka (2509917)" userId="S::2509917@student.uwtsd.ac.uk::3375bcc8-8c70-4015-b779-64485739d99e" providerId="AD" clId="Web-{C7D796B9-8D30-383D-143A-478404E26B8B}" dt="2026-03-03T00:03:42.200" v="505" actId="14100"/>
          <ac:graphicFrameMkLst>
            <pc:docMk/>
            <pc:sldMk cId="3190362634" sldId="280"/>
            <ac:graphicFrameMk id="7" creationId="{EEED3A7C-76F1-5448-9413-1B903E15EA4E}"/>
          </ac:graphicFrameMkLst>
        </pc:graphicFrameChg>
      </pc:sldChg>
      <pc:sldChg chg="modSp new">
        <pc:chgData name="Evgeni Koka (2509917)" userId="S::2509917@student.uwtsd.ac.uk::3375bcc8-8c70-4015-b779-64485739d99e" providerId="AD" clId="Web-{C7D796B9-8D30-383D-143A-478404E26B8B}" dt="2026-03-03T00:20:03.688" v="572" actId="20577"/>
        <pc:sldMkLst>
          <pc:docMk/>
          <pc:sldMk cId="4055523089" sldId="281"/>
        </pc:sldMkLst>
        <pc:spChg chg="mod">
          <ac:chgData name="Evgeni Koka (2509917)" userId="S::2509917@student.uwtsd.ac.uk::3375bcc8-8c70-4015-b779-64485739d99e" providerId="AD" clId="Web-{C7D796B9-8D30-383D-143A-478404E26B8B}" dt="2026-03-03T00:17:26.201" v="540" actId="20577"/>
          <ac:spMkLst>
            <pc:docMk/>
            <pc:sldMk cId="4055523089" sldId="281"/>
            <ac:spMk id="2" creationId="{8652CB31-FDE6-45A1-CCB2-B48B17A22EF7}"/>
          </ac:spMkLst>
        </pc:spChg>
        <pc:spChg chg="mod">
          <ac:chgData name="Evgeni Koka (2509917)" userId="S::2509917@student.uwtsd.ac.uk::3375bcc8-8c70-4015-b779-64485739d99e" providerId="AD" clId="Web-{C7D796B9-8D30-383D-143A-478404E26B8B}" dt="2026-03-03T00:20:03.688" v="572" actId="20577"/>
          <ac:spMkLst>
            <pc:docMk/>
            <pc:sldMk cId="4055523089" sldId="281"/>
            <ac:spMk id="3" creationId="{FC124288-A649-1AF8-EC45-F5F442C8E94D}"/>
          </ac:spMkLst>
        </pc:spChg>
      </pc:sldChg>
      <pc:sldChg chg="modSp new">
        <pc:chgData name="Evgeni Koka (2509917)" userId="S::2509917@student.uwtsd.ac.uk::3375bcc8-8c70-4015-b779-64485739d99e" providerId="AD" clId="Web-{C7D796B9-8D30-383D-143A-478404E26B8B}" dt="2026-03-03T00:29:27.992" v="629" actId="20577"/>
        <pc:sldMkLst>
          <pc:docMk/>
          <pc:sldMk cId="3270219372" sldId="282"/>
        </pc:sldMkLst>
        <pc:spChg chg="mod">
          <ac:chgData name="Evgeni Koka (2509917)" userId="S::2509917@student.uwtsd.ac.uk::3375bcc8-8c70-4015-b779-64485739d99e" providerId="AD" clId="Web-{C7D796B9-8D30-383D-143A-478404E26B8B}" dt="2026-03-03T00:26:47.020" v="622" actId="14100"/>
          <ac:spMkLst>
            <pc:docMk/>
            <pc:sldMk cId="3270219372" sldId="282"/>
            <ac:spMk id="2" creationId="{E2BC3F8B-C72C-F8ED-B249-CB6BEF185D84}"/>
          </ac:spMkLst>
        </pc:spChg>
        <pc:spChg chg="mod">
          <ac:chgData name="Evgeni Koka (2509917)" userId="S::2509917@student.uwtsd.ac.uk::3375bcc8-8c70-4015-b779-64485739d99e" providerId="AD" clId="Web-{C7D796B9-8D30-383D-143A-478404E26B8B}" dt="2026-03-03T00:29:27.992" v="629" actId="20577"/>
          <ac:spMkLst>
            <pc:docMk/>
            <pc:sldMk cId="3270219372" sldId="282"/>
            <ac:spMk id="3" creationId="{46D42E59-6C89-283C-B70D-EFDE3EECA9FB}"/>
          </ac:spMkLst>
        </pc:spChg>
      </pc:sldChg>
    </pc:docChg>
  </pc:docChgLst>
  <pc:docChgLst>
    <pc:chgData name="Evgeni Koka (2509917)" userId="S::2509917@student.uwtsd.ac.uk::3375bcc8-8c70-4015-b779-64485739d99e" providerId="AD" clId="Web-{B8BD854B-17C4-2B47-43A8-D02861B3DE7A}"/>
    <pc:docChg chg="modSld">
      <pc:chgData name="Evgeni Koka (2509917)" userId="S::2509917@student.uwtsd.ac.uk::3375bcc8-8c70-4015-b779-64485739d99e" providerId="AD" clId="Web-{B8BD854B-17C4-2B47-43A8-D02861B3DE7A}" dt="2026-02-27T12:24:16.875" v="3" actId="20577"/>
      <pc:docMkLst>
        <pc:docMk/>
      </pc:docMkLst>
      <pc:sldChg chg="modSp">
        <pc:chgData name="Evgeni Koka (2509917)" userId="S::2509917@student.uwtsd.ac.uk::3375bcc8-8c70-4015-b779-64485739d99e" providerId="AD" clId="Web-{B8BD854B-17C4-2B47-43A8-D02861B3DE7A}" dt="2026-02-27T12:24:16.875" v="3" actId="20577"/>
        <pc:sldMkLst>
          <pc:docMk/>
          <pc:sldMk cId="3496748218" sldId="266"/>
        </pc:sldMkLst>
        <pc:spChg chg="mod">
          <ac:chgData name="Evgeni Koka (2509917)" userId="S::2509917@student.uwtsd.ac.uk::3375bcc8-8c70-4015-b779-64485739d99e" providerId="AD" clId="Web-{B8BD854B-17C4-2B47-43A8-D02861B3DE7A}" dt="2026-02-27T12:24:16.875" v="3" actId="20577"/>
          <ac:spMkLst>
            <pc:docMk/>
            <pc:sldMk cId="3496748218" sldId="266"/>
            <ac:spMk id="3" creationId="{F70D7BF6-450B-3249-46EC-8C4FCB6D16BC}"/>
          </ac:spMkLst>
        </pc:spChg>
      </pc:sldChg>
    </pc:docChg>
  </pc:docChgLst>
  <pc:docChgLst>
    <pc:chgData name="Evgeni Koka (2509917)" userId="S::2509917@student.uwtsd.ac.uk::3375bcc8-8c70-4015-b779-64485739d99e" providerId="AD" clId="Web-{3B5D23EB-3B53-A2F6-6ED3-B45A381469F9}"/>
    <pc:docChg chg="modSld">
      <pc:chgData name="Evgeni Koka (2509917)" userId="S::2509917@student.uwtsd.ac.uk::3375bcc8-8c70-4015-b779-64485739d99e" providerId="AD" clId="Web-{3B5D23EB-3B53-A2F6-6ED3-B45A381469F9}" dt="2026-03-08T12:38:47.281" v="3" actId="20577"/>
      <pc:docMkLst>
        <pc:docMk/>
      </pc:docMkLst>
    </pc:docChg>
  </pc:docChgLst>
  <pc:docChgLst>
    <pc:chgData name="Evgeni Koka (2509917)" userId="S::2509917@student.uwtsd.ac.uk::3375bcc8-8c70-4015-b779-64485739d99e" providerId="AD" clId="Web-{A9177979-C6A5-8AEE-F05B-3BC587557976}"/>
    <pc:docChg chg="modSld modMainMaster">
      <pc:chgData name="Evgeni Koka (2509917)" userId="S::2509917@student.uwtsd.ac.uk::3375bcc8-8c70-4015-b779-64485739d99e" providerId="AD" clId="Web-{A9177979-C6A5-8AEE-F05B-3BC587557976}" dt="2026-03-11T19:05:26.936" v="4"/>
      <pc:docMkLst>
        <pc:docMk/>
      </pc:docMkLst>
      <pc:sldChg chg="addSp modSp">
        <pc:chgData name="Evgeni Koka (2509917)" userId="S::2509917@student.uwtsd.ac.uk::3375bcc8-8c70-4015-b779-64485739d99e" providerId="AD" clId="Web-{A9177979-C6A5-8AEE-F05B-3BC587557976}" dt="2026-03-11T19:05:26.936" v="4"/>
        <pc:sldMkLst>
          <pc:docMk/>
          <pc:sldMk cId="1476460715" sldId="257"/>
        </pc:sldMkLst>
        <pc:spChg chg="add mod">
          <ac:chgData name="Evgeni Koka (2509917)" userId="S::2509917@student.uwtsd.ac.uk::3375bcc8-8c70-4015-b779-64485739d99e" providerId="AD" clId="Web-{A9177979-C6A5-8AEE-F05B-3BC587557976}" dt="2026-03-11T19:05:26.936" v="4"/>
          <ac:spMkLst>
            <pc:docMk/>
            <pc:sldMk cId="1476460715" sldId="257"/>
            <ac:spMk id="4" creationId="{304034EA-6073-8052-05FC-1035E1EE37F6}"/>
          </ac:spMkLst>
        </pc:spChg>
      </pc:sldChg>
      <pc:sldChg chg="addSp modSp">
        <pc:chgData name="Evgeni Koka (2509917)" userId="S::2509917@student.uwtsd.ac.uk::3375bcc8-8c70-4015-b779-64485739d99e" providerId="AD" clId="Web-{A9177979-C6A5-8AEE-F05B-3BC587557976}" dt="2026-03-11T19:05:26.936" v="4"/>
        <pc:sldMkLst>
          <pc:docMk/>
          <pc:sldMk cId="2509010204" sldId="259"/>
        </pc:sldMkLst>
        <pc:spChg chg="mod">
          <ac:chgData name="Evgeni Koka (2509917)" userId="S::2509917@student.uwtsd.ac.uk::3375bcc8-8c70-4015-b779-64485739d99e" providerId="AD" clId="Web-{A9177979-C6A5-8AEE-F05B-3BC587557976}" dt="2026-03-11T18:50:00.838" v="2" actId="1076"/>
          <ac:spMkLst>
            <pc:docMk/>
            <pc:sldMk cId="2509010204" sldId="259"/>
            <ac:spMk id="2" creationId="{352DD12D-D738-8B41-1880-322FDCCC28FD}"/>
          </ac:spMkLst>
        </pc:spChg>
        <pc:spChg chg="add mod">
          <ac:chgData name="Evgeni Koka (2509917)" userId="S::2509917@student.uwtsd.ac.uk::3375bcc8-8c70-4015-b779-64485739d99e" providerId="AD" clId="Web-{A9177979-C6A5-8AEE-F05B-3BC587557976}" dt="2026-03-11T19:05:26.936" v="4"/>
          <ac:spMkLst>
            <pc:docMk/>
            <pc:sldMk cId="2509010204" sldId="259"/>
            <ac:spMk id="4" creationId="{7C5770F0-5682-5000-49FC-3703D365A155}"/>
          </ac:spMkLst>
        </pc:spChg>
      </pc:sldChg>
      <pc:sldChg chg="addSp modSp">
        <pc:chgData name="Evgeni Koka (2509917)" userId="S::2509917@student.uwtsd.ac.uk::3375bcc8-8c70-4015-b779-64485739d99e" providerId="AD" clId="Web-{A9177979-C6A5-8AEE-F05B-3BC587557976}" dt="2026-03-11T19:05:26.936" v="4"/>
        <pc:sldMkLst>
          <pc:docMk/>
          <pc:sldMk cId="2820695118" sldId="262"/>
        </pc:sldMkLst>
        <pc:spChg chg="add mod">
          <ac:chgData name="Evgeni Koka (2509917)" userId="S::2509917@student.uwtsd.ac.uk::3375bcc8-8c70-4015-b779-64485739d99e" providerId="AD" clId="Web-{A9177979-C6A5-8AEE-F05B-3BC587557976}" dt="2026-03-11T19:05:26.936" v="4"/>
          <ac:spMkLst>
            <pc:docMk/>
            <pc:sldMk cId="2820695118" sldId="262"/>
            <ac:spMk id="6" creationId="{4F063837-77F2-0818-3627-2C25BE8B7D74}"/>
          </ac:spMkLst>
        </pc:spChg>
      </pc:sldChg>
      <pc:sldChg chg="addSp modSp">
        <pc:chgData name="Evgeni Koka (2509917)" userId="S::2509917@student.uwtsd.ac.uk::3375bcc8-8c70-4015-b779-64485739d99e" providerId="AD" clId="Web-{A9177979-C6A5-8AEE-F05B-3BC587557976}" dt="2026-03-11T19:05:26.936" v="4"/>
        <pc:sldMkLst>
          <pc:docMk/>
          <pc:sldMk cId="2982479794" sldId="264"/>
        </pc:sldMkLst>
        <pc:spChg chg="add mod">
          <ac:chgData name="Evgeni Koka (2509917)" userId="S::2509917@student.uwtsd.ac.uk::3375bcc8-8c70-4015-b779-64485739d99e" providerId="AD" clId="Web-{A9177979-C6A5-8AEE-F05B-3BC587557976}" dt="2026-03-11T19:05:26.936" v="4"/>
          <ac:spMkLst>
            <pc:docMk/>
            <pc:sldMk cId="2982479794" sldId="264"/>
            <ac:spMk id="13" creationId="{5ACCE298-D2C7-9940-D057-8B68D6E00C37}"/>
          </ac:spMkLst>
        </pc:spChg>
      </pc:sldChg>
      <pc:sldChg chg="addSp modSp">
        <pc:chgData name="Evgeni Koka (2509917)" userId="S::2509917@student.uwtsd.ac.uk::3375bcc8-8c70-4015-b779-64485739d99e" providerId="AD" clId="Web-{A9177979-C6A5-8AEE-F05B-3BC587557976}" dt="2026-03-11T19:05:26.936" v="4"/>
        <pc:sldMkLst>
          <pc:docMk/>
          <pc:sldMk cId="3496748218" sldId="266"/>
        </pc:sldMkLst>
        <pc:spChg chg="add mod">
          <ac:chgData name="Evgeni Koka (2509917)" userId="S::2509917@student.uwtsd.ac.uk::3375bcc8-8c70-4015-b779-64485739d99e" providerId="AD" clId="Web-{A9177979-C6A5-8AEE-F05B-3BC587557976}" dt="2026-03-11T19:05:26.936" v="4"/>
          <ac:spMkLst>
            <pc:docMk/>
            <pc:sldMk cId="3496748218" sldId="266"/>
            <ac:spMk id="4" creationId="{78361F4A-6758-B612-71B9-3498E527A613}"/>
          </ac:spMkLst>
        </pc:spChg>
      </pc:sldChg>
      <pc:sldChg chg="addSp modSp">
        <pc:chgData name="Evgeni Koka (2509917)" userId="S::2509917@student.uwtsd.ac.uk::3375bcc8-8c70-4015-b779-64485739d99e" providerId="AD" clId="Web-{A9177979-C6A5-8AEE-F05B-3BC587557976}" dt="2026-03-11T19:05:26.936" v="4"/>
        <pc:sldMkLst>
          <pc:docMk/>
          <pc:sldMk cId="2841124781" sldId="268"/>
        </pc:sldMkLst>
        <pc:spChg chg="add mod">
          <ac:chgData name="Evgeni Koka (2509917)" userId="S::2509917@student.uwtsd.ac.uk::3375bcc8-8c70-4015-b779-64485739d99e" providerId="AD" clId="Web-{A9177979-C6A5-8AEE-F05B-3BC587557976}" dt="2026-03-11T19:05:26.936" v="4"/>
          <ac:spMkLst>
            <pc:docMk/>
            <pc:sldMk cId="2841124781" sldId="268"/>
            <ac:spMk id="4" creationId="{AC4B3077-2F54-12C1-D2D0-D3FF4C1C40FE}"/>
          </ac:spMkLst>
        </pc:spChg>
      </pc:sldChg>
      <pc:sldChg chg="addSp modSp">
        <pc:chgData name="Evgeni Koka (2509917)" userId="S::2509917@student.uwtsd.ac.uk::3375bcc8-8c70-4015-b779-64485739d99e" providerId="AD" clId="Web-{A9177979-C6A5-8AEE-F05B-3BC587557976}" dt="2026-03-11T19:05:26.936" v="4"/>
        <pc:sldMkLst>
          <pc:docMk/>
          <pc:sldMk cId="2256303097" sldId="271"/>
        </pc:sldMkLst>
        <pc:spChg chg="add mod">
          <ac:chgData name="Evgeni Koka (2509917)" userId="S::2509917@student.uwtsd.ac.uk::3375bcc8-8c70-4015-b779-64485739d99e" providerId="AD" clId="Web-{A9177979-C6A5-8AEE-F05B-3BC587557976}" dt="2026-03-11T19:05:26.936" v="4"/>
          <ac:spMkLst>
            <pc:docMk/>
            <pc:sldMk cId="2256303097" sldId="271"/>
            <ac:spMk id="4" creationId="{E5821584-EF52-7CFF-5E79-696B3B32BA9C}"/>
          </ac:spMkLst>
        </pc:spChg>
      </pc:sldChg>
      <pc:sldChg chg="addSp modSp">
        <pc:chgData name="Evgeni Koka (2509917)" userId="S::2509917@student.uwtsd.ac.uk::3375bcc8-8c70-4015-b779-64485739d99e" providerId="AD" clId="Web-{A9177979-C6A5-8AEE-F05B-3BC587557976}" dt="2026-03-11T19:05:19.608" v="3"/>
        <pc:sldMkLst>
          <pc:docMk/>
          <pc:sldMk cId="1523172262" sldId="273"/>
        </pc:sldMkLst>
        <pc:spChg chg="add mod">
          <ac:chgData name="Evgeni Koka (2509917)" userId="S::2509917@student.uwtsd.ac.uk::3375bcc8-8c70-4015-b779-64485739d99e" providerId="AD" clId="Web-{A9177979-C6A5-8AEE-F05B-3BC587557976}" dt="2026-03-11T19:05:19.608" v="3"/>
          <ac:spMkLst>
            <pc:docMk/>
            <pc:sldMk cId="1523172262" sldId="273"/>
            <ac:spMk id="4" creationId="{D36D9088-F30F-5013-FD9B-36AC780D3EA8}"/>
          </ac:spMkLst>
        </pc:spChg>
      </pc:sldChg>
      <pc:sldChg chg="addSp modSp">
        <pc:chgData name="Evgeni Koka (2509917)" userId="S::2509917@student.uwtsd.ac.uk::3375bcc8-8c70-4015-b779-64485739d99e" providerId="AD" clId="Web-{A9177979-C6A5-8AEE-F05B-3BC587557976}" dt="2026-03-11T19:05:26.936" v="4"/>
        <pc:sldMkLst>
          <pc:docMk/>
          <pc:sldMk cId="2841655961" sldId="274"/>
        </pc:sldMkLst>
        <pc:spChg chg="add mod">
          <ac:chgData name="Evgeni Koka (2509917)" userId="S::2509917@student.uwtsd.ac.uk::3375bcc8-8c70-4015-b779-64485739d99e" providerId="AD" clId="Web-{A9177979-C6A5-8AEE-F05B-3BC587557976}" dt="2026-03-11T19:05:26.936" v="4"/>
          <ac:spMkLst>
            <pc:docMk/>
            <pc:sldMk cId="2841655961" sldId="274"/>
            <ac:spMk id="5" creationId="{EFF049D2-9DDF-6400-A5E6-37B2239FD53B}"/>
          </ac:spMkLst>
        </pc:spChg>
      </pc:sldChg>
      <pc:sldChg chg="delSp">
        <pc:chgData name="Evgeni Koka (2509917)" userId="S::2509917@student.uwtsd.ac.uk::3375bcc8-8c70-4015-b779-64485739d99e" providerId="AD" clId="Web-{A9177979-C6A5-8AEE-F05B-3BC587557976}" dt="2026-03-11T19:05:26.936" v="4"/>
        <pc:sldMkLst>
          <pc:docMk/>
          <pc:sldMk cId="2955066272" sldId="279"/>
        </pc:sldMkLst>
      </pc:sldChg>
      <pc:sldChg chg="delSp">
        <pc:chgData name="Evgeni Koka (2509917)" userId="S::2509917@student.uwtsd.ac.uk::3375bcc8-8c70-4015-b779-64485739d99e" providerId="AD" clId="Web-{A9177979-C6A5-8AEE-F05B-3BC587557976}" dt="2026-03-11T19:05:26.936" v="4"/>
        <pc:sldMkLst>
          <pc:docMk/>
          <pc:sldMk cId="3190362634" sldId="280"/>
        </pc:sldMkLst>
      </pc:sldChg>
      <pc:sldChg chg="delSp">
        <pc:chgData name="Evgeni Koka (2509917)" userId="S::2509917@student.uwtsd.ac.uk::3375bcc8-8c70-4015-b779-64485739d99e" providerId="AD" clId="Web-{A9177979-C6A5-8AEE-F05B-3BC587557976}" dt="2026-03-11T19:05:26.936" v="4"/>
        <pc:sldMkLst>
          <pc:docMk/>
          <pc:sldMk cId="4055523089" sldId="281"/>
        </pc:sldMkLst>
      </pc:sldChg>
      <pc:sldChg chg="delSp">
        <pc:chgData name="Evgeni Koka (2509917)" userId="S::2509917@student.uwtsd.ac.uk::3375bcc8-8c70-4015-b779-64485739d99e" providerId="AD" clId="Web-{A9177979-C6A5-8AEE-F05B-3BC587557976}" dt="2026-03-11T19:05:26.936" v="4"/>
        <pc:sldMkLst>
          <pc:docMk/>
          <pc:sldMk cId="3270219372" sldId="282"/>
        </pc:sldMkLst>
      </pc:sldChg>
      <pc:sldChg chg="delSp">
        <pc:chgData name="Evgeni Koka (2509917)" userId="S::2509917@student.uwtsd.ac.uk::3375bcc8-8c70-4015-b779-64485739d99e" providerId="AD" clId="Web-{A9177979-C6A5-8AEE-F05B-3BC587557976}" dt="2026-03-11T19:05:26.936" v="4"/>
        <pc:sldMkLst>
          <pc:docMk/>
          <pc:sldMk cId="2739128851" sldId="283"/>
        </pc:sldMkLst>
      </pc:sldChg>
      <pc:sldChg chg="delSp modSp">
        <pc:chgData name="Evgeni Koka (2509917)" userId="S::2509917@student.uwtsd.ac.uk::3375bcc8-8c70-4015-b779-64485739d99e" providerId="AD" clId="Web-{A9177979-C6A5-8AEE-F05B-3BC587557976}" dt="2026-03-11T19:05:26.936" v="4"/>
        <pc:sldMkLst>
          <pc:docMk/>
          <pc:sldMk cId="1997106816" sldId="284"/>
        </pc:sldMkLst>
        <pc:spChg chg="mod">
          <ac:chgData name="Evgeni Koka (2509917)" userId="S::2509917@student.uwtsd.ac.uk::3375bcc8-8c70-4015-b779-64485739d99e" providerId="AD" clId="Web-{A9177979-C6A5-8AEE-F05B-3BC587557976}" dt="2026-03-11T18:49:49.807" v="1" actId="20577"/>
          <ac:spMkLst>
            <pc:docMk/>
            <pc:sldMk cId="1997106816" sldId="284"/>
            <ac:spMk id="3" creationId="{4368D84E-6DA3-C962-9356-3931D7437DF9}"/>
          </ac:spMkLst>
        </pc:spChg>
      </pc:sldChg>
      <pc:sldChg chg="delSp">
        <pc:chgData name="Evgeni Koka (2509917)" userId="S::2509917@student.uwtsd.ac.uk::3375bcc8-8c70-4015-b779-64485739d99e" providerId="AD" clId="Web-{A9177979-C6A5-8AEE-F05B-3BC587557976}" dt="2026-03-11T19:05:26.936" v="4"/>
        <pc:sldMkLst>
          <pc:docMk/>
          <pc:sldMk cId="128471263" sldId="285"/>
        </pc:sldMkLst>
      </pc:sldChg>
      <pc:sldChg chg="delSp">
        <pc:chgData name="Evgeni Koka (2509917)" userId="S::2509917@student.uwtsd.ac.uk::3375bcc8-8c70-4015-b779-64485739d99e" providerId="AD" clId="Web-{A9177979-C6A5-8AEE-F05B-3BC587557976}" dt="2026-03-11T19:05:26.936" v="4"/>
        <pc:sldMkLst>
          <pc:docMk/>
          <pc:sldMk cId="3174457443" sldId="286"/>
        </pc:sldMkLst>
      </pc:sldChg>
      <pc:sldChg chg="delSp">
        <pc:chgData name="Evgeni Koka (2509917)" userId="S::2509917@student.uwtsd.ac.uk::3375bcc8-8c70-4015-b779-64485739d99e" providerId="AD" clId="Web-{A9177979-C6A5-8AEE-F05B-3BC587557976}" dt="2026-03-11T19:05:26.936" v="4"/>
        <pc:sldMkLst>
          <pc:docMk/>
          <pc:sldMk cId="641719937" sldId="287"/>
        </pc:sldMkLst>
      </pc:sldChg>
      <pc:sldChg chg="delSp">
        <pc:chgData name="Evgeni Koka (2509917)" userId="S::2509917@student.uwtsd.ac.uk::3375bcc8-8c70-4015-b779-64485739d99e" providerId="AD" clId="Web-{A9177979-C6A5-8AEE-F05B-3BC587557976}" dt="2026-03-11T19:05:26.936" v="4"/>
        <pc:sldMkLst>
          <pc:docMk/>
          <pc:sldMk cId="2532236977" sldId="288"/>
        </pc:sldMkLst>
      </pc:sldChg>
      <pc:sldChg chg="delSp">
        <pc:chgData name="Evgeni Koka (2509917)" userId="S::2509917@student.uwtsd.ac.uk::3375bcc8-8c70-4015-b779-64485739d99e" providerId="AD" clId="Web-{A9177979-C6A5-8AEE-F05B-3BC587557976}" dt="2026-03-11T19:05:26.936" v="4"/>
        <pc:sldMkLst>
          <pc:docMk/>
          <pc:sldMk cId="205954895" sldId="289"/>
        </pc:sldMkLst>
      </pc:sldChg>
      <pc:sldChg chg="delSp">
        <pc:chgData name="Evgeni Koka (2509917)" userId="S::2509917@student.uwtsd.ac.uk::3375bcc8-8c70-4015-b779-64485739d99e" providerId="AD" clId="Web-{A9177979-C6A5-8AEE-F05B-3BC587557976}" dt="2026-03-11T19:05:26.936" v="4"/>
        <pc:sldMkLst>
          <pc:docMk/>
          <pc:sldMk cId="3867083769" sldId="290"/>
        </pc:sldMkLst>
      </pc:sldChg>
      <pc:sldChg chg="addSp modSp">
        <pc:chgData name="Evgeni Koka (2509917)" userId="S::2509917@student.uwtsd.ac.uk::3375bcc8-8c70-4015-b779-64485739d99e" providerId="AD" clId="Web-{A9177979-C6A5-8AEE-F05B-3BC587557976}" dt="2026-03-11T19:05:26.936" v="4"/>
        <pc:sldMkLst>
          <pc:docMk/>
          <pc:sldMk cId="2506752014" sldId="291"/>
        </pc:sldMkLst>
        <pc:spChg chg="add mod">
          <ac:chgData name="Evgeni Koka (2509917)" userId="S::2509917@student.uwtsd.ac.uk::3375bcc8-8c70-4015-b779-64485739d99e" providerId="AD" clId="Web-{A9177979-C6A5-8AEE-F05B-3BC587557976}" dt="2026-03-11T19:05:26.936" v="4"/>
          <ac:spMkLst>
            <pc:docMk/>
            <pc:sldMk cId="2506752014" sldId="291"/>
            <ac:spMk id="4" creationId="{26156E16-2C9F-BB1C-AA50-6506C670AABC}"/>
          </ac:spMkLst>
        </pc:spChg>
      </pc:sldChg>
      <pc:sldChg chg="addSp modSp">
        <pc:chgData name="Evgeni Koka (2509917)" userId="S::2509917@student.uwtsd.ac.uk::3375bcc8-8c70-4015-b779-64485739d99e" providerId="AD" clId="Web-{A9177979-C6A5-8AEE-F05B-3BC587557976}" dt="2026-03-11T19:05:26.936" v="4"/>
        <pc:sldMkLst>
          <pc:docMk/>
          <pc:sldMk cId="794767931" sldId="292"/>
        </pc:sldMkLst>
        <pc:spChg chg="add mod">
          <ac:chgData name="Evgeni Koka (2509917)" userId="S::2509917@student.uwtsd.ac.uk::3375bcc8-8c70-4015-b779-64485739d99e" providerId="AD" clId="Web-{A9177979-C6A5-8AEE-F05B-3BC587557976}" dt="2026-03-11T19:05:26.936" v="4"/>
          <ac:spMkLst>
            <pc:docMk/>
            <pc:sldMk cId="794767931" sldId="292"/>
            <ac:spMk id="4" creationId="{81230253-25CE-22FC-3C67-274577909819}"/>
          </ac:spMkLst>
        </pc:spChg>
      </pc:sldChg>
      <pc:sldChg chg="addSp modSp">
        <pc:chgData name="Evgeni Koka (2509917)" userId="S::2509917@student.uwtsd.ac.uk::3375bcc8-8c70-4015-b779-64485739d99e" providerId="AD" clId="Web-{A9177979-C6A5-8AEE-F05B-3BC587557976}" dt="2026-03-11T19:05:26.936" v="4"/>
        <pc:sldMkLst>
          <pc:docMk/>
          <pc:sldMk cId="2345882287" sldId="293"/>
        </pc:sldMkLst>
        <pc:spChg chg="add mod">
          <ac:chgData name="Evgeni Koka (2509917)" userId="S::2509917@student.uwtsd.ac.uk::3375bcc8-8c70-4015-b779-64485739d99e" providerId="AD" clId="Web-{A9177979-C6A5-8AEE-F05B-3BC587557976}" dt="2026-03-11T19:05:26.936" v="4"/>
          <ac:spMkLst>
            <pc:docMk/>
            <pc:sldMk cId="2345882287" sldId="293"/>
            <ac:spMk id="3" creationId="{1DF81767-E91A-8251-5EBF-046FB0FB555F}"/>
          </ac:spMkLst>
        </pc:spChg>
      </pc:sldChg>
      <pc:sldChg chg="addSp modSp">
        <pc:chgData name="Evgeni Koka (2509917)" userId="S::2509917@student.uwtsd.ac.uk::3375bcc8-8c70-4015-b779-64485739d99e" providerId="AD" clId="Web-{A9177979-C6A5-8AEE-F05B-3BC587557976}" dt="2026-03-11T19:05:26.936" v="4"/>
        <pc:sldMkLst>
          <pc:docMk/>
          <pc:sldMk cId="95455208" sldId="294"/>
        </pc:sldMkLst>
        <pc:spChg chg="add mod">
          <ac:chgData name="Evgeni Koka (2509917)" userId="S::2509917@student.uwtsd.ac.uk::3375bcc8-8c70-4015-b779-64485739d99e" providerId="AD" clId="Web-{A9177979-C6A5-8AEE-F05B-3BC587557976}" dt="2026-03-11T19:05:26.936" v="4"/>
          <ac:spMkLst>
            <pc:docMk/>
            <pc:sldMk cId="95455208" sldId="294"/>
            <ac:spMk id="4" creationId="{6DDEE650-6DAF-1428-648F-8943B5942D88}"/>
          </ac:spMkLst>
        </pc:spChg>
      </pc:sldChg>
      <pc:sldMasterChg chg="mod modSldLayout">
        <pc:chgData name="Evgeni Koka (2509917)" userId="S::2509917@student.uwtsd.ac.uk::3375bcc8-8c70-4015-b779-64485739d99e" providerId="AD" clId="Web-{A9177979-C6A5-8AEE-F05B-3BC587557976}" dt="2026-03-11T19:05:26.936" v="4"/>
        <pc:sldMasterMkLst>
          <pc:docMk/>
          <pc:sldMasterMk cId="2779713517" sldId="2147483891"/>
        </pc:sldMasterMkLst>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041294293" sldId="2147483892"/>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91176581" sldId="2147483893"/>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775979354" sldId="2147483894"/>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541533353" sldId="2147483895"/>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898556170" sldId="2147483896"/>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4031514906" sldId="2147483897"/>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107431094" sldId="2147483898"/>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064294449" sldId="2147483899"/>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2316723715" sldId="2147483900"/>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2624644698" sldId="2147483901"/>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356424692" sldId="2147483902"/>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18525145" sldId="2147483903"/>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2946552306" sldId="2147483904"/>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364863059" sldId="2147483905"/>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454871983" sldId="2147483906"/>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4023741496" sldId="2147483907"/>
          </pc:sldLayoutMkLst>
        </pc:sldLayoutChg>
      </pc:sldMasterChg>
    </pc:docChg>
  </pc:docChgLst>
  <pc:docChgLst>
    <pc:chgData name="Evgeni Koka (2509917)" userId="S::2509917@student.uwtsd.ac.uk::3375bcc8-8c70-4015-b779-64485739d99e" providerId="AD" clId="Web-{544359A0-0717-BB88-E804-3A522492732B}"/>
    <pc:docChg chg="modSld">
      <pc:chgData name="Evgeni Koka (2509917)" userId="S::2509917@student.uwtsd.ac.uk::3375bcc8-8c70-4015-b779-64485739d99e" providerId="AD" clId="Web-{544359A0-0717-BB88-E804-3A522492732B}" dt="2026-03-08T12:21:09.794" v="2" actId="20577"/>
      <pc:docMkLst>
        <pc:docMk/>
      </pc:docMkLst>
      <pc:sldChg chg="modSp">
        <pc:chgData name="Evgeni Koka (2509917)" userId="S::2509917@student.uwtsd.ac.uk::3375bcc8-8c70-4015-b779-64485739d99e" providerId="AD" clId="Web-{544359A0-0717-BB88-E804-3A522492732B}" dt="2026-03-08T12:21:09.794" v="2" actId="20577"/>
        <pc:sldMkLst>
          <pc:docMk/>
          <pc:sldMk cId="128471263" sldId="285"/>
        </pc:sldMkLst>
        <pc:spChg chg="mod">
          <ac:chgData name="Evgeni Koka (2509917)" userId="S::2509917@student.uwtsd.ac.uk::3375bcc8-8c70-4015-b779-64485739d99e" providerId="AD" clId="Web-{544359A0-0717-BB88-E804-3A522492732B}" dt="2026-03-08T12:21:09.794" v="2" actId="20577"/>
          <ac:spMkLst>
            <pc:docMk/>
            <pc:sldMk cId="128471263" sldId="285"/>
            <ac:spMk id="3" creationId="{F6C04144-28BD-BA27-8062-231FCF8AD351}"/>
          </ac:spMkLst>
        </pc:spChg>
      </pc:sldChg>
    </pc:docChg>
  </pc:docChgLst>
  <pc:docChgLst>
    <pc:chgData name="Teodora Nikolaeva Marinova (2512262)" userId="S::2512262@student.uwtsd.ac.uk::fc0d046f-8b19-4ffe-9c78-e420afdca971" providerId="AD" clId="Web-{3FE3A896-B77A-5495-8E9F-D9D00D1DE736}"/>
    <pc:docChg chg="modSld sldOrd">
      <pc:chgData name="Teodora Nikolaeva Marinova (2512262)" userId="S::2512262@student.uwtsd.ac.uk::fc0d046f-8b19-4ffe-9c78-e420afdca971" providerId="AD" clId="Web-{3FE3A896-B77A-5495-8E9F-D9D00D1DE736}" dt="2026-03-03T12:26:58.318" v="1690" actId="20577"/>
      <pc:docMkLst>
        <pc:docMk/>
      </pc:docMkLst>
      <pc:sldChg chg="ord">
        <pc:chgData name="Teodora Nikolaeva Marinova (2512262)" userId="S::2512262@student.uwtsd.ac.uk::fc0d046f-8b19-4ffe-9c78-e420afdca971" providerId="AD" clId="Web-{3FE3A896-B77A-5495-8E9F-D9D00D1DE736}" dt="2026-03-01T16:53:04.605" v="489"/>
        <pc:sldMkLst>
          <pc:docMk/>
          <pc:sldMk cId="109857222" sldId="256"/>
        </pc:sldMkLst>
      </pc:sldChg>
      <pc:sldChg chg="ord">
        <pc:chgData name="Teodora Nikolaeva Marinova (2512262)" userId="S::2512262@student.uwtsd.ac.uk::fc0d046f-8b19-4ffe-9c78-e420afdca971" providerId="AD" clId="Web-{3FE3A896-B77A-5495-8E9F-D9D00D1DE736}" dt="2026-03-01T16:53:04.605" v="487"/>
        <pc:sldMkLst>
          <pc:docMk/>
          <pc:sldMk cId="1609927414" sldId="263"/>
        </pc:sldMkLst>
      </pc:sldChg>
      <pc:sldChg chg="addSp delSp modSp ord">
        <pc:chgData name="Teodora Nikolaeva Marinova (2512262)" userId="S::2512262@student.uwtsd.ac.uk::fc0d046f-8b19-4ffe-9c78-e420afdca971" providerId="AD" clId="Web-{3FE3A896-B77A-5495-8E9F-D9D00D1DE736}" dt="2026-03-02T12:24:10.742" v="1411" actId="14100"/>
        <pc:sldMkLst>
          <pc:docMk/>
          <pc:sldMk cId="2982479794" sldId="264"/>
        </pc:sldMkLst>
        <pc:spChg chg="mod">
          <ac:chgData name="Teodora Nikolaeva Marinova (2512262)" userId="S::2512262@student.uwtsd.ac.uk::fc0d046f-8b19-4ffe-9c78-e420afdca971" providerId="AD" clId="Web-{3FE3A896-B77A-5495-8E9F-D9D00D1DE736}" dt="2026-03-02T11:47:15.572" v="636" actId="20577"/>
          <ac:spMkLst>
            <pc:docMk/>
            <pc:sldMk cId="2982479794" sldId="264"/>
            <ac:spMk id="2" creationId="{5FD9F5E9-2FD1-F4AD-4838-CEA55990E5F6}"/>
          </ac:spMkLst>
        </pc:spChg>
        <pc:graphicFrameChg chg="add mod modGraphic">
          <ac:chgData name="Teodora Nikolaeva Marinova (2512262)" userId="S::2512262@student.uwtsd.ac.uk::fc0d046f-8b19-4ffe-9c78-e420afdca971" providerId="AD" clId="Web-{3FE3A896-B77A-5495-8E9F-D9D00D1DE736}" dt="2026-03-02T12:24:10.742" v="1411" actId="14100"/>
          <ac:graphicFrameMkLst>
            <pc:docMk/>
            <pc:sldMk cId="2982479794" sldId="264"/>
            <ac:graphicFrameMk id="3402" creationId="{81E78984-38F1-22C5-4FF9-77FAC5BC0C0A}"/>
          </ac:graphicFrameMkLst>
        </pc:graphicFrameChg>
      </pc:sldChg>
      <pc:sldChg chg="ord">
        <pc:chgData name="Teodora Nikolaeva Marinova (2512262)" userId="S::2512262@student.uwtsd.ac.uk::fc0d046f-8b19-4ffe-9c78-e420afdca971" providerId="AD" clId="Web-{3FE3A896-B77A-5495-8E9F-D9D00D1DE736}" dt="2026-03-01T16:53:04.589" v="483"/>
        <pc:sldMkLst>
          <pc:docMk/>
          <pc:sldMk cId="2256303097" sldId="271"/>
        </pc:sldMkLst>
      </pc:sldChg>
      <pc:sldChg chg="ord">
        <pc:chgData name="Teodora Nikolaeva Marinova (2512262)" userId="S::2512262@student.uwtsd.ac.uk::fc0d046f-8b19-4ffe-9c78-e420afdca971" providerId="AD" clId="Web-{3FE3A896-B77A-5495-8E9F-D9D00D1DE736}" dt="2026-03-01T16:53:04.605" v="488"/>
        <pc:sldMkLst>
          <pc:docMk/>
          <pc:sldMk cId="1523172262" sldId="273"/>
        </pc:sldMkLst>
      </pc:sldChg>
    </pc:docChg>
  </pc:docChgLst>
  <pc:docChgLst>
    <pc:chgData name="Eman Un Nisa Mumtaz (2511928)" userId="S::2511928@student.uwtsd.ac.uk::15ba7132-c2fa-4d40-a0a9-91c78a0e6603" providerId="AD" clId="Web-{5E05B3C8-128F-B80B-518D-4AEC05C47DEE}"/>
    <pc:docChg chg="modSld">
      <pc:chgData name="Eman Un Nisa Mumtaz (2511928)" userId="S::2511928@student.uwtsd.ac.uk::15ba7132-c2fa-4d40-a0a9-91c78a0e6603" providerId="AD" clId="Web-{5E05B3C8-128F-B80B-518D-4AEC05C47DEE}" dt="2026-02-25T12:18:59.116" v="13"/>
      <pc:docMkLst>
        <pc:docMk/>
      </pc:docMkLst>
    </pc:docChg>
  </pc:docChgLst>
  <pc:docChgLst>
    <pc:chgData name="Evgeni Koka (2509917)" userId="S::2509917@student.uwtsd.ac.uk::3375bcc8-8c70-4015-b779-64485739d99e" providerId="AD" clId="Web-{7E56D59E-D764-BE1E-D399-21FD2BF9A259}"/>
    <pc:docChg chg="modSld">
      <pc:chgData name="Evgeni Koka (2509917)" userId="S::2509917@student.uwtsd.ac.uk::3375bcc8-8c70-4015-b779-64485739d99e" providerId="AD" clId="Web-{7E56D59E-D764-BE1E-D399-21FD2BF9A259}" dt="2026-02-24T15:18:08.081" v="11"/>
      <pc:docMkLst>
        <pc:docMk/>
      </pc:docMkLst>
      <pc:sldChg chg="modSp">
        <pc:chgData name="Evgeni Koka (2509917)" userId="S::2509917@student.uwtsd.ac.uk::3375bcc8-8c70-4015-b779-64485739d99e" providerId="AD" clId="Web-{7E56D59E-D764-BE1E-D399-21FD2BF9A259}" dt="2026-02-24T15:16:51.516" v="1" actId="20577"/>
        <pc:sldMkLst>
          <pc:docMk/>
          <pc:sldMk cId="2256303097" sldId="271"/>
        </pc:sldMkLst>
        <pc:spChg chg="mod">
          <ac:chgData name="Evgeni Koka (2509917)" userId="S::2509917@student.uwtsd.ac.uk::3375bcc8-8c70-4015-b779-64485739d99e" providerId="AD" clId="Web-{7E56D59E-D764-BE1E-D399-21FD2BF9A259}" dt="2026-02-24T15:16:51.516" v="1" actId="20577"/>
          <ac:spMkLst>
            <pc:docMk/>
            <pc:sldMk cId="2256303097" sldId="271"/>
            <ac:spMk id="3" creationId="{4A9305E7-B7C3-F3EE-AF71-A9B61F8CDE2C}"/>
          </ac:spMkLst>
        </pc:spChg>
      </pc:sldChg>
    </pc:docChg>
  </pc:docChgLst>
  <pc:docChgLst>
    <pc:chgData name="Radostina Dimitrova Stoykova (2512263)" userId="S::2512263@student.uwtsd.ac.uk::5123005d-b963-4977-b226-22134c36033b" providerId="AD" clId="Web-{3B811726-A57E-65DA-68A3-2142B9977D3D}"/>
    <pc:docChg chg="addSld delSld modSld">
      <pc:chgData name="Radostina Dimitrova Stoykova (2512263)" userId="S::2512263@student.uwtsd.ac.uk::5123005d-b963-4977-b226-22134c36033b" providerId="AD" clId="Web-{3B811726-A57E-65DA-68A3-2142B9977D3D}" dt="2026-02-27T11:57:06.667" v="977"/>
      <pc:docMkLst>
        <pc:docMk/>
      </pc:docMkLst>
      <pc:sldChg chg="addSp delSp modSp">
        <pc:chgData name="Radostina Dimitrova Stoykova (2512263)" userId="S::2512263@student.uwtsd.ac.uk::5123005d-b963-4977-b226-22134c36033b" providerId="AD" clId="Web-{3B811726-A57E-65DA-68A3-2142B9977D3D}" dt="2026-02-27T11:16:17.340" v="453" actId="20577"/>
        <pc:sldMkLst>
          <pc:docMk/>
          <pc:sldMk cId="1511237854" sldId="261"/>
        </pc:sldMkLst>
        <pc:spChg chg="mod">
          <ac:chgData name="Radostina Dimitrova Stoykova (2512263)" userId="S::2512263@student.uwtsd.ac.uk::5123005d-b963-4977-b226-22134c36033b" providerId="AD" clId="Web-{3B811726-A57E-65DA-68A3-2142B9977D3D}" dt="2026-02-25T18:50:14.014" v="373" actId="20577"/>
          <ac:spMkLst>
            <pc:docMk/>
            <pc:sldMk cId="1511237854" sldId="261"/>
            <ac:spMk id="2" creationId="{03DD6B28-523A-4932-2567-AFF5C94F7BF2}"/>
          </ac:spMkLst>
        </pc:spChg>
        <pc:spChg chg="add mod">
          <ac:chgData name="Radostina Dimitrova Stoykova (2512263)" userId="S::2512263@student.uwtsd.ac.uk::5123005d-b963-4977-b226-22134c36033b" providerId="AD" clId="Web-{3B811726-A57E-65DA-68A3-2142B9977D3D}" dt="2026-02-27T11:16:17.340" v="453" actId="20577"/>
          <ac:spMkLst>
            <pc:docMk/>
            <pc:sldMk cId="1511237854" sldId="261"/>
            <ac:spMk id="251" creationId="{0517229D-95A8-3221-3F40-3F6F91DB38A7}"/>
          </ac:spMkLst>
        </pc:spChg>
      </pc:sldChg>
    </pc:docChg>
  </pc:docChgLst>
  <pc:docChgLst>
    <pc:chgData name="Radostina Dimitrova Stoykova (2512263)" userId="S::2512263@student.uwtsd.ac.uk::5123005d-b963-4977-b226-22134c36033b" providerId="AD" clId="Web-{7F706160-57B0-A61E-52A5-C0E9C82E86D8}"/>
    <pc:docChg chg="modSld">
      <pc:chgData name="Radostina Dimitrova Stoykova (2512263)" userId="S::2512263@student.uwtsd.ac.uk::5123005d-b963-4977-b226-22134c36033b" providerId="AD" clId="Web-{7F706160-57B0-A61E-52A5-C0E9C82E86D8}" dt="2026-03-08T09:37:10.419" v="16" actId="20577"/>
      <pc:docMkLst>
        <pc:docMk/>
      </pc:docMkLst>
      <pc:sldChg chg="modSp">
        <pc:chgData name="Radostina Dimitrova Stoykova (2512263)" userId="S::2512263@student.uwtsd.ac.uk::5123005d-b963-4977-b226-22134c36033b" providerId="AD" clId="Web-{7F706160-57B0-A61E-52A5-C0E9C82E86D8}" dt="2026-03-08T09:37:10.419" v="16" actId="20577"/>
        <pc:sldMkLst>
          <pc:docMk/>
          <pc:sldMk cId="1511237854" sldId="261"/>
        </pc:sldMkLst>
        <pc:spChg chg="mod">
          <ac:chgData name="Radostina Dimitrova Stoykova (2512263)" userId="S::2512263@student.uwtsd.ac.uk::5123005d-b963-4977-b226-22134c36033b" providerId="AD" clId="Web-{7F706160-57B0-A61E-52A5-C0E9C82E86D8}" dt="2026-03-08T09:37:10.419" v="16" actId="20577"/>
          <ac:spMkLst>
            <pc:docMk/>
            <pc:sldMk cId="1511237854" sldId="261"/>
            <ac:spMk id="251" creationId="{0517229D-95A8-3221-3F40-3F6F91DB38A7}"/>
          </ac:spMkLst>
        </pc:spChg>
      </pc:sldChg>
      <pc:sldChg chg="modSp">
        <pc:chgData name="Radostina Dimitrova Stoykova (2512263)" userId="S::2512263@student.uwtsd.ac.uk::5123005d-b963-4977-b226-22134c36033b" providerId="AD" clId="Web-{7F706160-57B0-A61E-52A5-C0E9C82E86D8}" dt="2026-03-08T09:35:30.762" v="10" actId="20577"/>
        <pc:sldMkLst>
          <pc:docMk/>
          <pc:sldMk cId="3867083769" sldId="290"/>
        </pc:sldMkLst>
        <pc:spChg chg="mod">
          <ac:chgData name="Radostina Dimitrova Stoykova (2512263)" userId="S::2512263@student.uwtsd.ac.uk::5123005d-b963-4977-b226-22134c36033b" providerId="AD" clId="Web-{7F706160-57B0-A61E-52A5-C0E9C82E86D8}" dt="2026-03-08T09:35:30.762" v="10" actId="20577"/>
          <ac:spMkLst>
            <pc:docMk/>
            <pc:sldMk cId="3867083769" sldId="290"/>
            <ac:spMk id="3" creationId="{A98B99E0-E7D3-3217-328A-313A09293709}"/>
          </ac:spMkLst>
        </pc:spChg>
      </pc:sldChg>
    </pc:docChg>
  </pc:docChgLst>
  <pc:docChgLst>
    <pc:chgData name="Eman Un Nisa Mumtaz (2511928)" userId="S::2511928@student.uwtsd.ac.uk::15ba7132-c2fa-4d40-a0a9-91c78a0e6603" providerId="AD" clId="Web-{3ECD909A-3437-3788-A81C-5B98CE8BE05C}"/>
    <pc:docChg chg="modSld">
      <pc:chgData name="Eman Un Nisa Mumtaz (2511928)" userId="S::2511928@student.uwtsd.ac.uk::15ba7132-c2fa-4d40-a0a9-91c78a0e6603" providerId="AD" clId="Web-{3ECD909A-3437-3788-A81C-5B98CE8BE05C}" dt="2026-02-25T09:30:43.749" v="857" actId="1076"/>
      <pc:docMkLst>
        <pc:docMk/>
      </pc:docMkLst>
      <pc:sldChg chg="addSp delSp modSp">
        <pc:chgData name="Eman Un Nisa Mumtaz (2511928)" userId="S::2511928@student.uwtsd.ac.uk::15ba7132-c2fa-4d40-a0a9-91c78a0e6603" providerId="AD" clId="Web-{3ECD909A-3437-3788-A81C-5B98CE8BE05C}" dt="2026-02-25T09:29:14.460" v="856" actId="1076"/>
        <pc:sldMkLst>
          <pc:docMk/>
          <pc:sldMk cId="2841655961" sldId="274"/>
        </pc:sldMkLst>
        <pc:spChg chg="mod">
          <ac:chgData name="Eman Un Nisa Mumtaz (2511928)" userId="S::2511928@student.uwtsd.ac.uk::15ba7132-c2fa-4d40-a0a9-91c78a0e6603" providerId="AD" clId="Web-{3ECD909A-3437-3788-A81C-5B98CE8BE05C}" dt="2026-02-25T09:29:14.460" v="856" actId="1076"/>
          <ac:spMkLst>
            <pc:docMk/>
            <pc:sldMk cId="2841655961" sldId="274"/>
            <ac:spMk id="3" creationId="{FA9BFD2D-A34F-06C7-608A-247826582234}"/>
          </ac:spMkLst>
        </pc:spChg>
        <pc:spChg chg="add mod">
          <ac:chgData name="Eman Un Nisa Mumtaz (2511928)" userId="S::2511928@student.uwtsd.ac.uk::15ba7132-c2fa-4d40-a0a9-91c78a0e6603" providerId="AD" clId="Web-{3ECD909A-3437-3788-A81C-5B98CE8BE05C}" dt="2026-02-25T09:28:57.192" v="855" actId="20577"/>
          <ac:spMkLst>
            <pc:docMk/>
            <pc:sldMk cId="2841655961" sldId="274"/>
            <ac:spMk id="6" creationId="{C6AF8B91-A025-91BD-A163-E61FCA2162A9}"/>
          </ac:spMkLst>
        </pc:spChg>
      </pc:sldChg>
    </pc:docChg>
  </pc:docChgLst>
  <pc:docChgLst>
    <pc:chgData name="Evgeni Koka (2509917)" userId="S::2509917@student.uwtsd.ac.uk::3375bcc8-8c70-4015-b779-64485739d99e" providerId="AD" clId="Web-{337B7EC4-C567-711D-0167-FCDED926D3C3}"/>
    <pc:docChg chg="addSld modSld">
      <pc:chgData name="Evgeni Koka (2509917)" userId="S::2509917@student.uwtsd.ac.uk::3375bcc8-8c70-4015-b779-64485739d99e" providerId="AD" clId="Web-{337B7EC4-C567-711D-0167-FCDED926D3C3}" dt="2026-02-24T00:24:55.679" v="115" actId="20577"/>
      <pc:docMkLst>
        <pc:docMk/>
      </pc:docMkLst>
    </pc:docChg>
  </pc:docChgLst>
  <pc:docChgLst>
    <pc:chgData name="Eriselda Rama (2505618)" userId="S::2505618@student.uwtsd.ac.uk::bab08850-9eca-403a-acb7-ecf0193d06b0" providerId="AD" clId="Web-{4AA54BD7-AB96-C0F9-AE0E-9F9C14136013}"/>
    <pc:docChg chg="modSld">
      <pc:chgData name="Eriselda Rama (2505618)" userId="S::2505618@student.uwtsd.ac.uk::bab08850-9eca-403a-acb7-ecf0193d06b0" providerId="AD" clId="Web-{4AA54BD7-AB96-C0F9-AE0E-9F9C14136013}" dt="2026-02-27T20:34:32.193" v="37" actId="20577"/>
      <pc:docMkLst>
        <pc:docMk/>
      </pc:docMkLst>
    </pc:docChg>
  </pc:docChgLst>
  <pc:docChgLst>
    <pc:chgData name="Evgeni Koka (2509917)" userId="S::2509917@student.uwtsd.ac.uk::3375bcc8-8c70-4015-b779-64485739d99e" providerId="AD" clId="Web-{F26D53DF-504B-FDF7-87D8-1764327AAFA3}"/>
    <pc:docChg chg="modSld">
      <pc:chgData name="Evgeni Koka (2509917)" userId="S::2509917@student.uwtsd.ac.uk::3375bcc8-8c70-4015-b779-64485739d99e" providerId="AD" clId="Web-{F26D53DF-504B-FDF7-87D8-1764327AAFA3}" dt="2026-03-03T12:49:08.923" v="1" actId="1076"/>
      <pc:docMkLst>
        <pc:docMk/>
      </pc:docMkLst>
    </pc:docChg>
  </pc:docChgLst>
  <pc:docChgLst>
    <pc:chgData name="Eman Un Nisa Mumtaz (2511928)" userId="S::2511928@student.uwtsd.ac.uk::15ba7132-c2fa-4d40-a0a9-91c78a0e6603" providerId="AD" clId="Web-{71D001BA-617F-616F-D685-5382E133F3FB}"/>
    <pc:docChg chg="modSld sldOrd">
      <pc:chgData name="Eman Un Nisa Mumtaz (2511928)" userId="S::2511928@student.uwtsd.ac.uk::15ba7132-c2fa-4d40-a0a9-91c78a0e6603" providerId="AD" clId="Web-{71D001BA-617F-616F-D685-5382E133F3FB}" dt="2026-03-01T12:30:06.050" v="2" actId="20577"/>
      <pc:docMkLst>
        <pc:docMk/>
      </pc:docMkLst>
      <pc:sldChg chg="modSp">
        <pc:chgData name="Eman Un Nisa Mumtaz (2511928)" userId="S::2511928@student.uwtsd.ac.uk::15ba7132-c2fa-4d40-a0a9-91c78a0e6603" providerId="AD" clId="Web-{71D001BA-617F-616F-D685-5382E133F3FB}" dt="2026-03-01T12:30:06.050" v="2" actId="20577"/>
        <pc:sldMkLst>
          <pc:docMk/>
          <pc:sldMk cId="2820695118" sldId="262"/>
        </pc:sldMkLst>
        <pc:spChg chg="mod">
          <ac:chgData name="Eman Un Nisa Mumtaz (2511928)" userId="S::2511928@student.uwtsd.ac.uk::15ba7132-c2fa-4d40-a0a9-91c78a0e6603" providerId="AD" clId="Web-{71D001BA-617F-616F-D685-5382E133F3FB}" dt="2026-03-01T12:30:06.050" v="2" actId="20577"/>
          <ac:spMkLst>
            <pc:docMk/>
            <pc:sldMk cId="2820695118" sldId="262"/>
            <ac:spMk id="3" creationId="{B3F00DF6-F888-FBEC-D5A5-ECF9EE388DD2}"/>
          </ac:spMkLst>
        </pc:spChg>
      </pc:sldChg>
      <pc:sldChg chg="modSp ord">
        <pc:chgData name="Eman Un Nisa Mumtaz (2511928)" userId="S::2511928@student.uwtsd.ac.uk::15ba7132-c2fa-4d40-a0a9-91c78a0e6603" providerId="AD" clId="Web-{71D001BA-617F-616F-D685-5382E133F3FB}" dt="2026-03-01T12:29:17.174" v="1" actId="20577"/>
        <pc:sldMkLst>
          <pc:docMk/>
          <pc:sldMk cId="1609927414" sldId="263"/>
        </pc:sldMkLst>
        <pc:spChg chg="mod">
          <ac:chgData name="Eman Un Nisa Mumtaz (2511928)" userId="S::2511928@student.uwtsd.ac.uk::15ba7132-c2fa-4d40-a0a9-91c78a0e6603" providerId="AD" clId="Web-{71D001BA-617F-616F-D685-5382E133F3FB}" dt="2026-03-01T12:29:17.174" v="1" actId="20577"/>
          <ac:spMkLst>
            <pc:docMk/>
            <pc:sldMk cId="1609927414" sldId="263"/>
            <ac:spMk id="10" creationId="{D09373FD-6307-E5E5-BDD5-3101BB2B9ACA}"/>
          </ac:spMkLst>
        </pc:spChg>
      </pc:sldChg>
    </pc:docChg>
  </pc:docChgLst>
  <pc:docChgLst>
    <pc:chgData name="Evgeni Koka (2509917)" userId="S::2509917@student.uwtsd.ac.uk::3375bcc8-8c70-4015-b779-64485739d99e" providerId="AD" clId="Web-{D2427475-33CA-F493-F02C-A86F5ACDD440}"/>
    <pc:docChg chg="modSld">
      <pc:chgData name="Evgeni Koka (2509917)" userId="S::2509917@student.uwtsd.ac.uk::3375bcc8-8c70-4015-b779-64485739d99e" providerId="AD" clId="Web-{D2427475-33CA-F493-F02C-A86F5ACDD440}" dt="2026-03-01T12:31:25.332" v="1" actId="20577"/>
      <pc:docMkLst>
        <pc:docMk/>
      </pc:docMkLst>
    </pc:docChg>
  </pc:docChgLst>
  <pc:docChgLst>
    <pc:chgData name="Radostina Dimitrova Stoykova (2512263)" userId="S::2512263@student.uwtsd.ac.uk::5123005d-b963-4977-b226-22134c36033b" providerId="AD" clId="Web-{E2356129-E5F4-9262-69BE-21DCC87689A9}"/>
    <pc:docChg chg="modSld">
      <pc:chgData name="Radostina Dimitrova Stoykova (2512263)" userId="S::2512263@student.uwtsd.ac.uk::5123005d-b963-4977-b226-22134c36033b" providerId="AD" clId="Web-{E2356129-E5F4-9262-69BE-21DCC87689A9}" dt="2026-03-06T11:11:42.920" v="1" actId="20577"/>
      <pc:docMkLst>
        <pc:docMk/>
      </pc:docMkLst>
      <pc:sldChg chg="modSp">
        <pc:chgData name="Radostina Dimitrova Stoykova (2512263)" userId="S::2512263@student.uwtsd.ac.uk::5123005d-b963-4977-b226-22134c36033b" providerId="AD" clId="Web-{E2356129-E5F4-9262-69BE-21DCC87689A9}" dt="2026-03-06T11:11:42.920" v="1" actId="20577"/>
        <pc:sldMkLst>
          <pc:docMk/>
          <pc:sldMk cId="1511237854" sldId="261"/>
        </pc:sldMkLst>
        <pc:spChg chg="mod">
          <ac:chgData name="Radostina Dimitrova Stoykova (2512263)" userId="S::2512263@student.uwtsd.ac.uk::5123005d-b963-4977-b226-22134c36033b" providerId="AD" clId="Web-{E2356129-E5F4-9262-69BE-21DCC87689A9}" dt="2026-03-06T11:11:42.920" v="1" actId="20577"/>
          <ac:spMkLst>
            <pc:docMk/>
            <pc:sldMk cId="1511237854" sldId="261"/>
            <ac:spMk id="2" creationId="{03DD6B28-523A-4932-2567-AFF5C94F7BF2}"/>
          </ac:spMkLst>
        </pc:spChg>
      </pc:sldChg>
    </pc:docChg>
  </pc:docChgLst>
  <pc:docChgLst>
    <pc:chgData name="Eman Un Nisa Mumtaz (2511928)" userId="S::2511928@student.uwtsd.ac.uk::15ba7132-c2fa-4d40-a0a9-91c78a0e6603" providerId="AD" clId="Web-{E373081D-D72D-91A6-B8EF-4F2FB0225667}"/>
    <pc:docChg chg="modSld">
      <pc:chgData name="Eman Un Nisa Mumtaz (2511928)" userId="S::2511928@student.uwtsd.ac.uk::15ba7132-c2fa-4d40-a0a9-91c78a0e6603" providerId="AD" clId="Web-{E373081D-D72D-91A6-B8EF-4F2FB0225667}" dt="2026-02-27T19:17:14.115" v="589" actId="1076"/>
      <pc:docMkLst>
        <pc:docMk/>
      </pc:docMkLst>
      <pc:sldChg chg="addSp modSp">
        <pc:chgData name="Eman Un Nisa Mumtaz (2511928)" userId="S::2511928@student.uwtsd.ac.uk::15ba7132-c2fa-4d40-a0a9-91c78a0e6603" providerId="AD" clId="Web-{E373081D-D72D-91A6-B8EF-4F2FB0225667}" dt="2026-02-27T19:15:15.354" v="584"/>
        <pc:sldMkLst>
          <pc:docMk/>
          <pc:sldMk cId="2841655961" sldId="274"/>
        </pc:sldMkLst>
        <pc:spChg chg="mod">
          <ac:chgData name="Eman Un Nisa Mumtaz (2511928)" userId="S::2511928@student.uwtsd.ac.uk::15ba7132-c2fa-4d40-a0a9-91c78a0e6603" providerId="AD" clId="Web-{E373081D-D72D-91A6-B8EF-4F2FB0225667}" dt="2026-02-27T19:11:52.146" v="499" actId="20577"/>
          <ac:spMkLst>
            <pc:docMk/>
            <pc:sldMk cId="2841655961" sldId="274"/>
            <ac:spMk id="3" creationId="{FA9BFD2D-A34F-06C7-608A-247826582234}"/>
          </ac:spMkLst>
        </pc:spChg>
        <pc:spChg chg="add mod">
          <ac:chgData name="Eman Un Nisa Mumtaz (2511928)" userId="S::2511928@student.uwtsd.ac.uk::15ba7132-c2fa-4d40-a0a9-91c78a0e6603" providerId="AD" clId="Web-{E373081D-D72D-91A6-B8EF-4F2FB0225667}" dt="2026-02-27T19:15:15.354" v="584"/>
          <ac:spMkLst>
            <pc:docMk/>
            <pc:sldMk cId="2841655961" sldId="274"/>
            <ac:spMk id="4" creationId="{5E6719A4-87C1-25ED-9414-409FDAD63DBF}"/>
          </ac:spMkLst>
        </pc:spChg>
        <pc:spChg chg="mod">
          <ac:chgData name="Eman Un Nisa Mumtaz (2511928)" userId="S::2511928@student.uwtsd.ac.uk::15ba7132-c2fa-4d40-a0a9-91c78a0e6603" providerId="AD" clId="Web-{E373081D-D72D-91A6-B8EF-4F2FB0225667}" dt="2026-02-27T19:10:53.566" v="484" actId="20577"/>
          <ac:spMkLst>
            <pc:docMk/>
            <pc:sldMk cId="2841655961" sldId="274"/>
            <ac:spMk id="6" creationId="{C6AF8B91-A025-91BD-A163-E61FCA2162A9}"/>
          </ac:spMkLst>
        </pc:spChg>
      </pc:sldChg>
    </pc:docChg>
  </pc:docChgLst>
  <pc:docChgLst>
    <pc:chgData name="Eriselda Rama (2505618)" userId="S::2505618@student.uwtsd.ac.uk::bab08850-9eca-403a-acb7-ecf0193d06b0" providerId="AD" clId="Web-{9CE1DA10-BFC0-99DA-067F-D08FCA7E691B}"/>
    <pc:docChg chg="modSld">
      <pc:chgData name="Eriselda Rama (2505618)" userId="S::2505618@student.uwtsd.ac.uk::bab08850-9eca-403a-acb7-ecf0193d06b0" providerId="AD" clId="Web-{9CE1DA10-BFC0-99DA-067F-D08FCA7E691B}" dt="2026-03-10T20:21:04.758" v="240" actId="20577"/>
      <pc:docMkLst>
        <pc:docMk/>
      </pc:docMkLst>
      <pc:sldChg chg="modSp">
        <pc:chgData name="Eriselda Rama (2505618)" userId="S::2505618@student.uwtsd.ac.uk::bab08850-9eca-403a-acb7-ecf0193d06b0" providerId="AD" clId="Web-{9CE1DA10-BFC0-99DA-067F-D08FCA7E691B}" dt="2026-03-10T17:48:48.591" v="10" actId="20577"/>
        <pc:sldMkLst>
          <pc:docMk/>
          <pc:sldMk cId="2509010204" sldId="259"/>
        </pc:sldMkLst>
        <pc:spChg chg="mod">
          <ac:chgData name="Eriselda Rama (2505618)" userId="S::2505618@student.uwtsd.ac.uk::bab08850-9eca-403a-acb7-ecf0193d06b0" providerId="AD" clId="Web-{9CE1DA10-BFC0-99DA-067F-D08FCA7E691B}" dt="2026-03-10T17:48:48.591" v="10" actId="20577"/>
          <ac:spMkLst>
            <pc:docMk/>
            <pc:sldMk cId="2509010204" sldId="259"/>
            <ac:spMk id="3" creationId="{9113E81B-F25C-AFA9-5152-36BB28FD3EB1}"/>
          </ac:spMkLst>
        </pc:spChg>
      </pc:sldChg>
      <pc:sldChg chg="modSp">
        <pc:chgData name="Eriselda Rama (2505618)" userId="S::2505618@student.uwtsd.ac.uk::bab08850-9eca-403a-acb7-ecf0193d06b0" providerId="AD" clId="Web-{9CE1DA10-BFC0-99DA-067F-D08FCA7E691B}" dt="2026-03-10T20:13:08.536" v="122" actId="20577"/>
        <pc:sldMkLst>
          <pc:docMk/>
          <pc:sldMk cId="2256303097" sldId="271"/>
        </pc:sldMkLst>
        <pc:spChg chg="mod">
          <ac:chgData name="Eriselda Rama (2505618)" userId="S::2505618@student.uwtsd.ac.uk::bab08850-9eca-403a-acb7-ecf0193d06b0" providerId="AD" clId="Web-{9CE1DA10-BFC0-99DA-067F-D08FCA7E691B}" dt="2026-03-10T20:13:08.536" v="122" actId="20577"/>
          <ac:spMkLst>
            <pc:docMk/>
            <pc:sldMk cId="2256303097" sldId="271"/>
            <ac:spMk id="2" creationId="{99A1B216-7869-9FF2-616E-B5230F334D9A}"/>
          </ac:spMkLst>
        </pc:spChg>
      </pc:sldChg>
      <pc:sldChg chg="modSp">
        <pc:chgData name="Eriselda Rama (2505618)" userId="S::2505618@student.uwtsd.ac.uk::bab08850-9eca-403a-acb7-ecf0193d06b0" providerId="AD" clId="Web-{9CE1DA10-BFC0-99DA-067F-D08FCA7E691B}" dt="2026-03-10T19:54:04.079" v="119" actId="20577"/>
        <pc:sldMkLst>
          <pc:docMk/>
          <pc:sldMk cId="205954895" sldId="289"/>
        </pc:sldMkLst>
        <pc:spChg chg="mod">
          <ac:chgData name="Eriselda Rama (2505618)" userId="S::2505618@student.uwtsd.ac.uk::bab08850-9eca-403a-acb7-ecf0193d06b0" providerId="AD" clId="Web-{9CE1DA10-BFC0-99DA-067F-D08FCA7E691B}" dt="2026-03-10T19:54:04.079" v="119" actId="20577"/>
          <ac:spMkLst>
            <pc:docMk/>
            <pc:sldMk cId="205954895" sldId="289"/>
            <ac:spMk id="3" creationId="{86B0EE59-E8BD-50C9-714D-43D456FC7F28}"/>
          </ac:spMkLst>
        </pc:spChg>
      </pc:sldChg>
      <pc:sldChg chg="modSp">
        <pc:chgData name="Eriselda Rama (2505618)" userId="S::2505618@student.uwtsd.ac.uk::bab08850-9eca-403a-acb7-ecf0193d06b0" providerId="AD" clId="Web-{9CE1DA10-BFC0-99DA-067F-D08FCA7E691B}" dt="2026-03-10T20:21:04.758" v="240" actId="20577"/>
        <pc:sldMkLst>
          <pc:docMk/>
          <pc:sldMk cId="2506752014" sldId="291"/>
        </pc:sldMkLst>
        <pc:spChg chg="mod">
          <ac:chgData name="Eriselda Rama (2505618)" userId="S::2505618@student.uwtsd.ac.uk::bab08850-9eca-403a-acb7-ecf0193d06b0" providerId="AD" clId="Web-{9CE1DA10-BFC0-99DA-067F-D08FCA7E691B}" dt="2026-03-10T20:21:04.758" v="240" actId="20577"/>
          <ac:spMkLst>
            <pc:docMk/>
            <pc:sldMk cId="2506752014" sldId="291"/>
            <ac:spMk id="3" creationId="{0B015EE5-D1D7-772D-6C0B-5C14E715157C}"/>
          </ac:spMkLst>
        </pc:spChg>
      </pc:sldChg>
      <pc:sldChg chg="modSp">
        <pc:chgData name="Eriselda Rama (2505618)" userId="S::2505618@student.uwtsd.ac.uk::bab08850-9eca-403a-acb7-ecf0193d06b0" providerId="AD" clId="Web-{9CE1DA10-BFC0-99DA-067F-D08FCA7E691B}" dt="2026-03-10T20:20:28.661" v="185" actId="20577"/>
        <pc:sldMkLst>
          <pc:docMk/>
          <pc:sldMk cId="794767931" sldId="292"/>
        </pc:sldMkLst>
        <pc:spChg chg="mod">
          <ac:chgData name="Eriselda Rama (2505618)" userId="S::2505618@student.uwtsd.ac.uk::bab08850-9eca-403a-acb7-ecf0193d06b0" providerId="AD" clId="Web-{9CE1DA10-BFC0-99DA-067F-D08FCA7E691B}" dt="2026-03-10T20:20:28.661" v="185" actId="20577"/>
          <ac:spMkLst>
            <pc:docMk/>
            <pc:sldMk cId="794767931" sldId="292"/>
            <ac:spMk id="3" creationId="{E143A996-B167-AEC8-FA3B-26BA1ED85A3E}"/>
          </ac:spMkLst>
        </pc:spChg>
      </pc:sldChg>
    </pc:docChg>
  </pc:docChgLst>
  <pc:docChgLst>
    <pc:chgData name="Evgeni Koka (2509917)" userId="S::2509917@student.uwtsd.ac.uk::3375bcc8-8c70-4015-b779-64485739d99e" providerId="AD" clId="Web-{A30A8766-F079-5B4A-E38F-E977175CD220}"/>
    <pc:docChg chg="modSld">
      <pc:chgData name="Evgeni Koka (2509917)" userId="S::2509917@student.uwtsd.ac.uk::3375bcc8-8c70-4015-b779-64485739d99e" providerId="AD" clId="Web-{A30A8766-F079-5B4A-E38F-E977175CD220}" dt="2026-03-15T10:11:02.580" v="1"/>
      <pc:docMkLst>
        <pc:docMk/>
      </pc:docMkLst>
      <pc:sldChg chg="modSp">
        <pc:chgData name="Evgeni Koka (2509917)" userId="S::2509917@student.uwtsd.ac.uk::3375bcc8-8c70-4015-b779-64485739d99e" providerId="AD" clId="Web-{A30A8766-F079-5B4A-E38F-E977175CD220}" dt="2026-03-15T10:11:02.580" v="1"/>
        <pc:sldMkLst>
          <pc:docMk/>
          <pc:sldMk cId="2509010204" sldId="259"/>
        </pc:sldMkLst>
        <pc:spChg chg="mod">
          <ac:chgData name="Evgeni Koka (2509917)" userId="S::2509917@student.uwtsd.ac.uk::3375bcc8-8c70-4015-b779-64485739d99e" providerId="AD" clId="Web-{A30A8766-F079-5B4A-E38F-E977175CD220}" dt="2026-03-15T10:11:02.580" v="1"/>
          <ac:spMkLst>
            <pc:docMk/>
            <pc:sldMk cId="2509010204" sldId="259"/>
            <ac:spMk id="3" creationId="{9113E81B-F25C-AFA9-5152-36BB28FD3EB1}"/>
          </ac:spMkLst>
        </pc:spChg>
      </pc:sldChg>
    </pc:docChg>
  </pc:docChgLst>
  <pc:docChgLst>
    <pc:chgData name="Evgeni Koka (2509917)" userId="S::2509917@student.uwtsd.ac.uk::3375bcc8-8c70-4015-b779-64485739d99e" providerId="AD" clId="Web-{E87E9755-0981-4683-1891-7C9EE2F5834E}"/>
    <pc:docChg chg="modSld">
      <pc:chgData name="Evgeni Koka (2509917)" userId="S::2509917@student.uwtsd.ac.uk::3375bcc8-8c70-4015-b779-64485739d99e" providerId="AD" clId="Web-{E87E9755-0981-4683-1891-7C9EE2F5834E}" dt="2026-02-24T00:28:30.113" v="59" actId="20577"/>
      <pc:docMkLst>
        <pc:docMk/>
      </pc:docMkLst>
    </pc:docChg>
  </pc:docChgLst>
  <pc:docChgLst>
    <pc:chgData name="Eriselda Rama (2505618)" userId="S::2505618@student.uwtsd.ac.uk::bab08850-9eca-403a-acb7-ecf0193d06b0" providerId="AD" clId="Web-{F405992A-A587-683F-F1CC-51DCF3D12E71}"/>
    <pc:docChg chg="modSld">
      <pc:chgData name="Eriselda Rama (2505618)" userId="S::2505618@student.uwtsd.ac.uk::bab08850-9eca-403a-acb7-ecf0193d06b0" providerId="AD" clId="Web-{F405992A-A587-683F-F1CC-51DCF3D12E71}" dt="2026-03-02T21:00:28.054" v="581" actId="20577"/>
      <pc:docMkLst>
        <pc:docMk/>
      </pc:docMkLst>
    </pc:docChg>
  </pc:docChgLst>
  <pc:docChgLst>
    <pc:chgData name="Evgeni Koka (2509917)" userId="S::2509917@student.uwtsd.ac.uk::3375bcc8-8c70-4015-b779-64485739d99e" providerId="AD" clId="Web-{F85191DE-9222-6482-6E6E-4B575F58E6FE}"/>
    <pc:docChg chg="addSld">
      <pc:chgData name="Evgeni Koka (2509917)" userId="S::2509917@student.uwtsd.ac.uk::3375bcc8-8c70-4015-b779-64485739d99e" providerId="AD" clId="Web-{F85191DE-9222-6482-6E6E-4B575F58E6FE}" dt="2026-02-27T12:21:31.955" v="2"/>
      <pc:docMkLst>
        <pc:docMk/>
      </pc:docMkLst>
    </pc:docChg>
  </pc:docChgLst>
  <pc:docChgLst>
    <pc:chgData name="Eman Un Nisa Mumtaz (2511928)" userId="S::2511928@student.uwtsd.ac.uk::15ba7132-c2fa-4d40-a0a9-91c78a0e6603" providerId="AD" clId="Web-{B2D8FC9C-52A9-5222-9951-7C39B6EC7DB7}"/>
    <pc:docChg chg="modSld">
      <pc:chgData name="Eman Un Nisa Mumtaz (2511928)" userId="S::2511928@student.uwtsd.ac.uk::15ba7132-c2fa-4d40-a0a9-91c78a0e6603" providerId="AD" clId="Web-{B2D8FC9C-52A9-5222-9951-7C39B6EC7DB7}" dt="2026-03-15T09:18:27.705" v="11" actId="1076"/>
      <pc:docMkLst>
        <pc:docMk/>
      </pc:docMkLst>
      <pc:sldChg chg="modSp">
        <pc:chgData name="Eman Un Nisa Mumtaz (2511928)" userId="S::2511928@student.uwtsd.ac.uk::15ba7132-c2fa-4d40-a0a9-91c78a0e6603" providerId="AD" clId="Web-{B2D8FC9C-52A9-5222-9951-7C39B6EC7DB7}" dt="2026-03-15T09:18:27.705" v="11" actId="1076"/>
        <pc:sldMkLst>
          <pc:docMk/>
          <pc:sldMk cId="1609927414" sldId="263"/>
        </pc:sldMkLst>
        <pc:spChg chg="mod">
          <ac:chgData name="Eman Un Nisa Mumtaz (2511928)" userId="S::2511928@student.uwtsd.ac.uk::15ba7132-c2fa-4d40-a0a9-91c78a0e6603" providerId="AD" clId="Web-{B2D8FC9C-52A9-5222-9951-7C39B6EC7DB7}" dt="2026-03-15T09:17:21.190" v="4" actId="1076"/>
          <ac:spMkLst>
            <pc:docMk/>
            <pc:sldMk cId="1609927414" sldId="263"/>
            <ac:spMk id="8" creationId="{E6A63A38-DBEA-D394-7896-261AB59C6D59}"/>
          </ac:spMkLst>
        </pc:spChg>
        <pc:spChg chg="mod">
          <ac:chgData name="Eman Un Nisa Mumtaz (2511928)" userId="S::2511928@student.uwtsd.ac.uk::15ba7132-c2fa-4d40-a0a9-91c78a0e6603" providerId="AD" clId="Web-{B2D8FC9C-52A9-5222-9951-7C39B6EC7DB7}" dt="2026-03-15T09:18:27.705" v="11" actId="1076"/>
          <ac:spMkLst>
            <pc:docMk/>
            <pc:sldMk cId="1609927414" sldId="263"/>
            <ac:spMk id="15" creationId="{9B567901-C9EB-A84D-2397-2D4C168866F9}"/>
          </ac:spMkLst>
        </pc:spChg>
        <pc:spChg chg="mod">
          <ac:chgData name="Eman Un Nisa Mumtaz (2511928)" userId="S::2511928@student.uwtsd.ac.uk::15ba7132-c2fa-4d40-a0a9-91c78a0e6603" providerId="AD" clId="Web-{B2D8FC9C-52A9-5222-9951-7C39B6EC7DB7}" dt="2026-03-15T09:17:01.721" v="3" actId="1076"/>
          <ac:spMkLst>
            <pc:docMk/>
            <pc:sldMk cId="1609927414" sldId="263"/>
            <ac:spMk id="16" creationId="{1DDC636C-5EB6-C8BA-9D6E-4A6860CA9848}"/>
          </ac:spMkLst>
        </pc:spChg>
        <pc:cxnChg chg="mod">
          <ac:chgData name="Eman Un Nisa Mumtaz (2511928)" userId="S::2511928@student.uwtsd.ac.uk::15ba7132-c2fa-4d40-a0a9-91c78a0e6603" providerId="AD" clId="Web-{B2D8FC9C-52A9-5222-9951-7C39B6EC7DB7}" dt="2026-03-15T09:18:08.737" v="10" actId="14100"/>
          <ac:cxnSpMkLst>
            <pc:docMk/>
            <pc:sldMk cId="1609927414" sldId="263"/>
            <ac:cxnSpMk id="6" creationId="{72214CC7-47AB-91B4-33A5-C9558457C03F}"/>
          </ac:cxnSpMkLst>
        </pc:cxnChg>
        <pc:cxnChg chg="mod">
          <ac:chgData name="Eman Un Nisa Mumtaz (2511928)" userId="S::2511928@student.uwtsd.ac.uk::15ba7132-c2fa-4d40-a0a9-91c78a0e6603" providerId="AD" clId="Web-{B2D8FC9C-52A9-5222-9951-7C39B6EC7DB7}" dt="2026-03-15T09:17:50.127" v="8" actId="14100"/>
          <ac:cxnSpMkLst>
            <pc:docMk/>
            <pc:sldMk cId="1609927414" sldId="263"/>
            <ac:cxnSpMk id="11" creationId="{0C459A70-7B82-E654-333E-85EC40F3CBE7}"/>
          </ac:cxnSpMkLst>
        </pc:cxnChg>
      </pc:sldChg>
    </pc:docChg>
  </pc:docChgLst>
  <pc:docChgLst>
    <pc:chgData name="Evgeni Koka (2509917)" userId="S::2509917@student.uwtsd.ac.uk::3375bcc8-8c70-4015-b779-64485739d99e" providerId="AD" clId="Web-{666BB989-2E7E-E62D-3FCF-25151C442B56}"/>
    <pc:docChg chg="mod modSld addMainMaster delMainMaster">
      <pc:chgData name="Evgeni Koka (2509917)" userId="S::2509917@student.uwtsd.ac.uk::3375bcc8-8c70-4015-b779-64485739d99e" providerId="AD" clId="Web-{666BB989-2E7E-E62D-3FCF-25151C442B56}" dt="2026-03-04T18:52:17.985" v="0"/>
      <pc:docMkLst>
        <pc:docMk/>
      </pc:docMkLst>
      <pc:sldChg chg="modSp mod modClrScheme chgLayout">
        <pc:chgData name="Evgeni Koka (2509917)" userId="S::2509917@student.uwtsd.ac.uk::3375bcc8-8c70-4015-b779-64485739d99e" providerId="AD" clId="Web-{666BB989-2E7E-E62D-3FCF-25151C442B56}" dt="2026-03-04T18:52:17.985" v="0"/>
        <pc:sldMkLst>
          <pc:docMk/>
          <pc:sldMk cId="109857222" sldId="256"/>
        </pc:sldMkLst>
        <pc:spChg chg="mod ord">
          <ac:chgData name="Evgeni Koka (2509917)" userId="S::2509917@student.uwtsd.ac.uk::3375bcc8-8c70-4015-b779-64485739d99e" providerId="AD" clId="Web-{666BB989-2E7E-E62D-3FCF-25151C442B56}" dt="2026-03-04T18:52:17.985" v="0"/>
          <ac:spMkLst>
            <pc:docMk/>
            <pc:sldMk cId="109857222" sldId="256"/>
            <ac:spMk id="2" creationId="{00000000-0000-0000-0000-000000000000}"/>
          </ac:spMkLst>
        </pc:spChg>
        <pc:spChg chg="mod ord">
          <ac:chgData name="Evgeni Koka (2509917)" userId="S::2509917@student.uwtsd.ac.uk::3375bcc8-8c70-4015-b779-64485739d99e" providerId="AD" clId="Web-{666BB989-2E7E-E62D-3FCF-25151C442B56}" dt="2026-03-04T18:52:17.985" v="0"/>
          <ac:spMkLst>
            <pc:docMk/>
            <pc:sldMk cId="109857222" sldId="256"/>
            <ac:spMk id="3" creationId="{00000000-0000-0000-0000-000000000000}"/>
          </ac:spMkLst>
        </pc:spChg>
      </pc:sldChg>
      <pc:sldChg chg="modSp mod modClrScheme chgLayout">
        <pc:chgData name="Evgeni Koka (2509917)" userId="S::2509917@student.uwtsd.ac.uk::3375bcc8-8c70-4015-b779-64485739d99e" providerId="AD" clId="Web-{666BB989-2E7E-E62D-3FCF-25151C442B56}" dt="2026-03-04T18:52:17.985" v="0"/>
        <pc:sldMkLst>
          <pc:docMk/>
          <pc:sldMk cId="1476460715" sldId="257"/>
        </pc:sldMkLst>
        <pc:spChg chg="mod ord">
          <ac:chgData name="Evgeni Koka (2509917)" userId="S::2509917@student.uwtsd.ac.uk::3375bcc8-8c70-4015-b779-64485739d99e" providerId="AD" clId="Web-{666BB989-2E7E-E62D-3FCF-25151C442B56}" dt="2026-03-04T18:52:17.985" v="0"/>
          <ac:spMkLst>
            <pc:docMk/>
            <pc:sldMk cId="1476460715" sldId="257"/>
            <ac:spMk id="2" creationId="{7385848E-E09C-B43C-9129-75891591C53D}"/>
          </ac:spMkLst>
        </pc:spChg>
        <pc:spChg chg="mod ord">
          <ac:chgData name="Evgeni Koka (2509917)" userId="S::2509917@student.uwtsd.ac.uk::3375bcc8-8c70-4015-b779-64485739d99e" providerId="AD" clId="Web-{666BB989-2E7E-E62D-3FCF-25151C442B56}" dt="2026-03-04T18:52:17.985" v="0"/>
          <ac:spMkLst>
            <pc:docMk/>
            <pc:sldMk cId="1476460715" sldId="257"/>
            <ac:spMk id="3" creationId="{6AB4FB45-A791-E527-A049-3DE62FEBCC8D}"/>
          </ac:spMkLst>
        </pc:spChg>
      </pc:sldChg>
      <pc:sldChg chg="modSp mod modClrScheme chgLayout">
        <pc:chgData name="Evgeni Koka (2509917)" userId="S::2509917@student.uwtsd.ac.uk::3375bcc8-8c70-4015-b779-64485739d99e" providerId="AD" clId="Web-{666BB989-2E7E-E62D-3FCF-25151C442B56}" dt="2026-03-04T18:52:17.985" v="0"/>
        <pc:sldMkLst>
          <pc:docMk/>
          <pc:sldMk cId="2509010204" sldId="259"/>
        </pc:sldMkLst>
        <pc:spChg chg="mod ord">
          <ac:chgData name="Evgeni Koka (2509917)" userId="S::2509917@student.uwtsd.ac.uk::3375bcc8-8c70-4015-b779-64485739d99e" providerId="AD" clId="Web-{666BB989-2E7E-E62D-3FCF-25151C442B56}" dt="2026-03-04T18:52:17.985" v="0"/>
          <ac:spMkLst>
            <pc:docMk/>
            <pc:sldMk cId="2509010204" sldId="259"/>
            <ac:spMk id="2" creationId="{352DD12D-D738-8B41-1880-322FDCCC28FD}"/>
          </ac:spMkLst>
        </pc:spChg>
        <pc:spChg chg="mod ord">
          <ac:chgData name="Evgeni Koka (2509917)" userId="S::2509917@student.uwtsd.ac.uk::3375bcc8-8c70-4015-b779-64485739d99e" providerId="AD" clId="Web-{666BB989-2E7E-E62D-3FCF-25151C442B56}" dt="2026-03-04T18:52:17.985" v="0"/>
          <ac:spMkLst>
            <pc:docMk/>
            <pc:sldMk cId="2509010204" sldId="259"/>
            <ac:spMk id="3" creationId="{9113E81B-F25C-AFA9-5152-36BB28FD3EB1}"/>
          </ac:spMkLst>
        </pc:spChg>
      </pc:sldChg>
      <pc:sldChg chg="modSp mod modClrScheme chgLayout">
        <pc:chgData name="Evgeni Koka (2509917)" userId="S::2509917@student.uwtsd.ac.uk::3375bcc8-8c70-4015-b779-64485739d99e" providerId="AD" clId="Web-{666BB989-2E7E-E62D-3FCF-25151C442B56}" dt="2026-03-04T18:52:17.985" v="0"/>
        <pc:sldMkLst>
          <pc:docMk/>
          <pc:sldMk cId="1511237854" sldId="261"/>
        </pc:sldMkLst>
        <pc:spChg chg="mod ord">
          <ac:chgData name="Evgeni Koka (2509917)" userId="S::2509917@student.uwtsd.ac.uk::3375bcc8-8c70-4015-b779-64485739d99e" providerId="AD" clId="Web-{666BB989-2E7E-E62D-3FCF-25151C442B56}" dt="2026-03-04T18:52:17.985" v="0"/>
          <ac:spMkLst>
            <pc:docMk/>
            <pc:sldMk cId="1511237854" sldId="261"/>
            <ac:spMk id="2" creationId="{03DD6B28-523A-4932-2567-AFF5C94F7BF2}"/>
          </ac:spMkLst>
        </pc:spChg>
        <pc:spChg chg="mod ord">
          <ac:chgData name="Evgeni Koka (2509917)" userId="S::2509917@student.uwtsd.ac.uk::3375bcc8-8c70-4015-b779-64485739d99e" providerId="AD" clId="Web-{666BB989-2E7E-E62D-3FCF-25151C442B56}" dt="2026-03-04T18:52:17.985" v="0"/>
          <ac:spMkLst>
            <pc:docMk/>
            <pc:sldMk cId="1511237854" sldId="261"/>
            <ac:spMk id="251" creationId="{0517229D-95A8-3221-3F40-3F6F91DB38A7}"/>
          </ac:spMkLst>
        </pc:spChg>
      </pc:sldChg>
      <pc:sldChg chg="modSp mod modClrScheme chgLayout">
        <pc:chgData name="Evgeni Koka (2509917)" userId="S::2509917@student.uwtsd.ac.uk::3375bcc8-8c70-4015-b779-64485739d99e" providerId="AD" clId="Web-{666BB989-2E7E-E62D-3FCF-25151C442B56}" dt="2026-03-04T18:52:17.985" v="0"/>
        <pc:sldMkLst>
          <pc:docMk/>
          <pc:sldMk cId="2820695118" sldId="262"/>
        </pc:sldMkLst>
        <pc:spChg chg="mod ord">
          <ac:chgData name="Evgeni Koka (2509917)" userId="S::2509917@student.uwtsd.ac.uk::3375bcc8-8c70-4015-b779-64485739d99e" providerId="AD" clId="Web-{666BB989-2E7E-E62D-3FCF-25151C442B56}" dt="2026-03-04T18:52:17.985" v="0"/>
          <ac:spMkLst>
            <pc:docMk/>
            <pc:sldMk cId="2820695118" sldId="262"/>
            <ac:spMk id="2" creationId="{C7288724-CA06-B27B-E512-9CD9FA135086}"/>
          </ac:spMkLst>
        </pc:spChg>
        <pc:spChg chg="mod ord">
          <ac:chgData name="Evgeni Koka (2509917)" userId="S::2509917@student.uwtsd.ac.uk::3375bcc8-8c70-4015-b779-64485739d99e" providerId="AD" clId="Web-{666BB989-2E7E-E62D-3FCF-25151C442B56}" dt="2026-03-04T18:52:17.985" v="0"/>
          <ac:spMkLst>
            <pc:docMk/>
            <pc:sldMk cId="2820695118" sldId="262"/>
            <ac:spMk id="3" creationId="{B3F00DF6-F888-FBEC-D5A5-ECF9EE388DD2}"/>
          </ac:spMkLst>
        </pc:spChg>
      </pc:sldChg>
      <pc:sldChg chg="modSp mod modClrScheme chgLayout">
        <pc:chgData name="Evgeni Koka (2509917)" userId="S::2509917@student.uwtsd.ac.uk::3375bcc8-8c70-4015-b779-64485739d99e" providerId="AD" clId="Web-{666BB989-2E7E-E62D-3FCF-25151C442B56}" dt="2026-03-04T18:52:17.985" v="0"/>
        <pc:sldMkLst>
          <pc:docMk/>
          <pc:sldMk cId="1609927414" sldId="263"/>
        </pc:sldMkLst>
        <pc:spChg chg="mod ord">
          <ac:chgData name="Evgeni Koka (2509917)" userId="S::2509917@student.uwtsd.ac.uk::3375bcc8-8c70-4015-b779-64485739d99e" providerId="AD" clId="Web-{666BB989-2E7E-E62D-3FCF-25151C442B56}" dt="2026-03-04T18:52:17.985" v="0"/>
          <ac:spMkLst>
            <pc:docMk/>
            <pc:sldMk cId="1609927414" sldId="263"/>
            <ac:spMk id="2" creationId="{21FCF057-F11E-3A69-5D7D-DC9DBFF346C3}"/>
          </ac:spMkLst>
        </pc:spChg>
      </pc:sldChg>
      <pc:sldChg chg="modSp mod modClrScheme chgLayout">
        <pc:chgData name="Evgeni Koka (2509917)" userId="S::2509917@student.uwtsd.ac.uk::3375bcc8-8c70-4015-b779-64485739d99e" providerId="AD" clId="Web-{666BB989-2E7E-E62D-3FCF-25151C442B56}" dt="2026-03-04T18:52:17.985" v="0"/>
        <pc:sldMkLst>
          <pc:docMk/>
          <pc:sldMk cId="2982479794" sldId="264"/>
        </pc:sldMkLst>
        <pc:spChg chg="mod ord">
          <ac:chgData name="Evgeni Koka (2509917)" userId="S::2509917@student.uwtsd.ac.uk::3375bcc8-8c70-4015-b779-64485739d99e" providerId="AD" clId="Web-{666BB989-2E7E-E62D-3FCF-25151C442B56}" dt="2026-03-04T18:52:17.985" v="0"/>
          <ac:spMkLst>
            <pc:docMk/>
            <pc:sldMk cId="2982479794" sldId="264"/>
            <ac:spMk id="2" creationId="{5FD9F5E9-2FD1-F4AD-4838-CEA55990E5F6}"/>
          </ac:spMkLst>
        </pc:spChg>
        <pc:spChg chg="mod ord">
          <ac:chgData name="Evgeni Koka (2509917)" userId="S::2509917@student.uwtsd.ac.uk::3375bcc8-8c70-4015-b779-64485739d99e" providerId="AD" clId="Web-{666BB989-2E7E-E62D-3FCF-25151C442B56}" dt="2026-03-04T18:52:17.985" v="0"/>
          <ac:spMkLst>
            <pc:docMk/>
            <pc:sldMk cId="2982479794" sldId="264"/>
            <ac:spMk id="3" creationId="{7821B295-DF37-B8E2-B329-A71C2A47A273}"/>
          </ac:spMkLst>
        </pc:spChg>
      </pc:sldChg>
      <pc:sldChg chg="modSp mod modClrScheme chgLayout">
        <pc:chgData name="Evgeni Koka (2509917)" userId="S::2509917@student.uwtsd.ac.uk::3375bcc8-8c70-4015-b779-64485739d99e" providerId="AD" clId="Web-{666BB989-2E7E-E62D-3FCF-25151C442B56}" dt="2026-03-04T18:52:17.985" v="0"/>
        <pc:sldMkLst>
          <pc:docMk/>
          <pc:sldMk cId="3496748218" sldId="266"/>
        </pc:sldMkLst>
        <pc:spChg chg="mod ord">
          <ac:chgData name="Evgeni Koka (2509917)" userId="S::2509917@student.uwtsd.ac.uk::3375bcc8-8c70-4015-b779-64485739d99e" providerId="AD" clId="Web-{666BB989-2E7E-E62D-3FCF-25151C442B56}" dt="2026-03-04T18:52:17.985" v="0"/>
          <ac:spMkLst>
            <pc:docMk/>
            <pc:sldMk cId="3496748218" sldId="266"/>
            <ac:spMk id="2" creationId="{DFA97D22-83A5-9E2C-9BDC-A3D2F06E3327}"/>
          </ac:spMkLst>
        </pc:spChg>
        <pc:spChg chg="mod ord">
          <ac:chgData name="Evgeni Koka (2509917)" userId="S::2509917@student.uwtsd.ac.uk::3375bcc8-8c70-4015-b779-64485739d99e" providerId="AD" clId="Web-{666BB989-2E7E-E62D-3FCF-25151C442B56}" dt="2026-03-04T18:52:17.985" v="0"/>
          <ac:spMkLst>
            <pc:docMk/>
            <pc:sldMk cId="3496748218" sldId="266"/>
            <ac:spMk id="3" creationId="{F70D7BF6-450B-3249-46EC-8C4FCB6D16BC}"/>
          </ac:spMkLst>
        </pc:spChg>
      </pc:sldChg>
      <pc:sldChg chg="modSp mod modClrScheme chgLayout">
        <pc:chgData name="Evgeni Koka (2509917)" userId="S::2509917@student.uwtsd.ac.uk::3375bcc8-8c70-4015-b779-64485739d99e" providerId="AD" clId="Web-{666BB989-2E7E-E62D-3FCF-25151C442B56}" dt="2026-03-04T18:52:17.985" v="0"/>
        <pc:sldMkLst>
          <pc:docMk/>
          <pc:sldMk cId="2841124781" sldId="268"/>
        </pc:sldMkLst>
        <pc:spChg chg="mod ord">
          <ac:chgData name="Evgeni Koka (2509917)" userId="S::2509917@student.uwtsd.ac.uk::3375bcc8-8c70-4015-b779-64485739d99e" providerId="AD" clId="Web-{666BB989-2E7E-E62D-3FCF-25151C442B56}" dt="2026-03-04T18:52:17.985" v="0"/>
          <ac:spMkLst>
            <pc:docMk/>
            <pc:sldMk cId="2841124781" sldId="268"/>
            <ac:spMk id="2" creationId="{AB21AC4E-985A-3AE8-7C8C-D715512075B9}"/>
          </ac:spMkLst>
        </pc:spChg>
        <pc:spChg chg="mod ord">
          <ac:chgData name="Evgeni Koka (2509917)" userId="S::2509917@student.uwtsd.ac.uk::3375bcc8-8c70-4015-b779-64485739d99e" providerId="AD" clId="Web-{666BB989-2E7E-E62D-3FCF-25151C442B56}" dt="2026-03-04T18:52:17.985" v="0"/>
          <ac:spMkLst>
            <pc:docMk/>
            <pc:sldMk cId="2841124781" sldId="268"/>
            <ac:spMk id="3" creationId="{43DF487E-155E-7583-C42D-CBBF12664518}"/>
          </ac:spMkLst>
        </pc:spChg>
      </pc:sldChg>
      <pc:sldChg chg="modSp mod modClrScheme chgLayout">
        <pc:chgData name="Evgeni Koka (2509917)" userId="S::2509917@student.uwtsd.ac.uk::3375bcc8-8c70-4015-b779-64485739d99e" providerId="AD" clId="Web-{666BB989-2E7E-E62D-3FCF-25151C442B56}" dt="2026-03-04T18:52:17.985" v="0"/>
        <pc:sldMkLst>
          <pc:docMk/>
          <pc:sldMk cId="2256303097" sldId="271"/>
        </pc:sldMkLst>
        <pc:spChg chg="mod ord">
          <ac:chgData name="Evgeni Koka (2509917)" userId="S::2509917@student.uwtsd.ac.uk::3375bcc8-8c70-4015-b779-64485739d99e" providerId="AD" clId="Web-{666BB989-2E7E-E62D-3FCF-25151C442B56}" dt="2026-03-04T18:52:17.985" v="0"/>
          <ac:spMkLst>
            <pc:docMk/>
            <pc:sldMk cId="2256303097" sldId="271"/>
            <ac:spMk id="2" creationId="{99A1B216-7869-9FF2-616E-B5230F334D9A}"/>
          </ac:spMkLst>
        </pc:spChg>
        <pc:spChg chg="mod ord">
          <ac:chgData name="Evgeni Koka (2509917)" userId="S::2509917@student.uwtsd.ac.uk::3375bcc8-8c70-4015-b779-64485739d99e" providerId="AD" clId="Web-{666BB989-2E7E-E62D-3FCF-25151C442B56}" dt="2026-03-04T18:52:17.985" v="0"/>
          <ac:spMkLst>
            <pc:docMk/>
            <pc:sldMk cId="2256303097" sldId="271"/>
            <ac:spMk id="3" creationId="{4A9305E7-B7C3-F3EE-AF71-A9B61F8CDE2C}"/>
          </ac:spMkLst>
        </pc:spChg>
      </pc:sldChg>
      <pc:sldChg chg="modSp mod modClrScheme chgLayout">
        <pc:chgData name="Evgeni Koka (2509917)" userId="S::2509917@student.uwtsd.ac.uk::3375bcc8-8c70-4015-b779-64485739d99e" providerId="AD" clId="Web-{666BB989-2E7E-E62D-3FCF-25151C442B56}" dt="2026-03-04T18:52:17.985" v="0"/>
        <pc:sldMkLst>
          <pc:docMk/>
          <pc:sldMk cId="1523172262" sldId="273"/>
        </pc:sldMkLst>
        <pc:spChg chg="mod ord">
          <ac:chgData name="Evgeni Koka (2509917)" userId="S::2509917@student.uwtsd.ac.uk::3375bcc8-8c70-4015-b779-64485739d99e" providerId="AD" clId="Web-{666BB989-2E7E-E62D-3FCF-25151C442B56}" dt="2026-03-04T18:52:17.985" v="0"/>
          <ac:spMkLst>
            <pc:docMk/>
            <pc:sldMk cId="1523172262" sldId="273"/>
            <ac:spMk id="2" creationId="{6DD6C00A-0F1D-7361-1278-76C74CE2237C}"/>
          </ac:spMkLst>
        </pc:spChg>
        <pc:spChg chg="mod ord">
          <ac:chgData name="Evgeni Koka (2509917)" userId="S::2509917@student.uwtsd.ac.uk::3375bcc8-8c70-4015-b779-64485739d99e" providerId="AD" clId="Web-{666BB989-2E7E-E62D-3FCF-25151C442B56}" dt="2026-03-04T18:52:17.985" v="0"/>
          <ac:spMkLst>
            <pc:docMk/>
            <pc:sldMk cId="1523172262" sldId="273"/>
            <ac:spMk id="3" creationId="{CA4E87AB-348B-F8A4-715B-BA58D319D3D9}"/>
          </ac:spMkLst>
        </pc:spChg>
      </pc:sldChg>
      <pc:sldChg chg="modSp mod modClrScheme chgLayout">
        <pc:chgData name="Evgeni Koka (2509917)" userId="S::2509917@student.uwtsd.ac.uk::3375bcc8-8c70-4015-b779-64485739d99e" providerId="AD" clId="Web-{666BB989-2E7E-E62D-3FCF-25151C442B56}" dt="2026-03-04T18:52:17.985" v="0"/>
        <pc:sldMkLst>
          <pc:docMk/>
          <pc:sldMk cId="2841655961" sldId="274"/>
        </pc:sldMkLst>
        <pc:spChg chg="mod ord">
          <ac:chgData name="Evgeni Koka (2509917)" userId="S::2509917@student.uwtsd.ac.uk::3375bcc8-8c70-4015-b779-64485739d99e" providerId="AD" clId="Web-{666BB989-2E7E-E62D-3FCF-25151C442B56}" dt="2026-03-04T18:52:17.985" v="0"/>
          <ac:spMkLst>
            <pc:docMk/>
            <pc:sldMk cId="2841655961" sldId="274"/>
            <ac:spMk id="2" creationId="{5F5CF2EE-6990-6A0C-BCBB-9FB9F8237538}"/>
          </ac:spMkLst>
        </pc:spChg>
        <pc:spChg chg="mod ord">
          <ac:chgData name="Evgeni Koka (2509917)" userId="S::2509917@student.uwtsd.ac.uk::3375bcc8-8c70-4015-b779-64485739d99e" providerId="AD" clId="Web-{666BB989-2E7E-E62D-3FCF-25151C442B56}" dt="2026-03-04T18:52:17.985" v="0"/>
          <ac:spMkLst>
            <pc:docMk/>
            <pc:sldMk cId="2841655961" sldId="274"/>
            <ac:spMk id="3" creationId="{FA9BFD2D-A34F-06C7-608A-247826582234}"/>
          </ac:spMkLst>
        </pc:spChg>
      </pc:sldChg>
      <pc:sldChg chg="modSp mod modClrScheme chgLayout">
        <pc:chgData name="Evgeni Koka (2509917)" userId="S::2509917@student.uwtsd.ac.uk::3375bcc8-8c70-4015-b779-64485739d99e" providerId="AD" clId="Web-{666BB989-2E7E-E62D-3FCF-25151C442B56}" dt="2026-03-04T18:52:17.985" v="0"/>
        <pc:sldMkLst>
          <pc:docMk/>
          <pc:sldMk cId="2955066272" sldId="279"/>
        </pc:sldMkLst>
        <pc:spChg chg="mod ord">
          <ac:chgData name="Evgeni Koka (2509917)" userId="S::2509917@student.uwtsd.ac.uk::3375bcc8-8c70-4015-b779-64485739d99e" providerId="AD" clId="Web-{666BB989-2E7E-E62D-3FCF-25151C442B56}" dt="2026-03-04T18:52:17.985" v="0"/>
          <ac:spMkLst>
            <pc:docMk/>
            <pc:sldMk cId="2955066272" sldId="279"/>
            <ac:spMk id="2" creationId="{7B326AB1-654A-F5AA-74CE-BF3102135A0D}"/>
          </ac:spMkLst>
        </pc:spChg>
        <pc:spChg chg="mod ord">
          <ac:chgData name="Evgeni Koka (2509917)" userId="S::2509917@student.uwtsd.ac.uk::3375bcc8-8c70-4015-b779-64485739d99e" providerId="AD" clId="Web-{666BB989-2E7E-E62D-3FCF-25151C442B56}" dt="2026-03-04T18:52:17.985" v="0"/>
          <ac:spMkLst>
            <pc:docMk/>
            <pc:sldMk cId="2955066272" sldId="279"/>
            <ac:spMk id="3" creationId="{FA04308D-A995-836E-92DD-65EC53240F53}"/>
          </ac:spMkLst>
        </pc:spChg>
        <pc:spChg chg="mod ord">
          <ac:chgData name="Evgeni Koka (2509917)" userId="S::2509917@student.uwtsd.ac.uk::3375bcc8-8c70-4015-b779-64485739d99e" providerId="AD" clId="Web-{666BB989-2E7E-E62D-3FCF-25151C442B56}" dt="2026-03-04T18:52:17.985" v="0"/>
          <ac:spMkLst>
            <pc:docMk/>
            <pc:sldMk cId="2955066272" sldId="279"/>
            <ac:spMk id="4" creationId="{832ACA70-1F23-13B3-7BD3-408A988EA90A}"/>
          </ac:spMkLst>
        </pc:spChg>
        <pc:spChg chg="mod ord">
          <ac:chgData name="Evgeni Koka (2509917)" userId="S::2509917@student.uwtsd.ac.uk::3375bcc8-8c70-4015-b779-64485739d99e" providerId="AD" clId="Web-{666BB989-2E7E-E62D-3FCF-25151C442B56}" dt="2026-03-04T18:52:17.985" v="0"/>
          <ac:spMkLst>
            <pc:docMk/>
            <pc:sldMk cId="2955066272" sldId="279"/>
            <ac:spMk id="6" creationId="{5FD0F23F-B4C3-B0AD-5D5A-D12948E6144B}"/>
          </ac:spMkLst>
        </pc:spChg>
      </pc:sldChg>
      <pc:sldChg chg="modSp mod modClrScheme chgLayout">
        <pc:chgData name="Evgeni Koka (2509917)" userId="S::2509917@student.uwtsd.ac.uk::3375bcc8-8c70-4015-b779-64485739d99e" providerId="AD" clId="Web-{666BB989-2E7E-E62D-3FCF-25151C442B56}" dt="2026-03-04T18:52:17.985" v="0"/>
        <pc:sldMkLst>
          <pc:docMk/>
          <pc:sldMk cId="3190362634" sldId="280"/>
        </pc:sldMkLst>
        <pc:spChg chg="mod ord">
          <ac:chgData name="Evgeni Koka (2509917)" userId="S::2509917@student.uwtsd.ac.uk::3375bcc8-8c70-4015-b779-64485739d99e" providerId="AD" clId="Web-{666BB989-2E7E-E62D-3FCF-25151C442B56}" dt="2026-03-04T18:52:17.985" v="0"/>
          <ac:spMkLst>
            <pc:docMk/>
            <pc:sldMk cId="3190362634" sldId="280"/>
            <ac:spMk id="2" creationId="{CB8377ED-F425-CFD1-AF18-180F0F18E05B}"/>
          </ac:spMkLst>
        </pc:spChg>
        <pc:spChg chg="mod ord">
          <ac:chgData name="Evgeni Koka (2509917)" userId="S::2509917@student.uwtsd.ac.uk::3375bcc8-8c70-4015-b779-64485739d99e" providerId="AD" clId="Web-{666BB989-2E7E-E62D-3FCF-25151C442B56}" dt="2026-03-04T18:52:17.985" v="0"/>
          <ac:spMkLst>
            <pc:docMk/>
            <pc:sldMk cId="3190362634" sldId="280"/>
            <ac:spMk id="4" creationId="{E0BD2AB2-CF1A-828A-F6C3-DDE01C8E3F18}"/>
          </ac:spMkLst>
        </pc:spChg>
        <pc:spChg chg="mod ord">
          <ac:chgData name="Evgeni Koka (2509917)" userId="S::2509917@student.uwtsd.ac.uk::3375bcc8-8c70-4015-b779-64485739d99e" providerId="AD" clId="Web-{666BB989-2E7E-E62D-3FCF-25151C442B56}" dt="2026-03-04T18:52:17.985" v="0"/>
          <ac:spMkLst>
            <pc:docMk/>
            <pc:sldMk cId="3190362634" sldId="280"/>
            <ac:spMk id="6" creationId="{2611F129-B237-E174-4F2D-316E21ED4744}"/>
          </ac:spMkLst>
        </pc:spChg>
        <pc:graphicFrameChg chg="mod ord">
          <ac:chgData name="Evgeni Koka (2509917)" userId="S::2509917@student.uwtsd.ac.uk::3375bcc8-8c70-4015-b779-64485739d99e" providerId="AD" clId="Web-{666BB989-2E7E-E62D-3FCF-25151C442B56}" dt="2026-03-04T18:52:17.985" v="0"/>
          <ac:graphicFrameMkLst>
            <pc:docMk/>
            <pc:sldMk cId="3190362634" sldId="280"/>
            <ac:graphicFrameMk id="7" creationId="{EEED3A7C-76F1-5448-9413-1B903E15EA4E}"/>
          </ac:graphicFrameMkLst>
        </pc:graphicFrameChg>
      </pc:sldChg>
      <pc:sldChg chg="modSp mod modClrScheme chgLayout">
        <pc:chgData name="Evgeni Koka (2509917)" userId="S::2509917@student.uwtsd.ac.uk::3375bcc8-8c70-4015-b779-64485739d99e" providerId="AD" clId="Web-{666BB989-2E7E-E62D-3FCF-25151C442B56}" dt="2026-03-04T18:52:17.985" v="0"/>
        <pc:sldMkLst>
          <pc:docMk/>
          <pc:sldMk cId="4055523089" sldId="281"/>
        </pc:sldMkLst>
        <pc:spChg chg="mod ord">
          <ac:chgData name="Evgeni Koka (2509917)" userId="S::2509917@student.uwtsd.ac.uk::3375bcc8-8c70-4015-b779-64485739d99e" providerId="AD" clId="Web-{666BB989-2E7E-E62D-3FCF-25151C442B56}" dt="2026-03-04T18:52:17.985" v="0"/>
          <ac:spMkLst>
            <pc:docMk/>
            <pc:sldMk cId="4055523089" sldId="281"/>
            <ac:spMk id="2" creationId="{8652CB31-FDE6-45A1-CCB2-B48B17A22EF7}"/>
          </ac:spMkLst>
        </pc:spChg>
        <pc:spChg chg="mod ord">
          <ac:chgData name="Evgeni Koka (2509917)" userId="S::2509917@student.uwtsd.ac.uk::3375bcc8-8c70-4015-b779-64485739d99e" providerId="AD" clId="Web-{666BB989-2E7E-E62D-3FCF-25151C442B56}" dt="2026-03-04T18:52:17.985" v="0"/>
          <ac:spMkLst>
            <pc:docMk/>
            <pc:sldMk cId="4055523089" sldId="281"/>
            <ac:spMk id="3" creationId="{FC124288-A649-1AF8-EC45-F5F442C8E94D}"/>
          </ac:spMkLst>
        </pc:spChg>
        <pc:spChg chg="mod ord">
          <ac:chgData name="Evgeni Koka (2509917)" userId="S::2509917@student.uwtsd.ac.uk::3375bcc8-8c70-4015-b779-64485739d99e" providerId="AD" clId="Web-{666BB989-2E7E-E62D-3FCF-25151C442B56}" dt="2026-03-04T18:52:17.985" v="0"/>
          <ac:spMkLst>
            <pc:docMk/>
            <pc:sldMk cId="4055523089" sldId="281"/>
            <ac:spMk id="4" creationId="{B8336DE5-B393-BB28-50DA-28234E9316D8}"/>
          </ac:spMkLst>
        </pc:spChg>
        <pc:spChg chg="mod ord">
          <ac:chgData name="Evgeni Koka (2509917)" userId="S::2509917@student.uwtsd.ac.uk::3375bcc8-8c70-4015-b779-64485739d99e" providerId="AD" clId="Web-{666BB989-2E7E-E62D-3FCF-25151C442B56}" dt="2026-03-04T18:52:17.985" v="0"/>
          <ac:spMkLst>
            <pc:docMk/>
            <pc:sldMk cId="4055523089" sldId="281"/>
            <ac:spMk id="6" creationId="{0B0C3839-BF33-475E-00DB-B488E1C5B7C5}"/>
          </ac:spMkLst>
        </pc:spChg>
      </pc:sldChg>
      <pc:sldChg chg="modSp mod modClrScheme chgLayout">
        <pc:chgData name="Evgeni Koka (2509917)" userId="S::2509917@student.uwtsd.ac.uk::3375bcc8-8c70-4015-b779-64485739d99e" providerId="AD" clId="Web-{666BB989-2E7E-E62D-3FCF-25151C442B56}" dt="2026-03-04T18:52:17.985" v="0"/>
        <pc:sldMkLst>
          <pc:docMk/>
          <pc:sldMk cId="3270219372" sldId="282"/>
        </pc:sldMkLst>
        <pc:spChg chg="mod ord">
          <ac:chgData name="Evgeni Koka (2509917)" userId="S::2509917@student.uwtsd.ac.uk::3375bcc8-8c70-4015-b779-64485739d99e" providerId="AD" clId="Web-{666BB989-2E7E-E62D-3FCF-25151C442B56}" dt="2026-03-04T18:52:17.985" v="0"/>
          <ac:spMkLst>
            <pc:docMk/>
            <pc:sldMk cId="3270219372" sldId="282"/>
            <ac:spMk id="2" creationId="{E2BC3F8B-C72C-F8ED-B249-CB6BEF185D84}"/>
          </ac:spMkLst>
        </pc:spChg>
        <pc:spChg chg="mod ord">
          <ac:chgData name="Evgeni Koka (2509917)" userId="S::2509917@student.uwtsd.ac.uk::3375bcc8-8c70-4015-b779-64485739d99e" providerId="AD" clId="Web-{666BB989-2E7E-E62D-3FCF-25151C442B56}" dt="2026-03-04T18:52:17.985" v="0"/>
          <ac:spMkLst>
            <pc:docMk/>
            <pc:sldMk cId="3270219372" sldId="282"/>
            <ac:spMk id="3" creationId="{46D42E59-6C89-283C-B70D-EFDE3EECA9FB}"/>
          </ac:spMkLst>
        </pc:spChg>
        <pc:spChg chg="mod ord">
          <ac:chgData name="Evgeni Koka (2509917)" userId="S::2509917@student.uwtsd.ac.uk::3375bcc8-8c70-4015-b779-64485739d99e" providerId="AD" clId="Web-{666BB989-2E7E-E62D-3FCF-25151C442B56}" dt="2026-03-04T18:52:17.985" v="0"/>
          <ac:spMkLst>
            <pc:docMk/>
            <pc:sldMk cId="3270219372" sldId="282"/>
            <ac:spMk id="4" creationId="{14719AAE-DB66-3DF0-B66C-8BF2B356F9AF}"/>
          </ac:spMkLst>
        </pc:spChg>
        <pc:spChg chg="mod ord">
          <ac:chgData name="Evgeni Koka (2509917)" userId="S::2509917@student.uwtsd.ac.uk::3375bcc8-8c70-4015-b779-64485739d99e" providerId="AD" clId="Web-{666BB989-2E7E-E62D-3FCF-25151C442B56}" dt="2026-03-04T18:52:17.985" v="0"/>
          <ac:spMkLst>
            <pc:docMk/>
            <pc:sldMk cId="3270219372" sldId="282"/>
            <ac:spMk id="6" creationId="{F4C3B6EF-33DB-89F5-252C-A45D73C52554}"/>
          </ac:spMkLst>
        </pc:spChg>
      </pc:sldChg>
      <pc:sldChg chg="modSp mod modClrScheme chgLayout">
        <pc:chgData name="Evgeni Koka (2509917)" userId="S::2509917@student.uwtsd.ac.uk::3375bcc8-8c70-4015-b779-64485739d99e" providerId="AD" clId="Web-{666BB989-2E7E-E62D-3FCF-25151C442B56}" dt="2026-03-04T18:52:17.985" v="0"/>
        <pc:sldMkLst>
          <pc:docMk/>
          <pc:sldMk cId="2739128851" sldId="283"/>
        </pc:sldMkLst>
        <pc:spChg chg="mod ord">
          <ac:chgData name="Evgeni Koka (2509917)" userId="S::2509917@student.uwtsd.ac.uk::3375bcc8-8c70-4015-b779-64485739d99e" providerId="AD" clId="Web-{666BB989-2E7E-E62D-3FCF-25151C442B56}" dt="2026-03-04T18:52:17.985" v="0"/>
          <ac:spMkLst>
            <pc:docMk/>
            <pc:sldMk cId="2739128851" sldId="283"/>
            <ac:spMk id="2" creationId="{E6C37228-F97C-84D2-3753-CB38483B2944}"/>
          </ac:spMkLst>
        </pc:spChg>
        <pc:spChg chg="mod ord">
          <ac:chgData name="Evgeni Koka (2509917)" userId="S::2509917@student.uwtsd.ac.uk::3375bcc8-8c70-4015-b779-64485739d99e" providerId="AD" clId="Web-{666BB989-2E7E-E62D-3FCF-25151C442B56}" dt="2026-03-04T18:52:17.985" v="0"/>
          <ac:spMkLst>
            <pc:docMk/>
            <pc:sldMk cId="2739128851" sldId="283"/>
            <ac:spMk id="3" creationId="{4C314867-7C35-E355-9814-B8E9300A7572}"/>
          </ac:spMkLst>
        </pc:spChg>
        <pc:spChg chg="mod ord">
          <ac:chgData name="Evgeni Koka (2509917)" userId="S::2509917@student.uwtsd.ac.uk::3375bcc8-8c70-4015-b779-64485739d99e" providerId="AD" clId="Web-{666BB989-2E7E-E62D-3FCF-25151C442B56}" dt="2026-03-04T18:52:17.985" v="0"/>
          <ac:spMkLst>
            <pc:docMk/>
            <pc:sldMk cId="2739128851" sldId="283"/>
            <ac:spMk id="4" creationId="{6BD987BB-55AB-3676-11D4-0B436901BF61}"/>
          </ac:spMkLst>
        </pc:spChg>
        <pc:spChg chg="mod ord">
          <ac:chgData name="Evgeni Koka (2509917)" userId="S::2509917@student.uwtsd.ac.uk::3375bcc8-8c70-4015-b779-64485739d99e" providerId="AD" clId="Web-{666BB989-2E7E-E62D-3FCF-25151C442B56}" dt="2026-03-04T18:52:17.985" v="0"/>
          <ac:spMkLst>
            <pc:docMk/>
            <pc:sldMk cId="2739128851" sldId="283"/>
            <ac:spMk id="6" creationId="{77749B2B-A376-1064-2184-B714047F798C}"/>
          </ac:spMkLst>
        </pc:spChg>
      </pc:sldChg>
      <pc:sldChg chg="modSp mod modClrScheme chgLayout">
        <pc:chgData name="Evgeni Koka (2509917)" userId="S::2509917@student.uwtsd.ac.uk::3375bcc8-8c70-4015-b779-64485739d99e" providerId="AD" clId="Web-{666BB989-2E7E-E62D-3FCF-25151C442B56}" dt="2026-03-04T18:52:17.985" v="0"/>
        <pc:sldMkLst>
          <pc:docMk/>
          <pc:sldMk cId="1997106816" sldId="284"/>
        </pc:sldMkLst>
        <pc:spChg chg="mod ord">
          <ac:chgData name="Evgeni Koka (2509917)" userId="S::2509917@student.uwtsd.ac.uk::3375bcc8-8c70-4015-b779-64485739d99e" providerId="AD" clId="Web-{666BB989-2E7E-E62D-3FCF-25151C442B56}" dt="2026-03-04T18:52:17.985" v="0"/>
          <ac:spMkLst>
            <pc:docMk/>
            <pc:sldMk cId="1997106816" sldId="284"/>
            <ac:spMk id="2" creationId="{14096F8A-6599-4F81-C509-165F24920510}"/>
          </ac:spMkLst>
        </pc:spChg>
        <pc:spChg chg="mod ord">
          <ac:chgData name="Evgeni Koka (2509917)" userId="S::2509917@student.uwtsd.ac.uk::3375bcc8-8c70-4015-b779-64485739d99e" providerId="AD" clId="Web-{666BB989-2E7E-E62D-3FCF-25151C442B56}" dt="2026-03-04T18:52:17.985" v="0"/>
          <ac:spMkLst>
            <pc:docMk/>
            <pc:sldMk cId="1997106816" sldId="284"/>
            <ac:spMk id="3" creationId="{4368D84E-6DA3-C962-9356-3931D7437DF9}"/>
          </ac:spMkLst>
        </pc:spChg>
        <pc:spChg chg="mod ord">
          <ac:chgData name="Evgeni Koka (2509917)" userId="S::2509917@student.uwtsd.ac.uk::3375bcc8-8c70-4015-b779-64485739d99e" providerId="AD" clId="Web-{666BB989-2E7E-E62D-3FCF-25151C442B56}" dt="2026-03-04T18:52:17.985" v="0"/>
          <ac:spMkLst>
            <pc:docMk/>
            <pc:sldMk cId="1997106816" sldId="284"/>
            <ac:spMk id="4" creationId="{F63FC20D-5FC9-0A51-31BF-F9BC85DE2F73}"/>
          </ac:spMkLst>
        </pc:spChg>
        <pc:spChg chg="mod ord">
          <ac:chgData name="Evgeni Koka (2509917)" userId="S::2509917@student.uwtsd.ac.uk::3375bcc8-8c70-4015-b779-64485739d99e" providerId="AD" clId="Web-{666BB989-2E7E-E62D-3FCF-25151C442B56}" dt="2026-03-04T18:52:17.985" v="0"/>
          <ac:spMkLst>
            <pc:docMk/>
            <pc:sldMk cId="1997106816" sldId="284"/>
            <ac:spMk id="6" creationId="{61FD9E0D-0402-43E9-8642-57E27E29D504}"/>
          </ac:spMkLst>
        </pc:spChg>
      </pc:sldChg>
      <pc:sldChg chg="modSp mod modClrScheme chgLayout">
        <pc:chgData name="Evgeni Koka (2509917)" userId="S::2509917@student.uwtsd.ac.uk::3375bcc8-8c70-4015-b779-64485739d99e" providerId="AD" clId="Web-{666BB989-2E7E-E62D-3FCF-25151C442B56}" dt="2026-03-04T18:52:17.985" v="0"/>
        <pc:sldMkLst>
          <pc:docMk/>
          <pc:sldMk cId="128471263" sldId="285"/>
        </pc:sldMkLst>
        <pc:spChg chg="mod ord">
          <ac:chgData name="Evgeni Koka (2509917)" userId="S::2509917@student.uwtsd.ac.uk::3375bcc8-8c70-4015-b779-64485739d99e" providerId="AD" clId="Web-{666BB989-2E7E-E62D-3FCF-25151C442B56}" dt="2026-03-04T18:52:17.985" v="0"/>
          <ac:spMkLst>
            <pc:docMk/>
            <pc:sldMk cId="128471263" sldId="285"/>
            <ac:spMk id="2" creationId="{4413E37A-F47A-F480-818A-859312A3E052}"/>
          </ac:spMkLst>
        </pc:spChg>
        <pc:spChg chg="mod ord">
          <ac:chgData name="Evgeni Koka (2509917)" userId="S::2509917@student.uwtsd.ac.uk::3375bcc8-8c70-4015-b779-64485739d99e" providerId="AD" clId="Web-{666BB989-2E7E-E62D-3FCF-25151C442B56}" dt="2026-03-04T18:52:17.985" v="0"/>
          <ac:spMkLst>
            <pc:docMk/>
            <pc:sldMk cId="128471263" sldId="285"/>
            <ac:spMk id="3" creationId="{F6C04144-28BD-BA27-8062-231FCF8AD351}"/>
          </ac:spMkLst>
        </pc:spChg>
        <pc:spChg chg="mod ord">
          <ac:chgData name="Evgeni Koka (2509917)" userId="S::2509917@student.uwtsd.ac.uk::3375bcc8-8c70-4015-b779-64485739d99e" providerId="AD" clId="Web-{666BB989-2E7E-E62D-3FCF-25151C442B56}" dt="2026-03-04T18:52:17.985" v="0"/>
          <ac:spMkLst>
            <pc:docMk/>
            <pc:sldMk cId="128471263" sldId="285"/>
            <ac:spMk id="4" creationId="{4E7788DB-966A-4356-852E-9E12F0C4CCE7}"/>
          </ac:spMkLst>
        </pc:spChg>
        <pc:spChg chg="mod ord">
          <ac:chgData name="Evgeni Koka (2509917)" userId="S::2509917@student.uwtsd.ac.uk::3375bcc8-8c70-4015-b779-64485739d99e" providerId="AD" clId="Web-{666BB989-2E7E-E62D-3FCF-25151C442B56}" dt="2026-03-04T18:52:17.985" v="0"/>
          <ac:spMkLst>
            <pc:docMk/>
            <pc:sldMk cId="128471263" sldId="285"/>
            <ac:spMk id="6" creationId="{3B58A6C0-A88F-ED1E-0040-C28DBB7381DD}"/>
          </ac:spMkLst>
        </pc:spChg>
      </pc:sldChg>
      <pc:sldChg chg="modSp mod modClrScheme chgLayout">
        <pc:chgData name="Evgeni Koka (2509917)" userId="S::2509917@student.uwtsd.ac.uk::3375bcc8-8c70-4015-b779-64485739d99e" providerId="AD" clId="Web-{666BB989-2E7E-E62D-3FCF-25151C442B56}" dt="2026-03-04T18:52:17.985" v="0"/>
        <pc:sldMkLst>
          <pc:docMk/>
          <pc:sldMk cId="3174457443" sldId="286"/>
        </pc:sldMkLst>
        <pc:spChg chg="mod ord">
          <ac:chgData name="Evgeni Koka (2509917)" userId="S::2509917@student.uwtsd.ac.uk::3375bcc8-8c70-4015-b779-64485739d99e" providerId="AD" clId="Web-{666BB989-2E7E-E62D-3FCF-25151C442B56}" dt="2026-03-04T18:52:17.985" v="0"/>
          <ac:spMkLst>
            <pc:docMk/>
            <pc:sldMk cId="3174457443" sldId="286"/>
            <ac:spMk id="2" creationId="{200C7F7C-B4B8-67BF-03FD-5CB6F3BA1365}"/>
          </ac:spMkLst>
        </pc:spChg>
        <pc:spChg chg="mod ord">
          <ac:chgData name="Evgeni Koka (2509917)" userId="S::2509917@student.uwtsd.ac.uk::3375bcc8-8c70-4015-b779-64485739d99e" providerId="AD" clId="Web-{666BB989-2E7E-E62D-3FCF-25151C442B56}" dt="2026-03-04T18:52:17.985" v="0"/>
          <ac:spMkLst>
            <pc:docMk/>
            <pc:sldMk cId="3174457443" sldId="286"/>
            <ac:spMk id="3" creationId="{ACCFA2FC-2AE8-D205-CF9D-20D3EAC4DD99}"/>
          </ac:spMkLst>
        </pc:spChg>
        <pc:spChg chg="mod ord">
          <ac:chgData name="Evgeni Koka (2509917)" userId="S::2509917@student.uwtsd.ac.uk::3375bcc8-8c70-4015-b779-64485739d99e" providerId="AD" clId="Web-{666BB989-2E7E-E62D-3FCF-25151C442B56}" dt="2026-03-04T18:52:17.985" v="0"/>
          <ac:spMkLst>
            <pc:docMk/>
            <pc:sldMk cId="3174457443" sldId="286"/>
            <ac:spMk id="4" creationId="{E10A3A22-B06A-36C8-7C20-CBF9B16A1985}"/>
          </ac:spMkLst>
        </pc:spChg>
        <pc:spChg chg="mod ord">
          <ac:chgData name="Evgeni Koka (2509917)" userId="S::2509917@student.uwtsd.ac.uk::3375bcc8-8c70-4015-b779-64485739d99e" providerId="AD" clId="Web-{666BB989-2E7E-E62D-3FCF-25151C442B56}" dt="2026-03-04T18:52:17.985" v="0"/>
          <ac:spMkLst>
            <pc:docMk/>
            <pc:sldMk cId="3174457443" sldId="286"/>
            <ac:spMk id="6" creationId="{99548E35-7AAA-6CFF-67BA-B1AD4A3EEA74}"/>
          </ac:spMkLst>
        </pc:spChg>
      </pc:sldChg>
      <pc:sldChg chg="modSp mod modClrScheme chgLayout">
        <pc:chgData name="Evgeni Koka (2509917)" userId="S::2509917@student.uwtsd.ac.uk::3375bcc8-8c70-4015-b779-64485739d99e" providerId="AD" clId="Web-{666BB989-2E7E-E62D-3FCF-25151C442B56}" dt="2026-03-04T18:52:17.985" v="0"/>
        <pc:sldMkLst>
          <pc:docMk/>
          <pc:sldMk cId="641719937" sldId="287"/>
        </pc:sldMkLst>
        <pc:spChg chg="mod ord">
          <ac:chgData name="Evgeni Koka (2509917)" userId="S::2509917@student.uwtsd.ac.uk::3375bcc8-8c70-4015-b779-64485739d99e" providerId="AD" clId="Web-{666BB989-2E7E-E62D-3FCF-25151C442B56}" dt="2026-03-04T18:52:17.985" v="0"/>
          <ac:spMkLst>
            <pc:docMk/>
            <pc:sldMk cId="641719937" sldId="287"/>
            <ac:spMk id="2" creationId="{ED7275AD-A40B-232C-8170-B2CB4D53CAB1}"/>
          </ac:spMkLst>
        </pc:spChg>
        <pc:spChg chg="mod ord">
          <ac:chgData name="Evgeni Koka (2509917)" userId="S::2509917@student.uwtsd.ac.uk::3375bcc8-8c70-4015-b779-64485739d99e" providerId="AD" clId="Web-{666BB989-2E7E-E62D-3FCF-25151C442B56}" dt="2026-03-04T18:52:17.985" v="0"/>
          <ac:spMkLst>
            <pc:docMk/>
            <pc:sldMk cId="641719937" sldId="287"/>
            <ac:spMk id="3" creationId="{2550D6C3-8072-0386-DE9B-77224E0EDB4F}"/>
          </ac:spMkLst>
        </pc:spChg>
        <pc:spChg chg="mod ord">
          <ac:chgData name="Evgeni Koka (2509917)" userId="S::2509917@student.uwtsd.ac.uk::3375bcc8-8c70-4015-b779-64485739d99e" providerId="AD" clId="Web-{666BB989-2E7E-E62D-3FCF-25151C442B56}" dt="2026-03-04T18:52:17.985" v="0"/>
          <ac:spMkLst>
            <pc:docMk/>
            <pc:sldMk cId="641719937" sldId="287"/>
            <ac:spMk id="4" creationId="{EA44099C-1BE2-32D9-4679-6E56C4471771}"/>
          </ac:spMkLst>
        </pc:spChg>
        <pc:spChg chg="mod ord">
          <ac:chgData name="Evgeni Koka (2509917)" userId="S::2509917@student.uwtsd.ac.uk::3375bcc8-8c70-4015-b779-64485739d99e" providerId="AD" clId="Web-{666BB989-2E7E-E62D-3FCF-25151C442B56}" dt="2026-03-04T18:52:17.985" v="0"/>
          <ac:spMkLst>
            <pc:docMk/>
            <pc:sldMk cId="641719937" sldId="287"/>
            <ac:spMk id="6" creationId="{FFAEB59C-E2CB-1A1F-0AAB-F590B676CC59}"/>
          </ac:spMkLst>
        </pc:spChg>
      </pc:sldChg>
      <pc:sldChg chg="modSp mod modClrScheme chgLayout">
        <pc:chgData name="Evgeni Koka (2509917)" userId="S::2509917@student.uwtsd.ac.uk::3375bcc8-8c70-4015-b779-64485739d99e" providerId="AD" clId="Web-{666BB989-2E7E-E62D-3FCF-25151C442B56}" dt="2026-03-04T18:52:17.985" v="0"/>
        <pc:sldMkLst>
          <pc:docMk/>
          <pc:sldMk cId="2532236977" sldId="288"/>
        </pc:sldMkLst>
        <pc:spChg chg="mod ord">
          <ac:chgData name="Evgeni Koka (2509917)" userId="S::2509917@student.uwtsd.ac.uk::3375bcc8-8c70-4015-b779-64485739d99e" providerId="AD" clId="Web-{666BB989-2E7E-E62D-3FCF-25151C442B56}" dt="2026-03-04T18:52:17.985" v="0"/>
          <ac:spMkLst>
            <pc:docMk/>
            <pc:sldMk cId="2532236977" sldId="288"/>
            <ac:spMk id="2" creationId="{696BE347-9F2A-9C9D-C0DC-52C762C6F35D}"/>
          </ac:spMkLst>
        </pc:spChg>
        <pc:spChg chg="mod ord">
          <ac:chgData name="Evgeni Koka (2509917)" userId="S::2509917@student.uwtsd.ac.uk::3375bcc8-8c70-4015-b779-64485739d99e" providerId="AD" clId="Web-{666BB989-2E7E-E62D-3FCF-25151C442B56}" dt="2026-03-04T18:52:17.985" v="0"/>
          <ac:spMkLst>
            <pc:docMk/>
            <pc:sldMk cId="2532236977" sldId="288"/>
            <ac:spMk id="3" creationId="{18973341-E1F8-F5B9-B0AD-5065601F66F6}"/>
          </ac:spMkLst>
        </pc:spChg>
        <pc:spChg chg="mod ord">
          <ac:chgData name="Evgeni Koka (2509917)" userId="S::2509917@student.uwtsd.ac.uk::3375bcc8-8c70-4015-b779-64485739d99e" providerId="AD" clId="Web-{666BB989-2E7E-E62D-3FCF-25151C442B56}" dt="2026-03-04T18:52:17.985" v="0"/>
          <ac:spMkLst>
            <pc:docMk/>
            <pc:sldMk cId="2532236977" sldId="288"/>
            <ac:spMk id="4" creationId="{37351E7E-1105-3CA3-43F0-515127B21A94}"/>
          </ac:spMkLst>
        </pc:spChg>
        <pc:spChg chg="mod ord">
          <ac:chgData name="Evgeni Koka (2509917)" userId="S::2509917@student.uwtsd.ac.uk::3375bcc8-8c70-4015-b779-64485739d99e" providerId="AD" clId="Web-{666BB989-2E7E-E62D-3FCF-25151C442B56}" dt="2026-03-04T18:52:17.985" v="0"/>
          <ac:spMkLst>
            <pc:docMk/>
            <pc:sldMk cId="2532236977" sldId="288"/>
            <ac:spMk id="6" creationId="{DAB06FFC-1913-3745-427E-A508A560B0D0}"/>
          </ac:spMkLst>
        </pc:spChg>
      </pc:sldChg>
      <pc:sldChg chg="modSp mod modClrScheme chgLayout">
        <pc:chgData name="Evgeni Koka (2509917)" userId="S::2509917@student.uwtsd.ac.uk::3375bcc8-8c70-4015-b779-64485739d99e" providerId="AD" clId="Web-{666BB989-2E7E-E62D-3FCF-25151C442B56}" dt="2026-03-04T18:52:17.985" v="0"/>
        <pc:sldMkLst>
          <pc:docMk/>
          <pc:sldMk cId="205954895" sldId="289"/>
        </pc:sldMkLst>
        <pc:spChg chg="mod ord">
          <ac:chgData name="Evgeni Koka (2509917)" userId="S::2509917@student.uwtsd.ac.uk::3375bcc8-8c70-4015-b779-64485739d99e" providerId="AD" clId="Web-{666BB989-2E7E-E62D-3FCF-25151C442B56}" dt="2026-03-04T18:52:17.985" v="0"/>
          <ac:spMkLst>
            <pc:docMk/>
            <pc:sldMk cId="205954895" sldId="289"/>
            <ac:spMk id="2" creationId="{BAD8107B-DA35-3D20-8594-204600BB17F2}"/>
          </ac:spMkLst>
        </pc:spChg>
        <pc:spChg chg="mod ord">
          <ac:chgData name="Evgeni Koka (2509917)" userId="S::2509917@student.uwtsd.ac.uk::3375bcc8-8c70-4015-b779-64485739d99e" providerId="AD" clId="Web-{666BB989-2E7E-E62D-3FCF-25151C442B56}" dt="2026-03-04T18:52:17.985" v="0"/>
          <ac:spMkLst>
            <pc:docMk/>
            <pc:sldMk cId="205954895" sldId="289"/>
            <ac:spMk id="3" creationId="{86B0EE59-E8BD-50C9-714D-43D456FC7F28}"/>
          </ac:spMkLst>
        </pc:spChg>
        <pc:spChg chg="mod ord">
          <ac:chgData name="Evgeni Koka (2509917)" userId="S::2509917@student.uwtsd.ac.uk::3375bcc8-8c70-4015-b779-64485739d99e" providerId="AD" clId="Web-{666BB989-2E7E-E62D-3FCF-25151C442B56}" dt="2026-03-04T18:52:17.985" v="0"/>
          <ac:spMkLst>
            <pc:docMk/>
            <pc:sldMk cId="205954895" sldId="289"/>
            <ac:spMk id="4" creationId="{594E2525-2B30-246D-9DF0-4A28B731D9F0}"/>
          </ac:spMkLst>
        </pc:spChg>
        <pc:spChg chg="mod ord">
          <ac:chgData name="Evgeni Koka (2509917)" userId="S::2509917@student.uwtsd.ac.uk::3375bcc8-8c70-4015-b779-64485739d99e" providerId="AD" clId="Web-{666BB989-2E7E-E62D-3FCF-25151C442B56}" dt="2026-03-04T18:52:17.985" v="0"/>
          <ac:spMkLst>
            <pc:docMk/>
            <pc:sldMk cId="205954895" sldId="289"/>
            <ac:spMk id="6" creationId="{4C87D9A2-D5A2-9B40-39A3-BE749144D2F5}"/>
          </ac:spMkLst>
        </pc:spChg>
      </pc:sldChg>
      <pc:sldChg chg="modSp mod modClrScheme chgLayout">
        <pc:chgData name="Evgeni Koka (2509917)" userId="S::2509917@student.uwtsd.ac.uk::3375bcc8-8c70-4015-b779-64485739d99e" providerId="AD" clId="Web-{666BB989-2E7E-E62D-3FCF-25151C442B56}" dt="2026-03-04T18:52:17.985" v="0"/>
        <pc:sldMkLst>
          <pc:docMk/>
          <pc:sldMk cId="3867083769" sldId="290"/>
        </pc:sldMkLst>
        <pc:spChg chg="mod ord">
          <ac:chgData name="Evgeni Koka (2509917)" userId="S::2509917@student.uwtsd.ac.uk::3375bcc8-8c70-4015-b779-64485739d99e" providerId="AD" clId="Web-{666BB989-2E7E-E62D-3FCF-25151C442B56}" dt="2026-03-04T18:52:17.985" v="0"/>
          <ac:spMkLst>
            <pc:docMk/>
            <pc:sldMk cId="3867083769" sldId="290"/>
            <ac:spMk id="2" creationId="{8DFD91AA-1461-944A-E335-7782B7864007}"/>
          </ac:spMkLst>
        </pc:spChg>
        <pc:spChg chg="mod ord">
          <ac:chgData name="Evgeni Koka (2509917)" userId="S::2509917@student.uwtsd.ac.uk::3375bcc8-8c70-4015-b779-64485739d99e" providerId="AD" clId="Web-{666BB989-2E7E-E62D-3FCF-25151C442B56}" dt="2026-03-04T18:52:17.985" v="0"/>
          <ac:spMkLst>
            <pc:docMk/>
            <pc:sldMk cId="3867083769" sldId="290"/>
            <ac:spMk id="3" creationId="{A98B99E0-E7D3-3217-328A-313A09293709}"/>
          </ac:spMkLst>
        </pc:spChg>
        <pc:spChg chg="mod ord">
          <ac:chgData name="Evgeni Koka (2509917)" userId="S::2509917@student.uwtsd.ac.uk::3375bcc8-8c70-4015-b779-64485739d99e" providerId="AD" clId="Web-{666BB989-2E7E-E62D-3FCF-25151C442B56}" dt="2026-03-04T18:52:17.985" v="0"/>
          <ac:spMkLst>
            <pc:docMk/>
            <pc:sldMk cId="3867083769" sldId="290"/>
            <ac:spMk id="4" creationId="{F4706544-B749-C7D2-C1A1-B1C674CE6BFE}"/>
          </ac:spMkLst>
        </pc:spChg>
        <pc:spChg chg="mod ord">
          <ac:chgData name="Evgeni Koka (2509917)" userId="S::2509917@student.uwtsd.ac.uk::3375bcc8-8c70-4015-b779-64485739d99e" providerId="AD" clId="Web-{666BB989-2E7E-E62D-3FCF-25151C442B56}" dt="2026-03-04T18:52:17.985" v="0"/>
          <ac:spMkLst>
            <pc:docMk/>
            <pc:sldMk cId="3867083769" sldId="290"/>
            <ac:spMk id="6" creationId="{7D094858-FD2D-ED13-A96B-64E818BDF159}"/>
          </ac:spMkLst>
        </pc:spChg>
      </pc:sldChg>
    </pc:docChg>
  </pc:docChgLst>
  <pc:docChgLst>
    <pc:chgData name="Eman Un Nisa Mumtaz (2511928)" userId="S::2511928@student.uwtsd.ac.uk::15ba7132-c2fa-4d40-a0a9-91c78a0e6603" providerId="AD" clId="Web-{EC0364FC-5593-76A4-D250-A45E6E42E702}"/>
    <pc:docChg chg="modSld">
      <pc:chgData name="Eman Un Nisa Mumtaz (2511928)" userId="S::2511928@student.uwtsd.ac.uk::15ba7132-c2fa-4d40-a0a9-91c78a0e6603" providerId="AD" clId="Web-{EC0364FC-5593-76A4-D250-A45E6E42E702}" dt="2026-03-15T10:11:42.625" v="0" actId="20577"/>
      <pc:docMkLst>
        <pc:docMk/>
      </pc:docMkLst>
      <pc:sldChg chg="modSp">
        <pc:chgData name="Eman Un Nisa Mumtaz (2511928)" userId="S::2511928@student.uwtsd.ac.uk::15ba7132-c2fa-4d40-a0a9-91c78a0e6603" providerId="AD" clId="Web-{EC0364FC-5593-76A4-D250-A45E6E42E702}" dt="2026-03-15T10:11:42.625" v="0" actId="20577"/>
        <pc:sldMkLst>
          <pc:docMk/>
          <pc:sldMk cId="2841655961" sldId="274"/>
        </pc:sldMkLst>
        <pc:spChg chg="mod">
          <ac:chgData name="Eman Un Nisa Mumtaz (2511928)" userId="S::2511928@student.uwtsd.ac.uk::15ba7132-c2fa-4d40-a0a9-91c78a0e6603" providerId="AD" clId="Web-{EC0364FC-5593-76A4-D250-A45E6E42E702}" dt="2026-03-15T10:11:42.625" v="0" actId="20577"/>
          <ac:spMkLst>
            <pc:docMk/>
            <pc:sldMk cId="2841655961" sldId="274"/>
            <ac:spMk id="4" creationId="{5E6719A4-87C1-25ED-9414-409FDAD63DBF}"/>
          </ac:spMkLst>
        </pc:spChg>
      </pc:sldChg>
    </pc:docChg>
  </pc:docChgLst>
  <pc:docChgLst>
    <pc:chgData name="Eriselda Rama (2505618)" userId="S::2505618@student.uwtsd.ac.uk::bab08850-9eca-403a-acb7-ecf0193d06b0" providerId="AD" clId="Web-{A4D789BE-2167-DD8E-ACAE-BEF8CACEE60F}"/>
    <pc:docChg chg="modSld">
      <pc:chgData name="Eriselda Rama (2505618)" userId="S::2505618@student.uwtsd.ac.uk::bab08850-9eca-403a-acb7-ecf0193d06b0" providerId="AD" clId="Web-{A4D789BE-2167-DD8E-ACAE-BEF8CACEE60F}" dt="2026-02-23T21:12:35.698" v="46" actId="1076"/>
      <pc:docMkLst>
        <pc:docMk/>
      </pc:docMkLst>
    </pc:docChg>
  </pc:docChgLst>
  <pc:docChgLst>
    <pc:chgData name="Eriselda Rama (2505618)" userId="S::2505618@student.uwtsd.ac.uk::bab08850-9eca-403a-acb7-ecf0193d06b0" providerId="AD" clId="Web-{448F1255-BE0C-E90E-8E1A-D0E73A10E795}"/>
    <pc:docChg chg="modSld">
      <pc:chgData name="Eriselda Rama (2505618)" userId="S::2505618@student.uwtsd.ac.uk::bab08850-9eca-403a-acb7-ecf0193d06b0" providerId="AD" clId="Web-{448F1255-BE0C-E90E-8E1A-D0E73A10E795}" dt="2026-03-02T19:53:31.676" v="217"/>
      <pc:docMkLst>
        <pc:docMk/>
      </pc:docMkLst>
    </pc:docChg>
  </pc:docChgLst>
  <pc:docChgLst>
    <pc:chgData name="Radostina Dimitrova Stoykova (2512263)" userId="S::2512263@student.uwtsd.ac.uk::5123005d-b963-4977-b226-22134c36033b" providerId="AD" clId="Web-{82600B5F-E2CD-9183-08E2-0832295EFE45}"/>
    <pc:docChg chg="addSld modSld">
      <pc:chgData name="Radostina Dimitrova Stoykova (2512263)" userId="S::2512263@student.uwtsd.ac.uk::5123005d-b963-4977-b226-22134c36033b" providerId="AD" clId="Web-{82600B5F-E2CD-9183-08E2-0832295EFE45}" dt="2026-02-27T15:22:59.336" v="584" actId="14100"/>
      <pc:docMkLst>
        <pc:docMk/>
      </pc:docMkLst>
      <pc:sldChg chg="addSp delSp modSp new">
        <pc:chgData name="Radostina Dimitrova Stoykova (2512263)" userId="S::2512263@student.uwtsd.ac.uk::5123005d-b963-4977-b226-22134c36033b" providerId="AD" clId="Web-{82600B5F-E2CD-9183-08E2-0832295EFE45}" dt="2026-02-27T15:22:59.336" v="584" actId="14100"/>
        <pc:sldMkLst>
          <pc:docMk/>
          <pc:sldMk cId="2955066272" sldId="279"/>
        </pc:sldMkLst>
        <pc:spChg chg="mod">
          <ac:chgData name="Radostina Dimitrova Stoykova (2512263)" userId="S::2512263@student.uwtsd.ac.uk::5123005d-b963-4977-b226-22134c36033b" providerId="AD" clId="Web-{82600B5F-E2CD-9183-08E2-0832295EFE45}" dt="2026-02-27T14:46:07.367" v="41" actId="20577"/>
          <ac:spMkLst>
            <pc:docMk/>
            <pc:sldMk cId="2955066272" sldId="279"/>
            <ac:spMk id="2" creationId="{7B326AB1-654A-F5AA-74CE-BF3102135A0D}"/>
          </ac:spMkLst>
        </pc:spChg>
        <pc:spChg chg="mod">
          <ac:chgData name="Radostina Dimitrova Stoykova (2512263)" userId="S::2512263@student.uwtsd.ac.uk::5123005d-b963-4977-b226-22134c36033b" providerId="AD" clId="Web-{82600B5F-E2CD-9183-08E2-0832295EFE45}" dt="2026-02-27T14:49:17.969" v="143" actId="20577"/>
          <ac:spMkLst>
            <pc:docMk/>
            <pc:sldMk cId="2955066272" sldId="279"/>
            <ac:spMk id="3" creationId="{FA04308D-A995-836E-92DD-65EC53240F53}"/>
          </ac:spMkLst>
        </pc:spChg>
        <pc:spChg chg="add mod">
          <ac:chgData name="Radostina Dimitrova Stoykova (2512263)" userId="S::2512263@student.uwtsd.ac.uk::5123005d-b963-4977-b226-22134c36033b" providerId="AD" clId="Web-{82600B5F-E2CD-9183-08E2-0832295EFE45}" dt="2026-02-27T15:22:36.897" v="581" actId="20577"/>
          <ac:spMkLst>
            <pc:docMk/>
            <pc:sldMk cId="2955066272" sldId="279"/>
            <ac:spMk id="3867" creationId="{26863044-9EB9-239C-3B68-91DB1336A988}"/>
          </ac:spMkLst>
        </pc:spChg>
        <pc:graphicFrameChg chg="add mod modGraphic">
          <ac:chgData name="Radostina Dimitrova Stoykova (2512263)" userId="S::2512263@student.uwtsd.ac.uk::5123005d-b963-4977-b226-22134c36033b" providerId="AD" clId="Web-{82600B5F-E2CD-9183-08E2-0832295EFE45}" dt="2026-02-27T15:22:59.336" v="584" actId="14100"/>
          <ac:graphicFrameMkLst>
            <pc:docMk/>
            <pc:sldMk cId="2955066272" sldId="279"/>
            <ac:graphicFrameMk id="7" creationId="{44A96ACF-F0E6-44B2-70E8-BE51154397ED}"/>
          </ac:graphicFrameMkLst>
        </pc:graphicFrameChg>
      </pc:sldChg>
    </pc:docChg>
  </pc:docChgLst>
  <pc:docChgLst>
    <pc:chgData name="Evgeni Koka (2509917)" userId="S::2509917@student.uwtsd.ac.uk::3375bcc8-8c70-4015-b779-64485739d99e" providerId="AD" clId="Web-{AA36E1C7-A289-ABCE-1BA5-4EFBC3D7A30B}"/>
    <pc:docChg chg="modSld">
      <pc:chgData name="Evgeni Koka (2509917)" userId="S::2509917@student.uwtsd.ac.uk::3375bcc8-8c70-4015-b779-64485739d99e" providerId="AD" clId="Web-{AA36E1C7-A289-ABCE-1BA5-4EFBC3D7A30B}" dt="2026-02-24T15:27:24.478" v="2"/>
      <pc:docMkLst>
        <pc:docMk/>
      </pc:docMkLst>
      <pc:sldChg chg="modSp">
        <pc:chgData name="Evgeni Koka (2509917)" userId="S::2509917@student.uwtsd.ac.uk::3375bcc8-8c70-4015-b779-64485739d99e" providerId="AD" clId="Web-{AA36E1C7-A289-ABCE-1BA5-4EFBC3D7A30B}" dt="2026-02-24T15:27:24.478" v="2"/>
        <pc:sldMkLst>
          <pc:docMk/>
          <pc:sldMk cId="109857222" sldId="256"/>
        </pc:sldMkLst>
        <pc:spChg chg="mod">
          <ac:chgData name="Evgeni Koka (2509917)" userId="S::2509917@student.uwtsd.ac.uk::3375bcc8-8c70-4015-b779-64485739d99e" providerId="AD" clId="Web-{AA36E1C7-A289-ABCE-1BA5-4EFBC3D7A30B}" dt="2026-02-24T15:27:24.478" v="2"/>
          <ac:spMkLst>
            <pc:docMk/>
            <pc:sldMk cId="109857222" sldId="256"/>
            <ac:spMk id="2" creationId="{00000000-0000-0000-0000-000000000000}"/>
          </ac:spMkLst>
        </pc:spChg>
        <pc:spChg chg="mod">
          <ac:chgData name="Evgeni Koka (2509917)" userId="S::2509917@student.uwtsd.ac.uk::3375bcc8-8c70-4015-b779-64485739d99e" providerId="AD" clId="Web-{AA36E1C7-A289-ABCE-1BA5-4EFBC3D7A30B}" dt="2026-02-24T15:27:14.119" v="1"/>
          <ac:spMkLst>
            <pc:docMk/>
            <pc:sldMk cId="109857222" sldId="256"/>
            <ac:spMk id="3" creationId="{00000000-0000-0000-0000-000000000000}"/>
          </ac:spMkLst>
        </pc:spChg>
      </pc:sldChg>
    </pc:docChg>
  </pc:docChgLst>
  <pc:docChgLst>
    <pc:chgData name="Evgeni Koka (2509917)" userId="S::2509917@student.uwtsd.ac.uk::3375bcc8-8c70-4015-b779-64485739d99e" providerId="AD" clId="Web-{18607DD9-15EC-7E14-5CC4-806D87FAF368}"/>
    <pc:docChg chg="mod modSld addMainMaster delMainMaster">
      <pc:chgData name="Evgeni Koka (2509917)" userId="S::2509917@student.uwtsd.ac.uk::3375bcc8-8c70-4015-b779-64485739d99e" providerId="AD" clId="Web-{18607DD9-15EC-7E14-5CC4-806D87FAF368}" dt="2026-03-04T23:12:13.543" v="36" actId="1076"/>
      <pc:docMkLst>
        <pc:docMk/>
      </pc:docMkLst>
      <pc:sldChg chg="modSp mod modClrScheme chgLayout">
        <pc:chgData name="Evgeni Koka (2509917)" userId="S::2509917@student.uwtsd.ac.uk::3375bcc8-8c70-4015-b779-64485739d99e" providerId="AD" clId="Web-{18607DD9-15EC-7E14-5CC4-806D87FAF368}" dt="2026-03-04T23:06:56.003" v="5"/>
        <pc:sldMkLst>
          <pc:docMk/>
          <pc:sldMk cId="109857222" sldId="256"/>
        </pc:sldMkLst>
        <pc:spChg chg="mod ord">
          <ac:chgData name="Evgeni Koka (2509917)" userId="S::2509917@student.uwtsd.ac.uk::3375bcc8-8c70-4015-b779-64485739d99e" providerId="AD" clId="Web-{18607DD9-15EC-7E14-5CC4-806D87FAF368}" dt="2026-03-04T23:06:56.003" v="5"/>
          <ac:spMkLst>
            <pc:docMk/>
            <pc:sldMk cId="109857222" sldId="256"/>
            <ac:spMk id="2" creationId="{00000000-0000-0000-0000-000000000000}"/>
          </ac:spMkLst>
        </pc:spChg>
        <pc:spChg chg="mod ord">
          <ac:chgData name="Evgeni Koka (2509917)" userId="S::2509917@student.uwtsd.ac.uk::3375bcc8-8c70-4015-b779-64485739d99e" providerId="AD" clId="Web-{18607DD9-15EC-7E14-5CC4-806D87FAF368}" dt="2026-03-04T23:06:56.003" v="5"/>
          <ac:spMkLst>
            <pc:docMk/>
            <pc:sldMk cId="109857222" sldId="256"/>
            <ac:spMk id="3" creationId="{00000000-0000-0000-0000-000000000000}"/>
          </ac:spMkLst>
        </pc:spChg>
      </pc:sldChg>
      <pc:sldChg chg="modSp mod modClrScheme chgLayout">
        <pc:chgData name="Evgeni Koka (2509917)" userId="S::2509917@student.uwtsd.ac.uk::3375bcc8-8c70-4015-b779-64485739d99e" providerId="AD" clId="Web-{18607DD9-15EC-7E14-5CC4-806D87FAF368}" dt="2026-03-04T23:06:56.003" v="5"/>
        <pc:sldMkLst>
          <pc:docMk/>
          <pc:sldMk cId="1476460715" sldId="257"/>
        </pc:sldMkLst>
        <pc:spChg chg="mod ord">
          <ac:chgData name="Evgeni Koka (2509917)" userId="S::2509917@student.uwtsd.ac.uk::3375bcc8-8c70-4015-b779-64485739d99e" providerId="AD" clId="Web-{18607DD9-15EC-7E14-5CC4-806D87FAF368}" dt="2026-03-04T23:06:56.003" v="5"/>
          <ac:spMkLst>
            <pc:docMk/>
            <pc:sldMk cId="1476460715" sldId="257"/>
            <ac:spMk id="2" creationId="{7385848E-E09C-B43C-9129-75891591C53D}"/>
          </ac:spMkLst>
        </pc:spChg>
        <pc:spChg chg="mod ord">
          <ac:chgData name="Evgeni Koka (2509917)" userId="S::2509917@student.uwtsd.ac.uk::3375bcc8-8c70-4015-b779-64485739d99e" providerId="AD" clId="Web-{18607DD9-15EC-7E14-5CC4-806D87FAF368}" dt="2026-03-04T23:06:56.003" v="5"/>
          <ac:spMkLst>
            <pc:docMk/>
            <pc:sldMk cId="1476460715" sldId="257"/>
            <ac:spMk id="3" creationId="{6AB4FB45-A791-E527-A049-3DE62FEBCC8D}"/>
          </ac:spMkLst>
        </pc:spChg>
      </pc:sldChg>
      <pc:sldChg chg="modSp mod modClrScheme chgLayout">
        <pc:chgData name="Evgeni Koka (2509917)" userId="S::2509917@student.uwtsd.ac.uk::3375bcc8-8c70-4015-b779-64485739d99e" providerId="AD" clId="Web-{18607DD9-15EC-7E14-5CC4-806D87FAF368}" dt="2026-03-04T23:06:56.003" v="5"/>
        <pc:sldMkLst>
          <pc:docMk/>
          <pc:sldMk cId="2509010204" sldId="259"/>
        </pc:sldMkLst>
        <pc:spChg chg="mod ord">
          <ac:chgData name="Evgeni Koka (2509917)" userId="S::2509917@student.uwtsd.ac.uk::3375bcc8-8c70-4015-b779-64485739d99e" providerId="AD" clId="Web-{18607DD9-15EC-7E14-5CC4-806D87FAF368}" dt="2026-03-04T23:06:56.003" v="5"/>
          <ac:spMkLst>
            <pc:docMk/>
            <pc:sldMk cId="2509010204" sldId="259"/>
            <ac:spMk id="2" creationId="{352DD12D-D738-8B41-1880-322FDCCC28FD}"/>
          </ac:spMkLst>
        </pc:spChg>
        <pc:spChg chg="mod ord">
          <ac:chgData name="Evgeni Koka (2509917)" userId="S::2509917@student.uwtsd.ac.uk::3375bcc8-8c70-4015-b779-64485739d99e" providerId="AD" clId="Web-{18607DD9-15EC-7E14-5CC4-806D87FAF368}" dt="2026-03-04T23:06:56.003" v="5"/>
          <ac:spMkLst>
            <pc:docMk/>
            <pc:sldMk cId="2509010204" sldId="259"/>
            <ac:spMk id="3" creationId="{9113E81B-F25C-AFA9-5152-36BB28FD3EB1}"/>
          </ac:spMkLst>
        </pc:spChg>
      </pc:sldChg>
      <pc:sldChg chg="modSp mod modClrScheme chgLayout">
        <pc:chgData name="Evgeni Koka (2509917)" userId="S::2509917@student.uwtsd.ac.uk::3375bcc8-8c70-4015-b779-64485739d99e" providerId="AD" clId="Web-{18607DD9-15EC-7E14-5CC4-806D87FAF368}" dt="2026-03-04T23:09:22.773" v="18" actId="14100"/>
        <pc:sldMkLst>
          <pc:docMk/>
          <pc:sldMk cId="1511237854" sldId="261"/>
        </pc:sldMkLst>
        <pc:spChg chg="mod ord">
          <ac:chgData name="Evgeni Koka (2509917)" userId="S::2509917@student.uwtsd.ac.uk::3375bcc8-8c70-4015-b779-64485739d99e" providerId="AD" clId="Web-{18607DD9-15EC-7E14-5CC4-806D87FAF368}" dt="2026-03-04T23:09:22.773" v="18" actId="14100"/>
          <ac:spMkLst>
            <pc:docMk/>
            <pc:sldMk cId="1511237854" sldId="261"/>
            <ac:spMk id="2" creationId="{03DD6B28-523A-4932-2567-AFF5C94F7BF2}"/>
          </ac:spMkLst>
        </pc:spChg>
        <pc:spChg chg="mod ord">
          <ac:chgData name="Evgeni Koka (2509917)" userId="S::2509917@student.uwtsd.ac.uk::3375bcc8-8c70-4015-b779-64485739d99e" providerId="AD" clId="Web-{18607DD9-15EC-7E14-5CC4-806D87FAF368}" dt="2026-03-04T23:09:11.585" v="15" actId="1076"/>
          <ac:spMkLst>
            <pc:docMk/>
            <pc:sldMk cId="1511237854" sldId="261"/>
            <ac:spMk id="251" creationId="{0517229D-95A8-3221-3F40-3F6F91DB38A7}"/>
          </ac:spMkLst>
        </pc:spChg>
      </pc:sldChg>
      <pc:sldChg chg="modSp mod modClrScheme chgLayout">
        <pc:chgData name="Evgeni Koka (2509917)" userId="S::2509917@student.uwtsd.ac.uk::3375bcc8-8c70-4015-b779-64485739d99e" providerId="AD" clId="Web-{18607DD9-15EC-7E14-5CC4-806D87FAF368}" dt="2026-03-04T23:09:44.464" v="20" actId="20577"/>
        <pc:sldMkLst>
          <pc:docMk/>
          <pc:sldMk cId="2820695118" sldId="262"/>
        </pc:sldMkLst>
        <pc:spChg chg="mod ord">
          <ac:chgData name="Evgeni Koka (2509917)" userId="S::2509917@student.uwtsd.ac.uk::3375bcc8-8c70-4015-b779-64485739d99e" providerId="AD" clId="Web-{18607DD9-15EC-7E14-5CC4-806D87FAF368}" dt="2026-03-04T23:09:44.464" v="20" actId="20577"/>
          <ac:spMkLst>
            <pc:docMk/>
            <pc:sldMk cId="2820695118" sldId="262"/>
            <ac:spMk id="2" creationId="{C7288724-CA06-B27B-E512-9CD9FA135086}"/>
          </ac:spMkLst>
        </pc:spChg>
        <pc:spChg chg="mod ord">
          <ac:chgData name="Evgeni Koka (2509917)" userId="S::2509917@student.uwtsd.ac.uk::3375bcc8-8c70-4015-b779-64485739d99e" providerId="AD" clId="Web-{18607DD9-15EC-7E14-5CC4-806D87FAF368}" dt="2026-03-04T23:06:56.003" v="5"/>
          <ac:spMkLst>
            <pc:docMk/>
            <pc:sldMk cId="2820695118" sldId="262"/>
            <ac:spMk id="3" creationId="{B3F00DF6-F888-FBEC-D5A5-ECF9EE388DD2}"/>
          </ac:spMkLst>
        </pc:spChg>
      </pc:sldChg>
      <pc:sldChg chg="modSp mod modClrScheme chgLayout">
        <pc:chgData name="Evgeni Koka (2509917)" userId="S::2509917@student.uwtsd.ac.uk::3375bcc8-8c70-4015-b779-64485739d99e" providerId="AD" clId="Web-{18607DD9-15EC-7E14-5CC4-806D87FAF368}" dt="2026-03-04T23:10:12.651" v="25" actId="14100"/>
        <pc:sldMkLst>
          <pc:docMk/>
          <pc:sldMk cId="2982479794" sldId="264"/>
        </pc:sldMkLst>
        <pc:spChg chg="mod ord">
          <ac:chgData name="Evgeni Koka (2509917)" userId="S::2509917@student.uwtsd.ac.uk::3375bcc8-8c70-4015-b779-64485739d99e" providerId="AD" clId="Web-{18607DD9-15EC-7E14-5CC4-806D87FAF368}" dt="2026-03-04T23:10:12.651" v="25" actId="14100"/>
          <ac:spMkLst>
            <pc:docMk/>
            <pc:sldMk cId="2982479794" sldId="264"/>
            <ac:spMk id="2" creationId="{5FD9F5E9-2FD1-F4AD-4838-CEA55990E5F6}"/>
          </ac:spMkLst>
        </pc:spChg>
        <pc:spChg chg="mod ord">
          <ac:chgData name="Evgeni Koka (2509917)" userId="S::2509917@student.uwtsd.ac.uk::3375bcc8-8c70-4015-b779-64485739d99e" providerId="AD" clId="Web-{18607DD9-15EC-7E14-5CC4-806D87FAF368}" dt="2026-03-04T23:06:56.003" v="5"/>
          <ac:spMkLst>
            <pc:docMk/>
            <pc:sldMk cId="2982479794" sldId="264"/>
            <ac:spMk id="3" creationId="{7821B295-DF37-B8E2-B329-A71C2A47A273}"/>
          </ac:spMkLst>
        </pc:spChg>
      </pc:sldChg>
      <pc:sldChg chg="modSp mod modClrScheme chgLayout">
        <pc:chgData name="Evgeni Koka (2509917)" userId="S::2509917@student.uwtsd.ac.uk::3375bcc8-8c70-4015-b779-64485739d99e" providerId="AD" clId="Web-{18607DD9-15EC-7E14-5CC4-806D87FAF368}" dt="2026-03-04T23:06:56.003" v="5"/>
        <pc:sldMkLst>
          <pc:docMk/>
          <pc:sldMk cId="3496748218" sldId="266"/>
        </pc:sldMkLst>
        <pc:spChg chg="mod ord">
          <ac:chgData name="Evgeni Koka (2509917)" userId="S::2509917@student.uwtsd.ac.uk::3375bcc8-8c70-4015-b779-64485739d99e" providerId="AD" clId="Web-{18607DD9-15EC-7E14-5CC4-806D87FAF368}" dt="2026-03-04T23:06:56.003" v="5"/>
          <ac:spMkLst>
            <pc:docMk/>
            <pc:sldMk cId="3496748218" sldId="266"/>
            <ac:spMk id="2" creationId="{DFA97D22-83A5-9E2C-9BDC-A3D2F06E3327}"/>
          </ac:spMkLst>
        </pc:spChg>
        <pc:spChg chg="mod ord">
          <ac:chgData name="Evgeni Koka (2509917)" userId="S::2509917@student.uwtsd.ac.uk::3375bcc8-8c70-4015-b779-64485739d99e" providerId="AD" clId="Web-{18607DD9-15EC-7E14-5CC4-806D87FAF368}" dt="2026-03-04T23:06:56.003" v="5"/>
          <ac:spMkLst>
            <pc:docMk/>
            <pc:sldMk cId="3496748218" sldId="266"/>
            <ac:spMk id="3" creationId="{F70D7BF6-450B-3249-46EC-8C4FCB6D16BC}"/>
          </ac:spMkLst>
        </pc:spChg>
      </pc:sldChg>
      <pc:sldChg chg="modSp mod modClrScheme chgLayout">
        <pc:chgData name="Evgeni Koka (2509917)" userId="S::2509917@student.uwtsd.ac.uk::3375bcc8-8c70-4015-b779-64485739d99e" providerId="AD" clId="Web-{18607DD9-15EC-7E14-5CC4-806D87FAF368}" dt="2026-03-04T23:06:56.003" v="5"/>
        <pc:sldMkLst>
          <pc:docMk/>
          <pc:sldMk cId="2841124781" sldId="268"/>
        </pc:sldMkLst>
        <pc:spChg chg="mod ord">
          <ac:chgData name="Evgeni Koka (2509917)" userId="S::2509917@student.uwtsd.ac.uk::3375bcc8-8c70-4015-b779-64485739d99e" providerId="AD" clId="Web-{18607DD9-15EC-7E14-5CC4-806D87FAF368}" dt="2026-03-04T23:06:56.003" v="5"/>
          <ac:spMkLst>
            <pc:docMk/>
            <pc:sldMk cId="2841124781" sldId="268"/>
            <ac:spMk id="2" creationId="{AB21AC4E-985A-3AE8-7C8C-D715512075B9}"/>
          </ac:spMkLst>
        </pc:spChg>
        <pc:spChg chg="mod ord">
          <ac:chgData name="Evgeni Koka (2509917)" userId="S::2509917@student.uwtsd.ac.uk::3375bcc8-8c70-4015-b779-64485739d99e" providerId="AD" clId="Web-{18607DD9-15EC-7E14-5CC4-806D87FAF368}" dt="2026-03-04T23:06:56.003" v="5"/>
          <ac:spMkLst>
            <pc:docMk/>
            <pc:sldMk cId="2841124781" sldId="268"/>
            <ac:spMk id="3" creationId="{43DF487E-155E-7583-C42D-CBBF12664518}"/>
          </ac:spMkLst>
        </pc:spChg>
      </pc:sldChg>
      <pc:sldChg chg="modSp mod modClrScheme chgLayout">
        <pc:chgData name="Evgeni Koka (2509917)" userId="S::2509917@student.uwtsd.ac.uk::3375bcc8-8c70-4015-b779-64485739d99e" providerId="AD" clId="Web-{18607DD9-15EC-7E14-5CC4-806D87FAF368}" dt="2026-03-04T23:06:56.003" v="5"/>
        <pc:sldMkLst>
          <pc:docMk/>
          <pc:sldMk cId="1523172262" sldId="273"/>
        </pc:sldMkLst>
        <pc:spChg chg="mod ord">
          <ac:chgData name="Evgeni Koka (2509917)" userId="S::2509917@student.uwtsd.ac.uk::3375bcc8-8c70-4015-b779-64485739d99e" providerId="AD" clId="Web-{18607DD9-15EC-7E14-5CC4-806D87FAF368}" dt="2026-03-04T23:06:56.003" v="5"/>
          <ac:spMkLst>
            <pc:docMk/>
            <pc:sldMk cId="1523172262" sldId="273"/>
            <ac:spMk id="2" creationId="{6DD6C00A-0F1D-7361-1278-76C74CE2237C}"/>
          </ac:spMkLst>
        </pc:spChg>
        <pc:spChg chg="mod ord">
          <ac:chgData name="Evgeni Koka (2509917)" userId="S::2509917@student.uwtsd.ac.uk::3375bcc8-8c70-4015-b779-64485739d99e" providerId="AD" clId="Web-{18607DD9-15EC-7E14-5CC4-806D87FAF368}" dt="2026-03-04T23:06:56.003" v="5"/>
          <ac:spMkLst>
            <pc:docMk/>
            <pc:sldMk cId="1523172262" sldId="273"/>
            <ac:spMk id="3" creationId="{CA4E87AB-348B-F8A4-715B-BA58D319D3D9}"/>
          </ac:spMkLst>
        </pc:spChg>
      </pc:sldChg>
      <pc:sldChg chg="modSp mod modClrScheme chgLayout">
        <pc:chgData name="Evgeni Koka (2509917)" userId="S::2509917@student.uwtsd.ac.uk::3375bcc8-8c70-4015-b779-64485739d99e" providerId="AD" clId="Web-{18607DD9-15EC-7E14-5CC4-806D87FAF368}" dt="2026-03-04T23:06:56.003" v="5"/>
        <pc:sldMkLst>
          <pc:docMk/>
          <pc:sldMk cId="2841655961" sldId="274"/>
        </pc:sldMkLst>
        <pc:spChg chg="mod ord">
          <ac:chgData name="Evgeni Koka (2509917)" userId="S::2509917@student.uwtsd.ac.uk::3375bcc8-8c70-4015-b779-64485739d99e" providerId="AD" clId="Web-{18607DD9-15EC-7E14-5CC4-806D87FAF368}" dt="2026-03-04T23:06:56.003" v="5"/>
          <ac:spMkLst>
            <pc:docMk/>
            <pc:sldMk cId="2841655961" sldId="274"/>
            <ac:spMk id="2" creationId="{5F5CF2EE-6990-6A0C-BCBB-9FB9F8237538}"/>
          </ac:spMkLst>
        </pc:spChg>
        <pc:spChg chg="mod ord">
          <ac:chgData name="Evgeni Koka (2509917)" userId="S::2509917@student.uwtsd.ac.uk::3375bcc8-8c70-4015-b779-64485739d99e" providerId="AD" clId="Web-{18607DD9-15EC-7E14-5CC4-806D87FAF368}" dt="2026-03-04T23:06:56.003" v="5"/>
          <ac:spMkLst>
            <pc:docMk/>
            <pc:sldMk cId="2841655961" sldId="274"/>
            <ac:spMk id="3" creationId="{FA9BFD2D-A34F-06C7-608A-247826582234}"/>
          </ac:spMkLst>
        </pc:spChg>
      </pc:sldChg>
      <pc:sldChg chg="modSp mod modClrScheme chgLayout">
        <pc:chgData name="Evgeni Koka (2509917)" userId="S::2509917@student.uwtsd.ac.uk::3375bcc8-8c70-4015-b779-64485739d99e" providerId="AD" clId="Web-{18607DD9-15EC-7E14-5CC4-806D87FAF368}" dt="2026-03-04T23:08:21.273" v="10" actId="14100"/>
        <pc:sldMkLst>
          <pc:docMk/>
          <pc:sldMk cId="2955066272" sldId="279"/>
        </pc:sldMkLst>
        <pc:spChg chg="mod ord">
          <ac:chgData name="Evgeni Koka (2509917)" userId="S::2509917@student.uwtsd.ac.uk::3375bcc8-8c70-4015-b779-64485739d99e" providerId="AD" clId="Web-{18607DD9-15EC-7E14-5CC4-806D87FAF368}" dt="2026-03-04T23:07:57.522" v="8" actId="20577"/>
          <ac:spMkLst>
            <pc:docMk/>
            <pc:sldMk cId="2955066272" sldId="279"/>
            <ac:spMk id="2" creationId="{7B326AB1-654A-F5AA-74CE-BF3102135A0D}"/>
          </ac:spMkLst>
        </pc:spChg>
        <pc:spChg chg="mod ord">
          <ac:chgData name="Evgeni Koka (2509917)" userId="S::2509917@student.uwtsd.ac.uk::3375bcc8-8c70-4015-b779-64485739d99e" providerId="AD" clId="Web-{18607DD9-15EC-7E14-5CC4-806D87FAF368}" dt="2026-03-04T23:06:56.003" v="5"/>
          <ac:spMkLst>
            <pc:docMk/>
            <pc:sldMk cId="2955066272" sldId="279"/>
            <ac:spMk id="3" creationId="{FA04308D-A995-836E-92DD-65EC53240F53}"/>
          </ac:spMkLst>
        </pc:spChg>
        <pc:spChg chg="mod ord">
          <ac:chgData name="Evgeni Koka (2509917)" userId="S::2509917@student.uwtsd.ac.uk::3375bcc8-8c70-4015-b779-64485739d99e" providerId="AD" clId="Web-{18607DD9-15EC-7E14-5CC4-806D87FAF368}" dt="2026-03-04T23:06:56.003" v="5"/>
          <ac:spMkLst>
            <pc:docMk/>
            <pc:sldMk cId="2955066272" sldId="279"/>
            <ac:spMk id="4" creationId="{832ACA70-1F23-13B3-7BD3-408A988EA90A}"/>
          </ac:spMkLst>
        </pc:spChg>
        <pc:spChg chg="mod ord">
          <ac:chgData name="Evgeni Koka (2509917)" userId="S::2509917@student.uwtsd.ac.uk::3375bcc8-8c70-4015-b779-64485739d99e" providerId="AD" clId="Web-{18607DD9-15EC-7E14-5CC4-806D87FAF368}" dt="2026-03-04T23:06:56.003" v="5"/>
          <ac:spMkLst>
            <pc:docMk/>
            <pc:sldMk cId="2955066272" sldId="279"/>
            <ac:spMk id="6" creationId="{5FD0F23F-B4C3-B0AD-5D5A-D12948E6144B}"/>
          </ac:spMkLst>
        </pc:spChg>
        <pc:graphicFrameChg chg="mod">
          <ac:chgData name="Evgeni Koka (2509917)" userId="S::2509917@student.uwtsd.ac.uk::3375bcc8-8c70-4015-b779-64485739d99e" providerId="AD" clId="Web-{18607DD9-15EC-7E14-5CC4-806D87FAF368}" dt="2026-03-04T23:08:21.273" v="10" actId="14100"/>
          <ac:graphicFrameMkLst>
            <pc:docMk/>
            <pc:sldMk cId="2955066272" sldId="279"/>
            <ac:graphicFrameMk id="7" creationId="{44A96ACF-F0E6-44B2-70E8-BE51154397ED}"/>
          </ac:graphicFrameMkLst>
        </pc:graphicFrameChg>
      </pc:sldChg>
      <pc:sldChg chg="modSp mod modClrScheme chgLayout">
        <pc:chgData name="Evgeni Koka (2509917)" userId="S::2509917@student.uwtsd.ac.uk::3375bcc8-8c70-4015-b779-64485739d99e" providerId="AD" clId="Web-{18607DD9-15EC-7E14-5CC4-806D87FAF368}" dt="2026-03-04T23:12:13.543" v="36" actId="1076"/>
        <pc:sldMkLst>
          <pc:docMk/>
          <pc:sldMk cId="3190362634" sldId="280"/>
        </pc:sldMkLst>
        <pc:spChg chg="mod ord">
          <ac:chgData name="Evgeni Koka (2509917)" userId="S::2509917@student.uwtsd.ac.uk::3375bcc8-8c70-4015-b779-64485739d99e" providerId="AD" clId="Web-{18607DD9-15EC-7E14-5CC4-806D87FAF368}" dt="2026-03-04T23:12:13.543" v="36" actId="1076"/>
          <ac:spMkLst>
            <pc:docMk/>
            <pc:sldMk cId="3190362634" sldId="280"/>
            <ac:spMk id="2" creationId="{CB8377ED-F425-CFD1-AF18-180F0F18E05B}"/>
          </ac:spMkLst>
        </pc:spChg>
        <pc:spChg chg="mod ord">
          <ac:chgData name="Evgeni Koka (2509917)" userId="S::2509917@student.uwtsd.ac.uk::3375bcc8-8c70-4015-b779-64485739d99e" providerId="AD" clId="Web-{18607DD9-15EC-7E14-5CC4-806D87FAF368}" dt="2026-03-04T23:06:56.003" v="5"/>
          <ac:spMkLst>
            <pc:docMk/>
            <pc:sldMk cId="3190362634" sldId="280"/>
            <ac:spMk id="4" creationId="{E0BD2AB2-CF1A-828A-F6C3-DDE01C8E3F18}"/>
          </ac:spMkLst>
        </pc:spChg>
        <pc:spChg chg="mod ord">
          <ac:chgData name="Evgeni Koka (2509917)" userId="S::2509917@student.uwtsd.ac.uk::3375bcc8-8c70-4015-b779-64485739d99e" providerId="AD" clId="Web-{18607DD9-15EC-7E14-5CC4-806D87FAF368}" dt="2026-03-04T23:06:56.003" v="5"/>
          <ac:spMkLst>
            <pc:docMk/>
            <pc:sldMk cId="3190362634" sldId="280"/>
            <ac:spMk id="6" creationId="{2611F129-B237-E174-4F2D-316E21ED4744}"/>
          </ac:spMkLst>
        </pc:spChg>
        <pc:graphicFrameChg chg="mod ord">
          <ac:chgData name="Evgeni Koka (2509917)" userId="S::2509917@student.uwtsd.ac.uk::3375bcc8-8c70-4015-b779-64485739d99e" providerId="AD" clId="Web-{18607DD9-15EC-7E14-5CC4-806D87FAF368}" dt="2026-03-04T23:11:43.917" v="32" actId="1076"/>
          <ac:graphicFrameMkLst>
            <pc:docMk/>
            <pc:sldMk cId="3190362634" sldId="280"/>
            <ac:graphicFrameMk id="7" creationId="{EEED3A7C-76F1-5448-9413-1B903E15EA4E}"/>
          </ac:graphicFrameMkLst>
        </pc:graphicFrameChg>
      </pc:sldChg>
      <pc:sldChg chg="modSp mod modClrScheme chgLayout">
        <pc:chgData name="Evgeni Koka (2509917)" userId="S::2509917@student.uwtsd.ac.uk::3375bcc8-8c70-4015-b779-64485739d99e" providerId="AD" clId="Web-{18607DD9-15EC-7E14-5CC4-806D87FAF368}" dt="2026-03-04T23:06:56.003" v="5"/>
        <pc:sldMkLst>
          <pc:docMk/>
          <pc:sldMk cId="4055523089" sldId="281"/>
        </pc:sldMkLst>
        <pc:spChg chg="mod ord">
          <ac:chgData name="Evgeni Koka (2509917)" userId="S::2509917@student.uwtsd.ac.uk::3375bcc8-8c70-4015-b779-64485739d99e" providerId="AD" clId="Web-{18607DD9-15EC-7E14-5CC4-806D87FAF368}" dt="2026-03-04T23:06:56.003" v="5"/>
          <ac:spMkLst>
            <pc:docMk/>
            <pc:sldMk cId="4055523089" sldId="281"/>
            <ac:spMk id="2" creationId="{8652CB31-FDE6-45A1-CCB2-B48B17A22EF7}"/>
          </ac:spMkLst>
        </pc:spChg>
        <pc:spChg chg="mod ord">
          <ac:chgData name="Evgeni Koka (2509917)" userId="S::2509917@student.uwtsd.ac.uk::3375bcc8-8c70-4015-b779-64485739d99e" providerId="AD" clId="Web-{18607DD9-15EC-7E14-5CC4-806D87FAF368}" dt="2026-03-04T23:06:56.003" v="5"/>
          <ac:spMkLst>
            <pc:docMk/>
            <pc:sldMk cId="4055523089" sldId="281"/>
            <ac:spMk id="3" creationId="{FC124288-A649-1AF8-EC45-F5F442C8E94D}"/>
          </ac:spMkLst>
        </pc:spChg>
        <pc:spChg chg="mod ord">
          <ac:chgData name="Evgeni Koka (2509917)" userId="S::2509917@student.uwtsd.ac.uk::3375bcc8-8c70-4015-b779-64485739d99e" providerId="AD" clId="Web-{18607DD9-15EC-7E14-5CC4-806D87FAF368}" dt="2026-03-04T23:06:56.003" v="5"/>
          <ac:spMkLst>
            <pc:docMk/>
            <pc:sldMk cId="4055523089" sldId="281"/>
            <ac:spMk id="4" creationId="{B8336DE5-B393-BB28-50DA-28234E9316D8}"/>
          </ac:spMkLst>
        </pc:spChg>
        <pc:spChg chg="mod ord">
          <ac:chgData name="Evgeni Koka (2509917)" userId="S::2509917@student.uwtsd.ac.uk::3375bcc8-8c70-4015-b779-64485739d99e" providerId="AD" clId="Web-{18607DD9-15EC-7E14-5CC4-806D87FAF368}" dt="2026-03-04T23:06:56.003" v="5"/>
          <ac:spMkLst>
            <pc:docMk/>
            <pc:sldMk cId="4055523089" sldId="281"/>
            <ac:spMk id="6" creationId="{0B0C3839-BF33-475E-00DB-B488E1C5B7C5}"/>
          </ac:spMkLst>
        </pc:spChg>
      </pc:sldChg>
      <pc:sldChg chg="modSp mod modClrScheme chgLayout">
        <pc:chgData name="Evgeni Koka (2509917)" userId="S::2509917@student.uwtsd.ac.uk::3375bcc8-8c70-4015-b779-64485739d99e" providerId="AD" clId="Web-{18607DD9-15EC-7E14-5CC4-806D87FAF368}" dt="2026-03-04T23:06:56.003" v="5"/>
        <pc:sldMkLst>
          <pc:docMk/>
          <pc:sldMk cId="3270219372" sldId="282"/>
        </pc:sldMkLst>
        <pc:spChg chg="mod ord">
          <ac:chgData name="Evgeni Koka (2509917)" userId="S::2509917@student.uwtsd.ac.uk::3375bcc8-8c70-4015-b779-64485739d99e" providerId="AD" clId="Web-{18607DD9-15EC-7E14-5CC4-806D87FAF368}" dt="2026-03-04T23:06:56.003" v="5"/>
          <ac:spMkLst>
            <pc:docMk/>
            <pc:sldMk cId="3270219372" sldId="282"/>
            <ac:spMk id="2" creationId="{E2BC3F8B-C72C-F8ED-B249-CB6BEF185D84}"/>
          </ac:spMkLst>
        </pc:spChg>
        <pc:spChg chg="mod ord">
          <ac:chgData name="Evgeni Koka (2509917)" userId="S::2509917@student.uwtsd.ac.uk::3375bcc8-8c70-4015-b779-64485739d99e" providerId="AD" clId="Web-{18607DD9-15EC-7E14-5CC4-806D87FAF368}" dt="2026-03-04T23:06:56.003" v="5"/>
          <ac:spMkLst>
            <pc:docMk/>
            <pc:sldMk cId="3270219372" sldId="282"/>
            <ac:spMk id="3" creationId="{46D42E59-6C89-283C-B70D-EFDE3EECA9FB}"/>
          </ac:spMkLst>
        </pc:spChg>
        <pc:spChg chg="mod ord">
          <ac:chgData name="Evgeni Koka (2509917)" userId="S::2509917@student.uwtsd.ac.uk::3375bcc8-8c70-4015-b779-64485739d99e" providerId="AD" clId="Web-{18607DD9-15EC-7E14-5CC4-806D87FAF368}" dt="2026-03-04T23:06:56.003" v="5"/>
          <ac:spMkLst>
            <pc:docMk/>
            <pc:sldMk cId="3270219372" sldId="282"/>
            <ac:spMk id="4" creationId="{14719AAE-DB66-3DF0-B66C-8BF2B356F9AF}"/>
          </ac:spMkLst>
        </pc:spChg>
        <pc:spChg chg="mod ord">
          <ac:chgData name="Evgeni Koka (2509917)" userId="S::2509917@student.uwtsd.ac.uk::3375bcc8-8c70-4015-b779-64485739d99e" providerId="AD" clId="Web-{18607DD9-15EC-7E14-5CC4-806D87FAF368}" dt="2026-03-04T23:06:56.003" v="5"/>
          <ac:spMkLst>
            <pc:docMk/>
            <pc:sldMk cId="3270219372" sldId="282"/>
            <ac:spMk id="6" creationId="{F4C3B6EF-33DB-89F5-252C-A45D73C52554}"/>
          </ac:spMkLst>
        </pc:spChg>
      </pc:sldChg>
      <pc:sldChg chg="modSp mod modClrScheme chgLayout">
        <pc:chgData name="Evgeni Koka (2509917)" userId="S::2509917@student.uwtsd.ac.uk::3375bcc8-8c70-4015-b779-64485739d99e" providerId="AD" clId="Web-{18607DD9-15EC-7E14-5CC4-806D87FAF368}" dt="2026-03-04T23:06:56.003" v="5"/>
        <pc:sldMkLst>
          <pc:docMk/>
          <pc:sldMk cId="2739128851" sldId="283"/>
        </pc:sldMkLst>
        <pc:spChg chg="mod ord">
          <ac:chgData name="Evgeni Koka (2509917)" userId="S::2509917@student.uwtsd.ac.uk::3375bcc8-8c70-4015-b779-64485739d99e" providerId="AD" clId="Web-{18607DD9-15EC-7E14-5CC4-806D87FAF368}" dt="2026-03-04T23:06:56.003" v="5"/>
          <ac:spMkLst>
            <pc:docMk/>
            <pc:sldMk cId="2739128851" sldId="283"/>
            <ac:spMk id="2" creationId="{E6C37228-F97C-84D2-3753-CB38483B2944}"/>
          </ac:spMkLst>
        </pc:spChg>
        <pc:spChg chg="mod ord">
          <ac:chgData name="Evgeni Koka (2509917)" userId="S::2509917@student.uwtsd.ac.uk::3375bcc8-8c70-4015-b779-64485739d99e" providerId="AD" clId="Web-{18607DD9-15EC-7E14-5CC4-806D87FAF368}" dt="2026-03-04T23:06:56.003" v="5"/>
          <ac:spMkLst>
            <pc:docMk/>
            <pc:sldMk cId="2739128851" sldId="283"/>
            <ac:spMk id="3" creationId="{4C314867-7C35-E355-9814-B8E9300A7572}"/>
          </ac:spMkLst>
        </pc:spChg>
        <pc:spChg chg="mod ord">
          <ac:chgData name="Evgeni Koka (2509917)" userId="S::2509917@student.uwtsd.ac.uk::3375bcc8-8c70-4015-b779-64485739d99e" providerId="AD" clId="Web-{18607DD9-15EC-7E14-5CC4-806D87FAF368}" dt="2026-03-04T23:06:56.003" v="5"/>
          <ac:spMkLst>
            <pc:docMk/>
            <pc:sldMk cId="2739128851" sldId="283"/>
            <ac:spMk id="4" creationId="{6BD987BB-55AB-3676-11D4-0B436901BF61}"/>
          </ac:spMkLst>
        </pc:spChg>
        <pc:spChg chg="mod ord">
          <ac:chgData name="Evgeni Koka (2509917)" userId="S::2509917@student.uwtsd.ac.uk::3375bcc8-8c70-4015-b779-64485739d99e" providerId="AD" clId="Web-{18607DD9-15EC-7E14-5CC4-806D87FAF368}" dt="2026-03-04T23:06:56.003" v="5"/>
          <ac:spMkLst>
            <pc:docMk/>
            <pc:sldMk cId="2739128851" sldId="283"/>
            <ac:spMk id="6" creationId="{77749B2B-A376-1064-2184-B714047F798C}"/>
          </ac:spMkLst>
        </pc:spChg>
      </pc:sldChg>
      <pc:sldChg chg="modSp mod modClrScheme chgLayout">
        <pc:chgData name="Evgeni Koka (2509917)" userId="S::2509917@student.uwtsd.ac.uk::3375bcc8-8c70-4015-b779-64485739d99e" providerId="AD" clId="Web-{18607DD9-15EC-7E14-5CC4-806D87FAF368}" dt="2026-03-04T23:06:56.003" v="5"/>
        <pc:sldMkLst>
          <pc:docMk/>
          <pc:sldMk cId="1997106816" sldId="284"/>
        </pc:sldMkLst>
        <pc:spChg chg="mod ord">
          <ac:chgData name="Evgeni Koka (2509917)" userId="S::2509917@student.uwtsd.ac.uk::3375bcc8-8c70-4015-b779-64485739d99e" providerId="AD" clId="Web-{18607DD9-15EC-7E14-5CC4-806D87FAF368}" dt="2026-03-04T23:06:56.003" v="5"/>
          <ac:spMkLst>
            <pc:docMk/>
            <pc:sldMk cId="1997106816" sldId="284"/>
            <ac:spMk id="2" creationId="{14096F8A-6599-4F81-C509-165F24920510}"/>
          </ac:spMkLst>
        </pc:spChg>
        <pc:spChg chg="mod ord">
          <ac:chgData name="Evgeni Koka (2509917)" userId="S::2509917@student.uwtsd.ac.uk::3375bcc8-8c70-4015-b779-64485739d99e" providerId="AD" clId="Web-{18607DD9-15EC-7E14-5CC4-806D87FAF368}" dt="2026-03-04T23:06:56.003" v="5"/>
          <ac:spMkLst>
            <pc:docMk/>
            <pc:sldMk cId="1997106816" sldId="284"/>
            <ac:spMk id="3" creationId="{4368D84E-6DA3-C962-9356-3931D7437DF9}"/>
          </ac:spMkLst>
        </pc:spChg>
        <pc:spChg chg="mod ord">
          <ac:chgData name="Evgeni Koka (2509917)" userId="S::2509917@student.uwtsd.ac.uk::3375bcc8-8c70-4015-b779-64485739d99e" providerId="AD" clId="Web-{18607DD9-15EC-7E14-5CC4-806D87FAF368}" dt="2026-03-04T23:06:56.003" v="5"/>
          <ac:spMkLst>
            <pc:docMk/>
            <pc:sldMk cId="1997106816" sldId="284"/>
            <ac:spMk id="4" creationId="{F63FC20D-5FC9-0A51-31BF-F9BC85DE2F73}"/>
          </ac:spMkLst>
        </pc:spChg>
        <pc:spChg chg="mod ord">
          <ac:chgData name="Evgeni Koka (2509917)" userId="S::2509917@student.uwtsd.ac.uk::3375bcc8-8c70-4015-b779-64485739d99e" providerId="AD" clId="Web-{18607DD9-15EC-7E14-5CC4-806D87FAF368}" dt="2026-03-04T23:06:56.003" v="5"/>
          <ac:spMkLst>
            <pc:docMk/>
            <pc:sldMk cId="1997106816" sldId="284"/>
            <ac:spMk id="6" creationId="{61FD9E0D-0402-43E9-8642-57E27E29D504}"/>
          </ac:spMkLst>
        </pc:spChg>
      </pc:sldChg>
      <pc:sldChg chg="modSp mod modClrScheme chgLayout">
        <pc:chgData name="Evgeni Koka (2509917)" userId="S::2509917@student.uwtsd.ac.uk::3375bcc8-8c70-4015-b779-64485739d99e" providerId="AD" clId="Web-{18607DD9-15EC-7E14-5CC4-806D87FAF368}" dt="2026-03-04T23:06:56.003" v="5"/>
        <pc:sldMkLst>
          <pc:docMk/>
          <pc:sldMk cId="128471263" sldId="285"/>
        </pc:sldMkLst>
        <pc:spChg chg="mod ord">
          <ac:chgData name="Evgeni Koka (2509917)" userId="S::2509917@student.uwtsd.ac.uk::3375bcc8-8c70-4015-b779-64485739d99e" providerId="AD" clId="Web-{18607DD9-15EC-7E14-5CC4-806D87FAF368}" dt="2026-03-04T23:06:56.003" v="5"/>
          <ac:spMkLst>
            <pc:docMk/>
            <pc:sldMk cId="128471263" sldId="285"/>
            <ac:spMk id="2" creationId="{4413E37A-F47A-F480-818A-859312A3E052}"/>
          </ac:spMkLst>
        </pc:spChg>
        <pc:spChg chg="mod ord">
          <ac:chgData name="Evgeni Koka (2509917)" userId="S::2509917@student.uwtsd.ac.uk::3375bcc8-8c70-4015-b779-64485739d99e" providerId="AD" clId="Web-{18607DD9-15EC-7E14-5CC4-806D87FAF368}" dt="2026-03-04T23:06:56.003" v="5"/>
          <ac:spMkLst>
            <pc:docMk/>
            <pc:sldMk cId="128471263" sldId="285"/>
            <ac:spMk id="3" creationId="{F6C04144-28BD-BA27-8062-231FCF8AD351}"/>
          </ac:spMkLst>
        </pc:spChg>
        <pc:spChg chg="mod ord">
          <ac:chgData name="Evgeni Koka (2509917)" userId="S::2509917@student.uwtsd.ac.uk::3375bcc8-8c70-4015-b779-64485739d99e" providerId="AD" clId="Web-{18607DD9-15EC-7E14-5CC4-806D87FAF368}" dt="2026-03-04T23:06:56.003" v="5"/>
          <ac:spMkLst>
            <pc:docMk/>
            <pc:sldMk cId="128471263" sldId="285"/>
            <ac:spMk id="4" creationId="{4E7788DB-966A-4356-852E-9E12F0C4CCE7}"/>
          </ac:spMkLst>
        </pc:spChg>
        <pc:spChg chg="mod ord">
          <ac:chgData name="Evgeni Koka (2509917)" userId="S::2509917@student.uwtsd.ac.uk::3375bcc8-8c70-4015-b779-64485739d99e" providerId="AD" clId="Web-{18607DD9-15EC-7E14-5CC4-806D87FAF368}" dt="2026-03-04T23:06:56.003" v="5"/>
          <ac:spMkLst>
            <pc:docMk/>
            <pc:sldMk cId="128471263" sldId="285"/>
            <ac:spMk id="6" creationId="{3B58A6C0-A88F-ED1E-0040-C28DBB7381DD}"/>
          </ac:spMkLst>
        </pc:spChg>
      </pc:sldChg>
      <pc:sldChg chg="modSp mod modClrScheme chgLayout">
        <pc:chgData name="Evgeni Koka (2509917)" userId="S::2509917@student.uwtsd.ac.uk::3375bcc8-8c70-4015-b779-64485739d99e" providerId="AD" clId="Web-{18607DD9-15EC-7E14-5CC4-806D87FAF368}" dt="2026-03-04T23:10:28.589" v="26" actId="20577"/>
        <pc:sldMkLst>
          <pc:docMk/>
          <pc:sldMk cId="3174457443" sldId="286"/>
        </pc:sldMkLst>
        <pc:spChg chg="mod ord">
          <ac:chgData name="Evgeni Koka (2509917)" userId="S::2509917@student.uwtsd.ac.uk::3375bcc8-8c70-4015-b779-64485739d99e" providerId="AD" clId="Web-{18607DD9-15EC-7E14-5CC4-806D87FAF368}" dt="2026-03-04T23:10:28.589" v="26" actId="20577"/>
          <ac:spMkLst>
            <pc:docMk/>
            <pc:sldMk cId="3174457443" sldId="286"/>
            <ac:spMk id="2" creationId="{200C7F7C-B4B8-67BF-03FD-5CB6F3BA1365}"/>
          </ac:spMkLst>
        </pc:spChg>
        <pc:spChg chg="mod ord">
          <ac:chgData name="Evgeni Koka (2509917)" userId="S::2509917@student.uwtsd.ac.uk::3375bcc8-8c70-4015-b779-64485739d99e" providerId="AD" clId="Web-{18607DD9-15EC-7E14-5CC4-806D87FAF368}" dt="2026-03-04T23:06:56.003" v="5"/>
          <ac:spMkLst>
            <pc:docMk/>
            <pc:sldMk cId="3174457443" sldId="286"/>
            <ac:spMk id="3" creationId="{ACCFA2FC-2AE8-D205-CF9D-20D3EAC4DD99}"/>
          </ac:spMkLst>
        </pc:spChg>
        <pc:spChg chg="mod ord">
          <ac:chgData name="Evgeni Koka (2509917)" userId="S::2509917@student.uwtsd.ac.uk::3375bcc8-8c70-4015-b779-64485739d99e" providerId="AD" clId="Web-{18607DD9-15EC-7E14-5CC4-806D87FAF368}" dt="2026-03-04T23:06:56.003" v="5"/>
          <ac:spMkLst>
            <pc:docMk/>
            <pc:sldMk cId="3174457443" sldId="286"/>
            <ac:spMk id="4" creationId="{E10A3A22-B06A-36C8-7C20-CBF9B16A1985}"/>
          </ac:spMkLst>
        </pc:spChg>
        <pc:spChg chg="mod ord">
          <ac:chgData name="Evgeni Koka (2509917)" userId="S::2509917@student.uwtsd.ac.uk::3375bcc8-8c70-4015-b779-64485739d99e" providerId="AD" clId="Web-{18607DD9-15EC-7E14-5CC4-806D87FAF368}" dt="2026-03-04T23:06:56.003" v="5"/>
          <ac:spMkLst>
            <pc:docMk/>
            <pc:sldMk cId="3174457443" sldId="286"/>
            <ac:spMk id="6" creationId="{99548E35-7AAA-6CFF-67BA-B1AD4A3EEA74}"/>
          </ac:spMkLst>
        </pc:spChg>
      </pc:sldChg>
      <pc:sldChg chg="modSp mod modClrScheme chgLayout">
        <pc:chgData name="Evgeni Koka (2509917)" userId="S::2509917@student.uwtsd.ac.uk::3375bcc8-8c70-4015-b779-64485739d99e" providerId="AD" clId="Web-{18607DD9-15EC-7E14-5CC4-806D87FAF368}" dt="2026-03-04T23:10:55.683" v="30" actId="20577"/>
        <pc:sldMkLst>
          <pc:docMk/>
          <pc:sldMk cId="641719937" sldId="287"/>
        </pc:sldMkLst>
        <pc:spChg chg="mod ord">
          <ac:chgData name="Evgeni Koka (2509917)" userId="S::2509917@student.uwtsd.ac.uk::3375bcc8-8c70-4015-b779-64485739d99e" providerId="AD" clId="Web-{18607DD9-15EC-7E14-5CC4-806D87FAF368}" dt="2026-03-04T23:10:55.683" v="30" actId="20577"/>
          <ac:spMkLst>
            <pc:docMk/>
            <pc:sldMk cId="641719937" sldId="287"/>
            <ac:spMk id="2" creationId="{ED7275AD-A40B-232C-8170-B2CB4D53CAB1}"/>
          </ac:spMkLst>
        </pc:spChg>
        <pc:spChg chg="mod ord">
          <ac:chgData name="Evgeni Koka (2509917)" userId="S::2509917@student.uwtsd.ac.uk::3375bcc8-8c70-4015-b779-64485739d99e" providerId="AD" clId="Web-{18607DD9-15EC-7E14-5CC4-806D87FAF368}" dt="2026-03-04T23:06:56.003" v="5"/>
          <ac:spMkLst>
            <pc:docMk/>
            <pc:sldMk cId="641719937" sldId="287"/>
            <ac:spMk id="3" creationId="{2550D6C3-8072-0386-DE9B-77224E0EDB4F}"/>
          </ac:spMkLst>
        </pc:spChg>
        <pc:spChg chg="mod ord">
          <ac:chgData name="Evgeni Koka (2509917)" userId="S::2509917@student.uwtsd.ac.uk::3375bcc8-8c70-4015-b779-64485739d99e" providerId="AD" clId="Web-{18607DD9-15EC-7E14-5CC4-806D87FAF368}" dt="2026-03-04T23:06:56.003" v="5"/>
          <ac:spMkLst>
            <pc:docMk/>
            <pc:sldMk cId="641719937" sldId="287"/>
            <ac:spMk id="4" creationId="{EA44099C-1BE2-32D9-4679-6E56C4471771}"/>
          </ac:spMkLst>
        </pc:spChg>
        <pc:spChg chg="mod ord">
          <ac:chgData name="Evgeni Koka (2509917)" userId="S::2509917@student.uwtsd.ac.uk::3375bcc8-8c70-4015-b779-64485739d99e" providerId="AD" clId="Web-{18607DD9-15EC-7E14-5CC4-806D87FAF368}" dt="2026-03-04T23:06:56.003" v="5"/>
          <ac:spMkLst>
            <pc:docMk/>
            <pc:sldMk cId="641719937" sldId="287"/>
            <ac:spMk id="6" creationId="{FFAEB59C-E2CB-1A1F-0AAB-F590B676CC59}"/>
          </ac:spMkLst>
        </pc:spChg>
      </pc:sldChg>
      <pc:sldChg chg="modSp mod modClrScheme chgLayout">
        <pc:chgData name="Evgeni Koka (2509917)" userId="S::2509917@student.uwtsd.ac.uk::3375bcc8-8c70-4015-b779-64485739d99e" providerId="AD" clId="Web-{18607DD9-15EC-7E14-5CC4-806D87FAF368}" dt="2026-03-04T23:10:37.964" v="27" actId="20577"/>
        <pc:sldMkLst>
          <pc:docMk/>
          <pc:sldMk cId="2532236977" sldId="288"/>
        </pc:sldMkLst>
        <pc:spChg chg="mod ord">
          <ac:chgData name="Evgeni Koka (2509917)" userId="S::2509917@student.uwtsd.ac.uk::3375bcc8-8c70-4015-b779-64485739d99e" providerId="AD" clId="Web-{18607DD9-15EC-7E14-5CC4-806D87FAF368}" dt="2026-03-04T23:10:37.964" v="27" actId="20577"/>
          <ac:spMkLst>
            <pc:docMk/>
            <pc:sldMk cId="2532236977" sldId="288"/>
            <ac:spMk id="2" creationId="{696BE347-9F2A-9C9D-C0DC-52C762C6F35D}"/>
          </ac:spMkLst>
        </pc:spChg>
        <pc:spChg chg="mod ord">
          <ac:chgData name="Evgeni Koka (2509917)" userId="S::2509917@student.uwtsd.ac.uk::3375bcc8-8c70-4015-b779-64485739d99e" providerId="AD" clId="Web-{18607DD9-15EC-7E14-5CC4-806D87FAF368}" dt="2026-03-04T23:06:56.003" v="5"/>
          <ac:spMkLst>
            <pc:docMk/>
            <pc:sldMk cId="2532236977" sldId="288"/>
            <ac:spMk id="3" creationId="{18973341-E1F8-F5B9-B0AD-5065601F66F6}"/>
          </ac:spMkLst>
        </pc:spChg>
        <pc:spChg chg="mod ord">
          <ac:chgData name="Evgeni Koka (2509917)" userId="S::2509917@student.uwtsd.ac.uk::3375bcc8-8c70-4015-b779-64485739d99e" providerId="AD" clId="Web-{18607DD9-15EC-7E14-5CC4-806D87FAF368}" dt="2026-03-04T23:06:56.003" v="5"/>
          <ac:spMkLst>
            <pc:docMk/>
            <pc:sldMk cId="2532236977" sldId="288"/>
            <ac:spMk id="4" creationId="{37351E7E-1105-3CA3-43F0-515127B21A94}"/>
          </ac:spMkLst>
        </pc:spChg>
        <pc:spChg chg="mod ord">
          <ac:chgData name="Evgeni Koka (2509917)" userId="S::2509917@student.uwtsd.ac.uk::3375bcc8-8c70-4015-b779-64485739d99e" providerId="AD" clId="Web-{18607DD9-15EC-7E14-5CC4-806D87FAF368}" dt="2026-03-04T23:06:56.003" v="5"/>
          <ac:spMkLst>
            <pc:docMk/>
            <pc:sldMk cId="2532236977" sldId="288"/>
            <ac:spMk id="6" creationId="{DAB06FFC-1913-3745-427E-A508A560B0D0}"/>
          </ac:spMkLst>
        </pc:spChg>
      </pc:sldChg>
      <pc:sldChg chg="modSp mod modClrScheme chgLayout">
        <pc:chgData name="Evgeni Koka (2509917)" userId="S::2509917@student.uwtsd.ac.uk::3375bcc8-8c70-4015-b779-64485739d99e" providerId="AD" clId="Web-{18607DD9-15EC-7E14-5CC4-806D87FAF368}" dt="2026-03-04T23:06:56.003" v="5"/>
        <pc:sldMkLst>
          <pc:docMk/>
          <pc:sldMk cId="205954895" sldId="289"/>
        </pc:sldMkLst>
        <pc:spChg chg="mod ord">
          <ac:chgData name="Evgeni Koka (2509917)" userId="S::2509917@student.uwtsd.ac.uk::3375bcc8-8c70-4015-b779-64485739d99e" providerId="AD" clId="Web-{18607DD9-15EC-7E14-5CC4-806D87FAF368}" dt="2026-03-04T23:06:56.003" v="5"/>
          <ac:spMkLst>
            <pc:docMk/>
            <pc:sldMk cId="205954895" sldId="289"/>
            <ac:spMk id="2" creationId="{BAD8107B-DA35-3D20-8594-204600BB17F2}"/>
          </ac:spMkLst>
        </pc:spChg>
        <pc:spChg chg="mod ord">
          <ac:chgData name="Evgeni Koka (2509917)" userId="S::2509917@student.uwtsd.ac.uk::3375bcc8-8c70-4015-b779-64485739d99e" providerId="AD" clId="Web-{18607DD9-15EC-7E14-5CC4-806D87FAF368}" dt="2026-03-04T23:06:56.003" v="5"/>
          <ac:spMkLst>
            <pc:docMk/>
            <pc:sldMk cId="205954895" sldId="289"/>
            <ac:spMk id="3" creationId="{86B0EE59-E8BD-50C9-714D-43D456FC7F28}"/>
          </ac:spMkLst>
        </pc:spChg>
        <pc:spChg chg="mod ord">
          <ac:chgData name="Evgeni Koka (2509917)" userId="S::2509917@student.uwtsd.ac.uk::3375bcc8-8c70-4015-b779-64485739d99e" providerId="AD" clId="Web-{18607DD9-15EC-7E14-5CC4-806D87FAF368}" dt="2026-03-04T23:06:56.003" v="5"/>
          <ac:spMkLst>
            <pc:docMk/>
            <pc:sldMk cId="205954895" sldId="289"/>
            <ac:spMk id="4" creationId="{594E2525-2B30-246D-9DF0-4A28B731D9F0}"/>
          </ac:spMkLst>
        </pc:spChg>
        <pc:spChg chg="mod ord">
          <ac:chgData name="Evgeni Koka (2509917)" userId="S::2509917@student.uwtsd.ac.uk::3375bcc8-8c70-4015-b779-64485739d99e" providerId="AD" clId="Web-{18607DD9-15EC-7E14-5CC4-806D87FAF368}" dt="2026-03-04T23:06:56.003" v="5"/>
          <ac:spMkLst>
            <pc:docMk/>
            <pc:sldMk cId="205954895" sldId="289"/>
            <ac:spMk id="6" creationId="{4C87D9A2-D5A2-9B40-39A3-BE749144D2F5}"/>
          </ac:spMkLst>
        </pc:spChg>
      </pc:sldChg>
      <pc:sldChg chg="modSp mod modClrScheme chgLayout">
        <pc:chgData name="Evgeni Koka (2509917)" userId="S::2509917@student.uwtsd.ac.uk::3375bcc8-8c70-4015-b779-64485739d99e" providerId="AD" clId="Web-{18607DD9-15EC-7E14-5CC4-806D87FAF368}" dt="2026-03-04T23:08:47.163" v="14" actId="14100"/>
        <pc:sldMkLst>
          <pc:docMk/>
          <pc:sldMk cId="3867083769" sldId="290"/>
        </pc:sldMkLst>
        <pc:spChg chg="mod ord">
          <ac:chgData name="Evgeni Koka (2509917)" userId="S::2509917@student.uwtsd.ac.uk::3375bcc8-8c70-4015-b779-64485739d99e" providerId="AD" clId="Web-{18607DD9-15EC-7E14-5CC4-806D87FAF368}" dt="2026-03-04T23:08:35.523" v="13" actId="20577"/>
          <ac:spMkLst>
            <pc:docMk/>
            <pc:sldMk cId="3867083769" sldId="290"/>
            <ac:spMk id="2" creationId="{8DFD91AA-1461-944A-E335-7782B7864007}"/>
          </ac:spMkLst>
        </pc:spChg>
        <pc:spChg chg="mod ord">
          <ac:chgData name="Evgeni Koka (2509917)" userId="S::2509917@student.uwtsd.ac.uk::3375bcc8-8c70-4015-b779-64485739d99e" providerId="AD" clId="Web-{18607DD9-15EC-7E14-5CC4-806D87FAF368}" dt="2026-03-04T23:08:47.163" v="14" actId="14100"/>
          <ac:spMkLst>
            <pc:docMk/>
            <pc:sldMk cId="3867083769" sldId="290"/>
            <ac:spMk id="3" creationId="{A98B99E0-E7D3-3217-328A-313A09293709}"/>
          </ac:spMkLst>
        </pc:spChg>
        <pc:spChg chg="mod ord">
          <ac:chgData name="Evgeni Koka (2509917)" userId="S::2509917@student.uwtsd.ac.uk::3375bcc8-8c70-4015-b779-64485739d99e" providerId="AD" clId="Web-{18607DD9-15EC-7E14-5CC4-806D87FAF368}" dt="2026-03-04T23:06:56.003" v="5"/>
          <ac:spMkLst>
            <pc:docMk/>
            <pc:sldMk cId="3867083769" sldId="290"/>
            <ac:spMk id="4" creationId="{F4706544-B749-C7D2-C1A1-B1C674CE6BFE}"/>
          </ac:spMkLst>
        </pc:spChg>
        <pc:spChg chg="mod ord">
          <ac:chgData name="Evgeni Koka (2509917)" userId="S::2509917@student.uwtsd.ac.uk::3375bcc8-8c70-4015-b779-64485739d99e" providerId="AD" clId="Web-{18607DD9-15EC-7E14-5CC4-806D87FAF368}" dt="2026-03-04T23:06:56.003" v="5"/>
          <ac:spMkLst>
            <pc:docMk/>
            <pc:sldMk cId="3867083769" sldId="290"/>
            <ac:spMk id="6" creationId="{7D094858-FD2D-ED13-A96B-64E818BDF159}"/>
          </ac:spMkLst>
        </pc:spChg>
      </pc:sldChg>
      <pc:sldMasterChg chg="add addSldLayout modSldLayout">
        <pc:chgData name="Evgeni Koka (2509917)" userId="S::2509917@student.uwtsd.ac.uk::3375bcc8-8c70-4015-b779-64485739d99e" providerId="AD" clId="Web-{18607DD9-15EC-7E14-5CC4-806D87FAF368}" dt="2026-03-04T23:06:56.003" v="5"/>
        <pc:sldMasterMkLst>
          <pc:docMk/>
          <pc:sldMasterMk cId="2779713517" sldId="2147483891"/>
        </pc:sldMasterMkLst>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041294293" sldId="2147483892"/>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91176581" sldId="2147483893"/>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775979354" sldId="2147483894"/>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541533353" sldId="2147483895"/>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898556170" sldId="2147483896"/>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4031514906" sldId="2147483897"/>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107431094" sldId="2147483898"/>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064294449" sldId="2147483899"/>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2316723715" sldId="2147483900"/>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2624644698" sldId="2147483901"/>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356424692" sldId="2147483902"/>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18525145" sldId="2147483903"/>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2946552306" sldId="2147483904"/>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364863059" sldId="2147483905"/>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454871983" sldId="2147483906"/>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4023741496" sldId="2147483907"/>
          </pc:sldLayoutMkLst>
        </pc:sldLayoutChg>
      </pc:sldMasterChg>
    </pc:docChg>
  </pc:docChgLst>
  <pc:docChgLst>
    <pc:chgData name="Evgeni Koka (2509917)" userId="S::2509917@student.uwtsd.ac.uk::3375bcc8-8c70-4015-b779-64485739d99e" providerId="AD" clId="Web-{E66F05BD-1F54-C43B-C31E-21834094C26B}"/>
    <pc:docChg chg="addSld">
      <pc:chgData name="Evgeni Koka (2509917)" userId="S::2509917@student.uwtsd.ac.uk::3375bcc8-8c70-4015-b779-64485739d99e" providerId="AD" clId="Web-{E66F05BD-1F54-C43B-C31E-21834094C26B}" dt="2026-02-27T12:20:45.268" v="0"/>
      <pc:docMkLst>
        <pc:docMk/>
      </pc:docMkLst>
    </pc:docChg>
  </pc:docChgLst>
  <pc:docChgLst>
    <pc:chgData name="Eman Un Nisa Mumtaz (2511928)" userId="S::2511928@student.uwtsd.ac.uk::15ba7132-c2fa-4d40-a0a9-91c78a0e6603" providerId="AD" clId="Web-{58AE24BC-4D5B-6FD1-70A3-99734F482E1D}"/>
    <pc:docChg chg="modSld">
      <pc:chgData name="Eman Un Nisa Mumtaz (2511928)" userId="S::2511928@student.uwtsd.ac.uk::15ba7132-c2fa-4d40-a0a9-91c78a0e6603" providerId="AD" clId="Web-{58AE24BC-4D5B-6FD1-70A3-99734F482E1D}" dt="2026-03-15T09:09:15.582" v="1" actId="20577"/>
      <pc:docMkLst>
        <pc:docMk/>
      </pc:docMkLst>
      <pc:sldChg chg="modSp">
        <pc:chgData name="Eman Un Nisa Mumtaz (2511928)" userId="S::2511928@student.uwtsd.ac.uk::15ba7132-c2fa-4d40-a0a9-91c78a0e6603" providerId="AD" clId="Web-{58AE24BC-4D5B-6FD1-70A3-99734F482E1D}" dt="2026-03-15T09:09:15.582" v="1" actId="20577"/>
        <pc:sldMkLst>
          <pc:docMk/>
          <pc:sldMk cId="1609927414" sldId="263"/>
        </pc:sldMkLst>
        <pc:spChg chg="mod">
          <ac:chgData name="Eman Un Nisa Mumtaz (2511928)" userId="S::2511928@student.uwtsd.ac.uk::15ba7132-c2fa-4d40-a0a9-91c78a0e6603" providerId="AD" clId="Web-{58AE24BC-4D5B-6FD1-70A3-99734F482E1D}" dt="2026-03-15T09:09:08.316" v="0" actId="20577"/>
          <ac:spMkLst>
            <pc:docMk/>
            <pc:sldMk cId="1609927414" sldId="263"/>
            <ac:spMk id="3" creationId="{1032A576-D0F8-498A-0D29-6CF309259C68}"/>
          </ac:spMkLst>
        </pc:spChg>
        <pc:spChg chg="mod">
          <ac:chgData name="Eman Un Nisa Mumtaz (2511928)" userId="S::2511928@student.uwtsd.ac.uk::15ba7132-c2fa-4d40-a0a9-91c78a0e6603" providerId="AD" clId="Web-{58AE24BC-4D5B-6FD1-70A3-99734F482E1D}" dt="2026-03-15T09:09:15.582" v="1" actId="20577"/>
          <ac:spMkLst>
            <pc:docMk/>
            <pc:sldMk cId="1609927414" sldId="263"/>
            <ac:spMk id="10" creationId="{D09373FD-6307-E5E5-BDD5-3101BB2B9ACA}"/>
          </ac:spMkLst>
        </pc:spChg>
      </pc:sldChg>
    </pc:docChg>
  </pc:docChgLst>
  <pc:docChgLst>
    <pc:chgData name="Eriselda Rama (2505618)" userId="S::2505618@student.uwtsd.ac.uk::bab08850-9eca-403a-acb7-ecf0193d06b0" providerId="AD" clId="Web-{EF788EBF-265E-05DF-0E1B-2E267C32677B}"/>
    <pc:docChg chg="modSld">
      <pc:chgData name="Eriselda Rama (2505618)" userId="S::2505618@student.uwtsd.ac.uk::bab08850-9eca-403a-acb7-ecf0193d06b0" providerId="AD" clId="Web-{EF788EBF-265E-05DF-0E1B-2E267C32677B}" dt="2026-03-02T19:54:42.826" v="1"/>
      <pc:docMkLst>
        <pc:docMk/>
      </pc:docMkLst>
    </pc:docChg>
  </pc:docChgLst>
  <pc:docChgLst>
    <pc:chgData name="Eman Un Nisa Mumtaz (2511928)" userId="S::2511928@student.uwtsd.ac.uk::15ba7132-c2fa-4d40-a0a9-91c78a0e6603" providerId="AD" clId="Web-{5FB7F0D4-B350-BC51-2BD4-587E07EF2428}"/>
    <pc:docChg chg="modSld sldOrd">
      <pc:chgData name="Eman Un Nisa Mumtaz (2511928)" userId="S::2511928@student.uwtsd.ac.uk::15ba7132-c2fa-4d40-a0a9-91c78a0e6603" providerId="AD" clId="Web-{5FB7F0D4-B350-BC51-2BD4-587E07EF2428}" dt="2026-03-02T17:55:07.556" v="665" actId="14100"/>
      <pc:docMkLst>
        <pc:docMk/>
      </pc:docMkLst>
      <pc:sldChg chg="ord">
        <pc:chgData name="Eman Un Nisa Mumtaz (2511928)" userId="S::2511928@student.uwtsd.ac.uk::15ba7132-c2fa-4d40-a0a9-91c78a0e6603" providerId="AD" clId="Web-{5FB7F0D4-B350-BC51-2BD4-587E07EF2428}" dt="2026-03-02T16:55:00.877" v="2"/>
        <pc:sldMkLst>
          <pc:docMk/>
          <pc:sldMk cId="109857222" sldId="256"/>
        </pc:sldMkLst>
      </pc:sldChg>
      <pc:sldChg chg="ord">
        <pc:chgData name="Eman Un Nisa Mumtaz (2511928)" userId="S::2511928@student.uwtsd.ac.uk::15ba7132-c2fa-4d40-a0a9-91c78a0e6603" providerId="AD" clId="Web-{5FB7F0D4-B350-BC51-2BD4-587E07EF2428}" dt="2026-03-02T16:55:08.283" v="3"/>
        <pc:sldMkLst>
          <pc:docMk/>
          <pc:sldMk cId="1476460715" sldId="257"/>
        </pc:sldMkLst>
      </pc:sldChg>
      <pc:sldChg chg="ord">
        <pc:chgData name="Eman Un Nisa Mumtaz (2511928)" userId="S::2511928@student.uwtsd.ac.uk::15ba7132-c2fa-4d40-a0a9-91c78a0e6603" providerId="AD" clId="Web-{5FB7F0D4-B350-BC51-2BD4-587E07EF2428}" dt="2026-03-02T17:00:54.369" v="7"/>
        <pc:sldMkLst>
          <pc:docMk/>
          <pc:sldMk cId="1523172262" sldId="273"/>
        </pc:sldMkLst>
      </pc:sldChg>
    </pc:docChg>
  </pc:docChgLst>
  <pc:docChgLst>
    <pc:chgData name="Evgeni Koka (2509917)" userId="S::2509917@student.uwtsd.ac.uk::3375bcc8-8c70-4015-b779-64485739d99e" providerId="AD" clId="Web-{86A132B8-D550-9A1B-FA9C-05ABD7412248}"/>
    <pc:docChg chg="modSld">
      <pc:chgData name="Evgeni Koka (2509917)" userId="S::2509917@student.uwtsd.ac.uk::3375bcc8-8c70-4015-b779-64485739d99e" providerId="AD" clId="Web-{86A132B8-D550-9A1B-FA9C-05ABD7412248}" dt="2026-03-08T09:18:38.519" v="9" actId="20577"/>
      <pc:docMkLst>
        <pc:docMk/>
      </pc:docMkLst>
      <pc:sldChg chg="modSp">
        <pc:chgData name="Evgeni Koka (2509917)" userId="S::2509917@student.uwtsd.ac.uk::3375bcc8-8c70-4015-b779-64485739d99e" providerId="AD" clId="Web-{86A132B8-D550-9A1B-FA9C-05ABD7412248}" dt="2026-03-08T09:18:38.519" v="9" actId="20577"/>
        <pc:sldMkLst>
          <pc:docMk/>
          <pc:sldMk cId="3270219372" sldId="282"/>
        </pc:sldMkLst>
        <pc:spChg chg="mod">
          <ac:chgData name="Evgeni Koka (2509917)" userId="S::2509917@student.uwtsd.ac.uk::3375bcc8-8c70-4015-b779-64485739d99e" providerId="AD" clId="Web-{86A132B8-D550-9A1B-FA9C-05ABD7412248}" dt="2026-03-08T09:18:38.519" v="9" actId="20577"/>
          <ac:spMkLst>
            <pc:docMk/>
            <pc:sldMk cId="3270219372" sldId="282"/>
            <ac:spMk id="3" creationId="{46D42E59-6C89-283C-B70D-EFDE3EECA9FB}"/>
          </ac:spMkLst>
        </pc:spChg>
      </pc:sldChg>
    </pc:docChg>
  </pc:docChgLst>
  <pc:docChgLst>
    <pc:chgData name="Radostina Dimitrova Stoykova (2512263)" userId="S::2512263@student.uwtsd.ac.uk::5123005d-b963-4977-b226-22134c36033b" providerId="AD" clId="Web-{4EFB66FB-9FB5-1465-4EE7-8C0C7E977EEB}"/>
    <pc:docChg chg="modSld">
      <pc:chgData name="Radostina Dimitrova Stoykova (2512263)" userId="S::2512263@student.uwtsd.ac.uk::5123005d-b963-4977-b226-22134c36033b" providerId="AD" clId="Web-{4EFB66FB-9FB5-1465-4EE7-8C0C7E977EEB}" dt="2026-03-08T12:34:58.427" v="10" actId="20577"/>
      <pc:docMkLst>
        <pc:docMk/>
      </pc:docMkLst>
      <pc:sldChg chg="modSp">
        <pc:chgData name="Radostina Dimitrova Stoykova (2512263)" userId="S::2512263@student.uwtsd.ac.uk::5123005d-b963-4977-b226-22134c36033b" providerId="AD" clId="Web-{4EFB66FB-9FB5-1465-4EE7-8C0C7E977EEB}" dt="2026-03-08T12:34:58.427" v="10" actId="20577"/>
        <pc:sldMkLst>
          <pc:docMk/>
          <pc:sldMk cId="109857222" sldId="256"/>
        </pc:sldMkLst>
        <pc:spChg chg="mod">
          <ac:chgData name="Radostina Dimitrova Stoykova (2512263)" userId="S::2512263@student.uwtsd.ac.uk::5123005d-b963-4977-b226-22134c36033b" providerId="AD" clId="Web-{4EFB66FB-9FB5-1465-4EE7-8C0C7E977EEB}" dt="2026-03-08T12:34:58.427" v="10" actId="20577"/>
          <ac:spMkLst>
            <pc:docMk/>
            <pc:sldMk cId="109857222" sldId="256"/>
            <ac:spMk id="3" creationId="{00000000-0000-0000-0000-000000000000}"/>
          </ac:spMkLst>
        </pc:spChg>
      </pc:sldChg>
    </pc:docChg>
  </pc:docChgLst>
  <pc:docChgLst>
    <pc:chgData name="Evgeni Koka (2509917)" userId="S::2509917@student.uwtsd.ac.uk::3375bcc8-8c70-4015-b779-64485739d99e" providerId="AD" clId="Web-{04512A03-628F-8C38-68E0-6EF4FB500BE8}"/>
    <pc:docChg chg="mod modSld addMainMaster delMainMaster modMainMaster">
      <pc:chgData name="Evgeni Koka (2509917)" userId="S::2509917@student.uwtsd.ac.uk::3375bcc8-8c70-4015-b779-64485739d99e" providerId="AD" clId="Web-{04512A03-628F-8C38-68E0-6EF4FB500BE8}" dt="2026-03-03T01:03:26.561" v="17" actId="14100"/>
      <pc:docMkLst>
        <pc:docMk/>
      </pc:docMkLst>
      <pc:sldChg chg="modSp mod modClrScheme chgLayout">
        <pc:chgData name="Evgeni Koka (2509917)" userId="S::2509917@student.uwtsd.ac.uk::3375bcc8-8c70-4015-b779-64485739d99e" providerId="AD" clId="Web-{04512A03-628F-8C38-68E0-6EF4FB500BE8}" dt="2026-03-03T01:02:57.184" v="15"/>
        <pc:sldMkLst>
          <pc:docMk/>
          <pc:sldMk cId="3190362634" sldId="280"/>
        </pc:sldMkLst>
        <pc:spChg chg="mod ord">
          <ac:chgData name="Evgeni Koka (2509917)" userId="S::2509917@student.uwtsd.ac.uk::3375bcc8-8c70-4015-b779-64485739d99e" providerId="AD" clId="Web-{04512A03-628F-8C38-68E0-6EF4FB500BE8}" dt="2026-03-03T01:02:57.184" v="15"/>
          <ac:spMkLst>
            <pc:docMk/>
            <pc:sldMk cId="3190362634" sldId="280"/>
            <ac:spMk id="2" creationId="{CB8377ED-F425-CFD1-AF18-180F0F18E05B}"/>
          </ac:spMkLst>
        </pc:spChg>
        <pc:spChg chg="mod ord">
          <ac:chgData name="Evgeni Koka (2509917)" userId="S::2509917@student.uwtsd.ac.uk::3375bcc8-8c70-4015-b779-64485739d99e" providerId="AD" clId="Web-{04512A03-628F-8C38-68E0-6EF4FB500BE8}" dt="2026-03-03T01:02:57.184" v="15"/>
          <ac:spMkLst>
            <pc:docMk/>
            <pc:sldMk cId="3190362634" sldId="280"/>
            <ac:spMk id="4" creationId="{E0BD2AB2-CF1A-828A-F6C3-DDE01C8E3F18}"/>
          </ac:spMkLst>
        </pc:spChg>
        <pc:spChg chg="mod ord">
          <ac:chgData name="Evgeni Koka (2509917)" userId="S::2509917@student.uwtsd.ac.uk::3375bcc8-8c70-4015-b779-64485739d99e" providerId="AD" clId="Web-{04512A03-628F-8C38-68E0-6EF4FB500BE8}" dt="2026-03-03T01:02:57.184" v="15"/>
          <ac:spMkLst>
            <pc:docMk/>
            <pc:sldMk cId="3190362634" sldId="280"/>
            <ac:spMk id="6" creationId="{2611F129-B237-E174-4F2D-316E21ED4744}"/>
          </ac:spMkLst>
        </pc:spChg>
        <pc:graphicFrameChg chg="mod ord">
          <ac:chgData name="Evgeni Koka (2509917)" userId="S::2509917@student.uwtsd.ac.uk::3375bcc8-8c70-4015-b779-64485739d99e" providerId="AD" clId="Web-{04512A03-628F-8C38-68E0-6EF4FB500BE8}" dt="2026-03-03T01:02:57.184" v="15"/>
          <ac:graphicFrameMkLst>
            <pc:docMk/>
            <pc:sldMk cId="3190362634" sldId="280"/>
            <ac:graphicFrameMk id="7" creationId="{EEED3A7C-76F1-5448-9413-1B903E15EA4E}"/>
          </ac:graphicFrameMkLst>
        </pc:graphicFrameChg>
      </pc:sldChg>
      <pc:sldChg chg="modSp mod modClrScheme chgLayout">
        <pc:chgData name="Evgeni Koka (2509917)" userId="S::2509917@student.uwtsd.ac.uk::3375bcc8-8c70-4015-b779-64485739d99e" providerId="AD" clId="Web-{04512A03-628F-8C38-68E0-6EF4FB500BE8}" dt="2026-03-03T01:02:57.184" v="15"/>
        <pc:sldMkLst>
          <pc:docMk/>
          <pc:sldMk cId="4055523089" sldId="281"/>
        </pc:sldMkLst>
        <pc:spChg chg="mod ord">
          <ac:chgData name="Evgeni Koka (2509917)" userId="S::2509917@student.uwtsd.ac.uk::3375bcc8-8c70-4015-b779-64485739d99e" providerId="AD" clId="Web-{04512A03-628F-8C38-68E0-6EF4FB500BE8}" dt="2026-03-03T01:02:57.184" v="15"/>
          <ac:spMkLst>
            <pc:docMk/>
            <pc:sldMk cId="4055523089" sldId="281"/>
            <ac:spMk id="2" creationId="{8652CB31-FDE6-45A1-CCB2-B48B17A22EF7}"/>
          </ac:spMkLst>
        </pc:spChg>
        <pc:spChg chg="mod ord">
          <ac:chgData name="Evgeni Koka (2509917)" userId="S::2509917@student.uwtsd.ac.uk::3375bcc8-8c70-4015-b779-64485739d99e" providerId="AD" clId="Web-{04512A03-628F-8C38-68E0-6EF4FB500BE8}" dt="2026-03-03T01:02:57.184" v="15"/>
          <ac:spMkLst>
            <pc:docMk/>
            <pc:sldMk cId="4055523089" sldId="281"/>
            <ac:spMk id="3" creationId="{FC124288-A649-1AF8-EC45-F5F442C8E94D}"/>
          </ac:spMkLst>
        </pc:spChg>
        <pc:spChg chg="mod ord">
          <ac:chgData name="Evgeni Koka (2509917)" userId="S::2509917@student.uwtsd.ac.uk::3375bcc8-8c70-4015-b779-64485739d99e" providerId="AD" clId="Web-{04512A03-628F-8C38-68E0-6EF4FB500BE8}" dt="2026-03-03T01:02:57.184" v="15"/>
          <ac:spMkLst>
            <pc:docMk/>
            <pc:sldMk cId="4055523089" sldId="281"/>
            <ac:spMk id="4" creationId="{B8336DE5-B393-BB28-50DA-28234E9316D8}"/>
          </ac:spMkLst>
        </pc:spChg>
        <pc:spChg chg="mod ord">
          <ac:chgData name="Evgeni Koka (2509917)" userId="S::2509917@student.uwtsd.ac.uk::3375bcc8-8c70-4015-b779-64485739d99e" providerId="AD" clId="Web-{04512A03-628F-8C38-68E0-6EF4FB500BE8}" dt="2026-03-03T01:02:57.184" v="15"/>
          <ac:spMkLst>
            <pc:docMk/>
            <pc:sldMk cId="4055523089" sldId="281"/>
            <ac:spMk id="6" creationId="{0B0C3839-BF33-475E-00DB-B488E1C5B7C5}"/>
          </ac:spMkLst>
        </pc:spChg>
      </pc:sldChg>
      <pc:sldChg chg="modSp mod modClrScheme chgLayout">
        <pc:chgData name="Evgeni Koka (2509917)" userId="S::2509917@student.uwtsd.ac.uk::3375bcc8-8c70-4015-b779-64485739d99e" providerId="AD" clId="Web-{04512A03-628F-8C38-68E0-6EF4FB500BE8}" dt="2026-03-03T01:02:57.184" v="15"/>
        <pc:sldMkLst>
          <pc:docMk/>
          <pc:sldMk cId="3270219372" sldId="282"/>
        </pc:sldMkLst>
        <pc:spChg chg="mod ord">
          <ac:chgData name="Evgeni Koka (2509917)" userId="S::2509917@student.uwtsd.ac.uk::3375bcc8-8c70-4015-b779-64485739d99e" providerId="AD" clId="Web-{04512A03-628F-8C38-68E0-6EF4FB500BE8}" dt="2026-03-03T01:02:57.184" v="15"/>
          <ac:spMkLst>
            <pc:docMk/>
            <pc:sldMk cId="3270219372" sldId="282"/>
            <ac:spMk id="2" creationId="{E2BC3F8B-C72C-F8ED-B249-CB6BEF185D84}"/>
          </ac:spMkLst>
        </pc:spChg>
        <pc:spChg chg="mod ord">
          <ac:chgData name="Evgeni Koka (2509917)" userId="S::2509917@student.uwtsd.ac.uk::3375bcc8-8c70-4015-b779-64485739d99e" providerId="AD" clId="Web-{04512A03-628F-8C38-68E0-6EF4FB500BE8}" dt="2026-03-03T01:02:57.184" v="15"/>
          <ac:spMkLst>
            <pc:docMk/>
            <pc:sldMk cId="3270219372" sldId="282"/>
            <ac:spMk id="3" creationId="{46D42E59-6C89-283C-B70D-EFDE3EECA9FB}"/>
          </ac:spMkLst>
        </pc:spChg>
        <pc:spChg chg="mod ord">
          <ac:chgData name="Evgeni Koka (2509917)" userId="S::2509917@student.uwtsd.ac.uk::3375bcc8-8c70-4015-b779-64485739d99e" providerId="AD" clId="Web-{04512A03-628F-8C38-68E0-6EF4FB500BE8}" dt="2026-03-03T01:02:57.184" v="15"/>
          <ac:spMkLst>
            <pc:docMk/>
            <pc:sldMk cId="3270219372" sldId="282"/>
            <ac:spMk id="4" creationId="{14719AAE-DB66-3DF0-B66C-8BF2B356F9AF}"/>
          </ac:spMkLst>
        </pc:spChg>
        <pc:spChg chg="mod ord">
          <ac:chgData name="Evgeni Koka (2509917)" userId="S::2509917@student.uwtsd.ac.uk::3375bcc8-8c70-4015-b779-64485739d99e" providerId="AD" clId="Web-{04512A03-628F-8C38-68E0-6EF4FB500BE8}" dt="2026-03-03T01:02:57.184" v="15"/>
          <ac:spMkLst>
            <pc:docMk/>
            <pc:sldMk cId="3270219372" sldId="282"/>
            <ac:spMk id="6" creationId="{F4C3B6EF-33DB-89F5-252C-A45D73C52554}"/>
          </ac:spMkLst>
        </pc:spChg>
      </pc:sldChg>
      <pc:sldChg chg="modSp mod modClrScheme chgLayout">
        <pc:chgData name="Evgeni Koka (2509917)" userId="S::2509917@student.uwtsd.ac.uk::3375bcc8-8c70-4015-b779-64485739d99e" providerId="AD" clId="Web-{04512A03-628F-8C38-68E0-6EF4FB500BE8}" dt="2026-03-03T01:02:57.184" v="15"/>
        <pc:sldMkLst>
          <pc:docMk/>
          <pc:sldMk cId="2739128851" sldId="283"/>
        </pc:sldMkLst>
        <pc:spChg chg="mod ord">
          <ac:chgData name="Evgeni Koka (2509917)" userId="S::2509917@student.uwtsd.ac.uk::3375bcc8-8c70-4015-b779-64485739d99e" providerId="AD" clId="Web-{04512A03-628F-8C38-68E0-6EF4FB500BE8}" dt="2026-03-03T01:02:57.184" v="15"/>
          <ac:spMkLst>
            <pc:docMk/>
            <pc:sldMk cId="2739128851" sldId="283"/>
            <ac:spMk id="2" creationId="{E6C37228-F97C-84D2-3753-CB38483B2944}"/>
          </ac:spMkLst>
        </pc:spChg>
        <pc:spChg chg="mod ord">
          <ac:chgData name="Evgeni Koka (2509917)" userId="S::2509917@student.uwtsd.ac.uk::3375bcc8-8c70-4015-b779-64485739d99e" providerId="AD" clId="Web-{04512A03-628F-8C38-68E0-6EF4FB500BE8}" dt="2026-03-03T01:02:57.184" v="15"/>
          <ac:spMkLst>
            <pc:docMk/>
            <pc:sldMk cId="2739128851" sldId="283"/>
            <ac:spMk id="3" creationId="{4C314867-7C35-E355-9814-B8E9300A7572}"/>
          </ac:spMkLst>
        </pc:spChg>
        <pc:spChg chg="mod ord">
          <ac:chgData name="Evgeni Koka (2509917)" userId="S::2509917@student.uwtsd.ac.uk::3375bcc8-8c70-4015-b779-64485739d99e" providerId="AD" clId="Web-{04512A03-628F-8C38-68E0-6EF4FB500BE8}" dt="2026-03-03T01:02:57.184" v="15"/>
          <ac:spMkLst>
            <pc:docMk/>
            <pc:sldMk cId="2739128851" sldId="283"/>
            <ac:spMk id="4" creationId="{6BD987BB-55AB-3676-11D4-0B436901BF61}"/>
          </ac:spMkLst>
        </pc:spChg>
        <pc:spChg chg="mod ord">
          <ac:chgData name="Evgeni Koka (2509917)" userId="S::2509917@student.uwtsd.ac.uk::3375bcc8-8c70-4015-b779-64485739d99e" providerId="AD" clId="Web-{04512A03-628F-8C38-68E0-6EF4FB500BE8}" dt="2026-03-03T01:02:57.184" v="15"/>
          <ac:spMkLst>
            <pc:docMk/>
            <pc:sldMk cId="2739128851" sldId="283"/>
            <ac:spMk id="6" creationId="{77749B2B-A376-1064-2184-B714047F798C}"/>
          </ac:spMkLst>
        </pc:spChg>
      </pc:sldChg>
    </pc:docChg>
  </pc:docChgLst>
  <pc:docChgLst>
    <pc:chgData name="Evgeni Koka (2509917)" userId="S::2509917@student.uwtsd.ac.uk::3375bcc8-8c70-4015-b779-64485739d99e" providerId="AD" clId="Web-{AF90C950-14AD-9F9C-7499-2F19DB470F5A}"/>
    <pc:docChg chg="addSld delSld modSld">
      <pc:chgData name="Evgeni Koka (2509917)" userId="S::2509917@student.uwtsd.ac.uk::3375bcc8-8c70-4015-b779-64485739d99e" providerId="AD" clId="Web-{AF90C950-14AD-9F9C-7499-2F19DB470F5A}" dt="2026-03-08T09:17:19.786" v="51" actId="20577"/>
      <pc:docMkLst>
        <pc:docMk/>
      </pc:docMkLst>
      <pc:sldChg chg="modSp new">
        <pc:chgData name="Evgeni Koka (2509917)" userId="S::2509917@student.uwtsd.ac.uk::3375bcc8-8c70-4015-b779-64485739d99e" providerId="AD" clId="Web-{AF90C950-14AD-9F9C-7499-2F19DB470F5A}" dt="2026-03-08T09:14:31.951" v="34" actId="20577"/>
        <pc:sldMkLst>
          <pc:docMk/>
          <pc:sldMk cId="2506752014" sldId="291"/>
        </pc:sldMkLst>
        <pc:spChg chg="mod">
          <ac:chgData name="Evgeni Koka (2509917)" userId="S::2509917@student.uwtsd.ac.uk::3375bcc8-8c70-4015-b779-64485739d99e" providerId="AD" clId="Web-{AF90C950-14AD-9F9C-7499-2F19DB470F5A}" dt="2026-03-08T09:14:31.951" v="34" actId="20577"/>
          <ac:spMkLst>
            <pc:docMk/>
            <pc:sldMk cId="2506752014" sldId="291"/>
            <ac:spMk id="2" creationId="{BE2F453A-5202-AF18-2046-92878699D799}"/>
          </ac:spMkLst>
        </pc:spChg>
        <pc:spChg chg="mod">
          <ac:chgData name="Evgeni Koka (2509917)" userId="S::2509917@student.uwtsd.ac.uk::3375bcc8-8c70-4015-b779-64485739d99e" providerId="AD" clId="Web-{AF90C950-14AD-9F9C-7499-2F19DB470F5A}" dt="2026-03-08T09:11:44.096" v="14" actId="20577"/>
          <ac:spMkLst>
            <pc:docMk/>
            <pc:sldMk cId="2506752014" sldId="291"/>
            <ac:spMk id="3" creationId="{0B015EE5-D1D7-772D-6C0B-5C14E715157C}"/>
          </ac:spMkLst>
        </pc:spChg>
      </pc:sldChg>
      <pc:sldChg chg="modSp new">
        <pc:chgData name="Evgeni Koka (2509917)" userId="S::2509917@student.uwtsd.ac.uk::3375bcc8-8c70-4015-b779-64485739d99e" providerId="AD" clId="Web-{AF90C950-14AD-9F9C-7499-2F19DB470F5A}" dt="2026-03-08T09:14:17.263" v="28" actId="20577"/>
        <pc:sldMkLst>
          <pc:docMk/>
          <pc:sldMk cId="794767931" sldId="292"/>
        </pc:sldMkLst>
        <pc:spChg chg="mod">
          <ac:chgData name="Evgeni Koka (2509917)" userId="S::2509917@student.uwtsd.ac.uk::3375bcc8-8c70-4015-b779-64485739d99e" providerId="AD" clId="Web-{AF90C950-14AD-9F9C-7499-2F19DB470F5A}" dt="2026-03-08T09:14:17.263" v="28" actId="20577"/>
          <ac:spMkLst>
            <pc:docMk/>
            <pc:sldMk cId="794767931" sldId="292"/>
            <ac:spMk id="2" creationId="{1C6B57A1-EDFC-439C-57E1-389874205D43}"/>
          </ac:spMkLst>
        </pc:spChg>
        <pc:spChg chg="mod">
          <ac:chgData name="Evgeni Koka (2509917)" userId="S::2509917@student.uwtsd.ac.uk::3375bcc8-8c70-4015-b779-64485739d99e" providerId="AD" clId="Web-{AF90C950-14AD-9F9C-7499-2F19DB470F5A}" dt="2026-03-08T09:14:05.731" v="19" actId="20577"/>
          <ac:spMkLst>
            <pc:docMk/>
            <pc:sldMk cId="794767931" sldId="292"/>
            <ac:spMk id="3" creationId="{E143A996-B167-AEC8-FA3B-26BA1ED85A3E}"/>
          </ac:spMkLst>
        </pc:spChg>
      </pc:sldChg>
      <pc:sldChg chg="addSp delSp modSp new mod setBg">
        <pc:chgData name="Evgeni Koka (2509917)" userId="S::2509917@student.uwtsd.ac.uk::3375bcc8-8c70-4015-b779-64485739d99e" providerId="AD" clId="Web-{AF90C950-14AD-9F9C-7499-2F19DB470F5A}" dt="2026-03-08T09:17:19.786" v="51" actId="20577"/>
        <pc:sldMkLst>
          <pc:docMk/>
          <pc:sldMk cId="2345882287" sldId="293"/>
        </pc:sldMkLst>
        <pc:spChg chg="mod">
          <ac:chgData name="Evgeni Koka (2509917)" userId="S::2509917@student.uwtsd.ac.uk::3375bcc8-8c70-4015-b779-64485739d99e" providerId="AD" clId="Web-{AF90C950-14AD-9F9C-7499-2F19DB470F5A}" dt="2026-03-08T09:17:19.786" v="51" actId="20577"/>
          <ac:spMkLst>
            <pc:docMk/>
            <pc:sldMk cId="2345882287" sldId="293"/>
            <ac:spMk id="2" creationId="{451B5828-CCF3-8EBB-3955-5C7F047B1D5C}"/>
          </ac:spMkLst>
        </pc:spChg>
        <pc:spChg chg="add">
          <ac:chgData name="Evgeni Koka (2509917)" userId="S::2509917@student.uwtsd.ac.uk::3375bcc8-8c70-4015-b779-64485739d99e" providerId="AD" clId="Web-{AF90C950-14AD-9F9C-7499-2F19DB470F5A}" dt="2026-03-08T09:16:00.315" v="39"/>
          <ac:spMkLst>
            <pc:docMk/>
            <pc:sldMk cId="2345882287" sldId="293"/>
            <ac:spMk id="10" creationId="{278898B6-0346-5A4F-AE41-F34A37072234}"/>
          </ac:spMkLst>
        </pc:spChg>
        <pc:spChg chg="add">
          <ac:chgData name="Evgeni Koka (2509917)" userId="S::2509917@student.uwtsd.ac.uk::3375bcc8-8c70-4015-b779-64485739d99e" providerId="AD" clId="Web-{AF90C950-14AD-9F9C-7499-2F19DB470F5A}" dt="2026-03-08T09:16:49.394" v="43"/>
          <ac:spMkLst>
            <pc:docMk/>
            <pc:sldMk cId="2345882287" sldId="293"/>
            <ac:spMk id="20" creationId="{3F4C104D-5F30-4811-9376-566B26E4719A}"/>
          </ac:spMkLst>
        </pc:spChg>
        <pc:spChg chg="add">
          <ac:chgData name="Evgeni Koka (2509917)" userId="S::2509917@student.uwtsd.ac.uk::3375bcc8-8c70-4015-b779-64485739d99e" providerId="AD" clId="Web-{AF90C950-14AD-9F9C-7499-2F19DB470F5A}" dt="2026-03-08T09:16:49.394" v="43"/>
          <ac:spMkLst>
            <pc:docMk/>
            <pc:sldMk cId="2345882287" sldId="293"/>
            <ac:spMk id="22" creationId="{0815E34B-5D02-4E01-A936-E8E1C0AB6F12}"/>
          </ac:spMkLst>
        </pc:spChg>
        <pc:spChg chg="add">
          <ac:chgData name="Evgeni Koka (2509917)" userId="S::2509917@student.uwtsd.ac.uk::3375bcc8-8c70-4015-b779-64485739d99e" providerId="AD" clId="Web-{AF90C950-14AD-9F9C-7499-2F19DB470F5A}" dt="2026-03-08T09:16:49.394" v="43"/>
          <ac:spMkLst>
            <pc:docMk/>
            <pc:sldMk cId="2345882287" sldId="293"/>
            <ac:spMk id="24" creationId="{7DE3414B-B032-4710-A468-D3285E38C5FF}"/>
          </ac:spMkLst>
        </pc:spChg>
        <pc:picChg chg="add mod ord">
          <ac:chgData name="Evgeni Koka (2509917)" userId="S::2509917@student.uwtsd.ac.uk::3375bcc8-8c70-4015-b779-64485739d99e" providerId="AD" clId="Web-{AF90C950-14AD-9F9C-7499-2F19DB470F5A}" dt="2026-03-08T09:16:00.315" v="39"/>
          <ac:picMkLst>
            <pc:docMk/>
            <pc:sldMk cId="2345882287" sldId="293"/>
            <ac:picMk id="4" creationId="{F025E4EC-D91D-EDD7-DCA0-F5B7B9774695}"/>
          </ac:picMkLst>
        </pc:picChg>
      </pc:sldChg>
    </pc:docChg>
  </pc:docChgLst>
  <pc:docChgLst>
    <pc:chgData name="Eman Un Nisa Mumtaz (2511928)" userId="S::2511928@student.uwtsd.ac.uk::15ba7132-c2fa-4d40-a0a9-91c78a0e6603" providerId="AD" clId="Web-{8FFAA0FD-6142-36D5-8177-0B7A697F6927}"/>
    <pc:docChg chg="modSld">
      <pc:chgData name="Eman Un Nisa Mumtaz (2511928)" userId="S::2511928@student.uwtsd.ac.uk::15ba7132-c2fa-4d40-a0a9-91c78a0e6603" providerId="AD" clId="Web-{8FFAA0FD-6142-36D5-8177-0B7A697F6927}" dt="2026-02-27T18:18:38.027" v="325" actId="20577"/>
      <pc:docMkLst>
        <pc:docMk/>
      </pc:docMkLst>
    </pc:docChg>
  </pc:docChgLst>
  <pc:docChgLst>
    <pc:chgData name="Eriselda Rama (2505618)" userId="S::2505618@student.uwtsd.ac.uk::bab08850-9eca-403a-acb7-ecf0193d06b0" providerId="AD" clId="Web-{05550C54-5BAD-6620-A3E6-970C95793A32}"/>
    <pc:docChg chg="addSld delSld modSld">
      <pc:chgData name="Eriselda Rama (2505618)" userId="S::2505618@student.uwtsd.ac.uk::bab08850-9eca-403a-acb7-ecf0193d06b0" providerId="AD" clId="Web-{05550C54-5BAD-6620-A3E6-970C95793A32}" dt="2026-03-03T23:49:38.378" v="2739" actId="20577"/>
      <pc:docMkLst>
        <pc:docMk/>
      </pc:docMkLst>
      <pc:sldChg chg="modSp new">
        <pc:chgData name="Eriselda Rama (2505618)" userId="S::2505618@student.uwtsd.ac.uk::bab08850-9eca-403a-acb7-ecf0193d06b0" providerId="AD" clId="Web-{05550C54-5BAD-6620-A3E6-970C95793A32}" dt="2026-03-03T23:49:05.705" v="2736" actId="20577"/>
        <pc:sldMkLst>
          <pc:docMk/>
          <pc:sldMk cId="1997106816" sldId="284"/>
        </pc:sldMkLst>
        <pc:spChg chg="mod">
          <ac:chgData name="Eriselda Rama (2505618)" userId="S::2505618@student.uwtsd.ac.uk::bab08850-9eca-403a-acb7-ecf0193d06b0" providerId="AD" clId="Web-{05550C54-5BAD-6620-A3E6-970C95793A32}" dt="2026-03-03T23:49:05.705" v="2736" actId="20577"/>
          <ac:spMkLst>
            <pc:docMk/>
            <pc:sldMk cId="1997106816" sldId="284"/>
            <ac:spMk id="2" creationId="{14096F8A-6599-4F81-C509-165F24920510}"/>
          </ac:spMkLst>
        </pc:spChg>
        <pc:spChg chg="mod">
          <ac:chgData name="Eriselda Rama (2505618)" userId="S::2505618@student.uwtsd.ac.uk::bab08850-9eca-403a-acb7-ecf0193d06b0" providerId="AD" clId="Web-{05550C54-5BAD-6620-A3E6-970C95793A32}" dt="2026-03-03T23:44:17.713" v="2734" actId="20577"/>
          <ac:spMkLst>
            <pc:docMk/>
            <pc:sldMk cId="1997106816" sldId="284"/>
            <ac:spMk id="3" creationId="{4368D84E-6DA3-C962-9356-3931D7437DF9}"/>
          </ac:spMkLst>
        </pc:spChg>
      </pc:sldChg>
      <pc:sldChg chg="modSp new">
        <pc:chgData name="Eriselda Rama (2505618)" userId="S::2505618@student.uwtsd.ac.uk::bab08850-9eca-403a-acb7-ecf0193d06b0" providerId="AD" clId="Web-{05550C54-5BAD-6620-A3E6-970C95793A32}" dt="2026-03-03T23:49:38.378" v="2739" actId="20577"/>
        <pc:sldMkLst>
          <pc:docMk/>
          <pc:sldMk cId="128471263" sldId="285"/>
        </pc:sldMkLst>
        <pc:spChg chg="mod">
          <ac:chgData name="Eriselda Rama (2505618)" userId="S::2505618@student.uwtsd.ac.uk::bab08850-9eca-403a-acb7-ecf0193d06b0" providerId="AD" clId="Web-{05550C54-5BAD-6620-A3E6-970C95793A32}" dt="2026-03-03T23:49:38.378" v="2739" actId="20577"/>
          <ac:spMkLst>
            <pc:docMk/>
            <pc:sldMk cId="128471263" sldId="285"/>
            <ac:spMk id="2" creationId="{4413E37A-F47A-F480-818A-859312A3E052}"/>
          </ac:spMkLst>
        </pc:spChg>
        <pc:spChg chg="mod">
          <ac:chgData name="Eriselda Rama (2505618)" userId="S::2505618@student.uwtsd.ac.uk::bab08850-9eca-403a-acb7-ecf0193d06b0" providerId="AD" clId="Web-{05550C54-5BAD-6620-A3E6-970C95793A32}" dt="2026-03-03T23:20:43.612" v="2404" actId="20577"/>
          <ac:spMkLst>
            <pc:docMk/>
            <pc:sldMk cId="128471263" sldId="285"/>
            <ac:spMk id="3" creationId="{F6C04144-28BD-BA27-8062-231FCF8AD351}"/>
          </ac:spMkLst>
        </pc:spChg>
      </pc:sldChg>
      <pc:sldChg chg="modSp new">
        <pc:chgData name="Eriselda Rama (2505618)" userId="S::2505618@student.uwtsd.ac.uk::bab08850-9eca-403a-acb7-ecf0193d06b0" providerId="AD" clId="Web-{05550C54-5BAD-6620-A3E6-970C95793A32}" dt="2026-03-03T23:47:04.140" v="2735" actId="20577"/>
        <pc:sldMkLst>
          <pc:docMk/>
          <pc:sldMk cId="205954895" sldId="289"/>
        </pc:sldMkLst>
        <pc:spChg chg="mod">
          <ac:chgData name="Eriselda Rama (2505618)" userId="S::2505618@student.uwtsd.ac.uk::bab08850-9eca-403a-acb7-ecf0193d06b0" providerId="AD" clId="Web-{05550C54-5BAD-6620-A3E6-970C95793A32}" dt="2026-03-03T23:47:04.140" v="2735" actId="20577"/>
          <ac:spMkLst>
            <pc:docMk/>
            <pc:sldMk cId="205954895" sldId="289"/>
            <ac:spMk id="2" creationId="{BAD8107B-DA35-3D20-8594-204600BB17F2}"/>
          </ac:spMkLst>
        </pc:spChg>
        <pc:spChg chg="mod">
          <ac:chgData name="Eriselda Rama (2505618)" userId="S::2505618@student.uwtsd.ac.uk::bab08850-9eca-403a-acb7-ecf0193d06b0" providerId="AD" clId="Web-{05550C54-5BAD-6620-A3E6-970C95793A32}" dt="2026-03-03T23:43:06.163" v="2729" actId="20577"/>
          <ac:spMkLst>
            <pc:docMk/>
            <pc:sldMk cId="205954895" sldId="289"/>
            <ac:spMk id="3" creationId="{86B0EE59-E8BD-50C9-714D-43D456FC7F28}"/>
          </ac:spMkLst>
        </pc:spChg>
      </pc:sldChg>
    </pc:docChg>
  </pc:docChgLst>
  <pc:docChgLst>
    <pc:chgData name="Teodora Nikolaeva Marinova (2512262)" userId="S::2512262@student.uwtsd.ac.uk::fc0d046f-8b19-4ffe-9c78-e420afdca971" providerId="AD" clId="Web-{416E3B89-32EA-BA2A-2421-1B1F84C60069}"/>
    <pc:docChg chg="addSld delSld modSld">
      <pc:chgData name="Teodora Nikolaeva Marinova (2512262)" userId="S::2512262@student.uwtsd.ac.uk::fc0d046f-8b19-4ffe-9c78-e420afdca971" providerId="AD" clId="Web-{416E3B89-32EA-BA2A-2421-1B1F84C60069}" dt="2026-03-03T21:07:51.538" v="1321" actId="20577"/>
      <pc:docMkLst>
        <pc:docMk/>
      </pc:docMkLst>
      <pc:sldChg chg="modSp new">
        <pc:chgData name="Teodora Nikolaeva Marinova (2512262)" userId="S::2512262@student.uwtsd.ac.uk::fc0d046f-8b19-4ffe-9c78-e420afdca971" providerId="AD" clId="Web-{416E3B89-32EA-BA2A-2421-1B1F84C60069}" dt="2026-03-03T21:07:51.538" v="1321" actId="20577"/>
        <pc:sldMkLst>
          <pc:docMk/>
          <pc:sldMk cId="3174457443" sldId="286"/>
        </pc:sldMkLst>
        <pc:spChg chg="mod">
          <ac:chgData name="Teodora Nikolaeva Marinova (2512262)" userId="S::2512262@student.uwtsd.ac.uk::fc0d046f-8b19-4ffe-9c78-e420afdca971" providerId="AD" clId="Web-{416E3B89-32EA-BA2A-2421-1B1F84C60069}" dt="2026-03-03T20:18:32.604" v="349" actId="1076"/>
          <ac:spMkLst>
            <pc:docMk/>
            <pc:sldMk cId="3174457443" sldId="286"/>
            <ac:spMk id="2" creationId="{200C7F7C-B4B8-67BF-03FD-5CB6F3BA1365}"/>
          </ac:spMkLst>
        </pc:spChg>
        <pc:spChg chg="mod">
          <ac:chgData name="Teodora Nikolaeva Marinova (2512262)" userId="S::2512262@student.uwtsd.ac.uk::fc0d046f-8b19-4ffe-9c78-e420afdca971" providerId="AD" clId="Web-{416E3B89-32EA-BA2A-2421-1B1F84C60069}" dt="2026-03-03T21:07:51.538" v="1321" actId="20577"/>
          <ac:spMkLst>
            <pc:docMk/>
            <pc:sldMk cId="3174457443" sldId="286"/>
            <ac:spMk id="3" creationId="{ACCFA2FC-2AE8-D205-CF9D-20D3EAC4DD99}"/>
          </ac:spMkLst>
        </pc:spChg>
      </pc:sldChg>
      <pc:sldChg chg="modSp new">
        <pc:chgData name="Teodora Nikolaeva Marinova (2512262)" userId="S::2512262@student.uwtsd.ac.uk::fc0d046f-8b19-4ffe-9c78-e420afdca971" providerId="AD" clId="Web-{416E3B89-32EA-BA2A-2421-1B1F84C60069}" dt="2026-03-03T20:39:15.765" v="874" actId="20577"/>
        <pc:sldMkLst>
          <pc:docMk/>
          <pc:sldMk cId="641719937" sldId="287"/>
        </pc:sldMkLst>
        <pc:spChg chg="mod">
          <ac:chgData name="Teodora Nikolaeva Marinova (2512262)" userId="S::2512262@student.uwtsd.ac.uk::fc0d046f-8b19-4ffe-9c78-e420afdca971" providerId="AD" clId="Web-{416E3B89-32EA-BA2A-2421-1B1F84C60069}" dt="2026-03-03T20:39:15.765" v="874" actId="20577"/>
          <ac:spMkLst>
            <pc:docMk/>
            <pc:sldMk cId="641719937" sldId="287"/>
            <ac:spMk id="2" creationId="{ED7275AD-A40B-232C-8170-B2CB4D53CAB1}"/>
          </ac:spMkLst>
        </pc:spChg>
        <pc:spChg chg="mod">
          <ac:chgData name="Teodora Nikolaeva Marinova (2512262)" userId="S::2512262@student.uwtsd.ac.uk::fc0d046f-8b19-4ffe-9c78-e420afdca971" providerId="AD" clId="Web-{416E3B89-32EA-BA2A-2421-1B1F84C60069}" dt="2026-03-03T20:33:19.197" v="857" actId="20577"/>
          <ac:spMkLst>
            <pc:docMk/>
            <pc:sldMk cId="641719937" sldId="287"/>
            <ac:spMk id="3" creationId="{2550D6C3-8072-0386-DE9B-77224E0EDB4F}"/>
          </ac:spMkLst>
        </pc:spChg>
      </pc:sldChg>
      <pc:sldChg chg="modSp new">
        <pc:chgData name="Teodora Nikolaeva Marinova (2512262)" userId="S::2512262@student.uwtsd.ac.uk::fc0d046f-8b19-4ffe-9c78-e420afdca971" providerId="AD" clId="Web-{416E3B89-32EA-BA2A-2421-1B1F84C60069}" dt="2026-03-03T21:06:32.257" v="1312" actId="14100"/>
        <pc:sldMkLst>
          <pc:docMk/>
          <pc:sldMk cId="2532236977" sldId="288"/>
        </pc:sldMkLst>
        <pc:spChg chg="mod">
          <ac:chgData name="Teodora Nikolaeva Marinova (2512262)" userId="S::2512262@student.uwtsd.ac.uk::fc0d046f-8b19-4ffe-9c78-e420afdca971" providerId="AD" clId="Web-{416E3B89-32EA-BA2A-2421-1B1F84C60069}" dt="2026-03-03T21:05:03.287" v="1295" actId="14100"/>
          <ac:spMkLst>
            <pc:docMk/>
            <pc:sldMk cId="2532236977" sldId="288"/>
            <ac:spMk id="2" creationId="{696BE347-9F2A-9C9D-C0DC-52C762C6F35D}"/>
          </ac:spMkLst>
        </pc:spChg>
        <pc:spChg chg="mod">
          <ac:chgData name="Teodora Nikolaeva Marinova (2512262)" userId="S::2512262@student.uwtsd.ac.uk::fc0d046f-8b19-4ffe-9c78-e420afdca971" providerId="AD" clId="Web-{416E3B89-32EA-BA2A-2421-1B1F84C60069}" dt="2026-03-03T21:06:32.257" v="1312" actId="14100"/>
          <ac:spMkLst>
            <pc:docMk/>
            <pc:sldMk cId="2532236977" sldId="288"/>
            <ac:spMk id="3" creationId="{18973341-E1F8-F5B9-B0AD-5065601F66F6}"/>
          </ac:spMkLst>
        </pc:spChg>
      </pc:sldChg>
    </pc:docChg>
  </pc:docChgLst>
  <pc:docChgLst>
    <pc:chgData name="Eman Un Nisa Mumtaz (2511928)" userId="S::2511928@student.uwtsd.ac.uk::15ba7132-c2fa-4d40-a0a9-91c78a0e6603" providerId="AD" clId="Web-{85F37D1C-244F-6A7B-10F4-B0F9B9A9F5DC}"/>
    <pc:docChg chg="mod modSld addMainMaster delMainMaster">
      <pc:chgData name="Eman Un Nisa Mumtaz (2511928)" userId="S::2511928@student.uwtsd.ac.uk::15ba7132-c2fa-4d40-a0a9-91c78a0e6603" providerId="AD" clId="Web-{85F37D1C-244F-6A7B-10F4-B0F9B9A9F5DC}" dt="2026-03-04T18:15:44.654" v="5"/>
      <pc:docMkLst>
        <pc:docMk/>
      </pc:docMkLst>
      <pc:sldChg chg="modSp mod modClrScheme chgLayout">
        <pc:chgData name="Eman Un Nisa Mumtaz (2511928)" userId="S::2511928@student.uwtsd.ac.uk::15ba7132-c2fa-4d40-a0a9-91c78a0e6603" providerId="AD" clId="Web-{85F37D1C-244F-6A7B-10F4-B0F9B9A9F5DC}" dt="2026-03-04T18:15:44.654" v="5"/>
        <pc:sldMkLst>
          <pc:docMk/>
          <pc:sldMk cId="109857222" sldId="256"/>
        </pc:sldMkLst>
        <pc:spChg chg="mod ord">
          <ac:chgData name="Eman Un Nisa Mumtaz (2511928)" userId="S::2511928@student.uwtsd.ac.uk::15ba7132-c2fa-4d40-a0a9-91c78a0e6603" providerId="AD" clId="Web-{85F37D1C-244F-6A7B-10F4-B0F9B9A9F5DC}" dt="2026-03-04T18:15:44.654" v="5"/>
          <ac:spMkLst>
            <pc:docMk/>
            <pc:sldMk cId="109857222" sldId="256"/>
            <ac:spMk id="2" creationId="{00000000-0000-0000-0000-000000000000}"/>
          </ac:spMkLst>
        </pc:spChg>
        <pc:spChg chg="mod ord">
          <ac:chgData name="Eman Un Nisa Mumtaz (2511928)" userId="S::2511928@student.uwtsd.ac.uk::15ba7132-c2fa-4d40-a0a9-91c78a0e6603" providerId="AD" clId="Web-{85F37D1C-244F-6A7B-10F4-B0F9B9A9F5DC}" dt="2026-03-04T18:15:44.654" v="5"/>
          <ac:spMkLst>
            <pc:docMk/>
            <pc:sldMk cId="109857222" sldId="256"/>
            <ac:spMk id="3" creationId="{00000000-0000-0000-0000-000000000000}"/>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1476460715" sldId="257"/>
        </pc:sldMkLst>
        <pc:spChg chg="mod ord">
          <ac:chgData name="Eman Un Nisa Mumtaz (2511928)" userId="S::2511928@student.uwtsd.ac.uk::15ba7132-c2fa-4d40-a0a9-91c78a0e6603" providerId="AD" clId="Web-{85F37D1C-244F-6A7B-10F4-B0F9B9A9F5DC}" dt="2026-03-04T18:15:44.654" v="5"/>
          <ac:spMkLst>
            <pc:docMk/>
            <pc:sldMk cId="1476460715" sldId="257"/>
            <ac:spMk id="2" creationId="{7385848E-E09C-B43C-9129-75891591C53D}"/>
          </ac:spMkLst>
        </pc:spChg>
        <pc:spChg chg="mod ord">
          <ac:chgData name="Eman Un Nisa Mumtaz (2511928)" userId="S::2511928@student.uwtsd.ac.uk::15ba7132-c2fa-4d40-a0a9-91c78a0e6603" providerId="AD" clId="Web-{85F37D1C-244F-6A7B-10F4-B0F9B9A9F5DC}" dt="2026-03-04T18:15:44.654" v="5"/>
          <ac:spMkLst>
            <pc:docMk/>
            <pc:sldMk cId="1476460715" sldId="257"/>
            <ac:spMk id="3" creationId="{6AB4FB45-A791-E527-A049-3DE62FEBCC8D}"/>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509010204" sldId="259"/>
        </pc:sldMkLst>
        <pc:spChg chg="mod ord">
          <ac:chgData name="Eman Un Nisa Mumtaz (2511928)" userId="S::2511928@student.uwtsd.ac.uk::15ba7132-c2fa-4d40-a0a9-91c78a0e6603" providerId="AD" clId="Web-{85F37D1C-244F-6A7B-10F4-B0F9B9A9F5DC}" dt="2026-03-04T18:15:44.654" v="5"/>
          <ac:spMkLst>
            <pc:docMk/>
            <pc:sldMk cId="2509010204" sldId="259"/>
            <ac:spMk id="2" creationId="{352DD12D-D738-8B41-1880-322FDCCC28FD}"/>
          </ac:spMkLst>
        </pc:spChg>
        <pc:spChg chg="mod ord">
          <ac:chgData name="Eman Un Nisa Mumtaz (2511928)" userId="S::2511928@student.uwtsd.ac.uk::15ba7132-c2fa-4d40-a0a9-91c78a0e6603" providerId="AD" clId="Web-{85F37D1C-244F-6A7B-10F4-B0F9B9A9F5DC}" dt="2026-03-04T18:15:44.654" v="5"/>
          <ac:spMkLst>
            <pc:docMk/>
            <pc:sldMk cId="2509010204" sldId="259"/>
            <ac:spMk id="3" creationId="{9113E81B-F25C-AFA9-5152-36BB28FD3EB1}"/>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820695118" sldId="262"/>
        </pc:sldMkLst>
        <pc:spChg chg="mod ord">
          <ac:chgData name="Eman Un Nisa Mumtaz (2511928)" userId="S::2511928@student.uwtsd.ac.uk::15ba7132-c2fa-4d40-a0a9-91c78a0e6603" providerId="AD" clId="Web-{85F37D1C-244F-6A7B-10F4-B0F9B9A9F5DC}" dt="2026-03-04T18:15:44.654" v="5"/>
          <ac:spMkLst>
            <pc:docMk/>
            <pc:sldMk cId="2820695118" sldId="262"/>
            <ac:spMk id="2" creationId="{C7288724-CA06-B27B-E512-9CD9FA135086}"/>
          </ac:spMkLst>
        </pc:spChg>
        <pc:spChg chg="mod ord">
          <ac:chgData name="Eman Un Nisa Mumtaz (2511928)" userId="S::2511928@student.uwtsd.ac.uk::15ba7132-c2fa-4d40-a0a9-91c78a0e6603" providerId="AD" clId="Web-{85F37D1C-244F-6A7B-10F4-B0F9B9A9F5DC}" dt="2026-03-04T18:15:44.654" v="5"/>
          <ac:spMkLst>
            <pc:docMk/>
            <pc:sldMk cId="2820695118" sldId="262"/>
            <ac:spMk id="3" creationId="{B3F00DF6-F888-FBEC-D5A5-ECF9EE388DD2}"/>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982479794" sldId="264"/>
        </pc:sldMkLst>
        <pc:spChg chg="mod ord">
          <ac:chgData name="Eman Un Nisa Mumtaz (2511928)" userId="S::2511928@student.uwtsd.ac.uk::15ba7132-c2fa-4d40-a0a9-91c78a0e6603" providerId="AD" clId="Web-{85F37D1C-244F-6A7B-10F4-B0F9B9A9F5DC}" dt="2026-03-04T18:15:44.654" v="5"/>
          <ac:spMkLst>
            <pc:docMk/>
            <pc:sldMk cId="2982479794" sldId="264"/>
            <ac:spMk id="2" creationId="{5FD9F5E9-2FD1-F4AD-4838-CEA55990E5F6}"/>
          </ac:spMkLst>
        </pc:spChg>
        <pc:spChg chg="mod ord">
          <ac:chgData name="Eman Un Nisa Mumtaz (2511928)" userId="S::2511928@student.uwtsd.ac.uk::15ba7132-c2fa-4d40-a0a9-91c78a0e6603" providerId="AD" clId="Web-{85F37D1C-244F-6A7B-10F4-B0F9B9A9F5DC}" dt="2026-03-04T18:15:44.654" v="5"/>
          <ac:spMkLst>
            <pc:docMk/>
            <pc:sldMk cId="2982479794" sldId="264"/>
            <ac:spMk id="3" creationId="{7821B295-DF37-B8E2-B329-A71C2A47A273}"/>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841124781" sldId="268"/>
        </pc:sldMkLst>
        <pc:spChg chg="mod ord">
          <ac:chgData name="Eman Un Nisa Mumtaz (2511928)" userId="S::2511928@student.uwtsd.ac.uk::15ba7132-c2fa-4d40-a0a9-91c78a0e6603" providerId="AD" clId="Web-{85F37D1C-244F-6A7B-10F4-B0F9B9A9F5DC}" dt="2026-03-04T18:15:44.654" v="5"/>
          <ac:spMkLst>
            <pc:docMk/>
            <pc:sldMk cId="2841124781" sldId="268"/>
            <ac:spMk id="2" creationId="{AB21AC4E-985A-3AE8-7C8C-D715512075B9}"/>
          </ac:spMkLst>
        </pc:spChg>
        <pc:spChg chg="mod ord">
          <ac:chgData name="Eman Un Nisa Mumtaz (2511928)" userId="S::2511928@student.uwtsd.ac.uk::15ba7132-c2fa-4d40-a0a9-91c78a0e6603" providerId="AD" clId="Web-{85F37D1C-244F-6A7B-10F4-B0F9B9A9F5DC}" dt="2026-03-04T18:15:44.654" v="5"/>
          <ac:spMkLst>
            <pc:docMk/>
            <pc:sldMk cId="2841124781" sldId="268"/>
            <ac:spMk id="3" creationId="{43DF487E-155E-7583-C42D-CBBF12664518}"/>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1523172262" sldId="273"/>
        </pc:sldMkLst>
        <pc:spChg chg="mod ord">
          <ac:chgData name="Eman Un Nisa Mumtaz (2511928)" userId="S::2511928@student.uwtsd.ac.uk::15ba7132-c2fa-4d40-a0a9-91c78a0e6603" providerId="AD" clId="Web-{85F37D1C-244F-6A7B-10F4-B0F9B9A9F5DC}" dt="2026-03-04T18:15:44.654" v="5"/>
          <ac:spMkLst>
            <pc:docMk/>
            <pc:sldMk cId="1523172262" sldId="273"/>
            <ac:spMk id="2" creationId="{6DD6C00A-0F1D-7361-1278-76C74CE2237C}"/>
          </ac:spMkLst>
        </pc:spChg>
        <pc:spChg chg="mod ord">
          <ac:chgData name="Eman Un Nisa Mumtaz (2511928)" userId="S::2511928@student.uwtsd.ac.uk::15ba7132-c2fa-4d40-a0a9-91c78a0e6603" providerId="AD" clId="Web-{85F37D1C-244F-6A7B-10F4-B0F9B9A9F5DC}" dt="2026-03-04T18:15:44.654" v="5"/>
          <ac:spMkLst>
            <pc:docMk/>
            <pc:sldMk cId="1523172262" sldId="273"/>
            <ac:spMk id="3" creationId="{CA4E87AB-348B-F8A4-715B-BA58D319D3D9}"/>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3190362634" sldId="280"/>
        </pc:sldMkLst>
        <pc:spChg chg="mod ord">
          <ac:chgData name="Eman Un Nisa Mumtaz (2511928)" userId="S::2511928@student.uwtsd.ac.uk::15ba7132-c2fa-4d40-a0a9-91c78a0e6603" providerId="AD" clId="Web-{85F37D1C-244F-6A7B-10F4-B0F9B9A9F5DC}" dt="2026-03-04T18:15:44.654" v="5"/>
          <ac:spMkLst>
            <pc:docMk/>
            <pc:sldMk cId="3190362634" sldId="280"/>
            <ac:spMk id="2" creationId="{CB8377ED-F425-CFD1-AF18-180F0F18E05B}"/>
          </ac:spMkLst>
        </pc:spChg>
        <pc:spChg chg="mod ord">
          <ac:chgData name="Eman Un Nisa Mumtaz (2511928)" userId="S::2511928@student.uwtsd.ac.uk::15ba7132-c2fa-4d40-a0a9-91c78a0e6603" providerId="AD" clId="Web-{85F37D1C-244F-6A7B-10F4-B0F9B9A9F5DC}" dt="2026-03-04T18:15:44.654" v="5"/>
          <ac:spMkLst>
            <pc:docMk/>
            <pc:sldMk cId="3190362634" sldId="280"/>
            <ac:spMk id="4" creationId="{E0BD2AB2-CF1A-828A-F6C3-DDE01C8E3F18}"/>
          </ac:spMkLst>
        </pc:spChg>
        <pc:spChg chg="mod ord">
          <ac:chgData name="Eman Un Nisa Mumtaz (2511928)" userId="S::2511928@student.uwtsd.ac.uk::15ba7132-c2fa-4d40-a0a9-91c78a0e6603" providerId="AD" clId="Web-{85F37D1C-244F-6A7B-10F4-B0F9B9A9F5DC}" dt="2026-03-04T18:15:44.654" v="5"/>
          <ac:spMkLst>
            <pc:docMk/>
            <pc:sldMk cId="3190362634" sldId="280"/>
            <ac:spMk id="6" creationId="{2611F129-B237-E174-4F2D-316E21ED4744}"/>
          </ac:spMkLst>
        </pc:spChg>
        <pc:graphicFrameChg chg="mod ord">
          <ac:chgData name="Eman Un Nisa Mumtaz (2511928)" userId="S::2511928@student.uwtsd.ac.uk::15ba7132-c2fa-4d40-a0a9-91c78a0e6603" providerId="AD" clId="Web-{85F37D1C-244F-6A7B-10F4-B0F9B9A9F5DC}" dt="2026-03-04T18:15:44.654" v="5"/>
          <ac:graphicFrameMkLst>
            <pc:docMk/>
            <pc:sldMk cId="3190362634" sldId="280"/>
            <ac:graphicFrameMk id="7" creationId="{EEED3A7C-76F1-5448-9413-1B903E15EA4E}"/>
          </ac:graphicFrameMkLst>
        </pc:graphicFrameChg>
      </pc:sldChg>
      <pc:sldChg chg="modSp mod modClrScheme chgLayout">
        <pc:chgData name="Eman Un Nisa Mumtaz (2511928)" userId="S::2511928@student.uwtsd.ac.uk::15ba7132-c2fa-4d40-a0a9-91c78a0e6603" providerId="AD" clId="Web-{85F37D1C-244F-6A7B-10F4-B0F9B9A9F5DC}" dt="2026-03-04T18:15:44.654" v="5"/>
        <pc:sldMkLst>
          <pc:docMk/>
          <pc:sldMk cId="4055523089" sldId="281"/>
        </pc:sldMkLst>
        <pc:spChg chg="mod ord">
          <ac:chgData name="Eman Un Nisa Mumtaz (2511928)" userId="S::2511928@student.uwtsd.ac.uk::15ba7132-c2fa-4d40-a0a9-91c78a0e6603" providerId="AD" clId="Web-{85F37D1C-244F-6A7B-10F4-B0F9B9A9F5DC}" dt="2026-03-04T18:15:44.654" v="5"/>
          <ac:spMkLst>
            <pc:docMk/>
            <pc:sldMk cId="4055523089" sldId="281"/>
            <ac:spMk id="2" creationId="{8652CB31-FDE6-45A1-CCB2-B48B17A22EF7}"/>
          </ac:spMkLst>
        </pc:spChg>
        <pc:spChg chg="mod ord">
          <ac:chgData name="Eman Un Nisa Mumtaz (2511928)" userId="S::2511928@student.uwtsd.ac.uk::15ba7132-c2fa-4d40-a0a9-91c78a0e6603" providerId="AD" clId="Web-{85F37D1C-244F-6A7B-10F4-B0F9B9A9F5DC}" dt="2026-03-04T18:15:44.654" v="5"/>
          <ac:spMkLst>
            <pc:docMk/>
            <pc:sldMk cId="4055523089" sldId="281"/>
            <ac:spMk id="3" creationId="{FC124288-A649-1AF8-EC45-F5F442C8E94D}"/>
          </ac:spMkLst>
        </pc:spChg>
        <pc:spChg chg="mod ord">
          <ac:chgData name="Eman Un Nisa Mumtaz (2511928)" userId="S::2511928@student.uwtsd.ac.uk::15ba7132-c2fa-4d40-a0a9-91c78a0e6603" providerId="AD" clId="Web-{85F37D1C-244F-6A7B-10F4-B0F9B9A9F5DC}" dt="2026-03-04T18:15:44.654" v="5"/>
          <ac:spMkLst>
            <pc:docMk/>
            <pc:sldMk cId="4055523089" sldId="281"/>
            <ac:spMk id="4" creationId="{B8336DE5-B393-BB28-50DA-28234E9316D8}"/>
          </ac:spMkLst>
        </pc:spChg>
        <pc:spChg chg="mod ord">
          <ac:chgData name="Eman Un Nisa Mumtaz (2511928)" userId="S::2511928@student.uwtsd.ac.uk::15ba7132-c2fa-4d40-a0a9-91c78a0e6603" providerId="AD" clId="Web-{85F37D1C-244F-6A7B-10F4-B0F9B9A9F5DC}" dt="2026-03-04T18:15:44.654" v="5"/>
          <ac:spMkLst>
            <pc:docMk/>
            <pc:sldMk cId="4055523089" sldId="281"/>
            <ac:spMk id="6" creationId="{0B0C3839-BF33-475E-00DB-B488E1C5B7C5}"/>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3270219372" sldId="282"/>
        </pc:sldMkLst>
        <pc:spChg chg="mod ord">
          <ac:chgData name="Eman Un Nisa Mumtaz (2511928)" userId="S::2511928@student.uwtsd.ac.uk::15ba7132-c2fa-4d40-a0a9-91c78a0e6603" providerId="AD" clId="Web-{85F37D1C-244F-6A7B-10F4-B0F9B9A9F5DC}" dt="2026-03-04T18:15:44.654" v="5"/>
          <ac:spMkLst>
            <pc:docMk/>
            <pc:sldMk cId="3270219372" sldId="282"/>
            <ac:spMk id="2" creationId="{E2BC3F8B-C72C-F8ED-B249-CB6BEF185D84}"/>
          </ac:spMkLst>
        </pc:spChg>
        <pc:spChg chg="mod ord">
          <ac:chgData name="Eman Un Nisa Mumtaz (2511928)" userId="S::2511928@student.uwtsd.ac.uk::15ba7132-c2fa-4d40-a0a9-91c78a0e6603" providerId="AD" clId="Web-{85F37D1C-244F-6A7B-10F4-B0F9B9A9F5DC}" dt="2026-03-04T18:15:44.654" v="5"/>
          <ac:spMkLst>
            <pc:docMk/>
            <pc:sldMk cId="3270219372" sldId="282"/>
            <ac:spMk id="3" creationId="{46D42E59-6C89-283C-B70D-EFDE3EECA9FB}"/>
          </ac:spMkLst>
        </pc:spChg>
        <pc:spChg chg="mod ord">
          <ac:chgData name="Eman Un Nisa Mumtaz (2511928)" userId="S::2511928@student.uwtsd.ac.uk::15ba7132-c2fa-4d40-a0a9-91c78a0e6603" providerId="AD" clId="Web-{85F37D1C-244F-6A7B-10F4-B0F9B9A9F5DC}" dt="2026-03-04T18:15:44.654" v="5"/>
          <ac:spMkLst>
            <pc:docMk/>
            <pc:sldMk cId="3270219372" sldId="282"/>
            <ac:spMk id="4" creationId="{14719AAE-DB66-3DF0-B66C-8BF2B356F9AF}"/>
          </ac:spMkLst>
        </pc:spChg>
        <pc:spChg chg="mod ord">
          <ac:chgData name="Eman Un Nisa Mumtaz (2511928)" userId="S::2511928@student.uwtsd.ac.uk::15ba7132-c2fa-4d40-a0a9-91c78a0e6603" providerId="AD" clId="Web-{85F37D1C-244F-6A7B-10F4-B0F9B9A9F5DC}" dt="2026-03-04T18:15:44.654" v="5"/>
          <ac:spMkLst>
            <pc:docMk/>
            <pc:sldMk cId="3270219372" sldId="282"/>
            <ac:spMk id="6" creationId="{F4C3B6EF-33DB-89F5-252C-A45D73C52554}"/>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739128851" sldId="283"/>
        </pc:sldMkLst>
        <pc:spChg chg="mod ord">
          <ac:chgData name="Eman Un Nisa Mumtaz (2511928)" userId="S::2511928@student.uwtsd.ac.uk::15ba7132-c2fa-4d40-a0a9-91c78a0e6603" providerId="AD" clId="Web-{85F37D1C-244F-6A7B-10F4-B0F9B9A9F5DC}" dt="2026-03-04T18:15:44.654" v="5"/>
          <ac:spMkLst>
            <pc:docMk/>
            <pc:sldMk cId="2739128851" sldId="283"/>
            <ac:spMk id="2" creationId="{E6C37228-F97C-84D2-3753-CB38483B2944}"/>
          </ac:spMkLst>
        </pc:spChg>
        <pc:spChg chg="mod ord">
          <ac:chgData name="Eman Un Nisa Mumtaz (2511928)" userId="S::2511928@student.uwtsd.ac.uk::15ba7132-c2fa-4d40-a0a9-91c78a0e6603" providerId="AD" clId="Web-{85F37D1C-244F-6A7B-10F4-B0F9B9A9F5DC}" dt="2026-03-04T18:15:44.654" v="5"/>
          <ac:spMkLst>
            <pc:docMk/>
            <pc:sldMk cId="2739128851" sldId="283"/>
            <ac:spMk id="3" creationId="{4C314867-7C35-E355-9814-B8E9300A7572}"/>
          </ac:spMkLst>
        </pc:spChg>
        <pc:spChg chg="mod ord">
          <ac:chgData name="Eman Un Nisa Mumtaz (2511928)" userId="S::2511928@student.uwtsd.ac.uk::15ba7132-c2fa-4d40-a0a9-91c78a0e6603" providerId="AD" clId="Web-{85F37D1C-244F-6A7B-10F4-B0F9B9A9F5DC}" dt="2026-03-04T18:15:44.654" v="5"/>
          <ac:spMkLst>
            <pc:docMk/>
            <pc:sldMk cId="2739128851" sldId="283"/>
            <ac:spMk id="4" creationId="{6BD987BB-55AB-3676-11D4-0B436901BF61}"/>
          </ac:spMkLst>
        </pc:spChg>
        <pc:spChg chg="mod ord">
          <ac:chgData name="Eman Un Nisa Mumtaz (2511928)" userId="S::2511928@student.uwtsd.ac.uk::15ba7132-c2fa-4d40-a0a9-91c78a0e6603" providerId="AD" clId="Web-{85F37D1C-244F-6A7B-10F4-B0F9B9A9F5DC}" dt="2026-03-04T18:15:44.654" v="5"/>
          <ac:spMkLst>
            <pc:docMk/>
            <pc:sldMk cId="2739128851" sldId="283"/>
            <ac:spMk id="6" creationId="{77749B2B-A376-1064-2184-B714047F798C}"/>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1997106816" sldId="284"/>
        </pc:sldMkLst>
        <pc:spChg chg="mod ord">
          <ac:chgData name="Eman Un Nisa Mumtaz (2511928)" userId="S::2511928@student.uwtsd.ac.uk::15ba7132-c2fa-4d40-a0a9-91c78a0e6603" providerId="AD" clId="Web-{85F37D1C-244F-6A7B-10F4-B0F9B9A9F5DC}" dt="2026-03-04T18:15:44.654" v="5"/>
          <ac:spMkLst>
            <pc:docMk/>
            <pc:sldMk cId="1997106816" sldId="284"/>
            <ac:spMk id="2" creationId="{14096F8A-6599-4F81-C509-165F24920510}"/>
          </ac:spMkLst>
        </pc:spChg>
        <pc:spChg chg="mod ord">
          <ac:chgData name="Eman Un Nisa Mumtaz (2511928)" userId="S::2511928@student.uwtsd.ac.uk::15ba7132-c2fa-4d40-a0a9-91c78a0e6603" providerId="AD" clId="Web-{85F37D1C-244F-6A7B-10F4-B0F9B9A9F5DC}" dt="2026-03-04T18:15:44.654" v="5"/>
          <ac:spMkLst>
            <pc:docMk/>
            <pc:sldMk cId="1997106816" sldId="284"/>
            <ac:spMk id="3" creationId="{4368D84E-6DA3-C962-9356-3931D7437DF9}"/>
          </ac:spMkLst>
        </pc:spChg>
        <pc:spChg chg="mod ord">
          <ac:chgData name="Eman Un Nisa Mumtaz (2511928)" userId="S::2511928@student.uwtsd.ac.uk::15ba7132-c2fa-4d40-a0a9-91c78a0e6603" providerId="AD" clId="Web-{85F37D1C-244F-6A7B-10F4-B0F9B9A9F5DC}" dt="2026-03-04T18:15:44.654" v="5"/>
          <ac:spMkLst>
            <pc:docMk/>
            <pc:sldMk cId="1997106816" sldId="284"/>
            <ac:spMk id="4" creationId="{F63FC20D-5FC9-0A51-31BF-F9BC85DE2F73}"/>
          </ac:spMkLst>
        </pc:spChg>
        <pc:spChg chg="mod ord">
          <ac:chgData name="Eman Un Nisa Mumtaz (2511928)" userId="S::2511928@student.uwtsd.ac.uk::15ba7132-c2fa-4d40-a0a9-91c78a0e6603" providerId="AD" clId="Web-{85F37D1C-244F-6A7B-10F4-B0F9B9A9F5DC}" dt="2026-03-04T18:15:44.654" v="5"/>
          <ac:spMkLst>
            <pc:docMk/>
            <pc:sldMk cId="1997106816" sldId="284"/>
            <ac:spMk id="6" creationId="{61FD9E0D-0402-43E9-8642-57E27E29D504}"/>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128471263" sldId="285"/>
        </pc:sldMkLst>
        <pc:spChg chg="mod ord">
          <ac:chgData name="Eman Un Nisa Mumtaz (2511928)" userId="S::2511928@student.uwtsd.ac.uk::15ba7132-c2fa-4d40-a0a9-91c78a0e6603" providerId="AD" clId="Web-{85F37D1C-244F-6A7B-10F4-B0F9B9A9F5DC}" dt="2026-03-04T18:15:44.654" v="5"/>
          <ac:spMkLst>
            <pc:docMk/>
            <pc:sldMk cId="128471263" sldId="285"/>
            <ac:spMk id="2" creationId="{4413E37A-F47A-F480-818A-859312A3E052}"/>
          </ac:spMkLst>
        </pc:spChg>
        <pc:spChg chg="mod ord">
          <ac:chgData name="Eman Un Nisa Mumtaz (2511928)" userId="S::2511928@student.uwtsd.ac.uk::15ba7132-c2fa-4d40-a0a9-91c78a0e6603" providerId="AD" clId="Web-{85F37D1C-244F-6A7B-10F4-B0F9B9A9F5DC}" dt="2026-03-04T18:15:44.654" v="5"/>
          <ac:spMkLst>
            <pc:docMk/>
            <pc:sldMk cId="128471263" sldId="285"/>
            <ac:spMk id="3" creationId="{F6C04144-28BD-BA27-8062-231FCF8AD351}"/>
          </ac:spMkLst>
        </pc:spChg>
        <pc:spChg chg="mod ord">
          <ac:chgData name="Eman Un Nisa Mumtaz (2511928)" userId="S::2511928@student.uwtsd.ac.uk::15ba7132-c2fa-4d40-a0a9-91c78a0e6603" providerId="AD" clId="Web-{85F37D1C-244F-6A7B-10F4-B0F9B9A9F5DC}" dt="2026-03-04T18:15:44.654" v="5"/>
          <ac:spMkLst>
            <pc:docMk/>
            <pc:sldMk cId="128471263" sldId="285"/>
            <ac:spMk id="4" creationId="{4E7788DB-966A-4356-852E-9E12F0C4CCE7}"/>
          </ac:spMkLst>
        </pc:spChg>
        <pc:spChg chg="mod ord">
          <ac:chgData name="Eman Un Nisa Mumtaz (2511928)" userId="S::2511928@student.uwtsd.ac.uk::15ba7132-c2fa-4d40-a0a9-91c78a0e6603" providerId="AD" clId="Web-{85F37D1C-244F-6A7B-10F4-B0F9B9A9F5DC}" dt="2026-03-04T18:15:44.654" v="5"/>
          <ac:spMkLst>
            <pc:docMk/>
            <pc:sldMk cId="128471263" sldId="285"/>
            <ac:spMk id="6" creationId="{3B58A6C0-A88F-ED1E-0040-C28DBB7381DD}"/>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3174457443" sldId="286"/>
        </pc:sldMkLst>
        <pc:spChg chg="mod ord">
          <ac:chgData name="Eman Un Nisa Mumtaz (2511928)" userId="S::2511928@student.uwtsd.ac.uk::15ba7132-c2fa-4d40-a0a9-91c78a0e6603" providerId="AD" clId="Web-{85F37D1C-244F-6A7B-10F4-B0F9B9A9F5DC}" dt="2026-03-04T18:15:44.654" v="5"/>
          <ac:spMkLst>
            <pc:docMk/>
            <pc:sldMk cId="3174457443" sldId="286"/>
            <ac:spMk id="2" creationId="{200C7F7C-B4B8-67BF-03FD-5CB6F3BA1365}"/>
          </ac:spMkLst>
        </pc:spChg>
        <pc:spChg chg="mod ord">
          <ac:chgData name="Eman Un Nisa Mumtaz (2511928)" userId="S::2511928@student.uwtsd.ac.uk::15ba7132-c2fa-4d40-a0a9-91c78a0e6603" providerId="AD" clId="Web-{85F37D1C-244F-6A7B-10F4-B0F9B9A9F5DC}" dt="2026-03-04T18:15:44.654" v="5"/>
          <ac:spMkLst>
            <pc:docMk/>
            <pc:sldMk cId="3174457443" sldId="286"/>
            <ac:spMk id="3" creationId="{ACCFA2FC-2AE8-D205-CF9D-20D3EAC4DD99}"/>
          </ac:spMkLst>
        </pc:spChg>
        <pc:spChg chg="mod ord">
          <ac:chgData name="Eman Un Nisa Mumtaz (2511928)" userId="S::2511928@student.uwtsd.ac.uk::15ba7132-c2fa-4d40-a0a9-91c78a0e6603" providerId="AD" clId="Web-{85F37D1C-244F-6A7B-10F4-B0F9B9A9F5DC}" dt="2026-03-04T18:15:44.654" v="5"/>
          <ac:spMkLst>
            <pc:docMk/>
            <pc:sldMk cId="3174457443" sldId="286"/>
            <ac:spMk id="4" creationId="{E10A3A22-B06A-36C8-7C20-CBF9B16A1985}"/>
          </ac:spMkLst>
        </pc:spChg>
        <pc:spChg chg="mod ord">
          <ac:chgData name="Eman Un Nisa Mumtaz (2511928)" userId="S::2511928@student.uwtsd.ac.uk::15ba7132-c2fa-4d40-a0a9-91c78a0e6603" providerId="AD" clId="Web-{85F37D1C-244F-6A7B-10F4-B0F9B9A9F5DC}" dt="2026-03-04T18:15:44.654" v="5"/>
          <ac:spMkLst>
            <pc:docMk/>
            <pc:sldMk cId="3174457443" sldId="286"/>
            <ac:spMk id="6" creationId="{99548E35-7AAA-6CFF-67BA-B1AD4A3EEA74}"/>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641719937" sldId="287"/>
        </pc:sldMkLst>
        <pc:spChg chg="mod ord">
          <ac:chgData name="Eman Un Nisa Mumtaz (2511928)" userId="S::2511928@student.uwtsd.ac.uk::15ba7132-c2fa-4d40-a0a9-91c78a0e6603" providerId="AD" clId="Web-{85F37D1C-244F-6A7B-10F4-B0F9B9A9F5DC}" dt="2026-03-04T18:15:44.654" v="5"/>
          <ac:spMkLst>
            <pc:docMk/>
            <pc:sldMk cId="641719937" sldId="287"/>
            <ac:spMk id="2" creationId="{ED7275AD-A40B-232C-8170-B2CB4D53CAB1}"/>
          </ac:spMkLst>
        </pc:spChg>
        <pc:spChg chg="mod ord">
          <ac:chgData name="Eman Un Nisa Mumtaz (2511928)" userId="S::2511928@student.uwtsd.ac.uk::15ba7132-c2fa-4d40-a0a9-91c78a0e6603" providerId="AD" clId="Web-{85F37D1C-244F-6A7B-10F4-B0F9B9A9F5DC}" dt="2026-03-04T18:15:44.654" v="5"/>
          <ac:spMkLst>
            <pc:docMk/>
            <pc:sldMk cId="641719937" sldId="287"/>
            <ac:spMk id="3" creationId="{2550D6C3-8072-0386-DE9B-77224E0EDB4F}"/>
          </ac:spMkLst>
        </pc:spChg>
        <pc:spChg chg="mod ord">
          <ac:chgData name="Eman Un Nisa Mumtaz (2511928)" userId="S::2511928@student.uwtsd.ac.uk::15ba7132-c2fa-4d40-a0a9-91c78a0e6603" providerId="AD" clId="Web-{85F37D1C-244F-6A7B-10F4-B0F9B9A9F5DC}" dt="2026-03-04T18:15:44.654" v="5"/>
          <ac:spMkLst>
            <pc:docMk/>
            <pc:sldMk cId="641719937" sldId="287"/>
            <ac:spMk id="4" creationId="{EA44099C-1BE2-32D9-4679-6E56C4471771}"/>
          </ac:spMkLst>
        </pc:spChg>
        <pc:spChg chg="mod ord">
          <ac:chgData name="Eman Un Nisa Mumtaz (2511928)" userId="S::2511928@student.uwtsd.ac.uk::15ba7132-c2fa-4d40-a0a9-91c78a0e6603" providerId="AD" clId="Web-{85F37D1C-244F-6A7B-10F4-B0F9B9A9F5DC}" dt="2026-03-04T18:15:44.654" v="5"/>
          <ac:spMkLst>
            <pc:docMk/>
            <pc:sldMk cId="641719937" sldId="287"/>
            <ac:spMk id="6" creationId="{FFAEB59C-E2CB-1A1F-0AAB-F590B676CC59}"/>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532236977" sldId="288"/>
        </pc:sldMkLst>
        <pc:spChg chg="mod ord">
          <ac:chgData name="Eman Un Nisa Mumtaz (2511928)" userId="S::2511928@student.uwtsd.ac.uk::15ba7132-c2fa-4d40-a0a9-91c78a0e6603" providerId="AD" clId="Web-{85F37D1C-244F-6A7B-10F4-B0F9B9A9F5DC}" dt="2026-03-04T18:15:44.654" v="5"/>
          <ac:spMkLst>
            <pc:docMk/>
            <pc:sldMk cId="2532236977" sldId="288"/>
            <ac:spMk id="2" creationId="{696BE347-9F2A-9C9D-C0DC-52C762C6F35D}"/>
          </ac:spMkLst>
        </pc:spChg>
        <pc:spChg chg="mod ord">
          <ac:chgData name="Eman Un Nisa Mumtaz (2511928)" userId="S::2511928@student.uwtsd.ac.uk::15ba7132-c2fa-4d40-a0a9-91c78a0e6603" providerId="AD" clId="Web-{85F37D1C-244F-6A7B-10F4-B0F9B9A9F5DC}" dt="2026-03-04T18:15:44.654" v="5"/>
          <ac:spMkLst>
            <pc:docMk/>
            <pc:sldMk cId="2532236977" sldId="288"/>
            <ac:spMk id="3" creationId="{18973341-E1F8-F5B9-B0AD-5065601F66F6}"/>
          </ac:spMkLst>
        </pc:spChg>
        <pc:spChg chg="mod ord">
          <ac:chgData name="Eman Un Nisa Mumtaz (2511928)" userId="S::2511928@student.uwtsd.ac.uk::15ba7132-c2fa-4d40-a0a9-91c78a0e6603" providerId="AD" clId="Web-{85F37D1C-244F-6A7B-10F4-B0F9B9A9F5DC}" dt="2026-03-04T18:15:44.654" v="5"/>
          <ac:spMkLst>
            <pc:docMk/>
            <pc:sldMk cId="2532236977" sldId="288"/>
            <ac:spMk id="4" creationId="{37351E7E-1105-3CA3-43F0-515127B21A94}"/>
          </ac:spMkLst>
        </pc:spChg>
        <pc:spChg chg="mod ord">
          <ac:chgData name="Eman Un Nisa Mumtaz (2511928)" userId="S::2511928@student.uwtsd.ac.uk::15ba7132-c2fa-4d40-a0a9-91c78a0e6603" providerId="AD" clId="Web-{85F37D1C-244F-6A7B-10F4-B0F9B9A9F5DC}" dt="2026-03-04T18:15:44.654" v="5"/>
          <ac:spMkLst>
            <pc:docMk/>
            <pc:sldMk cId="2532236977" sldId="288"/>
            <ac:spMk id="6" creationId="{DAB06FFC-1913-3745-427E-A508A560B0D0}"/>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05954895" sldId="289"/>
        </pc:sldMkLst>
        <pc:spChg chg="mod ord">
          <ac:chgData name="Eman Un Nisa Mumtaz (2511928)" userId="S::2511928@student.uwtsd.ac.uk::15ba7132-c2fa-4d40-a0a9-91c78a0e6603" providerId="AD" clId="Web-{85F37D1C-244F-6A7B-10F4-B0F9B9A9F5DC}" dt="2026-03-04T18:15:44.654" v="5"/>
          <ac:spMkLst>
            <pc:docMk/>
            <pc:sldMk cId="205954895" sldId="289"/>
            <ac:spMk id="2" creationId="{BAD8107B-DA35-3D20-8594-204600BB17F2}"/>
          </ac:spMkLst>
        </pc:spChg>
        <pc:spChg chg="mod ord">
          <ac:chgData name="Eman Un Nisa Mumtaz (2511928)" userId="S::2511928@student.uwtsd.ac.uk::15ba7132-c2fa-4d40-a0a9-91c78a0e6603" providerId="AD" clId="Web-{85F37D1C-244F-6A7B-10F4-B0F9B9A9F5DC}" dt="2026-03-04T18:15:44.654" v="5"/>
          <ac:spMkLst>
            <pc:docMk/>
            <pc:sldMk cId="205954895" sldId="289"/>
            <ac:spMk id="3" creationId="{86B0EE59-E8BD-50C9-714D-43D456FC7F28}"/>
          </ac:spMkLst>
        </pc:spChg>
        <pc:spChg chg="mod ord">
          <ac:chgData name="Eman Un Nisa Mumtaz (2511928)" userId="S::2511928@student.uwtsd.ac.uk::15ba7132-c2fa-4d40-a0a9-91c78a0e6603" providerId="AD" clId="Web-{85F37D1C-244F-6A7B-10F4-B0F9B9A9F5DC}" dt="2026-03-04T18:15:44.654" v="5"/>
          <ac:spMkLst>
            <pc:docMk/>
            <pc:sldMk cId="205954895" sldId="289"/>
            <ac:spMk id="4" creationId="{594E2525-2B30-246D-9DF0-4A28B731D9F0}"/>
          </ac:spMkLst>
        </pc:spChg>
        <pc:spChg chg="mod ord">
          <ac:chgData name="Eman Un Nisa Mumtaz (2511928)" userId="S::2511928@student.uwtsd.ac.uk::15ba7132-c2fa-4d40-a0a9-91c78a0e6603" providerId="AD" clId="Web-{85F37D1C-244F-6A7B-10F4-B0F9B9A9F5DC}" dt="2026-03-04T18:15:44.654" v="5"/>
          <ac:spMkLst>
            <pc:docMk/>
            <pc:sldMk cId="205954895" sldId="289"/>
            <ac:spMk id="6" creationId="{4C87D9A2-D5A2-9B40-39A3-BE749144D2F5}"/>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3867083769" sldId="290"/>
        </pc:sldMkLst>
        <pc:spChg chg="mod ord">
          <ac:chgData name="Eman Un Nisa Mumtaz (2511928)" userId="S::2511928@student.uwtsd.ac.uk::15ba7132-c2fa-4d40-a0a9-91c78a0e6603" providerId="AD" clId="Web-{85F37D1C-244F-6A7B-10F4-B0F9B9A9F5DC}" dt="2026-03-04T18:15:44.654" v="5"/>
          <ac:spMkLst>
            <pc:docMk/>
            <pc:sldMk cId="3867083769" sldId="290"/>
            <ac:spMk id="2" creationId="{8DFD91AA-1461-944A-E335-7782B7864007}"/>
          </ac:spMkLst>
        </pc:spChg>
        <pc:spChg chg="mod ord">
          <ac:chgData name="Eman Un Nisa Mumtaz (2511928)" userId="S::2511928@student.uwtsd.ac.uk::15ba7132-c2fa-4d40-a0a9-91c78a0e6603" providerId="AD" clId="Web-{85F37D1C-244F-6A7B-10F4-B0F9B9A9F5DC}" dt="2026-03-04T18:15:44.654" v="5"/>
          <ac:spMkLst>
            <pc:docMk/>
            <pc:sldMk cId="3867083769" sldId="290"/>
            <ac:spMk id="3" creationId="{A98B99E0-E7D3-3217-328A-313A09293709}"/>
          </ac:spMkLst>
        </pc:spChg>
        <pc:spChg chg="mod ord">
          <ac:chgData name="Eman Un Nisa Mumtaz (2511928)" userId="S::2511928@student.uwtsd.ac.uk::15ba7132-c2fa-4d40-a0a9-91c78a0e6603" providerId="AD" clId="Web-{85F37D1C-244F-6A7B-10F4-B0F9B9A9F5DC}" dt="2026-03-04T18:15:44.654" v="5"/>
          <ac:spMkLst>
            <pc:docMk/>
            <pc:sldMk cId="3867083769" sldId="290"/>
            <ac:spMk id="4" creationId="{F4706544-B749-C7D2-C1A1-B1C674CE6BFE}"/>
          </ac:spMkLst>
        </pc:spChg>
        <pc:spChg chg="mod ord">
          <ac:chgData name="Eman Un Nisa Mumtaz (2511928)" userId="S::2511928@student.uwtsd.ac.uk::15ba7132-c2fa-4d40-a0a9-91c78a0e6603" providerId="AD" clId="Web-{85F37D1C-244F-6A7B-10F4-B0F9B9A9F5DC}" dt="2026-03-04T18:15:44.654" v="5"/>
          <ac:spMkLst>
            <pc:docMk/>
            <pc:sldMk cId="3867083769" sldId="290"/>
            <ac:spMk id="6" creationId="{7D094858-FD2D-ED13-A96B-64E818BDF159}"/>
          </ac:spMkLst>
        </pc:spChg>
      </pc:sldChg>
    </pc:docChg>
  </pc:docChgLst>
  <pc:docChgLst>
    <pc:chgData name="Eriselda Rama (2505618)" userId="S::2505618@student.uwtsd.ac.uk::bab08850-9eca-403a-acb7-ecf0193d06b0" providerId="AD" clId="Web-{F8A32DEF-A17A-D3A9-FC94-9A07D7C2F1C8}"/>
    <pc:docChg chg="modSld">
      <pc:chgData name="Eriselda Rama (2505618)" userId="S::2505618@student.uwtsd.ac.uk::bab08850-9eca-403a-acb7-ecf0193d06b0" providerId="AD" clId="Web-{F8A32DEF-A17A-D3A9-FC94-9A07D7C2F1C8}" dt="2026-03-02T20:09:37.908" v="93" actId="20577"/>
      <pc:docMkLst>
        <pc:docMk/>
      </pc:docMkLst>
    </pc:docChg>
  </pc:docChgLst>
  <pc:docChgLst>
    <pc:chgData name="Eriselda Rama (2505618)" userId="S::2505618@student.uwtsd.ac.uk::bab08850-9eca-403a-acb7-ecf0193d06b0" providerId="AD" clId="Web-{C7772F5A-8D8D-5084-9108-56C19B12ED38}"/>
    <pc:docChg chg="modSld">
      <pc:chgData name="Eriselda Rama (2505618)" userId="S::2505618@student.uwtsd.ac.uk::bab08850-9eca-403a-acb7-ecf0193d06b0" providerId="AD" clId="Web-{C7772F5A-8D8D-5084-9108-56C19B12ED38}" dt="2026-02-23T20:41:40.504" v="1993" actId="20577"/>
      <pc:docMkLst>
        <pc:docMk/>
      </pc:docMkLst>
      <pc:sldChg chg="modSp">
        <pc:chgData name="Eriselda Rama (2505618)" userId="S::2505618@student.uwtsd.ac.uk::bab08850-9eca-403a-acb7-ecf0193d06b0" providerId="AD" clId="Web-{C7772F5A-8D8D-5084-9108-56C19B12ED38}" dt="2026-02-23T20:00:29.313" v="1641" actId="20577"/>
        <pc:sldMkLst>
          <pc:docMk/>
          <pc:sldMk cId="1476460715" sldId="257"/>
        </pc:sldMkLst>
        <pc:spChg chg="mod">
          <ac:chgData name="Eriselda Rama (2505618)" userId="S::2505618@student.uwtsd.ac.uk::bab08850-9eca-403a-acb7-ecf0193d06b0" providerId="AD" clId="Web-{C7772F5A-8D8D-5084-9108-56C19B12ED38}" dt="2026-02-23T20:00:29.313" v="1641" actId="20577"/>
          <ac:spMkLst>
            <pc:docMk/>
            <pc:sldMk cId="1476460715" sldId="257"/>
            <ac:spMk id="3" creationId="{6AB4FB45-A791-E527-A049-3DE62FEBCC8D}"/>
          </ac:spMkLst>
        </pc:spChg>
      </pc:sldChg>
    </pc:docChg>
  </pc:docChgLst>
  <pc:docChgLst>
    <pc:chgData name="Eriselda Rama (2505618)" userId="S::2505618@student.uwtsd.ac.uk::bab08850-9eca-403a-acb7-ecf0193d06b0" providerId="AD" clId="Web-{14EE2D40-DA72-1151-BC78-C1702675A69C}"/>
    <pc:docChg chg="modSld">
      <pc:chgData name="Eriselda Rama (2505618)" userId="S::2505618@student.uwtsd.ac.uk::bab08850-9eca-403a-acb7-ecf0193d06b0" providerId="AD" clId="Web-{14EE2D40-DA72-1151-BC78-C1702675A69C}" dt="2026-02-23T17:36:22.637" v="5" actId="20577"/>
      <pc:docMkLst>
        <pc:docMk/>
      </pc:docMkLst>
    </pc:docChg>
  </pc:docChgLst>
  <pc:docChgLst>
    <pc:chgData name="Eriselda Rama (2505618)" userId="S::2505618@student.uwtsd.ac.uk::bab08850-9eca-403a-acb7-ecf0193d06b0" providerId="AD" clId="Web-{16543D22-0696-6DB9-D82A-76B0E75C38C4}"/>
    <pc:docChg chg="modSld">
      <pc:chgData name="Eriselda Rama (2505618)" userId="S::2505618@student.uwtsd.ac.uk::bab08850-9eca-403a-acb7-ecf0193d06b0" providerId="AD" clId="Web-{16543D22-0696-6DB9-D82A-76B0E75C38C4}" dt="2026-03-04T18:03:39.804" v="4" actId="20577"/>
      <pc:docMkLst>
        <pc:docMk/>
      </pc:docMkLst>
    </pc:docChg>
  </pc:docChgLst>
  <pc:docChgLst>
    <pc:chgData name="Eman Un Nisa Mumtaz (2511928)" userId="S::2511928@student.uwtsd.ac.uk::15ba7132-c2fa-4d40-a0a9-91c78a0e6603" providerId="AD" clId="Web-{3B4F369C-E7C7-CC8B-9928-EE63B3B9289F}"/>
    <pc:docChg chg="addSld modSld sldOrd">
      <pc:chgData name="Eman Un Nisa Mumtaz (2511928)" userId="S::2511928@student.uwtsd.ac.uk::15ba7132-c2fa-4d40-a0a9-91c78a0e6603" providerId="AD" clId="Web-{3B4F369C-E7C7-CC8B-9928-EE63B3B9289F}" dt="2026-02-24T09:56:11.256" v="1182" actId="20577"/>
      <pc:docMkLst>
        <pc:docMk/>
      </pc:docMkLst>
    </pc:docChg>
  </pc:docChgLst>
  <pc:docChgLst>
    <pc:chgData name="Teodora Nikolaeva Marinova (2512262)" userId="S::2512262@student.uwtsd.ac.uk::fc0d046f-8b19-4ffe-9c78-e420afdca971" providerId="AD" clId="Web-{EFE1F097-2129-2E71-A3EE-B4E91D217167}"/>
    <pc:docChg chg="addSld modSld">
      <pc:chgData name="Teodora Nikolaeva Marinova (2512262)" userId="S::2512262@student.uwtsd.ac.uk::fc0d046f-8b19-4ffe-9c78-e420afdca971" providerId="AD" clId="Web-{EFE1F097-2129-2E71-A3EE-B4E91D217167}" dt="2026-02-26T21:17:21.493" v="3849" actId="20577"/>
      <pc:docMkLst>
        <pc:docMk/>
      </pc:docMkLst>
    </pc:docChg>
  </pc:docChgLst>
  <pc:docChgLst>
    <pc:chgData name="Evgeni Koka (2509917)" userId="S::2509917@student.uwtsd.ac.uk::3375bcc8-8c70-4015-b779-64485739d99e" providerId="AD" clId="Web-{1697DDDE-3949-F37E-CCD2-2AB5BD495384}"/>
    <pc:docChg chg="modSld">
      <pc:chgData name="Evgeni Koka (2509917)" userId="S::2509917@student.uwtsd.ac.uk::3375bcc8-8c70-4015-b779-64485739d99e" providerId="AD" clId="Web-{1697DDDE-3949-F37E-CCD2-2AB5BD495384}" dt="2026-02-24T00:41:04.322" v="5" actId="20577"/>
      <pc:docMkLst>
        <pc:docMk/>
      </pc:docMkLst>
    </pc:docChg>
  </pc:docChgLst>
  <pc:docChgLst>
    <pc:chgData name="Eman Un Nisa Mumtaz (2511928)" userId="S::2511928@student.uwtsd.ac.uk::15ba7132-c2fa-4d40-a0a9-91c78a0e6603" providerId="AD" clId="Web-{F230EBCE-23A3-7845-B882-AF10AD4488AB}"/>
    <pc:docChg chg="modSld">
      <pc:chgData name="Eman Un Nisa Mumtaz (2511928)" userId="S::2511928@student.uwtsd.ac.uk::15ba7132-c2fa-4d40-a0a9-91c78a0e6603" providerId="AD" clId="Web-{F230EBCE-23A3-7845-B882-AF10AD4488AB}" dt="2026-02-25T08:44:45.007" v="241"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4CE960-B91C-420E-85CE-95B54009FC17}"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4C8432E8-2E03-43F9-B72C-9E29B19531C4}">
      <dgm:prSet phldrT="[Text]" phldr="0"/>
      <dgm:spPr/>
      <dgm:t>
        <a:bodyPr/>
        <a:lstStyle/>
        <a:p>
          <a:pPr rtl="0"/>
          <a:r>
            <a:rPr lang="en-GB">
              <a:latin typeface="Neue Haas Grotesk Text Pro"/>
            </a:rPr>
            <a:t> SENDER</a:t>
          </a:r>
          <a:endParaRPr lang="en-GB"/>
        </a:p>
      </dgm:t>
    </dgm:pt>
    <dgm:pt modelId="{8DCEB8CA-64A9-4197-B512-8DE82904282F}" type="parTrans" cxnId="{8E0F1CD9-AD29-4C18-BEE8-DFB933F1550B}">
      <dgm:prSet/>
      <dgm:spPr/>
      <dgm:t>
        <a:bodyPr/>
        <a:lstStyle/>
        <a:p>
          <a:endParaRPr lang="en-GB"/>
        </a:p>
      </dgm:t>
    </dgm:pt>
    <dgm:pt modelId="{1F2EECAB-C71D-4499-B306-AADC98D0B66A}" type="sibTrans" cxnId="{8E0F1CD9-AD29-4C18-BEE8-DFB933F1550B}">
      <dgm:prSet/>
      <dgm:spPr/>
      <dgm:t>
        <a:bodyPr/>
        <a:lstStyle/>
        <a:p>
          <a:endParaRPr lang="en-GB"/>
        </a:p>
      </dgm:t>
    </dgm:pt>
    <dgm:pt modelId="{5CA5C95E-1AEB-46D3-8A8F-4E362FD8F69A}">
      <dgm:prSet phldrT="[Text]" phldr="0"/>
      <dgm:spPr/>
      <dgm:t>
        <a:bodyPr/>
        <a:lstStyle/>
        <a:p>
          <a:pPr rtl="0"/>
          <a:r>
            <a:rPr lang="en-GB">
              <a:latin typeface="Neue Haas Grotesk Text Pro"/>
            </a:rPr>
            <a:t> Gary (Manager)</a:t>
          </a:r>
        </a:p>
      </dgm:t>
    </dgm:pt>
    <dgm:pt modelId="{3D9AE2DB-A175-475B-90D6-407CDCC4ED09}" type="parTrans" cxnId="{23C5D5AF-3D83-4590-B735-8907150AD436}">
      <dgm:prSet/>
      <dgm:spPr/>
      <dgm:t>
        <a:bodyPr/>
        <a:lstStyle/>
        <a:p>
          <a:endParaRPr lang="en-GB"/>
        </a:p>
      </dgm:t>
    </dgm:pt>
    <dgm:pt modelId="{AEC49C50-5F45-4A46-A5C3-DC53EB4F449F}" type="sibTrans" cxnId="{23C5D5AF-3D83-4590-B735-8907150AD436}">
      <dgm:prSet/>
      <dgm:spPr/>
      <dgm:t>
        <a:bodyPr/>
        <a:lstStyle/>
        <a:p>
          <a:endParaRPr lang="en-GB"/>
        </a:p>
      </dgm:t>
    </dgm:pt>
    <dgm:pt modelId="{D3C5583F-2551-49F3-ACCB-4500AA16AE34}">
      <dgm:prSet phldrT="[Text]" phldr="0"/>
      <dgm:spPr/>
      <dgm:t>
        <a:bodyPr/>
        <a:lstStyle/>
        <a:p>
          <a:pPr rtl="0"/>
          <a:r>
            <a:rPr lang="en-GB">
              <a:latin typeface="Neue Haas Grotesk Text Pro"/>
            </a:rPr>
            <a:t> MESSAGE</a:t>
          </a:r>
          <a:endParaRPr lang="en-GB"/>
        </a:p>
      </dgm:t>
    </dgm:pt>
    <dgm:pt modelId="{7FF1A579-4C2B-4C4C-81C7-BA8A57C3FB86}" type="parTrans" cxnId="{D92AB573-33CC-4F9D-9F8E-065FE2AF09B9}">
      <dgm:prSet/>
      <dgm:spPr/>
      <dgm:t>
        <a:bodyPr/>
        <a:lstStyle/>
        <a:p>
          <a:endParaRPr lang="en-GB"/>
        </a:p>
      </dgm:t>
    </dgm:pt>
    <dgm:pt modelId="{A6826602-01B1-4E18-9484-71B3D2BB7509}" type="sibTrans" cxnId="{D92AB573-33CC-4F9D-9F8E-065FE2AF09B9}">
      <dgm:prSet/>
      <dgm:spPr/>
      <dgm:t>
        <a:bodyPr/>
        <a:lstStyle/>
        <a:p>
          <a:endParaRPr lang="en-GB"/>
        </a:p>
      </dgm:t>
    </dgm:pt>
    <dgm:pt modelId="{AB185CD9-04EE-4972-A735-4684618849C9}">
      <dgm:prSet phldrT="[Text]" phldr="0"/>
      <dgm:spPr/>
      <dgm:t>
        <a:bodyPr/>
        <a:lstStyle/>
        <a:p>
          <a:pPr rtl="0"/>
          <a:r>
            <a:rPr lang="en-GB">
              <a:latin typeface="Neue Haas Grotesk Text Pro"/>
            </a:rPr>
            <a:t> Food safety procedures</a:t>
          </a:r>
          <a:endParaRPr lang="en-GB"/>
        </a:p>
      </dgm:t>
    </dgm:pt>
    <dgm:pt modelId="{9F7421DF-5EF7-45C6-8C22-BD831E898C07}" type="parTrans" cxnId="{3CBF5F08-D2E0-4A7E-AEC2-56B5BF6F0F1E}">
      <dgm:prSet/>
      <dgm:spPr/>
      <dgm:t>
        <a:bodyPr/>
        <a:lstStyle/>
        <a:p>
          <a:endParaRPr lang="en-GB"/>
        </a:p>
      </dgm:t>
    </dgm:pt>
    <dgm:pt modelId="{ECB540FD-54F4-4EA4-B7FE-20286D4B08FF}" type="sibTrans" cxnId="{3CBF5F08-D2E0-4A7E-AEC2-56B5BF6F0F1E}">
      <dgm:prSet/>
      <dgm:spPr/>
      <dgm:t>
        <a:bodyPr/>
        <a:lstStyle/>
        <a:p>
          <a:endParaRPr lang="en-GB"/>
        </a:p>
      </dgm:t>
    </dgm:pt>
    <dgm:pt modelId="{E1EBE060-7725-4F51-95B0-0FA50962DA69}">
      <dgm:prSet phldrT="[Text]" phldr="0"/>
      <dgm:spPr/>
      <dgm:t>
        <a:bodyPr/>
        <a:lstStyle/>
        <a:p>
          <a:pPr rtl="0"/>
          <a:r>
            <a:rPr lang="en-GB">
              <a:latin typeface="Neue Haas Grotesk Text Pro"/>
            </a:rPr>
            <a:t>Machinery safety instructions</a:t>
          </a:r>
          <a:endParaRPr lang="en-GB"/>
        </a:p>
      </dgm:t>
    </dgm:pt>
    <dgm:pt modelId="{C5E9D89E-B4B9-4195-8010-40DCD8D645A8}" type="parTrans" cxnId="{7682BA69-3634-45E3-880E-9823F6C7F660}">
      <dgm:prSet/>
      <dgm:spPr/>
      <dgm:t>
        <a:bodyPr/>
        <a:lstStyle/>
        <a:p>
          <a:endParaRPr lang="en-GB"/>
        </a:p>
      </dgm:t>
    </dgm:pt>
    <dgm:pt modelId="{D162C818-C93E-4866-BAD4-4191958060CA}" type="sibTrans" cxnId="{7682BA69-3634-45E3-880E-9823F6C7F660}">
      <dgm:prSet/>
      <dgm:spPr/>
      <dgm:t>
        <a:bodyPr/>
        <a:lstStyle/>
        <a:p>
          <a:endParaRPr lang="en-GB"/>
        </a:p>
      </dgm:t>
    </dgm:pt>
    <dgm:pt modelId="{21AAF0B2-4E32-47CE-A35D-E1CE9D59D86A}">
      <dgm:prSet phldrT="[Text]" phldr="0"/>
      <dgm:spPr/>
      <dgm:t>
        <a:bodyPr/>
        <a:lstStyle/>
        <a:p>
          <a:r>
            <a:rPr lang="en-GB">
              <a:latin typeface="Neue Haas Grotesk Text Pro"/>
            </a:rPr>
            <a:t>CHANNEL</a:t>
          </a:r>
          <a:endParaRPr lang="en-GB"/>
        </a:p>
      </dgm:t>
    </dgm:pt>
    <dgm:pt modelId="{BDA2EA2A-4A77-417A-BE29-F363D26C5772}" type="parTrans" cxnId="{1EAF3D55-A590-4ADF-87B3-67107502DEB0}">
      <dgm:prSet/>
      <dgm:spPr/>
      <dgm:t>
        <a:bodyPr/>
        <a:lstStyle/>
        <a:p>
          <a:endParaRPr lang="en-GB"/>
        </a:p>
      </dgm:t>
    </dgm:pt>
    <dgm:pt modelId="{D3336F01-C7D4-4DE1-9F33-39E001A0CC58}" type="sibTrans" cxnId="{1EAF3D55-A590-4ADF-87B3-67107502DEB0}">
      <dgm:prSet/>
      <dgm:spPr/>
      <dgm:t>
        <a:bodyPr/>
        <a:lstStyle/>
        <a:p>
          <a:endParaRPr lang="en-GB"/>
        </a:p>
      </dgm:t>
    </dgm:pt>
    <dgm:pt modelId="{38FF64FF-EFDF-41A1-BB26-F564E5924265}">
      <dgm:prSet phldr="0"/>
      <dgm:spPr/>
      <dgm:t>
        <a:bodyPr/>
        <a:lstStyle/>
        <a:p>
          <a:r>
            <a:rPr lang="en-GB">
              <a:latin typeface="Neue Haas Grotesk Text Pro"/>
            </a:rPr>
            <a:t>Responsible for communicating hygienic standards</a:t>
          </a:r>
          <a:endParaRPr lang="en-GB"/>
        </a:p>
      </dgm:t>
    </dgm:pt>
    <dgm:pt modelId="{A0633B3A-53CA-44BD-AA18-750C43E8BA79}" type="parTrans" cxnId="{7B13375E-C9AB-4F14-AF3C-8352A9366981}">
      <dgm:prSet/>
      <dgm:spPr/>
    </dgm:pt>
    <dgm:pt modelId="{93D4BF99-F21A-4D3B-AF3E-925A23C5055C}" type="sibTrans" cxnId="{7B13375E-C9AB-4F14-AF3C-8352A9366981}">
      <dgm:prSet/>
      <dgm:spPr/>
    </dgm:pt>
    <dgm:pt modelId="{D8C451C2-24AE-48C8-84FF-6EAF30FE5F7F}">
      <dgm:prSet phldr="0"/>
      <dgm:spPr/>
      <dgm:t>
        <a:bodyPr/>
        <a:lstStyle/>
        <a:p>
          <a:pPr rtl="0"/>
          <a:r>
            <a:rPr lang="en-GB">
              <a:latin typeface="Neue Haas Grotesk Text Pro"/>
            </a:rPr>
            <a:t>Visual wall signs</a:t>
          </a:r>
        </a:p>
      </dgm:t>
    </dgm:pt>
    <dgm:pt modelId="{F03348C7-2704-46C1-915D-A8C5D08784FE}" type="parTrans" cxnId="{A17EF922-93C8-4B96-933B-A40E109329AD}">
      <dgm:prSet/>
      <dgm:spPr/>
    </dgm:pt>
    <dgm:pt modelId="{E5012BEE-34D7-40ED-85BF-460480A48662}" type="sibTrans" cxnId="{A17EF922-93C8-4B96-933B-A40E109329AD}">
      <dgm:prSet/>
      <dgm:spPr/>
    </dgm:pt>
    <dgm:pt modelId="{21AD6619-B192-4B67-88DF-2F02F1E8EDBB}">
      <dgm:prSet phldr="0"/>
      <dgm:spPr/>
      <dgm:t>
        <a:bodyPr/>
        <a:lstStyle/>
        <a:p>
          <a:pPr rtl="0"/>
          <a:r>
            <a:rPr lang="en-GB">
              <a:latin typeface="Neue Haas Grotesk Text Pro"/>
            </a:rPr>
            <a:t>Mixed age groups</a:t>
          </a:r>
          <a:endParaRPr lang="en-GB"/>
        </a:p>
      </dgm:t>
    </dgm:pt>
    <dgm:pt modelId="{BCFE2349-9473-4BA7-8EAD-C501A3D32F8A}" type="parTrans" cxnId="{89DB3EE4-ED89-467A-B5E7-035F3D7D1EE9}">
      <dgm:prSet/>
      <dgm:spPr/>
    </dgm:pt>
    <dgm:pt modelId="{9FBDD57F-A992-4248-920B-04A62ECC6D98}" type="sibTrans" cxnId="{89DB3EE4-ED89-467A-B5E7-035F3D7D1EE9}">
      <dgm:prSet/>
      <dgm:spPr/>
    </dgm:pt>
    <dgm:pt modelId="{3666C9EC-BC97-4173-A805-DFEF8AC4EB0E}">
      <dgm:prSet phldr="0"/>
      <dgm:spPr/>
      <dgm:t>
        <a:bodyPr/>
        <a:lstStyle/>
        <a:p>
          <a:pPr rtl="0"/>
          <a:r>
            <a:rPr lang="en-GB" sz="1800">
              <a:latin typeface="Neue Haas Grotesk Text Pro"/>
            </a:rPr>
            <a:t>Verbal instruction</a:t>
          </a:r>
        </a:p>
      </dgm:t>
    </dgm:pt>
    <dgm:pt modelId="{800A7056-95CD-4ABF-BB47-383D7452FF64}" type="parTrans" cxnId="{CA51D86B-046B-440A-9E8E-BDDA047DB7BE}">
      <dgm:prSet/>
      <dgm:spPr/>
    </dgm:pt>
    <dgm:pt modelId="{7EA3FBF9-284D-42A4-AA80-49AB5EF014C8}" type="sibTrans" cxnId="{CA51D86B-046B-440A-9E8E-BDDA047DB7BE}">
      <dgm:prSet/>
      <dgm:spPr/>
      <dgm:t>
        <a:bodyPr/>
        <a:lstStyle/>
        <a:p>
          <a:endParaRPr lang="en-GB"/>
        </a:p>
      </dgm:t>
    </dgm:pt>
    <dgm:pt modelId="{D0814875-EBEB-4D72-A5D6-E8086C8151AE}">
      <dgm:prSet phldr="0"/>
      <dgm:spPr/>
      <dgm:t>
        <a:bodyPr/>
        <a:lstStyle/>
        <a:p>
          <a:r>
            <a:rPr lang="en-GB" sz="2200">
              <a:latin typeface="Neue Haas Grotesk Text Pro"/>
            </a:rPr>
            <a:t>RECEIVER</a:t>
          </a:r>
        </a:p>
      </dgm:t>
    </dgm:pt>
    <dgm:pt modelId="{C79176EE-049D-4B0F-BA81-1559B7172480}" type="parTrans" cxnId="{9BB5AE7D-3847-4B09-8A88-44F047AED6A4}">
      <dgm:prSet/>
      <dgm:spPr/>
    </dgm:pt>
    <dgm:pt modelId="{3ED452F3-1862-4395-883F-6EABB5138596}" type="sibTrans" cxnId="{9BB5AE7D-3847-4B09-8A88-44F047AED6A4}">
      <dgm:prSet/>
      <dgm:spPr/>
      <dgm:t>
        <a:bodyPr/>
        <a:lstStyle/>
        <a:p>
          <a:endParaRPr lang="en-GB"/>
        </a:p>
      </dgm:t>
    </dgm:pt>
    <dgm:pt modelId="{B9D934F4-06D5-4D6E-A9A8-4C8A96C0A19B}">
      <dgm:prSet phldr="0"/>
      <dgm:spPr/>
      <dgm:t>
        <a:bodyPr/>
        <a:lstStyle/>
        <a:p>
          <a:pPr rtl="0"/>
          <a:r>
            <a:rPr lang="en-GB">
              <a:latin typeface="Neue Haas Grotesk Text Pro"/>
            </a:rPr>
            <a:t>Multilingual workforce</a:t>
          </a:r>
        </a:p>
      </dgm:t>
    </dgm:pt>
    <dgm:pt modelId="{3B761D1A-9051-40A8-AA55-AD62F67F541F}" type="parTrans" cxnId="{43C69D9F-EAA0-4E5C-B7A3-22C4231A75E3}">
      <dgm:prSet/>
      <dgm:spPr/>
    </dgm:pt>
    <dgm:pt modelId="{84A6A4D2-3A16-4E00-90A2-3CBE4ADB37D4}" type="sibTrans" cxnId="{43C69D9F-EAA0-4E5C-B7A3-22C4231A75E3}">
      <dgm:prSet/>
      <dgm:spPr/>
    </dgm:pt>
    <dgm:pt modelId="{D666726F-0115-4233-AC62-55F7F3A9119F}">
      <dgm:prSet phldr="0"/>
      <dgm:spPr/>
      <dgm:t>
        <a:bodyPr/>
        <a:lstStyle/>
        <a:p>
          <a:pPr rtl="0"/>
          <a:r>
            <a:rPr lang="en-GB" sz="2200">
              <a:latin typeface="Neue Haas Grotesk Text Pro"/>
            </a:rPr>
            <a:t>NOISE</a:t>
          </a:r>
        </a:p>
      </dgm:t>
    </dgm:pt>
    <dgm:pt modelId="{0D98C600-FBAE-4ECA-91F5-788212FC90DC}" type="parTrans" cxnId="{08602C26-3DEC-49CE-9985-9BA172B31928}">
      <dgm:prSet/>
      <dgm:spPr/>
    </dgm:pt>
    <dgm:pt modelId="{29074E67-8826-46AD-BE0C-0DF294C6F273}" type="sibTrans" cxnId="{08602C26-3DEC-49CE-9985-9BA172B31928}">
      <dgm:prSet/>
      <dgm:spPr/>
      <dgm:t>
        <a:bodyPr/>
        <a:lstStyle/>
        <a:p>
          <a:endParaRPr lang="en-GB"/>
        </a:p>
      </dgm:t>
    </dgm:pt>
    <dgm:pt modelId="{6C08533A-48AE-4C37-BC63-367355E6A33B}">
      <dgm:prSet phldr="0"/>
      <dgm:spPr/>
      <dgm:t>
        <a:bodyPr/>
        <a:lstStyle/>
        <a:p>
          <a:pPr rtl="0"/>
          <a:r>
            <a:rPr lang="en-GB">
              <a:latin typeface="Neue Haas Grotesk Text Pro"/>
            </a:rPr>
            <a:t> Noise from machinery </a:t>
          </a:r>
        </a:p>
      </dgm:t>
    </dgm:pt>
    <dgm:pt modelId="{FD1B430C-D998-4F56-B406-5BF698C390B1}" type="parTrans" cxnId="{6CDF806A-CC23-4464-B829-2E67BD7437F4}">
      <dgm:prSet/>
      <dgm:spPr/>
    </dgm:pt>
    <dgm:pt modelId="{D02FDBCA-3949-47CA-AB44-09EBAF40949B}" type="sibTrans" cxnId="{6CDF806A-CC23-4464-B829-2E67BD7437F4}">
      <dgm:prSet/>
      <dgm:spPr/>
    </dgm:pt>
    <dgm:pt modelId="{B9524CDF-FBFA-4013-A822-5595612D044C}">
      <dgm:prSet phldr="0"/>
      <dgm:spPr/>
      <dgm:t>
        <a:bodyPr/>
        <a:lstStyle/>
        <a:p>
          <a:pPr rtl="0"/>
          <a:r>
            <a:rPr lang="en-GB">
              <a:latin typeface="Neue Haas Grotesk Text Pro"/>
            </a:rPr>
            <a:t>Language difference </a:t>
          </a:r>
        </a:p>
      </dgm:t>
    </dgm:pt>
    <dgm:pt modelId="{0D927CD9-8A8E-4A0E-BE9C-7B8F6DBE6650}" type="parTrans" cxnId="{E70C6BA3-A37C-4986-AA39-F7330CC9ABF0}">
      <dgm:prSet/>
      <dgm:spPr/>
    </dgm:pt>
    <dgm:pt modelId="{B7DA8CA8-3A19-4D2E-A356-024D32DA6D11}" type="sibTrans" cxnId="{E70C6BA3-A37C-4986-AA39-F7330CC9ABF0}">
      <dgm:prSet/>
      <dgm:spPr/>
    </dgm:pt>
    <dgm:pt modelId="{FA2B644E-61B1-435F-92DF-025ABBA84855}" type="pres">
      <dgm:prSet presAssocID="{364CE960-B91C-420E-85CE-95B54009FC17}" presName="linearFlow" presStyleCnt="0">
        <dgm:presLayoutVars>
          <dgm:dir/>
          <dgm:animLvl val="lvl"/>
          <dgm:resizeHandles val="exact"/>
        </dgm:presLayoutVars>
      </dgm:prSet>
      <dgm:spPr/>
    </dgm:pt>
    <dgm:pt modelId="{8C5A0520-259E-4081-B0C2-8E61E4CFA132}" type="pres">
      <dgm:prSet presAssocID="{4C8432E8-2E03-43F9-B72C-9E29B19531C4}" presName="composite" presStyleCnt="0"/>
      <dgm:spPr/>
    </dgm:pt>
    <dgm:pt modelId="{D4EE1C57-BA25-4755-A827-7A56C9000398}" type="pres">
      <dgm:prSet presAssocID="{4C8432E8-2E03-43F9-B72C-9E29B19531C4}" presName="parTx" presStyleLbl="node1" presStyleIdx="0" presStyleCnt="5">
        <dgm:presLayoutVars>
          <dgm:chMax val="0"/>
          <dgm:chPref val="0"/>
          <dgm:bulletEnabled val="1"/>
        </dgm:presLayoutVars>
      </dgm:prSet>
      <dgm:spPr/>
    </dgm:pt>
    <dgm:pt modelId="{6DAD0540-E9C9-4A47-997B-F08DB8E2BA06}" type="pres">
      <dgm:prSet presAssocID="{4C8432E8-2E03-43F9-B72C-9E29B19531C4}" presName="parSh" presStyleLbl="node1" presStyleIdx="0" presStyleCnt="5"/>
      <dgm:spPr/>
    </dgm:pt>
    <dgm:pt modelId="{2C468E6E-5282-4AB9-AE2D-5E6A172009A0}" type="pres">
      <dgm:prSet presAssocID="{4C8432E8-2E03-43F9-B72C-9E29B19531C4}" presName="desTx" presStyleLbl="fgAcc1" presStyleIdx="0" presStyleCnt="5">
        <dgm:presLayoutVars>
          <dgm:bulletEnabled val="1"/>
        </dgm:presLayoutVars>
      </dgm:prSet>
      <dgm:spPr/>
    </dgm:pt>
    <dgm:pt modelId="{D017125E-E932-43FF-8656-952E59AED7AA}" type="pres">
      <dgm:prSet presAssocID="{1F2EECAB-C71D-4499-B306-AADC98D0B66A}" presName="sibTrans" presStyleLbl="sibTrans2D1" presStyleIdx="0" presStyleCnt="4"/>
      <dgm:spPr/>
    </dgm:pt>
    <dgm:pt modelId="{2C709808-E081-42A4-B446-90FB8F9552F8}" type="pres">
      <dgm:prSet presAssocID="{1F2EECAB-C71D-4499-B306-AADC98D0B66A}" presName="connTx" presStyleLbl="sibTrans2D1" presStyleIdx="0" presStyleCnt="4"/>
      <dgm:spPr/>
    </dgm:pt>
    <dgm:pt modelId="{9B3986F0-B567-4E1B-8068-513CCB6C8DFA}" type="pres">
      <dgm:prSet presAssocID="{D3C5583F-2551-49F3-ACCB-4500AA16AE34}" presName="composite" presStyleCnt="0"/>
      <dgm:spPr/>
    </dgm:pt>
    <dgm:pt modelId="{B3821C5F-45AA-47A8-A210-A652F0FAA99F}" type="pres">
      <dgm:prSet presAssocID="{D3C5583F-2551-49F3-ACCB-4500AA16AE34}" presName="parTx" presStyleLbl="node1" presStyleIdx="0" presStyleCnt="5">
        <dgm:presLayoutVars>
          <dgm:chMax val="0"/>
          <dgm:chPref val="0"/>
          <dgm:bulletEnabled val="1"/>
        </dgm:presLayoutVars>
      </dgm:prSet>
      <dgm:spPr/>
    </dgm:pt>
    <dgm:pt modelId="{69983543-6018-4F7A-A6F0-15C28579CC76}" type="pres">
      <dgm:prSet presAssocID="{D3C5583F-2551-49F3-ACCB-4500AA16AE34}" presName="parSh" presStyleLbl="node1" presStyleIdx="1" presStyleCnt="5"/>
      <dgm:spPr/>
    </dgm:pt>
    <dgm:pt modelId="{C2682B2B-0301-4D94-A582-771F19B395B5}" type="pres">
      <dgm:prSet presAssocID="{D3C5583F-2551-49F3-ACCB-4500AA16AE34}" presName="desTx" presStyleLbl="fgAcc1" presStyleIdx="1" presStyleCnt="5">
        <dgm:presLayoutVars>
          <dgm:bulletEnabled val="1"/>
        </dgm:presLayoutVars>
      </dgm:prSet>
      <dgm:spPr/>
    </dgm:pt>
    <dgm:pt modelId="{C1930461-1295-46E1-B033-AB9E9EC4BD90}" type="pres">
      <dgm:prSet presAssocID="{A6826602-01B1-4E18-9484-71B3D2BB7509}" presName="sibTrans" presStyleLbl="sibTrans2D1" presStyleIdx="1" presStyleCnt="4"/>
      <dgm:spPr/>
    </dgm:pt>
    <dgm:pt modelId="{226A8AD9-6F9D-4C9F-95C0-C79EF2A32674}" type="pres">
      <dgm:prSet presAssocID="{A6826602-01B1-4E18-9484-71B3D2BB7509}" presName="connTx" presStyleLbl="sibTrans2D1" presStyleIdx="1" presStyleCnt="4"/>
      <dgm:spPr/>
    </dgm:pt>
    <dgm:pt modelId="{E760CF4D-0C60-4320-B7A5-FCD9DE9319AC}" type="pres">
      <dgm:prSet presAssocID="{21AAF0B2-4E32-47CE-A35D-E1CE9D59D86A}" presName="composite" presStyleCnt="0"/>
      <dgm:spPr/>
    </dgm:pt>
    <dgm:pt modelId="{8503575E-43F9-4890-BBE1-BD6A09DF378B}" type="pres">
      <dgm:prSet presAssocID="{21AAF0B2-4E32-47CE-A35D-E1CE9D59D86A}" presName="parTx" presStyleLbl="node1" presStyleIdx="1" presStyleCnt="5">
        <dgm:presLayoutVars>
          <dgm:chMax val="0"/>
          <dgm:chPref val="0"/>
          <dgm:bulletEnabled val="1"/>
        </dgm:presLayoutVars>
      </dgm:prSet>
      <dgm:spPr/>
    </dgm:pt>
    <dgm:pt modelId="{B150B3FA-98B7-4FDB-963C-74E0886A7570}" type="pres">
      <dgm:prSet presAssocID="{21AAF0B2-4E32-47CE-A35D-E1CE9D59D86A}" presName="parSh" presStyleLbl="node1" presStyleIdx="2" presStyleCnt="5"/>
      <dgm:spPr/>
    </dgm:pt>
    <dgm:pt modelId="{4BAA3C93-1BCB-4B85-A10A-988513B941CE}" type="pres">
      <dgm:prSet presAssocID="{21AAF0B2-4E32-47CE-A35D-E1CE9D59D86A}" presName="desTx" presStyleLbl="fgAcc1" presStyleIdx="2" presStyleCnt="5">
        <dgm:presLayoutVars>
          <dgm:bulletEnabled val="1"/>
        </dgm:presLayoutVars>
      </dgm:prSet>
      <dgm:spPr/>
    </dgm:pt>
    <dgm:pt modelId="{111D1DB1-4FAF-46F2-92FD-7B7C7A5B832C}" type="pres">
      <dgm:prSet presAssocID="{D3336F01-C7D4-4DE1-9F33-39E001A0CC58}" presName="sibTrans" presStyleLbl="sibTrans2D1" presStyleIdx="2" presStyleCnt="4"/>
      <dgm:spPr/>
    </dgm:pt>
    <dgm:pt modelId="{6D21608C-EF16-4C0F-A9C4-5C558B9EE74A}" type="pres">
      <dgm:prSet presAssocID="{D3336F01-C7D4-4DE1-9F33-39E001A0CC58}" presName="connTx" presStyleLbl="sibTrans2D1" presStyleIdx="2" presStyleCnt="4"/>
      <dgm:spPr/>
    </dgm:pt>
    <dgm:pt modelId="{30D78D52-0402-49B0-A1FA-C7CF9CD95CB2}" type="pres">
      <dgm:prSet presAssocID="{D0814875-EBEB-4D72-A5D6-E8086C8151AE}" presName="composite" presStyleCnt="0"/>
      <dgm:spPr/>
    </dgm:pt>
    <dgm:pt modelId="{AA36316B-8F53-4D3E-B10A-DDE073688965}" type="pres">
      <dgm:prSet presAssocID="{D0814875-EBEB-4D72-A5D6-E8086C8151AE}" presName="parTx" presStyleLbl="node1" presStyleIdx="2" presStyleCnt="5">
        <dgm:presLayoutVars>
          <dgm:chMax val="0"/>
          <dgm:chPref val="0"/>
          <dgm:bulletEnabled val="1"/>
        </dgm:presLayoutVars>
      </dgm:prSet>
      <dgm:spPr/>
    </dgm:pt>
    <dgm:pt modelId="{CDC71E0F-8965-4A31-B3A0-D778CEA863E2}" type="pres">
      <dgm:prSet presAssocID="{D0814875-EBEB-4D72-A5D6-E8086C8151AE}" presName="parSh" presStyleLbl="node1" presStyleIdx="3" presStyleCnt="5"/>
      <dgm:spPr/>
    </dgm:pt>
    <dgm:pt modelId="{5E618EF9-999E-4026-8D5D-9D2FC7AB4FE8}" type="pres">
      <dgm:prSet presAssocID="{D0814875-EBEB-4D72-A5D6-E8086C8151AE}" presName="desTx" presStyleLbl="fgAcc1" presStyleIdx="3" presStyleCnt="5">
        <dgm:presLayoutVars>
          <dgm:bulletEnabled val="1"/>
        </dgm:presLayoutVars>
      </dgm:prSet>
      <dgm:spPr/>
    </dgm:pt>
    <dgm:pt modelId="{CFBCC0B1-74C1-4699-BFA1-EE4F4B1E9B10}" type="pres">
      <dgm:prSet presAssocID="{3ED452F3-1862-4395-883F-6EABB5138596}" presName="sibTrans" presStyleLbl="sibTrans2D1" presStyleIdx="3" presStyleCnt="4"/>
      <dgm:spPr/>
    </dgm:pt>
    <dgm:pt modelId="{9477D11B-E8BE-419B-BA26-DFB85158FF5B}" type="pres">
      <dgm:prSet presAssocID="{3ED452F3-1862-4395-883F-6EABB5138596}" presName="connTx" presStyleLbl="sibTrans2D1" presStyleIdx="3" presStyleCnt="4"/>
      <dgm:spPr/>
    </dgm:pt>
    <dgm:pt modelId="{D3230463-670D-4A60-A67C-174D42563C10}" type="pres">
      <dgm:prSet presAssocID="{D666726F-0115-4233-AC62-55F7F3A9119F}" presName="composite" presStyleCnt="0"/>
      <dgm:spPr/>
    </dgm:pt>
    <dgm:pt modelId="{433F1F41-B170-4A40-AA42-734F0A50F390}" type="pres">
      <dgm:prSet presAssocID="{D666726F-0115-4233-AC62-55F7F3A9119F}" presName="parTx" presStyleLbl="node1" presStyleIdx="3" presStyleCnt="5">
        <dgm:presLayoutVars>
          <dgm:chMax val="0"/>
          <dgm:chPref val="0"/>
          <dgm:bulletEnabled val="1"/>
        </dgm:presLayoutVars>
      </dgm:prSet>
      <dgm:spPr/>
    </dgm:pt>
    <dgm:pt modelId="{45FE74B2-D142-4FE9-8A00-B9EB7B0ADFCF}" type="pres">
      <dgm:prSet presAssocID="{D666726F-0115-4233-AC62-55F7F3A9119F}" presName="parSh" presStyleLbl="node1" presStyleIdx="4" presStyleCnt="5"/>
      <dgm:spPr/>
    </dgm:pt>
    <dgm:pt modelId="{2917ED06-03F4-4F13-9AAD-631549290007}" type="pres">
      <dgm:prSet presAssocID="{D666726F-0115-4233-AC62-55F7F3A9119F}" presName="desTx" presStyleLbl="fgAcc1" presStyleIdx="4" presStyleCnt="5">
        <dgm:presLayoutVars>
          <dgm:bulletEnabled val="1"/>
        </dgm:presLayoutVars>
      </dgm:prSet>
      <dgm:spPr/>
    </dgm:pt>
  </dgm:ptLst>
  <dgm:cxnLst>
    <dgm:cxn modelId="{7C872700-C2B7-47E4-AA08-14836DBEAEB9}" type="presOf" srcId="{21AAF0B2-4E32-47CE-A35D-E1CE9D59D86A}" destId="{8503575E-43F9-4890-BBE1-BD6A09DF378B}" srcOrd="0" destOrd="0" presId="urn:microsoft.com/office/officeart/2005/8/layout/process3"/>
    <dgm:cxn modelId="{3CBF5F08-D2E0-4A7E-AEC2-56B5BF6F0F1E}" srcId="{D3C5583F-2551-49F3-ACCB-4500AA16AE34}" destId="{AB185CD9-04EE-4972-A735-4684618849C9}" srcOrd="0" destOrd="0" parTransId="{9F7421DF-5EF7-45C6-8C22-BD831E898C07}" sibTransId="{ECB540FD-54F4-4EA4-B7FE-20286D4B08FF}"/>
    <dgm:cxn modelId="{233F8618-E4B8-4FD2-82DD-0639AC36B287}" type="presOf" srcId="{A6826602-01B1-4E18-9484-71B3D2BB7509}" destId="{C1930461-1295-46E1-B033-AB9E9EC4BD90}" srcOrd="0" destOrd="0" presId="urn:microsoft.com/office/officeart/2005/8/layout/process3"/>
    <dgm:cxn modelId="{74C8F71A-9580-4535-990A-D07DC37CA07F}" type="presOf" srcId="{AB185CD9-04EE-4972-A735-4684618849C9}" destId="{C2682B2B-0301-4D94-A582-771F19B395B5}" srcOrd="0" destOrd="0" presId="urn:microsoft.com/office/officeart/2005/8/layout/process3"/>
    <dgm:cxn modelId="{A17EF922-93C8-4B96-933B-A40E109329AD}" srcId="{21AAF0B2-4E32-47CE-A35D-E1CE9D59D86A}" destId="{D8C451C2-24AE-48C8-84FF-6EAF30FE5F7F}" srcOrd="0" destOrd="0" parTransId="{F03348C7-2704-46C1-915D-A8C5D08784FE}" sibTransId="{E5012BEE-34D7-40ED-85BF-460480A48662}"/>
    <dgm:cxn modelId="{08602C26-3DEC-49CE-9985-9BA172B31928}" srcId="{364CE960-B91C-420E-85CE-95B54009FC17}" destId="{D666726F-0115-4233-AC62-55F7F3A9119F}" srcOrd="4" destOrd="0" parTransId="{0D98C600-FBAE-4ECA-91F5-788212FC90DC}" sibTransId="{29074E67-8826-46AD-BE0C-0DF294C6F273}"/>
    <dgm:cxn modelId="{D259AB29-6129-4E0C-A8FA-90E9EA8AC240}" type="presOf" srcId="{D3336F01-C7D4-4DE1-9F33-39E001A0CC58}" destId="{6D21608C-EF16-4C0F-A9C4-5C558B9EE74A}" srcOrd="1" destOrd="0" presId="urn:microsoft.com/office/officeart/2005/8/layout/process3"/>
    <dgm:cxn modelId="{B182EC38-6BCD-45F5-96A1-450EB6FFDC83}" type="presOf" srcId="{3ED452F3-1862-4395-883F-6EABB5138596}" destId="{9477D11B-E8BE-419B-BA26-DFB85158FF5B}" srcOrd="1" destOrd="0" presId="urn:microsoft.com/office/officeart/2005/8/layout/process3"/>
    <dgm:cxn modelId="{CDC1A439-AFE5-4ECF-8CE9-5BAAF5384A58}" type="presOf" srcId="{3666C9EC-BC97-4173-A805-DFEF8AC4EB0E}" destId="{4BAA3C93-1BCB-4B85-A10A-988513B941CE}" srcOrd="0" destOrd="1" presId="urn:microsoft.com/office/officeart/2005/8/layout/process3"/>
    <dgm:cxn modelId="{F000763B-A426-4A69-B7BA-C3E9727FA5A0}" type="presOf" srcId="{1F2EECAB-C71D-4499-B306-AADC98D0B66A}" destId="{D017125E-E932-43FF-8656-952E59AED7AA}" srcOrd="0" destOrd="0" presId="urn:microsoft.com/office/officeart/2005/8/layout/process3"/>
    <dgm:cxn modelId="{EF64213F-0DFD-4DA2-A50B-4593B895DA94}" type="presOf" srcId="{38FF64FF-EFDF-41A1-BB26-F564E5924265}" destId="{2C468E6E-5282-4AB9-AE2D-5E6A172009A0}" srcOrd="0" destOrd="1" presId="urn:microsoft.com/office/officeart/2005/8/layout/process3"/>
    <dgm:cxn modelId="{7B13375E-C9AB-4F14-AF3C-8352A9366981}" srcId="{4C8432E8-2E03-43F9-B72C-9E29B19531C4}" destId="{38FF64FF-EFDF-41A1-BB26-F564E5924265}" srcOrd="1" destOrd="0" parTransId="{A0633B3A-53CA-44BD-AA18-750C43E8BA79}" sibTransId="{93D4BF99-F21A-4D3B-AF3E-925A23C5055C}"/>
    <dgm:cxn modelId="{CF4D0841-3374-4B71-AB26-16ACD47F5EB4}" type="presOf" srcId="{6C08533A-48AE-4C37-BC63-367355E6A33B}" destId="{2917ED06-03F4-4F13-9AAD-631549290007}" srcOrd="0" destOrd="0" presId="urn:microsoft.com/office/officeart/2005/8/layout/process3"/>
    <dgm:cxn modelId="{72C6F461-25C5-41CE-B6E1-F2C0C4EDF142}" type="presOf" srcId="{364CE960-B91C-420E-85CE-95B54009FC17}" destId="{FA2B644E-61B1-435F-92DF-025ABBA84855}" srcOrd="0" destOrd="0" presId="urn:microsoft.com/office/officeart/2005/8/layout/process3"/>
    <dgm:cxn modelId="{99354368-EC5F-467F-B6A1-DF0931404758}" type="presOf" srcId="{4C8432E8-2E03-43F9-B72C-9E29B19531C4}" destId="{6DAD0540-E9C9-4A47-997B-F08DB8E2BA06}" srcOrd="1" destOrd="0" presId="urn:microsoft.com/office/officeart/2005/8/layout/process3"/>
    <dgm:cxn modelId="{7682BA69-3634-45E3-880E-9823F6C7F660}" srcId="{D3C5583F-2551-49F3-ACCB-4500AA16AE34}" destId="{E1EBE060-7725-4F51-95B0-0FA50962DA69}" srcOrd="1" destOrd="0" parTransId="{C5E9D89E-B4B9-4195-8010-40DCD8D645A8}" sibTransId="{D162C818-C93E-4866-BAD4-4191958060CA}"/>
    <dgm:cxn modelId="{6CDF806A-CC23-4464-B829-2E67BD7437F4}" srcId="{D666726F-0115-4233-AC62-55F7F3A9119F}" destId="{6C08533A-48AE-4C37-BC63-367355E6A33B}" srcOrd="0" destOrd="0" parTransId="{FD1B430C-D998-4F56-B406-5BF698C390B1}" sibTransId="{D02FDBCA-3949-47CA-AB44-09EBAF40949B}"/>
    <dgm:cxn modelId="{CA51D86B-046B-440A-9E8E-BDDA047DB7BE}" srcId="{21AAF0B2-4E32-47CE-A35D-E1CE9D59D86A}" destId="{3666C9EC-BC97-4173-A805-DFEF8AC4EB0E}" srcOrd="1" destOrd="0" parTransId="{800A7056-95CD-4ABF-BB47-383D7452FF64}" sibTransId="{7EA3FBF9-284D-42A4-AA80-49AB5EF014C8}"/>
    <dgm:cxn modelId="{AE62854C-952D-44AB-9DD3-76A26B1C0B6C}" type="presOf" srcId="{21AAF0B2-4E32-47CE-A35D-E1CE9D59D86A}" destId="{B150B3FA-98B7-4FDB-963C-74E0886A7570}" srcOrd="1" destOrd="0" presId="urn:microsoft.com/office/officeart/2005/8/layout/process3"/>
    <dgm:cxn modelId="{9C3B314E-7689-46C8-B764-B654DBE2230B}" type="presOf" srcId="{B9524CDF-FBFA-4013-A822-5595612D044C}" destId="{2917ED06-03F4-4F13-9AAD-631549290007}" srcOrd="0" destOrd="1" presId="urn:microsoft.com/office/officeart/2005/8/layout/process3"/>
    <dgm:cxn modelId="{67F8A252-6D22-494F-B1E5-9160B88ABC69}" type="presOf" srcId="{D666726F-0115-4233-AC62-55F7F3A9119F}" destId="{433F1F41-B170-4A40-AA42-734F0A50F390}" srcOrd="0" destOrd="0" presId="urn:microsoft.com/office/officeart/2005/8/layout/process3"/>
    <dgm:cxn modelId="{D92AB573-33CC-4F9D-9F8E-065FE2AF09B9}" srcId="{364CE960-B91C-420E-85CE-95B54009FC17}" destId="{D3C5583F-2551-49F3-ACCB-4500AA16AE34}" srcOrd="1" destOrd="0" parTransId="{7FF1A579-4C2B-4C4C-81C7-BA8A57C3FB86}" sibTransId="{A6826602-01B1-4E18-9484-71B3D2BB7509}"/>
    <dgm:cxn modelId="{1EAF3D55-A590-4ADF-87B3-67107502DEB0}" srcId="{364CE960-B91C-420E-85CE-95B54009FC17}" destId="{21AAF0B2-4E32-47CE-A35D-E1CE9D59D86A}" srcOrd="2" destOrd="0" parTransId="{BDA2EA2A-4A77-417A-BE29-F363D26C5772}" sibTransId="{D3336F01-C7D4-4DE1-9F33-39E001A0CC58}"/>
    <dgm:cxn modelId="{7EEC937A-9A51-4084-A9B2-725262E5DC1A}" type="presOf" srcId="{A6826602-01B1-4E18-9484-71B3D2BB7509}" destId="{226A8AD9-6F9D-4C9F-95C0-C79EF2A32674}" srcOrd="1" destOrd="0" presId="urn:microsoft.com/office/officeart/2005/8/layout/process3"/>
    <dgm:cxn modelId="{9BB5AE7D-3847-4B09-8A88-44F047AED6A4}" srcId="{364CE960-B91C-420E-85CE-95B54009FC17}" destId="{D0814875-EBEB-4D72-A5D6-E8086C8151AE}" srcOrd="3" destOrd="0" parTransId="{C79176EE-049D-4B0F-BA81-1559B7172480}" sibTransId="{3ED452F3-1862-4395-883F-6EABB5138596}"/>
    <dgm:cxn modelId="{5C63B180-201D-4EFB-9B17-B0573F09BB34}" type="presOf" srcId="{4C8432E8-2E03-43F9-B72C-9E29B19531C4}" destId="{D4EE1C57-BA25-4755-A827-7A56C9000398}" srcOrd="0" destOrd="0" presId="urn:microsoft.com/office/officeart/2005/8/layout/process3"/>
    <dgm:cxn modelId="{BE772387-0A28-428E-8BB0-79D26469B0BE}" type="presOf" srcId="{E1EBE060-7725-4F51-95B0-0FA50962DA69}" destId="{C2682B2B-0301-4D94-A582-771F19B395B5}" srcOrd="0" destOrd="1" presId="urn:microsoft.com/office/officeart/2005/8/layout/process3"/>
    <dgm:cxn modelId="{36F1C58D-CF96-48F1-A2AE-FF2C1B829855}" type="presOf" srcId="{D3C5583F-2551-49F3-ACCB-4500AA16AE34}" destId="{B3821C5F-45AA-47A8-A210-A652F0FAA99F}" srcOrd="0" destOrd="0" presId="urn:microsoft.com/office/officeart/2005/8/layout/process3"/>
    <dgm:cxn modelId="{E6D20194-E77C-4C0E-A483-8C142A266ADC}" type="presOf" srcId="{D0814875-EBEB-4D72-A5D6-E8086C8151AE}" destId="{CDC71E0F-8965-4A31-B3A0-D778CEA863E2}" srcOrd="1" destOrd="0" presId="urn:microsoft.com/office/officeart/2005/8/layout/process3"/>
    <dgm:cxn modelId="{F23A6F96-880F-46AD-B08D-93ABAEC0D7B1}" type="presOf" srcId="{21AD6619-B192-4B67-88DF-2F02F1E8EDBB}" destId="{5E618EF9-999E-4026-8D5D-9D2FC7AB4FE8}" srcOrd="0" destOrd="1" presId="urn:microsoft.com/office/officeart/2005/8/layout/process3"/>
    <dgm:cxn modelId="{533D8E97-863E-4563-AD6D-42010987202C}" type="presOf" srcId="{D3C5583F-2551-49F3-ACCB-4500AA16AE34}" destId="{69983543-6018-4F7A-A6F0-15C28579CC76}" srcOrd="1" destOrd="0" presId="urn:microsoft.com/office/officeart/2005/8/layout/process3"/>
    <dgm:cxn modelId="{43C69D9F-EAA0-4E5C-B7A3-22C4231A75E3}" srcId="{D0814875-EBEB-4D72-A5D6-E8086C8151AE}" destId="{B9D934F4-06D5-4D6E-A9A8-4C8A96C0A19B}" srcOrd="0" destOrd="0" parTransId="{3B761D1A-9051-40A8-AA55-AD62F67F541F}" sibTransId="{84A6A4D2-3A16-4E00-90A2-3CBE4ADB37D4}"/>
    <dgm:cxn modelId="{E70C6BA3-A37C-4986-AA39-F7330CC9ABF0}" srcId="{D666726F-0115-4233-AC62-55F7F3A9119F}" destId="{B9524CDF-FBFA-4013-A822-5595612D044C}" srcOrd="1" destOrd="0" parTransId="{0D927CD9-8A8E-4A0E-BE9C-7B8F6DBE6650}" sibTransId="{B7DA8CA8-3A19-4D2E-A356-024D32DA6D11}"/>
    <dgm:cxn modelId="{98CD7EA4-E0EA-4607-8593-7D2CE62B8634}" type="presOf" srcId="{D8C451C2-24AE-48C8-84FF-6EAF30FE5F7F}" destId="{4BAA3C93-1BCB-4B85-A10A-988513B941CE}" srcOrd="0" destOrd="0" presId="urn:microsoft.com/office/officeart/2005/8/layout/process3"/>
    <dgm:cxn modelId="{6D7A49A6-E55B-40F1-8CF9-A9CAEE2E07C9}" type="presOf" srcId="{1F2EECAB-C71D-4499-B306-AADC98D0B66A}" destId="{2C709808-E081-42A4-B446-90FB8F9552F8}" srcOrd="1" destOrd="0" presId="urn:microsoft.com/office/officeart/2005/8/layout/process3"/>
    <dgm:cxn modelId="{99F967AF-D4C3-47C9-808C-3ED74C020874}" type="presOf" srcId="{D666726F-0115-4233-AC62-55F7F3A9119F}" destId="{45FE74B2-D142-4FE9-8A00-B9EB7B0ADFCF}" srcOrd="1" destOrd="0" presId="urn:microsoft.com/office/officeart/2005/8/layout/process3"/>
    <dgm:cxn modelId="{23C5D5AF-3D83-4590-B735-8907150AD436}" srcId="{4C8432E8-2E03-43F9-B72C-9E29B19531C4}" destId="{5CA5C95E-1AEB-46D3-8A8F-4E362FD8F69A}" srcOrd="0" destOrd="0" parTransId="{3D9AE2DB-A175-475B-90D6-407CDCC4ED09}" sibTransId="{AEC49C50-5F45-4A46-A5C3-DC53EB4F449F}"/>
    <dgm:cxn modelId="{89413BC2-DFA8-4620-84CB-4A8F76697CDD}" type="presOf" srcId="{3ED452F3-1862-4395-883F-6EABB5138596}" destId="{CFBCC0B1-74C1-4699-BFA1-EE4F4B1E9B10}" srcOrd="0" destOrd="0" presId="urn:microsoft.com/office/officeart/2005/8/layout/process3"/>
    <dgm:cxn modelId="{B3F749C7-9E5D-4E53-9BC1-711E7619BA31}" type="presOf" srcId="{D0814875-EBEB-4D72-A5D6-E8086C8151AE}" destId="{AA36316B-8F53-4D3E-B10A-DDE073688965}" srcOrd="0" destOrd="0" presId="urn:microsoft.com/office/officeart/2005/8/layout/process3"/>
    <dgm:cxn modelId="{EA23BFC7-3242-433F-8EC6-1554E1C2BB43}" type="presOf" srcId="{5CA5C95E-1AEB-46D3-8A8F-4E362FD8F69A}" destId="{2C468E6E-5282-4AB9-AE2D-5E6A172009A0}" srcOrd="0" destOrd="0" presId="urn:microsoft.com/office/officeart/2005/8/layout/process3"/>
    <dgm:cxn modelId="{C2CF47C8-3E92-4F03-979C-D0980EDEADF8}" type="presOf" srcId="{B9D934F4-06D5-4D6E-A9A8-4C8A96C0A19B}" destId="{5E618EF9-999E-4026-8D5D-9D2FC7AB4FE8}" srcOrd="0" destOrd="0" presId="urn:microsoft.com/office/officeart/2005/8/layout/process3"/>
    <dgm:cxn modelId="{78D884D4-C7B4-4E02-BF47-4F144DF759A7}" type="presOf" srcId="{D3336F01-C7D4-4DE1-9F33-39E001A0CC58}" destId="{111D1DB1-4FAF-46F2-92FD-7B7C7A5B832C}" srcOrd="0" destOrd="0" presId="urn:microsoft.com/office/officeart/2005/8/layout/process3"/>
    <dgm:cxn modelId="{8E0F1CD9-AD29-4C18-BEE8-DFB933F1550B}" srcId="{364CE960-B91C-420E-85CE-95B54009FC17}" destId="{4C8432E8-2E03-43F9-B72C-9E29B19531C4}" srcOrd="0" destOrd="0" parTransId="{8DCEB8CA-64A9-4197-B512-8DE82904282F}" sibTransId="{1F2EECAB-C71D-4499-B306-AADC98D0B66A}"/>
    <dgm:cxn modelId="{89DB3EE4-ED89-467A-B5E7-035F3D7D1EE9}" srcId="{D0814875-EBEB-4D72-A5D6-E8086C8151AE}" destId="{21AD6619-B192-4B67-88DF-2F02F1E8EDBB}" srcOrd="1" destOrd="0" parTransId="{BCFE2349-9473-4BA7-8EAD-C501A3D32F8A}" sibTransId="{9FBDD57F-A992-4248-920B-04A62ECC6D98}"/>
    <dgm:cxn modelId="{1D40D574-7C0A-4984-9940-122D9C17F219}" type="presParOf" srcId="{FA2B644E-61B1-435F-92DF-025ABBA84855}" destId="{8C5A0520-259E-4081-B0C2-8E61E4CFA132}" srcOrd="0" destOrd="0" presId="urn:microsoft.com/office/officeart/2005/8/layout/process3"/>
    <dgm:cxn modelId="{59B472DE-8A68-4A90-AFD7-1B90AC87E093}" type="presParOf" srcId="{8C5A0520-259E-4081-B0C2-8E61E4CFA132}" destId="{D4EE1C57-BA25-4755-A827-7A56C9000398}" srcOrd="0" destOrd="0" presId="urn:microsoft.com/office/officeart/2005/8/layout/process3"/>
    <dgm:cxn modelId="{D3BD2F79-4096-4F35-AEF9-600C1D6A9FA2}" type="presParOf" srcId="{8C5A0520-259E-4081-B0C2-8E61E4CFA132}" destId="{6DAD0540-E9C9-4A47-997B-F08DB8E2BA06}" srcOrd="1" destOrd="0" presId="urn:microsoft.com/office/officeart/2005/8/layout/process3"/>
    <dgm:cxn modelId="{33C7C3B6-E56D-4400-99E4-B0BBC5B3A20E}" type="presParOf" srcId="{8C5A0520-259E-4081-B0C2-8E61E4CFA132}" destId="{2C468E6E-5282-4AB9-AE2D-5E6A172009A0}" srcOrd="2" destOrd="0" presId="urn:microsoft.com/office/officeart/2005/8/layout/process3"/>
    <dgm:cxn modelId="{2E0E0E84-2597-4AA3-9ED7-B3F3183FE986}" type="presParOf" srcId="{FA2B644E-61B1-435F-92DF-025ABBA84855}" destId="{D017125E-E932-43FF-8656-952E59AED7AA}" srcOrd="1" destOrd="0" presId="urn:microsoft.com/office/officeart/2005/8/layout/process3"/>
    <dgm:cxn modelId="{497F96D4-82A6-4211-AAB8-6FBB9266C396}" type="presParOf" srcId="{D017125E-E932-43FF-8656-952E59AED7AA}" destId="{2C709808-E081-42A4-B446-90FB8F9552F8}" srcOrd="0" destOrd="0" presId="urn:microsoft.com/office/officeart/2005/8/layout/process3"/>
    <dgm:cxn modelId="{F5E114F3-9AF5-46CF-960F-614A789825B9}" type="presParOf" srcId="{FA2B644E-61B1-435F-92DF-025ABBA84855}" destId="{9B3986F0-B567-4E1B-8068-513CCB6C8DFA}" srcOrd="2" destOrd="0" presId="urn:microsoft.com/office/officeart/2005/8/layout/process3"/>
    <dgm:cxn modelId="{88B0B832-A168-4448-BB5B-7D3473A44C79}" type="presParOf" srcId="{9B3986F0-B567-4E1B-8068-513CCB6C8DFA}" destId="{B3821C5F-45AA-47A8-A210-A652F0FAA99F}" srcOrd="0" destOrd="0" presId="urn:microsoft.com/office/officeart/2005/8/layout/process3"/>
    <dgm:cxn modelId="{2EF1279C-1C1E-4765-877B-C71FBD25A148}" type="presParOf" srcId="{9B3986F0-B567-4E1B-8068-513CCB6C8DFA}" destId="{69983543-6018-4F7A-A6F0-15C28579CC76}" srcOrd="1" destOrd="0" presId="urn:microsoft.com/office/officeart/2005/8/layout/process3"/>
    <dgm:cxn modelId="{FD59D779-F1F7-49D6-84D1-11CC59980732}" type="presParOf" srcId="{9B3986F0-B567-4E1B-8068-513CCB6C8DFA}" destId="{C2682B2B-0301-4D94-A582-771F19B395B5}" srcOrd="2" destOrd="0" presId="urn:microsoft.com/office/officeart/2005/8/layout/process3"/>
    <dgm:cxn modelId="{5B4AD93A-E301-4D04-9948-5F0339423DB4}" type="presParOf" srcId="{FA2B644E-61B1-435F-92DF-025ABBA84855}" destId="{C1930461-1295-46E1-B033-AB9E9EC4BD90}" srcOrd="3" destOrd="0" presId="urn:microsoft.com/office/officeart/2005/8/layout/process3"/>
    <dgm:cxn modelId="{DC57FC0A-41FE-45C4-8282-4C170987556B}" type="presParOf" srcId="{C1930461-1295-46E1-B033-AB9E9EC4BD90}" destId="{226A8AD9-6F9D-4C9F-95C0-C79EF2A32674}" srcOrd="0" destOrd="0" presId="urn:microsoft.com/office/officeart/2005/8/layout/process3"/>
    <dgm:cxn modelId="{35669B6C-23EC-4AFF-A109-033385D7EF37}" type="presParOf" srcId="{FA2B644E-61B1-435F-92DF-025ABBA84855}" destId="{E760CF4D-0C60-4320-B7A5-FCD9DE9319AC}" srcOrd="4" destOrd="0" presId="urn:microsoft.com/office/officeart/2005/8/layout/process3"/>
    <dgm:cxn modelId="{ABF01976-80EE-42AF-A2C9-3B9C2000911A}" type="presParOf" srcId="{E760CF4D-0C60-4320-B7A5-FCD9DE9319AC}" destId="{8503575E-43F9-4890-BBE1-BD6A09DF378B}" srcOrd="0" destOrd="0" presId="urn:microsoft.com/office/officeart/2005/8/layout/process3"/>
    <dgm:cxn modelId="{C41635B3-1266-470B-8A3C-B9B210A077C5}" type="presParOf" srcId="{E760CF4D-0C60-4320-B7A5-FCD9DE9319AC}" destId="{B150B3FA-98B7-4FDB-963C-74E0886A7570}" srcOrd="1" destOrd="0" presId="urn:microsoft.com/office/officeart/2005/8/layout/process3"/>
    <dgm:cxn modelId="{C8533F32-E3F6-4242-A062-B1945C77E421}" type="presParOf" srcId="{E760CF4D-0C60-4320-B7A5-FCD9DE9319AC}" destId="{4BAA3C93-1BCB-4B85-A10A-988513B941CE}" srcOrd="2" destOrd="0" presId="urn:microsoft.com/office/officeart/2005/8/layout/process3"/>
    <dgm:cxn modelId="{CBEC18F1-02EB-45A4-A88B-287A2832D57E}" type="presParOf" srcId="{FA2B644E-61B1-435F-92DF-025ABBA84855}" destId="{111D1DB1-4FAF-46F2-92FD-7B7C7A5B832C}" srcOrd="5" destOrd="0" presId="urn:microsoft.com/office/officeart/2005/8/layout/process3"/>
    <dgm:cxn modelId="{2A9078CC-0A4B-4FED-B76B-0E90D0D9C2CF}" type="presParOf" srcId="{111D1DB1-4FAF-46F2-92FD-7B7C7A5B832C}" destId="{6D21608C-EF16-4C0F-A9C4-5C558B9EE74A}" srcOrd="0" destOrd="0" presId="urn:microsoft.com/office/officeart/2005/8/layout/process3"/>
    <dgm:cxn modelId="{D16196B7-0153-4513-A3E2-722C86991495}" type="presParOf" srcId="{FA2B644E-61B1-435F-92DF-025ABBA84855}" destId="{30D78D52-0402-49B0-A1FA-C7CF9CD95CB2}" srcOrd="6" destOrd="0" presId="urn:microsoft.com/office/officeart/2005/8/layout/process3"/>
    <dgm:cxn modelId="{10CD91C4-D420-4784-8B64-37EC64B1C17C}" type="presParOf" srcId="{30D78D52-0402-49B0-A1FA-C7CF9CD95CB2}" destId="{AA36316B-8F53-4D3E-B10A-DDE073688965}" srcOrd="0" destOrd="0" presId="urn:microsoft.com/office/officeart/2005/8/layout/process3"/>
    <dgm:cxn modelId="{1109AED4-30D8-4BE7-848D-873A836B5D3C}" type="presParOf" srcId="{30D78D52-0402-49B0-A1FA-C7CF9CD95CB2}" destId="{CDC71E0F-8965-4A31-B3A0-D778CEA863E2}" srcOrd="1" destOrd="0" presId="urn:microsoft.com/office/officeart/2005/8/layout/process3"/>
    <dgm:cxn modelId="{2C7E1356-EFBE-4560-ADB5-E7A1CAE1461C}" type="presParOf" srcId="{30D78D52-0402-49B0-A1FA-C7CF9CD95CB2}" destId="{5E618EF9-999E-4026-8D5D-9D2FC7AB4FE8}" srcOrd="2" destOrd="0" presId="urn:microsoft.com/office/officeart/2005/8/layout/process3"/>
    <dgm:cxn modelId="{D879AFDE-70D0-4414-A862-87BE00CCED75}" type="presParOf" srcId="{FA2B644E-61B1-435F-92DF-025ABBA84855}" destId="{CFBCC0B1-74C1-4699-BFA1-EE4F4B1E9B10}" srcOrd="7" destOrd="0" presId="urn:microsoft.com/office/officeart/2005/8/layout/process3"/>
    <dgm:cxn modelId="{6D888EB1-78C5-48AD-AF15-48DA7CAAFBA9}" type="presParOf" srcId="{CFBCC0B1-74C1-4699-BFA1-EE4F4B1E9B10}" destId="{9477D11B-E8BE-419B-BA26-DFB85158FF5B}" srcOrd="0" destOrd="0" presId="urn:microsoft.com/office/officeart/2005/8/layout/process3"/>
    <dgm:cxn modelId="{F9596B0F-2685-43CA-994D-3CFF3435C008}" type="presParOf" srcId="{FA2B644E-61B1-435F-92DF-025ABBA84855}" destId="{D3230463-670D-4A60-A67C-174D42563C10}" srcOrd="8" destOrd="0" presId="urn:microsoft.com/office/officeart/2005/8/layout/process3"/>
    <dgm:cxn modelId="{E49ECE8B-90B2-4D2E-A264-F5F28573C66C}" type="presParOf" srcId="{D3230463-670D-4A60-A67C-174D42563C10}" destId="{433F1F41-B170-4A40-AA42-734F0A50F390}" srcOrd="0" destOrd="0" presId="urn:microsoft.com/office/officeart/2005/8/layout/process3"/>
    <dgm:cxn modelId="{35218E78-BC20-4AAC-9A76-C08665F86A3E}" type="presParOf" srcId="{D3230463-670D-4A60-A67C-174D42563C10}" destId="{45FE74B2-D142-4FE9-8A00-B9EB7B0ADFCF}" srcOrd="1" destOrd="0" presId="urn:microsoft.com/office/officeart/2005/8/layout/process3"/>
    <dgm:cxn modelId="{4CAF1B81-D729-4660-96A1-01D75180EAD0}" type="presParOf" srcId="{D3230463-670D-4A60-A67C-174D42563C10}" destId="{2917ED06-03F4-4F13-9AAD-631549290007}"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350B8A-6EEB-44E5-B800-65EB119FDBB1}" type="doc">
      <dgm:prSet loTypeId="urn:microsoft.com/office/officeart/2005/8/layout/chevron2" loCatId="process" qsTypeId="urn:microsoft.com/office/officeart/2005/8/quickstyle/simple1" qsCatId="simple" csTypeId="urn:microsoft.com/office/officeart/2005/8/colors/accent1_1" csCatId="accent1" phldr="1"/>
      <dgm:spPr/>
      <dgm:t>
        <a:bodyPr/>
        <a:lstStyle/>
        <a:p>
          <a:endParaRPr lang="en-GB"/>
        </a:p>
      </dgm:t>
    </dgm:pt>
    <dgm:pt modelId="{443967AC-5A79-476C-B5D6-C3BD3CEC6245}">
      <dgm:prSet phldrT="[Text]" custT="1"/>
      <dgm:spPr/>
      <dgm:t>
        <a:bodyPr/>
        <a:lstStyle/>
        <a:p>
          <a:pPr rtl="0"/>
          <a:r>
            <a:rPr lang="en-GB" sz="1400">
              <a:latin typeface="Neue Haas Grotesk Text Pro"/>
            </a:rPr>
            <a:t>Source-Gary (Floor Manager)</a:t>
          </a:r>
          <a:endParaRPr lang="en-GB" sz="1400"/>
        </a:p>
      </dgm:t>
    </dgm:pt>
    <dgm:pt modelId="{53D94AD3-E92B-47F8-BA8B-D8E76F3A9B35}" type="parTrans" cxnId="{4DC40862-1963-4686-92F4-9B9BAA897E7F}">
      <dgm:prSet/>
      <dgm:spPr/>
      <dgm:t>
        <a:bodyPr/>
        <a:lstStyle/>
        <a:p>
          <a:endParaRPr lang="en-GB"/>
        </a:p>
      </dgm:t>
    </dgm:pt>
    <dgm:pt modelId="{DABC265E-F9A3-49BD-A61A-241EFE872B19}" type="sibTrans" cxnId="{4DC40862-1963-4686-92F4-9B9BAA897E7F}">
      <dgm:prSet/>
      <dgm:spPr/>
      <dgm:t>
        <a:bodyPr/>
        <a:lstStyle/>
        <a:p>
          <a:endParaRPr lang="en-GB"/>
        </a:p>
      </dgm:t>
    </dgm:pt>
    <dgm:pt modelId="{0BBCCA01-5D2F-4CD5-B7C5-D0483F0A52BB}">
      <dgm:prSet phldrT="[Text]" phldr="0"/>
      <dgm:spPr/>
      <dgm:t>
        <a:bodyPr/>
        <a:lstStyle/>
        <a:p>
          <a:pPr rtl="0"/>
          <a:r>
            <a:rPr lang="en-GB">
              <a:latin typeface="Neue Haas Grotesk Text Pro"/>
            </a:rPr>
            <a:t>The manager is responsible for giving hygiene instruction .His communication is weakened because:</a:t>
          </a:r>
          <a:endParaRPr lang="en-GB"/>
        </a:p>
      </dgm:t>
    </dgm:pt>
    <dgm:pt modelId="{9E079280-1D77-41FF-AC86-09A4760BA59B}" type="parTrans" cxnId="{84729545-CD14-4682-9985-51B65EEFD8D4}">
      <dgm:prSet/>
      <dgm:spPr/>
      <dgm:t>
        <a:bodyPr/>
        <a:lstStyle/>
        <a:p>
          <a:endParaRPr lang="en-GB"/>
        </a:p>
      </dgm:t>
    </dgm:pt>
    <dgm:pt modelId="{75E086B6-18D8-44EB-86B2-D40CD412E857}" type="sibTrans" cxnId="{84729545-CD14-4682-9985-51B65EEFD8D4}">
      <dgm:prSet/>
      <dgm:spPr/>
      <dgm:t>
        <a:bodyPr/>
        <a:lstStyle/>
        <a:p>
          <a:endParaRPr lang="en-GB"/>
        </a:p>
      </dgm:t>
    </dgm:pt>
    <dgm:pt modelId="{352BA5F8-4FA0-4A52-9E17-14CCBAAC8BD6}">
      <dgm:prSet phldrT="[Text]" phldr="0"/>
      <dgm:spPr/>
      <dgm:t>
        <a:bodyPr/>
        <a:lstStyle/>
        <a:p>
          <a:pPr rtl="0"/>
          <a:r>
            <a:rPr lang="en-GB">
              <a:latin typeface="Neue Haas Grotesk Text Pro"/>
            </a:rPr>
            <a:t>He is tired ,stressed ,and rushed. He assume staff understand English. He relies on telling rather than checking understanding.</a:t>
          </a:r>
          <a:endParaRPr lang="en-GB"/>
        </a:p>
      </dgm:t>
    </dgm:pt>
    <dgm:pt modelId="{0AF3FC62-7C5B-4D00-B781-B806A4C20446}" type="parTrans" cxnId="{0F45FA98-A5BA-4C6D-856B-B5628FF5F171}">
      <dgm:prSet/>
      <dgm:spPr/>
      <dgm:t>
        <a:bodyPr/>
        <a:lstStyle/>
        <a:p>
          <a:endParaRPr lang="en-GB"/>
        </a:p>
      </dgm:t>
    </dgm:pt>
    <dgm:pt modelId="{70AA0B02-6747-4470-9C9A-DB79252164A3}" type="sibTrans" cxnId="{0F45FA98-A5BA-4C6D-856B-B5628FF5F171}">
      <dgm:prSet/>
      <dgm:spPr/>
      <dgm:t>
        <a:bodyPr/>
        <a:lstStyle/>
        <a:p>
          <a:endParaRPr lang="en-GB"/>
        </a:p>
      </dgm:t>
    </dgm:pt>
    <dgm:pt modelId="{D6B1F9A2-D31B-4554-A2F7-72BAE6DAFCB6}">
      <dgm:prSet phldrT="[Text]" custT="1"/>
      <dgm:spPr/>
      <dgm:t>
        <a:bodyPr/>
        <a:lstStyle/>
        <a:p>
          <a:pPr rtl="0"/>
          <a:r>
            <a:rPr lang="en-GB" sz="1400">
              <a:latin typeface="Neue Haas Grotesk Text Pro"/>
            </a:rPr>
            <a:t>Message-Hygiene and Safety Rules</a:t>
          </a:r>
          <a:endParaRPr lang="en-GB" sz="1400"/>
        </a:p>
      </dgm:t>
    </dgm:pt>
    <dgm:pt modelId="{EBBA0991-5FCD-4A66-A375-F20FF03ACE3B}" type="parTrans" cxnId="{C4BC7B90-F6E8-492C-9C7B-515EEDA11DF9}">
      <dgm:prSet/>
      <dgm:spPr/>
      <dgm:t>
        <a:bodyPr/>
        <a:lstStyle/>
        <a:p>
          <a:endParaRPr lang="en-GB"/>
        </a:p>
      </dgm:t>
    </dgm:pt>
    <dgm:pt modelId="{C8FBCE7F-58F3-4195-BAA2-7C68E6D20892}" type="sibTrans" cxnId="{C4BC7B90-F6E8-492C-9C7B-515EEDA11DF9}">
      <dgm:prSet/>
      <dgm:spPr/>
      <dgm:t>
        <a:bodyPr/>
        <a:lstStyle/>
        <a:p>
          <a:endParaRPr lang="en-GB"/>
        </a:p>
      </dgm:t>
    </dgm:pt>
    <dgm:pt modelId="{7606676D-2322-4ECD-A90E-1A6900F3DF0B}">
      <dgm:prSet phldrT="[Text]" phldr="0"/>
      <dgm:spPr/>
      <dgm:t>
        <a:bodyPr/>
        <a:lstStyle/>
        <a:p>
          <a:pPr rtl="0"/>
          <a:r>
            <a:rPr lang="en-GB">
              <a:latin typeface="Neue Haas Grotesk Text Pro"/>
            </a:rPr>
            <a:t>The message includes instructions like.</a:t>
          </a:r>
          <a:endParaRPr lang="en-GB"/>
        </a:p>
      </dgm:t>
    </dgm:pt>
    <dgm:pt modelId="{44D26AD0-536F-4E1C-923B-C1649255C603}" type="parTrans" cxnId="{AB2166CD-DAD4-487E-909E-05A5679CB9F5}">
      <dgm:prSet/>
      <dgm:spPr/>
      <dgm:t>
        <a:bodyPr/>
        <a:lstStyle/>
        <a:p>
          <a:endParaRPr lang="en-GB"/>
        </a:p>
      </dgm:t>
    </dgm:pt>
    <dgm:pt modelId="{0226F17F-39F9-440F-8869-EED9DBB38CFE}" type="sibTrans" cxnId="{AB2166CD-DAD4-487E-909E-05A5679CB9F5}">
      <dgm:prSet/>
      <dgm:spPr/>
      <dgm:t>
        <a:bodyPr/>
        <a:lstStyle/>
        <a:p>
          <a:endParaRPr lang="en-GB"/>
        </a:p>
      </dgm:t>
    </dgm:pt>
    <dgm:pt modelId="{E230FD22-6294-4B54-B0A5-7A488B007AE4}">
      <dgm:prSet phldrT="[Text]" phldr="0"/>
      <dgm:spPr/>
      <dgm:t>
        <a:bodyPr/>
        <a:lstStyle/>
        <a:p>
          <a:pPr rtl="0"/>
          <a:r>
            <a:rPr lang="en-GB">
              <a:latin typeface="Neue Haas Grotesk Text Pro"/>
            </a:rPr>
            <a:t>"Keep your hairnets on", "Wash your hands regularly", "Keep meat chilled." The message becomes ineffective because it is not adapted to the workers language or skill level.</a:t>
          </a:r>
          <a:endParaRPr lang="en-GB"/>
        </a:p>
      </dgm:t>
    </dgm:pt>
    <dgm:pt modelId="{0554AD5E-D72E-49F0-BAAC-52A79F4FF5FD}" type="parTrans" cxnId="{B8C60FA2-E14A-4AED-8BC8-9B204A91B4D3}">
      <dgm:prSet/>
      <dgm:spPr/>
      <dgm:t>
        <a:bodyPr/>
        <a:lstStyle/>
        <a:p>
          <a:endParaRPr lang="en-GB"/>
        </a:p>
      </dgm:t>
    </dgm:pt>
    <dgm:pt modelId="{CBB8D674-6C18-4986-B0E4-E7F097961B19}" type="sibTrans" cxnId="{B8C60FA2-E14A-4AED-8BC8-9B204A91B4D3}">
      <dgm:prSet/>
      <dgm:spPr/>
      <dgm:t>
        <a:bodyPr/>
        <a:lstStyle/>
        <a:p>
          <a:endParaRPr lang="en-GB"/>
        </a:p>
      </dgm:t>
    </dgm:pt>
    <dgm:pt modelId="{BDFC99C8-C4E2-45B3-8A96-5469CA8C46AD}">
      <dgm:prSet phldrT="[Text]" custT="1"/>
      <dgm:spPr/>
      <dgm:t>
        <a:bodyPr/>
        <a:lstStyle/>
        <a:p>
          <a:pPr rtl="0"/>
          <a:r>
            <a:rPr lang="en-GB" sz="1200">
              <a:latin typeface="Neue Haas Grotesk Text Pro"/>
            </a:rPr>
            <a:t>Channel-How the message </a:t>
          </a:r>
          <a:r>
            <a:rPr lang="en-GB" sz="1200" err="1">
              <a:latin typeface="Neue Haas Grotesk Text Pro"/>
            </a:rPr>
            <a:t>i</a:t>
          </a:r>
          <a:r>
            <a:rPr lang="en-GB" sz="1200">
              <a:latin typeface="Neue Haas Grotesk Text Pro"/>
            </a:rPr>
            <a:t>s delivered. The manager use : </a:t>
          </a:r>
          <a:endParaRPr lang="en-GB" sz="1200"/>
        </a:p>
      </dgm:t>
    </dgm:pt>
    <dgm:pt modelId="{2621AD34-873E-441C-80DA-1BCF4D8919B7}" type="parTrans" cxnId="{E707FAE9-04CA-4809-AE3F-4221D98E8226}">
      <dgm:prSet/>
      <dgm:spPr/>
      <dgm:t>
        <a:bodyPr/>
        <a:lstStyle/>
        <a:p>
          <a:endParaRPr lang="en-GB"/>
        </a:p>
      </dgm:t>
    </dgm:pt>
    <dgm:pt modelId="{9A5441EB-2DDA-47D0-AA8E-984EB063DC42}" type="sibTrans" cxnId="{E707FAE9-04CA-4809-AE3F-4221D98E8226}">
      <dgm:prSet/>
      <dgm:spPr/>
      <dgm:t>
        <a:bodyPr/>
        <a:lstStyle/>
        <a:p>
          <a:endParaRPr lang="en-GB"/>
        </a:p>
      </dgm:t>
    </dgm:pt>
    <dgm:pt modelId="{10DF94B9-475D-4220-BF21-F54638E0705B}">
      <dgm:prSet phldrT="[Text]" phldr="0"/>
      <dgm:spPr/>
      <dgm:t>
        <a:bodyPr/>
        <a:lstStyle/>
        <a:p>
          <a:pPr rtl="0"/>
          <a:r>
            <a:rPr lang="en-GB">
              <a:latin typeface="Neue Haas Grotesk Text Pro"/>
            </a:rPr>
            <a:t>Spoken English ,written signs ,occasional demonstration</a:t>
          </a:r>
          <a:endParaRPr lang="en-GB"/>
        </a:p>
      </dgm:t>
    </dgm:pt>
    <dgm:pt modelId="{9403BFE0-D168-44C3-ABD7-E2A445CFFE24}" type="parTrans" cxnId="{5E7AB144-6486-4ADF-856A-6E9A74183559}">
      <dgm:prSet/>
      <dgm:spPr/>
      <dgm:t>
        <a:bodyPr/>
        <a:lstStyle/>
        <a:p>
          <a:endParaRPr lang="en-GB"/>
        </a:p>
      </dgm:t>
    </dgm:pt>
    <dgm:pt modelId="{23044B0C-1DD7-4B59-AE2E-CFF6515B90C6}" type="sibTrans" cxnId="{5E7AB144-6486-4ADF-856A-6E9A74183559}">
      <dgm:prSet/>
      <dgm:spPr/>
      <dgm:t>
        <a:bodyPr/>
        <a:lstStyle/>
        <a:p>
          <a:endParaRPr lang="en-GB"/>
        </a:p>
      </dgm:t>
    </dgm:pt>
    <dgm:pt modelId="{F9B75912-0A43-4D67-99F1-138347AF8207}">
      <dgm:prSet phldrT="[Text]" phldr="0"/>
      <dgm:spPr/>
      <dgm:t>
        <a:bodyPr/>
        <a:lstStyle/>
        <a:p>
          <a:pPr rtl="0"/>
          <a:r>
            <a:rPr lang="en-GB">
              <a:latin typeface="Neue Haas Grotesk Text Pro"/>
            </a:rPr>
            <a:t>The channel fails because many workers cannot read or understand English well ,and signs alone cannot replace proper training.</a:t>
          </a:r>
          <a:endParaRPr lang="en-GB"/>
        </a:p>
      </dgm:t>
    </dgm:pt>
    <dgm:pt modelId="{3E8AECE0-9CD4-44F1-AEA0-C800CDA57C17}" type="parTrans" cxnId="{BD5A5F43-5F02-40BA-84A9-A682B5CDD71A}">
      <dgm:prSet/>
      <dgm:spPr/>
      <dgm:t>
        <a:bodyPr/>
        <a:lstStyle/>
        <a:p>
          <a:endParaRPr lang="en-GB"/>
        </a:p>
      </dgm:t>
    </dgm:pt>
    <dgm:pt modelId="{2DA98779-BED8-48C6-B9A4-35B207969CC6}" type="sibTrans" cxnId="{BD5A5F43-5F02-40BA-84A9-A682B5CDD71A}">
      <dgm:prSet/>
      <dgm:spPr/>
      <dgm:t>
        <a:bodyPr/>
        <a:lstStyle/>
        <a:p>
          <a:endParaRPr lang="en-GB"/>
        </a:p>
      </dgm:t>
    </dgm:pt>
    <dgm:pt modelId="{28F22EE7-ED0B-4439-933D-9824C0DCA8FA}">
      <dgm:prSet custT="1"/>
      <dgm:spPr/>
      <dgm:t>
        <a:bodyPr/>
        <a:lstStyle/>
        <a:p>
          <a:pPr rtl="0"/>
          <a:r>
            <a:rPr lang="en-GB" sz="1200">
              <a:latin typeface="Neue Haas Grotesk Text Pro"/>
            </a:rPr>
            <a:t>Receiver-Workers 40 employees (16-60)</a:t>
          </a:r>
        </a:p>
      </dgm:t>
    </dgm:pt>
    <dgm:pt modelId="{BCB90DF6-ECEE-4127-B03F-1B6F9978F491}" type="parTrans" cxnId="{314E2B40-16E3-402E-8DF6-C68539907326}">
      <dgm:prSet/>
      <dgm:spPr/>
    </dgm:pt>
    <dgm:pt modelId="{1619C9AB-E75F-4B1A-A06F-89AB53906CE7}" type="sibTrans" cxnId="{314E2B40-16E3-402E-8DF6-C68539907326}">
      <dgm:prSet/>
      <dgm:spPr/>
    </dgm:pt>
    <dgm:pt modelId="{5EE2384C-490B-4B6B-BFDC-C64F405409FC}">
      <dgm:prSet phldr="0"/>
      <dgm:spPr/>
      <dgm:t>
        <a:bodyPr/>
        <a:lstStyle/>
        <a:p>
          <a:pPr rtl="0"/>
          <a:r>
            <a:rPr lang="en-GB">
              <a:latin typeface="Neue Haas Grotesk Text Pro"/>
            </a:rPr>
            <a:t>Workers come from five different cultural language backgrounds .</a:t>
          </a:r>
        </a:p>
      </dgm:t>
    </dgm:pt>
    <dgm:pt modelId="{36BFA802-BC18-45D1-BA0C-7B66C751438C}" type="parTrans" cxnId="{FCAA4A2C-479E-437A-ADB3-6166DDA332A5}">
      <dgm:prSet/>
      <dgm:spPr/>
    </dgm:pt>
    <dgm:pt modelId="{6535EFCA-3D4B-4558-841A-2D0E79D718A6}" type="sibTrans" cxnId="{FCAA4A2C-479E-437A-ADB3-6166DDA332A5}">
      <dgm:prSet/>
      <dgm:spPr/>
    </dgm:pt>
    <dgm:pt modelId="{4A39B6CB-6955-47A8-A2CC-9DAD9F8877FA}">
      <dgm:prSet phldr="0"/>
      <dgm:spPr/>
      <dgm:t>
        <a:bodyPr/>
        <a:lstStyle/>
        <a:p>
          <a:pPr rtl="0"/>
          <a:r>
            <a:rPr lang="en-GB">
              <a:latin typeface="Neue Haas Grotesk Text Pro"/>
            </a:rPr>
            <a:t>Many of workers : Do not speak English ,have no formal food hygiene training ,are young or inexperienced . </a:t>
          </a:r>
        </a:p>
      </dgm:t>
    </dgm:pt>
    <dgm:pt modelId="{A962490C-8CAB-41FD-B9BF-DEC48AD99853}" type="parTrans" cxnId="{0209AC6A-3D92-40C2-8ADA-B76F64E576FC}">
      <dgm:prSet/>
      <dgm:spPr/>
    </dgm:pt>
    <dgm:pt modelId="{E1F0A826-9682-4D56-9E8E-379314EA0EB0}" type="sibTrans" cxnId="{0209AC6A-3D92-40C2-8ADA-B76F64E576FC}">
      <dgm:prSet/>
      <dgm:spPr/>
    </dgm:pt>
    <dgm:pt modelId="{279B3C05-5CF8-42F8-81DC-3E8E57F4EDCC}">
      <dgm:prSet phldr="0"/>
      <dgm:spPr/>
      <dgm:t>
        <a:bodyPr/>
        <a:lstStyle/>
        <a:p>
          <a:pPr rtl="0"/>
          <a:r>
            <a:rPr lang="en-GB" sz="1800">
              <a:latin typeface="Neue Haas Grotesk Text Pro"/>
            </a:rPr>
            <a:t>This makes it hard for them to interpret the message correctly.</a:t>
          </a:r>
        </a:p>
      </dgm:t>
    </dgm:pt>
    <dgm:pt modelId="{E7AA817E-F386-4EBA-8BB9-DCD0CBBC1E26}" type="parTrans" cxnId="{FDE2369A-89AD-4465-A9E4-06E5E127C4D8}">
      <dgm:prSet/>
      <dgm:spPr/>
    </dgm:pt>
    <dgm:pt modelId="{BACCD932-0504-42A5-B2EE-5E08FD8B2098}" type="sibTrans" cxnId="{FDE2369A-89AD-4465-A9E4-06E5E127C4D8}">
      <dgm:prSet/>
      <dgm:spPr/>
    </dgm:pt>
    <dgm:pt modelId="{D1B8FE9D-801F-4C22-A689-761F02457A1B}" type="pres">
      <dgm:prSet presAssocID="{C8350B8A-6EEB-44E5-B800-65EB119FDBB1}" presName="linearFlow" presStyleCnt="0">
        <dgm:presLayoutVars>
          <dgm:dir/>
          <dgm:animLvl val="lvl"/>
          <dgm:resizeHandles val="exact"/>
        </dgm:presLayoutVars>
      </dgm:prSet>
      <dgm:spPr/>
    </dgm:pt>
    <dgm:pt modelId="{C4D1C055-76CB-4127-ADC6-C26E07A01702}" type="pres">
      <dgm:prSet presAssocID="{443967AC-5A79-476C-B5D6-C3BD3CEC6245}" presName="composite" presStyleCnt="0"/>
      <dgm:spPr/>
    </dgm:pt>
    <dgm:pt modelId="{C27E0501-2421-45F1-9CD0-C8C0DCF7426F}" type="pres">
      <dgm:prSet presAssocID="{443967AC-5A79-476C-B5D6-C3BD3CEC6245}" presName="parentText" presStyleLbl="alignNode1" presStyleIdx="0" presStyleCnt="4">
        <dgm:presLayoutVars>
          <dgm:chMax val="1"/>
          <dgm:bulletEnabled val="1"/>
        </dgm:presLayoutVars>
      </dgm:prSet>
      <dgm:spPr/>
    </dgm:pt>
    <dgm:pt modelId="{42F274AA-EE06-47A8-8079-DCA8328743BD}" type="pres">
      <dgm:prSet presAssocID="{443967AC-5A79-476C-B5D6-C3BD3CEC6245}" presName="descendantText" presStyleLbl="alignAcc1" presStyleIdx="0" presStyleCnt="4">
        <dgm:presLayoutVars>
          <dgm:bulletEnabled val="1"/>
        </dgm:presLayoutVars>
      </dgm:prSet>
      <dgm:spPr/>
    </dgm:pt>
    <dgm:pt modelId="{194618BD-77A0-43EA-8E3F-F697C8E9BBC9}" type="pres">
      <dgm:prSet presAssocID="{DABC265E-F9A3-49BD-A61A-241EFE872B19}" presName="sp" presStyleCnt="0"/>
      <dgm:spPr/>
    </dgm:pt>
    <dgm:pt modelId="{36A44F63-7549-492F-A388-C070513FABD5}" type="pres">
      <dgm:prSet presAssocID="{D6B1F9A2-D31B-4554-A2F7-72BAE6DAFCB6}" presName="composite" presStyleCnt="0"/>
      <dgm:spPr/>
    </dgm:pt>
    <dgm:pt modelId="{60F00672-63B2-4DEF-B96D-9704D56096D8}" type="pres">
      <dgm:prSet presAssocID="{D6B1F9A2-D31B-4554-A2F7-72BAE6DAFCB6}" presName="parentText" presStyleLbl="alignNode1" presStyleIdx="1" presStyleCnt="4">
        <dgm:presLayoutVars>
          <dgm:chMax val="1"/>
          <dgm:bulletEnabled val="1"/>
        </dgm:presLayoutVars>
      </dgm:prSet>
      <dgm:spPr/>
    </dgm:pt>
    <dgm:pt modelId="{47125B95-5D0C-42A1-97AE-CDD244150C49}" type="pres">
      <dgm:prSet presAssocID="{D6B1F9A2-D31B-4554-A2F7-72BAE6DAFCB6}" presName="descendantText" presStyleLbl="alignAcc1" presStyleIdx="1" presStyleCnt="4">
        <dgm:presLayoutVars>
          <dgm:bulletEnabled val="1"/>
        </dgm:presLayoutVars>
      </dgm:prSet>
      <dgm:spPr/>
    </dgm:pt>
    <dgm:pt modelId="{8ADCF9DD-F3EE-4008-8943-1786F9355D1F}" type="pres">
      <dgm:prSet presAssocID="{C8FBCE7F-58F3-4195-BAA2-7C68E6D20892}" presName="sp" presStyleCnt="0"/>
      <dgm:spPr/>
    </dgm:pt>
    <dgm:pt modelId="{75B659EA-ED04-4AF6-9E9B-18291F273BFA}" type="pres">
      <dgm:prSet presAssocID="{BDFC99C8-C4E2-45B3-8A96-5469CA8C46AD}" presName="composite" presStyleCnt="0"/>
      <dgm:spPr/>
    </dgm:pt>
    <dgm:pt modelId="{D72D5ACA-4817-4964-86C3-96DB4CA8341E}" type="pres">
      <dgm:prSet presAssocID="{BDFC99C8-C4E2-45B3-8A96-5469CA8C46AD}" presName="parentText" presStyleLbl="alignNode1" presStyleIdx="2" presStyleCnt="4">
        <dgm:presLayoutVars>
          <dgm:chMax val="1"/>
          <dgm:bulletEnabled val="1"/>
        </dgm:presLayoutVars>
      </dgm:prSet>
      <dgm:spPr/>
    </dgm:pt>
    <dgm:pt modelId="{56684EA3-A7ED-4378-861C-131EA516106D}" type="pres">
      <dgm:prSet presAssocID="{BDFC99C8-C4E2-45B3-8A96-5469CA8C46AD}" presName="descendantText" presStyleLbl="alignAcc1" presStyleIdx="2" presStyleCnt="4">
        <dgm:presLayoutVars>
          <dgm:bulletEnabled val="1"/>
        </dgm:presLayoutVars>
      </dgm:prSet>
      <dgm:spPr/>
    </dgm:pt>
    <dgm:pt modelId="{C298CF65-C40F-4C47-B318-D1F82A1E223A}" type="pres">
      <dgm:prSet presAssocID="{9A5441EB-2DDA-47D0-AA8E-984EB063DC42}" presName="sp" presStyleCnt="0"/>
      <dgm:spPr/>
    </dgm:pt>
    <dgm:pt modelId="{52B3972A-B4F5-4972-BB3D-B0A66D974B44}" type="pres">
      <dgm:prSet presAssocID="{28F22EE7-ED0B-4439-933D-9824C0DCA8FA}" presName="composite" presStyleCnt="0"/>
      <dgm:spPr/>
    </dgm:pt>
    <dgm:pt modelId="{C587458D-6196-42D0-9ADF-49D77A8490B4}" type="pres">
      <dgm:prSet presAssocID="{28F22EE7-ED0B-4439-933D-9824C0DCA8FA}" presName="parentText" presStyleLbl="alignNode1" presStyleIdx="3" presStyleCnt="4">
        <dgm:presLayoutVars>
          <dgm:chMax val="1"/>
          <dgm:bulletEnabled val="1"/>
        </dgm:presLayoutVars>
      </dgm:prSet>
      <dgm:spPr/>
    </dgm:pt>
    <dgm:pt modelId="{94D75A69-0FEA-459F-91B7-5E7CEF7736AE}" type="pres">
      <dgm:prSet presAssocID="{28F22EE7-ED0B-4439-933D-9824C0DCA8FA}" presName="descendantText" presStyleLbl="alignAcc1" presStyleIdx="3" presStyleCnt="4">
        <dgm:presLayoutVars>
          <dgm:bulletEnabled val="1"/>
        </dgm:presLayoutVars>
      </dgm:prSet>
      <dgm:spPr/>
    </dgm:pt>
  </dgm:ptLst>
  <dgm:cxnLst>
    <dgm:cxn modelId="{35D1C61B-C942-404E-8331-5C02C95E413A}" type="presOf" srcId="{BDFC99C8-C4E2-45B3-8A96-5469CA8C46AD}" destId="{D72D5ACA-4817-4964-86C3-96DB4CA8341E}" srcOrd="0" destOrd="0" presId="urn:microsoft.com/office/officeart/2005/8/layout/chevron2"/>
    <dgm:cxn modelId="{FCAA4A2C-479E-437A-ADB3-6166DDA332A5}" srcId="{28F22EE7-ED0B-4439-933D-9824C0DCA8FA}" destId="{5EE2384C-490B-4B6B-BFDC-C64F405409FC}" srcOrd="0" destOrd="0" parTransId="{36BFA802-BC18-45D1-BA0C-7B66C751438C}" sibTransId="{6535EFCA-3D4B-4558-841A-2D0E79D718A6}"/>
    <dgm:cxn modelId="{314E2B40-16E3-402E-8DF6-C68539907326}" srcId="{C8350B8A-6EEB-44E5-B800-65EB119FDBB1}" destId="{28F22EE7-ED0B-4439-933D-9824C0DCA8FA}" srcOrd="3" destOrd="0" parTransId="{BCB90DF6-ECEE-4127-B03F-1B6F9978F491}" sibTransId="{1619C9AB-E75F-4B1A-A06F-89AB53906CE7}"/>
    <dgm:cxn modelId="{4DC40862-1963-4686-92F4-9B9BAA897E7F}" srcId="{C8350B8A-6EEB-44E5-B800-65EB119FDBB1}" destId="{443967AC-5A79-476C-B5D6-C3BD3CEC6245}" srcOrd="0" destOrd="0" parTransId="{53D94AD3-E92B-47F8-BA8B-D8E76F3A9B35}" sibTransId="{DABC265E-F9A3-49BD-A61A-241EFE872B19}"/>
    <dgm:cxn modelId="{BD5A5F43-5F02-40BA-84A9-A682B5CDD71A}" srcId="{BDFC99C8-C4E2-45B3-8A96-5469CA8C46AD}" destId="{F9B75912-0A43-4D67-99F1-138347AF8207}" srcOrd="1" destOrd="0" parTransId="{3E8AECE0-9CD4-44F1-AEA0-C800CDA57C17}" sibTransId="{2DA98779-BED8-48C6-B9A4-35B207969CC6}"/>
    <dgm:cxn modelId="{5E7AB144-6486-4ADF-856A-6E9A74183559}" srcId="{BDFC99C8-C4E2-45B3-8A96-5469CA8C46AD}" destId="{10DF94B9-475D-4220-BF21-F54638E0705B}" srcOrd="0" destOrd="0" parTransId="{9403BFE0-D168-44C3-ABD7-E2A445CFFE24}" sibTransId="{23044B0C-1DD7-4B59-AE2E-CFF6515B90C6}"/>
    <dgm:cxn modelId="{84729545-CD14-4682-9985-51B65EEFD8D4}" srcId="{443967AC-5A79-476C-B5D6-C3BD3CEC6245}" destId="{0BBCCA01-5D2F-4CD5-B7C5-D0483F0A52BB}" srcOrd="0" destOrd="0" parTransId="{9E079280-1D77-41FF-AC86-09A4760BA59B}" sibTransId="{75E086B6-18D8-44EB-86B2-D40CD412E857}"/>
    <dgm:cxn modelId="{0209AC6A-3D92-40C2-8ADA-B76F64E576FC}" srcId="{28F22EE7-ED0B-4439-933D-9824C0DCA8FA}" destId="{4A39B6CB-6955-47A8-A2CC-9DAD9F8877FA}" srcOrd="1" destOrd="0" parTransId="{A962490C-8CAB-41FD-B9BF-DEC48AD99853}" sibTransId="{E1F0A826-9682-4D56-9E8E-379314EA0EB0}"/>
    <dgm:cxn modelId="{27E8A66B-E125-413E-81CA-B9C79F235492}" type="presOf" srcId="{E230FD22-6294-4B54-B0A5-7A488B007AE4}" destId="{47125B95-5D0C-42A1-97AE-CDD244150C49}" srcOrd="0" destOrd="1" presId="urn:microsoft.com/office/officeart/2005/8/layout/chevron2"/>
    <dgm:cxn modelId="{EDAD7471-324E-4C6C-A97C-BBD6B5B540DA}" type="presOf" srcId="{352BA5F8-4FA0-4A52-9E17-14CCBAAC8BD6}" destId="{42F274AA-EE06-47A8-8079-DCA8328743BD}" srcOrd="0" destOrd="1" presId="urn:microsoft.com/office/officeart/2005/8/layout/chevron2"/>
    <dgm:cxn modelId="{5AFB4D77-48B4-43FC-AD72-BE257BC4C1BD}" type="presOf" srcId="{4A39B6CB-6955-47A8-A2CC-9DAD9F8877FA}" destId="{94D75A69-0FEA-459F-91B7-5E7CEF7736AE}" srcOrd="0" destOrd="1" presId="urn:microsoft.com/office/officeart/2005/8/layout/chevron2"/>
    <dgm:cxn modelId="{CED04A86-BBC6-4566-B70E-668C7D202EC8}" type="presOf" srcId="{0BBCCA01-5D2F-4CD5-B7C5-D0483F0A52BB}" destId="{42F274AA-EE06-47A8-8079-DCA8328743BD}" srcOrd="0" destOrd="0" presId="urn:microsoft.com/office/officeart/2005/8/layout/chevron2"/>
    <dgm:cxn modelId="{63325C8A-8841-4E3C-95AE-C140A0126994}" type="presOf" srcId="{7606676D-2322-4ECD-A90E-1A6900F3DF0B}" destId="{47125B95-5D0C-42A1-97AE-CDD244150C49}" srcOrd="0" destOrd="0" presId="urn:microsoft.com/office/officeart/2005/8/layout/chevron2"/>
    <dgm:cxn modelId="{11FE468C-6B47-4428-9F8C-44DB72ED5549}" type="presOf" srcId="{28F22EE7-ED0B-4439-933D-9824C0DCA8FA}" destId="{C587458D-6196-42D0-9ADF-49D77A8490B4}" srcOrd="0" destOrd="0" presId="urn:microsoft.com/office/officeart/2005/8/layout/chevron2"/>
    <dgm:cxn modelId="{EDCFAD8C-1EC8-4C5F-B04E-556E1208154F}" type="presOf" srcId="{279B3C05-5CF8-42F8-81DC-3E8E57F4EDCC}" destId="{94D75A69-0FEA-459F-91B7-5E7CEF7736AE}" srcOrd="0" destOrd="2" presId="urn:microsoft.com/office/officeart/2005/8/layout/chevron2"/>
    <dgm:cxn modelId="{C4BC7B90-F6E8-492C-9C7B-515EEDA11DF9}" srcId="{C8350B8A-6EEB-44E5-B800-65EB119FDBB1}" destId="{D6B1F9A2-D31B-4554-A2F7-72BAE6DAFCB6}" srcOrd="1" destOrd="0" parTransId="{EBBA0991-5FCD-4A66-A375-F20FF03ACE3B}" sibTransId="{C8FBCE7F-58F3-4195-BAA2-7C68E6D20892}"/>
    <dgm:cxn modelId="{0F45FA98-A5BA-4C6D-856B-B5628FF5F171}" srcId="{443967AC-5A79-476C-B5D6-C3BD3CEC6245}" destId="{352BA5F8-4FA0-4A52-9E17-14CCBAAC8BD6}" srcOrd="1" destOrd="0" parTransId="{0AF3FC62-7C5B-4D00-B781-B806A4C20446}" sibTransId="{70AA0B02-6747-4470-9C9A-DB79252164A3}"/>
    <dgm:cxn modelId="{FDE2369A-89AD-4465-A9E4-06E5E127C4D8}" srcId="{28F22EE7-ED0B-4439-933D-9824C0DCA8FA}" destId="{279B3C05-5CF8-42F8-81DC-3E8E57F4EDCC}" srcOrd="2" destOrd="0" parTransId="{E7AA817E-F386-4EBA-8BB9-DCD0CBBC1E26}" sibTransId="{BACCD932-0504-42A5-B2EE-5E08FD8B2098}"/>
    <dgm:cxn modelId="{B8C60FA2-E14A-4AED-8BC8-9B204A91B4D3}" srcId="{D6B1F9A2-D31B-4554-A2F7-72BAE6DAFCB6}" destId="{E230FD22-6294-4B54-B0A5-7A488B007AE4}" srcOrd="1" destOrd="0" parTransId="{0554AD5E-D72E-49F0-BAAC-52A79F4FF5FD}" sibTransId="{CBB8D674-6C18-4986-B0E4-E7F097961B19}"/>
    <dgm:cxn modelId="{A16DF2A5-B6A5-4F9D-8197-1A32AAAF3FD7}" type="presOf" srcId="{F9B75912-0A43-4D67-99F1-138347AF8207}" destId="{56684EA3-A7ED-4378-861C-131EA516106D}" srcOrd="0" destOrd="1" presId="urn:microsoft.com/office/officeart/2005/8/layout/chevron2"/>
    <dgm:cxn modelId="{EA9D55C2-125F-42BC-B2BE-C630D81D38D0}" type="presOf" srcId="{10DF94B9-475D-4220-BF21-F54638E0705B}" destId="{56684EA3-A7ED-4378-861C-131EA516106D}" srcOrd="0" destOrd="0" presId="urn:microsoft.com/office/officeart/2005/8/layout/chevron2"/>
    <dgm:cxn modelId="{B1E1BAC2-7BA3-4281-BF68-DC0D6C757648}" type="presOf" srcId="{443967AC-5A79-476C-B5D6-C3BD3CEC6245}" destId="{C27E0501-2421-45F1-9CD0-C8C0DCF7426F}" srcOrd="0" destOrd="0" presId="urn:microsoft.com/office/officeart/2005/8/layout/chevron2"/>
    <dgm:cxn modelId="{AB2166CD-DAD4-487E-909E-05A5679CB9F5}" srcId="{D6B1F9A2-D31B-4554-A2F7-72BAE6DAFCB6}" destId="{7606676D-2322-4ECD-A90E-1A6900F3DF0B}" srcOrd="0" destOrd="0" parTransId="{44D26AD0-536F-4E1C-923B-C1649255C603}" sibTransId="{0226F17F-39F9-440F-8869-EED9DBB38CFE}"/>
    <dgm:cxn modelId="{A2E04DCD-F904-47CB-A45B-D6DDB6150159}" type="presOf" srcId="{C8350B8A-6EEB-44E5-B800-65EB119FDBB1}" destId="{D1B8FE9D-801F-4C22-A689-761F02457A1B}" srcOrd="0" destOrd="0" presId="urn:microsoft.com/office/officeart/2005/8/layout/chevron2"/>
    <dgm:cxn modelId="{978B98E2-DF34-4170-80A6-3C98215477B6}" type="presOf" srcId="{D6B1F9A2-D31B-4554-A2F7-72BAE6DAFCB6}" destId="{60F00672-63B2-4DEF-B96D-9704D56096D8}" srcOrd="0" destOrd="0" presId="urn:microsoft.com/office/officeart/2005/8/layout/chevron2"/>
    <dgm:cxn modelId="{E707FAE9-04CA-4809-AE3F-4221D98E8226}" srcId="{C8350B8A-6EEB-44E5-B800-65EB119FDBB1}" destId="{BDFC99C8-C4E2-45B3-8A96-5469CA8C46AD}" srcOrd="2" destOrd="0" parTransId="{2621AD34-873E-441C-80DA-1BCF4D8919B7}" sibTransId="{9A5441EB-2DDA-47D0-AA8E-984EB063DC42}"/>
    <dgm:cxn modelId="{AC4247ED-EA6E-47B3-B9AB-5BB672768A0A}" type="presOf" srcId="{5EE2384C-490B-4B6B-BFDC-C64F405409FC}" destId="{94D75A69-0FEA-459F-91B7-5E7CEF7736AE}" srcOrd="0" destOrd="0" presId="urn:microsoft.com/office/officeart/2005/8/layout/chevron2"/>
    <dgm:cxn modelId="{C35C1C86-D956-4607-90FF-11F4CA844133}" type="presParOf" srcId="{D1B8FE9D-801F-4C22-A689-761F02457A1B}" destId="{C4D1C055-76CB-4127-ADC6-C26E07A01702}" srcOrd="0" destOrd="0" presId="urn:microsoft.com/office/officeart/2005/8/layout/chevron2"/>
    <dgm:cxn modelId="{9E205C48-A38C-415B-A433-CD5FBDD2B4CA}" type="presParOf" srcId="{C4D1C055-76CB-4127-ADC6-C26E07A01702}" destId="{C27E0501-2421-45F1-9CD0-C8C0DCF7426F}" srcOrd="0" destOrd="0" presId="urn:microsoft.com/office/officeart/2005/8/layout/chevron2"/>
    <dgm:cxn modelId="{37A1AD00-DAB0-486F-8383-166B376E9114}" type="presParOf" srcId="{C4D1C055-76CB-4127-ADC6-C26E07A01702}" destId="{42F274AA-EE06-47A8-8079-DCA8328743BD}" srcOrd="1" destOrd="0" presId="urn:microsoft.com/office/officeart/2005/8/layout/chevron2"/>
    <dgm:cxn modelId="{37F1234C-410C-4F76-9A5D-5707A76EB034}" type="presParOf" srcId="{D1B8FE9D-801F-4C22-A689-761F02457A1B}" destId="{194618BD-77A0-43EA-8E3F-F697C8E9BBC9}" srcOrd="1" destOrd="0" presId="urn:microsoft.com/office/officeart/2005/8/layout/chevron2"/>
    <dgm:cxn modelId="{7C2D3799-C00F-41DD-A502-B3BC89C902B6}" type="presParOf" srcId="{D1B8FE9D-801F-4C22-A689-761F02457A1B}" destId="{36A44F63-7549-492F-A388-C070513FABD5}" srcOrd="2" destOrd="0" presId="urn:microsoft.com/office/officeart/2005/8/layout/chevron2"/>
    <dgm:cxn modelId="{0973F2F5-7BCE-4EEC-AF92-A15020099507}" type="presParOf" srcId="{36A44F63-7549-492F-A388-C070513FABD5}" destId="{60F00672-63B2-4DEF-B96D-9704D56096D8}" srcOrd="0" destOrd="0" presId="urn:microsoft.com/office/officeart/2005/8/layout/chevron2"/>
    <dgm:cxn modelId="{27CE2F53-465F-4292-B122-226813AAB89F}" type="presParOf" srcId="{36A44F63-7549-492F-A388-C070513FABD5}" destId="{47125B95-5D0C-42A1-97AE-CDD244150C49}" srcOrd="1" destOrd="0" presId="urn:microsoft.com/office/officeart/2005/8/layout/chevron2"/>
    <dgm:cxn modelId="{A817BB1D-1B20-43E6-805F-A7744DE75831}" type="presParOf" srcId="{D1B8FE9D-801F-4C22-A689-761F02457A1B}" destId="{8ADCF9DD-F3EE-4008-8943-1786F9355D1F}" srcOrd="3" destOrd="0" presId="urn:microsoft.com/office/officeart/2005/8/layout/chevron2"/>
    <dgm:cxn modelId="{4D220372-8EA1-4DDE-8120-74756ED95767}" type="presParOf" srcId="{D1B8FE9D-801F-4C22-A689-761F02457A1B}" destId="{75B659EA-ED04-4AF6-9E9B-18291F273BFA}" srcOrd="4" destOrd="0" presId="urn:microsoft.com/office/officeart/2005/8/layout/chevron2"/>
    <dgm:cxn modelId="{10FD0256-C92F-4E03-A253-7028CB7E15F3}" type="presParOf" srcId="{75B659EA-ED04-4AF6-9E9B-18291F273BFA}" destId="{D72D5ACA-4817-4964-86C3-96DB4CA8341E}" srcOrd="0" destOrd="0" presId="urn:microsoft.com/office/officeart/2005/8/layout/chevron2"/>
    <dgm:cxn modelId="{C9A9CF11-224D-4612-A85C-08398AD9258A}" type="presParOf" srcId="{75B659EA-ED04-4AF6-9E9B-18291F273BFA}" destId="{56684EA3-A7ED-4378-861C-131EA516106D}" srcOrd="1" destOrd="0" presId="urn:microsoft.com/office/officeart/2005/8/layout/chevron2"/>
    <dgm:cxn modelId="{920A593F-B69E-4FFB-8471-3B781D353546}" type="presParOf" srcId="{D1B8FE9D-801F-4C22-A689-761F02457A1B}" destId="{C298CF65-C40F-4C47-B318-D1F82A1E223A}" srcOrd="5" destOrd="0" presId="urn:microsoft.com/office/officeart/2005/8/layout/chevron2"/>
    <dgm:cxn modelId="{C9297927-7D83-433C-A157-AA57D47A3B81}" type="presParOf" srcId="{D1B8FE9D-801F-4C22-A689-761F02457A1B}" destId="{52B3972A-B4F5-4972-BB3D-B0A66D974B44}" srcOrd="6" destOrd="0" presId="urn:microsoft.com/office/officeart/2005/8/layout/chevron2"/>
    <dgm:cxn modelId="{75DE292F-7EFA-4F92-A45A-FD90337851CD}" type="presParOf" srcId="{52B3972A-B4F5-4972-BB3D-B0A66D974B44}" destId="{C587458D-6196-42D0-9ADF-49D77A8490B4}" srcOrd="0" destOrd="0" presId="urn:microsoft.com/office/officeart/2005/8/layout/chevron2"/>
    <dgm:cxn modelId="{DDC20009-8663-4FBF-AD62-9A73C3D32DC9}" type="presParOf" srcId="{52B3972A-B4F5-4972-BB3D-B0A66D974B44}" destId="{94D75A69-0FEA-459F-91B7-5E7CEF7736A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6A4A9F-12B0-41D8-B1E7-D24569E45319}" type="doc">
      <dgm:prSet loTypeId="urn:microsoft.com/office/officeart/2005/8/layout/hList6" loCatId="list" qsTypeId="urn:microsoft.com/office/officeart/2005/8/quickstyle/simple4" qsCatId="simple" csTypeId="urn:microsoft.com/office/officeart/2005/8/colors/accent1_2" csCatId="accent1" phldr="1"/>
      <dgm:spPr/>
      <dgm:t>
        <a:bodyPr/>
        <a:lstStyle/>
        <a:p>
          <a:endParaRPr lang="en-GB"/>
        </a:p>
      </dgm:t>
    </dgm:pt>
    <dgm:pt modelId="{0F442A5A-71AD-43B4-9090-48904229817D}">
      <dgm:prSet phldrT="[Text]" phldr="0"/>
      <dgm:spPr/>
      <dgm:t>
        <a:bodyPr/>
        <a:lstStyle/>
        <a:p>
          <a:r>
            <a:rPr lang="en-GB">
              <a:latin typeface="Neue Haas Grotesk Text Pro"/>
            </a:rPr>
            <a:t>GARY</a:t>
          </a:r>
          <a:endParaRPr lang="en-GB"/>
        </a:p>
      </dgm:t>
    </dgm:pt>
    <dgm:pt modelId="{A01D8DCE-8A3F-4F90-9408-2A968EAA38C2}" type="parTrans" cxnId="{715C5B84-BB1D-4AA3-BF65-4CA7F5DAECD8}">
      <dgm:prSet/>
      <dgm:spPr/>
      <dgm:t>
        <a:bodyPr/>
        <a:lstStyle/>
        <a:p>
          <a:endParaRPr lang="en-GB"/>
        </a:p>
      </dgm:t>
    </dgm:pt>
    <dgm:pt modelId="{C8319F13-D6F5-42C2-8999-0ECA29A4E178}" type="sibTrans" cxnId="{715C5B84-BB1D-4AA3-BF65-4CA7F5DAECD8}">
      <dgm:prSet/>
      <dgm:spPr/>
      <dgm:t>
        <a:bodyPr/>
        <a:lstStyle/>
        <a:p>
          <a:endParaRPr lang="en-GB"/>
        </a:p>
      </dgm:t>
    </dgm:pt>
    <dgm:pt modelId="{B02C7347-D55E-4988-9869-40B42D0C8299}">
      <dgm:prSet phldrT="[Text]" phldr="0"/>
      <dgm:spPr/>
      <dgm:t>
        <a:bodyPr/>
        <a:lstStyle/>
        <a:p>
          <a:r>
            <a:rPr lang="en-GB">
              <a:latin typeface="Neue Haas Grotesk Text Pro"/>
            </a:rPr>
            <a:t>ENCODER/DECORDER</a:t>
          </a:r>
          <a:endParaRPr lang="en-GB"/>
        </a:p>
      </dgm:t>
    </dgm:pt>
    <dgm:pt modelId="{E3AC88F8-0082-4D2F-9112-C0EFA6642A5F}" type="parTrans" cxnId="{AC3DDC8F-1C31-4A6B-87A7-1B3C939444CA}">
      <dgm:prSet/>
      <dgm:spPr/>
      <dgm:t>
        <a:bodyPr/>
        <a:lstStyle/>
        <a:p>
          <a:endParaRPr lang="en-GB"/>
        </a:p>
      </dgm:t>
    </dgm:pt>
    <dgm:pt modelId="{28E49046-9B05-4498-BFEA-BDAD535C0C73}" type="sibTrans" cxnId="{AC3DDC8F-1C31-4A6B-87A7-1B3C939444CA}">
      <dgm:prSet/>
      <dgm:spPr/>
      <dgm:t>
        <a:bodyPr/>
        <a:lstStyle/>
        <a:p>
          <a:endParaRPr lang="en-GB"/>
        </a:p>
      </dgm:t>
    </dgm:pt>
    <dgm:pt modelId="{8C9B149D-5D21-4AEC-AB58-6AA6BCF97B53}">
      <dgm:prSet phldrT="[Text]" phldr="0"/>
      <dgm:spPr/>
      <dgm:t>
        <a:bodyPr/>
        <a:lstStyle/>
        <a:p>
          <a:pPr rtl="0"/>
          <a:r>
            <a:rPr lang="en-GB">
              <a:latin typeface="Neue Haas Grotesk Text Pro"/>
            </a:rPr>
            <a:t>EMOTIONAL STAGE (STRESS, FATIGUE, ANGER)</a:t>
          </a:r>
          <a:endParaRPr lang="en-GB"/>
        </a:p>
      </dgm:t>
    </dgm:pt>
    <dgm:pt modelId="{BB00309E-4290-4DD9-B9BA-A956359C13E9}" type="parTrans" cxnId="{892E0DF9-9E60-47BF-97DF-31E58B5D4407}">
      <dgm:prSet/>
      <dgm:spPr/>
      <dgm:t>
        <a:bodyPr/>
        <a:lstStyle/>
        <a:p>
          <a:endParaRPr lang="en-GB"/>
        </a:p>
      </dgm:t>
    </dgm:pt>
    <dgm:pt modelId="{46B6C704-4F90-4049-B9CD-42AAE39B3506}" type="sibTrans" cxnId="{892E0DF9-9E60-47BF-97DF-31E58B5D4407}">
      <dgm:prSet/>
      <dgm:spPr/>
      <dgm:t>
        <a:bodyPr/>
        <a:lstStyle/>
        <a:p>
          <a:endParaRPr lang="en-GB"/>
        </a:p>
      </dgm:t>
    </dgm:pt>
    <dgm:pt modelId="{8594E5FB-F76E-42C8-B5BC-09FD354CA499}">
      <dgm:prSet phldrT="[Text]" phldr="0"/>
      <dgm:spPr/>
      <dgm:t>
        <a:bodyPr/>
        <a:lstStyle/>
        <a:p>
          <a:r>
            <a:rPr lang="en-GB" sz="1800">
              <a:latin typeface="Neue Haas Grotesk Text Pro"/>
            </a:rPr>
            <a:t>MESSAGE</a:t>
          </a:r>
          <a:endParaRPr lang="en-GB" sz="1800"/>
        </a:p>
      </dgm:t>
    </dgm:pt>
    <dgm:pt modelId="{12D75DC6-C5B3-4643-B42F-09AC0F1C1129}" type="parTrans" cxnId="{26A27C26-3A94-424E-B867-E39594F9D8C2}">
      <dgm:prSet/>
      <dgm:spPr/>
      <dgm:t>
        <a:bodyPr/>
        <a:lstStyle/>
        <a:p>
          <a:endParaRPr lang="en-GB"/>
        </a:p>
      </dgm:t>
    </dgm:pt>
    <dgm:pt modelId="{E4CB5757-E9E3-4503-B0E0-644A4B5EA11E}" type="sibTrans" cxnId="{26A27C26-3A94-424E-B867-E39594F9D8C2}">
      <dgm:prSet/>
      <dgm:spPr/>
      <dgm:t>
        <a:bodyPr/>
        <a:lstStyle/>
        <a:p>
          <a:endParaRPr lang="en-GB"/>
        </a:p>
      </dgm:t>
    </dgm:pt>
    <dgm:pt modelId="{31DE83C6-6C63-4508-9DCF-218F94332D8D}">
      <dgm:prSet phldrT="[Text]" phldr="0"/>
      <dgm:spPr/>
      <dgm:t>
        <a:bodyPr/>
        <a:lstStyle/>
        <a:p>
          <a:pPr rtl="0"/>
          <a:r>
            <a:rPr lang="en-GB">
              <a:latin typeface="Neue Haas Grotesk Text Pro"/>
            </a:rPr>
            <a:t> FOOD SAFETY INSTRUCTIONS</a:t>
          </a:r>
          <a:endParaRPr lang="en-GB"/>
        </a:p>
      </dgm:t>
    </dgm:pt>
    <dgm:pt modelId="{12BA2329-EBAB-4D24-944A-E5B02D2ACC9F}" type="parTrans" cxnId="{9A002A80-097A-4394-AEDC-79D7C7C5843F}">
      <dgm:prSet/>
      <dgm:spPr/>
      <dgm:t>
        <a:bodyPr/>
        <a:lstStyle/>
        <a:p>
          <a:endParaRPr lang="en-GB"/>
        </a:p>
      </dgm:t>
    </dgm:pt>
    <dgm:pt modelId="{220CE3FC-2786-4CC8-9785-0CFD9E6F5129}" type="sibTrans" cxnId="{9A002A80-097A-4394-AEDC-79D7C7C5843F}">
      <dgm:prSet/>
      <dgm:spPr/>
      <dgm:t>
        <a:bodyPr/>
        <a:lstStyle/>
        <a:p>
          <a:endParaRPr lang="en-GB"/>
        </a:p>
      </dgm:t>
    </dgm:pt>
    <dgm:pt modelId="{4B36F292-85C5-4DFC-845E-EDF9ED5CACFF}">
      <dgm:prSet phldrT="[Text]" phldr="0"/>
      <dgm:spPr/>
      <dgm:t>
        <a:bodyPr/>
        <a:lstStyle/>
        <a:p>
          <a:r>
            <a:rPr lang="en-GB" sz="1800">
              <a:latin typeface="Neue Haas Grotesk Text Pro"/>
            </a:rPr>
            <a:t>WORKERS</a:t>
          </a:r>
          <a:endParaRPr lang="en-GB" sz="1800"/>
        </a:p>
      </dgm:t>
    </dgm:pt>
    <dgm:pt modelId="{560308C2-EA7E-4681-B08B-38E9E16F4A19}" type="parTrans" cxnId="{BCD8A168-26FD-4BB2-90E3-2586C0E40876}">
      <dgm:prSet/>
      <dgm:spPr/>
      <dgm:t>
        <a:bodyPr/>
        <a:lstStyle/>
        <a:p>
          <a:endParaRPr lang="en-GB"/>
        </a:p>
      </dgm:t>
    </dgm:pt>
    <dgm:pt modelId="{81D03958-FE54-4765-9A0B-FCBE487C4C6E}" type="sibTrans" cxnId="{BCD8A168-26FD-4BB2-90E3-2586C0E40876}">
      <dgm:prSet/>
      <dgm:spPr/>
      <dgm:t>
        <a:bodyPr/>
        <a:lstStyle/>
        <a:p>
          <a:endParaRPr lang="en-GB"/>
        </a:p>
      </dgm:t>
    </dgm:pt>
    <dgm:pt modelId="{97CF1F1B-DBC7-42E8-A441-EB6F86C7641C}">
      <dgm:prSet phldrT="[Text]" phldr="0"/>
      <dgm:spPr/>
      <dgm:t>
        <a:bodyPr/>
        <a:lstStyle/>
        <a:p>
          <a:r>
            <a:rPr lang="en-GB">
              <a:latin typeface="Neue Haas Grotesk Text Pro"/>
            </a:rPr>
            <a:t>ENCODER/DECORDER</a:t>
          </a:r>
          <a:endParaRPr lang="en-GB"/>
        </a:p>
      </dgm:t>
    </dgm:pt>
    <dgm:pt modelId="{B8D5FEE7-62FD-47F6-B48E-E7AA7592A8D5}" type="parTrans" cxnId="{DF3C031B-2255-4CC7-8015-0C0F13F216DD}">
      <dgm:prSet/>
      <dgm:spPr/>
      <dgm:t>
        <a:bodyPr/>
        <a:lstStyle/>
        <a:p>
          <a:endParaRPr lang="en-GB"/>
        </a:p>
      </dgm:t>
    </dgm:pt>
    <dgm:pt modelId="{03947D60-48E9-4D55-9033-E0B3FBD1555D}" type="sibTrans" cxnId="{DF3C031B-2255-4CC7-8015-0C0F13F216DD}">
      <dgm:prSet/>
      <dgm:spPr/>
      <dgm:t>
        <a:bodyPr/>
        <a:lstStyle/>
        <a:p>
          <a:endParaRPr lang="en-GB"/>
        </a:p>
      </dgm:t>
    </dgm:pt>
    <dgm:pt modelId="{EAA68E7D-96DB-430C-B75A-A581F17F00B6}">
      <dgm:prSet phldrT="[Text]" phldr="0"/>
      <dgm:spPr/>
      <dgm:t>
        <a:bodyPr/>
        <a:lstStyle/>
        <a:p>
          <a:pPr rtl="0"/>
          <a:r>
            <a:rPr lang="en-GB">
              <a:latin typeface="Neue Haas Grotesk Text Pro"/>
            </a:rPr>
            <a:t>EMOTIONAL REACTION( FEAR,CONFUSION ,LOW MOTIVATION)</a:t>
          </a:r>
          <a:endParaRPr lang="en-GB"/>
        </a:p>
      </dgm:t>
    </dgm:pt>
    <dgm:pt modelId="{13B6672A-EB3E-4EFC-AAAA-AC32AE8A013F}" type="parTrans" cxnId="{65409E3C-9DA8-4B4E-A76A-2360C62417B7}">
      <dgm:prSet/>
      <dgm:spPr/>
      <dgm:t>
        <a:bodyPr/>
        <a:lstStyle/>
        <a:p>
          <a:endParaRPr lang="en-GB"/>
        </a:p>
      </dgm:t>
    </dgm:pt>
    <dgm:pt modelId="{A532CD33-D33C-41C5-9667-B726425CC449}" type="sibTrans" cxnId="{65409E3C-9DA8-4B4E-A76A-2360C62417B7}">
      <dgm:prSet/>
      <dgm:spPr/>
      <dgm:t>
        <a:bodyPr/>
        <a:lstStyle/>
        <a:p>
          <a:endParaRPr lang="en-GB"/>
        </a:p>
      </dgm:t>
    </dgm:pt>
    <dgm:pt modelId="{06B09CD0-6325-46DD-BC9B-D1D966FCCC12}">
      <dgm:prSet phldr="0"/>
      <dgm:spPr/>
      <dgm:t>
        <a:bodyPr/>
        <a:lstStyle/>
        <a:p>
          <a:pPr rtl="0"/>
          <a:endParaRPr lang="en-GB">
            <a:latin typeface="Neue Haas Grotesk Text Pro"/>
          </a:endParaRPr>
        </a:p>
      </dgm:t>
    </dgm:pt>
    <dgm:pt modelId="{7B1EE86D-CAEC-44DD-86B2-78A92E2187E6}" type="parTrans" cxnId="{8D3B0EAC-8EEE-4869-A2D9-4B0B96C2302C}">
      <dgm:prSet/>
      <dgm:spPr/>
    </dgm:pt>
    <dgm:pt modelId="{F890A41E-AD8C-4074-B626-373351E60E78}" type="sibTrans" cxnId="{8D3B0EAC-8EEE-4869-A2D9-4B0B96C2302C}">
      <dgm:prSet/>
      <dgm:spPr/>
    </dgm:pt>
    <dgm:pt modelId="{9A45EBB7-FAF2-4B1A-8E77-5CFFD1201E2D}" type="pres">
      <dgm:prSet presAssocID="{D86A4A9F-12B0-41D8-B1E7-D24569E45319}" presName="Name0" presStyleCnt="0">
        <dgm:presLayoutVars>
          <dgm:dir/>
          <dgm:resizeHandles val="exact"/>
        </dgm:presLayoutVars>
      </dgm:prSet>
      <dgm:spPr/>
    </dgm:pt>
    <dgm:pt modelId="{4628D71C-48EC-4ECA-B069-083E07E051F3}" type="pres">
      <dgm:prSet presAssocID="{0F442A5A-71AD-43B4-9090-48904229817D}" presName="node" presStyleLbl="node1" presStyleIdx="0" presStyleCnt="3">
        <dgm:presLayoutVars>
          <dgm:bulletEnabled val="1"/>
        </dgm:presLayoutVars>
      </dgm:prSet>
      <dgm:spPr/>
    </dgm:pt>
    <dgm:pt modelId="{BC8BFF83-C004-409E-B1A8-8D31B5D8C190}" type="pres">
      <dgm:prSet presAssocID="{C8319F13-D6F5-42C2-8999-0ECA29A4E178}" presName="sibTrans" presStyleCnt="0"/>
      <dgm:spPr/>
    </dgm:pt>
    <dgm:pt modelId="{E6559B01-7EAE-4033-9493-371AC9AF9E03}" type="pres">
      <dgm:prSet presAssocID="{8594E5FB-F76E-42C8-B5BC-09FD354CA499}" presName="node" presStyleLbl="node1" presStyleIdx="1" presStyleCnt="3">
        <dgm:presLayoutVars>
          <dgm:bulletEnabled val="1"/>
        </dgm:presLayoutVars>
      </dgm:prSet>
      <dgm:spPr/>
    </dgm:pt>
    <dgm:pt modelId="{8538D318-8ECD-4387-B549-5E1AA3BB3B20}" type="pres">
      <dgm:prSet presAssocID="{E4CB5757-E9E3-4503-B0E0-644A4B5EA11E}" presName="sibTrans" presStyleCnt="0"/>
      <dgm:spPr/>
    </dgm:pt>
    <dgm:pt modelId="{0308088C-747E-4DAF-97E6-072DCCCB9036}" type="pres">
      <dgm:prSet presAssocID="{4B36F292-85C5-4DFC-845E-EDF9ED5CACFF}" presName="node" presStyleLbl="node1" presStyleIdx="2" presStyleCnt="3">
        <dgm:presLayoutVars>
          <dgm:bulletEnabled val="1"/>
        </dgm:presLayoutVars>
      </dgm:prSet>
      <dgm:spPr/>
    </dgm:pt>
  </dgm:ptLst>
  <dgm:cxnLst>
    <dgm:cxn modelId="{73952515-AA77-4433-AC31-D51D51ADF361}" type="presOf" srcId="{B02C7347-D55E-4988-9869-40B42D0C8299}" destId="{4628D71C-48EC-4ECA-B069-083E07E051F3}" srcOrd="0" destOrd="1" presId="urn:microsoft.com/office/officeart/2005/8/layout/hList6"/>
    <dgm:cxn modelId="{DF3C031B-2255-4CC7-8015-0C0F13F216DD}" srcId="{4B36F292-85C5-4DFC-845E-EDF9ED5CACFF}" destId="{97CF1F1B-DBC7-42E8-A441-EB6F86C7641C}" srcOrd="0" destOrd="0" parTransId="{B8D5FEE7-62FD-47F6-B48E-E7AA7592A8D5}" sibTransId="{03947D60-48E9-4D55-9033-E0B3FBD1555D}"/>
    <dgm:cxn modelId="{26A27C26-3A94-424E-B867-E39594F9D8C2}" srcId="{D86A4A9F-12B0-41D8-B1E7-D24569E45319}" destId="{8594E5FB-F76E-42C8-B5BC-09FD354CA499}" srcOrd="1" destOrd="0" parTransId="{12D75DC6-C5B3-4643-B42F-09AC0F1C1129}" sibTransId="{E4CB5757-E9E3-4503-B0E0-644A4B5EA11E}"/>
    <dgm:cxn modelId="{891BB829-3904-4DE1-88BF-C14AEEC32236}" type="presOf" srcId="{06B09CD0-6325-46DD-BC9B-D1D966FCCC12}" destId="{0308088C-747E-4DAF-97E6-072DCCCB9036}" srcOrd="0" destOrd="3" presId="urn:microsoft.com/office/officeart/2005/8/layout/hList6"/>
    <dgm:cxn modelId="{65409E3C-9DA8-4B4E-A76A-2360C62417B7}" srcId="{4B36F292-85C5-4DFC-845E-EDF9ED5CACFF}" destId="{EAA68E7D-96DB-430C-B75A-A581F17F00B6}" srcOrd="1" destOrd="0" parTransId="{13B6672A-EB3E-4EFC-AAAA-AC32AE8A013F}" sibTransId="{A532CD33-D33C-41C5-9667-B726425CC449}"/>
    <dgm:cxn modelId="{D6436342-2CE6-4AB5-9643-596065447029}" type="presOf" srcId="{8594E5FB-F76E-42C8-B5BC-09FD354CA499}" destId="{E6559B01-7EAE-4033-9493-371AC9AF9E03}" srcOrd="0" destOrd="0" presId="urn:microsoft.com/office/officeart/2005/8/layout/hList6"/>
    <dgm:cxn modelId="{4CADEA62-832D-463F-832F-BA08C0CA810F}" type="presOf" srcId="{31DE83C6-6C63-4508-9DCF-218F94332D8D}" destId="{E6559B01-7EAE-4033-9493-371AC9AF9E03}" srcOrd="0" destOrd="1" presId="urn:microsoft.com/office/officeart/2005/8/layout/hList6"/>
    <dgm:cxn modelId="{BCD8A168-26FD-4BB2-90E3-2586C0E40876}" srcId="{D86A4A9F-12B0-41D8-B1E7-D24569E45319}" destId="{4B36F292-85C5-4DFC-845E-EDF9ED5CACFF}" srcOrd="2" destOrd="0" parTransId="{560308C2-EA7E-4681-B08B-38E9E16F4A19}" sibTransId="{81D03958-FE54-4765-9A0B-FCBE487C4C6E}"/>
    <dgm:cxn modelId="{48DD736A-3061-4DC6-B3E3-4EE5843D64B5}" type="presOf" srcId="{97CF1F1B-DBC7-42E8-A441-EB6F86C7641C}" destId="{0308088C-747E-4DAF-97E6-072DCCCB9036}" srcOrd="0" destOrd="1" presId="urn:microsoft.com/office/officeart/2005/8/layout/hList6"/>
    <dgm:cxn modelId="{C373D051-088C-45ED-91DA-84E16C3882E5}" type="presOf" srcId="{0F442A5A-71AD-43B4-9090-48904229817D}" destId="{4628D71C-48EC-4ECA-B069-083E07E051F3}" srcOrd="0" destOrd="0" presId="urn:microsoft.com/office/officeart/2005/8/layout/hList6"/>
    <dgm:cxn modelId="{7E2D947B-29DC-493C-A62B-A7604017ACB8}" type="presOf" srcId="{4B36F292-85C5-4DFC-845E-EDF9ED5CACFF}" destId="{0308088C-747E-4DAF-97E6-072DCCCB9036}" srcOrd="0" destOrd="0" presId="urn:microsoft.com/office/officeart/2005/8/layout/hList6"/>
    <dgm:cxn modelId="{9A002A80-097A-4394-AEDC-79D7C7C5843F}" srcId="{8594E5FB-F76E-42C8-B5BC-09FD354CA499}" destId="{31DE83C6-6C63-4508-9DCF-218F94332D8D}" srcOrd="0" destOrd="0" parTransId="{12BA2329-EBAB-4D24-944A-E5B02D2ACC9F}" sibTransId="{220CE3FC-2786-4CC8-9785-0CFD9E6F5129}"/>
    <dgm:cxn modelId="{3878B981-69F9-4E5C-9DA7-4B8B9CDFF154}" type="presOf" srcId="{8C9B149D-5D21-4AEC-AB58-6AA6BCF97B53}" destId="{4628D71C-48EC-4ECA-B069-083E07E051F3}" srcOrd="0" destOrd="2" presId="urn:microsoft.com/office/officeart/2005/8/layout/hList6"/>
    <dgm:cxn modelId="{715C5B84-BB1D-4AA3-BF65-4CA7F5DAECD8}" srcId="{D86A4A9F-12B0-41D8-B1E7-D24569E45319}" destId="{0F442A5A-71AD-43B4-9090-48904229817D}" srcOrd="0" destOrd="0" parTransId="{A01D8DCE-8A3F-4F90-9408-2A968EAA38C2}" sibTransId="{C8319F13-D6F5-42C2-8999-0ECA29A4E178}"/>
    <dgm:cxn modelId="{AC3DDC8F-1C31-4A6B-87A7-1B3C939444CA}" srcId="{0F442A5A-71AD-43B4-9090-48904229817D}" destId="{B02C7347-D55E-4988-9869-40B42D0C8299}" srcOrd="0" destOrd="0" parTransId="{E3AC88F8-0082-4D2F-9112-C0EFA6642A5F}" sibTransId="{28E49046-9B05-4498-BFEA-BDAD535C0C73}"/>
    <dgm:cxn modelId="{95B40193-D7E2-4854-A6DA-98132C9C3455}" type="presOf" srcId="{D86A4A9F-12B0-41D8-B1E7-D24569E45319}" destId="{9A45EBB7-FAF2-4B1A-8E77-5CFFD1201E2D}" srcOrd="0" destOrd="0" presId="urn:microsoft.com/office/officeart/2005/8/layout/hList6"/>
    <dgm:cxn modelId="{8D3B0EAC-8EEE-4869-A2D9-4B0B96C2302C}" srcId="{4B36F292-85C5-4DFC-845E-EDF9ED5CACFF}" destId="{06B09CD0-6325-46DD-BC9B-D1D966FCCC12}" srcOrd="2" destOrd="0" parTransId="{7B1EE86D-CAEC-44DD-86B2-78A92E2187E6}" sibTransId="{F890A41E-AD8C-4074-B626-373351E60E78}"/>
    <dgm:cxn modelId="{5A7088CA-394C-4C67-911C-ED8198B8516B}" type="presOf" srcId="{EAA68E7D-96DB-430C-B75A-A581F17F00B6}" destId="{0308088C-747E-4DAF-97E6-072DCCCB9036}" srcOrd="0" destOrd="2" presId="urn:microsoft.com/office/officeart/2005/8/layout/hList6"/>
    <dgm:cxn modelId="{892E0DF9-9E60-47BF-97DF-31E58B5D4407}" srcId="{0F442A5A-71AD-43B4-9090-48904229817D}" destId="{8C9B149D-5D21-4AEC-AB58-6AA6BCF97B53}" srcOrd="1" destOrd="0" parTransId="{BB00309E-4290-4DD9-B9BA-A956359C13E9}" sibTransId="{46B6C704-4F90-4049-B9CD-42AAE39B3506}"/>
    <dgm:cxn modelId="{E7AEF656-0FA1-4072-99BF-A886299649A9}" type="presParOf" srcId="{9A45EBB7-FAF2-4B1A-8E77-5CFFD1201E2D}" destId="{4628D71C-48EC-4ECA-B069-083E07E051F3}" srcOrd="0" destOrd="0" presId="urn:microsoft.com/office/officeart/2005/8/layout/hList6"/>
    <dgm:cxn modelId="{301C5539-AC31-4A54-8AC3-679CF718F96E}" type="presParOf" srcId="{9A45EBB7-FAF2-4B1A-8E77-5CFFD1201E2D}" destId="{BC8BFF83-C004-409E-B1A8-8D31B5D8C190}" srcOrd="1" destOrd="0" presId="urn:microsoft.com/office/officeart/2005/8/layout/hList6"/>
    <dgm:cxn modelId="{E6A2C405-ADDA-4B98-817D-09CCFD4B46DD}" type="presParOf" srcId="{9A45EBB7-FAF2-4B1A-8E77-5CFFD1201E2D}" destId="{E6559B01-7EAE-4033-9493-371AC9AF9E03}" srcOrd="2" destOrd="0" presId="urn:microsoft.com/office/officeart/2005/8/layout/hList6"/>
    <dgm:cxn modelId="{C66AA574-EEFB-44AE-A907-780BABD6B473}" type="presParOf" srcId="{9A45EBB7-FAF2-4B1A-8E77-5CFFD1201E2D}" destId="{8538D318-8ECD-4387-B549-5E1AA3BB3B20}" srcOrd="3" destOrd="0" presId="urn:microsoft.com/office/officeart/2005/8/layout/hList6"/>
    <dgm:cxn modelId="{B0904BA2-2CFB-466E-935B-F4841D92A042}" type="presParOf" srcId="{9A45EBB7-FAF2-4B1A-8E77-5CFFD1201E2D}" destId="{0308088C-747E-4DAF-97E6-072DCCCB9036}"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D0540-E9C9-4A47-997B-F08DB8E2BA06}">
      <dsp:nvSpPr>
        <dsp:cNvPr id="0" name=""/>
        <dsp:cNvSpPr/>
      </dsp:nvSpPr>
      <dsp:spPr>
        <a:xfrm>
          <a:off x="6544"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rtl="0">
            <a:lnSpc>
              <a:spcPct val="90000"/>
            </a:lnSpc>
            <a:spcBef>
              <a:spcPct val="0"/>
            </a:spcBef>
            <a:spcAft>
              <a:spcPct val="35000"/>
            </a:spcAft>
            <a:buNone/>
          </a:pPr>
          <a:r>
            <a:rPr lang="en-GB" sz="1200" kern="1200">
              <a:latin typeface="Neue Haas Grotesk Text Pro"/>
            </a:rPr>
            <a:t> SENDER</a:t>
          </a:r>
          <a:endParaRPr lang="en-GB" sz="1200" kern="1200"/>
        </a:p>
      </dsp:txBody>
      <dsp:txXfrm>
        <a:off x="6544" y="959409"/>
        <a:ext cx="1476723" cy="345600"/>
      </dsp:txXfrm>
    </dsp:sp>
    <dsp:sp modelId="{2C468E6E-5282-4AB9-AE2D-5E6A172009A0}">
      <dsp:nvSpPr>
        <dsp:cNvPr id="0" name=""/>
        <dsp:cNvSpPr/>
      </dsp:nvSpPr>
      <dsp:spPr>
        <a:xfrm>
          <a:off x="309006"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 Gary (Manager)</a:t>
          </a:r>
        </a:p>
        <a:p>
          <a:pPr marL="114300" lvl="1" indent="-114300" algn="l" defTabSz="533400">
            <a:lnSpc>
              <a:spcPct val="90000"/>
            </a:lnSpc>
            <a:spcBef>
              <a:spcPct val="0"/>
            </a:spcBef>
            <a:spcAft>
              <a:spcPct val="15000"/>
            </a:spcAft>
            <a:buChar char="•"/>
          </a:pPr>
          <a:r>
            <a:rPr lang="en-GB" sz="1200" kern="1200">
              <a:latin typeface="Neue Haas Grotesk Text Pro"/>
            </a:rPr>
            <a:t>Responsible for communicating hygienic standards</a:t>
          </a:r>
          <a:endParaRPr lang="en-GB" sz="1200" kern="1200"/>
        </a:p>
      </dsp:txBody>
      <dsp:txXfrm>
        <a:off x="352026" y="1348029"/>
        <a:ext cx="1390683" cy="1382760"/>
      </dsp:txXfrm>
    </dsp:sp>
    <dsp:sp modelId="{D017125E-E932-43FF-8656-952E59AED7AA}">
      <dsp:nvSpPr>
        <dsp:cNvPr id="0" name=""/>
        <dsp:cNvSpPr/>
      </dsp:nvSpPr>
      <dsp:spPr>
        <a:xfrm>
          <a:off x="1707134" y="948379"/>
          <a:ext cx="474595" cy="3676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707134" y="1021911"/>
        <a:ext cx="364297" cy="220597"/>
      </dsp:txXfrm>
    </dsp:sp>
    <dsp:sp modelId="{69983543-6018-4F7A-A6F0-15C28579CC76}">
      <dsp:nvSpPr>
        <dsp:cNvPr id="0" name=""/>
        <dsp:cNvSpPr/>
      </dsp:nvSpPr>
      <dsp:spPr>
        <a:xfrm>
          <a:off x="2378732"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rtl="0">
            <a:lnSpc>
              <a:spcPct val="90000"/>
            </a:lnSpc>
            <a:spcBef>
              <a:spcPct val="0"/>
            </a:spcBef>
            <a:spcAft>
              <a:spcPct val="35000"/>
            </a:spcAft>
            <a:buNone/>
          </a:pPr>
          <a:r>
            <a:rPr lang="en-GB" sz="1200" kern="1200">
              <a:latin typeface="Neue Haas Grotesk Text Pro"/>
            </a:rPr>
            <a:t> MESSAGE</a:t>
          </a:r>
          <a:endParaRPr lang="en-GB" sz="1200" kern="1200"/>
        </a:p>
      </dsp:txBody>
      <dsp:txXfrm>
        <a:off x="2378732" y="959409"/>
        <a:ext cx="1476723" cy="345600"/>
      </dsp:txXfrm>
    </dsp:sp>
    <dsp:sp modelId="{C2682B2B-0301-4D94-A582-771F19B395B5}">
      <dsp:nvSpPr>
        <dsp:cNvPr id="0" name=""/>
        <dsp:cNvSpPr/>
      </dsp:nvSpPr>
      <dsp:spPr>
        <a:xfrm>
          <a:off x="2681194"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 Food safety procedures</a:t>
          </a:r>
          <a:endParaRPr lang="en-GB" sz="1200" kern="1200"/>
        </a:p>
        <a:p>
          <a:pPr marL="114300" lvl="1" indent="-114300" algn="l" defTabSz="533400" rtl="0">
            <a:lnSpc>
              <a:spcPct val="90000"/>
            </a:lnSpc>
            <a:spcBef>
              <a:spcPct val="0"/>
            </a:spcBef>
            <a:spcAft>
              <a:spcPct val="15000"/>
            </a:spcAft>
            <a:buChar char="•"/>
          </a:pPr>
          <a:r>
            <a:rPr lang="en-GB" sz="1200" kern="1200">
              <a:latin typeface="Neue Haas Grotesk Text Pro"/>
            </a:rPr>
            <a:t>Machinery safety instructions</a:t>
          </a:r>
          <a:endParaRPr lang="en-GB" sz="1200" kern="1200"/>
        </a:p>
      </dsp:txBody>
      <dsp:txXfrm>
        <a:off x="2724214" y="1348029"/>
        <a:ext cx="1390683" cy="1382760"/>
      </dsp:txXfrm>
    </dsp:sp>
    <dsp:sp modelId="{C1930461-1295-46E1-B033-AB9E9EC4BD90}">
      <dsp:nvSpPr>
        <dsp:cNvPr id="0" name=""/>
        <dsp:cNvSpPr/>
      </dsp:nvSpPr>
      <dsp:spPr>
        <a:xfrm>
          <a:off x="4079322" y="948379"/>
          <a:ext cx="474595" cy="3676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079322" y="1021911"/>
        <a:ext cx="364297" cy="220597"/>
      </dsp:txXfrm>
    </dsp:sp>
    <dsp:sp modelId="{B150B3FA-98B7-4FDB-963C-74E0886A7570}">
      <dsp:nvSpPr>
        <dsp:cNvPr id="0" name=""/>
        <dsp:cNvSpPr/>
      </dsp:nvSpPr>
      <dsp:spPr>
        <a:xfrm>
          <a:off x="4750920"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a:lnSpc>
              <a:spcPct val="90000"/>
            </a:lnSpc>
            <a:spcBef>
              <a:spcPct val="0"/>
            </a:spcBef>
            <a:spcAft>
              <a:spcPct val="35000"/>
            </a:spcAft>
            <a:buNone/>
          </a:pPr>
          <a:r>
            <a:rPr lang="en-GB" sz="1200" kern="1200">
              <a:latin typeface="Neue Haas Grotesk Text Pro"/>
            </a:rPr>
            <a:t>CHANNEL</a:t>
          </a:r>
          <a:endParaRPr lang="en-GB" sz="1200" kern="1200"/>
        </a:p>
      </dsp:txBody>
      <dsp:txXfrm>
        <a:off x="4750920" y="959409"/>
        <a:ext cx="1476723" cy="345600"/>
      </dsp:txXfrm>
    </dsp:sp>
    <dsp:sp modelId="{4BAA3C93-1BCB-4B85-A10A-988513B941CE}">
      <dsp:nvSpPr>
        <dsp:cNvPr id="0" name=""/>
        <dsp:cNvSpPr/>
      </dsp:nvSpPr>
      <dsp:spPr>
        <a:xfrm>
          <a:off x="5053382"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Visual wall signs</a:t>
          </a:r>
        </a:p>
        <a:p>
          <a:pPr marL="114300" lvl="1" indent="-114300" algn="l" defTabSz="533400" rtl="0">
            <a:lnSpc>
              <a:spcPct val="90000"/>
            </a:lnSpc>
            <a:spcBef>
              <a:spcPct val="0"/>
            </a:spcBef>
            <a:spcAft>
              <a:spcPct val="15000"/>
            </a:spcAft>
            <a:buChar char="•"/>
          </a:pPr>
          <a:r>
            <a:rPr lang="en-GB" sz="1200" kern="1200">
              <a:latin typeface="Neue Haas Grotesk Text Pro"/>
            </a:rPr>
            <a:t>Verbal instruction</a:t>
          </a:r>
        </a:p>
      </dsp:txBody>
      <dsp:txXfrm>
        <a:off x="5096402" y="1348029"/>
        <a:ext cx="1390683" cy="1382760"/>
      </dsp:txXfrm>
    </dsp:sp>
    <dsp:sp modelId="{111D1DB1-4FAF-46F2-92FD-7B7C7A5B832C}">
      <dsp:nvSpPr>
        <dsp:cNvPr id="0" name=""/>
        <dsp:cNvSpPr/>
      </dsp:nvSpPr>
      <dsp:spPr>
        <a:xfrm>
          <a:off x="6451510" y="948379"/>
          <a:ext cx="474595" cy="3676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451510" y="1021911"/>
        <a:ext cx="364297" cy="220597"/>
      </dsp:txXfrm>
    </dsp:sp>
    <dsp:sp modelId="{CDC71E0F-8965-4A31-B3A0-D778CEA863E2}">
      <dsp:nvSpPr>
        <dsp:cNvPr id="0" name=""/>
        <dsp:cNvSpPr/>
      </dsp:nvSpPr>
      <dsp:spPr>
        <a:xfrm>
          <a:off x="7123108"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a:lnSpc>
              <a:spcPct val="90000"/>
            </a:lnSpc>
            <a:spcBef>
              <a:spcPct val="0"/>
            </a:spcBef>
            <a:spcAft>
              <a:spcPct val="35000"/>
            </a:spcAft>
            <a:buNone/>
          </a:pPr>
          <a:r>
            <a:rPr lang="en-GB" sz="1200" kern="1200">
              <a:latin typeface="Neue Haas Grotesk Text Pro"/>
            </a:rPr>
            <a:t>RECEIVER</a:t>
          </a:r>
        </a:p>
      </dsp:txBody>
      <dsp:txXfrm>
        <a:off x="7123108" y="959409"/>
        <a:ext cx="1476723" cy="345600"/>
      </dsp:txXfrm>
    </dsp:sp>
    <dsp:sp modelId="{5E618EF9-999E-4026-8D5D-9D2FC7AB4FE8}">
      <dsp:nvSpPr>
        <dsp:cNvPr id="0" name=""/>
        <dsp:cNvSpPr/>
      </dsp:nvSpPr>
      <dsp:spPr>
        <a:xfrm>
          <a:off x="7425570"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Multilingual workforce</a:t>
          </a:r>
        </a:p>
        <a:p>
          <a:pPr marL="114300" lvl="1" indent="-114300" algn="l" defTabSz="533400" rtl="0">
            <a:lnSpc>
              <a:spcPct val="90000"/>
            </a:lnSpc>
            <a:spcBef>
              <a:spcPct val="0"/>
            </a:spcBef>
            <a:spcAft>
              <a:spcPct val="15000"/>
            </a:spcAft>
            <a:buChar char="•"/>
          </a:pPr>
          <a:r>
            <a:rPr lang="en-GB" sz="1200" kern="1200">
              <a:latin typeface="Neue Haas Grotesk Text Pro"/>
            </a:rPr>
            <a:t>Mixed age groups</a:t>
          </a:r>
          <a:endParaRPr lang="en-GB" sz="1200" kern="1200"/>
        </a:p>
      </dsp:txBody>
      <dsp:txXfrm>
        <a:off x="7468590" y="1348029"/>
        <a:ext cx="1390683" cy="1382760"/>
      </dsp:txXfrm>
    </dsp:sp>
    <dsp:sp modelId="{CFBCC0B1-74C1-4699-BFA1-EE4F4B1E9B10}">
      <dsp:nvSpPr>
        <dsp:cNvPr id="0" name=""/>
        <dsp:cNvSpPr/>
      </dsp:nvSpPr>
      <dsp:spPr>
        <a:xfrm>
          <a:off x="8823698" y="948379"/>
          <a:ext cx="474595" cy="3676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8823698" y="1021911"/>
        <a:ext cx="364297" cy="220597"/>
      </dsp:txXfrm>
    </dsp:sp>
    <dsp:sp modelId="{45FE74B2-D142-4FE9-8A00-B9EB7B0ADFCF}">
      <dsp:nvSpPr>
        <dsp:cNvPr id="0" name=""/>
        <dsp:cNvSpPr/>
      </dsp:nvSpPr>
      <dsp:spPr>
        <a:xfrm>
          <a:off x="9495296"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rtl="0">
            <a:lnSpc>
              <a:spcPct val="90000"/>
            </a:lnSpc>
            <a:spcBef>
              <a:spcPct val="0"/>
            </a:spcBef>
            <a:spcAft>
              <a:spcPct val="35000"/>
            </a:spcAft>
            <a:buNone/>
          </a:pPr>
          <a:r>
            <a:rPr lang="en-GB" sz="1200" kern="1200">
              <a:latin typeface="Neue Haas Grotesk Text Pro"/>
            </a:rPr>
            <a:t>NOISE</a:t>
          </a:r>
        </a:p>
      </dsp:txBody>
      <dsp:txXfrm>
        <a:off x="9495296" y="959409"/>
        <a:ext cx="1476723" cy="345600"/>
      </dsp:txXfrm>
    </dsp:sp>
    <dsp:sp modelId="{2917ED06-03F4-4F13-9AAD-631549290007}">
      <dsp:nvSpPr>
        <dsp:cNvPr id="0" name=""/>
        <dsp:cNvSpPr/>
      </dsp:nvSpPr>
      <dsp:spPr>
        <a:xfrm>
          <a:off x="9797758"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 Noise from machinery </a:t>
          </a:r>
        </a:p>
        <a:p>
          <a:pPr marL="114300" lvl="1" indent="-114300" algn="l" defTabSz="533400" rtl="0">
            <a:lnSpc>
              <a:spcPct val="90000"/>
            </a:lnSpc>
            <a:spcBef>
              <a:spcPct val="0"/>
            </a:spcBef>
            <a:spcAft>
              <a:spcPct val="15000"/>
            </a:spcAft>
            <a:buChar char="•"/>
          </a:pPr>
          <a:r>
            <a:rPr lang="en-GB" sz="1200" kern="1200">
              <a:latin typeface="Neue Haas Grotesk Text Pro"/>
            </a:rPr>
            <a:t>Language difference </a:t>
          </a:r>
        </a:p>
      </dsp:txBody>
      <dsp:txXfrm>
        <a:off x="9840778" y="1348029"/>
        <a:ext cx="1390683" cy="1382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E0501-2421-45F1-9CD0-C8C0DCF7426F}">
      <dsp:nvSpPr>
        <dsp:cNvPr id="0" name=""/>
        <dsp:cNvSpPr/>
      </dsp:nvSpPr>
      <dsp:spPr>
        <a:xfrm rot="5400000">
          <a:off x="-191043" y="194482"/>
          <a:ext cx="1273622" cy="891535"/>
        </a:xfrm>
        <a:prstGeom prst="chevron">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Neue Haas Grotesk Text Pro"/>
            </a:rPr>
            <a:t>Source-Gary (Floor Manager)</a:t>
          </a:r>
          <a:endParaRPr lang="en-GB" sz="1400" kern="1200"/>
        </a:p>
      </dsp:txBody>
      <dsp:txXfrm rot="-5400000">
        <a:off x="1" y="449207"/>
        <a:ext cx="891535" cy="382087"/>
      </dsp:txXfrm>
    </dsp:sp>
    <dsp:sp modelId="{42F274AA-EE06-47A8-8079-DCA8328743BD}">
      <dsp:nvSpPr>
        <dsp:cNvPr id="0" name=""/>
        <dsp:cNvSpPr/>
      </dsp:nvSpPr>
      <dsp:spPr>
        <a:xfrm rot="5400000">
          <a:off x="5401296" y="-4506321"/>
          <a:ext cx="828289" cy="9847811"/>
        </a:xfrm>
        <a:prstGeom prst="round2SameRect">
          <a:avLst/>
        </a:prstGeom>
        <a:solidFill>
          <a:schemeClr val="accent1">
            <a:alpha val="90000"/>
            <a:tint val="4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GB" sz="1500" kern="1200">
              <a:latin typeface="Neue Haas Grotesk Text Pro"/>
            </a:rPr>
            <a:t>The manager is responsible for giving hygiene instruction .His communication is weakened because:</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He is tired ,stressed ,and rushed. He assume staff understand English. He relies on telling rather than checking understanding.</a:t>
          </a:r>
          <a:endParaRPr lang="en-GB" sz="1500" kern="1200"/>
        </a:p>
      </dsp:txBody>
      <dsp:txXfrm rot="-5400000">
        <a:off x="891535" y="43874"/>
        <a:ext cx="9807377" cy="747421"/>
      </dsp:txXfrm>
    </dsp:sp>
    <dsp:sp modelId="{60F00672-63B2-4DEF-B96D-9704D56096D8}">
      <dsp:nvSpPr>
        <dsp:cNvPr id="0" name=""/>
        <dsp:cNvSpPr/>
      </dsp:nvSpPr>
      <dsp:spPr>
        <a:xfrm rot="5400000">
          <a:off x="-191043" y="1321772"/>
          <a:ext cx="1273622" cy="891535"/>
        </a:xfrm>
        <a:prstGeom prst="chevron">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Neue Haas Grotesk Text Pro"/>
            </a:rPr>
            <a:t>Message-Hygiene and Safety Rules</a:t>
          </a:r>
          <a:endParaRPr lang="en-GB" sz="1400" kern="1200"/>
        </a:p>
      </dsp:txBody>
      <dsp:txXfrm rot="-5400000">
        <a:off x="1" y="1576497"/>
        <a:ext cx="891535" cy="382087"/>
      </dsp:txXfrm>
    </dsp:sp>
    <dsp:sp modelId="{47125B95-5D0C-42A1-97AE-CDD244150C49}">
      <dsp:nvSpPr>
        <dsp:cNvPr id="0" name=""/>
        <dsp:cNvSpPr/>
      </dsp:nvSpPr>
      <dsp:spPr>
        <a:xfrm rot="5400000">
          <a:off x="5401514" y="-3379248"/>
          <a:ext cx="827854" cy="9847811"/>
        </a:xfrm>
        <a:prstGeom prst="round2SameRect">
          <a:avLst/>
        </a:prstGeom>
        <a:solidFill>
          <a:schemeClr val="accent1">
            <a:alpha val="90000"/>
            <a:tint val="4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GB" sz="1500" kern="1200">
              <a:latin typeface="Neue Haas Grotesk Text Pro"/>
            </a:rPr>
            <a:t>The message includes instructions like.</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"Keep your hairnets on", "Wash your hands regularly", "Keep meat chilled." The message becomes ineffective because it is not adapted to the workers language or skill level.</a:t>
          </a:r>
          <a:endParaRPr lang="en-GB" sz="1500" kern="1200"/>
        </a:p>
      </dsp:txBody>
      <dsp:txXfrm rot="-5400000">
        <a:off x="891536" y="1171143"/>
        <a:ext cx="9807398" cy="747028"/>
      </dsp:txXfrm>
    </dsp:sp>
    <dsp:sp modelId="{D72D5ACA-4817-4964-86C3-96DB4CA8341E}">
      <dsp:nvSpPr>
        <dsp:cNvPr id="0" name=""/>
        <dsp:cNvSpPr/>
      </dsp:nvSpPr>
      <dsp:spPr>
        <a:xfrm rot="5400000">
          <a:off x="-191043" y="2449063"/>
          <a:ext cx="1273622" cy="891535"/>
        </a:xfrm>
        <a:prstGeom prst="chevron">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Neue Haas Grotesk Text Pro"/>
            </a:rPr>
            <a:t>Channel-How the message </a:t>
          </a:r>
          <a:r>
            <a:rPr lang="en-GB" sz="1200" kern="1200" err="1">
              <a:latin typeface="Neue Haas Grotesk Text Pro"/>
            </a:rPr>
            <a:t>i</a:t>
          </a:r>
          <a:r>
            <a:rPr lang="en-GB" sz="1200" kern="1200">
              <a:latin typeface="Neue Haas Grotesk Text Pro"/>
            </a:rPr>
            <a:t>s delivered. The manager use : </a:t>
          </a:r>
          <a:endParaRPr lang="en-GB" sz="1200" kern="1200"/>
        </a:p>
      </dsp:txBody>
      <dsp:txXfrm rot="-5400000">
        <a:off x="1" y="2703788"/>
        <a:ext cx="891535" cy="382087"/>
      </dsp:txXfrm>
    </dsp:sp>
    <dsp:sp modelId="{56684EA3-A7ED-4378-861C-131EA516106D}">
      <dsp:nvSpPr>
        <dsp:cNvPr id="0" name=""/>
        <dsp:cNvSpPr/>
      </dsp:nvSpPr>
      <dsp:spPr>
        <a:xfrm rot="5400000">
          <a:off x="5401514" y="-2251958"/>
          <a:ext cx="827854" cy="9847811"/>
        </a:xfrm>
        <a:prstGeom prst="round2SameRect">
          <a:avLst/>
        </a:prstGeom>
        <a:solidFill>
          <a:schemeClr val="accent1">
            <a:alpha val="90000"/>
            <a:tint val="4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GB" sz="1500" kern="1200">
              <a:latin typeface="Neue Haas Grotesk Text Pro"/>
            </a:rPr>
            <a:t>Spoken English ,written signs ,occasional demonstration</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The channel fails because many workers cannot read or understand English well ,and signs alone cannot replace proper training.</a:t>
          </a:r>
          <a:endParaRPr lang="en-GB" sz="1500" kern="1200"/>
        </a:p>
      </dsp:txBody>
      <dsp:txXfrm rot="-5400000">
        <a:off x="891536" y="2298433"/>
        <a:ext cx="9807398" cy="747028"/>
      </dsp:txXfrm>
    </dsp:sp>
    <dsp:sp modelId="{C587458D-6196-42D0-9ADF-49D77A8490B4}">
      <dsp:nvSpPr>
        <dsp:cNvPr id="0" name=""/>
        <dsp:cNvSpPr/>
      </dsp:nvSpPr>
      <dsp:spPr>
        <a:xfrm rot="5400000">
          <a:off x="-191043" y="3576353"/>
          <a:ext cx="1273622" cy="891535"/>
        </a:xfrm>
        <a:prstGeom prst="chevron">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Neue Haas Grotesk Text Pro"/>
            </a:rPr>
            <a:t>Receiver-Workers 40 employees (16-60)</a:t>
          </a:r>
        </a:p>
      </dsp:txBody>
      <dsp:txXfrm rot="-5400000">
        <a:off x="1" y="3831078"/>
        <a:ext cx="891535" cy="382087"/>
      </dsp:txXfrm>
    </dsp:sp>
    <dsp:sp modelId="{94D75A69-0FEA-459F-91B7-5E7CEF7736AE}">
      <dsp:nvSpPr>
        <dsp:cNvPr id="0" name=""/>
        <dsp:cNvSpPr/>
      </dsp:nvSpPr>
      <dsp:spPr>
        <a:xfrm rot="5400000">
          <a:off x="5401514" y="-1124667"/>
          <a:ext cx="827854" cy="9847811"/>
        </a:xfrm>
        <a:prstGeom prst="round2SameRect">
          <a:avLst/>
        </a:prstGeom>
        <a:solidFill>
          <a:schemeClr val="accent1">
            <a:alpha val="90000"/>
            <a:tint val="4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GB" sz="1500" kern="1200">
              <a:latin typeface="Neue Haas Grotesk Text Pro"/>
            </a:rPr>
            <a:t>Workers come from five different cultural language backgrounds .</a:t>
          </a:r>
        </a:p>
        <a:p>
          <a:pPr marL="114300" lvl="1" indent="-114300" algn="l" defTabSz="666750" rtl="0">
            <a:lnSpc>
              <a:spcPct val="90000"/>
            </a:lnSpc>
            <a:spcBef>
              <a:spcPct val="0"/>
            </a:spcBef>
            <a:spcAft>
              <a:spcPct val="15000"/>
            </a:spcAft>
            <a:buChar char="•"/>
          </a:pPr>
          <a:r>
            <a:rPr lang="en-GB" sz="1500" kern="1200">
              <a:latin typeface="Neue Haas Grotesk Text Pro"/>
            </a:rPr>
            <a:t>Many of workers : Do not speak English ,have no formal food hygiene training ,are young or inexperienced . </a:t>
          </a:r>
        </a:p>
        <a:p>
          <a:pPr marL="114300" lvl="1" indent="-114300" algn="l" defTabSz="666750" rtl="0">
            <a:lnSpc>
              <a:spcPct val="90000"/>
            </a:lnSpc>
            <a:spcBef>
              <a:spcPct val="0"/>
            </a:spcBef>
            <a:spcAft>
              <a:spcPct val="15000"/>
            </a:spcAft>
            <a:buChar char="•"/>
          </a:pPr>
          <a:r>
            <a:rPr lang="en-GB" sz="1500" kern="1200">
              <a:latin typeface="Neue Haas Grotesk Text Pro"/>
            </a:rPr>
            <a:t>This makes it hard for them to interpret the message correctly.</a:t>
          </a:r>
        </a:p>
      </dsp:txBody>
      <dsp:txXfrm rot="-5400000">
        <a:off x="891536" y="3425724"/>
        <a:ext cx="9807398" cy="74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8D71C-48EC-4ECA-B069-083E07E051F3}">
      <dsp:nvSpPr>
        <dsp:cNvPr id="0" name=""/>
        <dsp:cNvSpPr/>
      </dsp:nvSpPr>
      <dsp:spPr>
        <a:xfrm rot="16200000">
          <a:off x="432178" y="-430877"/>
          <a:ext cx="2519550" cy="3381305"/>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2006" bIns="0" numCol="1" spcCol="1270" anchor="t" anchorCtr="0">
          <a:noAutofit/>
        </a:bodyPr>
        <a:lstStyle/>
        <a:p>
          <a:pPr marL="0" lvl="0" indent="0" algn="l" defTabSz="844550">
            <a:lnSpc>
              <a:spcPct val="90000"/>
            </a:lnSpc>
            <a:spcBef>
              <a:spcPct val="0"/>
            </a:spcBef>
            <a:spcAft>
              <a:spcPct val="35000"/>
            </a:spcAft>
            <a:buNone/>
          </a:pPr>
          <a:r>
            <a:rPr lang="en-GB" sz="1900" kern="1200">
              <a:latin typeface="Neue Haas Grotesk Text Pro"/>
            </a:rPr>
            <a:t>GARY</a:t>
          </a:r>
          <a:endParaRPr lang="en-GB" sz="1900" kern="1200"/>
        </a:p>
        <a:p>
          <a:pPr marL="114300" lvl="1" indent="-114300" algn="l" defTabSz="666750">
            <a:lnSpc>
              <a:spcPct val="90000"/>
            </a:lnSpc>
            <a:spcBef>
              <a:spcPct val="0"/>
            </a:spcBef>
            <a:spcAft>
              <a:spcPct val="15000"/>
            </a:spcAft>
            <a:buChar char="•"/>
          </a:pPr>
          <a:r>
            <a:rPr lang="en-GB" sz="1500" kern="1200">
              <a:latin typeface="Neue Haas Grotesk Text Pro"/>
            </a:rPr>
            <a:t>ENCODER/DECORDER</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EMOTIONAL STAGE (STRESS, FATIGUE, ANGER)</a:t>
          </a:r>
          <a:endParaRPr lang="en-GB" sz="1500" kern="1200"/>
        </a:p>
      </dsp:txBody>
      <dsp:txXfrm rot="5400000">
        <a:off x="1301" y="503910"/>
        <a:ext cx="3381305" cy="1511730"/>
      </dsp:txXfrm>
    </dsp:sp>
    <dsp:sp modelId="{E6559B01-7EAE-4033-9493-371AC9AF9E03}">
      <dsp:nvSpPr>
        <dsp:cNvPr id="0" name=""/>
        <dsp:cNvSpPr/>
      </dsp:nvSpPr>
      <dsp:spPr>
        <a:xfrm rot="16200000">
          <a:off x="4067081" y="-430877"/>
          <a:ext cx="2519550" cy="3381305"/>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2006" bIns="0" numCol="1" spcCol="1270" anchor="t" anchorCtr="0">
          <a:noAutofit/>
        </a:bodyPr>
        <a:lstStyle/>
        <a:p>
          <a:pPr marL="0" lvl="0" indent="0" algn="l" defTabSz="844550">
            <a:lnSpc>
              <a:spcPct val="90000"/>
            </a:lnSpc>
            <a:spcBef>
              <a:spcPct val="0"/>
            </a:spcBef>
            <a:spcAft>
              <a:spcPct val="35000"/>
            </a:spcAft>
            <a:buNone/>
          </a:pPr>
          <a:r>
            <a:rPr lang="en-GB" sz="1900" kern="1200">
              <a:latin typeface="Neue Haas Grotesk Text Pro"/>
            </a:rPr>
            <a:t>MESSAGE</a:t>
          </a:r>
          <a:endParaRPr lang="en-GB" sz="1900" kern="1200"/>
        </a:p>
        <a:p>
          <a:pPr marL="114300" lvl="1" indent="-114300" algn="l" defTabSz="666750" rtl="0">
            <a:lnSpc>
              <a:spcPct val="90000"/>
            </a:lnSpc>
            <a:spcBef>
              <a:spcPct val="0"/>
            </a:spcBef>
            <a:spcAft>
              <a:spcPct val="15000"/>
            </a:spcAft>
            <a:buChar char="•"/>
          </a:pPr>
          <a:r>
            <a:rPr lang="en-GB" sz="1500" kern="1200">
              <a:latin typeface="Neue Haas Grotesk Text Pro"/>
            </a:rPr>
            <a:t> FOOD SAFETY INSTRUCTIONS</a:t>
          </a:r>
          <a:endParaRPr lang="en-GB" sz="1500" kern="1200"/>
        </a:p>
      </dsp:txBody>
      <dsp:txXfrm rot="5400000">
        <a:off x="3636204" y="503910"/>
        <a:ext cx="3381305" cy="1511730"/>
      </dsp:txXfrm>
    </dsp:sp>
    <dsp:sp modelId="{0308088C-747E-4DAF-97E6-072DCCCB9036}">
      <dsp:nvSpPr>
        <dsp:cNvPr id="0" name=""/>
        <dsp:cNvSpPr/>
      </dsp:nvSpPr>
      <dsp:spPr>
        <a:xfrm rot="16200000">
          <a:off x="7701984" y="-430877"/>
          <a:ext cx="2519550" cy="3381305"/>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2006" bIns="0" numCol="1" spcCol="1270" anchor="t" anchorCtr="0">
          <a:noAutofit/>
        </a:bodyPr>
        <a:lstStyle/>
        <a:p>
          <a:pPr marL="0" lvl="0" indent="0" algn="l" defTabSz="844550">
            <a:lnSpc>
              <a:spcPct val="90000"/>
            </a:lnSpc>
            <a:spcBef>
              <a:spcPct val="0"/>
            </a:spcBef>
            <a:spcAft>
              <a:spcPct val="35000"/>
            </a:spcAft>
            <a:buNone/>
          </a:pPr>
          <a:r>
            <a:rPr lang="en-GB" sz="1900" kern="1200">
              <a:latin typeface="Neue Haas Grotesk Text Pro"/>
            </a:rPr>
            <a:t>WORKERS</a:t>
          </a:r>
          <a:endParaRPr lang="en-GB" sz="1900" kern="1200"/>
        </a:p>
        <a:p>
          <a:pPr marL="114300" lvl="1" indent="-114300" algn="l" defTabSz="666750">
            <a:lnSpc>
              <a:spcPct val="90000"/>
            </a:lnSpc>
            <a:spcBef>
              <a:spcPct val="0"/>
            </a:spcBef>
            <a:spcAft>
              <a:spcPct val="15000"/>
            </a:spcAft>
            <a:buChar char="•"/>
          </a:pPr>
          <a:r>
            <a:rPr lang="en-GB" sz="1500" kern="1200">
              <a:latin typeface="Neue Haas Grotesk Text Pro"/>
            </a:rPr>
            <a:t>ENCODER/DECORDER</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EMOTIONAL REACTION( FEAR,CONFUSION ,LOW MOTIVATION)</a:t>
          </a:r>
          <a:endParaRPr lang="en-GB" sz="1500" kern="1200"/>
        </a:p>
        <a:p>
          <a:pPr marL="114300" lvl="1" indent="-114300" algn="l" defTabSz="666750" rtl="0">
            <a:lnSpc>
              <a:spcPct val="90000"/>
            </a:lnSpc>
            <a:spcBef>
              <a:spcPct val="0"/>
            </a:spcBef>
            <a:spcAft>
              <a:spcPct val="15000"/>
            </a:spcAft>
            <a:buChar char="•"/>
          </a:pPr>
          <a:endParaRPr lang="en-GB" sz="1500" kern="1200">
            <a:latin typeface="Neue Haas Grotesk Text Pro"/>
          </a:endParaRPr>
        </a:p>
      </dsp:txBody>
      <dsp:txXfrm rot="5400000">
        <a:off x="7271107" y="503910"/>
        <a:ext cx="3381305" cy="15117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129429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117658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597935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4153335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855617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151490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743109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4294449"/>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72371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464469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35642469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52514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94655230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486305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487198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374149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3/15/2026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79713517"/>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3" r:id="rId12"/>
    <p:sldLayoutId id="2147483904" r:id="rId13"/>
    <p:sldLayoutId id="2147483905" r:id="rId14"/>
    <p:sldLayoutId id="2147483906" r:id="rId15"/>
    <p:sldLayoutId id="2147483907"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communicationtheory.org/shannon-and-weaver-model-of-communication/" TargetMode="External"/><Relationship Id="rId2" Type="http://schemas.openxmlformats.org/officeDocument/2006/relationships/hyperlink" Target="https://journals.lww.com/nohe/fulltext/2012/14610/noise_and_communication_a_three_year_update.3.aspx" TargetMode="External"/><Relationship Id="rId1" Type="http://schemas.openxmlformats.org/officeDocument/2006/relationships/slideLayout" Target="../slideLayouts/slideLayout2.xml"/><Relationship Id="rId5" Type="http://schemas.openxmlformats.org/officeDocument/2006/relationships/hyperlink" Target="https://journalism.university/fundamentals-of-development-and-communication/berlos-model-communication-smcr-framework/" TargetMode="External"/><Relationship Id="rId4" Type="http://schemas.openxmlformats.org/officeDocument/2006/relationships/hyperlink" Target="https://eurac.com/cultural-barriers-and-how-to-overcome-them-in-your-global-company-as-a-global-leader/"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online-learning-college.com/knowledge-hub/gcses/gcse-psychology-help/non-verbal-communication/" TargetMode="External"/><Relationship Id="rId2" Type="http://schemas.openxmlformats.org/officeDocument/2006/relationships/hyperlink" Target="https://www.lspm.org.uk/2022/news.aspx?id=12396460&amp;CourseTitle=The+Schramm%27s+Model+of+Communication" TargetMode="External"/><Relationship Id="rId1" Type="http://schemas.openxmlformats.org/officeDocument/2006/relationships/slideLayout" Target="../slideLayouts/slideLayout2.xml"/><Relationship Id="rId6" Type="http://schemas.openxmlformats.org/officeDocument/2006/relationships/hyperlink" Target="https://www.proquest.com/openview/ed313b07289781e12289704e7980ba40/1" TargetMode="External"/><Relationship Id="rId5" Type="http://schemas.openxmlformats.org/officeDocument/2006/relationships/hyperlink" Target="https://www.studysmarter.co.uk/explanations/media-studies/communication-barriers-in-media/emotional-barriers/" TargetMode="External"/><Relationship Id="rId4" Type="http://schemas.openxmlformats.org/officeDocument/2006/relationships/hyperlink" Target="https://doi.org/10.1051/e3sconf/202016401030"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3415" y="852876"/>
            <a:ext cx="9673682" cy="1690648"/>
          </a:xfrm>
          <a:solidFill>
            <a:schemeClr val="accent5">
              <a:lumMod val="20000"/>
              <a:lumOff val="80000"/>
            </a:schemeClr>
          </a:solidFill>
        </p:spPr>
        <p:txBody>
          <a:bodyPr vert="horz" lIns="91440" tIns="45720" rIns="91440" bIns="45720" rtlCol="0" anchor="t">
            <a:normAutofit fontScale="90000"/>
          </a:bodyPr>
          <a:lstStyle/>
          <a:p>
            <a:pPr algn="l"/>
            <a:r>
              <a:rPr lang="en-GB" sz="1200" b="1"/>
              <a:t>Effective Teamworking &amp; Communications</a:t>
            </a:r>
            <a:br>
              <a:rPr lang="en-GB" sz="1200" b="1"/>
            </a:br>
            <a:r>
              <a:rPr lang="en-GB" sz="1200" b="1"/>
              <a:t>                                  (LCLM4003)</a:t>
            </a:r>
            <a:r>
              <a:rPr lang="en-GB" sz="3200" b="1"/>
              <a:t> </a:t>
            </a:r>
            <a:br>
              <a:rPr lang="en-GB" sz="3200" b="1"/>
            </a:br>
            <a:br>
              <a:rPr lang="en-GB" sz="3200"/>
            </a:br>
            <a:r>
              <a:rPr lang="en-GB" sz="3200"/>
              <a:t>      </a:t>
            </a:r>
            <a:r>
              <a:rPr lang="en-GB" sz="3200" b="1" i="1"/>
              <a:t> Improving communication at Flight Foods</a:t>
            </a:r>
          </a:p>
        </p:txBody>
      </p:sp>
      <p:sp>
        <p:nvSpPr>
          <p:cNvPr id="3" name="Subtitle 2"/>
          <p:cNvSpPr>
            <a:spLocks noGrp="1"/>
          </p:cNvSpPr>
          <p:nvPr>
            <p:ph type="subTitle" idx="1"/>
          </p:nvPr>
        </p:nvSpPr>
        <p:spPr>
          <a:xfrm>
            <a:off x="1784195" y="3183867"/>
            <a:ext cx="4609171" cy="2966030"/>
          </a:xfrm>
          <a:solidFill>
            <a:schemeClr val="accent5">
              <a:lumMod val="20000"/>
              <a:lumOff val="80000"/>
            </a:schemeClr>
          </a:solidFill>
        </p:spPr>
        <p:txBody>
          <a:bodyPr vert="horz" lIns="91440" tIns="45720" rIns="91440" bIns="45720" rtlCol="0" anchor="t">
            <a:normAutofit/>
          </a:bodyPr>
          <a:lstStyle/>
          <a:p>
            <a:r>
              <a:rPr lang="en-GB" b="1"/>
              <a:t>Group members</a:t>
            </a:r>
          </a:p>
          <a:p>
            <a:pPr marL="342900" indent="-342900" algn="l">
              <a:buChar char="•"/>
            </a:pPr>
            <a:r>
              <a:rPr lang="en-GB"/>
              <a:t>Eman Un-Nisa Mumtaz   2511928                     </a:t>
            </a:r>
          </a:p>
          <a:p>
            <a:pPr marL="342900" indent="-342900">
              <a:buChar char="•"/>
            </a:pPr>
            <a:r>
              <a:rPr lang="en-GB"/>
              <a:t>Radostina </a:t>
            </a:r>
            <a:r>
              <a:rPr lang="en-GB" err="1"/>
              <a:t>Stoykova</a:t>
            </a:r>
            <a:r>
              <a:rPr lang="en-GB"/>
              <a:t>   2512263             </a:t>
            </a:r>
          </a:p>
          <a:p>
            <a:pPr marL="342900" indent="-342900" algn="l">
              <a:buChar char="•"/>
            </a:pPr>
            <a:r>
              <a:rPr lang="en-GB"/>
              <a:t>Eriselda Rama  2505618</a:t>
            </a:r>
          </a:p>
          <a:p>
            <a:pPr marL="342900" indent="-342900" algn="l">
              <a:buChar char="•"/>
            </a:pPr>
            <a:r>
              <a:rPr lang="en-GB"/>
              <a:t>Teodora Marinova   2512262</a:t>
            </a:r>
          </a:p>
          <a:p>
            <a:pPr marL="342900" indent="-342900" algn="l">
              <a:buChar char="•"/>
            </a:pPr>
            <a:r>
              <a:rPr lang="en-GB"/>
              <a:t>Evgeni Koka   2509917</a:t>
            </a:r>
          </a:p>
          <a:p>
            <a:pPr algn="l"/>
            <a:endParaRPr lang="en-GB"/>
          </a:p>
        </p:txBody>
      </p:sp>
      <p:sp>
        <p:nvSpPr>
          <p:cNvPr id="4" name="Slide Number Placeholder 3">
            <a:extLst>
              <a:ext uri="{FF2B5EF4-FFF2-40B4-BE49-F238E27FC236}">
                <a16:creationId xmlns:a16="http://schemas.microsoft.com/office/drawing/2014/main" id="{D14FC67D-E2B3-DF67-309A-888D4341C5F9}"/>
              </a:ext>
            </a:extLst>
          </p:cNvPr>
          <p:cNvSpPr>
            <a:spLocks noGrp="1"/>
          </p:cNvSpPr>
          <p:nvPr>
            <p:ph type="sldNum" sz="quarter" idx="12"/>
          </p:nvPr>
        </p:nvSpPr>
        <p:spPr/>
        <p:txBody>
          <a:bodyPr/>
          <a:lstStyle/>
          <a:p>
            <a:fld id="{D57F1E4F-1CFF-5643-939E-217C01CDF565}" type="slidenum">
              <a:rPr lang="en-US" dirty="0"/>
              <a:pPr/>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6C00A-0F1D-7361-1278-76C74CE2237C}"/>
              </a:ext>
            </a:extLst>
          </p:cNvPr>
          <p:cNvSpPr>
            <a:spLocks noGrp="1"/>
          </p:cNvSpPr>
          <p:nvPr>
            <p:ph type="title"/>
          </p:nvPr>
        </p:nvSpPr>
        <p:spPr/>
        <p:txBody>
          <a:bodyPr/>
          <a:lstStyle/>
          <a:p>
            <a:r>
              <a:rPr lang="en-GB"/>
              <a:t>Presentation overview</a:t>
            </a:r>
          </a:p>
        </p:txBody>
      </p:sp>
      <p:sp>
        <p:nvSpPr>
          <p:cNvPr id="3" name="Content Placeholder 2">
            <a:extLst>
              <a:ext uri="{FF2B5EF4-FFF2-40B4-BE49-F238E27FC236}">
                <a16:creationId xmlns:a16="http://schemas.microsoft.com/office/drawing/2014/main" id="{CA4E87AB-348B-F8A4-715B-BA58D319D3D9}"/>
              </a:ext>
            </a:extLst>
          </p:cNvPr>
          <p:cNvSpPr>
            <a:spLocks noGrp="1"/>
          </p:cNvSpPr>
          <p:nvPr>
            <p:ph idx="1"/>
          </p:nvPr>
        </p:nvSpPr>
        <p:spPr/>
        <p:txBody>
          <a:bodyPr vert="horz" lIns="91440" tIns="45720" rIns="91440" bIns="45720" rtlCol="0" anchor="t">
            <a:normAutofit/>
          </a:bodyPr>
          <a:lstStyle/>
          <a:p>
            <a:pPr marL="457200" indent="-457200">
              <a:buAutoNum type="arabicPeriod"/>
            </a:pPr>
            <a:r>
              <a:rPr lang="en-GB"/>
              <a:t>Case study summary</a:t>
            </a:r>
          </a:p>
          <a:p>
            <a:pPr marL="457200" indent="-457200">
              <a:buAutoNum type="arabicPeriod"/>
            </a:pPr>
            <a:r>
              <a:rPr lang="en-GB"/>
              <a:t>Five communication barriers</a:t>
            </a:r>
          </a:p>
          <a:p>
            <a:pPr marL="457200" indent="-457200">
              <a:buAutoNum type="arabicPeriod"/>
            </a:pPr>
            <a:r>
              <a:rPr lang="en-GB"/>
              <a:t>Application of communication models (Shannon-Weaver, Berlo, Schramm)</a:t>
            </a:r>
          </a:p>
          <a:p>
            <a:pPr marL="457200" indent="-457200">
              <a:buAutoNum type="arabicPeriod"/>
            </a:pPr>
            <a:r>
              <a:rPr lang="en-GB"/>
              <a:t>Solutions to overcome barriers</a:t>
            </a:r>
          </a:p>
          <a:p>
            <a:pPr marL="457200" indent="-457200">
              <a:buAutoNum type="arabicPeriod"/>
            </a:pPr>
            <a:r>
              <a:rPr lang="en-GB"/>
              <a:t>Conclusion</a:t>
            </a:r>
          </a:p>
          <a:p>
            <a:pPr marL="457200" indent="-457200">
              <a:buAutoNum type="arabicPeriod"/>
            </a:pPr>
            <a:r>
              <a:rPr lang="en-GB"/>
              <a:t>Reference list</a:t>
            </a:r>
          </a:p>
          <a:p>
            <a:pPr marL="0" indent="0">
              <a:buNone/>
            </a:pPr>
            <a:endParaRPr lang="en-GB"/>
          </a:p>
          <a:p>
            <a:pPr marL="0" indent="0">
              <a:buNone/>
            </a:pPr>
            <a:endParaRPr lang="en-GB"/>
          </a:p>
          <a:p>
            <a:pPr>
              <a:buAutoNum type="arabicPeriod"/>
            </a:pPr>
            <a:endParaRPr lang="en-GB"/>
          </a:p>
        </p:txBody>
      </p:sp>
      <p:sp>
        <p:nvSpPr>
          <p:cNvPr id="4" name="Slide Number Placeholder 3">
            <a:extLst>
              <a:ext uri="{FF2B5EF4-FFF2-40B4-BE49-F238E27FC236}">
                <a16:creationId xmlns:a16="http://schemas.microsoft.com/office/drawing/2014/main" id="{D36D9088-F30F-5013-FD9B-36AC780D3EA8}"/>
              </a:ext>
            </a:extLst>
          </p:cNvPr>
          <p:cNvSpPr>
            <a:spLocks noGrp="1"/>
          </p:cNvSpPr>
          <p:nvPr>
            <p:ph type="sldNum" sz="quarter" idx="12"/>
          </p:nvPr>
        </p:nvSpPr>
        <p:spPr/>
        <p:txBody>
          <a:bodyPr/>
          <a:lstStyle/>
          <a:p>
            <a:fld id="{D57F1E4F-1CFF-5643-939E-217C01CDF565}" type="slidenum">
              <a:rPr lang="en-US" dirty="0"/>
              <a:pPr/>
              <a:t>2</a:t>
            </a:fld>
            <a:endParaRPr lang="en-GB"/>
          </a:p>
        </p:txBody>
      </p:sp>
    </p:spTree>
    <p:extLst>
      <p:ext uri="{BB962C8B-B14F-4D97-AF65-F5344CB8AC3E}">
        <p14:creationId xmlns:p14="http://schemas.microsoft.com/office/powerpoint/2010/main" val="1523172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5848E-E09C-B43C-9129-75891591C53D}"/>
              </a:ext>
            </a:extLst>
          </p:cNvPr>
          <p:cNvSpPr>
            <a:spLocks noGrp="1"/>
          </p:cNvSpPr>
          <p:nvPr>
            <p:ph type="title"/>
          </p:nvPr>
        </p:nvSpPr>
        <p:spPr/>
        <p:txBody>
          <a:bodyPr/>
          <a:lstStyle/>
          <a:p>
            <a:r>
              <a:rPr lang="en-GB" sz="3200"/>
              <a:t>Introduction  </a:t>
            </a:r>
            <a:r>
              <a:rPr lang="en-GB" sz="3200">
                <a:latin typeface="Arial"/>
                <a:cs typeface="Arial"/>
              </a:rPr>
              <a:t>Flight Foods Ltd</a:t>
            </a:r>
            <a:endParaRPr lang="en-GB" sz="3200"/>
          </a:p>
        </p:txBody>
      </p:sp>
      <p:sp>
        <p:nvSpPr>
          <p:cNvPr id="3" name="Content Placeholder 2">
            <a:extLst>
              <a:ext uri="{FF2B5EF4-FFF2-40B4-BE49-F238E27FC236}">
                <a16:creationId xmlns:a16="http://schemas.microsoft.com/office/drawing/2014/main" id="{6AB4FB45-A791-E527-A049-3DE62FEBCC8D}"/>
              </a:ext>
            </a:extLst>
          </p:cNvPr>
          <p:cNvSpPr>
            <a:spLocks noGrp="1"/>
          </p:cNvSpPr>
          <p:nvPr>
            <p:ph idx="1"/>
          </p:nvPr>
        </p:nvSpPr>
        <p:spPr/>
        <p:txBody>
          <a:bodyPr vert="horz" lIns="91440" tIns="45720" rIns="91440" bIns="45720" rtlCol="0" anchor="t">
            <a:normAutofit/>
          </a:bodyPr>
          <a:lstStyle/>
          <a:p>
            <a:pPr marL="0" indent="0">
              <a:buNone/>
            </a:pPr>
            <a:endParaRPr lang="en-GB" sz="1200">
              <a:latin typeface="Arial"/>
              <a:cs typeface="Arial"/>
            </a:endParaRPr>
          </a:p>
          <a:p>
            <a:pPr>
              <a:buFont typeface="Wingdings" panose="020F0502020204030204" pitchFamily="34" charset="0"/>
              <a:buChar char="Ø"/>
            </a:pPr>
            <a:r>
              <a:rPr lang="en-GB" sz="1800">
                <a:latin typeface="Arial"/>
                <a:cs typeface="Arial"/>
              </a:rPr>
              <a:t>Mid-sized company producing ready-to-eat meals for airlines</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Losing customers due to undercooked meals, poor packaging, and cross-contamination</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Investigation revealed old noisy machinery and poor production environment</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Workforce from 5 different cultural groups with communication breakdowns</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Lack of management support and structured training</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Result: Inconsistent hygiene practices and serious food safety lapses</a:t>
            </a:r>
            <a:endParaRPr lang="en-GB" sz="1800">
              <a:ea typeface="Calibri" panose="020F0502020204030204"/>
              <a:cs typeface="Calibri" panose="020F0502020204030204"/>
            </a:endParaRPr>
          </a:p>
          <a:p>
            <a:pPr>
              <a:buFont typeface="Wingdings" panose="020F0502020204030204" pitchFamily="34" charset="0"/>
              <a:buChar char="Ø"/>
            </a:pPr>
            <a:endParaRPr lang="en-GB" sz="1800">
              <a:latin typeface="Arial"/>
              <a:cs typeface="Arial"/>
            </a:endParaRPr>
          </a:p>
        </p:txBody>
      </p:sp>
      <p:sp>
        <p:nvSpPr>
          <p:cNvPr id="4" name="Slide Number Placeholder 3">
            <a:extLst>
              <a:ext uri="{FF2B5EF4-FFF2-40B4-BE49-F238E27FC236}">
                <a16:creationId xmlns:a16="http://schemas.microsoft.com/office/drawing/2014/main" id="{304034EA-6073-8052-05FC-1035E1EE37F6}"/>
              </a:ext>
            </a:extLst>
          </p:cNvPr>
          <p:cNvSpPr>
            <a:spLocks noGrp="1"/>
          </p:cNvSpPr>
          <p:nvPr>
            <p:ph type="sldNum" sz="quarter" idx="12"/>
          </p:nvPr>
        </p:nvSpPr>
        <p:spPr/>
        <p:txBody>
          <a:bodyPr/>
          <a:lstStyle/>
          <a:p>
            <a:fld id="{D57F1E4F-1CFF-5643-939E-217C01CDF565}" type="slidenum">
              <a:rPr lang="en-US" dirty="0"/>
              <a:pPr/>
              <a:t>3</a:t>
            </a:fld>
            <a:endParaRPr lang="en-GB"/>
          </a:p>
        </p:txBody>
      </p:sp>
    </p:spTree>
    <p:extLst>
      <p:ext uri="{BB962C8B-B14F-4D97-AF65-F5344CB8AC3E}">
        <p14:creationId xmlns:p14="http://schemas.microsoft.com/office/powerpoint/2010/main" val="1476460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6F8A-6599-4F81-C509-165F24920510}"/>
              </a:ext>
            </a:extLst>
          </p:cNvPr>
          <p:cNvSpPr>
            <a:spLocks noGrp="1"/>
          </p:cNvSpPr>
          <p:nvPr>
            <p:ph type="title"/>
          </p:nvPr>
        </p:nvSpPr>
        <p:spPr/>
        <p:txBody>
          <a:bodyPr/>
          <a:lstStyle/>
          <a:p>
            <a:r>
              <a:rPr lang="en-GB"/>
              <a:t>Berlo's SMCR model of communication</a:t>
            </a:r>
          </a:p>
        </p:txBody>
      </p:sp>
      <p:sp>
        <p:nvSpPr>
          <p:cNvPr id="3" name="Content Placeholder 2">
            <a:extLst>
              <a:ext uri="{FF2B5EF4-FFF2-40B4-BE49-F238E27FC236}">
                <a16:creationId xmlns:a16="http://schemas.microsoft.com/office/drawing/2014/main" id="{4368D84E-6DA3-C962-9356-3931D7437DF9}"/>
              </a:ext>
            </a:extLst>
          </p:cNvPr>
          <p:cNvSpPr>
            <a:spLocks noGrp="1"/>
          </p:cNvSpPr>
          <p:nvPr>
            <p:ph idx="1"/>
          </p:nvPr>
        </p:nvSpPr>
        <p:spPr>
          <a:xfrm>
            <a:off x="877824" y="1827784"/>
            <a:ext cx="10442448" cy="4970619"/>
          </a:xfrm>
        </p:spPr>
        <p:txBody>
          <a:bodyPr vert="horz" lIns="91440" tIns="45720" rIns="91440" bIns="45720" rtlCol="0" anchor="t">
            <a:normAutofit fontScale="92500" lnSpcReduction="20000"/>
          </a:bodyPr>
          <a:lstStyle/>
          <a:p>
            <a:r>
              <a:rPr lang="en-GB" b="1">
                <a:solidFill>
                  <a:srgbClr val="35403A"/>
                </a:solidFill>
                <a:latin typeface="Arial"/>
                <a:cs typeface="Arial"/>
              </a:rPr>
              <a:t>David Berlo’s SMCR model  is the most common and most referred to model that seems to help most other models expand their horizons on what effective communication means. It stands for Sender-Message-Channel-Receiver</a:t>
            </a:r>
            <a:r>
              <a:rPr lang="en-GB">
                <a:solidFill>
                  <a:srgbClr val="35403A"/>
                </a:solidFill>
                <a:latin typeface="Arial"/>
                <a:cs typeface="Arial"/>
              </a:rPr>
              <a:t>. (Turaga, 2016)     </a:t>
            </a:r>
            <a:endParaRPr lang="en-GB">
              <a:solidFill>
                <a:schemeClr val="tx1"/>
              </a:solidFill>
              <a:latin typeface="Arial"/>
              <a:cs typeface="Arial"/>
            </a:endParaRPr>
          </a:p>
          <a:p>
            <a:pPr marL="0" indent="0">
              <a:lnSpc>
                <a:spcPct val="100000"/>
              </a:lnSpc>
              <a:buNone/>
            </a:pPr>
            <a:r>
              <a:rPr lang="en-GB" sz="1800" b="1">
                <a:solidFill>
                  <a:srgbClr val="2A2A2A"/>
                </a:solidFill>
                <a:highlight>
                  <a:srgbClr val="F5F5F5"/>
                </a:highlight>
                <a:latin typeface="Arial"/>
                <a:cs typeface="Arial"/>
              </a:rPr>
              <a:t>Berlo's SMCR Model</a:t>
            </a:r>
            <a:endParaRPr lang="en-GB" sz="1800" b="1">
              <a:solidFill>
                <a:schemeClr val="tx1"/>
              </a:solidFill>
              <a:latin typeface="Arial"/>
              <a:cs typeface="Arial"/>
            </a:endParaRPr>
          </a:p>
          <a:p>
            <a:pPr marL="0" indent="0">
              <a:buNone/>
            </a:pPr>
            <a:r>
              <a:rPr lang="en-GB" b="1">
                <a:solidFill>
                  <a:srgbClr val="FF0000"/>
                </a:solidFill>
                <a:highlight>
                  <a:srgbClr val="F5F5F5"/>
                </a:highlight>
                <a:latin typeface="Arial"/>
                <a:cs typeface="Arial"/>
              </a:rPr>
              <a:t>Source</a:t>
            </a:r>
            <a:r>
              <a:rPr lang="en-GB" b="1">
                <a:solidFill>
                  <a:srgbClr val="2A2A2A"/>
                </a:solidFill>
                <a:highlight>
                  <a:srgbClr val="F5F5F5"/>
                </a:highlight>
                <a:latin typeface="Arial"/>
                <a:cs typeface="Arial"/>
              </a:rPr>
              <a:t> </a:t>
            </a:r>
            <a:r>
              <a:rPr lang="en-GB">
                <a:solidFill>
                  <a:srgbClr val="2A2A2A"/>
                </a:solidFill>
                <a:highlight>
                  <a:srgbClr val="F5F5F5"/>
                </a:highlight>
                <a:latin typeface="Arial"/>
                <a:cs typeface="Arial"/>
              </a:rPr>
              <a:t>( Sender ) Gary (Manager)</a:t>
            </a:r>
            <a:endParaRPr lang="en-GB">
              <a:solidFill>
                <a:schemeClr val="tx1"/>
              </a:solidFill>
              <a:latin typeface="Arial"/>
              <a:cs typeface="Arial"/>
            </a:endParaRPr>
          </a:p>
          <a:p>
            <a:pPr marL="0" indent="0">
              <a:lnSpc>
                <a:spcPct val="100000"/>
              </a:lnSpc>
              <a:buNone/>
            </a:pPr>
            <a:r>
              <a:rPr lang="en-GB" b="1" i="1">
                <a:solidFill>
                  <a:srgbClr val="FF0000"/>
                </a:solidFill>
                <a:highlight>
                  <a:srgbClr val="F5F5F5"/>
                </a:highlight>
                <a:latin typeface="Arial"/>
                <a:cs typeface="Arial"/>
              </a:rPr>
              <a:t>Communication skills:</a:t>
            </a:r>
            <a:r>
              <a:rPr lang="en-GB">
                <a:solidFill>
                  <a:srgbClr val="2A2A2A"/>
                </a:solidFill>
                <a:highlight>
                  <a:srgbClr val="F5F5F5"/>
                </a:highlight>
                <a:latin typeface="Arial"/>
                <a:cs typeface="Arial"/>
              </a:rPr>
              <a:t> Verbal instructions not well-organised to be understand by the staff. </a:t>
            </a:r>
            <a:endParaRPr lang="en-GB">
              <a:solidFill>
                <a:schemeClr val="tx1"/>
              </a:solidFill>
              <a:latin typeface="Arial"/>
              <a:cs typeface="Arial"/>
            </a:endParaRPr>
          </a:p>
          <a:p>
            <a:pPr marL="0" indent="0">
              <a:lnSpc>
                <a:spcPct val="100000"/>
              </a:lnSpc>
              <a:buNone/>
            </a:pPr>
            <a:r>
              <a:rPr lang="en-GB" b="1" i="1">
                <a:solidFill>
                  <a:srgbClr val="FF0000"/>
                </a:solidFill>
                <a:highlight>
                  <a:srgbClr val="F5F5F5"/>
                </a:highlight>
                <a:latin typeface="Arial"/>
                <a:cs typeface="Arial"/>
              </a:rPr>
              <a:t>Attitude</a:t>
            </a:r>
            <a:r>
              <a:rPr lang="en-GB" b="1">
                <a:solidFill>
                  <a:srgbClr val="2A2A2A"/>
                </a:solidFill>
                <a:highlight>
                  <a:srgbClr val="F5F5F5"/>
                </a:highlight>
                <a:latin typeface="Arial"/>
                <a:cs typeface="Arial"/>
              </a:rPr>
              <a:t>: </a:t>
            </a:r>
            <a:r>
              <a:rPr lang="en-GB">
                <a:solidFill>
                  <a:srgbClr val="2A2A2A"/>
                </a:solidFill>
                <a:highlight>
                  <a:srgbClr val="F5F5F5"/>
                </a:highlight>
                <a:latin typeface="Arial"/>
                <a:cs typeface="Arial"/>
              </a:rPr>
              <a:t>Gary was under stress because of the rush period.</a:t>
            </a:r>
            <a:endParaRPr lang="en-GB">
              <a:solidFill>
                <a:schemeClr val="tx1"/>
              </a:solidFill>
              <a:latin typeface="Arial"/>
              <a:cs typeface="Arial"/>
            </a:endParaRPr>
          </a:p>
          <a:p>
            <a:pPr marL="0" indent="0">
              <a:buNone/>
            </a:pPr>
            <a:r>
              <a:rPr lang="en-GB" b="1" i="1">
                <a:solidFill>
                  <a:srgbClr val="FF0000"/>
                </a:solidFill>
                <a:highlight>
                  <a:srgbClr val="F5F5F5"/>
                </a:highlight>
                <a:latin typeface="Arial"/>
                <a:cs typeface="Arial"/>
              </a:rPr>
              <a:t>Knowledge</a:t>
            </a:r>
            <a:r>
              <a:rPr lang="en-GB" b="1" i="1">
                <a:solidFill>
                  <a:srgbClr val="2A2A2A"/>
                </a:solidFill>
                <a:highlight>
                  <a:srgbClr val="F5F5F5"/>
                </a:highlight>
                <a:latin typeface="Arial"/>
                <a:cs typeface="Arial"/>
              </a:rPr>
              <a:t>:</a:t>
            </a:r>
            <a:r>
              <a:rPr lang="en-GB" b="1">
                <a:solidFill>
                  <a:srgbClr val="2A2A2A"/>
                </a:solidFill>
                <a:highlight>
                  <a:srgbClr val="F5F5F5"/>
                </a:highlight>
                <a:latin typeface="Arial"/>
                <a:cs typeface="Arial"/>
              </a:rPr>
              <a:t> </a:t>
            </a:r>
            <a:r>
              <a:rPr lang="en-GB">
                <a:solidFill>
                  <a:srgbClr val="2A2A2A"/>
                </a:solidFill>
                <a:highlight>
                  <a:srgbClr val="F5F5F5"/>
                </a:highlight>
                <a:latin typeface="Arial"/>
                <a:cs typeface="Arial"/>
              </a:rPr>
              <a:t>Hi owns good understanding of the business process and operations.</a:t>
            </a:r>
            <a:endParaRPr lang="en-GB">
              <a:solidFill>
                <a:schemeClr val="tx1"/>
              </a:solidFill>
              <a:latin typeface="Arial"/>
              <a:cs typeface="Arial"/>
            </a:endParaRPr>
          </a:p>
          <a:p>
            <a:pPr marL="0" indent="0">
              <a:buNone/>
            </a:pPr>
            <a:r>
              <a:rPr lang="en-GB" b="1" i="1">
                <a:solidFill>
                  <a:srgbClr val="FF0000"/>
                </a:solidFill>
                <a:highlight>
                  <a:srgbClr val="F5F5F5"/>
                </a:highlight>
                <a:latin typeface="Arial"/>
                <a:cs typeface="Arial"/>
              </a:rPr>
              <a:t>Social system:</a:t>
            </a:r>
            <a:r>
              <a:rPr lang="en-GB">
                <a:solidFill>
                  <a:srgbClr val="2A2A2A"/>
                </a:solidFill>
                <a:highlight>
                  <a:srgbClr val="F5F5F5"/>
                </a:highlight>
                <a:latin typeface="Arial"/>
                <a:cs typeface="Arial"/>
              </a:rPr>
              <a:t> Hierarchical structure- Gary is in charge, and this can demoralize the employees to speak out.</a:t>
            </a:r>
            <a:endParaRPr lang="en-GB">
              <a:solidFill>
                <a:schemeClr val="tx1"/>
              </a:solidFill>
              <a:latin typeface="Arial"/>
              <a:cs typeface="Arial"/>
            </a:endParaRPr>
          </a:p>
          <a:p>
            <a:pPr marL="0" indent="0">
              <a:buNone/>
            </a:pPr>
            <a:r>
              <a:rPr lang="en-GB" b="1" i="1">
                <a:solidFill>
                  <a:srgbClr val="FF0000"/>
                </a:solidFill>
                <a:highlight>
                  <a:srgbClr val="F5F5F5"/>
                </a:highlight>
                <a:latin typeface="Arial"/>
                <a:cs typeface="Arial"/>
              </a:rPr>
              <a:t>Culture:</a:t>
            </a:r>
            <a:r>
              <a:rPr lang="en-GB">
                <a:solidFill>
                  <a:srgbClr val="2A2A2A"/>
                </a:solidFill>
                <a:highlight>
                  <a:srgbClr val="F5F5F5"/>
                </a:highlight>
                <a:latin typeface="Arial"/>
                <a:cs typeface="Arial"/>
              </a:rPr>
              <a:t> Organisation culture might not promote open communication. </a:t>
            </a:r>
            <a:endParaRPr lang="en-GB">
              <a:solidFill>
                <a:schemeClr val="tx1"/>
              </a:solidFill>
              <a:latin typeface="Arial"/>
              <a:cs typeface="Arial"/>
            </a:endParaRPr>
          </a:p>
          <a:p>
            <a:pPr marL="0" indent="0">
              <a:buNone/>
            </a:pPr>
            <a:r>
              <a:rPr lang="en-GB" b="1">
                <a:solidFill>
                  <a:srgbClr val="FFC000"/>
                </a:solidFill>
                <a:highlight>
                  <a:srgbClr val="F5F5F5"/>
                </a:highlight>
                <a:latin typeface="Arial"/>
                <a:cs typeface="Arial"/>
              </a:rPr>
              <a:t>Message :</a:t>
            </a:r>
            <a:r>
              <a:rPr lang="en-GB" b="1">
                <a:solidFill>
                  <a:srgbClr val="FFFF00"/>
                </a:solidFill>
                <a:highlight>
                  <a:srgbClr val="F5F5F5"/>
                </a:highlight>
                <a:latin typeface="Arial"/>
                <a:cs typeface="Arial"/>
              </a:rPr>
              <a:t> </a:t>
            </a:r>
            <a:r>
              <a:rPr lang="en-GB">
                <a:solidFill>
                  <a:schemeClr val="tx1"/>
                </a:solidFill>
                <a:highlight>
                  <a:srgbClr val="F5F5F5"/>
                </a:highlight>
                <a:latin typeface="Arial"/>
                <a:cs typeface="Arial"/>
              </a:rPr>
              <a:t>(What Gary said)</a:t>
            </a:r>
            <a:endParaRPr lang="en-GB">
              <a:solidFill>
                <a:schemeClr val="tx1"/>
              </a:solidFill>
              <a:latin typeface="Arial"/>
              <a:cs typeface="Arial"/>
            </a:endParaRPr>
          </a:p>
          <a:p>
            <a:pPr marL="0" indent="0">
              <a:buNone/>
            </a:pPr>
            <a:r>
              <a:rPr lang="en-GB" b="1" i="1">
                <a:solidFill>
                  <a:srgbClr val="FFC000"/>
                </a:solidFill>
                <a:highlight>
                  <a:srgbClr val="F5F5F5"/>
                </a:highlight>
                <a:latin typeface="Arial"/>
                <a:cs typeface="Arial"/>
              </a:rPr>
              <a:t>Content:</a:t>
            </a:r>
            <a:r>
              <a:rPr lang="en-GB">
                <a:solidFill>
                  <a:schemeClr val="tx1"/>
                </a:solidFill>
                <a:highlight>
                  <a:srgbClr val="F5F5F5"/>
                </a:highlight>
                <a:latin typeface="Arial"/>
                <a:cs typeface="Arial"/>
              </a:rPr>
              <a:t> Orders on how to prepare food, hygiene rules, time limits, and company rules.</a:t>
            </a:r>
            <a:endParaRPr lang="en-GB">
              <a:solidFill>
                <a:schemeClr val="tx1"/>
              </a:solidFill>
              <a:latin typeface="Arial"/>
              <a:cs typeface="Arial"/>
            </a:endParaRPr>
          </a:p>
          <a:p>
            <a:pPr marL="0" indent="0">
              <a:buNone/>
            </a:pPr>
            <a:r>
              <a:rPr lang="en-GB" b="1" i="1">
                <a:solidFill>
                  <a:srgbClr val="FFC000"/>
                </a:solidFill>
                <a:highlight>
                  <a:srgbClr val="F5F5F5"/>
                </a:highlight>
                <a:latin typeface="Arial"/>
                <a:cs typeface="Arial"/>
              </a:rPr>
              <a:t>Elements &amp; Treatment:</a:t>
            </a:r>
            <a:r>
              <a:rPr lang="en-GB">
                <a:solidFill>
                  <a:schemeClr val="tx1"/>
                </a:solidFill>
                <a:highlight>
                  <a:srgbClr val="F5F5F5"/>
                </a:highlight>
                <a:latin typeface="Arial"/>
                <a:cs typeface="Arial"/>
              </a:rPr>
              <a:t> The tone, formality, urgency of how Gary communicates the message.</a:t>
            </a:r>
            <a:endParaRPr lang="en-GB">
              <a:solidFill>
                <a:schemeClr val="tx1"/>
              </a:solidFill>
              <a:latin typeface="Arial"/>
              <a:cs typeface="Arial"/>
            </a:endParaRPr>
          </a:p>
          <a:p>
            <a:pPr marL="0" indent="0">
              <a:buNone/>
            </a:pPr>
            <a:r>
              <a:rPr lang="en-GB" b="1" i="1">
                <a:solidFill>
                  <a:srgbClr val="FFC000"/>
                </a:solidFill>
                <a:highlight>
                  <a:srgbClr val="F5F5F5"/>
                </a:highlight>
                <a:latin typeface="Arial"/>
                <a:cs typeface="Arial"/>
              </a:rPr>
              <a:t>Structure:</a:t>
            </a:r>
            <a:r>
              <a:rPr lang="en-GB">
                <a:solidFill>
                  <a:schemeClr val="tx1"/>
                </a:solidFill>
                <a:highlight>
                  <a:srgbClr val="F5F5F5"/>
                </a:highlight>
                <a:latin typeface="Arial"/>
                <a:cs typeface="Arial"/>
              </a:rPr>
              <a:t> Instructions are either presented in a step-by-step manner or in informal  manner.</a:t>
            </a:r>
            <a:endParaRPr lang="en-GB">
              <a:solidFill>
                <a:schemeClr val="tx1"/>
              </a:solidFill>
              <a:latin typeface="Arial"/>
              <a:cs typeface="Arial"/>
            </a:endParaRPr>
          </a:p>
          <a:p>
            <a:pPr marL="0" indent="0">
              <a:buNone/>
            </a:pPr>
            <a:r>
              <a:rPr lang="en-GB" b="1" i="1">
                <a:solidFill>
                  <a:srgbClr val="FFC000"/>
                </a:solidFill>
                <a:highlight>
                  <a:srgbClr val="F5F5F5"/>
                </a:highlight>
                <a:latin typeface="Arial"/>
                <a:cs typeface="Arial"/>
              </a:rPr>
              <a:t>Code:</a:t>
            </a:r>
            <a:r>
              <a:rPr lang="en-GB" b="1" i="1">
                <a:solidFill>
                  <a:schemeClr val="tx1"/>
                </a:solidFill>
                <a:highlight>
                  <a:srgbClr val="F5F5F5"/>
                </a:highlight>
                <a:latin typeface="Arial"/>
                <a:cs typeface="Arial"/>
              </a:rPr>
              <a:t> </a:t>
            </a:r>
            <a:r>
              <a:rPr lang="en-GB">
                <a:solidFill>
                  <a:schemeClr val="tx1"/>
                </a:solidFill>
                <a:highlight>
                  <a:srgbClr val="F5F5F5"/>
                </a:highlight>
                <a:latin typeface="Arial"/>
                <a:cs typeface="Arial"/>
              </a:rPr>
              <a:t>Terminology ( technical  terminology).</a:t>
            </a:r>
            <a:endParaRPr lang="en-GB">
              <a:solidFill>
                <a:schemeClr val="tx1"/>
              </a:solidFill>
              <a:latin typeface="Arial"/>
              <a:cs typeface="Arial"/>
            </a:endParaRPr>
          </a:p>
          <a:p>
            <a:pPr marL="0" indent="0">
              <a:buNone/>
            </a:pPr>
            <a:endParaRPr lang="en-GB" b="1">
              <a:solidFill>
                <a:schemeClr val="tx1"/>
              </a:solidFill>
              <a:highlight>
                <a:srgbClr val="F5F5F5"/>
              </a:highlight>
              <a:latin typeface="Arial"/>
              <a:cs typeface="Arial"/>
            </a:endParaRPr>
          </a:p>
        </p:txBody>
      </p:sp>
      <p:sp>
        <p:nvSpPr>
          <p:cNvPr id="4" name="Date Placeholder 3">
            <a:extLst>
              <a:ext uri="{FF2B5EF4-FFF2-40B4-BE49-F238E27FC236}">
                <a16:creationId xmlns:a16="http://schemas.microsoft.com/office/drawing/2014/main" id="{F63FC20D-5FC9-0A51-31BF-F9BC85DE2F73}"/>
              </a:ext>
            </a:extLst>
          </p:cNvPr>
          <p:cNvSpPr>
            <a:spLocks noGrp="1"/>
          </p:cNvSpPr>
          <p:nvPr>
            <p:ph type="dt" sz="half" idx="10"/>
          </p:nvPr>
        </p:nvSpPr>
        <p:spPr/>
        <p:txBody>
          <a:bodyPr/>
          <a:lstStyle/>
          <a:p>
            <a:fld id="{03D05ADE-D66D-4928-BC7E-60DA6D7E36C1}" type="datetime1">
              <a:t>3/15/2026</a:t>
            </a:fld>
            <a:endParaRPr lang="en-US"/>
          </a:p>
        </p:txBody>
      </p:sp>
      <p:sp>
        <p:nvSpPr>
          <p:cNvPr id="6" name="Slide Number Placeholder 5">
            <a:extLst>
              <a:ext uri="{FF2B5EF4-FFF2-40B4-BE49-F238E27FC236}">
                <a16:creationId xmlns:a16="http://schemas.microsoft.com/office/drawing/2014/main" id="{61FD9E0D-0402-43E9-8642-57E27E29D504}"/>
              </a:ext>
            </a:extLst>
          </p:cNvPr>
          <p:cNvSpPr>
            <a:spLocks noGrp="1"/>
          </p:cNvSpPr>
          <p:nvPr>
            <p:ph type="sldNum" sz="quarter" idx="12"/>
          </p:nvPr>
        </p:nvSpPr>
        <p:spPr/>
        <p:txBody>
          <a:bodyPr/>
          <a:lstStyle/>
          <a:p>
            <a:fld id="{5E4DE196-8A13-4FF7-A07E-102851959EAB}" type="slidenum">
              <a:rPr lang="en-US" dirty="0"/>
              <a:t>4</a:t>
            </a:fld>
            <a:endParaRPr lang="en-US"/>
          </a:p>
        </p:txBody>
      </p:sp>
    </p:spTree>
    <p:extLst>
      <p:ext uri="{BB962C8B-B14F-4D97-AF65-F5344CB8AC3E}">
        <p14:creationId xmlns:p14="http://schemas.microsoft.com/office/powerpoint/2010/main" val="1997106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D12D-D738-8B41-1880-322FDCCC28FD}"/>
              </a:ext>
            </a:extLst>
          </p:cNvPr>
          <p:cNvSpPr>
            <a:spLocks noGrp="1"/>
          </p:cNvSpPr>
          <p:nvPr>
            <p:ph type="title"/>
          </p:nvPr>
        </p:nvSpPr>
        <p:spPr>
          <a:xfrm>
            <a:off x="1744620" y="577404"/>
            <a:ext cx="10449784" cy="1265928"/>
          </a:xfrm>
        </p:spPr>
        <p:txBody>
          <a:bodyPr/>
          <a:lstStyle/>
          <a:p>
            <a:r>
              <a:rPr lang="en-GB"/>
              <a:t>Second part of Berlo's SMCR model of communication</a:t>
            </a:r>
          </a:p>
        </p:txBody>
      </p:sp>
      <p:sp>
        <p:nvSpPr>
          <p:cNvPr id="3" name="Content Placeholder 2">
            <a:extLst>
              <a:ext uri="{FF2B5EF4-FFF2-40B4-BE49-F238E27FC236}">
                <a16:creationId xmlns:a16="http://schemas.microsoft.com/office/drawing/2014/main" id="{9113E81B-F25C-AFA9-5152-36BB28FD3EB1}"/>
              </a:ext>
            </a:extLst>
          </p:cNvPr>
          <p:cNvSpPr>
            <a:spLocks noGrp="1"/>
          </p:cNvSpPr>
          <p:nvPr>
            <p:ph idx="1"/>
          </p:nvPr>
        </p:nvSpPr>
        <p:spPr>
          <a:xfrm>
            <a:off x="877824" y="1916684"/>
            <a:ext cx="10442448" cy="4145119"/>
          </a:xfrm>
        </p:spPr>
        <p:txBody>
          <a:bodyPr vert="horz" lIns="91440" tIns="45720" rIns="91440" bIns="45720" rtlCol="0" anchor="t">
            <a:normAutofit/>
          </a:bodyPr>
          <a:lstStyle/>
          <a:p>
            <a:pPr marL="0" indent="0">
              <a:buNone/>
            </a:pPr>
            <a:r>
              <a:rPr lang="en-GB" sz="1800" b="1">
                <a:solidFill>
                  <a:schemeClr val="accent2">
                    <a:lumMod val="60000"/>
                    <a:lumOff val="40000"/>
                  </a:schemeClr>
                </a:solidFill>
                <a:highlight>
                  <a:srgbClr val="F5F5F5"/>
                </a:highlight>
                <a:latin typeface="Arial"/>
                <a:ea typeface="Calibri"/>
                <a:cs typeface="Arial"/>
              </a:rPr>
              <a:t>Channel:</a:t>
            </a:r>
            <a:r>
              <a:rPr lang="en-GB" b="1">
                <a:solidFill>
                  <a:schemeClr val="tx1"/>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The method to send the message.</a:t>
            </a:r>
            <a:endParaRPr lang="en-GB">
              <a:solidFill>
                <a:schemeClr val="tx1"/>
              </a:solidFill>
              <a:highlight>
                <a:srgbClr val="FFFFFF"/>
              </a:highlight>
              <a:latin typeface="Arial"/>
              <a:ea typeface="Calibri"/>
              <a:cs typeface="Arial"/>
            </a:endParaRPr>
          </a:p>
          <a:p>
            <a:pPr marL="0" indent="0">
              <a:buNone/>
            </a:pPr>
            <a:r>
              <a:rPr lang="en-GB" b="1" i="1">
                <a:solidFill>
                  <a:schemeClr val="accent2">
                    <a:lumMod val="60000"/>
                    <a:lumOff val="40000"/>
                  </a:schemeClr>
                </a:solidFill>
                <a:highlight>
                  <a:srgbClr val="F5F5F5"/>
                </a:highlight>
                <a:latin typeface="Arial"/>
                <a:ea typeface="Calibri"/>
                <a:cs typeface="Arial"/>
              </a:rPr>
              <a:t>Hearing:</a:t>
            </a:r>
            <a:r>
              <a:rPr lang="en-GB" b="1">
                <a:solidFill>
                  <a:schemeClr val="accent2">
                    <a:lumMod val="60000"/>
                    <a:lumOff val="40000"/>
                  </a:schemeClr>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Gary used oral communication.</a:t>
            </a:r>
            <a:endParaRPr lang="en-GB">
              <a:solidFill>
                <a:schemeClr val="tx1"/>
              </a:solidFill>
              <a:highlight>
                <a:srgbClr val="FFFFFF"/>
              </a:highlight>
              <a:latin typeface="Arial"/>
              <a:ea typeface="Calibri"/>
              <a:cs typeface="Arial"/>
            </a:endParaRPr>
          </a:p>
          <a:p>
            <a:pPr marL="0" indent="0">
              <a:buNone/>
            </a:pPr>
            <a:r>
              <a:rPr lang="en-GB" b="1" i="1">
                <a:solidFill>
                  <a:schemeClr val="accent2">
                    <a:lumMod val="60000"/>
                    <a:lumOff val="40000"/>
                  </a:schemeClr>
                </a:solidFill>
                <a:highlight>
                  <a:srgbClr val="F5F5F5"/>
                </a:highlight>
                <a:latin typeface="Arial"/>
                <a:ea typeface="Calibri"/>
                <a:cs typeface="Arial"/>
              </a:rPr>
              <a:t>Seeing:</a:t>
            </a:r>
            <a:r>
              <a:rPr lang="en-GB" i="1">
                <a:solidFill>
                  <a:schemeClr val="tx1"/>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written signs, notices.</a:t>
            </a:r>
            <a:endParaRPr lang="en-GB">
              <a:solidFill>
                <a:schemeClr val="tx1"/>
              </a:solidFill>
              <a:highlight>
                <a:srgbClr val="FFFFFF"/>
              </a:highlight>
              <a:latin typeface="Arial"/>
              <a:ea typeface="Calibri"/>
              <a:cs typeface="Arial"/>
            </a:endParaRPr>
          </a:p>
          <a:p>
            <a:pPr marL="0" indent="0">
              <a:buNone/>
            </a:pPr>
            <a:r>
              <a:rPr lang="en-GB" b="1" i="1">
                <a:solidFill>
                  <a:schemeClr val="accent2">
                    <a:lumMod val="60000"/>
                    <a:lumOff val="40000"/>
                  </a:schemeClr>
                </a:solidFill>
                <a:highlight>
                  <a:srgbClr val="F5F5F5"/>
                </a:highlight>
                <a:latin typeface="Arial"/>
                <a:ea typeface="Calibri"/>
                <a:cs typeface="Arial"/>
              </a:rPr>
              <a:t>Perhaps touching:</a:t>
            </a:r>
            <a:r>
              <a:rPr lang="en-GB" i="1">
                <a:solidFill>
                  <a:schemeClr val="tx1"/>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 Effective illustrations.</a:t>
            </a:r>
            <a:endParaRPr lang="en-US">
              <a:solidFill>
                <a:schemeClr val="tx1"/>
              </a:solidFill>
              <a:highlight>
                <a:srgbClr val="FFFFFF"/>
              </a:highlight>
              <a:latin typeface="Arial"/>
              <a:ea typeface="Calibri"/>
              <a:cs typeface="Arial"/>
            </a:endParaRPr>
          </a:p>
          <a:p>
            <a:pPr marL="0" indent="0">
              <a:buNone/>
            </a:pPr>
            <a:r>
              <a:rPr lang="en-GB" sz="1800" b="1">
                <a:solidFill>
                  <a:srgbClr val="0070C0"/>
                </a:solidFill>
                <a:highlight>
                  <a:srgbClr val="F5F5F5"/>
                </a:highlight>
                <a:latin typeface="Arial"/>
                <a:ea typeface="Calibri"/>
                <a:cs typeface="Arial"/>
              </a:rPr>
              <a:t>Receiver:</a:t>
            </a:r>
            <a:r>
              <a:rPr lang="en-GB">
                <a:solidFill>
                  <a:schemeClr val="tx1"/>
                </a:solidFill>
                <a:highlight>
                  <a:srgbClr val="F5F5F5"/>
                </a:highlight>
                <a:latin typeface="Arial"/>
                <a:ea typeface="Calibri"/>
                <a:cs typeface="Arial"/>
              </a:rPr>
              <a:t> Employees </a:t>
            </a:r>
            <a:endParaRPr lang="en-US">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Communication Skills:</a:t>
            </a:r>
            <a:r>
              <a:rPr lang="en-GB">
                <a:solidFill>
                  <a:srgbClr val="0070C0"/>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Employees may be reluctant to ask questions.</a:t>
            </a:r>
            <a:endParaRPr lang="en-US">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Attitudes:</a:t>
            </a:r>
            <a:r>
              <a:rPr lang="en-GB" i="1">
                <a:solidFill>
                  <a:srgbClr val="0070C0"/>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They may be intimated of Gary.</a:t>
            </a:r>
            <a:endParaRPr lang="en-US">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Knowledge:</a:t>
            </a:r>
            <a:r>
              <a:rPr lang="en-GB">
                <a:solidFill>
                  <a:schemeClr val="tx1"/>
                </a:solidFill>
                <a:highlight>
                  <a:srgbClr val="F5F5F5"/>
                </a:highlight>
                <a:latin typeface="Arial"/>
                <a:ea typeface="Calibri"/>
                <a:cs typeface="Arial"/>
              </a:rPr>
              <a:t> Various training and experience of employees.</a:t>
            </a:r>
            <a:endParaRPr lang="en-US">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Social system:</a:t>
            </a:r>
            <a:r>
              <a:rPr lang="en-GB" b="1" i="1">
                <a:solidFill>
                  <a:schemeClr val="tx1"/>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Lack of balance between the employees and the management.</a:t>
            </a:r>
            <a:endParaRPr lang="en-GB">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Culture: </a:t>
            </a:r>
            <a:r>
              <a:rPr lang="en-GB">
                <a:solidFill>
                  <a:schemeClr val="tx1"/>
                </a:solidFill>
                <a:highlight>
                  <a:srgbClr val="F5F5F5"/>
                </a:highlight>
                <a:latin typeface="Arial"/>
                <a:ea typeface="Calibri"/>
                <a:cs typeface="Arial"/>
              </a:rPr>
              <a:t>The workplace culture can be against questions and the management.</a:t>
            </a:r>
            <a:endParaRPr lang="en-GB">
              <a:solidFill>
                <a:schemeClr val="tx1"/>
              </a:solidFill>
            </a:endParaRPr>
          </a:p>
        </p:txBody>
      </p:sp>
      <p:sp>
        <p:nvSpPr>
          <p:cNvPr id="4" name="Slide Number Placeholder 3">
            <a:extLst>
              <a:ext uri="{FF2B5EF4-FFF2-40B4-BE49-F238E27FC236}">
                <a16:creationId xmlns:a16="http://schemas.microsoft.com/office/drawing/2014/main" id="{7C5770F0-5682-5000-49FC-3703D365A155}"/>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2509010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3E37A-F47A-F480-818A-859312A3E052}"/>
              </a:ext>
            </a:extLst>
          </p:cNvPr>
          <p:cNvSpPr>
            <a:spLocks noGrp="1"/>
          </p:cNvSpPr>
          <p:nvPr>
            <p:ph type="title"/>
          </p:nvPr>
        </p:nvSpPr>
        <p:spPr/>
        <p:txBody>
          <a:bodyPr/>
          <a:lstStyle/>
          <a:p>
            <a:r>
              <a:rPr lang="en-GB"/>
              <a:t>Environmental Noise </a:t>
            </a:r>
          </a:p>
        </p:txBody>
      </p:sp>
      <p:sp>
        <p:nvSpPr>
          <p:cNvPr id="3" name="Content Placeholder 2">
            <a:extLst>
              <a:ext uri="{FF2B5EF4-FFF2-40B4-BE49-F238E27FC236}">
                <a16:creationId xmlns:a16="http://schemas.microsoft.com/office/drawing/2014/main" id="{F6C04144-28BD-BA27-8062-231FCF8AD351}"/>
              </a:ext>
            </a:extLst>
          </p:cNvPr>
          <p:cNvSpPr>
            <a:spLocks noGrp="1"/>
          </p:cNvSpPr>
          <p:nvPr>
            <p:ph idx="1"/>
          </p:nvPr>
        </p:nvSpPr>
        <p:spPr>
          <a:xfrm>
            <a:off x="877824" y="1789684"/>
            <a:ext cx="10442448" cy="4564219"/>
          </a:xfrm>
        </p:spPr>
        <p:txBody>
          <a:bodyPr vert="horz" lIns="91440" tIns="45720" rIns="91440" bIns="45720" rtlCol="0" anchor="t">
            <a:normAutofit lnSpcReduction="10000"/>
          </a:bodyPr>
          <a:lstStyle/>
          <a:p>
            <a:pPr>
              <a:lnSpc>
                <a:spcPct val="100000"/>
              </a:lnSpc>
            </a:pPr>
            <a:r>
              <a:rPr lang="en-GB">
                <a:latin typeface="Arial"/>
                <a:cs typeface="Arial"/>
              </a:rPr>
              <a:t>Noise is omnipresent and impacts us all in many aspects of daily living. Noise can interfere with communication not only in industrial workplaces, but also in other work settings (e.g. open-plan offices, construction, and mining) and within buildings (e.g. residences, arenas, and schools).(Brammer and Laroche, 2012)</a:t>
            </a:r>
            <a:endParaRPr lang="en-US">
              <a:latin typeface="Arial"/>
              <a:cs typeface="Arial"/>
            </a:endParaRPr>
          </a:p>
          <a:p>
            <a:pPr marL="285750" indent="-285750">
              <a:lnSpc>
                <a:spcPct val="100000"/>
              </a:lnSpc>
            </a:pPr>
            <a:r>
              <a:rPr lang="en-GB" sz="1800">
                <a:latin typeface="Arial"/>
                <a:cs typeface="Arial"/>
              </a:rPr>
              <a:t>There are many machines in the factory that make it difficult for workers to communicate verbally to each other.</a:t>
            </a:r>
          </a:p>
          <a:p>
            <a:pPr marL="0" indent="0">
              <a:lnSpc>
                <a:spcPct val="100000"/>
              </a:lnSpc>
              <a:buNone/>
            </a:pPr>
            <a:r>
              <a:rPr lang="en-GB" sz="1800" b="1">
                <a:latin typeface="Arial"/>
                <a:cs typeface="Arial"/>
              </a:rPr>
              <a:t>Environmental Noise in the case study</a:t>
            </a:r>
          </a:p>
          <a:p>
            <a:pPr marL="285750" indent="-285750">
              <a:lnSpc>
                <a:spcPct val="100000"/>
              </a:lnSpc>
            </a:pPr>
            <a:r>
              <a:rPr lang="en-GB" sz="1800">
                <a:latin typeface="Arial"/>
                <a:cs typeface="Arial"/>
              </a:rPr>
              <a:t>Staff-Gary is unable to be heard giving verbal directions over the machines. </a:t>
            </a:r>
          </a:p>
          <a:p>
            <a:pPr marL="0" indent="0">
              <a:lnSpc>
                <a:spcPct val="100000"/>
              </a:lnSpc>
              <a:buNone/>
            </a:pPr>
            <a:r>
              <a:rPr lang="en-GB">
                <a:latin typeface="Arial"/>
                <a:cs typeface="Arial"/>
              </a:rPr>
              <a:t>  Misunderstanding are experienced due to distortion of messages.</a:t>
            </a:r>
          </a:p>
          <a:p>
            <a:pPr marL="285750" indent="-285750">
              <a:lnSpc>
                <a:spcPct val="100000"/>
              </a:lnSpc>
            </a:pPr>
            <a:r>
              <a:rPr lang="en-GB">
                <a:latin typeface="Arial"/>
                <a:cs typeface="Arial"/>
              </a:rPr>
              <a:t>Employees depend on guesses as opposed to effective communication.</a:t>
            </a:r>
          </a:p>
          <a:p>
            <a:pPr marL="285750" indent="-285750">
              <a:lnSpc>
                <a:spcPct val="100000"/>
              </a:lnSpc>
            </a:pPr>
            <a:r>
              <a:rPr lang="en-GB">
                <a:latin typeface="Arial"/>
                <a:cs typeface="Arial"/>
              </a:rPr>
              <a:t>Errors in food preparation ( e.g. leaving chicken on the counter overnight)</a:t>
            </a:r>
          </a:p>
          <a:p>
            <a:pPr marL="285750" indent="-285750">
              <a:lnSpc>
                <a:spcPct val="100000"/>
              </a:lnSpc>
            </a:pPr>
            <a:r>
              <a:rPr lang="en-GB">
                <a:latin typeface="Arial"/>
                <a:cs typeface="Arial"/>
              </a:rPr>
              <a:t>Gary gets frustrated and degrades the clarity of communication.</a:t>
            </a:r>
          </a:p>
          <a:p>
            <a:pPr marL="285750" indent="-285750">
              <a:lnSpc>
                <a:spcPct val="100000"/>
              </a:lnSpc>
            </a:pPr>
            <a:r>
              <a:rPr lang="en-GB">
                <a:latin typeface="Arial"/>
                <a:cs typeface="Arial"/>
              </a:rPr>
              <a:t>Poor hygiene, unsafe practice and quality failures are all directs results of environmental noise.</a:t>
            </a:r>
          </a:p>
        </p:txBody>
      </p:sp>
      <p:sp>
        <p:nvSpPr>
          <p:cNvPr id="4" name="Date Placeholder 3">
            <a:extLst>
              <a:ext uri="{FF2B5EF4-FFF2-40B4-BE49-F238E27FC236}">
                <a16:creationId xmlns:a16="http://schemas.microsoft.com/office/drawing/2014/main" id="{4E7788DB-966A-4356-852E-9E12F0C4CCE7}"/>
              </a:ext>
            </a:extLst>
          </p:cNvPr>
          <p:cNvSpPr>
            <a:spLocks noGrp="1"/>
          </p:cNvSpPr>
          <p:nvPr>
            <p:ph type="dt" sz="half" idx="10"/>
          </p:nvPr>
        </p:nvSpPr>
        <p:spPr/>
        <p:txBody>
          <a:bodyPr/>
          <a:lstStyle/>
          <a:p>
            <a:fld id="{34AD670F-EF55-4147-8246-3703ED0026CF}" type="datetime1">
              <a:t>3/15/2026</a:t>
            </a:fld>
            <a:endParaRPr lang="en-US"/>
          </a:p>
        </p:txBody>
      </p:sp>
      <p:sp>
        <p:nvSpPr>
          <p:cNvPr id="6" name="Slide Number Placeholder 5">
            <a:extLst>
              <a:ext uri="{FF2B5EF4-FFF2-40B4-BE49-F238E27FC236}">
                <a16:creationId xmlns:a16="http://schemas.microsoft.com/office/drawing/2014/main" id="{3B58A6C0-A88F-ED1E-0040-C28DBB7381DD}"/>
              </a:ext>
            </a:extLst>
          </p:cNvPr>
          <p:cNvSpPr>
            <a:spLocks noGrp="1"/>
          </p:cNvSpPr>
          <p:nvPr>
            <p:ph type="sldNum" sz="quarter" idx="12"/>
          </p:nvPr>
        </p:nvSpPr>
        <p:spPr/>
        <p:txBody>
          <a:bodyPr/>
          <a:lstStyle/>
          <a:p>
            <a:fld id="{5E4DE196-8A13-4FF7-A07E-102851959EAB}" type="slidenum">
              <a:rPr lang="en-US" dirty="0"/>
              <a:t>6</a:t>
            </a:fld>
            <a:endParaRPr lang="en-US"/>
          </a:p>
        </p:txBody>
      </p:sp>
    </p:spTree>
    <p:extLst>
      <p:ext uri="{BB962C8B-B14F-4D97-AF65-F5344CB8AC3E}">
        <p14:creationId xmlns:p14="http://schemas.microsoft.com/office/powerpoint/2010/main" val="128471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8107B-DA35-3D20-8594-204600BB17F2}"/>
              </a:ext>
            </a:extLst>
          </p:cNvPr>
          <p:cNvSpPr>
            <a:spLocks noGrp="1"/>
          </p:cNvSpPr>
          <p:nvPr>
            <p:ph type="title"/>
          </p:nvPr>
        </p:nvSpPr>
        <p:spPr/>
        <p:txBody>
          <a:bodyPr/>
          <a:lstStyle/>
          <a:p>
            <a:r>
              <a:rPr lang="en-GB"/>
              <a:t>How to Overcome Environmental Noise</a:t>
            </a:r>
          </a:p>
        </p:txBody>
      </p:sp>
      <p:sp>
        <p:nvSpPr>
          <p:cNvPr id="3" name="Content Placeholder 2">
            <a:extLst>
              <a:ext uri="{FF2B5EF4-FFF2-40B4-BE49-F238E27FC236}">
                <a16:creationId xmlns:a16="http://schemas.microsoft.com/office/drawing/2014/main" id="{86B0EE59-E8BD-50C9-714D-43D456FC7F28}"/>
              </a:ext>
            </a:extLst>
          </p:cNvPr>
          <p:cNvSpPr>
            <a:spLocks noGrp="1"/>
          </p:cNvSpPr>
          <p:nvPr>
            <p:ph idx="1"/>
          </p:nvPr>
        </p:nvSpPr>
        <p:spPr/>
        <p:txBody>
          <a:bodyPr vert="horz" lIns="91440" tIns="45720" rIns="91440" bIns="45720" rtlCol="0" anchor="t">
            <a:normAutofit/>
          </a:bodyPr>
          <a:lstStyle/>
          <a:p>
            <a:pPr>
              <a:lnSpc>
                <a:spcPct val="100000"/>
              </a:lnSpc>
            </a:pPr>
            <a:r>
              <a:rPr lang="en-US" b="1">
                <a:latin typeface="Arial"/>
                <a:cs typeface="Arial"/>
              </a:rPr>
              <a:t>Fix or service machinery so that there is no constant clanking and banging.</a:t>
            </a:r>
            <a:endParaRPr lang="en-US" b="1"/>
          </a:p>
          <a:p>
            <a:pPr>
              <a:lnSpc>
                <a:spcPct val="100000"/>
              </a:lnSpc>
            </a:pPr>
            <a:r>
              <a:rPr lang="en-US" b="1">
                <a:latin typeface="Arial"/>
                <a:cs typeface="Arial"/>
              </a:rPr>
              <a:t>Provide a special training where the new employees will be taught the rules of the hygiene and safety.</a:t>
            </a:r>
          </a:p>
          <a:p>
            <a:pPr>
              <a:lnSpc>
                <a:spcPct val="100000"/>
              </a:lnSpc>
            </a:pPr>
            <a:r>
              <a:rPr lang="en-US" b="1">
                <a:latin typeface="Arial"/>
                <a:cs typeface="Arial"/>
              </a:rPr>
              <a:t>Use colored signs with  pictures, universal symbols.</a:t>
            </a:r>
          </a:p>
          <a:p>
            <a:pPr>
              <a:lnSpc>
                <a:spcPct val="100000"/>
              </a:lnSpc>
            </a:pPr>
            <a:r>
              <a:rPr lang="en-US" b="1">
                <a:latin typeface="Arial"/>
                <a:cs typeface="Arial"/>
              </a:rPr>
              <a:t>Pictorial instructions on a step-by-step basis.</a:t>
            </a:r>
          </a:p>
          <a:p>
            <a:pPr>
              <a:lnSpc>
                <a:spcPct val="100000"/>
              </a:lnSpc>
            </a:pPr>
            <a:r>
              <a:rPr lang="en-US" b="1">
                <a:latin typeface="Arial"/>
                <a:cs typeface="Arial"/>
              </a:rPr>
              <a:t>Use microphones to communicate better.</a:t>
            </a:r>
          </a:p>
          <a:p>
            <a:r>
              <a:rPr lang="en-US" b="1">
                <a:latin typeface="Arial"/>
                <a:cs typeface="Arial"/>
              </a:rPr>
              <a:t>Adopting the communication Channels- such as a visual signs, pictorial instructions or enhanced audio helps to ensure messages  are understand even when environmental noise is high.</a:t>
            </a:r>
          </a:p>
          <a:p>
            <a:endParaRPr lang="en-US" b="1">
              <a:latin typeface="Arial"/>
              <a:cs typeface="Arial"/>
            </a:endParaRPr>
          </a:p>
        </p:txBody>
      </p:sp>
      <p:sp>
        <p:nvSpPr>
          <p:cNvPr id="4" name="Date Placeholder 3">
            <a:extLst>
              <a:ext uri="{FF2B5EF4-FFF2-40B4-BE49-F238E27FC236}">
                <a16:creationId xmlns:a16="http://schemas.microsoft.com/office/drawing/2014/main" id="{594E2525-2B30-246D-9DF0-4A28B731D9F0}"/>
              </a:ext>
            </a:extLst>
          </p:cNvPr>
          <p:cNvSpPr>
            <a:spLocks noGrp="1"/>
          </p:cNvSpPr>
          <p:nvPr>
            <p:ph type="dt" sz="half" idx="10"/>
          </p:nvPr>
        </p:nvSpPr>
        <p:spPr/>
        <p:txBody>
          <a:bodyPr/>
          <a:lstStyle/>
          <a:p>
            <a:fld id="{225A58A6-0074-4FF4-A35C-A383765895A0}" type="datetime1">
              <a:t>3/15/2026</a:t>
            </a:fld>
            <a:endParaRPr lang="en-US"/>
          </a:p>
        </p:txBody>
      </p:sp>
      <p:sp>
        <p:nvSpPr>
          <p:cNvPr id="6" name="Slide Number Placeholder 5">
            <a:extLst>
              <a:ext uri="{FF2B5EF4-FFF2-40B4-BE49-F238E27FC236}">
                <a16:creationId xmlns:a16="http://schemas.microsoft.com/office/drawing/2014/main" id="{4C87D9A2-D5A2-9B40-39A3-BE749144D2F5}"/>
              </a:ext>
            </a:extLst>
          </p:cNvPr>
          <p:cNvSpPr>
            <a:spLocks noGrp="1"/>
          </p:cNvSpPr>
          <p:nvPr>
            <p:ph type="sldNum" sz="quarter" idx="12"/>
          </p:nvPr>
        </p:nvSpPr>
        <p:spPr/>
        <p:txBody>
          <a:bodyPr/>
          <a:lstStyle/>
          <a:p>
            <a:fld id="{5E4DE196-8A13-4FF7-A07E-102851959EAB}" type="slidenum">
              <a:rPr lang="en-US" dirty="0"/>
              <a:t>7</a:t>
            </a:fld>
            <a:endParaRPr lang="en-US"/>
          </a:p>
        </p:txBody>
      </p:sp>
    </p:spTree>
    <p:extLst>
      <p:ext uri="{BB962C8B-B14F-4D97-AF65-F5344CB8AC3E}">
        <p14:creationId xmlns:p14="http://schemas.microsoft.com/office/powerpoint/2010/main" val="205954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26AB1-654A-F5AA-74CE-BF3102135A0D}"/>
              </a:ext>
            </a:extLst>
          </p:cNvPr>
          <p:cNvSpPr>
            <a:spLocks noGrp="1"/>
          </p:cNvSpPr>
          <p:nvPr>
            <p:ph type="title"/>
          </p:nvPr>
        </p:nvSpPr>
        <p:spPr>
          <a:xfrm>
            <a:off x="1728706" y="1501"/>
            <a:ext cx="9738735" cy="1866328"/>
          </a:xfrm>
        </p:spPr>
        <p:txBody>
          <a:bodyPr>
            <a:normAutofit/>
          </a:bodyPr>
          <a:lstStyle/>
          <a:p>
            <a:br>
              <a:rPr lang="en-GB" sz="2800"/>
            </a:br>
            <a:r>
              <a:rPr lang="en-GB" sz="2800"/>
              <a:t>Shannon &amp; weaver Model – Communication Breakdown at Flight Food Ltd.</a:t>
            </a:r>
          </a:p>
        </p:txBody>
      </p:sp>
      <p:sp>
        <p:nvSpPr>
          <p:cNvPr id="3" name="Content Placeholder 2">
            <a:extLst>
              <a:ext uri="{FF2B5EF4-FFF2-40B4-BE49-F238E27FC236}">
                <a16:creationId xmlns:a16="http://schemas.microsoft.com/office/drawing/2014/main" id="{FA04308D-A995-836E-92DD-65EC53240F53}"/>
              </a:ext>
            </a:extLst>
          </p:cNvPr>
          <p:cNvSpPr>
            <a:spLocks noGrp="1"/>
          </p:cNvSpPr>
          <p:nvPr>
            <p:ph idx="1"/>
          </p:nvPr>
        </p:nvSpPr>
        <p:spPr>
          <a:xfrm>
            <a:off x="537501" y="1729161"/>
            <a:ext cx="10746195" cy="1434454"/>
          </a:xfrm>
        </p:spPr>
        <p:txBody>
          <a:bodyPr vert="horz" lIns="91440" tIns="45720" rIns="91440" bIns="45720" rtlCol="0" anchor="t">
            <a:normAutofit/>
          </a:bodyPr>
          <a:lstStyle/>
          <a:p>
            <a:r>
              <a:rPr lang="en-GB" sz="2400"/>
              <a:t>The Shannon and Weaver model present communication as a linear transmission process, where a message moves from sender to receiver through a channel</a:t>
            </a:r>
            <a:r>
              <a:rPr lang="en-GB"/>
              <a:t>.</a:t>
            </a:r>
          </a:p>
          <a:p>
            <a:endParaRPr lang="en-GB"/>
          </a:p>
        </p:txBody>
      </p:sp>
      <p:sp>
        <p:nvSpPr>
          <p:cNvPr id="4" name="Date Placeholder 3">
            <a:extLst>
              <a:ext uri="{FF2B5EF4-FFF2-40B4-BE49-F238E27FC236}">
                <a16:creationId xmlns:a16="http://schemas.microsoft.com/office/drawing/2014/main" id="{832ACA70-1F23-13B3-7BD3-408A988EA90A}"/>
              </a:ext>
            </a:extLst>
          </p:cNvPr>
          <p:cNvSpPr>
            <a:spLocks noGrp="1"/>
          </p:cNvSpPr>
          <p:nvPr>
            <p:ph type="dt" sz="half" idx="10"/>
          </p:nvPr>
        </p:nvSpPr>
        <p:spPr/>
        <p:txBody>
          <a:bodyPr/>
          <a:lstStyle/>
          <a:p>
            <a:fld id="{BDD50E07-056A-4C6A-B91D-2C0E4E0A3F84}" type="datetime1">
              <a:t>3/15/2026</a:t>
            </a:fld>
            <a:endParaRPr lang="en-US"/>
          </a:p>
        </p:txBody>
      </p:sp>
      <p:sp>
        <p:nvSpPr>
          <p:cNvPr id="6" name="Slide Number Placeholder 5">
            <a:extLst>
              <a:ext uri="{FF2B5EF4-FFF2-40B4-BE49-F238E27FC236}">
                <a16:creationId xmlns:a16="http://schemas.microsoft.com/office/drawing/2014/main" id="{5FD0F23F-B4C3-B0AD-5D5A-D12948E6144B}"/>
              </a:ext>
            </a:extLst>
          </p:cNvPr>
          <p:cNvSpPr>
            <a:spLocks noGrp="1"/>
          </p:cNvSpPr>
          <p:nvPr>
            <p:ph type="sldNum" sz="quarter" idx="12"/>
          </p:nvPr>
        </p:nvSpPr>
        <p:spPr/>
        <p:txBody>
          <a:bodyPr/>
          <a:lstStyle/>
          <a:p>
            <a:fld id="{CC057153-B650-4DEB-B370-79DDCFDCE934}" type="slidenum">
              <a:rPr lang="en-US" dirty="0"/>
              <a:t>8</a:t>
            </a:fld>
            <a:endParaRPr lang="en-US"/>
          </a:p>
        </p:txBody>
      </p:sp>
      <p:graphicFrame>
        <p:nvGraphicFramePr>
          <p:cNvPr id="7" name="Diagram 6">
            <a:extLst>
              <a:ext uri="{FF2B5EF4-FFF2-40B4-BE49-F238E27FC236}">
                <a16:creationId xmlns:a16="http://schemas.microsoft.com/office/drawing/2014/main" id="{44A96ACF-F0E6-44B2-70E8-BE51154397ED}"/>
              </a:ext>
            </a:extLst>
          </p:cNvPr>
          <p:cNvGraphicFramePr/>
          <p:nvPr>
            <p:extLst>
              <p:ext uri="{D42A27DB-BD31-4B8C-83A1-F6EECF244321}">
                <p14:modId xmlns:p14="http://schemas.microsoft.com/office/powerpoint/2010/main" val="303845781"/>
              </p:ext>
            </p:extLst>
          </p:nvPr>
        </p:nvGraphicFramePr>
        <p:xfrm>
          <a:off x="545173" y="2132837"/>
          <a:ext cx="11281027" cy="3733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867" name="TextBox 3866">
            <a:extLst>
              <a:ext uri="{FF2B5EF4-FFF2-40B4-BE49-F238E27FC236}">
                <a16:creationId xmlns:a16="http://schemas.microsoft.com/office/drawing/2014/main" id="{26863044-9EB9-239C-3B68-91DB1336A988}"/>
              </a:ext>
            </a:extLst>
          </p:cNvPr>
          <p:cNvSpPr txBox="1"/>
          <p:nvPr/>
        </p:nvSpPr>
        <p:spPr>
          <a:xfrm>
            <a:off x="739959" y="5114513"/>
            <a:ext cx="1072613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The model Highlights that communication failure, when the noise disrupts the accuracy of message transmission between sender and receiver.</a:t>
            </a:r>
          </a:p>
          <a:p>
            <a:r>
              <a:rPr lang="en-GB" sz="2400">
                <a:solidFill>
                  <a:srgbClr val="000000"/>
                </a:solidFill>
                <a:latin typeface="Aptos Light"/>
                <a:ea typeface="Roboto"/>
                <a:cs typeface="Roboto"/>
              </a:rPr>
              <a:t>(Communication Theory, 2024)</a:t>
            </a:r>
            <a:endParaRPr lang="en-GB"/>
          </a:p>
        </p:txBody>
      </p:sp>
    </p:spTree>
    <p:extLst>
      <p:ext uri="{BB962C8B-B14F-4D97-AF65-F5344CB8AC3E}">
        <p14:creationId xmlns:p14="http://schemas.microsoft.com/office/powerpoint/2010/main" val="2955066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D91AA-1461-944A-E335-7782B7864007}"/>
              </a:ext>
            </a:extLst>
          </p:cNvPr>
          <p:cNvSpPr>
            <a:spLocks noGrp="1"/>
          </p:cNvSpPr>
          <p:nvPr>
            <p:ph type="title"/>
          </p:nvPr>
        </p:nvSpPr>
        <p:spPr/>
        <p:txBody>
          <a:bodyPr/>
          <a:lstStyle/>
          <a:p>
            <a:r>
              <a:rPr lang="en-GB"/>
              <a:t>Language barrier at Food Flight Ltd</a:t>
            </a:r>
            <a:endParaRPr lang="en-GB">
              <a:solidFill>
                <a:srgbClr val="262626"/>
              </a:solidFill>
            </a:endParaRPr>
          </a:p>
          <a:p>
            <a:endParaRPr lang="en-GB"/>
          </a:p>
        </p:txBody>
      </p:sp>
      <p:sp>
        <p:nvSpPr>
          <p:cNvPr id="3" name="Content Placeholder 2">
            <a:extLst>
              <a:ext uri="{FF2B5EF4-FFF2-40B4-BE49-F238E27FC236}">
                <a16:creationId xmlns:a16="http://schemas.microsoft.com/office/drawing/2014/main" id="{A98B99E0-E7D3-3217-328A-313A09293709}"/>
              </a:ext>
            </a:extLst>
          </p:cNvPr>
          <p:cNvSpPr>
            <a:spLocks noGrp="1"/>
          </p:cNvSpPr>
          <p:nvPr>
            <p:ph idx="1"/>
          </p:nvPr>
        </p:nvSpPr>
        <p:spPr>
          <a:xfrm>
            <a:off x="2589212" y="2895600"/>
            <a:ext cx="8915400" cy="3015622"/>
          </a:xfrm>
        </p:spPr>
        <p:txBody>
          <a:bodyPr vert="horz" lIns="91440" tIns="45720" rIns="91440" bIns="45720" rtlCol="0" anchor="t">
            <a:normAutofit/>
          </a:bodyPr>
          <a:lstStyle/>
          <a:p>
            <a:endParaRPr lang="en-GB"/>
          </a:p>
          <a:p>
            <a:r>
              <a:rPr lang="en-GB"/>
              <a:t>Workplace with 5 different cultural groups</a:t>
            </a:r>
            <a:endParaRPr lang="en-US">
              <a:solidFill>
                <a:srgbClr val="000000"/>
              </a:solidFill>
            </a:endParaRPr>
          </a:p>
          <a:p>
            <a:r>
              <a:rPr lang="en-GB"/>
              <a:t>Verbal instructions provided in a noisy factory environment</a:t>
            </a:r>
            <a:endParaRPr lang="en-GB">
              <a:solidFill>
                <a:srgbClr val="000000"/>
              </a:solidFill>
            </a:endParaRPr>
          </a:p>
          <a:p>
            <a:r>
              <a:rPr lang="en-GB"/>
              <a:t>Hygiene signs displayed only in English</a:t>
            </a:r>
            <a:endParaRPr lang="en-GB">
              <a:solidFill>
                <a:srgbClr val="000000"/>
              </a:solidFill>
            </a:endParaRPr>
          </a:p>
          <a:p>
            <a:r>
              <a:rPr lang="en-GB"/>
              <a:t>Lack of food hygienic and Safety training for employees </a:t>
            </a:r>
            <a:endParaRPr lang="en-US">
              <a:solidFill>
                <a:srgbClr val="000000"/>
              </a:solidFill>
            </a:endParaRPr>
          </a:p>
          <a:p>
            <a:r>
              <a:rPr lang="en-GB"/>
              <a:t>Verbal instructions delivered in noisy factory atmosphere</a:t>
            </a:r>
            <a:endParaRPr lang="en-US">
              <a:solidFill>
                <a:srgbClr val="000000"/>
              </a:solidFill>
            </a:endParaRPr>
          </a:p>
          <a:p>
            <a:r>
              <a:rPr lang="en-GB"/>
              <a:t>No confirmation of understanding </a:t>
            </a:r>
          </a:p>
        </p:txBody>
      </p:sp>
      <p:sp>
        <p:nvSpPr>
          <p:cNvPr id="4" name="Date Placeholder 3">
            <a:extLst>
              <a:ext uri="{FF2B5EF4-FFF2-40B4-BE49-F238E27FC236}">
                <a16:creationId xmlns:a16="http://schemas.microsoft.com/office/drawing/2014/main" id="{F4706544-B749-C7D2-C1A1-B1C674CE6BFE}"/>
              </a:ext>
            </a:extLst>
          </p:cNvPr>
          <p:cNvSpPr>
            <a:spLocks noGrp="1"/>
          </p:cNvSpPr>
          <p:nvPr>
            <p:ph type="dt" sz="half" idx="10"/>
          </p:nvPr>
        </p:nvSpPr>
        <p:spPr/>
        <p:txBody>
          <a:bodyPr/>
          <a:lstStyle/>
          <a:p>
            <a:fld id="{B09EE235-0524-4E11-9CEF-2630A02796A9}" type="datetime1">
              <a:t>3/15/2026</a:t>
            </a:fld>
            <a:endParaRPr lang="en-US"/>
          </a:p>
        </p:txBody>
      </p:sp>
      <p:sp>
        <p:nvSpPr>
          <p:cNvPr id="6" name="Slide Number Placeholder 5">
            <a:extLst>
              <a:ext uri="{FF2B5EF4-FFF2-40B4-BE49-F238E27FC236}">
                <a16:creationId xmlns:a16="http://schemas.microsoft.com/office/drawing/2014/main" id="{7D094858-FD2D-ED13-A96B-64E818BDF159}"/>
              </a:ext>
            </a:extLst>
          </p:cNvPr>
          <p:cNvSpPr>
            <a:spLocks noGrp="1"/>
          </p:cNvSpPr>
          <p:nvPr>
            <p:ph type="sldNum" sz="quarter" idx="12"/>
          </p:nvPr>
        </p:nvSpPr>
        <p:spPr/>
        <p:txBody>
          <a:bodyPr/>
          <a:lstStyle/>
          <a:p>
            <a:fld id="{5E4DE196-8A13-4FF7-A07E-102851959EAB}" type="slidenum">
              <a:rPr lang="en-US" dirty="0"/>
              <a:t>9</a:t>
            </a:fld>
            <a:endParaRPr lang="en-US"/>
          </a:p>
        </p:txBody>
      </p:sp>
      <p:sp>
        <p:nvSpPr>
          <p:cNvPr id="7" name="TextBox 6">
            <a:extLst>
              <a:ext uri="{FF2B5EF4-FFF2-40B4-BE49-F238E27FC236}">
                <a16:creationId xmlns:a16="http://schemas.microsoft.com/office/drawing/2014/main" id="{02E27771-E08A-B7B8-9E3A-EAF32567B9F5}"/>
              </a:ext>
            </a:extLst>
          </p:cNvPr>
          <p:cNvSpPr txBox="1"/>
          <p:nvPr/>
        </p:nvSpPr>
        <p:spPr>
          <a:xfrm>
            <a:off x="866030" y="1750488"/>
            <a:ext cx="10429223" cy="7739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E522B82B-1C53-E0AD-058E-3EB596FA8D7D}"/>
              </a:ext>
            </a:extLst>
          </p:cNvPr>
          <p:cNvSpPr txBox="1"/>
          <p:nvPr/>
        </p:nvSpPr>
        <p:spPr>
          <a:xfrm>
            <a:off x="810752" y="1861045"/>
            <a:ext cx="128983" cy="368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82D7D256-26D6-9C62-7540-FA8AEABD854E}"/>
              </a:ext>
            </a:extLst>
          </p:cNvPr>
          <p:cNvSpPr txBox="1"/>
          <p:nvPr/>
        </p:nvSpPr>
        <p:spPr>
          <a:xfrm>
            <a:off x="826617" y="2139007"/>
            <a:ext cx="104660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Language barrier occurs when employees do not share the same level of understanding of a common language. In multicultural workplace, this can lead to misunderstandings, incorrect tasks, and reduce workplace efficiency. </a:t>
            </a:r>
            <a:endParaRPr lang="en-US"/>
          </a:p>
        </p:txBody>
      </p:sp>
    </p:spTree>
    <p:extLst>
      <p:ext uri="{BB962C8B-B14F-4D97-AF65-F5344CB8AC3E}">
        <p14:creationId xmlns:p14="http://schemas.microsoft.com/office/powerpoint/2010/main" val="3867083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D6B28-523A-4932-2567-AFF5C94F7BF2}"/>
              </a:ext>
            </a:extLst>
          </p:cNvPr>
          <p:cNvSpPr>
            <a:spLocks noGrp="1"/>
          </p:cNvSpPr>
          <p:nvPr>
            <p:ph type="title"/>
          </p:nvPr>
        </p:nvSpPr>
        <p:spPr>
          <a:xfrm>
            <a:off x="2592925" y="624110"/>
            <a:ext cx="8911687" cy="1643304"/>
          </a:xfrm>
        </p:spPr>
        <p:txBody>
          <a:bodyPr>
            <a:normAutofit fontScale="90000"/>
          </a:bodyPr>
          <a:lstStyle/>
          <a:p>
            <a:r>
              <a:rPr lang="en-GB"/>
              <a:t>Body Language and Non Verbal-communication </a:t>
            </a:r>
            <a:br>
              <a:rPr lang="en-GB">
                <a:solidFill>
                  <a:srgbClr val="262626"/>
                </a:solidFill>
                <a:latin typeface="Century Gothic"/>
                <a:ea typeface="Roboto"/>
                <a:cs typeface="Roboto"/>
              </a:rPr>
            </a:br>
            <a:r>
              <a:rPr lang="en-GB" sz="2000" b="0">
                <a:solidFill>
                  <a:srgbClr val="000000"/>
                </a:solidFill>
                <a:latin typeface="Neue Haas Grotesk Text Pro"/>
                <a:ea typeface="Roboto"/>
                <a:cs typeface="Roboto"/>
              </a:rPr>
              <a:t>(Online Learning College, 2022)</a:t>
            </a:r>
            <a:br>
              <a:rPr lang="en-GB">
                <a:solidFill>
                  <a:srgbClr val="000000"/>
                </a:solidFill>
                <a:latin typeface="Neue Haas Grotesk Text Pro"/>
                <a:ea typeface="Roboto"/>
                <a:cs typeface="Roboto"/>
              </a:rPr>
            </a:br>
            <a:endParaRPr lang="en-GB" sz="2000">
              <a:solidFill>
                <a:srgbClr val="000000"/>
              </a:solidFill>
              <a:latin typeface="Neue Haas Grotesk Text Pro"/>
              <a:ea typeface="Roboto"/>
              <a:cs typeface="Roboto"/>
            </a:endParaRPr>
          </a:p>
        </p:txBody>
      </p:sp>
      <p:sp>
        <p:nvSpPr>
          <p:cNvPr id="251" name="Content Placeholder 250">
            <a:extLst>
              <a:ext uri="{FF2B5EF4-FFF2-40B4-BE49-F238E27FC236}">
                <a16:creationId xmlns:a16="http://schemas.microsoft.com/office/drawing/2014/main" id="{0517229D-95A8-3221-3F40-3F6F91DB38A7}"/>
              </a:ext>
            </a:extLst>
          </p:cNvPr>
          <p:cNvSpPr>
            <a:spLocks noGrp="1"/>
          </p:cNvSpPr>
          <p:nvPr>
            <p:ph idx="1"/>
          </p:nvPr>
        </p:nvSpPr>
        <p:spPr>
          <a:xfrm>
            <a:off x="1641358" y="2719039"/>
            <a:ext cx="8915400" cy="3777622"/>
          </a:xfrm>
        </p:spPr>
        <p:txBody>
          <a:bodyPr vert="horz" lIns="91440" tIns="45720" rIns="91440" bIns="45720" rtlCol="0" anchor="t">
            <a:normAutofit/>
          </a:bodyPr>
          <a:lstStyle/>
          <a:p>
            <a:pPr marL="0" indent="0">
              <a:buNone/>
            </a:pPr>
            <a:endParaRPr lang="en-GB">
              <a:ea typeface="+mn-lt"/>
              <a:cs typeface="+mn-lt"/>
            </a:endParaRPr>
          </a:p>
          <a:p>
            <a:pPr marL="342900" indent="-342900"/>
            <a:r>
              <a:rPr lang="en-GB">
                <a:ea typeface="+mn-lt"/>
                <a:cs typeface="+mn-lt"/>
              </a:rPr>
              <a:t>Includes gestures, eye contact, posture, demonstrations</a:t>
            </a:r>
            <a:endParaRPr lang="en-GB"/>
          </a:p>
          <a:p>
            <a:pPr marL="342900" indent="-342900"/>
            <a:r>
              <a:rPr lang="en-GB">
                <a:ea typeface="+mn-lt"/>
                <a:cs typeface="+mn-lt"/>
              </a:rPr>
              <a:t>Essential when physic</a:t>
            </a:r>
            <a:r>
              <a:rPr lang="en-GB"/>
              <a:t>al noise limits spee</a:t>
            </a:r>
            <a:r>
              <a:rPr lang="en-GB">
                <a:ea typeface="+mn-lt"/>
                <a:cs typeface="+mn-lt"/>
              </a:rPr>
              <a:t>ch clarity</a:t>
            </a:r>
            <a:endParaRPr lang="en-GB"/>
          </a:p>
          <a:p>
            <a:r>
              <a:rPr lang="en-GB"/>
              <a:t>Gary shouting ''Idiots!'' Demonstrating negative verbal and non-verbal communication </a:t>
            </a:r>
          </a:p>
          <a:p>
            <a:pPr marL="342900" indent="-342900"/>
            <a:r>
              <a:rPr lang="en-GB"/>
              <a:t>Visible frustration and stress </a:t>
            </a:r>
          </a:p>
          <a:p>
            <a:pPr marL="342900" indent="-342900"/>
            <a:r>
              <a:rPr lang="en-GB"/>
              <a:t>Negative tone and Voice</a:t>
            </a:r>
          </a:p>
          <a:p>
            <a:pPr marL="342900" indent="-342900"/>
            <a:r>
              <a:rPr lang="en-GB"/>
              <a:t>Poor role modelling of </a:t>
            </a:r>
            <a:r>
              <a:rPr lang="en-GB" err="1"/>
              <a:t>hyg</a:t>
            </a:r>
            <a:r>
              <a:rPr lang="en-GB"/>
              <a:t>iene standards</a:t>
            </a:r>
          </a:p>
          <a:p>
            <a:pPr marL="342900" indent="-342900"/>
            <a:r>
              <a:rPr lang="en-GB">
                <a:ea typeface="+mn-lt"/>
                <a:cs typeface="+mn-lt"/>
              </a:rPr>
              <a:t>Non-verbal signals and communication strongly affect interpretation</a:t>
            </a:r>
            <a:endParaRPr lang="en-GB"/>
          </a:p>
          <a:p>
            <a:endParaRPr lang="en-GB"/>
          </a:p>
          <a:p>
            <a:endParaRPr lang="en-GB"/>
          </a:p>
          <a:p>
            <a:endParaRPr lang="en-GB"/>
          </a:p>
        </p:txBody>
      </p:sp>
      <p:sp>
        <p:nvSpPr>
          <p:cNvPr id="3" name="TextBox 2">
            <a:extLst>
              <a:ext uri="{FF2B5EF4-FFF2-40B4-BE49-F238E27FC236}">
                <a16:creationId xmlns:a16="http://schemas.microsoft.com/office/drawing/2014/main" id="{81F37981-CB38-CC47-700F-936A483F624D}"/>
              </a:ext>
            </a:extLst>
          </p:cNvPr>
          <p:cNvSpPr txBox="1"/>
          <p:nvPr/>
        </p:nvSpPr>
        <p:spPr>
          <a:xfrm>
            <a:off x="1621505" y="2340125"/>
            <a:ext cx="1009755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900">
                <a:latin typeface="Neue Haas Grotesk Text Pro"/>
              </a:rPr>
              <a:t>In workplaces where the barrier languages barrier exist, non-verbal communication becomes especially important for supporting understanding and reinforcing instructions.</a:t>
            </a:r>
          </a:p>
        </p:txBody>
      </p:sp>
      <p:sp>
        <p:nvSpPr>
          <p:cNvPr id="4" name="Slide Number Placeholder 3">
            <a:extLst>
              <a:ext uri="{FF2B5EF4-FFF2-40B4-BE49-F238E27FC236}">
                <a16:creationId xmlns:a16="http://schemas.microsoft.com/office/drawing/2014/main" id="{5A834248-625A-666B-FF75-E58EE8AC2E07}"/>
              </a:ext>
            </a:extLst>
          </p:cNvPr>
          <p:cNvSpPr>
            <a:spLocks noGrp="1"/>
          </p:cNvSpPr>
          <p:nvPr>
            <p:ph type="sldNum" sz="quarter" idx="12"/>
          </p:nvPr>
        </p:nvSpPr>
        <p:spPr/>
        <p:txBody>
          <a:bodyPr/>
          <a:lstStyle/>
          <a:p>
            <a:fld id="{D57F1E4F-1CFF-5643-939E-217C01CDF565}" type="slidenum">
              <a:rPr lang="en-US" dirty="0"/>
              <a:pPr/>
              <a:t>10</a:t>
            </a:fld>
            <a:endParaRPr lang="en-GB"/>
          </a:p>
        </p:txBody>
      </p:sp>
    </p:spTree>
    <p:extLst>
      <p:ext uri="{BB962C8B-B14F-4D97-AF65-F5344CB8AC3E}">
        <p14:creationId xmlns:p14="http://schemas.microsoft.com/office/powerpoint/2010/main" val="1511237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687D2-56C3-C8DE-517C-CBECF43E3CE9}"/>
              </a:ext>
            </a:extLst>
          </p:cNvPr>
          <p:cNvSpPr>
            <a:spLocks noGrp="1"/>
          </p:cNvSpPr>
          <p:nvPr>
            <p:ph type="title"/>
          </p:nvPr>
        </p:nvSpPr>
        <p:spPr/>
        <p:txBody>
          <a:bodyPr/>
          <a:lstStyle/>
          <a:p>
            <a:r>
              <a:rPr lang="en-GB"/>
              <a:t>Overcome the language barrier at Flight Food LTD.</a:t>
            </a:r>
          </a:p>
        </p:txBody>
      </p:sp>
      <p:sp>
        <p:nvSpPr>
          <p:cNvPr id="3" name="Content Placeholder 2">
            <a:extLst>
              <a:ext uri="{FF2B5EF4-FFF2-40B4-BE49-F238E27FC236}">
                <a16:creationId xmlns:a16="http://schemas.microsoft.com/office/drawing/2014/main" id="{3A815966-580B-1736-54E3-2F71D0C122DB}"/>
              </a:ext>
            </a:extLst>
          </p:cNvPr>
          <p:cNvSpPr>
            <a:spLocks noGrp="1"/>
          </p:cNvSpPr>
          <p:nvPr>
            <p:ph idx="1"/>
          </p:nvPr>
        </p:nvSpPr>
        <p:spPr/>
        <p:txBody>
          <a:bodyPr vert="horz" lIns="91440" tIns="45720" rIns="91440" bIns="45720" rtlCol="0" anchor="t">
            <a:normAutofit/>
          </a:bodyPr>
          <a:lstStyle/>
          <a:p>
            <a:endParaRPr lang="en-GB"/>
          </a:p>
          <a:p>
            <a:r>
              <a:rPr lang="en-GB"/>
              <a:t>Introduce multilingual communication tools and translate safety signs.</a:t>
            </a:r>
          </a:p>
          <a:p>
            <a:r>
              <a:rPr lang="en-GB"/>
              <a:t>Use visual instructions and demonstration to support understanding.</a:t>
            </a:r>
          </a:p>
          <a:p>
            <a:r>
              <a:rPr lang="en-GB"/>
              <a:t>The manager should confirm employee understanding after giving instructions. </a:t>
            </a:r>
          </a:p>
          <a:p>
            <a:r>
              <a:rPr lang="en-GB"/>
              <a:t>Provide basic language support and tranning for employees.</a:t>
            </a:r>
          </a:p>
        </p:txBody>
      </p:sp>
      <p:sp>
        <p:nvSpPr>
          <p:cNvPr id="4" name="Slide Number Placeholder 3">
            <a:extLst>
              <a:ext uri="{FF2B5EF4-FFF2-40B4-BE49-F238E27FC236}">
                <a16:creationId xmlns:a16="http://schemas.microsoft.com/office/drawing/2014/main" id="{6DDEE650-6DAF-1428-648F-8943B5942D88}"/>
              </a:ext>
            </a:extLst>
          </p:cNvPr>
          <p:cNvSpPr>
            <a:spLocks noGrp="1"/>
          </p:cNvSpPr>
          <p:nvPr>
            <p:ph type="sldNum" sz="quarter" idx="12"/>
          </p:nvPr>
        </p:nvSpPr>
        <p:spPr/>
        <p:txBody>
          <a:bodyPr/>
          <a:lstStyle/>
          <a:p>
            <a:fld id="{D57F1E4F-1CFF-5643-939E-217C01CDF565}" type="slidenum">
              <a:rPr lang="en-US" dirty="0"/>
              <a:pPr/>
              <a:t>11</a:t>
            </a:fld>
            <a:endParaRPr lang="en-GB"/>
          </a:p>
        </p:txBody>
      </p:sp>
    </p:spTree>
    <p:extLst>
      <p:ext uri="{BB962C8B-B14F-4D97-AF65-F5344CB8AC3E}">
        <p14:creationId xmlns:p14="http://schemas.microsoft.com/office/powerpoint/2010/main" val="95455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CF057-F11E-3A69-5D7D-DC9DBFF346C3}"/>
              </a:ext>
            </a:extLst>
          </p:cNvPr>
          <p:cNvSpPr>
            <a:spLocks noGrp="1"/>
          </p:cNvSpPr>
          <p:nvPr>
            <p:ph type="title"/>
          </p:nvPr>
        </p:nvSpPr>
        <p:spPr>
          <a:xfrm>
            <a:off x="1302328" y="4907"/>
            <a:ext cx="10072255" cy="632837"/>
          </a:xfrm>
        </p:spPr>
        <p:txBody>
          <a:bodyPr>
            <a:normAutofit fontScale="90000"/>
          </a:bodyPr>
          <a:lstStyle/>
          <a:p>
            <a:r>
              <a:rPr lang="en-GB"/>
              <a:t>Schramm's Interactive Communication model</a:t>
            </a:r>
            <a:endParaRPr lang="en-US"/>
          </a:p>
        </p:txBody>
      </p:sp>
      <p:sp>
        <p:nvSpPr>
          <p:cNvPr id="10" name="TextBox 9">
            <a:extLst>
              <a:ext uri="{FF2B5EF4-FFF2-40B4-BE49-F238E27FC236}">
                <a16:creationId xmlns:a16="http://schemas.microsoft.com/office/drawing/2014/main" id="{D09373FD-6307-E5E5-BDD5-3101BB2B9ACA}"/>
              </a:ext>
            </a:extLst>
          </p:cNvPr>
          <p:cNvSpPr txBox="1"/>
          <p:nvPr/>
        </p:nvSpPr>
        <p:spPr>
          <a:xfrm>
            <a:off x="1012299" y="1441129"/>
            <a:ext cx="1211509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a:latin typeface="Arial"/>
                <a:cs typeface="Arial"/>
              </a:rPr>
              <a:t>Communication is a two-way process</a:t>
            </a:r>
            <a:endParaRPr lang="en-US">
              <a:latin typeface="Arial"/>
              <a:cs typeface="Arial"/>
            </a:endParaRPr>
          </a:p>
          <a:p>
            <a:pPr marL="285750" indent="-285750">
              <a:buFont typeface="Wingdings"/>
              <a:buChar char="§"/>
            </a:pPr>
            <a:r>
              <a:rPr lang="en-GB">
                <a:latin typeface="Arial"/>
                <a:cs typeface="Arial"/>
              </a:rPr>
              <a:t>Both sender and receiver encode and decode messages</a:t>
            </a:r>
          </a:p>
          <a:p>
            <a:pPr marL="285750" indent="-285750">
              <a:buFont typeface="Wingdings"/>
              <a:buChar char="§"/>
            </a:pPr>
            <a:r>
              <a:rPr lang="en-GB">
                <a:latin typeface="Arial"/>
                <a:cs typeface="Arial"/>
              </a:rPr>
              <a:t>Communication depends on field of experience</a:t>
            </a:r>
          </a:p>
          <a:p>
            <a:pPr marL="285750" indent="-285750">
              <a:buFont typeface="Wingdings"/>
              <a:buChar char="§"/>
            </a:pPr>
            <a:r>
              <a:rPr lang="en-GB">
                <a:latin typeface="Arial"/>
                <a:cs typeface="Arial"/>
              </a:rPr>
              <a:t>Feedback is essential </a:t>
            </a:r>
          </a:p>
          <a:p>
            <a:pPr marL="285750" indent="-285750">
              <a:buFont typeface="Wingdings"/>
              <a:buChar char="§"/>
            </a:pPr>
            <a:r>
              <a:rPr lang="en-GB">
                <a:latin typeface="Arial"/>
                <a:cs typeface="Arial"/>
              </a:rPr>
              <a:t>Misunderstanding happens when experiences are different</a:t>
            </a:r>
            <a:endParaRPr lang="en-GB">
              <a:latin typeface="Arial"/>
              <a:ea typeface="Calibri"/>
              <a:cs typeface="Arial"/>
            </a:endParaRPr>
          </a:p>
        </p:txBody>
      </p:sp>
      <p:sp>
        <p:nvSpPr>
          <p:cNvPr id="3" name="TextBox 2">
            <a:extLst>
              <a:ext uri="{FF2B5EF4-FFF2-40B4-BE49-F238E27FC236}">
                <a16:creationId xmlns:a16="http://schemas.microsoft.com/office/drawing/2014/main" id="{1032A576-D0F8-498A-0D29-6CF309259C68}"/>
              </a:ext>
            </a:extLst>
          </p:cNvPr>
          <p:cNvSpPr txBox="1"/>
          <p:nvPr/>
        </p:nvSpPr>
        <p:spPr>
          <a:xfrm>
            <a:off x="922787" y="973241"/>
            <a:ext cx="121036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Schramm's Model explains communication as a two-way process where both sender and receiver encode, decode, and interpret messages based on their field of experience.</a:t>
            </a:r>
          </a:p>
        </p:txBody>
      </p:sp>
      <p:sp>
        <p:nvSpPr>
          <p:cNvPr id="5" name="Rectangle 4">
            <a:extLst>
              <a:ext uri="{FF2B5EF4-FFF2-40B4-BE49-F238E27FC236}">
                <a16:creationId xmlns:a16="http://schemas.microsoft.com/office/drawing/2014/main" id="{00842437-F34E-8504-2B82-A6AD01FA74C1}"/>
              </a:ext>
            </a:extLst>
          </p:cNvPr>
          <p:cNvSpPr/>
          <p:nvPr/>
        </p:nvSpPr>
        <p:spPr>
          <a:xfrm>
            <a:off x="416839" y="3560620"/>
            <a:ext cx="2366517" cy="1215584"/>
          </a:xfrm>
          <a:prstGeom prst="round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b="1">
                <a:solidFill>
                  <a:schemeClr val="bg1"/>
                </a:solidFill>
              </a:rPr>
              <a:t>Gary</a:t>
            </a:r>
            <a:endParaRPr lang="en-US">
              <a:solidFill>
                <a:schemeClr val="bg1"/>
              </a:solidFill>
            </a:endParaRPr>
          </a:p>
          <a:p>
            <a:pPr algn="ctr"/>
            <a:r>
              <a:rPr lang="en-GB" b="1">
                <a:solidFill>
                  <a:schemeClr val="bg1"/>
                </a:solidFill>
              </a:rPr>
              <a:t> (Encoder/decoder)</a:t>
            </a:r>
            <a:endParaRPr lang="en-GB">
              <a:solidFill>
                <a:schemeClr val="bg1"/>
              </a:solidFill>
            </a:endParaRPr>
          </a:p>
          <a:p>
            <a:pPr algn="ctr"/>
            <a:r>
              <a:rPr lang="en-GB" b="1">
                <a:solidFill>
                  <a:schemeClr val="bg1"/>
                </a:solidFill>
              </a:rPr>
              <a:t>Floor manager</a:t>
            </a:r>
          </a:p>
        </p:txBody>
      </p:sp>
      <p:sp>
        <p:nvSpPr>
          <p:cNvPr id="7" name="Rectangle 6">
            <a:extLst>
              <a:ext uri="{FF2B5EF4-FFF2-40B4-BE49-F238E27FC236}">
                <a16:creationId xmlns:a16="http://schemas.microsoft.com/office/drawing/2014/main" id="{070DAE32-85B5-D6AC-4874-9E76E7DA23EA}"/>
              </a:ext>
            </a:extLst>
          </p:cNvPr>
          <p:cNvSpPr/>
          <p:nvPr/>
        </p:nvSpPr>
        <p:spPr>
          <a:xfrm>
            <a:off x="5030405" y="3643743"/>
            <a:ext cx="2615899" cy="1215585"/>
          </a:xfrm>
          <a:prstGeom prst="round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b="1">
                <a:solidFill>
                  <a:schemeClr val="bg1"/>
                </a:solidFill>
              </a:rPr>
              <a:t>Feedback questions/ respon</a:t>
            </a:r>
            <a:r>
              <a:rPr lang="en-GB" b="1">
                <a:solidFill>
                  <a:schemeClr val="bg1"/>
                </a:solidFill>
                <a:latin typeface="Neue Haas Grotesk Text Pro"/>
              </a:rPr>
              <a:t>ses</a:t>
            </a:r>
            <a:r>
              <a:rPr lang="en-GB" b="1">
                <a:solidFill>
                  <a:schemeClr val="bg1"/>
                </a:solidFill>
              </a:rPr>
              <a:t> </a:t>
            </a:r>
            <a:r>
              <a:rPr lang="en-GB" b="1">
                <a:solidFill>
                  <a:schemeClr val="bg1"/>
                </a:solidFill>
                <a:latin typeface="Neue Haas Grotesk Text Pro"/>
              </a:rPr>
              <a:t>back to Gary</a:t>
            </a:r>
            <a:endParaRPr lang="en-GB" b="1">
              <a:solidFill>
                <a:schemeClr val="bg1"/>
              </a:solidFill>
            </a:endParaRPr>
          </a:p>
        </p:txBody>
      </p:sp>
      <p:sp>
        <p:nvSpPr>
          <p:cNvPr id="8" name="Rectangle 7">
            <a:extLst>
              <a:ext uri="{FF2B5EF4-FFF2-40B4-BE49-F238E27FC236}">
                <a16:creationId xmlns:a16="http://schemas.microsoft.com/office/drawing/2014/main" id="{E6A63A38-DBEA-D394-7896-261AB59C6D59}"/>
              </a:ext>
            </a:extLst>
          </p:cNvPr>
          <p:cNvSpPr/>
          <p:nvPr/>
        </p:nvSpPr>
        <p:spPr>
          <a:xfrm>
            <a:off x="292149" y="5389417"/>
            <a:ext cx="2518917" cy="1201730"/>
          </a:xfrm>
          <a:prstGeom prst="round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sz="1600" b="1">
                <a:solidFill>
                  <a:schemeClr val="bg1"/>
                </a:solidFill>
              </a:rPr>
              <a:t>Message Food </a:t>
            </a:r>
            <a:r>
              <a:rPr lang="en-GB" sz="1600" b="1" err="1">
                <a:solidFill>
                  <a:schemeClr val="bg1"/>
                </a:solidFill>
              </a:rPr>
              <a:t>hygeine</a:t>
            </a:r>
            <a:r>
              <a:rPr lang="en-GB" sz="1600" b="1">
                <a:solidFill>
                  <a:schemeClr val="bg1"/>
                </a:solidFill>
              </a:rPr>
              <a:t> &amp; safety instructions</a:t>
            </a:r>
          </a:p>
        </p:txBody>
      </p:sp>
      <p:sp>
        <p:nvSpPr>
          <p:cNvPr id="9" name="Rectangle 8">
            <a:extLst>
              <a:ext uri="{FF2B5EF4-FFF2-40B4-BE49-F238E27FC236}">
                <a16:creationId xmlns:a16="http://schemas.microsoft.com/office/drawing/2014/main" id="{CED94F56-5684-E659-942B-9980E140E809}"/>
              </a:ext>
            </a:extLst>
          </p:cNvPr>
          <p:cNvSpPr/>
          <p:nvPr/>
        </p:nvSpPr>
        <p:spPr>
          <a:xfrm>
            <a:off x="4974987" y="5112326"/>
            <a:ext cx="2602044" cy="120173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Employees (encoder/decoder) different age groups (16-60)</a:t>
            </a:r>
          </a:p>
        </p:txBody>
      </p:sp>
      <p:sp>
        <p:nvSpPr>
          <p:cNvPr id="32" name="Rectangle: Rounded Corners 31">
            <a:extLst>
              <a:ext uri="{FF2B5EF4-FFF2-40B4-BE49-F238E27FC236}">
                <a16:creationId xmlns:a16="http://schemas.microsoft.com/office/drawing/2014/main" id="{03BE23B6-DB3F-A72D-05AE-404622433F2A}"/>
              </a:ext>
            </a:extLst>
          </p:cNvPr>
          <p:cNvSpPr/>
          <p:nvPr/>
        </p:nvSpPr>
        <p:spPr>
          <a:xfrm>
            <a:off x="294023" y="3441993"/>
            <a:ext cx="9343305" cy="341446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A9C4C221-9BA6-64B0-3DE7-898E68DD832C}"/>
              </a:ext>
            </a:extLst>
          </p:cNvPr>
          <p:cNvSpPr txBox="1"/>
          <p:nvPr/>
        </p:nvSpPr>
        <p:spPr>
          <a:xfrm>
            <a:off x="414368" y="2921498"/>
            <a:ext cx="10865767" cy="369332"/>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model is applied to analyse the generational communication barrier in Gary's workplace</a:t>
            </a:r>
          </a:p>
        </p:txBody>
      </p:sp>
      <p:sp>
        <p:nvSpPr>
          <p:cNvPr id="35" name="TextBox 34">
            <a:extLst>
              <a:ext uri="{FF2B5EF4-FFF2-40B4-BE49-F238E27FC236}">
                <a16:creationId xmlns:a16="http://schemas.microsoft.com/office/drawing/2014/main" id="{BC96FBFC-F68E-6FBA-8068-6E123B868320}"/>
              </a:ext>
            </a:extLst>
          </p:cNvPr>
          <p:cNvSpPr txBox="1"/>
          <p:nvPr/>
        </p:nvSpPr>
        <p:spPr>
          <a:xfrm>
            <a:off x="10047806" y="6493525"/>
            <a:ext cx="2141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(Schramm, 1954)</a:t>
            </a:r>
          </a:p>
        </p:txBody>
      </p:sp>
      <p:cxnSp>
        <p:nvCxnSpPr>
          <p:cNvPr id="4" name="Straight Arrow Connector 3">
            <a:extLst>
              <a:ext uri="{FF2B5EF4-FFF2-40B4-BE49-F238E27FC236}">
                <a16:creationId xmlns:a16="http://schemas.microsoft.com/office/drawing/2014/main" id="{3F2430AB-A4F3-D16D-99D1-1068533001CE}"/>
              </a:ext>
            </a:extLst>
          </p:cNvPr>
          <p:cNvCxnSpPr/>
          <p:nvPr/>
        </p:nvCxnSpPr>
        <p:spPr>
          <a:xfrm flipV="1">
            <a:off x="2778739" y="4246316"/>
            <a:ext cx="2262507" cy="281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72214CC7-47AB-91B4-33A5-C9558457C03F}"/>
              </a:ext>
            </a:extLst>
          </p:cNvPr>
          <p:cNvCxnSpPr>
            <a:cxnSpLocks/>
          </p:cNvCxnSpPr>
          <p:nvPr/>
        </p:nvCxnSpPr>
        <p:spPr>
          <a:xfrm flipH="1">
            <a:off x="1619177" y="4789454"/>
            <a:ext cx="9635" cy="620643"/>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0C459A70-7B82-E654-333E-85EC40F3CBE7}"/>
              </a:ext>
            </a:extLst>
          </p:cNvPr>
          <p:cNvCxnSpPr>
            <a:cxnSpLocks/>
          </p:cNvCxnSpPr>
          <p:nvPr/>
        </p:nvCxnSpPr>
        <p:spPr>
          <a:xfrm>
            <a:off x="2792592" y="5911672"/>
            <a:ext cx="2193233" cy="2489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id="{9B567901-C9EB-A84D-2397-2D4C168866F9}"/>
              </a:ext>
            </a:extLst>
          </p:cNvPr>
          <p:cNvSpPr/>
          <p:nvPr/>
        </p:nvSpPr>
        <p:spPr>
          <a:xfrm>
            <a:off x="2820704" y="6285947"/>
            <a:ext cx="2132394" cy="419251"/>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err="1"/>
              <a:t>Messag</a:t>
            </a:r>
            <a:r>
              <a:rPr lang="en-GB"/>
              <a:t>e</a:t>
            </a:r>
          </a:p>
        </p:txBody>
      </p:sp>
      <p:sp>
        <p:nvSpPr>
          <p:cNvPr id="16" name="Rectangle: Rounded Corners 15">
            <a:extLst>
              <a:ext uri="{FF2B5EF4-FFF2-40B4-BE49-F238E27FC236}">
                <a16:creationId xmlns:a16="http://schemas.microsoft.com/office/drawing/2014/main" id="{1DDC636C-5EB6-C8BA-9D6E-4A6860CA9848}"/>
              </a:ext>
            </a:extLst>
          </p:cNvPr>
          <p:cNvSpPr/>
          <p:nvPr/>
        </p:nvSpPr>
        <p:spPr>
          <a:xfrm>
            <a:off x="3044787" y="3719242"/>
            <a:ext cx="1568173" cy="33130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a:t>Feedback</a:t>
            </a:r>
          </a:p>
        </p:txBody>
      </p:sp>
      <p:sp>
        <p:nvSpPr>
          <p:cNvPr id="12" name="Slide Number Placeholder 11">
            <a:extLst>
              <a:ext uri="{FF2B5EF4-FFF2-40B4-BE49-F238E27FC236}">
                <a16:creationId xmlns:a16="http://schemas.microsoft.com/office/drawing/2014/main" id="{DE6DB798-2292-3A27-E639-68992C03E5EA}"/>
              </a:ext>
            </a:extLst>
          </p:cNvPr>
          <p:cNvSpPr>
            <a:spLocks noGrp="1"/>
          </p:cNvSpPr>
          <p:nvPr>
            <p:ph type="sldNum" sz="quarter" idx="12"/>
          </p:nvPr>
        </p:nvSpPr>
        <p:spPr/>
        <p:txBody>
          <a:bodyPr/>
          <a:lstStyle/>
          <a:p>
            <a:fld id="{D57F1E4F-1CFF-5643-939E-217C01CDF565}" type="slidenum">
              <a:rPr lang="en-US" dirty="0"/>
              <a:pPr/>
              <a:t>12</a:t>
            </a:fld>
            <a:endParaRPr lang="en-GB"/>
          </a:p>
        </p:txBody>
      </p:sp>
    </p:spTree>
    <p:extLst>
      <p:ext uri="{BB962C8B-B14F-4D97-AF65-F5344CB8AC3E}">
        <p14:creationId xmlns:p14="http://schemas.microsoft.com/office/powerpoint/2010/main" val="1609927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8724-CA06-B27B-E512-9CD9FA135086}"/>
              </a:ext>
            </a:extLst>
          </p:cNvPr>
          <p:cNvSpPr>
            <a:spLocks noGrp="1"/>
          </p:cNvSpPr>
          <p:nvPr>
            <p:ph type="title"/>
          </p:nvPr>
        </p:nvSpPr>
        <p:spPr>
          <a:xfrm>
            <a:off x="1619975" y="403336"/>
            <a:ext cx="10653578" cy="1132258"/>
          </a:xfrm>
        </p:spPr>
        <p:txBody>
          <a:bodyPr>
            <a:normAutofit fontScale="90000"/>
          </a:bodyPr>
          <a:lstStyle/>
          <a:p>
            <a:r>
              <a:rPr lang="en-GB"/>
              <a:t>Generational Differences as a workplace communication Barrier </a:t>
            </a:r>
          </a:p>
        </p:txBody>
      </p:sp>
      <p:sp>
        <p:nvSpPr>
          <p:cNvPr id="3" name="Content Placeholder 2">
            <a:extLst>
              <a:ext uri="{FF2B5EF4-FFF2-40B4-BE49-F238E27FC236}">
                <a16:creationId xmlns:a16="http://schemas.microsoft.com/office/drawing/2014/main" id="{B3F00DF6-F888-FBEC-D5A5-ECF9EE388DD2}"/>
              </a:ext>
            </a:extLst>
          </p:cNvPr>
          <p:cNvSpPr>
            <a:spLocks noGrp="1"/>
          </p:cNvSpPr>
          <p:nvPr>
            <p:ph idx="1"/>
          </p:nvPr>
        </p:nvSpPr>
        <p:spPr>
          <a:xfrm>
            <a:off x="765047" y="2606784"/>
            <a:ext cx="10653579" cy="4593828"/>
          </a:xfrm>
        </p:spPr>
        <p:txBody>
          <a:bodyPr vert="horz" lIns="91440" tIns="45720" rIns="91440" bIns="45720" rtlCol="0" anchor="t">
            <a:normAutofit/>
          </a:bodyPr>
          <a:lstStyle/>
          <a:p>
            <a:pPr>
              <a:buFont typeface="Wingdings" panose="020B0604020202020204" pitchFamily="34" charset="0"/>
              <a:buChar char="§"/>
            </a:pPr>
            <a:r>
              <a:rPr lang="en-GB">
                <a:latin typeface="Arial"/>
                <a:cs typeface="Arial"/>
              </a:rPr>
              <a:t>The organisation employs a wide age range of workers (16-60 years)</a:t>
            </a:r>
            <a:endParaRPr lang="en-US">
              <a:latin typeface="Arial"/>
              <a:cs typeface="Arial"/>
            </a:endParaRPr>
          </a:p>
          <a:p>
            <a:pPr>
              <a:buFont typeface="Wingdings" panose="020B0604020202020204" pitchFamily="34" charset="0"/>
              <a:buChar char="§"/>
            </a:pPr>
            <a:r>
              <a:rPr lang="en-GB">
                <a:latin typeface="Arial"/>
                <a:cs typeface="Arial"/>
              </a:rPr>
              <a:t>Different generations have different values, attitudes and communication styles</a:t>
            </a:r>
          </a:p>
          <a:p>
            <a:pPr>
              <a:buFont typeface="Wingdings" panose="020B0604020202020204" pitchFamily="34" charset="0"/>
              <a:buChar char="§"/>
            </a:pPr>
            <a:r>
              <a:rPr lang="en-GB">
                <a:latin typeface="Arial"/>
                <a:cs typeface="Arial"/>
              </a:rPr>
              <a:t>Older workers often prefer structure, clear procedures and respect for authority</a:t>
            </a:r>
          </a:p>
          <a:p>
            <a:pPr>
              <a:buFont typeface="Wingdings" panose="020B0604020202020204" pitchFamily="34" charset="0"/>
              <a:buChar char="§"/>
            </a:pPr>
            <a:r>
              <a:rPr lang="en-GB">
                <a:latin typeface="Arial"/>
                <a:cs typeface="Arial"/>
              </a:rPr>
              <a:t>Younger workers may prefer independence and more informal communication styles</a:t>
            </a:r>
          </a:p>
          <a:p>
            <a:pPr>
              <a:buFont typeface="Wingdings" panose="020B0604020202020204" pitchFamily="34" charset="0"/>
              <a:buChar char="§"/>
            </a:pPr>
            <a:r>
              <a:rPr lang="en-GB">
                <a:latin typeface="Arial"/>
                <a:cs typeface="Arial"/>
              </a:rPr>
              <a:t>These differences can result in  misunderstandings , errors and reduced team </a:t>
            </a:r>
            <a:r>
              <a:rPr lang="en-GB" err="1">
                <a:latin typeface="Arial"/>
                <a:cs typeface="Arial"/>
              </a:rPr>
              <a:t>effectivene</a:t>
            </a:r>
            <a:r>
              <a:rPr lang="en-GB">
                <a:latin typeface="Arial"/>
                <a:cs typeface="Arial"/>
              </a:rPr>
              <a:t>ss</a:t>
            </a:r>
          </a:p>
        </p:txBody>
      </p:sp>
      <p:sp>
        <p:nvSpPr>
          <p:cNvPr id="5" name="TextBox 4">
            <a:extLst>
              <a:ext uri="{FF2B5EF4-FFF2-40B4-BE49-F238E27FC236}">
                <a16:creationId xmlns:a16="http://schemas.microsoft.com/office/drawing/2014/main" id="{73B89A4D-703F-722C-408F-E3A1D9AB75F9}"/>
              </a:ext>
            </a:extLst>
          </p:cNvPr>
          <p:cNvSpPr txBox="1"/>
          <p:nvPr/>
        </p:nvSpPr>
        <p:spPr>
          <a:xfrm>
            <a:off x="5004340" y="6139234"/>
            <a:ext cx="70039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(Kapoor and Soloman, 2011)</a:t>
            </a:r>
          </a:p>
        </p:txBody>
      </p:sp>
      <p:sp>
        <p:nvSpPr>
          <p:cNvPr id="4" name="TextBox 3">
            <a:extLst>
              <a:ext uri="{FF2B5EF4-FFF2-40B4-BE49-F238E27FC236}">
                <a16:creationId xmlns:a16="http://schemas.microsoft.com/office/drawing/2014/main" id="{A4C47BC5-294A-EDD4-7F5B-2C8123CCC9A8}"/>
              </a:ext>
            </a:extLst>
          </p:cNvPr>
          <p:cNvSpPr txBox="1"/>
          <p:nvPr/>
        </p:nvSpPr>
        <p:spPr>
          <a:xfrm>
            <a:off x="762673" y="1875641"/>
            <a:ext cx="119711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In the  factory where Gary's works as a floor manager, differences between age groups create communication challenges that affect teamwork and  performance .</a:t>
            </a:r>
          </a:p>
        </p:txBody>
      </p:sp>
      <p:sp>
        <p:nvSpPr>
          <p:cNvPr id="6" name="Slide Number Placeholder 5">
            <a:extLst>
              <a:ext uri="{FF2B5EF4-FFF2-40B4-BE49-F238E27FC236}">
                <a16:creationId xmlns:a16="http://schemas.microsoft.com/office/drawing/2014/main" id="{4F063837-77F2-0818-3627-2C25BE8B7D74}"/>
              </a:ext>
            </a:extLst>
          </p:cNvPr>
          <p:cNvSpPr>
            <a:spLocks noGrp="1"/>
          </p:cNvSpPr>
          <p:nvPr>
            <p:ph type="sldNum" sz="quarter" idx="12"/>
          </p:nvPr>
        </p:nvSpPr>
        <p:spPr/>
        <p:txBody>
          <a:bodyPr/>
          <a:lstStyle/>
          <a:p>
            <a:fld id="{D57F1E4F-1CFF-5643-939E-217C01CDF565}" type="slidenum">
              <a:rPr lang="en-US" dirty="0"/>
              <a:pPr/>
              <a:t>13</a:t>
            </a:fld>
            <a:endParaRPr lang="en-GB"/>
          </a:p>
        </p:txBody>
      </p:sp>
    </p:spTree>
    <p:extLst>
      <p:ext uri="{BB962C8B-B14F-4D97-AF65-F5344CB8AC3E}">
        <p14:creationId xmlns:p14="http://schemas.microsoft.com/office/powerpoint/2010/main" val="2820695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CF2EE-6990-6A0C-BCBB-9FB9F8237538}"/>
              </a:ext>
            </a:extLst>
          </p:cNvPr>
          <p:cNvSpPr>
            <a:spLocks noGrp="1"/>
          </p:cNvSpPr>
          <p:nvPr>
            <p:ph type="title"/>
          </p:nvPr>
        </p:nvSpPr>
        <p:spPr>
          <a:xfrm>
            <a:off x="1810560" y="133849"/>
            <a:ext cx="11267740" cy="1305101"/>
          </a:xfrm>
        </p:spPr>
        <p:txBody>
          <a:bodyPr/>
          <a:lstStyle/>
          <a:p>
            <a:r>
              <a:rPr lang="en-GB"/>
              <a:t>How Garry Can overcome  Generational communication barriers</a:t>
            </a:r>
          </a:p>
        </p:txBody>
      </p:sp>
      <p:sp>
        <p:nvSpPr>
          <p:cNvPr id="3" name="Content Placeholder 2">
            <a:extLst>
              <a:ext uri="{FF2B5EF4-FFF2-40B4-BE49-F238E27FC236}">
                <a16:creationId xmlns:a16="http://schemas.microsoft.com/office/drawing/2014/main" id="{FA9BFD2D-A34F-06C7-608A-247826582234}"/>
              </a:ext>
            </a:extLst>
          </p:cNvPr>
          <p:cNvSpPr>
            <a:spLocks noGrp="1"/>
          </p:cNvSpPr>
          <p:nvPr>
            <p:ph idx="1"/>
          </p:nvPr>
        </p:nvSpPr>
        <p:spPr>
          <a:xfrm>
            <a:off x="1312639" y="2393898"/>
            <a:ext cx="10653579" cy="3166810"/>
          </a:xfrm>
        </p:spPr>
        <p:txBody>
          <a:bodyPr vert="horz" lIns="91440" tIns="45720" rIns="91440" bIns="45720" rtlCol="0" anchor="t">
            <a:normAutofit/>
          </a:bodyPr>
          <a:lstStyle/>
          <a:p>
            <a:r>
              <a:rPr lang="en-GB"/>
              <a:t>Provide structured and consistent training for younger employees</a:t>
            </a:r>
          </a:p>
          <a:p>
            <a:r>
              <a:rPr lang="en-GB"/>
              <a:t>Encourage mentoring between older and younger workers </a:t>
            </a:r>
          </a:p>
          <a:p>
            <a:r>
              <a:rPr lang="en-GB"/>
              <a:t>Promote clear, consistent  and respectful communication </a:t>
            </a:r>
          </a:p>
          <a:p>
            <a:r>
              <a:rPr lang="en-GB"/>
              <a:t>Clearly explain the importance of food hygiene standards</a:t>
            </a:r>
          </a:p>
          <a:p>
            <a:r>
              <a:rPr lang="en-GB"/>
              <a:t>Hold short team briefings to improve understanding</a:t>
            </a:r>
          </a:p>
        </p:txBody>
      </p:sp>
      <p:sp>
        <p:nvSpPr>
          <p:cNvPr id="6" name="TextBox 5">
            <a:extLst>
              <a:ext uri="{FF2B5EF4-FFF2-40B4-BE49-F238E27FC236}">
                <a16:creationId xmlns:a16="http://schemas.microsoft.com/office/drawing/2014/main" id="{C6AF8B91-A025-91BD-A163-E61FCA2162A9}"/>
              </a:ext>
            </a:extLst>
          </p:cNvPr>
          <p:cNvSpPr txBox="1"/>
          <p:nvPr/>
        </p:nvSpPr>
        <p:spPr>
          <a:xfrm>
            <a:off x="529278" y="1435652"/>
            <a:ext cx="1182756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Generational differences can be  managed through structured communication and inclusive leadership. By understanding the needs of different age groups, </a:t>
            </a:r>
            <a:r>
              <a:rPr lang="en-GB" sz="2000" b="1"/>
              <a:t>Gary</a:t>
            </a:r>
            <a:r>
              <a:rPr lang="en-GB"/>
              <a:t> can reduce misunderstandings and improve teamwork. </a:t>
            </a:r>
          </a:p>
        </p:txBody>
      </p:sp>
      <p:sp>
        <p:nvSpPr>
          <p:cNvPr id="4" name="TextBox 3">
            <a:extLst>
              <a:ext uri="{FF2B5EF4-FFF2-40B4-BE49-F238E27FC236}">
                <a16:creationId xmlns:a16="http://schemas.microsoft.com/office/drawing/2014/main" id="{5E6719A4-87C1-25ED-9414-409FDAD63DBF}"/>
              </a:ext>
            </a:extLst>
          </p:cNvPr>
          <p:cNvSpPr txBox="1"/>
          <p:nvPr/>
        </p:nvSpPr>
        <p:spPr>
          <a:xfrm>
            <a:off x="113768" y="5079999"/>
            <a:ext cx="11007014" cy="646331"/>
          </a:xfrm>
          <a:prstGeom prst="rect">
            <a:avLst/>
          </a:prstGeom>
        </p:spPr>
        <p:style>
          <a:lnRef idx="0">
            <a:schemeClr val="accent6"/>
          </a:lnRef>
          <a:fillRef idx="3">
            <a:schemeClr val="accent6"/>
          </a:fillRef>
          <a:effectRef idx="3">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These strategy reduce misunderstandings by improving shared understanding between different fields of experience ( Schramm 1954 )</a:t>
            </a:r>
          </a:p>
        </p:txBody>
      </p:sp>
      <p:sp>
        <p:nvSpPr>
          <p:cNvPr id="5" name="Slide Number Placeholder 4">
            <a:extLst>
              <a:ext uri="{FF2B5EF4-FFF2-40B4-BE49-F238E27FC236}">
                <a16:creationId xmlns:a16="http://schemas.microsoft.com/office/drawing/2014/main" id="{EFF049D2-9DDF-6400-A5E6-37B2239FD53B}"/>
              </a:ext>
            </a:extLst>
          </p:cNvPr>
          <p:cNvSpPr>
            <a:spLocks noGrp="1"/>
          </p:cNvSpPr>
          <p:nvPr>
            <p:ph type="sldNum" sz="quarter" idx="12"/>
          </p:nvPr>
        </p:nvSpPr>
        <p:spPr/>
        <p:txBody>
          <a:bodyPr/>
          <a:lstStyle/>
          <a:p>
            <a:fld id="{D57F1E4F-1CFF-5643-939E-217C01CDF565}" type="slidenum">
              <a:rPr lang="en-US" dirty="0"/>
              <a:pPr/>
              <a:t>14</a:t>
            </a:fld>
            <a:endParaRPr lang="en-GB"/>
          </a:p>
        </p:txBody>
      </p:sp>
    </p:spTree>
    <p:extLst>
      <p:ext uri="{BB962C8B-B14F-4D97-AF65-F5344CB8AC3E}">
        <p14:creationId xmlns:p14="http://schemas.microsoft.com/office/powerpoint/2010/main" val="2841655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F5E9-2FD1-F4AD-4838-CEA55990E5F6}"/>
              </a:ext>
            </a:extLst>
          </p:cNvPr>
          <p:cNvSpPr>
            <a:spLocks noGrp="1"/>
          </p:cNvSpPr>
          <p:nvPr>
            <p:ph type="title"/>
          </p:nvPr>
        </p:nvSpPr>
        <p:spPr>
          <a:xfrm>
            <a:off x="1737063" y="398869"/>
            <a:ext cx="10729713" cy="1497929"/>
          </a:xfrm>
        </p:spPr>
        <p:txBody>
          <a:bodyPr>
            <a:normAutofit/>
          </a:bodyPr>
          <a:lstStyle/>
          <a:p>
            <a:r>
              <a:rPr lang="en-GB" sz="2400"/>
              <a:t>Berlo`s SMCR Model of Communication Diagram - Flight Foods Ltd.(Cultural Focus) </a:t>
            </a:r>
            <a:br>
              <a:rPr lang="en-GB" sz="2400"/>
            </a:br>
            <a:r>
              <a:rPr lang="en-GB" sz="2000"/>
              <a:t>Berlo`s SMCR Model is communication  framework into four essential component :</a:t>
            </a:r>
            <a:br>
              <a:rPr lang="en-US" sz="2000"/>
            </a:br>
            <a:r>
              <a:rPr lang="en-GB" sz="2000"/>
              <a:t>Source , Message ,Channel ,and Receiver.</a:t>
            </a:r>
            <a:r>
              <a:rPr lang="en-GB" sz="1100">
                <a:solidFill>
                  <a:srgbClr val="2C3E50"/>
                </a:solidFill>
                <a:highlight>
                  <a:srgbClr val="FFFFFF"/>
                </a:highlight>
                <a:latin typeface="Roboto"/>
                <a:ea typeface="Roboto"/>
                <a:cs typeface="Roboto"/>
              </a:rPr>
              <a:t>(Kumar, 2024)</a:t>
            </a:r>
            <a:endParaRPr lang="en-GB" sz="2000"/>
          </a:p>
        </p:txBody>
      </p:sp>
      <p:sp>
        <p:nvSpPr>
          <p:cNvPr id="3" name="Content Placeholder 2">
            <a:extLst>
              <a:ext uri="{FF2B5EF4-FFF2-40B4-BE49-F238E27FC236}">
                <a16:creationId xmlns:a16="http://schemas.microsoft.com/office/drawing/2014/main" id="{7821B295-DF37-B8E2-B329-A71C2A47A273}"/>
              </a:ext>
            </a:extLst>
          </p:cNvPr>
          <p:cNvSpPr>
            <a:spLocks noGrp="1"/>
          </p:cNvSpPr>
          <p:nvPr>
            <p:ph idx="1"/>
          </p:nvPr>
        </p:nvSpPr>
        <p:spPr>
          <a:xfrm>
            <a:off x="838200" y="1291236"/>
            <a:ext cx="10515600" cy="4885727"/>
          </a:xfrm>
        </p:spPr>
        <p:txBody>
          <a:bodyPr vert="horz" lIns="91440" tIns="45720" rIns="91440" bIns="45720" rtlCol="0" anchor="t">
            <a:normAutofit/>
          </a:bodyPr>
          <a:lstStyle/>
          <a:p>
            <a:pPr marL="0" indent="0">
              <a:buNone/>
            </a:pPr>
            <a:r>
              <a:rPr lang="en-GB"/>
              <a:t>  </a:t>
            </a:r>
          </a:p>
          <a:p>
            <a:pPr marL="0" indent="0">
              <a:buNone/>
            </a:pPr>
            <a:br>
              <a:rPr lang="en-GB" sz="1800">
                <a:latin typeface="Times New Roman"/>
                <a:cs typeface="Times New Roman"/>
              </a:rPr>
            </a:br>
            <a:endParaRPr lang="en-GB" sz="1800">
              <a:latin typeface="Times New Roman"/>
              <a:cs typeface="Times New Roman"/>
            </a:endParaRPr>
          </a:p>
          <a:p>
            <a:pPr marL="0" indent="0">
              <a:buNone/>
            </a:pPr>
            <a:endParaRPr lang="en-GB" sz="1800">
              <a:latin typeface="Times New Roman"/>
              <a:cs typeface="Times New Roman"/>
            </a:endParaRPr>
          </a:p>
          <a:p>
            <a:pPr marL="457200" indent="-457200">
              <a:buFont typeface="Wingdings" panose="020B0604020202020204" pitchFamily="34" charset="0"/>
              <a:buChar char="q"/>
            </a:pPr>
            <a:endParaRPr lang="en-GB" sz="1800">
              <a:latin typeface="Times New Roman"/>
              <a:cs typeface="Times New Roman"/>
            </a:endParaRPr>
          </a:p>
          <a:p>
            <a:pPr marL="457200" indent="-457200">
              <a:buFont typeface="Wingdings" panose="020B0604020202020204" pitchFamily="34" charset="0"/>
              <a:buChar char="q"/>
            </a:pPr>
            <a:endParaRPr lang="en-GB"/>
          </a:p>
          <a:p>
            <a:pPr>
              <a:buFont typeface="Wingdings" panose="020B0604020202020204" pitchFamily="34" charset="0"/>
              <a:buChar char="q"/>
            </a:pPr>
            <a:endParaRPr lang="en-GB"/>
          </a:p>
        </p:txBody>
      </p:sp>
      <p:graphicFrame>
        <p:nvGraphicFramePr>
          <p:cNvPr id="3402" name="Diagram 3401">
            <a:extLst>
              <a:ext uri="{FF2B5EF4-FFF2-40B4-BE49-F238E27FC236}">
                <a16:creationId xmlns:a16="http://schemas.microsoft.com/office/drawing/2014/main" id="{81E78984-38F1-22C5-4FF9-77FAC5BC0C0A}"/>
              </a:ext>
            </a:extLst>
          </p:cNvPr>
          <p:cNvGraphicFramePr/>
          <p:nvPr>
            <p:extLst>
              <p:ext uri="{D42A27DB-BD31-4B8C-83A1-F6EECF244321}">
                <p14:modId xmlns:p14="http://schemas.microsoft.com/office/powerpoint/2010/main" val="1169294320"/>
              </p:ext>
            </p:extLst>
          </p:nvPr>
        </p:nvGraphicFramePr>
        <p:xfrm>
          <a:off x="1566122" y="1892985"/>
          <a:ext cx="10739347" cy="46623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Slide Number Placeholder 12">
            <a:extLst>
              <a:ext uri="{FF2B5EF4-FFF2-40B4-BE49-F238E27FC236}">
                <a16:creationId xmlns:a16="http://schemas.microsoft.com/office/drawing/2014/main" id="{5ACCE298-D2C7-9940-D057-8B68D6E00C37}"/>
              </a:ext>
            </a:extLst>
          </p:cNvPr>
          <p:cNvSpPr>
            <a:spLocks noGrp="1"/>
          </p:cNvSpPr>
          <p:nvPr>
            <p:ph type="sldNum" sz="quarter" idx="12"/>
          </p:nvPr>
        </p:nvSpPr>
        <p:spPr/>
        <p:txBody>
          <a:bodyPr/>
          <a:lstStyle/>
          <a:p>
            <a:fld id="{D57F1E4F-1CFF-5643-939E-217C01CDF565}" type="slidenum">
              <a:rPr lang="en-US" dirty="0"/>
              <a:pPr/>
              <a:t>15</a:t>
            </a:fld>
            <a:endParaRPr lang="en-GB"/>
          </a:p>
        </p:txBody>
      </p:sp>
    </p:spTree>
    <p:extLst>
      <p:ext uri="{BB962C8B-B14F-4D97-AF65-F5344CB8AC3E}">
        <p14:creationId xmlns:p14="http://schemas.microsoft.com/office/powerpoint/2010/main" val="2982479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C7F7C-B4B8-67BF-03FD-5CB6F3BA1365}"/>
              </a:ext>
            </a:extLst>
          </p:cNvPr>
          <p:cNvSpPr>
            <a:spLocks noGrp="1"/>
          </p:cNvSpPr>
          <p:nvPr>
            <p:ph type="title"/>
          </p:nvPr>
        </p:nvSpPr>
        <p:spPr>
          <a:xfrm>
            <a:off x="1685243" y="258414"/>
            <a:ext cx="10509160" cy="711747"/>
          </a:xfrm>
        </p:spPr>
        <p:txBody>
          <a:bodyPr/>
          <a:lstStyle/>
          <a:p>
            <a:r>
              <a:rPr lang="en-GB"/>
              <a:t> Cultural Differences and Barriers</a:t>
            </a:r>
          </a:p>
        </p:txBody>
      </p:sp>
      <p:sp>
        <p:nvSpPr>
          <p:cNvPr id="3" name="Content Placeholder 2">
            <a:extLst>
              <a:ext uri="{FF2B5EF4-FFF2-40B4-BE49-F238E27FC236}">
                <a16:creationId xmlns:a16="http://schemas.microsoft.com/office/drawing/2014/main" id="{ACCFA2FC-2AE8-D205-CF9D-20D3EAC4DD99}"/>
              </a:ext>
            </a:extLst>
          </p:cNvPr>
          <p:cNvSpPr>
            <a:spLocks noGrp="1"/>
          </p:cNvSpPr>
          <p:nvPr>
            <p:ph idx="1"/>
          </p:nvPr>
        </p:nvSpPr>
        <p:spPr>
          <a:xfrm>
            <a:off x="1228533" y="1712780"/>
            <a:ext cx="10541408" cy="4804364"/>
          </a:xfrm>
        </p:spPr>
        <p:txBody>
          <a:bodyPr vert="horz" lIns="91440" tIns="45720" rIns="91440" bIns="45720" rtlCol="0" anchor="t">
            <a:normAutofit fontScale="92500" lnSpcReduction="10000"/>
          </a:bodyPr>
          <a:lstStyle/>
          <a:p>
            <a:pPr marL="0" indent="0">
              <a:buNone/>
            </a:pPr>
            <a:r>
              <a:rPr lang="en-GB" sz="2000">
                <a:latin typeface="Times New Roman"/>
                <a:cs typeface="Times New Roman"/>
              </a:rPr>
              <a:t>A Cultural barrier is when people from different backgrounds misunderstand each other ,because they have different language ,beliefs ,habits ,attitude or ways of working .This differences can make communication and teamwork harder. (EURAC, 2019) </a:t>
            </a:r>
            <a:br>
              <a:rPr lang="en-GB" sz="2000" b="1">
                <a:latin typeface="Times New Roman"/>
                <a:cs typeface="Times New Roman"/>
              </a:rPr>
            </a:br>
            <a:br>
              <a:rPr lang="en-GB" sz="2000" b="1">
                <a:latin typeface="Times New Roman"/>
                <a:cs typeface="Times New Roman"/>
              </a:rPr>
            </a:br>
            <a:endParaRPr lang="en-GB" sz="2000">
              <a:latin typeface="Times New Roman"/>
              <a:cs typeface="Times New Roman"/>
            </a:endParaRPr>
          </a:p>
          <a:p>
            <a:r>
              <a:rPr lang="en-GB" sz="2000">
                <a:latin typeface="Times New Roman"/>
                <a:ea typeface="+mn-lt"/>
                <a:cs typeface="Times New Roman"/>
              </a:rPr>
              <a:t>Workers come from five different cultural groups</a:t>
            </a:r>
            <a:r>
              <a:rPr lang="en-GB" sz="2000">
                <a:latin typeface="Times New Roman"/>
                <a:cs typeface="Times New Roman"/>
              </a:rPr>
              <a:t> </a:t>
            </a:r>
          </a:p>
          <a:p>
            <a:r>
              <a:rPr lang="en-GB" sz="2000">
                <a:latin typeface="Times New Roman"/>
                <a:cs typeface="Times New Roman"/>
              </a:rPr>
              <a:t>Different attitudes </a:t>
            </a:r>
          </a:p>
          <a:p>
            <a:r>
              <a:rPr lang="en-GB" sz="2000">
                <a:latin typeface="Times New Roman"/>
                <a:cs typeface="Times New Roman"/>
              </a:rPr>
              <a:t>Different hygiene standards</a:t>
            </a:r>
          </a:p>
          <a:p>
            <a:r>
              <a:rPr lang="en-GB" sz="2000">
                <a:latin typeface="Times New Roman"/>
                <a:cs typeface="Times New Roman"/>
              </a:rPr>
              <a:t>Language differences affect understanding of rules</a:t>
            </a:r>
          </a:p>
          <a:p>
            <a:r>
              <a:rPr lang="en-GB" sz="2000">
                <a:latin typeface="Times New Roman"/>
                <a:cs typeface="Times New Roman"/>
              </a:rPr>
              <a:t>Age differences ,influence behaviour and responsibility levels </a:t>
            </a:r>
            <a:br>
              <a:rPr lang="en-GB" sz="2000">
                <a:latin typeface="Times New Roman"/>
                <a:cs typeface="Times New Roman"/>
              </a:rPr>
            </a:br>
            <a:r>
              <a:rPr lang="en-GB" sz="2000">
                <a:latin typeface="Arial"/>
                <a:cs typeface="Arial"/>
              </a:rPr>
              <a:t>  </a:t>
            </a:r>
            <a:br>
              <a:rPr lang="en-GB" sz="2000">
                <a:latin typeface="Arial"/>
                <a:cs typeface="Arial"/>
              </a:rPr>
            </a:br>
            <a:endParaRPr lang="en-GB" sz="2000">
              <a:latin typeface="Arial"/>
              <a:cs typeface="Arial"/>
            </a:endParaRPr>
          </a:p>
        </p:txBody>
      </p:sp>
      <p:sp>
        <p:nvSpPr>
          <p:cNvPr id="4" name="Date Placeholder 3">
            <a:extLst>
              <a:ext uri="{FF2B5EF4-FFF2-40B4-BE49-F238E27FC236}">
                <a16:creationId xmlns:a16="http://schemas.microsoft.com/office/drawing/2014/main" id="{E10A3A22-B06A-36C8-7C20-CBF9B16A1985}"/>
              </a:ext>
            </a:extLst>
          </p:cNvPr>
          <p:cNvSpPr>
            <a:spLocks noGrp="1"/>
          </p:cNvSpPr>
          <p:nvPr>
            <p:ph type="dt" sz="half" idx="10"/>
          </p:nvPr>
        </p:nvSpPr>
        <p:spPr/>
        <p:txBody>
          <a:bodyPr/>
          <a:lstStyle/>
          <a:p>
            <a:fld id="{9D245A3A-9E92-492C-8087-E902A400672E}" type="datetime1">
              <a:t>3/15/2026</a:t>
            </a:fld>
            <a:endParaRPr lang="en-US"/>
          </a:p>
        </p:txBody>
      </p:sp>
      <p:sp>
        <p:nvSpPr>
          <p:cNvPr id="6" name="Slide Number Placeholder 5">
            <a:extLst>
              <a:ext uri="{FF2B5EF4-FFF2-40B4-BE49-F238E27FC236}">
                <a16:creationId xmlns:a16="http://schemas.microsoft.com/office/drawing/2014/main" id="{99548E35-7AAA-6CFF-67BA-B1AD4A3EEA74}"/>
              </a:ext>
            </a:extLst>
          </p:cNvPr>
          <p:cNvSpPr>
            <a:spLocks noGrp="1"/>
          </p:cNvSpPr>
          <p:nvPr>
            <p:ph type="sldNum" sz="quarter" idx="12"/>
          </p:nvPr>
        </p:nvSpPr>
        <p:spPr/>
        <p:txBody>
          <a:bodyPr/>
          <a:lstStyle/>
          <a:p>
            <a:fld id="{5E4DE196-8A13-4FF7-A07E-102851959EAB}" type="slidenum">
              <a:rPr lang="en-US" dirty="0"/>
              <a:t>16</a:t>
            </a:fld>
            <a:endParaRPr lang="en-US"/>
          </a:p>
        </p:txBody>
      </p:sp>
    </p:spTree>
    <p:extLst>
      <p:ext uri="{BB962C8B-B14F-4D97-AF65-F5344CB8AC3E}">
        <p14:creationId xmlns:p14="http://schemas.microsoft.com/office/powerpoint/2010/main" val="3174457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BE347-9F2A-9C9D-C0DC-52C762C6F35D}"/>
              </a:ext>
            </a:extLst>
          </p:cNvPr>
          <p:cNvSpPr>
            <a:spLocks noGrp="1"/>
          </p:cNvSpPr>
          <p:nvPr>
            <p:ph type="title"/>
          </p:nvPr>
        </p:nvSpPr>
        <p:spPr>
          <a:xfrm>
            <a:off x="1856132" y="504611"/>
            <a:ext cx="10509160" cy="642474"/>
          </a:xfrm>
        </p:spPr>
        <p:txBody>
          <a:bodyPr/>
          <a:lstStyle/>
          <a:p>
            <a:r>
              <a:rPr lang="en-GB"/>
              <a:t> Impact of Cultural Standards Barrier</a:t>
            </a:r>
          </a:p>
        </p:txBody>
      </p:sp>
      <p:sp>
        <p:nvSpPr>
          <p:cNvPr id="3" name="Content Placeholder 2">
            <a:extLst>
              <a:ext uri="{FF2B5EF4-FFF2-40B4-BE49-F238E27FC236}">
                <a16:creationId xmlns:a16="http://schemas.microsoft.com/office/drawing/2014/main" id="{18973341-E1F8-F5B9-B0AD-5065601F66F6}"/>
              </a:ext>
            </a:extLst>
          </p:cNvPr>
          <p:cNvSpPr>
            <a:spLocks noGrp="1"/>
          </p:cNvSpPr>
          <p:nvPr>
            <p:ph idx="1"/>
          </p:nvPr>
        </p:nvSpPr>
        <p:spPr>
          <a:xfrm>
            <a:off x="1388922" y="1455964"/>
            <a:ext cx="10501824" cy="5061662"/>
          </a:xfrm>
        </p:spPr>
        <p:txBody>
          <a:bodyPr vert="horz" lIns="91440" tIns="45720" rIns="91440" bIns="45720" rtlCol="0" anchor="t">
            <a:normAutofit lnSpcReduction="10000"/>
          </a:bodyPr>
          <a:lstStyle/>
          <a:p>
            <a:pPr algn="just">
              <a:lnSpc>
                <a:spcPct val="150000"/>
              </a:lnSpc>
            </a:pPr>
            <a:r>
              <a:rPr lang="en-GB" sz="2000">
                <a:latin typeface="Times New Roman"/>
                <a:cs typeface="Times New Roman"/>
              </a:rPr>
              <a:t>The cultural standards barrier had several negative impacts in the factory </a:t>
            </a:r>
          </a:p>
          <a:p>
            <a:pPr algn="just">
              <a:lnSpc>
                <a:spcPct val="150000"/>
              </a:lnSpc>
            </a:pPr>
            <a:r>
              <a:rPr lang="en-GB" sz="2000">
                <a:latin typeface="Times New Roman"/>
                <a:cs typeface="Times New Roman"/>
              </a:rPr>
              <a:t>Workers from different cultural background had different views about hygiene and work practice.</a:t>
            </a:r>
          </a:p>
          <a:p>
            <a:pPr algn="just">
              <a:lnSpc>
                <a:spcPct val="150000"/>
              </a:lnSpc>
            </a:pPr>
            <a:r>
              <a:rPr lang="en-GB" sz="2000">
                <a:latin typeface="Times New Roman"/>
                <a:cs typeface="Times New Roman"/>
              </a:rPr>
              <a:t>Some did not fully understand the importance of food safety rules.</a:t>
            </a:r>
          </a:p>
          <a:p>
            <a:pPr algn="just">
              <a:lnSpc>
                <a:spcPct val="150000"/>
              </a:lnSpc>
            </a:pPr>
            <a:r>
              <a:rPr lang="en-GB" sz="2000">
                <a:latin typeface="Times New Roman"/>
                <a:cs typeface="Times New Roman"/>
              </a:rPr>
              <a:t>Language differences caused misunderstandings between Gary and the workers.</a:t>
            </a:r>
          </a:p>
          <a:p>
            <a:pPr algn="just">
              <a:lnSpc>
                <a:spcPct val="150000"/>
              </a:lnSpc>
            </a:pPr>
            <a:r>
              <a:rPr lang="en-GB" sz="2000">
                <a:latin typeface="Times New Roman"/>
                <a:cs typeface="Times New Roman"/>
              </a:rPr>
              <a:t>Poor communication led to mistakes in food handling and hygiene .</a:t>
            </a:r>
          </a:p>
          <a:p>
            <a:pPr algn="just">
              <a:lnSpc>
                <a:spcPct val="150000"/>
              </a:lnSpc>
            </a:pPr>
            <a:r>
              <a:rPr lang="en-GB" sz="2000">
                <a:latin typeface="Times New Roman"/>
                <a:cs typeface="Times New Roman"/>
              </a:rPr>
              <a:t>This affected productivity and created tension between management and staff.</a:t>
            </a:r>
          </a:p>
          <a:p>
            <a:pPr marL="0" indent="0" algn="just">
              <a:lnSpc>
                <a:spcPct val="150000"/>
              </a:lnSpc>
              <a:buNone/>
            </a:pPr>
            <a:endParaRPr lang="en-GB" sz="2000">
              <a:latin typeface="Times New Roman"/>
              <a:cs typeface="Times New Roman"/>
            </a:endParaRPr>
          </a:p>
          <a:p>
            <a:pPr marL="0" indent="0" algn="just">
              <a:lnSpc>
                <a:spcPct val="150000"/>
              </a:lnSpc>
              <a:buNone/>
            </a:pPr>
            <a:r>
              <a:rPr lang="en-GB" sz="2000">
                <a:latin typeface="Times New Roman"/>
                <a:cs typeface="Times New Roman"/>
              </a:rPr>
              <a:t>Overall, cultural differences made communication difficult and reduced work efficiency until Gary improved his communication methods.</a:t>
            </a:r>
          </a:p>
          <a:p>
            <a:pPr marL="0" indent="0" algn="just">
              <a:lnSpc>
                <a:spcPct val="150000"/>
              </a:lnSpc>
              <a:buNone/>
            </a:pPr>
            <a:endParaRPr lang="en-GB" sz="2000">
              <a:latin typeface="Times New Roman"/>
              <a:cs typeface="Times New Roman"/>
            </a:endParaRPr>
          </a:p>
        </p:txBody>
      </p:sp>
      <p:sp>
        <p:nvSpPr>
          <p:cNvPr id="4" name="Date Placeholder 3">
            <a:extLst>
              <a:ext uri="{FF2B5EF4-FFF2-40B4-BE49-F238E27FC236}">
                <a16:creationId xmlns:a16="http://schemas.microsoft.com/office/drawing/2014/main" id="{37351E7E-1105-3CA3-43F0-515127B21A94}"/>
              </a:ext>
            </a:extLst>
          </p:cNvPr>
          <p:cNvSpPr>
            <a:spLocks noGrp="1"/>
          </p:cNvSpPr>
          <p:nvPr>
            <p:ph type="dt" sz="half" idx="10"/>
          </p:nvPr>
        </p:nvSpPr>
        <p:spPr/>
        <p:txBody>
          <a:bodyPr/>
          <a:lstStyle/>
          <a:p>
            <a:fld id="{AA10F409-C18B-4503-8748-C81634E71BB8}" type="datetime1">
              <a:t>3/15/2026</a:t>
            </a:fld>
            <a:endParaRPr lang="en-US"/>
          </a:p>
        </p:txBody>
      </p:sp>
      <p:sp>
        <p:nvSpPr>
          <p:cNvPr id="6" name="Slide Number Placeholder 5">
            <a:extLst>
              <a:ext uri="{FF2B5EF4-FFF2-40B4-BE49-F238E27FC236}">
                <a16:creationId xmlns:a16="http://schemas.microsoft.com/office/drawing/2014/main" id="{DAB06FFC-1913-3745-427E-A508A560B0D0}"/>
              </a:ext>
            </a:extLst>
          </p:cNvPr>
          <p:cNvSpPr>
            <a:spLocks noGrp="1"/>
          </p:cNvSpPr>
          <p:nvPr>
            <p:ph type="sldNum" sz="quarter" idx="12"/>
          </p:nvPr>
        </p:nvSpPr>
        <p:spPr/>
        <p:txBody>
          <a:bodyPr/>
          <a:lstStyle/>
          <a:p>
            <a:fld id="{5E4DE196-8A13-4FF7-A07E-102851959EAB}" type="slidenum">
              <a:rPr lang="en-US" dirty="0"/>
              <a:t>17</a:t>
            </a:fld>
            <a:endParaRPr lang="en-US"/>
          </a:p>
        </p:txBody>
      </p:sp>
    </p:spTree>
    <p:extLst>
      <p:ext uri="{BB962C8B-B14F-4D97-AF65-F5344CB8AC3E}">
        <p14:creationId xmlns:p14="http://schemas.microsoft.com/office/powerpoint/2010/main" val="2532236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75AD-A40B-232C-8170-B2CB4D53CAB1}"/>
              </a:ext>
            </a:extLst>
          </p:cNvPr>
          <p:cNvSpPr>
            <a:spLocks noGrp="1"/>
          </p:cNvSpPr>
          <p:nvPr>
            <p:ph type="title"/>
          </p:nvPr>
        </p:nvSpPr>
        <p:spPr>
          <a:xfrm>
            <a:off x="1679571" y="578952"/>
            <a:ext cx="10509160" cy="563305"/>
          </a:xfrm>
        </p:spPr>
        <p:txBody>
          <a:bodyPr>
            <a:normAutofit fontScale="90000"/>
          </a:bodyPr>
          <a:lstStyle/>
          <a:p>
            <a:r>
              <a:rPr lang="en-GB"/>
              <a:t>        Overcome Cultural Barriers</a:t>
            </a:r>
          </a:p>
        </p:txBody>
      </p:sp>
      <p:sp>
        <p:nvSpPr>
          <p:cNvPr id="3" name="Content Placeholder 2">
            <a:extLst>
              <a:ext uri="{FF2B5EF4-FFF2-40B4-BE49-F238E27FC236}">
                <a16:creationId xmlns:a16="http://schemas.microsoft.com/office/drawing/2014/main" id="{2550D6C3-8072-0386-DE9B-77224E0EDB4F}"/>
              </a:ext>
            </a:extLst>
          </p:cNvPr>
          <p:cNvSpPr>
            <a:spLocks noGrp="1"/>
          </p:cNvSpPr>
          <p:nvPr>
            <p:ph idx="1"/>
          </p:nvPr>
        </p:nvSpPr>
        <p:spPr>
          <a:xfrm>
            <a:off x="1314580" y="1318023"/>
            <a:ext cx="10472136" cy="4725195"/>
          </a:xfrm>
        </p:spPr>
        <p:txBody>
          <a:bodyPr vert="horz" lIns="91440" tIns="45720" rIns="91440" bIns="45720" rtlCol="0" anchor="t">
            <a:normAutofit fontScale="92500"/>
          </a:bodyPr>
          <a:lstStyle/>
          <a:p>
            <a:pPr marL="0" indent="0" algn="just">
              <a:lnSpc>
                <a:spcPct val="150000"/>
              </a:lnSpc>
              <a:buNone/>
            </a:pPr>
            <a:r>
              <a:rPr lang="en-GB" sz="2400">
                <a:latin typeface="Times New Roman"/>
                <a:cs typeface="Times New Roman"/>
              </a:rPr>
              <a:t>In the case study, Gary overcome cultural barriers by changing his communication style. The workers came from different countries and did not understand English well. Instead of only giving verbal instructions, Gary used simple language , clear signs on the walls, and practical demonstrations. He showed workers what to do by pointing at machines and giving visual guidance. By using visual instructions  and simple communication. This helped them understand food hygiene rules better and improve teamwork in the factory. Gary</a:t>
            </a:r>
            <a:r>
              <a:rPr lang="en-GB" sz="2400">
                <a:solidFill>
                  <a:srgbClr val="404040"/>
                </a:solidFill>
                <a:latin typeface="Times New Roman"/>
                <a:ea typeface="Roboto"/>
                <a:cs typeface="Times New Roman"/>
              </a:rPr>
              <a:t> possible to use channels communication method face- to- face conversation feedback from a manager to an employee. By using  body language and eye contact , the manager will have greater  progress with the misunderstanding involved. </a:t>
            </a:r>
            <a:r>
              <a:rPr lang="en-GB" sz="1100">
                <a:solidFill>
                  <a:srgbClr val="2C3E50"/>
                </a:solidFill>
                <a:highlight>
                  <a:srgbClr val="FFFFFF"/>
                </a:highlight>
                <a:latin typeface="Roboto"/>
                <a:ea typeface="Roboto"/>
                <a:cs typeface="Roboto"/>
              </a:rPr>
              <a:t>(Team, 2025)</a:t>
            </a:r>
            <a:endParaRPr lang="en-US" sz="2400"/>
          </a:p>
        </p:txBody>
      </p:sp>
      <p:sp>
        <p:nvSpPr>
          <p:cNvPr id="4" name="Date Placeholder 3">
            <a:extLst>
              <a:ext uri="{FF2B5EF4-FFF2-40B4-BE49-F238E27FC236}">
                <a16:creationId xmlns:a16="http://schemas.microsoft.com/office/drawing/2014/main" id="{EA44099C-1BE2-32D9-4679-6E56C4471771}"/>
              </a:ext>
            </a:extLst>
          </p:cNvPr>
          <p:cNvSpPr>
            <a:spLocks noGrp="1"/>
          </p:cNvSpPr>
          <p:nvPr>
            <p:ph type="dt" sz="half" idx="10"/>
          </p:nvPr>
        </p:nvSpPr>
        <p:spPr/>
        <p:txBody>
          <a:bodyPr/>
          <a:lstStyle/>
          <a:p>
            <a:fld id="{22C4289E-B608-4091-93BA-10A06DCD57DF}" type="datetime1">
              <a:t>3/15/2026</a:t>
            </a:fld>
            <a:endParaRPr lang="en-US"/>
          </a:p>
        </p:txBody>
      </p:sp>
      <p:sp>
        <p:nvSpPr>
          <p:cNvPr id="6" name="Slide Number Placeholder 5">
            <a:extLst>
              <a:ext uri="{FF2B5EF4-FFF2-40B4-BE49-F238E27FC236}">
                <a16:creationId xmlns:a16="http://schemas.microsoft.com/office/drawing/2014/main" id="{FFAEB59C-E2CB-1A1F-0AAB-F590B676CC59}"/>
              </a:ext>
            </a:extLst>
          </p:cNvPr>
          <p:cNvSpPr>
            <a:spLocks noGrp="1"/>
          </p:cNvSpPr>
          <p:nvPr>
            <p:ph type="sldNum" sz="quarter" idx="12"/>
          </p:nvPr>
        </p:nvSpPr>
        <p:spPr/>
        <p:txBody>
          <a:bodyPr/>
          <a:lstStyle/>
          <a:p>
            <a:fld id="{5E4DE196-8A13-4FF7-A07E-102851959EAB}" type="slidenum">
              <a:rPr lang="en-US" dirty="0"/>
              <a:t>18</a:t>
            </a:fld>
            <a:endParaRPr lang="en-US"/>
          </a:p>
        </p:txBody>
      </p:sp>
    </p:spTree>
    <p:extLst>
      <p:ext uri="{BB962C8B-B14F-4D97-AF65-F5344CB8AC3E}">
        <p14:creationId xmlns:p14="http://schemas.microsoft.com/office/powerpoint/2010/main" val="641719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1B216-7869-9FF2-616E-B5230F334D9A}"/>
              </a:ext>
            </a:extLst>
          </p:cNvPr>
          <p:cNvSpPr>
            <a:spLocks noGrp="1"/>
          </p:cNvSpPr>
          <p:nvPr>
            <p:ph type="title"/>
          </p:nvPr>
        </p:nvSpPr>
        <p:spPr>
          <a:xfrm>
            <a:off x="1541916" y="790250"/>
            <a:ext cx="10653578" cy="5917990"/>
          </a:xfrm>
        </p:spPr>
        <p:txBody>
          <a:bodyPr>
            <a:normAutofit fontScale="90000"/>
          </a:bodyPr>
          <a:lstStyle/>
          <a:p>
            <a:pPr marL="571500" indent="-571500">
              <a:buFont typeface="Wingdings"/>
              <a:buChar char="Ø"/>
            </a:pPr>
            <a:r>
              <a:rPr lang="en-GB"/>
              <a:t>Schramm communication model</a:t>
            </a:r>
            <a:br>
              <a:rPr lang="en-GB"/>
            </a:br>
            <a:r>
              <a:rPr lang="en-GB" sz="2400" b="0">
                <a:latin typeface="Arial"/>
                <a:ea typeface="+mj-lt"/>
                <a:cs typeface="Arial"/>
              </a:rPr>
              <a:t>Developed by Wilbur Schramm</a:t>
            </a:r>
            <a:br>
              <a:rPr lang="en-GB" sz="2400" b="0">
                <a:latin typeface="Arial"/>
                <a:ea typeface="+mj-lt"/>
                <a:cs typeface="Arial"/>
              </a:rPr>
            </a:br>
            <a:br>
              <a:rPr lang="en-GB" sz="2400">
                <a:latin typeface="Arial"/>
                <a:ea typeface="+mj-lt"/>
                <a:cs typeface="Arial"/>
              </a:rPr>
            </a:br>
            <a:r>
              <a:rPr lang="en-GB" sz="1500" b="0">
                <a:latin typeface="Roboto"/>
                <a:ea typeface="Roboto"/>
                <a:cs typeface="Roboto"/>
              </a:rPr>
              <a:t>In the realm of communication studies, The Schramm's Model of Communication stands out as a cornerstone theory that has shaped our understanding of how information is exchanged between individuals.</a:t>
            </a:r>
            <a:r>
              <a:rPr lang="en-GB" sz="1500">
                <a:latin typeface="Roboto"/>
                <a:ea typeface="Roboto"/>
                <a:cs typeface="Roboto"/>
              </a:rPr>
              <a:t> </a:t>
            </a:r>
            <a:r>
              <a:rPr lang="en-GB" sz="1500" b="0">
                <a:latin typeface="Roboto"/>
                <a:ea typeface="Roboto"/>
                <a:cs typeface="Roboto"/>
              </a:rPr>
              <a:t>At the core of The Schramm's Model of Communication lies the concept of encoding and decoding messages, emphasizing the importance of feedback and mutual understanding in the communication process. Unlike traditional linear models, Schramm's approach highlights the dynamic nature of communication, where both parties play an active role in shaping the meaning of messages.</a:t>
            </a:r>
            <a:br>
              <a:rPr lang="en-GB" sz="2400" b="0">
                <a:latin typeface="Arial"/>
                <a:ea typeface="+mj-lt"/>
                <a:cs typeface="Arial"/>
              </a:rPr>
            </a:br>
            <a:br>
              <a:rPr lang="en-GB" sz="2400" b="0">
                <a:latin typeface="Arial"/>
                <a:ea typeface="+mj-lt"/>
                <a:cs typeface="Arial"/>
              </a:rPr>
            </a:br>
            <a:endParaRPr lang="en-GB" sz="2400" b="0">
              <a:latin typeface="Arial"/>
              <a:cs typeface="Arial"/>
            </a:endParaRPr>
          </a:p>
          <a:p>
            <a:r>
              <a:rPr lang="en-GB" sz="2400">
                <a:latin typeface="Arial"/>
                <a:cs typeface="Arial"/>
              </a:rPr>
              <a:t>Key Elements of Schramm’s Model:</a:t>
            </a:r>
          </a:p>
          <a:p>
            <a:pPr marL="285750" indent="-285750">
              <a:buFont typeface="Wingdings"/>
              <a:buChar char="Ø"/>
            </a:pPr>
            <a:r>
              <a:rPr lang="en-GB" sz="2400" b="0">
                <a:latin typeface="Arial"/>
                <a:ea typeface="+mj-lt"/>
                <a:cs typeface="Arial"/>
              </a:rPr>
              <a:t>Sender (Encoder/Decoder)</a:t>
            </a:r>
            <a:endParaRPr lang="en-GB" sz="2400">
              <a:latin typeface="Arial"/>
              <a:cs typeface="Arial"/>
            </a:endParaRPr>
          </a:p>
          <a:p>
            <a:pPr marL="285750" indent="-285750">
              <a:buFont typeface="Wingdings"/>
              <a:buChar char="Ø"/>
            </a:pPr>
            <a:r>
              <a:rPr lang="en-GB" sz="2400" b="0">
                <a:latin typeface="Arial"/>
                <a:ea typeface="+mj-lt"/>
                <a:cs typeface="Arial"/>
              </a:rPr>
              <a:t>Message</a:t>
            </a:r>
            <a:endParaRPr lang="en-GB" sz="2400">
              <a:latin typeface="Arial"/>
              <a:cs typeface="Arial"/>
            </a:endParaRPr>
          </a:p>
          <a:p>
            <a:pPr marL="285750" indent="-285750">
              <a:buFont typeface="Wingdings"/>
              <a:buChar char="Ø"/>
            </a:pPr>
            <a:r>
              <a:rPr lang="en-GB" sz="2400" b="0">
                <a:latin typeface="Arial"/>
                <a:ea typeface="+mj-lt"/>
                <a:cs typeface="Arial"/>
              </a:rPr>
              <a:t>Receiver (Encoder/Decoder)</a:t>
            </a:r>
            <a:endParaRPr lang="en-GB" sz="2400">
              <a:latin typeface="Arial"/>
              <a:cs typeface="Arial"/>
            </a:endParaRPr>
          </a:p>
          <a:p>
            <a:pPr marL="285750" indent="-285750">
              <a:buFont typeface="Wingdings"/>
              <a:buChar char="Ø"/>
            </a:pPr>
            <a:r>
              <a:rPr lang="en-GB" sz="2400" b="0">
                <a:latin typeface="Arial"/>
                <a:ea typeface="+mj-lt"/>
                <a:cs typeface="Arial"/>
              </a:rPr>
              <a:t>Feedback</a:t>
            </a:r>
            <a:endParaRPr lang="en-GB" sz="2400">
              <a:latin typeface="Arial"/>
              <a:cs typeface="Arial"/>
            </a:endParaRPr>
          </a:p>
          <a:p>
            <a:pPr marL="285750" indent="-285750">
              <a:buFont typeface="Wingdings"/>
              <a:buChar char="Ø"/>
            </a:pPr>
            <a:r>
              <a:rPr lang="en-GB" sz="2400" b="0">
                <a:latin typeface="Arial"/>
                <a:cs typeface="Arial"/>
              </a:rPr>
              <a:t>Field of Experience </a:t>
            </a:r>
            <a:endParaRPr lang="en-GB" sz="2400">
              <a:latin typeface="Arial"/>
              <a:cs typeface="Arial"/>
            </a:endParaRPr>
          </a:p>
          <a:p>
            <a:br>
              <a:rPr lang="en-GB"/>
            </a:br>
            <a:br>
              <a:rPr lang="en-GB"/>
            </a:br>
            <a:r>
              <a:rPr lang="en-GB" sz="1100" b="0">
                <a:solidFill>
                  <a:srgbClr val="2C3E50"/>
                </a:solidFill>
                <a:highlight>
                  <a:srgbClr val="FFFFFF"/>
                </a:highlight>
                <a:latin typeface="Roboto"/>
                <a:ea typeface="Roboto"/>
                <a:cs typeface="Roboto"/>
              </a:rPr>
              <a:t>(Lspm.org.uk, 2025)</a:t>
            </a:r>
            <a:endParaRPr lang="en-GB"/>
          </a:p>
        </p:txBody>
      </p:sp>
      <p:sp>
        <p:nvSpPr>
          <p:cNvPr id="3" name="Content Placeholder 2">
            <a:extLst>
              <a:ext uri="{FF2B5EF4-FFF2-40B4-BE49-F238E27FC236}">
                <a16:creationId xmlns:a16="http://schemas.microsoft.com/office/drawing/2014/main" id="{4A9305E7-B7C3-F3EE-AF71-A9B61F8CDE2C}"/>
              </a:ext>
            </a:extLst>
          </p:cNvPr>
          <p:cNvSpPr>
            <a:spLocks noGrp="1"/>
          </p:cNvSpPr>
          <p:nvPr>
            <p:ph idx="1"/>
          </p:nvPr>
        </p:nvSpPr>
        <p:spPr/>
        <p:txBody>
          <a:bodyPr vert="horz" lIns="91440" tIns="45720" rIns="91440" bIns="45720" rtlCol="0" anchor="t">
            <a:normAutofit/>
          </a:bodyPr>
          <a:lstStyle/>
          <a:p>
            <a:pPr marL="0" indent="0">
              <a:buNone/>
            </a:pPr>
            <a:endParaRPr lang="en-GB" sz="1100">
              <a:solidFill>
                <a:srgbClr val="2C3E50"/>
              </a:solidFill>
              <a:highlight>
                <a:srgbClr val="FFFFFF"/>
              </a:highlight>
              <a:latin typeface="Roboto"/>
              <a:ea typeface="Roboto"/>
              <a:cs typeface="Roboto"/>
            </a:endParaRPr>
          </a:p>
          <a:p>
            <a:pPr marL="0" indent="0">
              <a:buNone/>
            </a:pPr>
            <a:endParaRPr lang="en-GB"/>
          </a:p>
        </p:txBody>
      </p:sp>
      <p:sp>
        <p:nvSpPr>
          <p:cNvPr id="4" name="Slide Number Placeholder 3">
            <a:extLst>
              <a:ext uri="{FF2B5EF4-FFF2-40B4-BE49-F238E27FC236}">
                <a16:creationId xmlns:a16="http://schemas.microsoft.com/office/drawing/2014/main" id="{E5821584-EF52-7CFF-5E79-696B3B32BA9C}"/>
              </a:ext>
            </a:extLst>
          </p:cNvPr>
          <p:cNvSpPr>
            <a:spLocks noGrp="1"/>
          </p:cNvSpPr>
          <p:nvPr>
            <p:ph type="sldNum" sz="quarter" idx="12"/>
          </p:nvPr>
        </p:nvSpPr>
        <p:spPr/>
        <p:txBody>
          <a:bodyPr/>
          <a:lstStyle/>
          <a:p>
            <a:fld id="{D57F1E4F-1CFF-5643-939E-217C01CDF565}" type="slidenum">
              <a:rPr lang="en-US" dirty="0"/>
              <a:pPr/>
              <a:t>19</a:t>
            </a:fld>
            <a:endParaRPr lang="en-GB"/>
          </a:p>
        </p:txBody>
      </p:sp>
    </p:spTree>
    <p:extLst>
      <p:ext uri="{BB962C8B-B14F-4D97-AF65-F5344CB8AC3E}">
        <p14:creationId xmlns:p14="http://schemas.microsoft.com/office/powerpoint/2010/main" val="2256303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97D22-83A5-9E2C-9BDC-A3D2F06E3327}"/>
              </a:ext>
            </a:extLst>
          </p:cNvPr>
          <p:cNvSpPr>
            <a:spLocks noGrp="1"/>
          </p:cNvSpPr>
          <p:nvPr>
            <p:ph type="title"/>
          </p:nvPr>
        </p:nvSpPr>
        <p:spPr>
          <a:solidFill>
            <a:schemeClr val="accent5">
              <a:lumMod val="20000"/>
              <a:lumOff val="80000"/>
            </a:schemeClr>
          </a:solidFill>
          <a:ln>
            <a:solidFill>
              <a:schemeClr val="bg1"/>
            </a:solidFill>
          </a:ln>
        </p:spPr>
        <p:txBody>
          <a:bodyPr/>
          <a:lstStyle/>
          <a:p>
            <a:r>
              <a:rPr lang="en-GB"/>
              <a:t>Emotional Barrier</a:t>
            </a:r>
          </a:p>
        </p:txBody>
      </p:sp>
      <p:sp>
        <p:nvSpPr>
          <p:cNvPr id="3" name="Content Placeholder 2">
            <a:extLst>
              <a:ext uri="{FF2B5EF4-FFF2-40B4-BE49-F238E27FC236}">
                <a16:creationId xmlns:a16="http://schemas.microsoft.com/office/drawing/2014/main" id="{F70D7BF6-450B-3249-46EC-8C4FCB6D16BC}"/>
              </a:ext>
            </a:extLst>
          </p:cNvPr>
          <p:cNvSpPr>
            <a:spLocks noGrp="1"/>
          </p:cNvSpPr>
          <p:nvPr>
            <p:ph idx="1"/>
          </p:nvPr>
        </p:nvSpPr>
        <p:spPr>
          <a:xfrm>
            <a:off x="1297530" y="2077844"/>
            <a:ext cx="10207082" cy="3833378"/>
          </a:xfrm>
          <a:solidFill>
            <a:schemeClr val="accent5">
              <a:lumMod val="20000"/>
              <a:lumOff val="80000"/>
            </a:schemeClr>
          </a:solidFill>
          <a:ln>
            <a:solidFill>
              <a:schemeClr val="bg1"/>
            </a:solidFill>
          </a:ln>
        </p:spPr>
        <p:txBody>
          <a:bodyPr vert="horz" lIns="91440" tIns="45720" rIns="91440" bIns="45720" rtlCol="0" anchor="t">
            <a:normAutofit/>
          </a:bodyPr>
          <a:lstStyle/>
          <a:p>
            <a:pPr marL="0" indent="0" algn="just">
              <a:buNone/>
            </a:pPr>
            <a:r>
              <a:rPr lang="en-GB" sz="1600" b="1" i="1"/>
              <a:t>Emotional barriers are psychological obstacles that hinder effective communication by affecting one's ability to interpret or express messages accurately. These barriers often stem from emotions like fear, anger, mistrust, or anxiety, which can distort the way messages are sent, received, and processed. Understanding and overcoming emotional barriers can significantly enhance personal relationships and workplace communication, promoting a more empathetic and connected environment</a:t>
            </a:r>
            <a:r>
              <a:rPr lang="en-GB" sz="2000" b="1" i="1"/>
              <a:t>. </a:t>
            </a:r>
            <a:r>
              <a:rPr lang="en-GB" sz="1100" b="1" i="1">
                <a:solidFill>
                  <a:srgbClr val="2C3E50"/>
                </a:solidFill>
                <a:highlight>
                  <a:srgbClr val="FFFFFF"/>
                </a:highlight>
                <a:latin typeface="Roboto"/>
                <a:ea typeface="Roboto"/>
                <a:cs typeface="Roboto"/>
              </a:rPr>
              <a:t>(</a:t>
            </a:r>
            <a:r>
              <a:rPr lang="en-GB" sz="1100" b="1" i="1" err="1">
                <a:solidFill>
                  <a:srgbClr val="2C3E50"/>
                </a:solidFill>
                <a:highlight>
                  <a:srgbClr val="FFFFFF"/>
                </a:highlight>
                <a:latin typeface="Roboto"/>
                <a:ea typeface="Roboto"/>
                <a:cs typeface="Roboto"/>
              </a:rPr>
              <a:t>StudySmarter</a:t>
            </a:r>
            <a:r>
              <a:rPr lang="en-GB" sz="1100" b="1" i="1">
                <a:solidFill>
                  <a:srgbClr val="2C3E50"/>
                </a:solidFill>
                <a:highlight>
                  <a:srgbClr val="FFFFFF"/>
                </a:highlight>
                <a:latin typeface="Roboto"/>
                <a:ea typeface="Roboto"/>
                <a:cs typeface="Roboto"/>
              </a:rPr>
              <a:t> UK, 2019)</a:t>
            </a:r>
          </a:p>
          <a:p>
            <a:pPr marL="0" indent="0" algn="just">
              <a:buNone/>
            </a:pPr>
            <a:r>
              <a:rPr lang="en-GB" sz="1100" b="1" i="1">
                <a:solidFill>
                  <a:srgbClr val="2C3E50"/>
                </a:solidFill>
                <a:highlight>
                  <a:srgbClr val="FFFFFF"/>
                </a:highlight>
                <a:latin typeface="Roboto"/>
                <a:ea typeface="Roboto"/>
                <a:cs typeface="Roboto"/>
              </a:rPr>
              <a:t>Evidence in the Case:</a:t>
            </a:r>
          </a:p>
          <a:p>
            <a:pPr marL="0" indent="0" algn="just">
              <a:buNone/>
            </a:pPr>
            <a:r>
              <a:rPr lang="en-GB" sz="1100" b="1" i="1">
                <a:solidFill>
                  <a:srgbClr val="2C3E50"/>
                </a:solidFill>
                <a:highlight>
                  <a:srgbClr val="FFFFFF"/>
                </a:highlight>
                <a:latin typeface="Roboto"/>
                <a:ea typeface="Roboto"/>
                <a:cs typeface="Roboto"/>
              </a:rPr>
              <a:t>Gary is sleep-deprived and stressed.</a:t>
            </a:r>
          </a:p>
          <a:p>
            <a:pPr marL="0" indent="0" algn="just">
              <a:buNone/>
            </a:pPr>
            <a:r>
              <a:rPr lang="en-GB" sz="1100" b="1" i="1">
                <a:solidFill>
                  <a:srgbClr val="2C3E50"/>
                </a:solidFill>
                <a:highlight>
                  <a:srgbClr val="FFFFFF"/>
                </a:highlight>
                <a:latin typeface="Roboto"/>
                <a:ea typeface="Roboto"/>
                <a:cs typeface="Roboto"/>
              </a:rPr>
              <a:t>He feels overwhelmed by noise and workload.</a:t>
            </a:r>
          </a:p>
          <a:p>
            <a:pPr marL="0" indent="0" algn="just">
              <a:buNone/>
            </a:pPr>
            <a:r>
              <a:rPr lang="en-GB" sz="1100" b="1" i="1">
                <a:solidFill>
                  <a:srgbClr val="2C3E50"/>
                </a:solidFill>
                <a:highlight>
                  <a:srgbClr val="FFFFFF"/>
                </a:highlight>
                <a:latin typeface="Roboto"/>
                <a:ea typeface="Roboto"/>
                <a:cs typeface="Roboto"/>
              </a:rPr>
              <a:t>He shouts “Idiots!” at staff.</a:t>
            </a:r>
          </a:p>
          <a:p>
            <a:pPr marL="0" indent="0" algn="just">
              <a:buNone/>
            </a:pPr>
            <a:r>
              <a:rPr lang="en-GB" sz="1100" b="1" i="1">
                <a:solidFill>
                  <a:srgbClr val="2C3E50"/>
                </a:solidFill>
                <a:highlight>
                  <a:srgbClr val="FFFFFF"/>
                </a:highlight>
                <a:latin typeface="Roboto"/>
                <a:ea typeface="Roboto"/>
                <a:cs typeface="Roboto"/>
              </a:rPr>
              <a:t>He describes the workplace as a “madhouse.</a:t>
            </a:r>
          </a:p>
          <a:p>
            <a:pPr marL="0" indent="0" algn="just">
              <a:buNone/>
            </a:pPr>
            <a:endParaRPr lang="en-GB" sz="1400">
              <a:solidFill>
                <a:srgbClr val="2C3E50"/>
              </a:solidFill>
              <a:highlight>
                <a:srgbClr val="FFFFFF"/>
              </a:highlight>
              <a:latin typeface="Roboto"/>
              <a:ea typeface="Roboto"/>
              <a:cs typeface="Roboto"/>
            </a:endParaRPr>
          </a:p>
        </p:txBody>
      </p:sp>
      <p:sp>
        <p:nvSpPr>
          <p:cNvPr id="4" name="Slide Number Placeholder 3">
            <a:extLst>
              <a:ext uri="{FF2B5EF4-FFF2-40B4-BE49-F238E27FC236}">
                <a16:creationId xmlns:a16="http://schemas.microsoft.com/office/drawing/2014/main" id="{78361F4A-6758-B612-71B9-3498E527A613}"/>
              </a:ext>
            </a:extLst>
          </p:cNvPr>
          <p:cNvSpPr>
            <a:spLocks noGrp="1"/>
          </p:cNvSpPr>
          <p:nvPr>
            <p:ph type="sldNum" sz="quarter" idx="12"/>
          </p:nvPr>
        </p:nvSpPr>
        <p:spPr/>
        <p:txBody>
          <a:bodyPr/>
          <a:lstStyle/>
          <a:p>
            <a:fld id="{D57F1E4F-1CFF-5643-939E-217C01CDF565}" type="slidenum">
              <a:rPr lang="en-US" dirty="0"/>
              <a:pPr/>
              <a:t>20</a:t>
            </a:fld>
            <a:endParaRPr lang="en-GB"/>
          </a:p>
        </p:txBody>
      </p:sp>
    </p:spTree>
    <p:extLst>
      <p:ext uri="{BB962C8B-B14F-4D97-AF65-F5344CB8AC3E}">
        <p14:creationId xmlns:p14="http://schemas.microsoft.com/office/powerpoint/2010/main" val="3496748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2CB31-FDE6-45A1-CCB2-B48B17A22EF7}"/>
              </a:ext>
            </a:extLst>
          </p:cNvPr>
          <p:cNvSpPr>
            <a:spLocks noGrp="1"/>
          </p:cNvSpPr>
          <p:nvPr>
            <p:ph type="title"/>
          </p:nvPr>
        </p:nvSpPr>
        <p:spPr/>
        <p:txBody>
          <a:bodyPr/>
          <a:lstStyle/>
          <a:p>
            <a:r>
              <a:rPr lang="en-GB" b="0">
                <a:ea typeface="+mj-lt"/>
                <a:cs typeface="+mj-lt"/>
              </a:rPr>
              <a:t>Impact of Emotional Barrier on Communication &amp; Staff</a:t>
            </a:r>
            <a:endParaRPr lang="en-US"/>
          </a:p>
        </p:txBody>
      </p:sp>
      <p:sp>
        <p:nvSpPr>
          <p:cNvPr id="3" name="Content Placeholder 2">
            <a:extLst>
              <a:ext uri="{FF2B5EF4-FFF2-40B4-BE49-F238E27FC236}">
                <a16:creationId xmlns:a16="http://schemas.microsoft.com/office/drawing/2014/main" id="{FC124288-A649-1AF8-EC45-F5F442C8E94D}"/>
              </a:ext>
            </a:extLst>
          </p:cNvPr>
          <p:cNvSpPr>
            <a:spLocks noGrp="1"/>
          </p:cNvSpPr>
          <p:nvPr>
            <p:ph idx="1"/>
          </p:nvPr>
        </p:nvSpPr>
        <p:spPr>
          <a:xfrm>
            <a:off x="1734286" y="1799064"/>
            <a:ext cx="9770326" cy="4920621"/>
          </a:xfrm>
        </p:spPr>
        <p:txBody>
          <a:bodyPr vert="horz" lIns="91440" tIns="45720" rIns="91440" bIns="45720" rtlCol="0" anchor="t">
            <a:normAutofit fontScale="92500" lnSpcReduction="20000"/>
          </a:bodyPr>
          <a:lstStyle/>
          <a:p>
            <a:pPr>
              <a:buNone/>
            </a:pPr>
            <a:r>
              <a:rPr lang="en-GB" sz="1800" b="1">
                <a:latin typeface="Arial"/>
                <a:cs typeface="Arial"/>
              </a:rPr>
              <a:t>Communication Breakdown</a:t>
            </a:r>
            <a:endParaRPr lang="en-US" sz="1800" b="1">
              <a:latin typeface="Arial"/>
              <a:cs typeface="Arial"/>
            </a:endParaRPr>
          </a:p>
          <a:p>
            <a:pPr>
              <a:buFont typeface="Wingdings 3"/>
              <a:buChar char=""/>
            </a:pPr>
            <a:r>
              <a:rPr lang="en-GB" sz="1800">
                <a:latin typeface="Arial"/>
                <a:ea typeface="+mn-lt"/>
                <a:cs typeface="Arial"/>
              </a:rPr>
              <a:t>Gary communicates while stressed, tired, and angry</a:t>
            </a:r>
            <a:endParaRPr lang="en-GB" sz="1800">
              <a:latin typeface="Arial"/>
              <a:cs typeface="Arial"/>
            </a:endParaRPr>
          </a:p>
          <a:p>
            <a:pPr>
              <a:buFont typeface="Wingdings 3"/>
              <a:buChar char=""/>
            </a:pPr>
            <a:r>
              <a:rPr lang="en-GB" sz="1800">
                <a:latin typeface="Arial"/>
                <a:ea typeface="+mn-lt"/>
                <a:cs typeface="Arial"/>
              </a:rPr>
              <a:t>Workers focus on his tone, not the instruction</a:t>
            </a:r>
            <a:endParaRPr lang="en-GB" sz="1800">
              <a:latin typeface="Arial"/>
              <a:cs typeface="Arial"/>
            </a:endParaRPr>
          </a:p>
          <a:p>
            <a:pPr>
              <a:buFont typeface="Wingdings 3"/>
              <a:buChar char=""/>
            </a:pPr>
            <a:r>
              <a:rPr lang="en-GB" sz="1800">
                <a:latin typeface="Arial"/>
                <a:ea typeface="+mn-lt"/>
                <a:cs typeface="Arial"/>
              </a:rPr>
              <a:t>Feedback decreases because staff feel intimidated</a:t>
            </a:r>
            <a:endParaRPr lang="en-GB" sz="1800">
              <a:latin typeface="Arial"/>
              <a:cs typeface="Arial"/>
            </a:endParaRPr>
          </a:p>
          <a:p>
            <a:pPr>
              <a:buFont typeface="Wingdings 3"/>
              <a:buChar char=""/>
            </a:pPr>
            <a:r>
              <a:rPr lang="en-GB" sz="1800">
                <a:latin typeface="Arial"/>
                <a:ea typeface="+mn-lt"/>
                <a:cs typeface="Arial"/>
              </a:rPr>
              <a:t>Misunderstandings increase</a:t>
            </a:r>
            <a:endParaRPr lang="en-GB" sz="1800">
              <a:latin typeface="Arial"/>
              <a:cs typeface="Arial"/>
            </a:endParaRPr>
          </a:p>
          <a:p>
            <a:pPr indent="0">
              <a:buNone/>
            </a:pPr>
            <a:r>
              <a:rPr lang="en-GB" sz="1800" b="1">
                <a:latin typeface="Arial"/>
                <a:ea typeface="+mn-lt"/>
                <a:cs typeface="Arial"/>
              </a:rPr>
              <a:t>                               Result:</a:t>
            </a:r>
            <a:r>
              <a:rPr lang="en-GB" sz="1800">
                <a:latin typeface="Arial"/>
                <a:ea typeface="+mn-lt"/>
                <a:cs typeface="Arial"/>
              </a:rPr>
              <a:t> Instructions about food safety are not properly followed.</a:t>
            </a:r>
            <a:endParaRPr lang="en-GB" sz="1800">
              <a:latin typeface="Arial"/>
              <a:cs typeface="Arial"/>
            </a:endParaRPr>
          </a:p>
          <a:p>
            <a:pPr>
              <a:buNone/>
            </a:pPr>
            <a:r>
              <a:rPr lang="en-GB">
                <a:latin typeface="Arial"/>
                <a:cs typeface="Arial"/>
              </a:rPr>
              <a:t> </a:t>
            </a:r>
            <a:r>
              <a:rPr lang="en-GB" b="1">
                <a:latin typeface="Arial"/>
                <a:cs typeface="Arial"/>
              </a:rPr>
              <a:t>Low Morale &amp; Fear-Based Culture</a:t>
            </a:r>
          </a:p>
          <a:p>
            <a:pPr>
              <a:buFont typeface="Wingdings 3"/>
              <a:buChar char=""/>
            </a:pPr>
            <a:r>
              <a:rPr lang="en-GB" sz="1800">
                <a:latin typeface="Arial"/>
                <a:ea typeface="+mn-lt"/>
                <a:cs typeface="Arial"/>
              </a:rPr>
              <a:t>Shouting (“Idiots!”) reduces respect and trust</a:t>
            </a:r>
            <a:endParaRPr lang="en-GB">
              <a:latin typeface="Arial"/>
              <a:cs typeface="Arial"/>
            </a:endParaRPr>
          </a:p>
          <a:p>
            <a:pPr>
              <a:buFont typeface="Wingdings 3"/>
              <a:buChar char=""/>
            </a:pPr>
            <a:r>
              <a:rPr lang="en-GB" sz="1800">
                <a:latin typeface="Arial"/>
                <a:ea typeface="+mn-lt"/>
                <a:cs typeface="Arial"/>
              </a:rPr>
              <a:t>Workers feel demotivated and undervalued</a:t>
            </a:r>
            <a:endParaRPr lang="en-GB">
              <a:latin typeface="Arial"/>
              <a:cs typeface="Arial"/>
            </a:endParaRPr>
          </a:p>
          <a:p>
            <a:pPr>
              <a:buFont typeface="Wingdings 3"/>
              <a:buChar char=""/>
            </a:pPr>
            <a:r>
              <a:rPr lang="en-GB" sz="1800">
                <a:latin typeface="Arial"/>
                <a:ea typeface="+mn-lt"/>
                <a:cs typeface="Arial"/>
              </a:rPr>
              <a:t>Employees avoid asking questions</a:t>
            </a:r>
            <a:endParaRPr lang="en-GB">
              <a:latin typeface="Arial"/>
              <a:cs typeface="Arial"/>
            </a:endParaRPr>
          </a:p>
          <a:p>
            <a:pPr>
              <a:buFont typeface="Wingdings 3"/>
              <a:buChar char=""/>
            </a:pPr>
            <a:r>
              <a:rPr lang="en-GB" sz="1800">
                <a:latin typeface="Arial"/>
                <a:ea typeface="+mn-lt"/>
                <a:cs typeface="Arial"/>
              </a:rPr>
              <a:t>Mistakes are hidden instead of corrected</a:t>
            </a:r>
            <a:endParaRPr lang="en-GB">
              <a:latin typeface="Arial"/>
              <a:cs typeface="Arial"/>
            </a:endParaRPr>
          </a:p>
          <a:p>
            <a:pPr indent="0">
              <a:buNone/>
            </a:pPr>
            <a:r>
              <a:rPr lang="en-GB" sz="1800" b="1">
                <a:ea typeface="+mn-lt"/>
                <a:cs typeface="+mn-lt"/>
              </a:rPr>
              <a:t>                                     Impact: </a:t>
            </a:r>
            <a:r>
              <a:rPr lang="en-GB" sz="1800">
                <a:ea typeface="+mn-lt"/>
                <a:cs typeface="+mn-lt"/>
              </a:rPr>
              <a:t>Teamwork weakens and performance declines.</a:t>
            </a:r>
            <a:endParaRPr lang="en-GB"/>
          </a:p>
          <a:p>
            <a:pPr indent="0">
              <a:lnSpc>
                <a:spcPct val="90000"/>
              </a:lnSpc>
              <a:buNone/>
            </a:pPr>
            <a:r>
              <a:rPr lang="en-GB" b="1">
                <a:latin typeface="Arial"/>
                <a:cs typeface="Arial"/>
              </a:rPr>
              <a:t>Effect on communication channel:</a:t>
            </a:r>
            <a:endParaRPr lang="en-GB" b="1">
              <a:latin typeface="Arial"/>
            </a:endParaRPr>
          </a:p>
          <a:p>
            <a:pPr marL="628650" indent="-285750">
              <a:lnSpc>
                <a:spcPct val="90000"/>
              </a:lnSpc>
            </a:pPr>
            <a:r>
              <a:rPr lang="en-GB">
                <a:latin typeface="Arial"/>
                <a:cs typeface="Arial"/>
              </a:rPr>
              <a:t>The verbal communication channel (speaking to workers) becomes ineffective.</a:t>
            </a:r>
          </a:p>
          <a:p>
            <a:pPr marL="628650" indent="-285750">
              <a:lnSpc>
                <a:spcPct val="90000"/>
              </a:lnSpc>
            </a:pPr>
            <a:r>
              <a:rPr lang="en-GB">
                <a:latin typeface="Arial"/>
                <a:cs typeface="Arial"/>
              </a:rPr>
              <a:t>Workers may feel insulted or afraid, so they may stop listening or avoid asking questions</a:t>
            </a:r>
          </a:p>
          <a:p>
            <a:pPr indent="0">
              <a:buNone/>
            </a:pPr>
            <a:endParaRPr lang="en-GB" sz="1800">
              <a:latin typeface="Century Gothic"/>
              <a:cs typeface="Arial"/>
            </a:endParaRPr>
          </a:p>
          <a:p>
            <a:pPr indent="0">
              <a:buNone/>
            </a:pPr>
            <a:endParaRPr lang="en-GB">
              <a:latin typeface="Arial"/>
              <a:cs typeface="Arial"/>
            </a:endParaRPr>
          </a:p>
          <a:p>
            <a:pPr marL="0" indent="0">
              <a:buNone/>
            </a:pPr>
            <a:endParaRPr lang="en-GB"/>
          </a:p>
        </p:txBody>
      </p:sp>
      <p:sp>
        <p:nvSpPr>
          <p:cNvPr id="4" name="Date Placeholder 3">
            <a:extLst>
              <a:ext uri="{FF2B5EF4-FFF2-40B4-BE49-F238E27FC236}">
                <a16:creationId xmlns:a16="http://schemas.microsoft.com/office/drawing/2014/main" id="{B8336DE5-B393-BB28-50DA-28234E9316D8}"/>
              </a:ext>
            </a:extLst>
          </p:cNvPr>
          <p:cNvSpPr>
            <a:spLocks noGrp="1"/>
          </p:cNvSpPr>
          <p:nvPr>
            <p:ph type="dt" sz="half" idx="10"/>
          </p:nvPr>
        </p:nvSpPr>
        <p:spPr/>
        <p:txBody>
          <a:bodyPr/>
          <a:lstStyle/>
          <a:p>
            <a:fld id="{544A4620-BFA3-4EBE-A700-762B709FECFE}" type="datetime1">
              <a:t>3/15/2026</a:t>
            </a:fld>
            <a:endParaRPr lang="en-US"/>
          </a:p>
        </p:txBody>
      </p:sp>
      <p:sp>
        <p:nvSpPr>
          <p:cNvPr id="6" name="Slide Number Placeholder 5">
            <a:extLst>
              <a:ext uri="{FF2B5EF4-FFF2-40B4-BE49-F238E27FC236}">
                <a16:creationId xmlns:a16="http://schemas.microsoft.com/office/drawing/2014/main" id="{0B0C3839-BF33-475E-00DB-B488E1C5B7C5}"/>
              </a:ext>
            </a:extLst>
          </p:cNvPr>
          <p:cNvSpPr>
            <a:spLocks noGrp="1"/>
          </p:cNvSpPr>
          <p:nvPr>
            <p:ph type="sldNum" sz="quarter" idx="12"/>
          </p:nvPr>
        </p:nvSpPr>
        <p:spPr/>
        <p:txBody>
          <a:bodyPr/>
          <a:lstStyle/>
          <a:p>
            <a:fld id="{CC057153-B650-4DEB-B370-79DDCFDCE934}" type="slidenum">
              <a:rPr lang="en-US" dirty="0"/>
              <a:t>21</a:t>
            </a:fld>
            <a:endParaRPr lang="en-US"/>
          </a:p>
        </p:txBody>
      </p:sp>
    </p:spTree>
    <p:extLst>
      <p:ext uri="{BB962C8B-B14F-4D97-AF65-F5344CB8AC3E}">
        <p14:creationId xmlns:p14="http://schemas.microsoft.com/office/powerpoint/2010/main" val="40555230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C3F8B-C72C-F8ED-B249-CB6BEF185D84}"/>
              </a:ext>
            </a:extLst>
          </p:cNvPr>
          <p:cNvSpPr>
            <a:spLocks noGrp="1"/>
          </p:cNvSpPr>
          <p:nvPr>
            <p:ph type="title"/>
          </p:nvPr>
        </p:nvSpPr>
        <p:spPr>
          <a:xfrm>
            <a:off x="1699892" y="288446"/>
            <a:ext cx="10653578" cy="676915"/>
          </a:xfrm>
        </p:spPr>
        <p:txBody>
          <a:bodyPr/>
          <a:lstStyle/>
          <a:p>
            <a:r>
              <a:rPr lang="en-GB" b="0">
                <a:ea typeface="+mj-lt"/>
                <a:cs typeface="+mj-lt"/>
              </a:rPr>
              <a:t>Impact on Operations &amp; Business Performance</a:t>
            </a:r>
            <a:endParaRPr lang="en-US"/>
          </a:p>
        </p:txBody>
      </p:sp>
      <p:sp>
        <p:nvSpPr>
          <p:cNvPr id="3" name="Content Placeholder 2">
            <a:extLst>
              <a:ext uri="{FF2B5EF4-FFF2-40B4-BE49-F238E27FC236}">
                <a16:creationId xmlns:a16="http://schemas.microsoft.com/office/drawing/2014/main" id="{46D42E59-6C89-283C-B70D-EFDE3EECA9FB}"/>
              </a:ext>
            </a:extLst>
          </p:cNvPr>
          <p:cNvSpPr>
            <a:spLocks noGrp="1"/>
          </p:cNvSpPr>
          <p:nvPr>
            <p:ph idx="1"/>
          </p:nvPr>
        </p:nvSpPr>
        <p:spPr>
          <a:xfrm>
            <a:off x="1244550" y="1650483"/>
            <a:ext cx="11108920" cy="5207145"/>
          </a:xfrm>
        </p:spPr>
        <p:txBody>
          <a:bodyPr vert="horz" lIns="91440" tIns="45720" rIns="91440" bIns="45720" rtlCol="0" anchor="t">
            <a:noAutofit/>
          </a:bodyPr>
          <a:lstStyle/>
          <a:p>
            <a:pPr>
              <a:buNone/>
            </a:pPr>
            <a:r>
              <a:rPr lang="en-GB">
                <a:latin typeface="Arial"/>
                <a:cs typeface="Arial"/>
              </a:rPr>
              <a:t>                                            increased Food Safety Failures</a:t>
            </a:r>
            <a:endParaRPr lang="en-US">
              <a:latin typeface="Arial"/>
              <a:cs typeface="Arial"/>
            </a:endParaRPr>
          </a:p>
          <a:p>
            <a:pPr>
              <a:buNone/>
            </a:pPr>
            <a:r>
              <a:rPr lang="en-GB" sz="1800" b="1">
                <a:latin typeface="Arial"/>
                <a:ea typeface="+mn-lt"/>
                <a:cs typeface="Arial"/>
              </a:rPr>
              <a:t>Emotional communication leads to:</a:t>
            </a:r>
            <a:endParaRPr lang="en-GB" b="1">
              <a:latin typeface="Arial"/>
              <a:cs typeface="Arial"/>
            </a:endParaRPr>
          </a:p>
          <a:p>
            <a:pPr>
              <a:buFont typeface="Arial"/>
              <a:buChar char="•"/>
            </a:pPr>
            <a:r>
              <a:rPr lang="en-GB" sz="1800">
                <a:latin typeface="Arial"/>
                <a:ea typeface="+mn-lt"/>
                <a:cs typeface="Arial"/>
              </a:rPr>
              <a:t>Chicken left unrefrigerated</a:t>
            </a:r>
            <a:endParaRPr lang="en-GB">
              <a:latin typeface="Arial"/>
              <a:cs typeface="Arial"/>
            </a:endParaRPr>
          </a:p>
          <a:p>
            <a:pPr>
              <a:buFont typeface="Arial"/>
              <a:buChar char="•"/>
            </a:pPr>
            <a:r>
              <a:rPr lang="en-GB" sz="1800">
                <a:latin typeface="Arial"/>
                <a:ea typeface="+mn-lt"/>
                <a:cs typeface="Arial"/>
              </a:rPr>
              <a:t>Undercooked food</a:t>
            </a:r>
            <a:endParaRPr lang="en-GB">
              <a:latin typeface="Arial"/>
              <a:cs typeface="Arial"/>
            </a:endParaRPr>
          </a:p>
          <a:p>
            <a:pPr>
              <a:buFont typeface="Arial"/>
              <a:buChar char="•"/>
            </a:pPr>
            <a:r>
              <a:rPr lang="en-GB" sz="1800">
                <a:latin typeface="Arial"/>
                <a:ea typeface="+mn-lt"/>
                <a:cs typeface="Arial"/>
              </a:rPr>
              <a:t>Cross-contamination (meat in vegetarian meals)</a:t>
            </a:r>
            <a:endParaRPr lang="en-GB">
              <a:latin typeface="Arial"/>
              <a:cs typeface="Arial"/>
            </a:endParaRPr>
          </a:p>
          <a:p>
            <a:pPr>
              <a:buFont typeface="Arial"/>
              <a:buChar char="•"/>
            </a:pPr>
            <a:r>
              <a:rPr lang="en-GB" sz="1800">
                <a:latin typeface="Arial"/>
                <a:ea typeface="+mn-lt"/>
                <a:cs typeface="Arial"/>
              </a:rPr>
              <a:t>Poor hygiene compliance</a:t>
            </a:r>
            <a:endParaRPr lang="en-GB">
              <a:latin typeface="Arial"/>
              <a:cs typeface="Arial"/>
            </a:endParaRPr>
          </a:p>
          <a:p>
            <a:pPr indent="0">
              <a:buNone/>
            </a:pPr>
            <a:r>
              <a:rPr lang="en-GB" sz="1800">
                <a:latin typeface="Arial"/>
                <a:ea typeface="+mn-lt"/>
                <a:cs typeface="Arial"/>
              </a:rPr>
              <a:t>                                         </a:t>
            </a:r>
            <a:r>
              <a:rPr lang="en-GB" sz="1800" b="1">
                <a:latin typeface="Arial"/>
                <a:ea typeface="+mn-lt"/>
                <a:cs typeface="Arial"/>
              </a:rPr>
              <a:t>  Result</a:t>
            </a:r>
            <a:r>
              <a:rPr lang="en-GB" sz="1800">
                <a:latin typeface="Arial"/>
                <a:ea typeface="+mn-lt"/>
                <a:cs typeface="Arial"/>
              </a:rPr>
              <a:t>: Continued operational errors.</a:t>
            </a:r>
            <a:endParaRPr lang="en-GB">
              <a:latin typeface="Arial"/>
              <a:cs typeface="Arial"/>
            </a:endParaRPr>
          </a:p>
          <a:p>
            <a:pPr marL="0" indent="0">
              <a:buNone/>
            </a:pPr>
            <a:r>
              <a:rPr lang="en-GB" sz="1800" b="1">
                <a:latin typeface="Arial"/>
                <a:cs typeface="Arial"/>
              </a:rPr>
              <a:t> Organisational Consequences</a:t>
            </a:r>
            <a:endParaRPr lang="en-GB" b="1"/>
          </a:p>
          <a:p>
            <a:pPr marL="285750" indent="-285750"/>
            <a:r>
              <a:rPr lang="en-GB" sz="1800">
                <a:latin typeface="Arial"/>
                <a:cs typeface="Arial"/>
              </a:rPr>
              <a:t>Airline complaints increase</a:t>
            </a:r>
            <a:endParaRPr lang="en-GB"/>
          </a:p>
          <a:p>
            <a:pPr marL="285750" indent="-285750"/>
            <a:r>
              <a:rPr lang="en-GB" sz="1800">
                <a:latin typeface="Arial"/>
                <a:cs typeface="Arial"/>
              </a:rPr>
              <a:t>Loss of contracts</a:t>
            </a:r>
            <a:endParaRPr lang="en-GB"/>
          </a:p>
          <a:p>
            <a:pPr marL="285750" indent="-285750"/>
            <a:r>
              <a:rPr lang="en-GB" sz="1800">
                <a:latin typeface="Arial"/>
                <a:cs typeface="Arial"/>
              </a:rPr>
              <a:t>Declining market share</a:t>
            </a:r>
            <a:endParaRPr lang="en-GB"/>
          </a:p>
          <a:p>
            <a:pPr marL="285750" indent="-285750"/>
            <a:r>
              <a:rPr lang="en-GB" sz="1800">
                <a:latin typeface="Arial"/>
                <a:cs typeface="Arial"/>
              </a:rPr>
              <a:t>Financial damage</a:t>
            </a:r>
            <a:endParaRPr lang="en-GB"/>
          </a:p>
          <a:p>
            <a:pPr marL="285750" indent="-285750"/>
            <a:r>
              <a:rPr lang="en-GB" sz="1800">
                <a:latin typeface="Arial"/>
                <a:cs typeface="Arial"/>
              </a:rPr>
              <a:t>Reputational harm</a:t>
            </a:r>
            <a:endParaRPr lang="en-GB"/>
          </a:p>
          <a:p>
            <a:pPr marL="0" indent="0">
              <a:buNone/>
            </a:pPr>
            <a:endParaRPr lang="en-GB" sz="1800">
              <a:latin typeface="Arial"/>
              <a:cs typeface="Arial"/>
            </a:endParaRPr>
          </a:p>
        </p:txBody>
      </p:sp>
      <p:sp>
        <p:nvSpPr>
          <p:cNvPr id="4" name="Date Placeholder 3">
            <a:extLst>
              <a:ext uri="{FF2B5EF4-FFF2-40B4-BE49-F238E27FC236}">
                <a16:creationId xmlns:a16="http://schemas.microsoft.com/office/drawing/2014/main" id="{14719AAE-DB66-3DF0-B66C-8BF2B356F9AF}"/>
              </a:ext>
            </a:extLst>
          </p:cNvPr>
          <p:cNvSpPr>
            <a:spLocks noGrp="1"/>
          </p:cNvSpPr>
          <p:nvPr>
            <p:ph type="dt" sz="half" idx="10"/>
          </p:nvPr>
        </p:nvSpPr>
        <p:spPr/>
        <p:txBody>
          <a:bodyPr/>
          <a:lstStyle/>
          <a:p>
            <a:fld id="{DA175D35-BBEC-4A7F-9BE1-DC32467EE019}" type="datetime1">
              <a:t>3/15/2026</a:t>
            </a:fld>
            <a:endParaRPr lang="en-US"/>
          </a:p>
        </p:txBody>
      </p:sp>
      <p:sp>
        <p:nvSpPr>
          <p:cNvPr id="6" name="Slide Number Placeholder 5">
            <a:extLst>
              <a:ext uri="{FF2B5EF4-FFF2-40B4-BE49-F238E27FC236}">
                <a16:creationId xmlns:a16="http://schemas.microsoft.com/office/drawing/2014/main" id="{F4C3B6EF-33DB-89F5-252C-A45D73C52554}"/>
              </a:ext>
            </a:extLst>
          </p:cNvPr>
          <p:cNvSpPr>
            <a:spLocks noGrp="1"/>
          </p:cNvSpPr>
          <p:nvPr>
            <p:ph type="sldNum" sz="quarter" idx="12"/>
          </p:nvPr>
        </p:nvSpPr>
        <p:spPr/>
        <p:txBody>
          <a:bodyPr/>
          <a:lstStyle/>
          <a:p>
            <a:fld id="{CC057153-B650-4DEB-B370-79DDCFDCE934}" type="slidenum">
              <a:rPr lang="en-US" dirty="0"/>
              <a:t>22</a:t>
            </a:fld>
            <a:endParaRPr lang="en-US"/>
          </a:p>
        </p:txBody>
      </p:sp>
    </p:spTree>
    <p:extLst>
      <p:ext uri="{BB962C8B-B14F-4D97-AF65-F5344CB8AC3E}">
        <p14:creationId xmlns:p14="http://schemas.microsoft.com/office/powerpoint/2010/main" val="3270219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77ED-F425-CFD1-AF18-180F0F18E05B}"/>
              </a:ext>
            </a:extLst>
          </p:cNvPr>
          <p:cNvSpPr>
            <a:spLocks noGrp="1"/>
          </p:cNvSpPr>
          <p:nvPr>
            <p:ph type="title"/>
          </p:nvPr>
        </p:nvSpPr>
        <p:spPr>
          <a:xfrm>
            <a:off x="1756584" y="642696"/>
            <a:ext cx="9748028" cy="1606133"/>
          </a:xfrm>
        </p:spPr>
        <p:txBody>
          <a:bodyPr>
            <a:normAutofit fontScale="90000"/>
          </a:bodyPr>
          <a:lstStyle/>
          <a:p>
            <a:r>
              <a:rPr lang="en-GB"/>
              <a:t>Schramm model in Flight Food</a:t>
            </a:r>
            <a:br>
              <a:rPr lang="en-GB"/>
            </a:br>
            <a:r>
              <a:rPr lang="en-GB" b="0">
                <a:ea typeface="+mj-lt"/>
                <a:cs typeface="+mj-lt"/>
              </a:rPr>
              <a:t>Application: Emotional Barrier at Flight Foods)</a:t>
            </a:r>
            <a:endParaRPr lang="en-GB"/>
          </a:p>
        </p:txBody>
      </p:sp>
      <p:graphicFrame>
        <p:nvGraphicFramePr>
          <p:cNvPr id="7" name="Content Placeholder 6">
            <a:extLst>
              <a:ext uri="{FF2B5EF4-FFF2-40B4-BE49-F238E27FC236}">
                <a16:creationId xmlns:a16="http://schemas.microsoft.com/office/drawing/2014/main" id="{EEED3A7C-76F1-5448-9413-1B903E15EA4E}"/>
              </a:ext>
            </a:extLst>
          </p:cNvPr>
          <p:cNvGraphicFramePr>
            <a:graphicFrameLocks noGrp="1"/>
          </p:cNvGraphicFramePr>
          <p:nvPr>
            <p:ph idx="1"/>
            <p:extLst>
              <p:ext uri="{D42A27DB-BD31-4B8C-83A1-F6EECF244321}">
                <p14:modId xmlns:p14="http://schemas.microsoft.com/office/powerpoint/2010/main" val="1928778164"/>
              </p:ext>
            </p:extLst>
          </p:nvPr>
        </p:nvGraphicFramePr>
        <p:xfrm>
          <a:off x="665798" y="2357282"/>
          <a:ext cx="10653713" cy="2519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E0BD2AB2-CF1A-828A-F6C3-DDE01C8E3F18}"/>
              </a:ext>
            </a:extLst>
          </p:cNvPr>
          <p:cNvSpPr>
            <a:spLocks noGrp="1"/>
          </p:cNvSpPr>
          <p:nvPr>
            <p:ph type="dt" sz="half" idx="10"/>
          </p:nvPr>
        </p:nvSpPr>
        <p:spPr/>
        <p:txBody>
          <a:bodyPr/>
          <a:lstStyle/>
          <a:p>
            <a:fld id="{978E0FA4-F099-4A5C-8817-4B584AF25B51}" type="datetime1">
              <a:t>3/15/2026</a:t>
            </a:fld>
            <a:endParaRPr lang="en-US"/>
          </a:p>
        </p:txBody>
      </p:sp>
      <p:sp>
        <p:nvSpPr>
          <p:cNvPr id="6" name="Slide Number Placeholder 5">
            <a:extLst>
              <a:ext uri="{FF2B5EF4-FFF2-40B4-BE49-F238E27FC236}">
                <a16:creationId xmlns:a16="http://schemas.microsoft.com/office/drawing/2014/main" id="{2611F129-B237-E174-4F2D-316E21ED4744}"/>
              </a:ext>
            </a:extLst>
          </p:cNvPr>
          <p:cNvSpPr>
            <a:spLocks noGrp="1"/>
          </p:cNvSpPr>
          <p:nvPr>
            <p:ph type="sldNum" sz="quarter" idx="12"/>
          </p:nvPr>
        </p:nvSpPr>
        <p:spPr/>
        <p:txBody>
          <a:bodyPr/>
          <a:lstStyle/>
          <a:p>
            <a:fld id="{CC057153-B650-4DEB-B370-79DDCFDCE934}" type="slidenum">
              <a:rPr lang="en-US" dirty="0"/>
              <a:t>23</a:t>
            </a:fld>
            <a:endParaRPr lang="en-US"/>
          </a:p>
        </p:txBody>
      </p:sp>
      <p:sp>
        <p:nvSpPr>
          <p:cNvPr id="13" name="Arrow: Left-Right 12">
            <a:extLst>
              <a:ext uri="{FF2B5EF4-FFF2-40B4-BE49-F238E27FC236}">
                <a16:creationId xmlns:a16="http://schemas.microsoft.com/office/drawing/2014/main" id="{80F5A252-F2E1-8602-14A4-072128979920}"/>
              </a:ext>
            </a:extLst>
          </p:cNvPr>
          <p:cNvSpPr/>
          <p:nvPr/>
        </p:nvSpPr>
        <p:spPr>
          <a:xfrm>
            <a:off x="3628192" y="5180397"/>
            <a:ext cx="4357078" cy="772705"/>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Message -feedback</a:t>
            </a:r>
          </a:p>
        </p:txBody>
      </p:sp>
    </p:spTree>
    <p:extLst>
      <p:ext uri="{BB962C8B-B14F-4D97-AF65-F5344CB8AC3E}">
        <p14:creationId xmlns:p14="http://schemas.microsoft.com/office/powerpoint/2010/main" val="3190362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37228-F97C-84D2-3753-CB38483B2944}"/>
              </a:ext>
            </a:extLst>
          </p:cNvPr>
          <p:cNvSpPr>
            <a:spLocks noGrp="1"/>
          </p:cNvSpPr>
          <p:nvPr>
            <p:ph type="title"/>
          </p:nvPr>
        </p:nvSpPr>
        <p:spPr/>
        <p:txBody>
          <a:bodyPr/>
          <a:lstStyle/>
          <a:p>
            <a:r>
              <a:rPr lang="en-GB" b="0">
                <a:ea typeface="+mj-lt"/>
                <a:cs typeface="+mj-lt"/>
              </a:rPr>
              <a:t>Overcoming the Emotional Barrier</a:t>
            </a:r>
            <a:br>
              <a:rPr lang="en-GB" b="0">
                <a:ea typeface="+mj-lt"/>
                <a:cs typeface="+mj-lt"/>
              </a:rPr>
            </a:br>
            <a:endParaRPr lang="en-US"/>
          </a:p>
        </p:txBody>
      </p:sp>
      <p:sp>
        <p:nvSpPr>
          <p:cNvPr id="3" name="Content Placeholder 2">
            <a:extLst>
              <a:ext uri="{FF2B5EF4-FFF2-40B4-BE49-F238E27FC236}">
                <a16:creationId xmlns:a16="http://schemas.microsoft.com/office/drawing/2014/main" id="{4C314867-7C35-E355-9814-B8E9300A7572}"/>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b="1">
                <a:latin typeface="Arial"/>
                <a:cs typeface="Arial"/>
              </a:rPr>
              <a:t>Strategies for Gary:</a:t>
            </a:r>
            <a:endParaRPr lang="en-US" b="1">
              <a:latin typeface="Arial"/>
              <a:cs typeface="Arial"/>
            </a:endParaRPr>
          </a:p>
          <a:p>
            <a:pPr>
              <a:buFont typeface="Courier New" charset="2"/>
              <a:buChar char="o"/>
            </a:pPr>
            <a:r>
              <a:rPr lang="en-GB" b="1" i="1">
                <a:latin typeface="Arial"/>
                <a:cs typeface="Arial"/>
              </a:rPr>
              <a:t>Manage Emotions:</a:t>
            </a:r>
            <a:r>
              <a:rPr lang="en-GB">
                <a:latin typeface="Arial"/>
                <a:cs typeface="Arial"/>
              </a:rPr>
              <a:t> stay calm, rested, professional, and organized</a:t>
            </a:r>
          </a:p>
          <a:p>
            <a:pPr>
              <a:buFont typeface="Courier New" charset="2"/>
              <a:buChar char="o"/>
            </a:pPr>
            <a:r>
              <a:rPr lang="en-GB" b="1" i="1">
                <a:latin typeface="Arial"/>
                <a:cs typeface="Arial"/>
              </a:rPr>
              <a:t>Communicate Respectfully: </a:t>
            </a:r>
            <a:r>
              <a:rPr lang="en-GB">
                <a:latin typeface="Arial"/>
                <a:cs typeface="Arial"/>
              </a:rPr>
              <a:t>give clear instructions, avoid shouting, use positive tone</a:t>
            </a:r>
          </a:p>
          <a:p>
            <a:pPr>
              <a:buFont typeface="Courier New" charset="2"/>
              <a:buChar char="o"/>
            </a:pPr>
            <a:r>
              <a:rPr lang="en-GB" b="1" i="1">
                <a:latin typeface="Arial"/>
                <a:cs typeface="Arial"/>
              </a:rPr>
              <a:t>Encourage Feedback: </a:t>
            </a:r>
            <a:r>
              <a:rPr lang="en-GB">
                <a:latin typeface="Arial"/>
                <a:cs typeface="Arial"/>
              </a:rPr>
              <a:t>ask staff to confirm understanding, allow questions, hold short briefings</a:t>
            </a:r>
          </a:p>
          <a:p>
            <a:pPr>
              <a:buFont typeface="Courier New" charset="2"/>
              <a:buChar char="o"/>
            </a:pPr>
            <a:r>
              <a:rPr lang="en-GB" b="1" i="1">
                <a:latin typeface="Arial"/>
                <a:cs typeface="Arial"/>
              </a:rPr>
              <a:t>Build Trust &amp; Culture</a:t>
            </a:r>
            <a:r>
              <a:rPr lang="en-GB">
                <a:latin typeface="Arial"/>
                <a:cs typeface="Arial"/>
              </a:rPr>
              <a:t>: model food safety, reward good behaviour, foster teamwork and respect</a:t>
            </a:r>
          </a:p>
          <a:p>
            <a:pPr marL="0" indent="0">
              <a:buNone/>
            </a:pPr>
            <a:r>
              <a:rPr lang="en-GB">
                <a:latin typeface="Arial"/>
                <a:cs typeface="Arial"/>
              </a:rPr>
              <a:t>✅ </a:t>
            </a:r>
            <a:r>
              <a:rPr lang="en-GB" b="1">
                <a:latin typeface="Arial"/>
                <a:cs typeface="Arial"/>
              </a:rPr>
              <a:t>Outcomes:</a:t>
            </a:r>
          </a:p>
          <a:p>
            <a:pPr>
              <a:buFont typeface="Courier New" charset="2"/>
              <a:buChar char="o"/>
            </a:pPr>
            <a:r>
              <a:rPr lang="en-GB">
                <a:latin typeface="Arial"/>
                <a:cs typeface="Arial"/>
              </a:rPr>
              <a:t>Improved communication &amp; understanding</a:t>
            </a:r>
          </a:p>
          <a:p>
            <a:pPr>
              <a:buFont typeface="Courier New" charset="2"/>
              <a:buChar char="o"/>
            </a:pPr>
            <a:r>
              <a:rPr lang="en-GB">
                <a:latin typeface="Arial"/>
                <a:cs typeface="Arial"/>
              </a:rPr>
              <a:t>Higher staff morale &amp; motivation</a:t>
            </a:r>
          </a:p>
          <a:p>
            <a:pPr>
              <a:buFont typeface="Courier New" charset="2"/>
              <a:buChar char="o"/>
            </a:pPr>
            <a:r>
              <a:rPr lang="en-GB">
                <a:latin typeface="Arial"/>
                <a:cs typeface="Arial"/>
              </a:rPr>
              <a:t>Fewer food safety errors</a:t>
            </a:r>
          </a:p>
          <a:p>
            <a:pPr>
              <a:buFont typeface="Courier New" charset="2"/>
              <a:buChar char="o"/>
            </a:pPr>
            <a:r>
              <a:rPr lang="en-GB">
                <a:latin typeface="Arial"/>
                <a:cs typeface="Arial"/>
              </a:rPr>
              <a:t>Stronger organisational performance</a:t>
            </a:r>
          </a:p>
          <a:p>
            <a:pPr marL="0" indent="0">
              <a:buNone/>
            </a:pPr>
            <a:endParaRPr lang="en-GB"/>
          </a:p>
        </p:txBody>
      </p:sp>
      <p:sp>
        <p:nvSpPr>
          <p:cNvPr id="4" name="Date Placeholder 3">
            <a:extLst>
              <a:ext uri="{FF2B5EF4-FFF2-40B4-BE49-F238E27FC236}">
                <a16:creationId xmlns:a16="http://schemas.microsoft.com/office/drawing/2014/main" id="{6BD987BB-55AB-3676-11D4-0B436901BF61}"/>
              </a:ext>
            </a:extLst>
          </p:cNvPr>
          <p:cNvSpPr>
            <a:spLocks noGrp="1"/>
          </p:cNvSpPr>
          <p:nvPr>
            <p:ph type="dt" sz="half" idx="10"/>
          </p:nvPr>
        </p:nvSpPr>
        <p:spPr/>
        <p:txBody>
          <a:bodyPr/>
          <a:lstStyle/>
          <a:p>
            <a:fld id="{341A1B6B-6AB3-44AA-AEC4-C270352CF602}" type="datetime1">
              <a:t>3/15/2026</a:t>
            </a:fld>
            <a:endParaRPr lang="en-US"/>
          </a:p>
        </p:txBody>
      </p:sp>
      <p:sp>
        <p:nvSpPr>
          <p:cNvPr id="6" name="Slide Number Placeholder 5">
            <a:extLst>
              <a:ext uri="{FF2B5EF4-FFF2-40B4-BE49-F238E27FC236}">
                <a16:creationId xmlns:a16="http://schemas.microsoft.com/office/drawing/2014/main" id="{77749B2B-A376-1064-2184-B714047F798C}"/>
              </a:ext>
            </a:extLst>
          </p:cNvPr>
          <p:cNvSpPr>
            <a:spLocks noGrp="1"/>
          </p:cNvSpPr>
          <p:nvPr>
            <p:ph type="sldNum" sz="quarter" idx="12"/>
          </p:nvPr>
        </p:nvSpPr>
        <p:spPr/>
        <p:txBody>
          <a:bodyPr/>
          <a:lstStyle/>
          <a:p>
            <a:fld id="{CC057153-B650-4DEB-B370-79DDCFDCE934}" type="slidenum">
              <a:rPr lang="en-US" dirty="0"/>
              <a:t>24</a:t>
            </a:fld>
            <a:endParaRPr lang="en-US"/>
          </a:p>
        </p:txBody>
      </p:sp>
    </p:spTree>
    <p:extLst>
      <p:ext uri="{BB962C8B-B14F-4D97-AF65-F5344CB8AC3E}">
        <p14:creationId xmlns:p14="http://schemas.microsoft.com/office/powerpoint/2010/main" val="2739128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1AC4E-985A-3AE8-7C8C-D715512075B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3DF487E-155E-7583-C42D-CBBF12664518}"/>
              </a:ext>
            </a:extLst>
          </p:cNvPr>
          <p:cNvSpPr>
            <a:spLocks noGrp="1"/>
          </p:cNvSpPr>
          <p:nvPr>
            <p:ph idx="1"/>
          </p:nvPr>
        </p:nvSpPr>
        <p:spPr>
          <a:xfrm>
            <a:off x="914399" y="1955147"/>
            <a:ext cx="10363200" cy="3986682"/>
          </a:xfrm>
        </p:spPr>
        <p:txBody>
          <a:bodyPr vert="horz" lIns="91440" tIns="45720" rIns="91440" bIns="45720" rtlCol="0" anchor="t">
            <a:normAutofit fontScale="92500" lnSpcReduction="10000"/>
          </a:bodyPr>
          <a:lstStyle/>
          <a:p>
            <a:pPr>
              <a:buFont typeface="Wingdings" panose="020F0502020204030204" pitchFamily="34" charset="0"/>
              <a:buChar char="Ø"/>
            </a:pPr>
            <a:r>
              <a:rPr lang="en-GB" sz="2400">
                <a:latin typeface="Arial"/>
                <a:cs typeface="Arial"/>
              </a:rPr>
              <a:t>The company’s core problems were identified as operational weaknesses and declining quality standards.</a:t>
            </a:r>
            <a:endParaRPr lang="en-US"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Key communication barriers affecting performance were examined.</a:t>
            </a:r>
            <a:endParaRPr lang="en-GB"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The Shannon–Weaver Model was applied to explain how noise disrupts effective communication.</a:t>
            </a:r>
            <a:endParaRPr lang="en-GB"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Berlo’s SMCR Model was used to </a:t>
            </a:r>
            <a:r>
              <a:rPr lang="en-GB" sz="2400" err="1">
                <a:latin typeface="Arial"/>
                <a:cs typeface="Arial"/>
              </a:rPr>
              <a:t>analyze</a:t>
            </a:r>
            <a:r>
              <a:rPr lang="en-GB" sz="2400">
                <a:latin typeface="Arial"/>
                <a:cs typeface="Arial"/>
              </a:rPr>
              <a:t> weaknesses in the sender, message, channel, and receiver.</a:t>
            </a:r>
            <a:endParaRPr lang="en-GB"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Schramm's model was used to analyse the 2 way -communication</a:t>
            </a:r>
            <a:endParaRPr lang="en-GB"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Practical recommendations were proposed to reduce communication barriers and improve organizational effectiveness.</a:t>
            </a:r>
            <a:endParaRPr lang="en-GB" sz="2400">
              <a:latin typeface="Arial"/>
              <a:ea typeface="Calibri" panose="020F0502020204030204"/>
              <a:cs typeface="Arial"/>
            </a:endParaRPr>
          </a:p>
          <a:p>
            <a:pPr marL="0" indent="0">
              <a:buNone/>
            </a:pPr>
            <a:endParaRPr lang="en-GB"/>
          </a:p>
        </p:txBody>
      </p:sp>
      <p:sp>
        <p:nvSpPr>
          <p:cNvPr id="4" name="Slide Number Placeholder 3">
            <a:extLst>
              <a:ext uri="{FF2B5EF4-FFF2-40B4-BE49-F238E27FC236}">
                <a16:creationId xmlns:a16="http://schemas.microsoft.com/office/drawing/2014/main" id="{AC4B3077-2F54-12C1-D2D0-D3FF4C1C40FE}"/>
              </a:ext>
            </a:extLst>
          </p:cNvPr>
          <p:cNvSpPr>
            <a:spLocks noGrp="1"/>
          </p:cNvSpPr>
          <p:nvPr>
            <p:ph type="sldNum" sz="quarter" idx="12"/>
          </p:nvPr>
        </p:nvSpPr>
        <p:spPr/>
        <p:txBody>
          <a:bodyPr/>
          <a:lstStyle/>
          <a:p>
            <a:fld id="{D57F1E4F-1CFF-5643-939E-217C01CDF565}" type="slidenum">
              <a:rPr lang="en-US" dirty="0"/>
              <a:pPr/>
              <a:t>25</a:t>
            </a:fld>
            <a:endParaRPr lang="en-GB"/>
          </a:p>
        </p:txBody>
      </p:sp>
    </p:spTree>
    <p:extLst>
      <p:ext uri="{BB962C8B-B14F-4D97-AF65-F5344CB8AC3E}">
        <p14:creationId xmlns:p14="http://schemas.microsoft.com/office/powerpoint/2010/main" val="2841124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57A1-EDFC-439C-57E1-389874205D4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E143A996-B167-AEC8-FA3B-26BA1ED85A3E}"/>
              </a:ext>
            </a:extLst>
          </p:cNvPr>
          <p:cNvSpPr>
            <a:spLocks noGrp="1"/>
          </p:cNvSpPr>
          <p:nvPr>
            <p:ph idx="1"/>
          </p:nvPr>
        </p:nvSpPr>
        <p:spPr/>
        <p:txBody>
          <a:bodyPr vert="horz" lIns="91440" tIns="45720" rIns="91440" bIns="45720" rtlCol="0" anchor="t">
            <a:normAutofit fontScale="85000" lnSpcReduction="20000"/>
          </a:bodyPr>
          <a:lstStyle/>
          <a:p>
            <a:r>
              <a:rPr lang="en-GB">
                <a:solidFill>
                  <a:srgbClr val="000000"/>
                </a:solidFill>
                <a:ea typeface="+mn-lt"/>
                <a:cs typeface="+mn-lt"/>
              </a:rPr>
              <a:t>Brammer, A.J. and Laroche, C. (2012) ‘</a:t>
            </a:r>
            <a:r>
              <a:rPr lang="en-GB" i="1">
                <a:solidFill>
                  <a:srgbClr val="000000"/>
                </a:solidFill>
                <a:ea typeface="+mn-lt"/>
                <a:cs typeface="+mn-lt"/>
              </a:rPr>
              <a:t>Noise and communication: A three-year update’, Noise &amp; Health</a:t>
            </a:r>
            <a:r>
              <a:rPr lang="en-GB">
                <a:solidFill>
                  <a:srgbClr val="000000"/>
                </a:solidFill>
                <a:ea typeface="+mn-lt"/>
                <a:cs typeface="+mn-lt"/>
              </a:rPr>
              <a:t>, 14(61), pp. 281–287. Available at: </a:t>
            </a:r>
            <a:r>
              <a:rPr lang="en-GB">
                <a:solidFill>
                  <a:srgbClr val="000000"/>
                </a:solidFill>
                <a:ea typeface="+mn-lt"/>
                <a:cs typeface="+mn-lt"/>
                <a:hlinkClick r:id="rId2"/>
              </a:rPr>
              <a:t>https://journals.lww.com/nohe/fulltext/2012/14610/noise_and_communication_a_three_year_update.3.aspx</a:t>
            </a:r>
            <a:r>
              <a:rPr lang="en-GB">
                <a:solidFill>
                  <a:srgbClr val="000000"/>
                </a:solidFill>
                <a:ea typeface="+mn-lt"/>
                <a:cs typeface="+mn-lt"/>
              </a:rPr>
              <a:t> (Accessed: 8 March 2026).</a:t>
            </a:r>
            <a:endParaRPr lang="en-GB"/>
          </a:p>
          <a:p>
            <a:r>
              <a:rPr lang="en-GB">
                <a:solidFill>
                  <a:srgbClr val="000000"/>
                </a:solidFill>
                <a:ea typeface="+mn-lt"/>
                <a:cs typeface="+mn-lt"/>
              </a:rPr>
              <a:t>Communication Theory (2024) </a:t>
            </a:r>
            <a:r>
              <a:rPr lang="en-GB" i="1">
                <a:solidFill>
                  <a:srgbClr val="000000"/>
                </a:solidFill>
                <a:ea typeface="+mn-lt"/>
                <a:cs typeface="+mn-lt"/>
              </a:rPr>
              <a:t>Shannon and Weaver model of communication.</a:t>
            </a:r>
            <a:r>
              <a:rPr lang="en-GB">
                <a:solidFill>
                  <a:srgbClr val="000000"/>
                </a:solidFill>
                <a:ea typeface="+mn-lt"/>
                <a:cs typeface="+mn-lt"/>
              </a:rPr>
              <a:t> Available at: </a:t>
            </a:r>
            <a:r>
              <a:rPr lang="en-GB">
                <a:solidFill>
                  <a:srgbClr val="000000"/>
                </a:solidFill>
                <a:ea typeface="+mn-lt"/>
                <a:cs typeface="+mn-lt"/>
                <a:hlinkClick r:id="rId3"/>
              </a:rPr>
              <a:t>https://www.communicationtheory.org/shannon-and-weaver-model-of-communication/</a:t>
            </a:r>
            <a:r>
              <a:rPr lang="en-GB">
                <a:solidFill>
                  <a:srgbClr val="000000"/>
                </a:solidFill>
                <a:ea typeface="+mn-lt"/>
                <a:cs typeface="+mn-lt"/>
              </a:rPr>
              <a:t> (Accessed: 8 March 2026).</a:t>
            </a:r>
            <a:endParaRPr lang="en-GB"/>
          </a:p>
          <a:p>
            <a:r>
              <a:rPr lang="en-GB">
                <a:solidFill>
                  <a:srgbClr val="000000"/>
                </a:solidFill>
                <a:ea typeface="+mn-lt"/>
                <a:cs typeface="+mn-lt"/>
              </a:rPr>
              <a:t>EURAC (2019) </a:t>
            </a:r>
            <a:r>
              <a:rPr lang="en-GB" i="1">
                <a:solidFill>
                  <a:srgbClr val="000000"/>
                </a:solidFill>
                <a:ea typeface="+mn-lt"/>
                <a:cs typeface="+mn-lt"/>
              </a:rPr>
              <a:t>Cultural barriers and how to overcome them in your global company as a global leader.</a:t>
            </a:r>
            <a:r>
              <a:rPr lang="en-GB">
                <a:solidFill>
                  <a:srgbClr val="000000"/>
                </a:solidFill>
                <a:ea typeface="+mn-lt"/>
                <a:cs typeface="+mn-lt"/>
              </a:rPr>
              <a:t> Available at: </a:t>
            </a:r>
            <a:r>
              <a:rPr lang="en-GB">
                <a:solidFill>
                  <a:srgbClr val="000000"/>
                </a:solidFill>
                <a:ea typeface="+mn-lt"/>
                <a:cs typeface="+mn-lt"/>
                <a:hlinkClick r:id="rId4"/>
              </a:rPr>
              <a:t>https://eurac.com/cultural-barriers-and-how-to-overcome-them-in-your-global-company-as-a-global-leader/</a:t>
            </a:r>
            <a:r>
              <a:rPr lang="en-GB">
                <a:solidFill>
                  <a:srgbClr val="000000"/>
                </a:solidFill>
                <a:ea typeface="+mn-lt"/>
                <a:cs typeface="+mn-lt"/>
              </a:rPr>
              <a:t> (Accessed: 8 March 2026).</a:t>
            </a:r>
            <a:endParaRPr lang="en-GB"/>
          </a:p>
          <a:p>
            <a:r>
              <a:rPr lang="en-GB">
                <a:solidFill>
                  <a:srgbClr val="000000"/>
                </a:solidFill>
                <a:ea typeface="+mn-lt"/>
                <a:cs typeface="+mn-lt"/>
              </a:rPr>
              <a:t>Kapoor, C. and Solomon, N. (2011) ‘Understanding and managing generational differences in the workplace’, </a:t>
            </a:r>
            <a:r>
              <a:rPr lang="en-GB" i="1">
                <a:solidFill>
                  <a:srgbClr val="000000"/>
                </a:solidFill>
                <a:ea typeface="+mn-lt"/>
                <a:cs typeface="+mn-lt"/>
              </a:rPr>
              <a:t>Worldwide Hospitality and Tourism Themes</a:t>
            </a:r>
            <a:r>
              <a:rPr lang="en-GB">
                <a:solidFill>
                  <a:srgbClr val="000000"/>
                </a:solidFill>
                <a:ea typeface="+mn-lt"/>
                <a:cs typeface="+mn-lt"/>
              </a:rPr>
              <a:t>, 3(4), pp. 308–318.</a:t>
            </a:r>
            <a:endParaRPr lang="en-GB"/>
          </a:p>
          <a:p>
            <a:r>
              <a:rPr lang="en-GB">
                <a:solidFill>
                  <a:srgbClr val="000000"/>
                </a:solidFill>
                <a:ea typeface="+mn-lt"/>
                <a:cs typeface="+mn-lt"/>
              </a:rPr>
              <a:t>Kumar, P. (2024) </a:t>
            </a:r>
            <a:r>
              <a:rPr lang="en-GB" i="1">
                <a:solidFill>
                  <a:srgbClr val="000000"/>
                </a:solidFill>
                <a:ea typeface="+mn-lt"/>
                <a:cs typeface="+mn-lt"/>
              </a:rPr>
              <a:t>Berlo’s model of communication: The SMCR framework.</a:t>
            </a:r>
            <a:r>
              <a:rPr lang="en-GB">
                <a:solidFill>
                  <a:srgbClr val="000000"/>
                </a:solidFill>
                <a:ea typeface="+mn-lt"/>
                <a:cs typeface="+mn-lt"/>
              </a:rPr>
              <a:t> Journalism &amp; Mass Communication Hub. Available at: </a:t>
            </a:r>
            <a:r>
              <a:rPr lang="en-GB">
                <a:solidFill>
                  <a:srgbClr val="000000"/>
                </a:solidFill>
                <a:ea typeface="+mn-lt"/>
                <a:cs typeface="+mn-lt"/>
                <a:hlinkClick r:id="rId5"/>
              </a:rPr>
              <a:t>https://journalism.university/fundamentals-of-development-and-communication/berlos-model-communication-smcr-framework/</a:t>
            </a:r>
            <a:r>
              <a:rPr lang="en-GB">
                <a:solidFill>
                  <a:srgbClr val="000000"/>
                </a:solidFill>
                <a:ea typeface="+mn-lt"/>
                <a:cs typeface="+mn-lt"/>
              </a:rPr>
              <a:t> (Accessed: 8 March 2026).</a:t>
            </a:r>
            <a:endParaRPr lang="en-GB"/>
          </a:p>
          <a:p>
            <a:endParaRPr lang="en-GB"/>
          </a:p>
        </p:txBody>
      </p:sp>
      <p:sp>
        <p:nvSpPr>
          <p:cNvPr id="4" name="Slide Number Placeholder 3">
            <a:extLst>
              <a:ext uri="{FF2B5EF4-FFF2-40B4-BE49-F238E27FC236}">
                <a16:creationId xmlns:a16="http://schemas.microsoft.com/office/drawing/2014/main" id="{81230253-25CE-22FC-3C67-274577909819}"/>
              </a:ext>
            </a:extLst>
          </p:cNvPr>
          <p:cNvSpPr>
            <a:spLocks noGrp="1"/>
          </p:cNvSpPr>
          <p:nvPr>
            <p:ph type="sldNum" sz="quarter" idx="12"/>
          </p:nvPr>
        </p:nvSpPr>
        <p:spPr/>
        <p:txBody>
          <a:bodyPr/>
          <a:lstStyle/>
          <a:p>
            <a:fld id="{D57F1E4F-1CFF-5643-939E-217C01CDF565}" type="slidenum">
              <a:rPr lang="en-US" dirty="0"/>
              <a:pPr/>
              <a:t>26</a:t>
            </a:fld>
            <a:endParaRPr lang="en-GB"/>
          </a:p>
        </p:txBody>
      </p:sp>
    </p:spTree>
    <p:extLst>
      <p:ext uri="{BB962C8B-B14F-4D97-AF65-F5344CB8AC3E}">
        <p14:creationId xmlns:p14="http://schemas.microsoft.com/office/powerpoint/2010/main" val="794767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F453A-5202-AF18-2046-92878699D799}"/>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0B015EE5-D1D7-772D-6C0B-5C14E715157C}"/>
              </a:ext>
            </a:extLst>
          </p:cNvPr>
          <p:cNvSpPr>
            <a:spLocks noGrp="1"/>
          </p:cNvSpPr>
          <p:nvPr>
            <p:ph idx="1"/>
          </p:nvPr>
        </p:nvSpPr>
        <p:spPr>
          <a:xfrm>
            <a:off x="1316115" y="1715430"/>
            <a:ext cx="10188497" cy="4195792"/>
          </a:xfrm>
        </p:spPr>
        <p:txBody>
          <a:bodyPr vert="horz" lIns="91440" tIns="45720" rIns="91440" bIns="45720" rtlCol="0" anchor="t">
            <a:normAutofit fontScale="70000" lnSpcReduction="20000"/>
          </a:bodyPr>
          <a:lstStyle/>
          <a:p>
            <a:r>
              <a:rPr lang="en-GB">
                <a:solidFill>
                  <a:srgbClr val="000000"/>
                </a:solidFill>
                <a:ea typeface="+mn-lt"/>
                <a:cs typeface="+mn-lt"/>
              </a:rPr>
              <a:t>LSPM (2025) </a:t>
            </a:r>
            <a:r>
              <a:rPr lang="en-GB" i="1">
                <a:solidFill>
                  <a:srgbClr val="000000"/>
                </a:solidFill>
                <a:ea typeface="+mn-lt"/>
                <a:cs typeface="+mn-lt"/>
              </a:rPr>
              <a:t>Unveiling the Schramm model of communication: A comprehensive guide.</a:t>
            </a:r>
            <a:r>
              <a:rPr lang="en-GB">
                <a:solidFill>
                  <a:srgbClr val="000000"/>
                </a:solidFill>
                <a:ea typeface="+mn-lt"/>
                <a:cs typeface="+mn-lt"/>
              </a:rPr>
              <a:t> Available at: </a:t>
            </a:r>
            <a:r>
              <a:rPr lang="en-GB">
                <a:solidFill>
                  <a:srgbClr val="000000"/>
                </a:solidFill>
                <a:ea typeface="+mn-lt"/>
                <a:cs typeface="+mn-lt"/>
                <a:hlinkClick r:id="rId2"/>
              </a:rPr>
              <a:t>https://www.lspm.org.uk/2022/news.aspx?id=12396460&amp;CourseTitle=The+Schramm%27s+Model+of+Communication</a:t>
            </a:r>
            <a:r>
              <a:rPr lang="en-GB">
                <a:solidFill>
                  <a:srgbClr val="000000"/>
                </a:solidFill>
                <a:ea typeface="+mn-lt"/>
                <a:cs typeface="+mn-lt"/>
              </a:rPr>
              <a:t> (Accessed: 8 March 2026).</a:t>
            </a:r>
            <a:endParaRPr lang="en-GB"/>
          </a:p>
          <a:p>
            <a:r>
              <a:rPr lang="en-GB">
                <a:solidFill>
                  <a:srgbClr val="000000"/>
                </a:solidFill>
                <a:ea typeface="+mn-lt"/>
                <a:cs typeface="+mn-lt"/>
              </a:rPr>
              <a:t>Online Learning College (2022) </a:t>
            </a:r>
            <a:r>
              <a:rPr lang="en-GB" i="1">
                <a:solidFill>
                  <a:srgbClr val="000000"/>
                </a:solidFill>
                <a:ea typeface="+mn-lt"/>
                <a:cs typeface="+mn-lt"/>
              </a:rPr>
              <a:t>Non-verbal communication | Body language | Personal space.</a:t>
            </a:r>
            <a:r>
              <a:rPr lang="en-GB">
                <a:solidFill>
                  <a:srgbClr val="000000"/>
                </a:solidFill>
                <a:ea typeface="+mn-lt"/>
                <a:cs typeface="+mn-lt"/>
              </a:rPr>
              <a:t> Available at: </a:t>
            </a:r>
            <a:r>
              <a:rPr lang="en-GB">
                <a:solidFill>
                  <a:srgbClr val="000000"/>
                </a:solidFill>
                <a:ea typeface="+mn-lt"/>
                <a:cs typeface="+mn-lt"/>
                <a:hlinkClick r:id="rId3"/>
              </a:rPr>
              <a:t>https://online-learning-college.com/knowledge-hub/gcses/gcse-psychology-help/non-verbal-communication/</a:t>
            </a:r>
            <a:r>
              <a:rPr lang="en-GB">
                <a:solidFill>
                  <a:srgbClr val="000000"/>
                </a:solidFill>
                <a:ea typeface="+mn-lt"/>
                <a:cs typeface="+mn-lt"/>
              </a:rPr>
              <a:t> (Accessed: 25 February 2026).</a:t>
            </a:r>
            <a:endParaRPr lang="en-GB"/>
          </a:p>
          <a:p>
            <a:r>
              <a:rPr lang="en-GB">
                <a:solidFill>
                  <a:srgbClr val="000000"/>
                </a:solidFill>
                <a:ea typeface="+mn-lt"/>
                <a:cs typeface="+mn-lt"/>
              </a:rPr>
              <a:t>Schramm, W. (1954) ‘How communication works’, in Schramm, W. (ed.) </a:t>
            </a:r>
            <a:r>
              <a:rPr lang="en-GB" i="1">
                <a:solidFill>
                  <a:srgbClr val="000000"/>
                </a:solidFill>
                <a:ea typeface="+mn-lt"/>
                <a:cs typeface="+mn-lt"/>
              </a:rPr>
              <a:t>The process and effects of mass communication.</a:t>
            </a:r>
            <a:r>
              <a:rPr lang="en-GB">
                <a:solidFill>
                  <a:srgbClr val="000000"/>
                </a:solidFill>
                <a:ea typeface="+mn-lt"/>
                <a:cs typeface="+mn-lt"/>
              </a:rPr>
              <a:t> Urbana: University of Illinois Press, pp. 3–26.</a:t>
            </a:r>
            <a:endParaRPr lang="en-GB"/>
          </a:p>
          <a:p>
            <a:r>
              <a:rPr lang="en-GB" err="1">
                <a:solidFill>
                  <a:srgbClr val="000000"/>
                </a:solidFill>
                <a:ea typeface="+mn-lt"/>
                <a:cs typeface="+mn-lt"/>
              </a:rPr>
              <a:t>Staseva</a:t>
            </a:r>
            <a:r>
              <a:rPr lang="en-GB">
                <a:solidFill>
                  <a:srgbClr val="000000"/>
                </a:solidFill>
                <a:ea typeface="+mn-lt"/>
                <a:cs typeface="+mn-lt"/>
              </a:rPr>
              <a:t>, E., Larin, D., Demchenko, S. and </a:t>
            </a:r>
            <a:r>
              <a:rPr lang="en-GB" err="1">
                <a:solidFill>
                  <a:srgbClr val="000000"/>
                </a:solidFill>
                <a:ea typeface="+mn-lt"/>
                <a:cs typeface="+mn-lt"/>
              </a:rPr>
              <a:t>Kobzev</a:t>
            </a:r>
            <a:r>
              <a:rPr lang="en-GB">
                <a:solidFill>
                  <a:srgbClr val="000000"/>
                </a:solidFill>
                <a:ea typeface="+mn-lt"/>
                <a:cs typeface="+mn-lt"/>
              </a:rPr>
              <a:t>, K. (2020) ‘Theoretical studies on the calculation of the noise of impact equipment in blacksmith shops’, </a:t>
            </a:r>
            <a:r>
              <a:rPr lang="en-GB" i="1">
                <a:solidFill>
                  <a:srgbClr val="000000"/>
                </a:solidFill>
                <a:ea typeface="+mn-lt"/>
                <a:cs typeface="+mn-lt"/>
              </a:rPr>
              <a:t>E3S Web of Conferences</a:t>
            </a:r>
            <a:r>
              <a:rPr lang="en-GB">
                <a:solidFill>
                  <a:srgbClr val="000000"/>
                </a:solidFill>
                <a:ea typeface="+mn-lt"/>
                <a:cs typeface="+mn-lt"/>
              </a:rPr>
              <a:t>, 164, p. 01030. </a:t>
            </a:r>
            <a:r>
              <a:rPr lang="en-GB">
                <a:solidFill>
                  <a:srgbClr val="000000"/>
                </a:solidFill>
                <a:ea typeface="+mn-lt"/>
                <a:cs typeface="+mn-lt"/>
                <a:hlinkClick r:id="rId4"/>
              </a:rPr>
              <a:t>https://doi.org/10.1051/e3sconf/202016401030</a:t>
            </a:r>
            <a:r>
              <a:rPr lang="en-GB">
                <a:solidFill>
                  <a:srgbClr val="000000"/>
                </a:solidFill>
                <a:ea typeface="+mn-lt"/>
                <a:cs typeface="+mn-lt"/>
              </a:rPr>
              <a:t>.</a:t>
            </a:r>
            <a:endParaRPr lang="en-GB"/>
          </a:p>
          <a:p>
            <a:r>
              <a:rPr lang="en-GB" err="1">
                <a:solidFill>
                  <a:srgbClr val="000000"/>
                </a:solidFill>
                <a:ea typeface="+mn-lt"/>
                <a:cs typeface="+mn-lt"/>
              </a:rPr>
              <a:t>StudySmarter</a:t>
            </a:r>
            <a:r>
              <a:rPr lang="en-GB">
                <a:solidFill>
                  <a:srgbClr val="000000"/>
                </a:solidFill>
                <a:ea typeface="+mn-lt"/>
                <a:cs typeface="+mn-lt"/>
              </a:rPr>
              <a:t> UK (2019) </a:t>
            </a:r>
            <a:r>
              <a:rPr lang="en-GB" i="1">
                <a:solidFill>
                  <a:srgbClr val="000000"/>
                </a:solidFill>
                <a:ea typeface="+mn-lt"/>
                <a:cs typeface="+mn-lt"/>
              </a:rPr>
              <a:t>Emotional barriers: Definition &amp; examples.</a:t>
            </a:r>
            <a:r>
              <a:rPr lang="en-GB">
                <a:solidFill>
                  <a:srgbClr val="000000"/>
                </a:solidFill>
                <a:ea typeface="+mn-lt"/>
                <a:cs typeface="+mn-lt"/>
              </a:rPr>
              <a:t> Available at: </a:t>
            </a:r>
            <a:r>
              <a:rPr lang="en-GB">
                <a:solidFill>
                  <a:srgbClr val="000000"/>
                </a:solidFill>
                <a:ea typeface="+mn-lt"/>
                <a:cs typeface="+mn-lt"/>
                <a:hlinkClick r:id="rId5"/>
              </a:rPr>
              <a:t>https://www.studysmarter.co.uk/explanations/media-studies/communication-barriers-in-media/emotional-barriers/</a:t>
            </a:r>
            <a:r>
              <a:rPr lang="en-GB">
                <a:solidFill>
                  <a:srgbClr val="000000"/>
                </a:solidFill>
                <a:ea typeface="+mn-lt"/>
                <a:cs typeface="+mn-lt"/>
              </a:rPr>
              <a:t> (Accessed: 8 March 2026).</a:t>
            </a:r>
            <a:endParaRPr lang="en-GB"/>
          </a:p>
          <a:p>
            <a:r>
              <a:rPr lang="en-GB">
                <a:solidFill>
                  <a:srgbClr val="000000"/>
                </a:solidFill>
                <a:ea typeface="+mn-lt"/>
                <a:cs typeface="+mn-lt"/>
              </a:rPr>
              <a:t>Team, N.C. (2025). Channels of Communication: Types, Importance, and Examples | Naukri.com. [online] Naukri’s Official Blog. Available at: https://www.naukri.com/blog/channels-of-communication/#importance-of-communication-channels-in-the-workplace [Accessed 8 Mar. 2026].</a:t>
            </a:r>
          </a:p>
          <a:p>
            <a:r>
              <a:rPr lang="en-GB">
                <a:solidFill>
                  <a:srgbClr val="000000"/>
                </a:solidFill>
                <a:ea typeface="+mn-lt"/>
                <a:cs typeface="+mn-lt"/>
              </a:rPr>
              <a:t>Turaga, R. (2016) ‘Organizational models of effective communication’, </a:t>
            </a:r>
            <a:r>
              <a:rPr lang="en-GB" i="1">
                <a:solidFill>
                  <a:srgbClr val="000000"/>
                </a:solidFill>
                <a:ea typeface="+mn-lt"/>
                <a:cs typeface="+mn-lt"/>
              </a:rPr>
              <a:t>IUP Journal of Soft Skills</a:t>
            </a:r>
            <a:r>
              <a:rPr lang="en-GB">
                <a:solidFill>
                  <a:srgbClr val="000000"/>
                </a:solidFill>
                <a:ea typeface="+mn-lt"/>
                <a:cs typeface="+mn-lt"/>
              </a:rPr>
              <a:t>, 10(2), pp. 56–65. Available at: </a:t>
            </a:r>
            <a:r>
              <a:rPr lang="en-GB">
                <a:solidFill>
                  <a:srgbClr val="000000"/>
                </a:solidFill>
                <a:ea typeface="+mn-lt"/>
                <a:cs typeface="+mn-lt"/>
                <a:hlinkClick r:id="rId6"/>
              </a:rPr>
              <a:t>https://www.proquest.com/openview/ed313b07289781e12289704e7980ba40/1</a:t>
            </a:r>
            <a:r>
              <a:rPr lang="en-GB">
                <a:solidFill>
                  <a:srgbClr val="000000"/>
                </a:solidFill>
                <a:ea typeface="+mn-lt"/>
                <a:cs typeface="+mn-lt"/>
              </a:rPr>
              <a:t> (Accessed: 8 March 2026).</a:t>
            </a:r>
            <a:endParaRPr lang="en-GB"/>
          </a:p>
          <a:p>
            <a:pPr marL="0" indent="0">
              <a:buNone/>
            </a:pPr>
            <a:endParaRPr lang="en-GB" sz="2200">
              <a:solidFill>
                <a:srgbClr val="2C3E50"/>
              </a:solidFill>
              <a:highlight>
                <a:srgbClr val="FEF1C4"/>
              </a:highlight>
              <a:latin typeface="Calibri"/>
              <a:ea typeface="Calibri"/>
              <a:cs typeface="Calibri"/>
            </a:endParaRPr>
          </a:p>
        </p:txBody>
      </p:sp>
      <p:sp>
        <p:nvSpPr>
          <p:cNvPr id="4" name="Slide Number Placeholder 3">
            <a:extLst>
              <a:ext uri="{FF2B5EF4-FFF2-40B4-BE49-F238E27FC236}">
                <a16:creationId xmlns:a16="http://schemas.microsoft.com/office/drawing/2014/main" id="{26156E16-2C9F-BB1C-AA50-6506C670AABC}"/>
              </a:ext>
            </a:extLst>
          </p:cNvPr>
          <p:cNvSpPr>
            <a:spLocks noGrp="1"/>
          </p:cNvSpPr>
          <p:nvPr>
            <p:ph type="sldNum" sz="quarter" idx="12"/>
          </p:nvPr>
        </p:nvSpPr>
        <p:spPr/>
        <p:txBody>
          <a:bodyPr/>
          <a:lstStyle/>
          <a:p>
            <a:fld id="{D57F1E4F-1CFF-5643-939E-217C01CDF565}" type="slidenum">
              <a:rPr lang="en-US" dirty="0"/>
              <a:pPr/>
              <a:t>27</a:t>
            </a:fld>
            <a:endParaRPr lang="en-GB"/>
          </a:p>
        </p:txBody>
      </p:sp>
    </p:spTree>
    <p:extLst>
      <p:ext uri="{BB962C8B-B14F-4D97-AF65-F5344CB8AC3E}">
        <p14:creationId xmlns:p14="http://schemas.microsoft.com/office/powerpoint/2010/main" val="2506752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B5828-CCF3-8EBB-3955-5C7F047B1D5C}"/>
              </a:ext>
            </a:extLst>
          </p:cNvPr>
          <p:cNvSpPr>
            <a:spLocks noGrp="1"/>
          </p:cNvSpPr>
          <p:nvPr>
            <p:ph type="title"/>
          </p:nvPr>
        </p:nvSpPr>
        <p:spPr>
          <a:xfrm>
            <a:off x="649224" y="645106"/>
            <a:ext cx="3650279" cy="1259894"/>
          </a:xfrm>
        </p:spPr>
        <p:txBody>
          <a:bodyPr>
            <a:normAutofit/>
          </a:bodyPr>
          <a:lstStyle/>
          <a:p>
            <a:r>
              <a:rPr lang="en-GB"/>
              <a:t>ANY QUESTION?</a:t>
            </a:r>
          </a:p>
        </p:txBody>
      </p:sp>
      <p:sp>
        <p:nvSpPr>
          <p:cNvPr id="22" name="Rectangle 21">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 name="Content Placeholder 7">
            <a:extLst>
              <a:ext uri="{FF2B5EF4-FFF2-40B4-BE49-F238E27FC236}">
                <a16:creationId xmlns:a16="http://schemas.microsoft.com/office/drawing/2014/main" id="{278898B6-0346-5A4F-AE41-F34A37072234}"/>
              </a:ext>
            </a:extLst>
          </p:cNvPr>
          <p:cNvSpPr>
            <a:spLocks noGrp="1"/>
          </p:cNvSpPr>
          <p:nvPr>
            <p:ph idx="1"/>
          </p:nvPr>
        </p:nvSpPr>
        <p:spPr>
          <a:xfrm>
            <a:off x="649225" y="2133600"/>
            <a:ext cx="3650278" cy="3759253"/>
          </a:xfrm>
        </p:spPr>
        <p:txBody>
          <a:bodyPr>
            <a:normAutofit/>
          </a:bodyPr>
          <a:lstStyle/>
          <a:p>
            <a:endParaRPr lang="en-US"/>
          </a:p>
        </p:txBody>
      </p:sp>
      <p:pic>
        <p:nvPicPr>
          <p:cNvPr id="4" name="Content Placeholder 3" descr="Vielen Dank Gruß Karte - Kostenloses Bild auf Pixabay">
            <a:extLst>
              <a:ext uri="{FF2B5EF4-FFF2-40B4-BE49-F238E27FC236}">
                <a16:creationId xmlns:a16="http://schemas.microsoft.com/office/drawing/2014/main" id="{F025E4EC-D91D-EDD7-DCA0-F5B7B9774695}"/>
              </a:ext>
            </a:extLst>
          </p:cNvPr>
          <p:cNvPicPr>
            <a:picLocks noChangeAspect="1"/>
          </p:cNvPicPr>
          <p:nvPr/>
        </p:nvPicPr>
        <p:blipFill>
          <a:blip r:embed="rId2"/>
          <a:stretch>
            <a:fillRect/>
          </a:stretch>
        </p:blipFill>
        <p:spPr>
          <a:xfrm>
            <a:off x="4619543" y="806639"/>
            <a:ext cx="6953577" cy="4919655"/>
          </a:xfrm>
          <a:prstGeom prst="rect">
            <a:avLst/>
          </a:prstGeom>
        </p:spPr>
      </p:pic>
      <p:sp>
        <p:nvSpPr>
          <p:cNvPr id="24"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1DF81767-E91A-8251-5EBF-046FB0FB555F}"/>
              </a:ext>
            </a:extLst>
          </p:cNvPr>
          <p:cNvSpPr>
            <a:spLocks noGrp="1"/>
          </p:cNvSpPr>
          <p:nvPr>
            <p:ph type="sldNum" sz="quarter" idx="12"/>
          </p:nvPr>
        </p:nvSpPr>
        <p:spPr/>
        <p:txBody>
          <a:bodyPr/>
          <a:lstStyle/>
          <a:p>
            <a:fld id="{D57F1E4F-1CFF-5643-939E-217C01CDF565}" type="slidenum">
              <a:rPr lang="en-US" dirty="0"/>
              <a:pPr/>
              <a:t>28</a:t>
            </a:fld>
            <a:endParaRPr lang="en-GB"/>
          </a:p>
        </p:txBody>
      </p:sp>
    </p:spTree>
    <p:extLst>
      <p:ext uri="{BB962C8B-B14F-4D97-AF65-F5344CB8AC3E}">
        <p14:creationId xmlns:p14="http://schemas.microsoft.com/office/powerpoint/2010/main" val="234588228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Wisp</vt:lpstr>
      <vt:lpstr>Effective Teamworking &amp; Communications                                   (LCLM4003)          Improving communication at Flight Foods</vt:lpstr>
      <vt:lpstr>Presentation overview</vt:lpstr>
      <vt:lpstr>Introduction  Flight Foods Ltd</vt:lpstr>
      <vt:lpstr>Berlo's SMCR model of communication</vt:lpstr>
      <vt:lpstr>Second part of Berlo's SMCR model of communication</vt:lpstr>
      <vt:lpstr>Environmental Noise </vt:lpstr>
      <vt:lpstr>How to Overcome Environmental Noise</vt:lpstr>
      <vt:lpstr> Shannon &amp; weaver Model – Communication Breakdown at Flight Food Ltd.</vt:lpstr>
      <vt:lpstr>Language barrier at Food Flight Ltd </vt:lpstr>
      <vt:lpstr>Body Language and Non Verbal-communication  (Online Learning College, 2022) </vt:lpstr>
      <vt:lpstr>Overcome the language barrier at Flight Food LTD.</vt:lpstr>
      <vt:lpstr>Schramm's Interactive Communication model</vt:lpstr>
      <vt:lpstr>Generational Differences as a workplace communication Barrier </vt:lpstr>
      <vt:lpstr>How Garry Can overcome  Generational communication barriers</vt:lpstr>
      <vt:lpstr>Berlo`s SMCR Model of Communication Diagram - Flight Foods Ltd.(Cultural Focus)  Berlo`s SMCR Model is communication  framework into four essential component : Source , Message ,Channel ,and Receiver.(Kumar, 2024)</vt:lpstr>
      <vt:lpstr> Cultural Differences and Barriers</vt:lpstr>
      <vt:lpstr> Impact of Cultural Standards Barrier</vt:lpstr>
      <vt:lpstr>        Overcome Cultural Barriers</vt:lpstr>
      <vt:lpstr>Schramm communication model Developed by Wilbur Schramm  In the realm of communication studies, The Schramm's Model of Communication stands out as a cornerstone theory that has shaped our understanding of how information is exchanged between individuals. At the core of The Schramm's Model of Communication lies the concept of encoding and decoding messages, emphasizing the importance of feedback and mutual understanding in the communication process. Unlike traditional linear models, Schramm's approach highlights the dynamic nature of communication, where both parties play an active role in shaping the meaning of messages.   Key Elements of Schramm’s Model: Sender (Encoder/Decoder) Message Receiver (Encoder/Decoder) Feedback Field of Experience    (Lspm.org.uk, 2025)</vt:lpstr>
      <vt:lpstr>Emotional Barrier</vt:lpstr>
      <vt:lpstr>Impact of Emotional Barrier on Communication &amp; Staff</vt:lpstr>
      <vt:lpstr>Impact on Operations &amp; Business Performance</vt:lpstr>
      <vt:lpstr>Schramm model in Flight Food Application: Emotional Barrier at Flight Foods)</vt:lpstr>
      <vt:lpstr>Overcoming the Emotional Barrier </vt:lpstr>
      <vt:lpstr>conclusion</vt:lpstr>
      <vt:lpstr>Reference list</vt:lpstr>
      <vt:lpstr>Reference list</vt:lpstr>
      <vt:lpstr>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2026-02-22T14:24:54Z</dcterms:created>
  <dcterms:modified xsi:type="dcterms:W3CDTF">2026-03-15T10:12:30Z</dcterms:modified>
</cp:coreProperties>
</file>