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3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4.xml" ContentType="application/vnd.openxmlformats-officedocument.presentationml.notesSlid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notesSlides/notesSlide10.xml" ContentType="application/vnd.openxmlformats-officedocument.presentationml.notesSlide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70" r:id="rId15"/>
    <p:sldId id="269" r:id="rId16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74771" autoAdjust="0"/>
  </p:normalViewPr>
  <p:slideViewPr>
    <p:cSldViewPr snapToGrid="0" snapToObjects="1">
      <p:cViewPr varScale="1">
        <p:scale>
          <a:sx n="61" d="100"/>
          <a:sy n="61" d="100"/>
        </p:scale>
        <p:origin x="2074" y="4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0NoLn">
    <dgm:fillClrLst meth="repeat">
      <a:schemeClr val="accent1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NoLn">
    <dgm:fillClrLst meth="repeat">
      <a:schemeClr val="accent1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ltNode1NoLn">
    <dgm:fillClrLst meth="repeat">
      <a:schemeClr val="accent1">
        <a:tint val="75000"/>
      </a:schemeClr>
    </dgm:fillClrLst>
    <dgm:linClrLst meth="repeat">
      <a:schemeClr val="lt1">
        <a:alpha val="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2NoLn">
    <dgm:fillClrLst meth="repeat">
      <a:schemeClr val="accent1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NoLn">
    <dgm:fillClrLst meth="repeat">
      <a:schemeClr val="accent1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NoLn">
    <dgm:fillClrLst meth="repeat">
      <a:schemeClr val="accent1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  <dgm:styleLbl name="revTxLt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/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0NoLn">
    <dgm:fillClrLst meth="repeat">
      <a:schemeClr val="accent1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NoLn">
    <dgm:fillClrLst>
      <a:schemeClr val="accent2"/>
      <a:schemeClr val="accent3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ltNode1NoLn">
    <dgm:fillClrLst>
      <a:schemeClr val="accent2">
        <a:tint val="75000"/>
      </a:schemeClr>
      <a:schemeClr val="accent3">
        <a:tint val="75000"/>
      </a:schemeClr>
    </dgm:fillClrLst>
    <dgm:linClrLst meth="repeat">
      <a:schemeClr val="lt1">
        <a:alpha val="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2NoLn">
    <dgm:fillClrLst>
      <a:schemeClr val="accent3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NoLn">
    <dgm:fillClrLst>
      <a:schemeClr val="accent4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NoLn">
    <dgm:fillClrLst>
      <a:schemeClr val="accent5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  <dgm:styleLbl name="revTxLt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/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2_1">
  <dgm:title val=""/>
  <dgm:desc val=""/>
  <dgm:catLst>
    <dgm:cat type="accent2" pri="11100"/>
  </dgm:catLst>
  <dgm:styleLbl name="node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0NoLn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NoLn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tNode1NoLn">
    <dgm:fillClrLst meth="repeat">
      <a:schemeClr val="lt1">
        <a:tint val="75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2NoLn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NoLn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NoLn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2">
        <a:alpha val="4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  <dgm:styleLbl name="revTxLt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dk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0NoLn">
    <dgm:fillClrLst meth="repeat">
      <a:schemeClr val="accent4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1NoLn">
    <dgm:fillClrLst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ltNode1NoLn">
    <dgm:fillClrLst>
      <a:schemeClr val="accent5">
        <a:tint val="75000"/>
      </a:schemeClr>
      <a:schemeClr val="accent6">
        <a:tint val="75000"/>
      </a:schemeClr>
    </dgm:fillClrLst>
    <dgm:linClrLst meth="repeat">
      <a:schemeClr val="lt1">
        <a:alpha val="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2NoLn">
    <dgm:fillClrLst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NoLn">
    <dgm:fillClrLst>
      <a:schemeClr val="accent1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NoLn">
    <dgm:fillClrLst>
      <a:schemeClr val="accent2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  <dgm:styleLbl name="revTxLt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/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0NoLn">
    <dgm:fillClrLst meth="repeat">
      <a:schemeClr val="accent3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1NoLn">
    <dgm:fillClrLst>
      <a:schemeClr val="accent4"/>
      <a:schemeClr val="accent5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ltNode1NoLn">
    <dgm:fillClrLst>
      <a:schemeClr val="accent4">
        <a:tint val="75000"/>
      </a:schemeClr>
      <a:schemeClr val="accent5">
        <a:tint val="75000"/>
      </a:schemeClr>
    </dgm:fillClrLst>
    <dgm:linClrLst meth="repeat">
      <a:schemeClr val="lt1">
        <a:alpha val="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2NoLn">
    <dgm:fillClrLst>
      <a:schemeClr val="accent5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NoLn">
    <dgm:fillClrLst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NoLn">
    <dgm:fillClrLst>
      <a:schemeClr val="accent1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  <dgm:styleLbl name="revTxLt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/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0NoLn">
    <dgm:fillClrLst meth="repeat">
      <a:schemeClr val="accent1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NoLn">
    <dgm:fillClrLst meth="repeat">
      <a:schemeClr val="accent1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ltNode1NoLn">
    <dgm:fillClrLst meth="repeat">
      <a:schemeClr val="accent1">
        <a:tint val="75000"/>
      </a:schemeClr>
    </dgm:fillClrLst>
    <dgm:linClrLst meth="repeat">
      <a:schemeClr val="lt1">
        <a:alpha val="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2NoLn">
    <dgm:fillClrLst meth="repeat">
      <a:schemeClr val="accent1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NoLn">
    <dgm:fillClrLst meth="repeat">
      <a:schemeClr val="accent1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NoLn">
    <dgm:fillClrLst meth="repeat">
      <a:schemeClr val="accent1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  <dgm:styleLbl name="revTxLt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/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68CBE681-4F57-42DB-9C20-DA378BB7E4AE}" type="doc">
      <dgm:prSet loTypeId="urn:microsoft.com/office/officeart/2005/8/layout/matrix3" loCatId="matrix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en-IN"/>
        </a:p>
      </dgm:t>
    </dgm:pt>
    <dgm:pt modelId="{C849761C-F2B4-44E7-BA0C-969FFC8B7879}">
      <dgm:prSet phldrT="[Text]" phldr="0"/>
      <dgm:spPr/>
      <dgm:t>
        <a:bodyPr/>
        <a:lstStyle/>
        <a:p>
          <a:r>
            <a:rPr lang="en-US" dirty="0"/>
            <a:t>RQ 1</a:t>
          </a:r>
          <a:endParaRPr lang="en-IN" dirty="0"/>
        </a:p>
      </dgm:t>
    </dgm:pt>
    <dgm:pt modelId="{1E539AF7-D6AB-405B-BF83-B5EEE7CA0C83}" type="parTrans" cxnId="{14B8497B-EF39-473D-BEEA-17B6F7FB0B84}">
      <dgm:prSet/>
      <dgm:spPr/>
      <dgm:t>
        <a:bodyPr/>
        <a:lstStyle/>
        <a:p>
          <a:endParaRPr lang="en-IN"/>
        </a:p>
      </dgm:t>
    </dgm:pt>
    <dgm:pt modelId="{3A1CEB5A-4CD3-4424-BB0B-0E1230F3E93E}" type="sibTrans" cxnId="{14B8497B-EF39-473D-BEEA-17B6F7FB0B84}">
      <dgm:prSet/>
      <dgm:spPr/>
      <dgm:t>
        <a:bodyPr/>
        <a:lstStyle/>
        <a:p>
          <a:endParaRPr lang="en-IN"/>
        </a:p>
      </dgm:t>
    </dgm:pt>
    <dgm:pt modelId="{956428B6-9204-4F98-B2AA-426C0CCC7190}">
      <dgm:prSet phldrT="[Text]" phldr="0"/>
      <dgm:spPr/>
      <dgm:t>
        <a:bodyPr/>
        <a:lstStyle/>
        <a:p>
          <a:r>
            <a:rPr lang="en-US" dirty="0"/>
            <a:t>RQ 2</a:t>
          </a:r>
          <a:endParaRPr lang="en-IN" dirty="0"/>
        </a:p>
      </dgm:t>
    </dgm:pt>
    <dgm:pt modelId="{D7808D4C-4D11-4457-9F5F-9A3262DA3C19}" type="parTrans" cxnId="{539AB82E-A713-4416-B770-377536DB3EF3}">
      <dgm:prSet/>
      <dgm:spPr/>
      <dgm:t>
        <a:bodyPr/>
        <a:lstStyle/>
        <a:p>
          <a:endParaRPr lang="en-IN"/>
        </a:p>
      </dgm:t>
    </dgm:pt>
    <dgm:pt modelId="{6763C550-A764-4EEE-88F8-EDAFBC6DD70D}" type="sibTrans" cxnId="{539AB82E-A713-4416-B770-377536DB3EF3}">
      <dgm:prSet/>
      <dgm:spPr/>
      <dgm:t>
        <a:bodyPr/>
        <a:lstStyle/>
        <a:p>
          <a:endParaRPr lang="en-IN"/>
        </a:p>
      </dgm:t>
    </dgm:pt>
    <dgm:pt modelId="{D23663F0-A473-4034-A277-DA63D51CA8AA}">
      <dgm:prSet phldrT="[Text]" phldr="0"/>
      <dgm:spPr/>
      <dgm:t>
        <a:bodyPr/>
        <a:lstStyle/>
        <a:p>
          <a:r>
            <a:rPr lang="en-US" dirty="0"/>
            <a:t>RQ 3</a:t>
          </a:r>
          <a:endParaRPr lang="en-IN" dirty="0"/>
        </a:p>
      </dgm:t>
    </dgm:pt>
    <dgm:pt modelId="{2073942D-1152-4073-A8CD-F76211013B8C}" type="parTrans" cxnId="{86E09C08-C69F-461C-817F-9A827F3EAB0C}">
      <dgm:prSet/>
      <dgm:spPr/>
      <dgm:t>
        <a:bodyPr/>
        <a:lstStyle/>
        <a:p>
          <a:endParaRPr lang="en-IN"/>
        </a:p>
      </dgm:t>
    </dgm:pt>
    <dgm:pt modelId="{4135BFB8-C0A4-4E41-84A7-4E89072BA217}" type="sibTrans" cxnId="{86E09C08-C69F-461C-817F-9A827F3EAB0C}">
      <dgm:prSet/>
      <dgm:spPr/>
      <dgm:t>
        <a:bodyPr/>
        <a:lstStyle/>
        <a:p>
          <a:endParaRPr lang="en-IN"/>
        </a:p>
      </dgm:t>
    </dgm:pt>
    <dgm:pt modelId="{3F08662D-88A8-4C17-9F80-FB5489737A1F}">
      <dgm:prSet phldrT="[Text]" phldr="0"/>
      <dgm:spPr/>
      <dgm:t>
        <a:bodyPr/>
        <a:lstStyle/>
        <a:p>
          <a:r>
            <a:rPr lang="en-US" dirty="0"/>
            <a:t>RQ 4</a:t>
          </a:r>
          <a:endParaRPr lang="en-IN" dirty="0"/>
        </a:p>
      </dgm:t>
    </dgm:pt>
    <dgm:pt modelId="{BA5B6BE5-49D0-4D61-B6F3-0226C65033AE}" type="parTrans" cxnId="{1A8B8CB7-024A-4FF3-B65D-B7CF304BB07B}">
      <dgm:prSet/>
      <dgm:spPr/>
      <dgm:t>
        <a:bodyPr/>
        <a:lstStyle/>
        <a:p>
          <a:endParaRPr lang="en-IN"/>
        </a:p>
      </dgm:t>
    </dgm:pt>
    <dgm:pt modelId="{66F59F79-D707-4A01-B3C0-7329C923B76B}" type="sibTrans" cxnId="{1A8B8CB7-024A-4FF3-B65D-B7CF304BB07B}">
      <dgm:prSet/>
      <dgm:spPr/>
      <dgm:t>
        <a:bodyPr/>
        <a:lstStyle/>
        <a:p>
          <a:endParaRPr lang="en-IN"/>
        </a:p>
      </dgm:t>
    </dgm:pt>
    <dgm:pt modelId="{6AD53F7F-F925-42E2-9C77-F5C8B2BFC1BA}" type="pres">
      <dgm:prSet presAssocID="{68CBE681-4F57-42DB-9C20-DA378BB7E4AE}" presName="matrix" presStyleCnt="0">
        <dgm:presLayoutVars>
          <dgm:chMax val="1"/>
          <dgm:dir/>
          <dgm:resizeHandles val="exact"/>
        </dgm:presLayoutVars>
      </dgm:prSet>
      <dgm:spPr/>
    </dgm:pt>
    <dgm:pt modelId="{EA8A3639-B543-4FED-9430-CA97EF23EB89}" type="pres">
      <dgm:prSet presAssocID="{68CBE681-4F57-42DB-9C20-DA378BB7E4AE}" presName="diamond" presStyleLbl="bgShp" presStyleIdx="0" presStyleCnt="1"/>
      <dgm:spPr/>
    </dgm:pt>
    <dgm:pt modelId="{C4711331-4E78-40E7-900F-9866540D17C6}" type="pres">
      <dgm:prSet presAssocID="{68CBE681-4F57-42DB-9C20-DA378BB7E4AE}" presName="quad1" presStyleLbl="node1" presStyleIdx="0" presStyleCnt="4">
        <dgm:presLayoutVars>
          <dgm:chMax val="0"/>
          <dgm:chPref val="0"/>
          <dgm:bulletEnabled val="1"/>
        </dgm:presLayoutVars>
      </dgm:prSet>
      <dgm:spPr/>
    </dgm:pt>
    <dgm:pt modelId="{FB0FB524-1310-43A0-87D9-7EC03DB26828}" type="pres">
      <dgm:prSet presAssocID="{68CBE681-4F57-42DB-9C20-DA378BB7E4AE}" presName="quad2" presStyleLbl="node1" presStyleIdx="1" presStyleCnt="4">
        <dgm:presLayoutVars>
          <dgm:chMax val="0"/>
          <dgm:chPref val="0"/>
          <dgm:bulletEnabled val="1"/>
        </dgm:presLayoutVars>
      </dgm:prSet>
      <dgm:spPr/>
    </dgm:pt>
    <dgm:pt modelId="{DAEFAF73-C9AC-474D-BEA7-EBA9BDE587BF}" type="pres">
      <dgm:prSet presAssocID="{68CBE681-4F57-42DB-9C20-DA378BB7E4AE}" presName="quad3" presStyleLbl="node1" presStyleIdx="2" presStyleCnt="4">
        <dgm:presLayoutVars>
          <dgm:chMax val="0"/>
          <dgm:chPref val="0"/>
          <dgm:bulletEnabled val="1"/>
        </dgm:presLayoutVars>
      </dgm:prSet>
      <dgm:spPr/>
    </dgm:pt>
    <dgm:pt modelId="{79BB89FF-1FB2-43A9-9DFC-2CCC67185706}" type="pres">
      <dgm:prSet presAssocID="{68CBE681-4F57-42DB-9C20-DA378BB7E4AE}" presName="quad4" presStyleLbl="node1" presStyleIdx="3" presStyleCnt="4">
        <dgm:presLayoutVars>
          <dgm:chMax val="0"/>
          <dgm:chPref val="0"/>
          <dgm:bulletEnabled val="1"/>
        </dgm:presLayoutVars>
      </dgm:prSet>
      <dgm:spPr/>
    </dgm:pt>
  </dgm:ptLst>
  <dgm:cxnLst>
    <dgm:cxn modelId="{86E09C08-C69F-461C-817F-9A827F3EAB0C}" srcId="{68CBE681-4F57-42DB-9C20-DA378BB7E4AE}" destId="{D23663F0-A473-4034-A277-DA63D51CA8AA}" srcOrd="2" destOrd="0" parTransId="{2073942D-1152-4073-A8CD-F76211013B8C}" sibTransId="{4135BFB8-C0A4-4E41-84A7-4E89072BA217}"/>
    <dgm:cxn modelId="{539AB82E-A713-4416-B770-377536DB3EF3}" srcId="{68CBE681-4F57-42DB-9C20-DA378BB7E4AE}" destId="{956428B6-9204-4F98-B2AA-426C0CCC7190}" srcOrd="1" destOrd="0" parTransId="{D7808D4C-4D11-4457-9F5F-9A3262DA3C19}" sibTransId="{6763C550-A764-4EEE-88F8-EDAFBC6DD70D}"/>
    <dgm:cxn modelId="{DFDD2739-79DF-4B69-9893-50E50F9AEB50}" type="presOf" srcId="{3F08662D-88A8-4C17-9F80-FB5489737A1F}" destId="{79BB89FF-1FB2-43A9-9DFC-2CCC67185706}" srcOrd="0" destOrd="0" presId="urn:microsoft.com/office/officeart/2005/8/layout/matrix3"/>
    <dgm:cxn modelId="{14B8497B-EF39-473D-BEEA-17B6F7FB0B84}" srcId="{68CBE681-4F57-42DB-9C20-DA378BB7E4AE}" destId="{C849761C-F2B4-44E7-BA0C-969FFC8B7879}" srcOrd="0" destOrd="0" parTransId="{1E539AF7-D6AB-405B-BF83-B5EEE7CA0C83}" sibTransId="{3A1CEB5A-4CD3-4424-BB0B-0E1230F3E93E}"/>
    <dgm:cxn modelId="{C775E098-90F2-4CCE-B8E0-F621602F3D7C}" type="presOf" srcId="{C849761C-F2B4-44E7-BA0C-969FFC8B7879}" destId="{C4711331-4E78-40E7-900F-9866540D17C6}" srcOrd="0" destOrd="0" presId="urn:microsoft.com/office/officeart/2005/8/layout/matrix3"/>
    <dgm:cxn modelId="{1A8B8CB7-024A-4FF3-B65D-B7CF304BB07B}" srcId="{68CBE681-4F57-42DB-9C20-DA378BB7E4AE}" destId="{3F08662D-88A8-4C17-9F80-FB5489737A1F}" srcOrd="3" destOrd="0" parTransId="{BA5B6BE5-49D0-4D61-B6F3-0226C65033AE}" sibTransId="{66F59F79-D707-4A01-B3C0-7329C923B76B}"/>
    <dgm:cxn modelId="{8AF064CD-1B6A-4E4D-8D3C-601C3E18DE61}" type="presOf" srcId="{D23663F0-A473-4034-A277-DA63D51CA8AA}" destId="{DAEFAF73-C9AC-474D-BEA7-EBA9BDE587BF}" srcOrd="0" destOrd="0" presId="urn:microsoft.com/office/officeart/2005/8/layout/matrix3"/>
    <dgm:cxn modelId="{4A3D0FF3-E73B-4865-BA95-81AD1BB997F9}" type="presOf" srcId="{68CBE681-4F57-42DB-9C20-DA378BB7E4AE}" destId="{6AD53F7F-F925-42E2-9C77-F5C8B2BFC1BA}" srcOrd="0" destOrd="0" presId="urn:microsoft.com/office/officeart/2005/8/layout/matrix3"/>
    <dgm:cxn modelId="{5BCD2DF7-B9D6-4977-ACAC-5D812A1B44C4}" type="presOf" srcId="{956428B6-9204-4F98-B2AA-426C0CCC7190}" destId="{FB0FB524-1310-43A0-87D9-7EC03DB26828}" srcOrd="0" destOrd="0" presId="urn:microsoft.com/office/officeart/2005/8/layout/matrix3"/>
    <dgm:cxn modelId="{36E78141-8E34-4133-9804-0E28FCFDF5A0}" type="presParOf" srcId="{6AD53F7F-F925-42E2-9C77-F5C8B2BFC1BA}" destId="{EA8A3639-B543-4FED-9430-CA97EF23EB89}" srcOrd="0" destOrd="0" presId="urn:microsoft.com/office/officeart/2005/8/layout/matrix3"/>
    <dgm:cxn modelId="{EB4AE0C5-465D-4A18-BC82-C63BA3DC0BA3}" type="presParOf" srcId="{6AD53F7F-F925-42E2-9C77-F5C8B2BFC1BA}" destId="{C4711331-4E78-40E7-900F-9866540D17C6}" srcOrd="1" destOrd="0" presId="urn:microsoft.com/office/officeart/2005/8/layout/matrix3"/>
    <dgm:cxn modelId="{B761C659-57D2-43E9-9548-42923C05F650}" type="presParOf" srcId="{6AD53F7F-F925-42E2-9C77-F5C8B2BFC1BA}" destId="{FB0FB524-1310-43A0-87D9-7EC03DB26828}" srcOrd="2" destOrd="0" presId="urn:microsoft.com/office/officeart/2005/8/layout/matrix3"/>
    <dgm:cxn modelId="{CCABEBF1-0334-4E63-8244-C0CB4D63582B}" type="presParOf" srcId="{6AD53F7F-F925-42E2-9C77-F5C8B2BFC1BA}" destId="{DAEFAF73-C9AC-474D-BEA7-EBA9BDE587BF}" srcOrd="3" destOrd="0" presId="urn:microsoft.com/office/officeart/2005/8/layout/matrix3"/>
    <dgm:cxn modelId="{57333047-4B8E-462E-A304-53E11BAE37BE}" type="presParOf" srcId="{6AD53F7F-F925-42E2-9C77-F5C8B2BFC1BA}" destId="{79BB89FF-1FB2-43A9-9DFC-2CCC67185706}" srcOrd="4" destOrd="0" presId="urn:microsoft.com/office/officeart/2005/8/layout/matrix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160258DD-35B3-4942-A1AC-0013DB349776}" type="doc">
      <dgm:prSet loTypeId="urn:microsoft.com/office/officeart/2005/8/layout/list1" loCatId="list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en-IN"/>
        </a:p>
      </dgm:t>
    </dgm:pt>
    <dgm:pt modelId="{5EC9AF7F-EF51-4639-AA8E-4265C835E5C8}">
      <dgm:prSet phldrT="[Text]" phldr="0"/>
      <dgm:spPr/>
      <dgm:t>
        <a:bodyPr/>
        <a:lstStyle/>
        <a:p>
          <a:r>
            <a:rPr lang="en-US" dirty="0"/>
            <a:t>Machine Learning</a:t>
          </a:r>
          <a:endParaRPr lang="en-IN" dirty="0"/>
        </a:p>
      </dgm:t>
    </dgm:pt>
    <dgm:pt modelId="{8FA23D77-0105-4F3F-9A9F-8A67939C996F}" type="parTrans" cxnId="{01A726D5-F7CB-44A4-832A-81F8B836ADF6}">
      <dgm:prSet/>
      <dgm:spPr/>
      <dgm:t>
        <a:bodyPr/>
        <a:lstStyle/>
        <a:p>
          <a:endParaRPr lang="en-IN"/>
        </a:p>
      </dgm:t>
    </dgm:pt>
    <dgm:pt modelId="{35AE4FA9-3677-4ED0-95F3-E60FCBB61621}" type="sibTrans" cxnId="{01A726D5-F7CB-44A4-832A-81F8B836ADF6}">
      <dgm:prSet/>
      <dgm:spPr/>
      <dgm:t>
        <a:bodyPr/>
        <a:lstStyle/>
        <a:p>
          <a:endParaRPr lang="en-IN"/>
        </a:p>
      </dgm:t>
    </dgm:pt>
    <dgm:pt modelId="{40D191D1-F346-4503-B7CF-376752E256FE}">
      <dgm:prSet phldrT="[Text]" phldr="0"/>
      <dgm:spPr/>
      <dgm:t>
        <a:bodyPr/>
        <a:lstStyle/>
        <a:p>
          <a:r>
            <a:rPr lang="en-US" dirty="0"/>
            <a:t>Quantitative evaluation</a:t>
          </a:r>
          <a:endParaRPr lang="en-IN" dirty="0"/>
        </a:p>
      </dgm:t>
    </dgm:pt>
    <dgm:pt modelId="{24D4D9EE-3563-45E7-8768-A137220FB19C}" type="parTrans" cxnId="{3A318C31-9B50-4FF6-B44E-2DBB9D0EDB06}">
      <dgm:prSet/>
      <dgm:spPr/>
      <dgm:t>
        <a:bodyPr/>
        <a:lstStyle/>
        <a:p>
          <a:endParaRPr lang="en-IN"/>
        </a:p>
      </dgm:t>
    </dgm:pt>
    <dgm:pt modelId="{F3E4FCAB-9FA1-403C-B819-32BA3CC02DB1}" type="sibTrans" cxnId="{3A318C31-9B50-4FF6-B44E-2DBB9D0EDB06}">
      <dgm:prSet/>
      <dgm:spPr/>
      <dgm:t>
        <a:bodyPr/>
        <a:lstStyle/>
        <a:p>
          <a:endParaRPr lang="en-IN"/>
        </a:p>
      </dgm:t>
    </dgm:pt>
    <dgm:pt modelId="{AB549801-34D2-479B-82DA-AEFC13546537}" type="pres">
      <dgm:prSet presAssocID="{160258DD-35B3-4942-A1AC-0013DB349776}" presName="linear" presStyleCnt="0">
        <dgm:presLayoutVars>
          <dgm:dir/>
          <dgm:animLvl val="lvl"/>
          <dgm:resizeHandles val="exact"/>
        </dgm:presLayoutVars>
      </dgm:prSet>
      <dgm:spPr/>
    </dgm:pt>
    <dgm:pt modelId="{568B17BD-007F-4411-A002-7CC83046FE76}" type="pres">
      <dgm:prSet presAssocID="{5EC9AF7F-EF51-4639-AA8E-4265C835E5C8}" presName="parentLin" presStyleCnt="0"/>
      <dgm:spPr/>
    </dgm:pt>
    <dgm:pt modelId="{22311327-9131-4FED-894E-F6E60F0A81DF}" type="pres">
      <dgm:prSet presAssocID="{5EC9AF7F-EF51-4639-AA8E-4265C835E5C8}" presName="parentLeftMargin" presStyleLbl="node1" presStyleIdx="0" presStyleCnt="2"/>
      <dgm:spPr/>
    </dgm:pt>
    <dgm:pt modelId="{F4AC65D9-AAA0-405F-BBA1-2F10D9A01893}" type="pres">
      <dgm:prSet presAssocID="{5EC9AF7F-EF51-4639-AA8E-4265C835E5C8}" presName="parentText" presStyleLbl="node1" presStyleIdx="0" presStyleCnt="2">
        <dgm:presLayoutVars>
          <dgm:chMax val="0"/>
          <dgm:bulletEnabled val="1"/>
        </dgm:presLayoutVars>
      </dgm:prSet>
      <dgm:spPr/>
    </dgm:pt>
    <dgm:pt modelId="{9B1BA534-F7C5-49A4-BDB2-EB635ABBD5F0}" type="pres">
      <dgm:prSet presAssocID="{5EC9AF7F-EF51-4639-AA8E-4265C835E5C8}" presName="negativeSpace" presStyleCnt="0"/>
      <dgm:spPr/>
    </dgm:pt>
    <dgm:pt modelId="{E2888A47-C1DE-4CAA-BE48-C1EF36E705DD}" type="pres">
      <dgm:prSet presAssocID="{5EC9AF7F-EF51-4639-AA8E-4265C835E5C8}" presName="childText" presStyleLbl="conFgAcc1" presStyleIdx="0" presStyleCnt="2">
        <dgm:presLayoutVars>
          <dgm:bulletEnabled val="1"/>
        </dgm:presLayoutVars>
      </dgm:prSet>
      <dgm:spPr/>
    </dgm:pt>
    <dgm:pt modelId="{A2D3F8B1-2607-456E-9CCF-902E1D7E82CC}" type="pres">
      <dgm:prSet presAssocID="{35AE4FA9-3677-4ED0-95F3-E60FCBB61621}" presName="spaceBetweenRectangles" presStyleCnt="0"/>
      <dgm:spPr/>
    </dgm:pt>
    <dgm:pt modelId="{577C0FEE-6150-4BE7-806F-E1EADC55C017}" type="pres">
      <dgm:prSet presAssocID="{40D191D1-F346-4503-B7CF-376752E256FE}" presName="parentLin" presStyleCnt="0"/>
      <dgm:spPr/>
    </dgm:pt>
    <dgm:pt modelId="{CA9BB51E-D887-42EE-8E21-B3E2DCC7F5F0}" type="pres">
      <dgm:prSet presAssocID="{40D191D1-F346-4503-B7CF-376752E256FE}" presName="parentLeftMargin" presStyleLbl="node1" presStyleIdx="0" presStyleCnt="2"/>
      <dgm:spPr/>
    </dgm:pt>
    <dgm:pt modelId="{9298F1C9-F82F-42C0-BB6C-7187185EB418}" type="pres">
      <dgm:prSet presAssocID="{40D191D1-F346-4503-B7CF-376752E256FE}" presName="parentText" presStyleLbl="node1" presStyleIdx="1" presStyleCnt="2">
        <dgm:presLayoutVars>
          <dgm:chMax val="0"/>
          <dgm:bulletEnabled val="1"/>
        </dgm:presLayoutVars>
      </dgm:prSet>
      <dgm:spPr/>
    </dgm:pt>
    <dgm:pt modelId="{EDDA54C2-DF45-402B-A5EB-E896B5BEDC16}" type="pres">
      <dgm:prSet presAssocID="{40D191D1-F346-4503-B7CF-376752E256FE}" presName="negativeSpace" presStyleCnt="0"/>
      <dgm:spPr/>
    </dgm:pt>
    <dgm:pt modelId="{7CBEBDF2-0CA1-4E10-84F1-40977001C1FE}" type="pres">
      <dgm:prSet presAssocID="{40D191D1-F346-4503-B7CF-376752E256FE}" presName="childText" presStyleLbl="conFgAcc1" presStyleIdx="1" presStyleCnt="2">
        <dgm:presLayoutVars>
          <dgm:bulletEnabled val="1"/>
        </dgm:presLayoutVars>
      </dgm:prSet>
      <dgm:spPr/>
    </dgm:pt>
  </dgm:ptLst>
  <dgm:cxnLst>
    <dgm:cxn modelId="{5A65E60F-5C98-4A7B-B590-F57BF37BEE69}" type="presOf" srcId="{160258DD-35B3-4942-A1AC-0013DB349776}" destId="{AB549801-34D2-479B-82DA-AEFC13546537}" srcOrd="0" destOrd="0" presId="urn:microsoft.com/office/officeart/2005/8/layout/list1"/>
    <dgm:cxn modelId="{3A318C31-9B50-4FF6-B44E-2DBB9D0EDB06}" srcId="{160258DD-35B3-4942-A1AC-0013DB349776}" destId="{40D191D1-F346-4503-B7CF-376752E256FE}" srcOrd="1" destOrd="0" parTransId="{24D4D9EE-3563-45E7-8768-A137220FB19C}" sibTransId="{F3E4FCAB-9FA1-403C-B819-32BA3CC02DB1}"/>
    <dgm:cxn modelId="{E9B38C35-8DC2-487E-9933-9B137880B336}" type="presOf" srcId="{40D191D1-F346-4503-B7CF-376752E256FE}" destId="{9298F1C9-F82F-42C0-BB6C-7187185EB418}" srcOrd="1" destOrd="0" presId="urn:microsoft.com/office/officeart/2005/8/layout/list1"/>
    <dgm:cxn modelId="{7794CC92-1D2F-4A07-8AFA-8E4DE8B41F1F}" type="presOf" srcId="{5EC9AF7F-EF51-4639-AA8E-4265C835E5C8}" destId="{F4AC65D9-AAA0-405F-BBA1-2F10D9A01893}" srcOrd="1" destOrd="0" presId="urn:microsoft.com/office/officeart/2005/8/layout/list1"/>
    <dgm:cxn modelId="{4C91E89A-92F7-4407-906C-F8DCEC86DDBD}" type="presOf" srcId="{5EC9AF7F-EF51-4639-AA8E-4265C835E5C8}" destId="{22311327-9131-4FED-894E-F6E60F0A81DF}" srcOrd="0" destOrd="0" presId="urn:microsoft.com/office/officeart/2005/8/layout/list1"/>
    <dgm:cxn modelId="{01A726D5-F7CB-44A4-832A-81F8B836ADF6}" srcId="{160258DD-35B3-4942-A1AC-0013DB349776}" destId="{5EC9AF7F-EF51-4639-AA8E-4265C835E5C8}" srcOrd="0" destOrd="0" parTransId="{8FA23D77-0105-4F3F-9A9F-8A67939C996F}" sibTransId="{35AE4FA9-3677-4ED0-95F3-E60FCBB61621}"/>
    <dgm:cxn modelId="{5431E2DA-D3D1-49AB-8404-5D948B27FAAB}" type="presOf" srcId="{40D191D1-F346-4503-B7CF-376752E256FE}" destId="{CA9BB51E-D887-42EE-8E21-B3E2DCC7F5F0}" srcOrd="0" destOrd="0" presId="urn:microsoft.com/office/officeart/2005/8/layout/list1"/>
    <dgm:cxn modelId="{881FE76B-1582-42AA-9C8F-C03B7EE74EB4}" type="presParOf" srcId="{AB549801-34D2-479B-82DA-AEFC13546537}" destId="{568B17BD-007F-4411-A002-7CC83046FE76}" srcOrd="0" destOrd="0" presId="urn:microsoft.com/office/officeart/2005/8/layout/list1"/>
    <dgm:cxn modelId="{54B82862-7050-4FA3-8F4E-13FABB1F6CA1}" type="presParOf" srcId="{568B17BD-007F-4411-A002-7CC83046FE76}" destId="{22311327-9131-4FED-894E-F6E60F0A81DF}" srcOrd="0" destOrd="0" presId="urn:microsoft.com/office/officeart/2005/8/layout/list1"/>
    <dgm:cxn modelId="{AAA86C67-EF9B-4377-AD16-1DCFCC1845F7}" type="presParOf" srcId="{568B17BD-007F-4411-A002-7CC83046FE76}" destId="{F4AC65D9-AAA0-405F-BBA1-2F10D9A01893}" srcOrd="1" destOrd="0" presId="urn:microsoft.com/office/officeart/2005/8/layout/list1"/>
    <dgm:cxn modelId="{03F9A930-FC44-4AE7-8209-8B2FD7D5E5CB}" type="presParOf" srcId="{AB549801-34D2-479B-82DA-AEFC13546537}" destId="{9B1BA534-F7C5-49A4-BDB2-EB635ABBD5F0}" srcOrd="1" destOrd="0" presId="urn:microsoft.com/office/officeart/2005/8/layout/list1"/>
    <dgm:cxn modelId="{04342829-DC81-4BD2-B600-B939C00DBB9A}" type="presParOf" srcId="{AB549801-34D2-479B-82DA-AEFC13546537}" destId="{E2888A47-C1DE-4CAA-BE48-C1EF36E705DD}" srcOrd="2" destOrd="0" presId="urn:microsoft.com/office/officeart/2005/8/layout/list1"/>
    <dgm:cxn modelId="{39765526-C204-4B2C-B604-A24A011A4035}" type="presParOf" srcId="{AB549801-34D2-479B-82DA-AEFC13546537}" destId="{A2D3F8B1-2607-456E-9CCF-902E1D7E82CC}" srcOrd="3" destOrd="0" presId="urn:microsoft.com/office/officeart/2005/8/layout/list1"/>
    <dgm:cxn modelId="{E870E314-018F-468D-9E27-DAB46A3EBD7E}" type="presParOf" srcId="{AB549801-34D2-479B-82DA-AEFC13546537}" destId="{577C0FEE-6150-4BE7-806F-E1EADC55C017}" srcOrd="4" destOrd="0" presId="urn:microsoft.com/office/officeart/2005/8/layout/list1"/>
    <dgm:cxn modelId="{8D67F648-9AB5-4548-8BAB-58BB9515FE75}" type="presParOf" srcId="{577C0FEE-6150-4BE7-806F-E1EADC55C017}" destId="{CA9BB51E-D887-42EE-8E21-B3E2DCC7F5F0}" srcOrd="0" destOrd="0" presId="urn:microsoft.com/office/officeart/2005/8/layout/list1"/>
    <dgm:cxn modelId="{95A53C69-B85D-41CD-B67D-06636095DF3B}" type="presParOf" srcId="{577C0FEE-6150-4BE7-806F-E1EADC55C017}" destId="{9298F1C9-F82F-42C0-BB6C-7187185EB418}" srcOrd="1" destOrd="0" presId="urn:microsoft.com/office/officeart/2005/8/layout/list1"/>
    <dgm:cxn modelId="{74B29C18-D769-4E8C-9AA1-1FBBC7FF9DCB}" type="presParOf" srcId="{AB549801-34D2-479B-82DA-AEFC13546537}" destId="{EDDA54C2-DF45-402B-A5EB-E896B5BEDC16}" srcOrd="5" destOrd="0" presId="urn:microsoft.com/office/officeart/2005/8/layout/list1"/>
    <dgm:cxn modelId="{0096A081-95DD-4C44-AA5F-A0BB4EA395F3}" type="presParOf" srcId="{AB549801-34D2-479B-82DA-AEFC13546537}" destId="{7CBEBDF2-0CA1-4E10-84F1-40977001C1FE}" srcOrd="6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FDFCF5DA-0197-4132-A784-920B0F39DCC2}" type="doc">
      <dgm:prSet loTypeId="urn:microsoft.com/office/officeart/2009/layout/CircleArrowProcess" loCatId="cycle" qsTypeId="urn:microsoft.com/office/officeart/2005/8/quickstyle/simple1" qsCatId="simple" csTypeId="urn:microsoft.com/office/officeart/2005/8/colors/accent2_1" csCatId="accent2" phldr="1"/>
      <dgm:spPr/>
      <dgm:t>
        <a:bodyPr/>
        <a:lstStyle/>
        <a:p>
          <a:endParaRPr lang="en-IN"/>
        </a:p>
      </dgm:t>
    </dgm:pt>
    <dgm:pt modelId="{DC57B6B2-53E7-4CD7-B298-90FFD4BEDE2E}">
      <dgm:prSet phldrT="[Text]" phldr="0"/>
      <dgm:spPr/>
      <dgm:t>
        <a:bodyPr/>
        <a:lstStyle/>
        <a:p>
          <a:r>
            <a:rPr lang="en-US" dirty="0"/>
            <a:t>Logistic regression</a:t>
          </a:r>
          <a:endParaRPr lang="en-IN" dirty="0"/>
        </a:p>
      </dgm:t>
    </dgm:pt>
    <dgm:pt modelId="{B2FA6E56-9CD5-4FA6-8914-DB879280B963}" type="parTrans" cxnId="{69A3172E-7E43-443D-815B-598C5F462ACA}">
      <dgm:prSet/>
      <dgm:spPr/>
      <dgm:t>
        <a:bodyPr/>
        <a:lstStyle/>
        <a:p>
          <a:endParaRPr lang="en-IN"/>
        </a:p>
      </dgm:t>
    </dgm:pt>
    <dgm:pt modelId="{AB7C939B-F19F-4DF3-8800-DCCA37FDADC2}" type="sibTrans" cxnId="{69A3172E-7E43-443D-815B-598C5F462ACA}">
      <dgm:prSet/>
      <dgm:spPr/>
      <dgm:t>
        <a:bodyPr/>
        <a:lstStyle/>
        <a:p>
          <a:endParaRPr lang="en-IN"/>
        </a:p>
      </dgm:t>
    </dgm:pt>
    <dgm:pt modelId="{1A013D16-9CEE-492C-99F0-B1B1AF0D3433}">
      <dgm:prSet phldrT="[Text]" phldr="0"/>
      <dgm:spPr/>
      <dgm:t>
        <a:bodyPr/>
        <a:lstStyle/>
        <a:p>
          <a:r>
            <a:rPr lang="en-US" dirty="0"/>
            <a:t>Decision Tree</a:t>
          </a:r>
          <a:endParaRPr lang="en-IN" dirty="0"/>
        </a:p>
      </dgm:t>
    </dgm:pt>
    <dgm:pt modelId="{224E4C17-8C6F-42DC-9191-9AA4006E90C3}" type="parTrans" cxnId="{66C39F91-DA4C-4EA6-AFA9-8284EF99EF6A}">
      <dgm:prSet/>
      <dgm:spPr/>
      <dgm:t>
        <a:bodyPr/>
        <a:lstStyle/>
        <a:p>
          <a:endParaRPr lang="en-IN"/>
        </a:p>
      </dgm:t>
    </dgm:pt>
    <dgm:pt modelId="{69BFC3EE-BFD5-4016-A644-AE16D390D5FA}" type="sibTrans" cxnId="{66C39F91-DA4C-4EA6-AFA9-8284EF99EF6A}">
      <dgm:prSet/>
      <dgm:spPr/>
      <dgm:t>
        <a:bodyPr/>
        <a:lstStyle/>
        <a:p>
          <a:endParaRPr lang="en-IN"/>
        </a:p>
      </dgm:t>
    </dgm:pt>
    <dgm:pt modelId="{DD1131D7-C3FB-4F95-92E7-46778A7517CC}">
      <dgm:prSet phldrT="[Text]" phldr="0"/>
      <dgm:spPr/>
      <dgm:t>
        <a:bodyPr/>
        <a:lstStyle/>
        <a:p>
          <a:r>
            <a:rPr lang="en-US" dirty="0"/>
            <a:t>Random forest</a:t>
          </a:r>
          <a:endParaRPr lang="en-IN" dirty="0"/>
        </a:p>
      </dgm:t>
    </dgm:pt>
    <dgm:pt modelId="{410251B4-C76E-418A-89F7-2DB68762667B}" type="parTrans" cxnId="{49048AAE-2A0F-4B51-98CD-9CEEE9461D2D}">
      <dgm:prSet/>
      <dgm:spPr/>
      <dgm:t>
        <a:bodyPr/>
        <a:lstStyle/>
        <a:p>
          <a:endParaRPr lang="en-IN"/>
        </a:p>
      </dgm:t>
    </dgm:pt>
    <dgm:pt modelId="{9E0EB59D-3B93-4169-ABDE-EDA095FF9D02}" type="sibTrans" cxnId="{49048AAE-2A0F-4B51-98CD-9CEEE9461D2D}">
      <dgm:prSet/>
      <dgm:spPr/>
      <dgm:t>
        <a:bodyPr/>
        <a:lstStyle/>
        <a:p>
          <a:endParaRPr lang="en-IN"/>
        </a:p>
      </dgm:t>
    </dgm:pt>
    <dgm:pt modelId="{C897C4D7-3904-4ADF-BE8E-E0CF188F3E8C}" type="pres">
      <dgm:prSet presAssocID="{FDFCF5DA-0197-4132-A784-920B0F39DCC2}" presName="Name0" presStyleCnt="0">
        <dgm:presLayoutVars>
          <dgm:chMax val="7"/>
          <dgm:chPref val="7"/>
          <dgm:dir/>
          <dgm:animLvl val="lvl"/>
        </dgm:presLayoutVars>
      </dgm:prSet>
      <dgm:spPr/>
    </dgm:pt>
    <dgm:pt modelId="{A043E2DB-081C-4591-B7B9-A377B82EC5CF}" type="pres">
      <dgm:prSet presAssocID="{DC57B6B2-53E7-4CD7-B298-90FFD4BEDE2E}" presName="Accent1" presStyleCnt="0"/>
      <dgm:spPr/>
    </dgm:pt>
    <dgm:pt modelId="{44BE0739-3F70-4DBE-9912-59A1F4645B22}" type="pres">
      <dgm:prSet presAssocID="{DC57B6B2-53E7-4CD7-B298-90FFD4BEDE2E}" presName="Accent" presStyleLbl="node1" presStyleIdx="0" presStyleCnt="3"/>
      <dgm:spPr/>
    </dgm:pt>
    <dgm:pt modelId="{6215605F-9ADA-469B-8848-84C8F11F1F87}" type="pres">
      <dgm:prSet presAssocID="{DC57B6B2-53E7-4CD7-B298-90FFD4BEDE2E}" presName="Parent1" presStyleLbl="revTx" presStyleIdx="0" presStyleCnt="3">
        <dgm:presLayoutVars>
          <dgm:chMax val="1"/>
          <dgm:chPref val="1"/>
          <dgm:bulletEnabled val="1"/>
        </dgm:presLayoutVars>
      </dgm:prSet>
      <dgm:spPr/>
    </dgm:pt>
    <dgm:pt modelId="{17494219-880C-460D-8DD3-E6977AB38B45}" type="pres">
      <dgm:prSet presAssocID="{1A013D16-9CEE-492C-99F0-B1B1AF0D3433}" presName="Accent2" presStyleCnt="0"/>
      <dgm:spPr/>
    </dgm:pt>
    <dgm:pt modelId="{46E5590B-C4D4-47CE-BDE9-8CD92CC4DF03}" type="pres">
      <dgm:prSet presAssocID="{1A013D16-9CEE-492C-99F0-B1B1AF0D3433}" presName="Accent" presStyleLbl="node1" presStyleIdx="1" presStyleCnt="3"/>
      <dgm:spPr/>
    </dgm:pt>
    <dgm:pt modelId="{06957138-F6A7-4745-90E7-98DEF5828DCF}" type="pres">
      <dgm:prSet presAssocID="{1A013D16-9CEE-492C-99F0-B1B1AF0D3433}" presName="Parent2" presStyleLbl="revTx" presStyleIdx="1" presStyleCnt="3">
        <dgm:presLayoutVars>
          <dgm:chMax val="1"/>
          <dgm:chPref val="1"/>
          <dgm:bulletEnabled val="1"/>
        </dgm:presLayoutVars>
      </dgm:prSet>
      <dgm:spPr/>
    </dgm:pt>
    <dgm:pt modelId="{196F607C-24AF-4D80-AD5A-66DADCB8AEAA}" type="pres">
      <dgm:prSet presAssocID="{DD1131D7-C3FB-4F95-92E7-46778A7517CC}" presName="Accent3" presStyleCnt="0"/>
      <dgm:spPr/>
    </dgm:pt>
    <dgm:pt modelId="{FDDC20A1-C03B-424F-A0A4-E234D133779E}" type="pres">
      <dgm:prSet presAssocID="{DD1131D7-C3FB-4F95-92E7-46778A7517CC}" presName="Accent" presStyleLbl="node1" presStyleIdx="2" presStyleCnt="3"/>
      <dgm:spPr/>
    </dgm:pt>
    <dgm:pt modelId="{F80A6ADB-EC4E-472B-93E4-DEFC6868989C}" type="pres">
      <dgm:prSet presAssocID="{DD1131D7-C3FB-4F95-92E7-46778A7517CC}" presName="Parent3" presStyleLbl="revTx" presStyleIdx="2" presStyleCnt="3">
        <dgm:presLayoutVars>
          <dgm:chMax val="1"/>
          <dgm:chPref val="1"/>
          <dgm:bulletEnabled val="1"/>
        </dgm:presLayoutVars>
      </dgm:prSet>
      <dgm:spPr/>
    </dgm:pt>
  </dgm:ptLst>
  <dgm:cxnLst>
    <dgm:cxn modelId="{5A180E1F-D2A8-4E74-8459-8BBE4F27B2CF}" type="presOf" srcId="{1A013D16-9CEE-492C-99F0-B1B1AF0D3433}" destId="{06957138-F6A7-4745-90E7-98DEF5828DCF}" srcOrd="0" destOrd="0" presId="urn:microsoft.com/office/officeart/2009/layout/CircleArrowProcess"/>
    <dgm:cxn modelId="{69A3172E-7E43-443D-815B-598C5F462ACA}" srcId="{FDFCF5DA-0197-4132-A784-920B0F39DCC2}" destId="{DC57B6B2-53E7-4CD7-B298-90FFD4BEDE2E}" srcOrd="0" destOrd="0" parTransId="{B2FA6E56-9CD5-4FA6-8914-DB879280B963}" sibTransId="{AB7C939B-F19F-4DF3-8800-DCCA37FDADC2}"/>
    <dgm:cxn modelId="{09CD6B7B-BC06-4FC0-9ABF-BDE6D187A583}" type="presOf" srcId="{FDFCF5DA-0197-4132-A784-920B0F39DCC2}" destId="{C897C4D7-3904-4ADF-BE8E-E0CF188F3E8C}" srcOrd="0" destOrd="0" presId="urn:microsoft.com/office/officeart/2009/layout/CircleArrowProcess"/>
    <dgm:cxn modelId="{BADD158B-10EB-47E8-80F5-618A9BFB9BD0}" type="presOf" srcId="{DC57B6B2-53E7-4CD7-B298-90FFD4BEDE2E}" destId="{6215605F-9ADA-469B-8848-84C8F11F1F87}" srcOrd="0" destOrd="0" presId="urn:microsoft.com/office/officeart/2009/layout/CircleArrowProcess"/>
    <dgm:cxn modelId="{66C39F91-DA4C-4EA6-AFA9-8284EF99EF6A}" srcId="{FDFCF5DA-0197-4132-A784-920B0F39DCC2}" destId="{1A013D16-9CEE-492C-99F0-B1B1AF0D3433}" srcOrd="1" destOrd="0" parTransId="{224E4C17-8C6F-42DC-9191-9AA4006E90C3}" sibTransId="{69BFC3EE-BFD5-4016-A644-AE16D390D5FA}"/>
    <dgm:cxn modelId="{49048AAE-2A0F-4B51-98CD-9CEEE9461D2D}" srcId="{FDFCF5DA-0197-4132-A784-920B0F39DCC2}" destId="{DD1131D7-C3FB-4F95-92E7-46778A7517CC}" srcOrd="2" destOrd="0" parTransId="{410251B4-C76E-418A-89F7-2DB68762667B}" sibTransId="{9E0EB59D-3B93-4169-ABDE-EDA095FF9D02}"/>
    <dgm:cxn modelId="{2BC741DE-61A7-4966-A1EA-4E2D9D647F2D}" type="presOf" srcId="{DD1131D7-C3FB-4F95-92E7-46778A7517CC}" destId="{F80A6ADB-EC4E-472B-93E4-DEFC6868989C}" srcOrd="0" destOrd="0" presId="urn:microsoft.com/office/officeart/2009/layout/CircleArrowProcess"/>
    <dgm:cxn modelId="{48889721-6568-4A07-B8C7-F4939DEF46E4}" type="presParOf" srcId="{C897C4D7-3904-4ADF-BE8E-E0CF188F3E8C}" destId="{A043E2DB-081C-4591-B7B9-A377B82EC5CF}" srcOrd="0" destOrd="0" presId="urn:microsoft.com/office/officeart/2009/layout/CircleArrowProcess"/>
    <dgm:cxn modelId="{DC47B424-254F-40B9-BC2A-EF2385914D78}" type="presParOf" srcId="{A043E2DB-081C-4591-B7B9-A377B82EC5CF}" destId="{44BE0739-3F70-4DBE-9912-59A1F4645B22}" srcOrd="0" destOrd="0" presId="urn:microsoft.com/office/officeart/2009/layout/CircleArrowProcess"/>
    <dgm:cxn modelId="{37EBE5C9-1CDE-4E20-83FA-34DC7793E1B9}" type="presParOf" srcId="{C897C4D7-3904-4ADF-BE8E-E0CF188F3E8C}" destId="{6215605F-9ADA-469B-8848-84C8F11F1F87}" srcOrd="1" destOrd="0" presId="urn:microsoft.com/office/officeart/2009/layout/CircleArrowProcess"/>
    <dgm:cxn modelId="{F219CA07-4CBB-4FF4-B7A4-A46BF25D3055}" type="presParOf" srcId="{C897C4D7-3904-4ADF-BE8E-E0CF188F3E8C}" destId="{17494219-880C-460D-8DD3-E6977AB38B45}" srcOrd="2" destOrd="0" presId="urn:microsoft.com/office/officeart/2009/layout/CircleArrowProcess"/>
    <dgm:cxn modelId="{D0576915-EFC2-4F8D-9E81-CCA65D514820}" type="presParOf" srcId="{17494219-880C-460D-8DD3-E6977AB38B45}" destId="{46E5590B-C4D4-47CE-BDE9-8CD92CC4DF03}" srcOrd="0" destOrd="0" presId="urn:microsoft.com/office/officeart/2009/layout/CircleArrowProcess"/>
    <dgm:cxn modelId="{08450C40-C0C5-425F-B608-2CC24E05C105}" type="presParOf" srcId="{C897C4D7-3904-4ADF-BE8E-E0CF188F3E8C}" destId="{06957138-F6A7-4745-90E7-98DEF5828DCF}" srcOrd="3" destOrd="0" presId="urn:microsoft.com/office/officeart/2009/layout/CircleArrowProcess"/>
    <dgm:cxn modelId="{F65C9FEA-4A42-4681-90CD-0FCB9AD08F3F}" type="presParOf" srcId="{C897C4D7-3904-4ADF-BE8E-E0CF188F3E8C}" destId="{196F607C-24AF-4D80-AD5A-66DADCB8AEAA}" srcOrd="4" destOrd="0" presId="urn:microsoft.com/office/officeart/2009/layout/CircleArrowProcess"/>
    <dgm:cxn modelId="{C12737B8-94EC-44E7-A7A7-A7062A367708}" type="presParOf" srcId="{196F607C-24AF-4D80-AD5A-66DADCB8AEAA}" destId="{FDDC20A1-C03B-424F-A0A4-E234D133779E}" srcOrd="0" destOrd="0" presId="urn:microsoft.com/office/officeart/2009/layout/CircleArrowProcess"/>
    <dgm:cxn modelId="{21E85CC0-002D-4496-978A-2F77F3AA8FD5}" type="presParOf" srcId="{C897C4D7-3904-4ADF-BE8E-E0CF188F3E8C}" destId="{F80A6ADB-EC4E-472B-93E4-DEFC6868989C}" srcOrd="5" destOrd="0" presId="urn:microsoft.com/office/officeart/2009/layout/CircleArrowProcess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60E57E48-279E-4E20-B1D1-DDE7FFB53152}" type="doc">
      <dgm:prSet loTypeId="urn:microsoft.com/office/officeart/2005/8/layout/pyramid1" loCatId="pyramid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en-IN"/>
        </a:p>
      </dgm:t>
    </dgm:pt>
    <dgm:pt modelId="{78DC87D5-5B2B-4802-869C-F6A516427DDC}">
      <dgm:prSet phldrT="[Text]" phldr="0"/>
      <dgm:spPr/>
      <dgm:t>
        <a:bodyPr/>
        <a:lstStyle/>
        <a:p>
          <a:r>
            <a:rPr lang="en-US" dirty="0"/>
            <a:t>Source bytes</a:t>
          </a:r>
          <a:endParaRPr lang="en-IN" dirty="0"/>
        </a:p>
      </dgm:t>
    </dgm:pt>
    <dgm:pt modelId="{2C249B05-E322-4518-9622-22B67A215E90}" type="parTrans" cxnId="{A515AF82-823D-499A-A47E-B238B59555FC}">
      <dgm:prSet/>
      <dgm:spPr/>
      <dgm:t>
        <a:bodyPr/>
        <a:lstStyle/>
        <a:p>
          <a:endParaRPr lang="en-IN"/>
        </a:p>
      </dgm:t>
    </dgm:pt>
    <dgm:pt modelId="{5FD52A47-450D-4A20-9086-0A359F693A00}" type="sibTrans" cxnId="{A515AF82-823D-499A-A47E-B238B59555FC}">
      <dgm:prSet/>
      <dgm:spPr/>
      <dgm:t>
        <a:bodyPr/>
        <a:lstStyle/>
        <a:p>
          <a:endParaRPr lang="en-IN"/>
        </a:p>
      </dgm:t>
    </dgm:pt>
    <dgm:pt modelId="{29BFC3D9-1AAA-4DA3-AB1A-1660195F5B10}">
      <dgm:prSet phldrT="[Text]" phldr="0"/>
      <dgm:spPr/>
      <dgm:t>
        <a:bodyPr/>
        <a:lstStyle/>
        <a:p>
          <a:r>
            <a:rPr lang="en-US" dirty="0"/>
            <a:t>Destination bytes</a:t>
          </a:r>
          <a:endParaRPr lang="en-IN" dirty="0"/>
        </a:p>
      </dgm:t>
    </dgm:pt>
    <dgm:pt modelId="{03919E8D-A06D-4F11-A348-8AA40436E1EF}" type="parTrans" cxnId="{0D2FA235-95C9-487C-92C6-6B1BCF079461}">
      <dgm:prSet/>
      <dgm:spPr/>
      <dgm:t>
        <a:bodyPr/>
        <a:lstStyle/>
        <a:p>
          <a:endParaRPr lang="en-IN"/>
        </a:p>
      </dgm:t>
    </dgm:pt>
    <dgm:pt modelId="{7A122C4A-31AB-48D3-A938-1E7DA77E73D7}" type="sibTrans" cxnId="{0D2FA235-95C9-487C-92C6-6B1BCF079461}">
      <dgm:prSet/>
      <dgm:spPr/>
      <dgm:t>
        <a:bodyPr/>
        <a:lstStyle/>
        <a:p>
          <a:endParaRPr lang="en-IN"/>
        </a:p>
      </dgm:t>
    </dgm:pt>
    <dgm:pt modelId="{638273B4-6485-496E-B5F8-6241172AB95E}">
      <dgm:prSet phldrT="[Text]" phldr="0"/>
      <dgm:spPr/>
      <dgm:t>
        <a:bodyPr/>
        <a:lstStyle/>
        <a:p>
          <a:r>
            <a:rPr lang="en-US" dirty="0"/>
            <a:t>Protocol specific performance</a:t>
          </a:r>
          <a:endParaRPr lang="en-IN" dirty="0"/>
        </a:p>
      </dgm:t>
    </dgm:pt>
    <dgm:pt modelId="{ED0083D7-90AE-4809-94D3-2C7CB95AE997}" type="parTrans" cxnId="{E84BDB9F-EA02-4520-AC74-C1AD07F12F43}">
      <dgm:prSet/>
      <dgm:spPr/>
      <dgm:t>
        <a:bodyPr/>
        <a:lstStyle/>
        <a:p>
          <a:endParaRPr lang="en-IN"/>
        </a:p>
      </dgm:t>
    </dgm:pt>
    <dgm:pt modelId="{CB2A0F85-63D1-4820-AD4F-ED80E7BD04BF}" type="sibTrans" cxnId="{E84BDB9F-EA02-4520-AC74-C1AD07F12F43}">
      <dgm:prSet/>
      <dgm:spPr/>
      <dgm:t>
        <a:bodyPr/>
        <a:lstStyle/>
        <a:p>
          <a:endParaRPr lang="en-IN"/>
        </a:p>
      </dgm:t>
    </dgm:pt>
    <dgm:pt modelId="{D3C3CE1C-3822-41BC-9AD2-E05120093BF7}" type="pres">
      <dgm:prSet presAssocID="{60E57E48-279E-4E20-B1D1-DDE7FFB53152}" presName="Name0" presStyleCnt="0">
        <dgm:presLayoutVars>
          <dgm:dir/>
          <dgm:animLvl val="lvl"/>
          <dgm:resizeHandles val="exact"/>
        </dgm:presLayoutVars>
      </dgm:prSet>
      <dgm:spPr/>
    </dgm:pt>
    <dgm:pt modelId="{E24CD69E-475C-4248-9D53-BF5A4A13C96E}" type="pres">
      <dgm:prSet presAssocID="{78DC87D5-5B2B-4802-869C-F6A516427DDC}" presName="Name8" presStyleCnt="0"/>
      <dgm:spPr/>
    </dgm:pt>
    <dgm:pt modelId="{026ECAA9-2C26-45A7-A18B-F145C03E88C8}" type="pres">
      <dgm:prSet presAssocID="{78DC87D5-5B2B-4802-869C-F6A516427DDC}" presName="level" presStyleLbl="node1" presStyleIdx="0" presStyleCnt="3">
        <dgm:presLayoutVars>
          <dgm:chMax val="1"/>
          <dgm:bulletEnabled val="1"/>
        </dgm:presLayoutVars>
      </dgm:prSet>
      <dgm:spPr/>
    </dgm:pt>
    <dgm:pt modelId="{73DD0DD8-320E-4310-A07B-36CB6B1053F0}" type="pres">
      <dgm:prSet presAssocID="{78DC87D5-5B2B-4802-869C-F6A516427DDC}" presName="levelTx" presStyleLbl="revTx" presStyleIdx="0" presStyleCnt="0">
        <dgm:presLayoutVars>
          <dgm:chMax val="1"/>
          <dgm:bulletEnabled val="1"/>
        </dgm:presLayoutVars>
      </dgm:prSet>
      <dgm:spPr/>
    </dgm:pt>
    <dgm:pt modelId="{54802A06-1E8D-4B97-81E4-D1C6EE884A71}" type="pres">
      <dgm:prSet presAssocID="{29BFC3D9-1AAA-4DA3-AB1A-1660195F5B10}" presName="Name8" presStyleCnt="0"/>
      <dgm:spPr/>
    </dgm:pt>
    <dgm:pt modelId="{23FB4179-ABE6-434D-80E6-0A149859B482}" type="pres">
      <dgm:prSet presAssocID="{29BFC3D9-1AAA-4DA3-AB1A-1660195F5B10}" presName="level" presStyleLbl="node1" presStyleIdx="1" presStyleCnt="3">
        <dgm:presLayoutVars>
          <dgm:chMax val="1"/>
          <dgm:bulletEnabled val="1"/>
        </dgm:presLayoutVars>
      </dgm:prSet>
      <dgm:spPr/>
    </dgm:pt>
    <dgm:pt modelId="{5E00BF6D-53F3-45D7-84AB-FC34B3E100E5}" type="pres">
      <dgm:prSet presAssocID="{29BFC3D9-1AAA-4DA3-AB1A-1660195F5B10}" presName="levelTx" presStyleLbl="revTx" presStyleIdx="0" presStyleCnt="0">
        <dgm:presLayoutVars>
          <dgm:chMax val="1"/>
          <dgm:bulletEnabled val="1"/>
        </dgm:presLayoutVars>
      </dgm:prSet>
      <dgm:spPr/>
    </dgm:pt>
    <dgm:pt modelId="{C04C822E-DC29-4E11-BF3C-E14264F52362}" type="pres">
      <dgm:prSet presAssocID="{638273B4-6485-496E-B5F8-6241172AB95E}" presName="Name8" presStyleCnt="0"/>
      <dgm:spPr/>
    </dgm:pt>
    <dgm:pt modelId="{6B37766C-A4B9-4EA8-970D-CBC88102C5F4}" type="pres">
      <dgm:prSet presAssocID="{638273B4-6485-496E-B5F8-6241172AB95E}" presName="level" presStyleLbl="node1" presStyleIdx="2" presStyleCnt="3">
        <dgm:presLayoutVars>
          <dgm:chMax val="1"/>
          <dgm:bulletEnabled val="1"/>
        </dgm:presLayoutVars>
      </dgm:prSet>
      <dgm:spPr/>
    </dgm:pt>
    <dgm:pt modelId="{D798218E-AF31-4182-9388-705A041F13AD}" type="pres">
      <dgm:prSet presAssocID="{638273B4-6485-496E-B5F8-6241172AB95E}" presName="levelTx" presStyleLbl="revTx" presStyleIdx="0" presStyleCnt="0">
        <dgm:presLayoutVars>
          <dgm:chMax val="1"/>
          <dgm:bulletEnabled val="1"/>
        </dgm:presLayoutVars>
      </dgm:prSet>
      <dgm:spPr/>
    </dgm:pt>
  </dgm:ptLst>
  <dgm:cxnLst>
    <dgm:cxn modelId="{9A442014-3CA3-4A58-8C4B-F7A9F825B36F}" type="presOf" srcId="{29BFC3D9-1AAA-4DA3-AB1A-1660195F5B10}" destId="{23FB4179-ABE6-434D-80E6-0A149859B482}" srcOrd="0" destOrd="0" presId="urn:microsoft.com/office/officeart/2005/8/layout/pyramid1"/>
    <dgm:cxn modelId="{DC444E30-90A9-4323-83E9-5B06C387CE94}" type="presOf" srcId="{29BFC3D9-1AAA-4DA3-AB1A-1660195F5B10}" destId="{5E00BF6D-53F3-45D7-84AB-FC34B3E100E5}" srcOrd="1" destOrd="0" presId="urn:microsoft.com/office/officeart/2005/8/layout/pyramid1"/>
    <dgm:cxn modelId="{CD984A34-4C2A-4BAE-B091-CA6AB81655C2}" type="presOf" srcId="{638273B4-6485-496E-B5F8-6241172AB95E}" destId="{D798218E-AF31-4182-9388-705A041F13AD}" srcOrd="1" destOrd="0" presId="urn:microsoft.com/office/officeart/2005/8/layout/pyramid1"/>
    <dgm:cxn modelId="{0D2FA235-95C9-487C-92C6-6B1BCF079461}" srcId="{60E57E48-279E-4E20-B1D1-DDE7FFB53152}" destId="{29BFC3D9-1AAA-4DA3-AB1A-1660195F5B10}" srcOrd="1" destOrd="0" parTransId="{03919E8D-A06D-4F11-A348-8AA40436E1EF}" sibTransId="{7A122C4A-31AB-48D3-A938-1E7DA77E73D7}"/>
    <dgm:cxn modelId="{90614237-C826-4A9E-B1AF-67C5C7EAFF95}" type="presOf" srcId="{78DC87D5-5B2B-4802-869C-F6A516427DDC}" destId="{026ECAA9-2C26-45A7-A18B-F145C03E88C8}" srcOrd="0" destOrd="0" presId="urn:microsoft.com/office/officeart/2005/8/layout/pyramid1"/>
    <dgm:cxn modelId="{56887F3E-C474-4990-AB86-B4DB930DA7EC}" type="presOf" srcId="{60E57E48-279E-4E20-B1D1-DDE7FFB53152}" destId="{D3C3CE1C-3822-41BC-9AD2-E05120093BF7}" srcOrd="0" destOrd="0" presId="urn:microsoft.com/office/officeart/2005/8/layout/pyramid1"/>
    <dgm:cxn modelId="{A515AF82-823D-499A-A47E-B238B59555FC}" srcId="{60E57E48-279E-4E20-B1D1-DDE7FFB53152}" destId="{78DC87D5-5B2B-4802-869C-F6A516427DDC}" srcOrd="0" destOrd="0" parTransId="{2C249B05-E322-4518-9622-22B67A215E90}" sibTransId="{5FD52A47-450D-4A20-9086-0A359F693A00}"/>
    <dgm:cxn modelId="{E84BDB9F-EA02-4520-AC74-C1AD07F12F43}" srcId="{60E57E48-279E-4E20-B1D1-DDE7FFB53152}" destId="{638273B4-6485-496E-B5F8-6241172AB95E}" srcOrd="2" destOrd="0" parTransId="{ED0083D7-90AE-4809-94D3-2C7CB95AE997}" sibTransId="{CB2A0F85-63D1-4820-AD4F-ED80E7BD04BF}"/>
    <dgm:cxn modelId="{A147DFBC-2C76-46A9-A828-79DBFA4670C5}" type="presOf" srcId="{638273B4-6485-496E-B5F8-6241172AB95E}" destId="{6B37766C-A4B9-4EA8-970D-CBC88102C5F4}" srcOrd="0" destOrd="0" presId="urn:microsoft.com/office/officeart/2005/8/layout/pyramid1"/>
    <dgm:cxn modelId="{14C185F2-5781-483B-8FF8-BC991A9CCF3D}" type="presOf" srcId="{78DC87D5-5B2B-4802-869C-F6A516427DDC}" destId="{73DD0DD8-320E-4310-A07B-36CB6B1053F0}" srcOrd="1" destOrd="0" presId="urn:microsoft.com/office/officeart/2005/8/layout/pyramid1"/>
    <dgm:cxn modelId="{F1E1B102-A92B-412F-893C-8BBE8751C28F}" type="presParOf" srcId="{D3C3CE1C-3822-41BC-9AD2-E05120093BF7}" destId="{E24CD69E-475C-4248-9D53-BF5A4A13C96E}" srcOrd="0" destOrd="0" presId="urn:microsoft.com/office/officeart/2005/8/layout/pyramid1"/>
    <dgm:cxn modelId="{989308F3-C8AF-4ECB-8395-5D3F7EA5ECEB}" type="presParOf" srcId="{E24CD69E-475C-4248-9D53-BF5A4A13C96E}" destId="{026ECAA9-2C26-45A7-A18B-F145C03E88C8}" srcOrd="0" destOrd="0" presId="urn:microsoft.com/office/officeart/2005/8/layout/pyramid1"/>
    <dgm:cxn modelId="{EBC8340A-495F-41B0-B075-A08979B1B354}" type="presParOf" srcId="{E24CD69E-475C-4248-9D53-BF5A4A13C96E}" destId="{73DD0DD8-320E-4310-A07B-36CB6B1053F0}" srcOrd="1" destOrd="0" presId="urn:microsoft.com/office/officeart/2005/8/layout/pyramid1"/>
    <dgm:cxn modelId="{A1E2DFE4-7172-4647-B88F-C78A069910D6}" type="presParOf" srcId="{D3C3CE1C-3822-41BC-9AD2-E05120093BF7}" destId="{54802A06-1E8D-4B97-81E4-D1C6EE884A71}" srcOrd="1" destOrd="0" presId="urn:microsoft.com/office/officeart/2005/8/layout/pyramid1"/>
    <dgm:cxn modelId="{400B1AA1-5419-4F0F-B162-B6454A697A3B}" type="presParOf" srcId="{54802A06-1E8D-4B97-81E4-D1C6EE884A71}" destId="{23FB4179-ABE6-434D-80E6-0A149859B482}" srcOrd="0" destOrd="0" presId="urn:microsoft.com/office/officeart/2005/8/layout/pyramid1"/>
    <dgm:cxn modelId="{16424AD9-2F7E-48A3-B53C-938E602EECF6}" type="presParOf" srcId="{54802A06-1E8D-4B97-81E4-D1C6EE884A71}" destId="{5E00BF6D-53F3-45D7-84AB-FC34B3E100E5}" srcOrd="1" destOrd="0" presId="urn:microsoft.com/office/officeart/2005/8/layout/pyramid1"/>
    <dgm:cxn modelId="{2719BD2F-9917-42D8-B84A-7694DCE8C866}" type="presParOf" srcId="{D3C3CE1C-3822-41BC-9AD2-E05120093BF7}" destId="{C04C822E-DC29-4E11-BF3C-E14264F52362}" srcOrd="2" destOrd="0" presId="urn:microsoft.com/office/officeart/2005/8/layout/pyramid1"/>
    <dgm:cxn modelId="{C0412474-1561-491C-A3CE-4D49A23EE6B7}" type="presParOf" srcId="{C04C822E-DC29-4E11-BF3C-E14264F52362}" destId="{6B37766C-A4B9-4EA8-970D-CBC88102C5F4}" srcOrd="0" destOrd="0" presId="urn:microsoft.com/office/officeart/2005/8/layout/pyramid1"/>
    <dgm:cxn modelId="{CBC38C96-62CA-46DB-A685-AC6B3686C088}" type="presParOf" srcId="{C04C822E-DC29-4E11-BF3C-E14264F52362}" destId="{D798218E-AF31-4182-9388-705A041F13AD}" srcOrd="1" destOrd="0" presId="urn:microsoft.com/office/officeart/2005/8/layout/pyramid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ADA82AD2-B703-4CCD-B71F-BB38BA6C1F7A}" type="doc">
      <dgm:prSet loTypeId="urn:microsoft.com/office/officeart/2009/3/layout/StepUpProcess" loCatId="process" qsTypeId="urn:microsoft.com/office/officeart/2005/8/quickstyle/simple1" qsCatId="simple" csTypeId="urn:microsoft.com/office/officeart/2005/8/colors/colorful4" csCatId="colorful" phldr="1"/>
      <dgm:spPr/>
      <dgm:t>
        <a:bodyPr/>
        <a:lstStyle/>
        <a:p>
          <a:endParaRPr lang="en-IN"/>
        </a:p>
      </dgm:t>
    </dgm:pt>
    <dgm:pt modelId="{B25F3897-98B0-48B0-8791-7EAAC2D33D1F}">
      <dgm:prSet phldrT="[Text]" phldr="0"/>
      <dgm:spPr/>
      <dgm:t>
        <a:bodyPr/>
        <a:lstStyle/>
        <a:p>
          <a:r>
            <a:rPr lang="en-US" dirty="0"/>
            <a:t>AI </a:t>
          </a:r>
          <a:endParaRPr lang="en-IN" dirty="0"/>
        </a:p>
      </dgm:t>
    </dgm:pt>
    <dgm:pt modelId="{E3980BCF-7FD7-4298-874A-DB296FA90B1D}" type="parTrans" cxnId="{778620C1-0568-4BB0-8409-AA515962F2FB}">
      <dgm:prSet/>
      <dgm:spPr/>
      <dgm:t>
        <a:bodyPr/>
        <a:lstStyle/>
        <a:p>
          <a:endParaRPr lang="en-IN"/>
        </a:p>
      </dgm:t>
    </dgm:pt>
    <dgm:pt modelId="{95D33BC4-2EA0-40D7-8293-62FF9CA36C47}" type="sibTrans" cxnId="{778620C1-0568-4BB0-8409-AA515962F2FB}">
      <dgm:prSet/>
      <dgm:spPr/>
      <dgm:t>
        <a:bodyPr/>
        <a:lstStyle/>
        <a:p>
          <a:endParaRPr lang="en-IN"/>
        </a:p>
      </dgm:t>
    </dgm:pt>
    <dgm:pt modelId="{952A588E-548F-4726-B095-B3406EDDF3F5}">
      <dgm:prSet phldrT="[Text]" phldr="0"/>
      <dgm:spPr/>
      <dgm:t>
        <a:bodyPr/>
        <a:lstStyle/>
        <a:p>
          <a:r>
            <a:rPr lang="en-US" dirty="0"/>
            <a:t>Professional rigor</a:t>
          </a:r>
          <a:endParaRPr lang="en-IN" dirty="0"/>
        </a:p>
      </dgm:t>
    </dgm:pt>
    <dgm:pt modelId="{707F44E1-366D-4EE0-945F-C0A6851FB2BC}" type="parTrans" cxnId="{E220F0BD-55C6-4F5B-87FA-47903034288A}">
      <dgm:prSet/>
      <dgm:spPr/>
      <dgm:t>
        <a:bodyPr/>
        <a:lstStyle/>
        <a:p>
          <a:endParaRPr lang="en-IN"/>
        </a:p>
      </dgm:t>
    </dgm:pt>
    <dgm:pt modelId="{3226E255-10B0-4746-8ABA-EA72B5F8A47A}" type="sibTrans" cxnId="{E220F0BD-55C6-4F5B-87FA-47903034288A}">
      <dgm:prSet/>
      <dgm:spPr/>
      <dgm:t>
        <a:bodyPr/>
        <a:lstStyle/>
        <a:p>
          <a:endParaRPr lang="en-IN"/>
        </a:p>
      </dgm:t>
    </dgm:pt>
    <dgm:pt modelId="{C3C591E0-E0C8-4D6B-9779-329F421B6424}">
      <dgm:prSet phldrT="[Text]" phldr="0"/>
      <dgm:spPr/>
      <dgm:t>
        <a:bodyPr/>
        <a:lstStyle/>
        <a:p>
          <a:r>
            <a:rPr lang="en-US" dirty="0"/>
            <a:t>Legal defensibility</a:t>
          </a:r>
          <a:endParaRPr lang="en-IN" dirty="0"/>
        </a:p>
      </dgm:t>
    </dgm:pt>
    <dgm:pt modelId="{248656D1-424A-42B8-998B-49553EB5C44A}" type="parTrans" cxnId="{A890E9E9-C453-4427-8467-96CB657881FA}">
      <dgm:prSet/>
      <dgm:spPr/>
      <dgm:t>
        <a:bodyPr/>
        <a:lstStyle/>
        <a:p>
          <a:endParaRPr lang="en-IN"/>
        </a:p>
      </dgm:t>
    </dgm:pt>
    <dgm:pt modelId="{19043BB8-8C87-4974-A8E7-8A50D51F30D1}" type="sibTrans" cxnId="{A890E9E9-C453-4427-8467-96CB657881FA}">
      <dgm:prSet/>
      <dgm:spPr/>
      <dgm:t>
        <a:bodyPr/>
        <a:lstStyle/>
        <a:p>
          <a:endParaRPr lang="en-IN"/>
        </a:p>
      </dgm:t>
    </dgm:pt>
    <dgm:pt modelId="{54705FFD-B654-4EF5-AA32-88102CF6F713}" type="pres">
      <dgm:prSet presAssocID="{ADA82AD2-B703-4CCD-B71F-BB38BA6C1F7A}" presName="rootnode" presStyleCnt="0">
        <dgm:presLayoutVars>
          <dgm:chMax/>
          <dgm:chPref/>
          <dgm:dir/>
          <dgm:animLvl val="lvl"/>
        </dgm:presLayoutVars>
      </dgm:prSet>
      <dgm:spPr/>
    </dgm:pt>
    <dgm:pt modelId="{BA45CF95-A045-4762-AD6E-6E26C307B896}" type="pres">
      <dgm:prSet presAssocID="{B25F3897-98B0-48B0-8791-7EAAC2D33D1F}" presName="composite" presStyleCnt="0"/>
      <dgm:spPr/>
    </dgm:pt>
    <dgm:pt modelId="{82D78DAB-A7F9-47C4-B099-737B74AB2870}" type="pres">
      <dgm:prSet presAssocID="{B25F3897-98B0-48B0-8791-7EAAC2D33D1F}" presName="LShape" presStyleLbl="alignNode1" presStyleIdx="0" presStyleCnt="5"/>
      <dgm:spPr/>
    </dgm:pt>
    <dgm:pt modelId="{6BA45733-F13B-45A0-8216-73DC6F367512}" type="pres">
      <dgm:prSet presAssocID="{B25F3897-98B0-48B0-8791-7EAAC2D33D1F}" presName="ParentText" presStyleLbl="revTx" presStyleIdx="0" presStyleCnt="3">
        <dgm:presLayoutVars>
          <dgm:chMax val="0"/>
          <dgm:chPref val="0"/>
          <dgm:bulletEnabled val="1"/>
        </dgm:presLayoutVars>
      </dgm:prSet>
      <dgm:spPr/>
    </dgm:pt>
    <dgm:pt modelId="{7F4991F9-BBEF-4E93-9F99-35B59096DB92}" type="pres">
      <dgm:prSet presAssocID="{B25F3897-98B0-48B0-8791-7EAAC2D33D1F}" presName="Triangle" presStyleLbl="alignNode1" presStyleIdx="1" presStyleCnt="5"/>
      <dgm:spPr/>
    </dgm:pt>
    <dgm:pt modelId="{5E4D92E8-56AC-400F-BA2B-D24A8C13810B}" type="pres">
      <dgm:prSet presAssocID="{95D33BC4-2EA0-40D7-8293-62FF9CA36C47}" presName="sibTrans" presStyleCnt="0"/>
      <dgm:spPr/>
    </dgm:pt>
    <dgm:pt modelId="{175C9CFE-DEC3-461D-B718-B80721DC35F4}" type="pres">
      <dgm:prSet presAssocID="{95D33BC4-2EA0-40D7-8293-62FF9CA36C47}" presName="space" presStyleCnt="0"/>
      <dgm:spPr/>
    </dgm:pt>
    <dgm:pt modelId="{6516DAF9-ABCB-4C48-8D1C-0774E48C647A}" type="pres">
      <dgm:prSet presAssocID="{952A588E-548F-4726-B095-B3406EDDF3F5}" presName="composite" presStyleCnt="0"/>
      <dgm:spPr/>
    </dgm:pt>
    <dgm:pt modelId="{ECAB84F2-CFB9-42A3-8A3C-970C152D9991}" type="pres">
      <dgm:prSet presAssocID="{952A588E-548F-4726-B095-B3406EDDF3F5}" presName="LShape" presStyleLbl="alignNode1" presStyleIdx="2" presStyleCnt="5"/>
      <dgm:spPr/>
    </dgm:pt>
    <dgm:pt modelId="{2734002C-E88A-4F38-A929-26EA0501F65A}" type="pres">
      <dgm:prSet presAssocID="{952A588E-548F-4726-B095-B3406EDDF3F5}" presName="ParentText" presStyleLbl="revTx" presStyleIdx="1" presStyleCnt="3">
        <dgm:presLayoutVars>
          <dgm:chMax val="0"/>
          <dgm:chPref val="0"/>
          <dgm:bulletEnabled val="1"/>
        </dgm:presLayoutVars>
      </dgm:prSet>
      <dgm:spPr/>
    </dgm:pt>
    <dgm:pt modelId="{6F6E3F2A-3BB5-41D0-8A5C-3A4710DEE2EB}" type="pres">
      <dgm:prSet presAssocID="{952A588E-548F-4726-B095-B3406EDDF3F5}" presName="Triangle" presStyleLbl="alignNode1" presStyleIdx="3" presStyleCnt="5"/>
      <dgm:spPr/>
    </dgm:pt>
    <dgm:pt modelId="{A7704996-0083-4265-8FCF-6716E14615FA}" type="pres">
      <dgm:prSet presAssocID="{3226E255-10B0-4746-8ABA-EA72B5F8A47A}" presName="sibTrans" presStyleCnt="0"/>
      <dgm:spPr/>
    </dgm:pt>
    <dgm:pt modelId="{901F9AF3-A992-416F-A28B-36AF66A14467}" type="pres">
      <dgm:prSet presAssocID="{3226E255-10B0-4746-8ABA-EA72B5F8A47A}" presName="space" presStyleCnt="0"/>
      <dgm:spPr/>
    </dgm:pt>
    <dgm:pt modelId="{5FD442AF-BC19-47A1-980D-A6898A691CD2}" type="pres">
      <dgm:prSet presAssocID="{C3C591E0-E0C8-4D6B-9779-329F421B6424}" presName="composite" presStyleCnt="0"/>
      <dgm:spPr/>
    </dgm:pt>
    <dgm:pt modelId="{C65A63FD-C3D5-4BD3-88D0-46307EDF6769}" type="pres">
      <dgm:prSet presAssocID="{C3C591E0-E0C8-4D6B-9779-329F421B6424}" presName="LShape" presStyleLbl="alignNode1" presStyleIdx="4" presStyleCnt="5"/>
      <dgm:spPr/>
    </dgm:pt>
    <dgm:pt modelId="{1211DEDB-7F09-41F9-B51E-613D0D2AE879}" type="pres">
      <dgm:prSet presAssocID="{C3C591E0-E0C8-4D6B-9779-329F421B6424}" presName="ParentText" presStyleLbl="revTx" presStyleIdx="2" presStyleCnt="3">
        <dgm:presLayoutVars>
          <dgm:chMax val="0"/>
          <dgm:chPref val="0"/>
          <dgm:bulletEnabled val="1"/>
        </dgm:presLayoutVars>
      </dgm:prSet>
      <dgm:spPr/>
    </dgm:pt>
  </dgm:ptLst>
  <dgm:cxnLst>
    <dgm:cxn modelId="{814BF12F-417E-4637-AB32-69F48C7CDC91}" type="presOf" srcId="{C3C591E0-E0C8-4D6B-9779-329F421B6424}" destId="{1211DEDB-7F09-41F9-B51E-613D0D2AE879}" srcOrd="0" destOrd="0" presId="urn:microsoft.com/office/officeart/2009/3/layout/StepUpProcess"/>
    <dgm:cxn modelId="{4CA16035-2CF1-40A0-AAED-09B673889502}" type="presOf" srcId="{ADA82AD2-B703-4CCD-B71F-BB38BA6C1F7A}" destId="{54705FFD-B654-4EF5-AA32-88102CF6F713}" srcOrd="0" destOrd="0" presId="urn:microsoft.com/office/officeart/2009/3/layout/StepUpProcess"/>
    <dgm:cxn modelId="{BFEF9E51-3550-41BC-B8A4-DF94AD69D300}" type="presOf" srcId="{952A588E-548F-4726-B095-B3406EDDF3F5}" destId="{2734002C-E88A-4F38-A929-26EA0501F65A}" srcOrd="0" destOrd="0" presId="urn:microsoft.com/office/officeart/2009/3/layout/StepUpProcess"/>
    <dgm:cxn modelId="{B617999C-3AD8-4EBA-BBEC-0B665376EC0B}" type="presOf" srcId="{B25F3897-98B0-48B0-8791-7EAAC2D33D1F}" destId="{6BA45733-F13B-45A0-8216-73DC6F367512}" srcOrd="0" destOrd="0" presId="urn:microsoft.com/office/officeart/2009/3/layout/StepUpProcess"/>
    <dgm:cxn modelId="{E220F0BD-55C6-4F5B-87FA-47903034288A}" srcId="{ADA82AD2-B703-4CCD-B71F-BB38BA6C1F7A}" destId="{952A588E-548F-4726-B095-B3406EDDF3F5}" srcOrd="1" destOrd="0" parTransId="{707F44E1-366D-4EE0-945F-C0A6851FB2BC}" sibTransId="{3226E255-10B0-4746-8ABA-EA72B5F8A47A}"/>
    <dgm:cxn modelId="{778620C1-0568-4BB0-8409-AA515962F2FB}" srcId="{ADA82AD2-B703-4CCD-B71F-BB38BA6C1F7A}" destId="{B25F3897-98B0-48B0-8791-7EAAC2D33D1F}" srcOrd="0" destOrd="0" parTransId="{E3980BCF-7FD7-4298-874A-DB296FA90B1D}" sibTransId="{95D33BC4-2EA0-40D7-8293-62FF9CA36C47}"/>
    <dgm:cxn modelId="{A890E9E9-C453-4427-8467-96CB657881FA}" srcId="{ADA82AD2-B703-4CCD-B71F-BB38BA6C1F7A}" destId="{C3C591E0-E0C8-4D6B-9779-329F421B6424}" srcOrd="2" destOrd="0" parTransId="{248656D1-424A-42B8-998B-49553EB5C44A}" sibTransId="{19043BB8-8C87-4974-A8E7-8A50D51F30D1}"/>
    <dgm:cxn modelId="{EC2EB294-2FA9-400A-A512-BCFF1F9B0C04}" type="presParOf" srcId="{54705FFD-B654-4EF5-AA32-88102CF6F713}" destId="{BA45CF95-A045-4762-AD6E-6E26C307B896}" srcOrd="0" destOrd="0" presId="urn:microsoft.com/office/officeart/2009/3/layout/StepUpProcess"/>
    <dgm:cxn modelId="{BD972A31-4851-43CD-B970-016A4B8FF5B4}" type="presParOf" srcId="{BA45CF95-A045-4762-AD6E-6E26C307B896}" destId="{82D78DAB-A7F9-47C4-B099-737B74AB2870}" srcOrd="0" destOrd="0" presId="urn:microsoft.com/office/officeart/2009/3/layout/StepUpProcess"/>
    <dgm:cxn modelId="{D97C3091-8A24-4223-94C3-36AE0C054AFC}" type="presParOf" srcId="{BA45CF95-A045-4762-AD6E-6E26C307B896}" destId="{6BA45733-F13B-45A0-8216-73DC6F367512}" srcOrd="1" destOrd="0" presId="urn:microsoft.com/office/officeart/2009/3/layout/StepUpProcess"/>
    <dgm:cxn modelId="{475D7089-1B66-4DF0-8FD9-1F8864946ED7}" type="presParOf" srcId="{BA45CF95-A045-4762-AD6E-6E26C307B896}" destId="{7F4991F9-BBEF-4E93-9F99-35B59096DB92}" srcOrd="2" destOrd="0" presId="urn:microsoft.com/office/officeart/2009/3/layout/StepUpProcess"/>
    <dgm:cxn modelId="{B8380ADA-18CF-40BD-969C-29D401D87778}" type="presParOf" srcId="{54705FFD-B654-4EF5-AA32-88102CF6F713}" destId="{5E4D92E8-56AC-400F-BA2B-D24A8C13810B}" srcOrd="1" destOrd="0" presId="urn:microsoft.com/office/officeart/2009/3/layout/StepUpProcess"/>
    <dgm:cxn modelId="{F8BCB032-39E2-4C5A-98D6-52124E427524}" type="presParOf" srcId="{5E4D92E8-56AC-400F-BA2B-D24A8C13810B}" destId="{175C9CFE-DEC3-461D-B718-B80721DC35F4}" srcOrd="0" destOrd="0" presId="urn:microsoft.com/office/officeart/2009/3/layout/StepUpProcess"/>
    <dgm:cxn modelId="{6AE47BC4-8D9A-42D2-8ED7-21A90AEB92E6}" type="presParOf" srcId="{54705FFD-B654-4EF5-AA32-88102CF6F713}" destId="{6516DAF9-ABCB-4C48-8D1C-0774E48C647A}" srcOrd="2" destOrd="0" presId="urn:microsoft.com/office/officeart/2009/3/layout/StepUpProcess"/>
    <dgm:cxn modelId="{D644CD2B-1328-42F8-9C24-F4B0AEB8CCED}" type="presParOf" srcId="{6516DAF9-ABCB-4C48-8D1C-0774E48C647A}" destId="{ECAB84F2-CFB9-42A3-8A3C-970C152D9991}" srcOrd="0" destOrd="0" presId="urn:microsoft.com/office/officeart/2009/3/layout/StepUpProcess"/>
    <dgm:cxn modelId="{D8BD7B8F-B5DF-4D2D-ABA2-5E356452E07A}" type="presParOf" srcId="{6516DAF9-ABCB-4C48-8D1C-0774E48C647A}" destId="{2734002C-E88A-4F38-A929-26EA0501F65A}" srcOrd="1" destOrd="0" presId="urn:microsoft.com/office/officeart/2009/3/layout/StepUpProcess"/>
    <dgm:cxn modelId="{B9943D6D-399F-4863-8DA2-EFF634CB059B}" type="presParOf" srcId="{6516DAF9-ABCB-4C48-8D1C-0774E48C647A}" destId="{6F6E3F2A-3BB5-41D0-8A5C-3A4710DEE2EB}" srcOrd="2" destOrd="0" presId="urn:microsoft.com/office/officeart/2009/3/layout/StepUpProcess"/>
    <dgm:cxn modelId="{782739EE-957A-4A21-97F3-89D140BC0449}" type="presParOf" srcId="{54705FFD-B654-4EF5-AA32-88102CF6F713}" destId="{A7704996-0083-4265-8FCF-6716E14615FA}" srcOrd="3" destOrd="0" presId="urn:microsoft.com/office/officeart/2009/3/layout/StepUpProcess"/>
    <dgm:cxn modelId="{EC480C31-79A2-4212-804B-A2B32B219249}" type="presParOf" srcId="{A7704996-0083-4265-8FCF-6716E14615FA}" destId="{901F9AF3-A992-416F-A28B-36AF66A14467}" srcOrd="0" destOrd="0" presId="urn:microsoft.com/office/officeart/2009/3/layout/StepUpProcess"/>
    <dgm:cxn modelId="{76EFE204-D3C8-4D85-8313-45AE09F91FED}" type="presParOf" srcId="{54705FFD-B654-4EF5-AA32-88102CF6F713}" destId="{5FD442AF-BC19-47A1-980D-A6898A691CD2}" srcOrd="4" destOrd="0" presId="urn:microsoft.com/office/officeart/2009/3/layout/StepUpProcess"/>
    <dgm:cxn modelId="{69ABBD04-0241-4634-8B54-41B4ED3529BE}" type="presParOf" srcId="{5FD442AF-BC19-47A1-980D-A6898A691CD2}" destId="{C65A63FD-C3D5-4BD3-88D0-46307EDF6769}" srcOrd="0" destOrd="0" presId="urn:microsoft.com/office/officeart/2009/3/layout/StepUpProcess"/>
    <dgm:cxn modelId="{2C3D89D6-173F-4570-B353-BD18DD3C84F9}" type="presParOf" srcId="{5FD442AF-BC19-47A1-980D-A6898A691CD2}" destId="{1211DEDB-7F09-41F9-B51E-613D0D2AE879}" srcOrd="1" destOrd="0" presId="urn:microsoft.com/office/officeart/2009/3/layout/StepUpProcess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1F196F74-108B-453E-A96A-E0E0EC7ADC78}" type="doc">
      <dgm:prSet loTypeId="urn:microsoft.com/office/officeart/2011/layout/CircleProcess" loCatId="process" qsTypeId="urn:microsoft.com/office/officeart/2005/8/quickstyle/3d2" qsCatId="3D" csTypeId="urn:microsoft.com/office/officeart/2005/8/colors/accent1_2" csCatId="accent1" phldr="1"/>
      <dgm:spPr/>
      <dgm:t>
        <a:bodyPr/>
        <a:lstStyle/>
        <a:p>
          <a:endParaRPr lang="en-IN"/>
        </a:p>
      </dgm:t>
    </dgm:pt>
    <dgm:pt modelId="{27EC6C08-C3FD-4A1F-B04F-A9050FE9886C}">
      <dgm:prSet phldrT="[Text]" phldr="0"/>
      <dgm:spPr/>
      <dgm:t>
        <a:bodyPr/>
        <a:lstStyle/>
        <a:p>
          <a:r>
            <a:rPr lang="en-US" dirty="0"/>
            <a:t>Technical</a:t>
          </a:r>
          <a:endParaRPr lang="en-IN" dirty="0"/>
        </a:p>
      </dgm:t>
    </dgm:pt>
    <dgm:pt modelId="{27FCDB84-75D1-4662-9D51-6E71D232935B}" type="parTrans" cxnId="{3F55C26B-23AA-482C-841E-2F0E344C272A}">
      <dgm:prSet/>
      <dgm:spPr/>
      <dgm:t>
        <a:bodyPr/>
        <a:lstStyle/>
        <a:p>
          <a:endParaRPr lang="en-IN"/>
        </a:p>
      </dgm:t>
    </dgm:pt>
    <dgm:pt modelId="{8FAEDC3C-0CEF-433B-B619-829C9799A1EE}" type="sibTrans" cxnId="{3F55C26B-23AA-482C-841E-2F0E344C272A}">
      <dgm:prSet/>
      <dgm:spPr/>
      <dgm:t>
        <a:bodyPr/>
        <a:lstStyle/>
        <a:p>
          <a:endParaRPr lang="en-IN"/>
        </a:p>
      </dgm:t>
    </dgm:pt>
    <dgm:pt modelId="{183B5E60-864F-4E1C-89B1-DAF54631E55A}">
      <dgm:prSet phldrT="[Text]" phldr="0"/>
      <dgm:spPr/>
      <dgm:t>
        <a:bodyPr/>
        <a:lstStyle/>
        <a:p>
          <a:r>
            <a:rPr lang="en-US" dirty="0"/>
            <a:t>Methodological</a:t>
          </a:r>
          <a:endParaRPr lang="en-IN" dirty="0"/>
        </a:p>
      </dgm:t>
    </dgm:pt>
    <dgm:pt modelId="{14F1E2DF-3605-4702-827E-F9FE5F26E5D9}" type="parTrans" cxnId="{9E0364E0-54F1-4EFC-BEC1-6108405F3B9F}">
      <dgm:prSet/>
      <dgm:spPr/>
      <dgm:t>
        <a:bodyPr/>
        <a:lstStyle/>
        <a:p>
          <a:endParaRPr lang="en-IN"/>
        </a:p>
      </dgm:t>
    </dgm:pt>
    <dgm:pt modelId="{E400E136-04F1-415B-88DF-C85A5B92884C}" type="sibTrans" cxnId="{9E0364E0-54F1-4EFC-BEC1-6108405F3B9F}">
      <dgm:prSet/>
      <dgm:spPr/>
      <dgm:t>
        <a:bodyPr/>
        <a:lstStyle/>
        <a:p>
          <a:endParaRPr lang="en-IN"/>
        </a:p>
      </dgm:t>
    </dgm:pt>
    <dgm:pt modelId="{599035B1-2A18-4ADD-B557-8C2C41248668}">
      <dgm:prSet phldrT="[Text]" phldr="0"/>
      <dgm:spPr/>
      <dgm:t>
        <a:bodyPr/>
        <a:lstStyle/>
        <a:p>
          <a:r>
            <a:rPr lang="en-US" dirty="0"/>
            <a:t>Practical</a:t>
          </a:r>
          <a:endParaRPr lang="en-IN" dirty="0"/>
        </a:p>
      </dgm:t>
    </dgm:pt>
    <dgm:pt modelId="{4EDCA543-84D4-4ACF-A26B-04E9A6776415}" type="parTrans" cxnId="{F4297C5F-1F50-4A03-88B2-38FF6BF3761B}">
      <dgm:prSet/>
      <dgm:spPr/>
      <dgm:t>
        <a:bodyPr/>
        <a:lstStyle/>
        <a:p>
          <a:endParaRPr lang="en-IN"/>
        </a:p>
      </dgm:t>
    </dgm:pt>
    <dgm:pt modelId="{4DEB9950-1A37-4549-A6C2-68217BB850B4}" type="sibTrans" cxnId="{F4297C5F-1F50-4A03-88B2-38FF6BF3761B}">
      <dgm:prSet/>
      <dgm:spPr/>
      <dgm:t>
        <a:bodyPr/>
        <a:lstStyle/>
        <a:p>
          <a:endParaRPr lang="en-IN"/>
        </a:p>
      </dgm:t>
    </dgm:pt>
    <dgm:pt modelId="{6FCDBEF9-6A3F-4030-B665-C19DAC6ED649}" type="pres">
      <dgm:prSet presAssocID="{1F196F74-108B-453E-A96A-E0E0EC7ADC78}" presName="Name0" presStyleCnt="0">
        <dgm:presLayoutVars>
          <dgm:chMax val="11"/>
          <dgm:chPref val="11"/>
          <dgm:dir/>
          <dgm:resizeHandles/>
        </dgm:presLayoutVars>
      </dgm:prSet>
      <dgm:spPr/>
    </dgm:pt>
    <dgm:pt modelId="{2E5879BA-3BD3-438D-BD99-17358EB11E20}" type="pres">
      <dgm:prSet presAssocID="{599035B1-2A18-4ADD-B557-8C2C41248668}" presName="Accent3" presStyleCnt="0"/>
      <dgm:spPr/>
    </dgm:pt>
    <dgm:pt modelId="{27E9D7AC-6127-42BC-9F5A-5C492F7D73D6}" type="pres">
      <dgm:prSet presAssocID="{599035B1-2A18-4ADD-B557-8C2C41248668}" presName="Accent" presStyleLbl="node1" presStyleIdx="0" presStyleCnt="3"/>
      <dgm:spPr/>
    </dgm:pt>
    <dgm:pt modelId="{0DC4F0FF-4EB1-4841-A6C0-0A1B89CC03E1}" type="pres">
      <dgm:prSet presAssocID="{599035B1-2A18-4ADD-B557-8C2C41248668}" presName="ParentBackground3" presStyleCnt="0"/>
      <dgm:spPr/>
    </dgm:pt>
    <dgm:pt modelId="{E1BEACBF-F2BB-400D-A443-82C9B5A12D30}" type="pres">
      <dgm:prSet presAssocID="{599035B1-2A18-4ADD-B557-8C2C41248668}" presName="ParentBackground" presStyleLbl="fgAcc1" presStyleIdx="0" presStyleCnt="3"/>
      <dgm:spPr/>
    </dgm:pt>
    <dgm:pt modelId="{2B9BBB7B-6654-4894-8727-991D822132D7}" type="pres">
      <dgm:prSet presAssocID="{599035B1-2A18-4ADD-B557-8C2C41248668}" presName="Parent3" presStyleLbl="revTx" presStyleIdx="0" presStyleCnt="0">
        <dgm:presLayoutVars>
          <dgm:chMax val="1"/>
          <dgm:chPref val="1"/>
          <dgm:bulletEnabled val="1"/>
        </dgm:presLayoutVars>
      </dgm:prSet>
      <dgm:spPr/>
    </dgm:pt>
    <dgm:pt modelId="{F508975E-4280-4D10-B097-9254A8164743}" type="pres">
      <dgm:prSet presAssocID="{183B5E60-864F-4E1C-89B1-DAF54631E55A}" presName="Accent2" presStyleCnt="0"/>
      <dgm:spPr/>
    </dgm:pt>
    <dgm:pt modelId="{3F870D87-AE5E-43E4-BEE2-5350280BB691}" type="pres">
      <dgm:prSet presAssocID="{183B5E60-864F-4E1C-89B1-DAF54631E55A}" presName="Accent" presStyleLbl="node1" presStyleIdx="1" presStyleCnt="3"/>
      <dgm:spPr/>
    </dgm:pt>
    <dgm:pt modelId="{15B5E446-D007-41BC-99F0-CC9AD8897098}" type="pres">
      <dgm:prSet presAssocID="{183B5E60-864F-4E1C-89B1-DAF54631E55A}" presName="ParentBackground2" presStyleCnt="0"/>
      <dgm:spPr/>
    </dgm:pt>
    <dgm:pt modelId="{A2FBB812-B7EC-450D-BF9F-389ED314209A}" type="pres">
      <dgm:prSet presAssocID="{183B5E60-864F-4E1C-89B1-DAF54631E55A}" presName="ParentBackground" presStyleLbl="fgAcc1" presStyleIdx="1" presStyleCnt="3"/>
      <dgm:spPr/>
    </dgm:pt>
    <dgm:pt modelId="{AF9D63D4-6DAC-4626-AECD-A98AB0F5B33A}" type="pres">
      <dgm:prSet presAssocID="{183B5E60-864F-4E1C-89B1-DAF54631E55A}" presName="Parent2" presStyleLbl="revTx" presStyleIdx="0" presStyleCnt="0">
        <dgm:presLayoutVars>
          <dgm:chMax val="1"/>
          <dgm:chPref val="1"/>
          <dgm:bulletEnabled val="1"/>
        </dgm:presLayoutVars>
      </dgm:prSet>
      <dgm:spPr/>
    </dgm:pt>
    <dgm:pt modelId="{095BF56C-71CF-4523-9D7E-95F79AF3C4E4}" type="pres">
      <dgm:prSet presAssocID="{27EC6C08-C3FD-4A1F-B04F-A9050FE9886C}" presName="Accent1" presStyleCnt="0"/>
      <dgm:spPr/>
    </dgm:pt>
    <dgm:pt modelId="{739EDCC5-0DAF-4370-ADEC-3D73E14C351A}" type="pres">
      <dgm:prSet presAssocID="{27EC6C08-C3FD-4A1F-B04F-A9050FE9886C}" presName="Accent" presStyleLbl="node1" presStyleIdx="2" presStyleCnt="3"/>
      <dgm:spPr/>
    </dgm:pt>
    <dgm:pt modelId="{A742CA13-5A5B-4FFB-BDFC-3FF76CCC665B}" type="pres">
      <dgm:prSet presAssocID="{27EC6C08-C3FD-4A1F-B04F-A9050FE9886C}" presName="ParentBackground1" presStyleCnt="0"/>
      <dgm:spPr/>
    </dgm:pt>
    <dgm:pt modelId="{CC740673-925F-4E25-BC6B-6673F7A579D9}" type="pres">
      <dgm:prSet presAssocID="{27EC6C08-C3FD-4A1F-B04F-A9050FE9886C}" presName="ParentBackground" presStyleLbl="fgAcc1" presStyleIdx="2" presStyleCnt="3"/>
      <dgm:spPr/>
    </dgm:pt>
    <dgm:pt modelId="{C139DA43-34D5-4BCF-B435-3F8A0D05617E}" type="pres">
      <dgm:prSet presAssocID="{27EC6C08-C3FD-4A1F-B04F-A9050FE9886C}" presName="Parent1" presStyleLbl="revTx" presStyleIdx="0" presStyleCnt="0">
        <dgm:presLayoutVars>
          <dgm:chMax val="1"/>
          <dgm:chPref val="1"/>
          <dgm:bulletEnabled val="1"/>
        </dgm:presLayoutVars>
      </dgm:prSet>
      <dgm:spPr/>
    </dgm:pt>
  </dgm:ptLst>
  <dgm:cxnLst>
    <dgm:cxn modelId="{C5772701-E9BF-4023-93BA-89C68AF0C6AF}" type="presOf" srcId="{183B5E60-864F-4E1C-89B1-DAF54631E55A}" destId="{A2FBB812-B7EC-450D-BF9F-389ED314209A}" srcOrd="0" destOrd="0" presId="urn:microsoft.com/office/officeart/2011/layout/CircleProcess"/>
    <dgm:cxn modelId="{8F07D32D-A811-4DA8-8E4A-BF3B85C2A9BE}" type="presOf" srcId="{599035B1-2A18-4ADD-B557-8C2C41248668}" destId="{E1BEACBF-F2BB-400D-A443-82C9B5A12D30}" srcOrd="0" destOrd="0" presId="urn:microsoft.com/office/officeart/2011/layout/CircleProcess"/>
    <dgm:cxn modelId="{FBC1945C-D5A9-41FD-8923-12160F363246}" type="presOf" srcId="{1F196F74-108B-453E-A96A-E0E0EC7ADC78}" destId="{6FCDBEF9-6A3F-4030-B665-C19DAC6ED649}" srcOrd="0" destOrd="0" presId="urn:microsoft.com/office/officeart/2011/layout/CircleProcess"/>
    <dgm:cxn modelId="{F4297C5F-1F50-4A03-88B2-38FF6BF3761B}" srcId="{1F196F74-108B-453E-A96A-E0E0EC7ADC78}" destId="{599035B1-2A18-4ADD-B557-8C2C41248668}" srcOrd="2" destOrd="0" parTransId="{4EDCA543-84D4-4ACF-A26B-04E9A6776415}" sibTransId="{4DEB9950-1A37-4549-A6C2-68217BB850B4}"/>
    <dgm:cxn modelId="{3F55C26B-23AA-482C-841E-2F0E344C272A}" srcId="{1F196F74-108B-453E-A96A-E0E0EC7ADC78}" destId="{27EC6C08-C3FD-4A1F-B04F-A9050FE9886C}" srcOrd="0" destOrd="0" parTransId="{27FCDB84-75D1-4662-9D51-6E71D232935B}" sibTransId="{8FAEDC3C-0CEF-433B-B619-829C9799A1EE}"/>
    <dgm:cxn modelId="{40201B6C-2ADF-4863-8CF0-A92BB7C38F81}" type="presOf" srcId="{27EC6C08-C3FD-4A1F-B04F-A9050FE9886C}" destId="{C139DA43-34D5-4BCF-B435-3F8A0D05617E}" srcOrd="1" destOrd="0" presId="urn:microsoft.com/office/officeart/2011/layout/CircleProcess"/>
    <dgm:cxn modelId="{8056DDA3-060D-482C-9CB7-6764389E2E5B}" type="presOf" srcId="{599035B1-2A18-4ADD-B557-8C2C41248668}" destId="{2B9BBB7B-6654-4894-8727-991D822132D7}" srcOrd="1" destOrd="0" presId="urn:microsoft.com/office/officeart/2011/layout/CircleProcess"/>
    <dgm:cxn modelId="{C02906D8-B1AF-4FE2-9794-BAE1E1FAD5D2}" type="presOf" srcId="{27EC6C08-C3FD-4A1F-B04F-A9050FE9886C}" destId="{CC740673-925F-4E25-BC6B-6673F7A579D9}" srcOrd="0" destOrd="0" presId="urn:microsoft.com/office/officeart/2011/layout/CircleProcess"/>
    <dgm:cxn modelId="{9E0364E0-54F1-4EFC-BEC1-6108405F3B9F}" srcId="{1F196F74-108B-453E-A96A-E0E0EC7ADC78}" destId="{183B5E60-864F-4E1C-89B1-DAF54631E55A}" srcOrd="1" destOrd="0" parTransId="{14F1E2DF-3605-4702-827E-F9FE5F26E5D9}" sibTransId="{E400E136-04F1-415B-88DF-C85A5B92884C}"/>
    <dgm:cxn modelId="{6D1E5FF4-57D4-4F7A-A652-EE22E51B9CEF}" type="presOf" srcId="{183B5E60-864F-4E1C-89B1-DAF54631E55A}" destId="{AF9D63D4-6DAC-4626-AECD-A98AB0F5B33A}" srcOrd="1" destOrd="0" presId="urn:microsoft.com/office/officeart/2011/layout/CircleProcess"/>
    <dgm:cxn modelId="{D96BA35A-FFC8-4397-9591-CC962F7A3897}" type="presParOf" srcId="{6FCDBEF9-6A3F-4030-B665-C19DAC6ED649}" destId="{2E5879BA-3BD3-438D-BD99-17358EB11E20}" srcOrd="0" destOrd="0" presId="urn:microsoft.com/office/officeart/2011/layout/CircleProcess"/>
    <dgm:cxn modelId="{D5788C8E-7341-44CA-AA98-81B0F6096652}" type="presParOf" srcId="{2E5879BA-3BD3-438D-BD99-17358EB11E20}" destId="{27E9D7AC-6127-42BC-9F5A-5C492F7D73D6}" srcOrd="0" destOrd="0" presId="urn:microsoft.com/office/officeart/2011/layout/CircleProcess"/>
    <dgm:cxn modelId="{DDD62049-614B-4ACF-8E78-E2B3665F6A15}" type="presParOf" srcId="{6FCDBEF9-6A3F-4030-B665-C19DAC6ED649}" destId="{0DC4F0FF-4EB1-4841-A6C0-0A1B89CC03E1}" srcOrd="1" destOrd="0" presId="urn:microsoft.com/office/officeart/2011/layout/CircleProcess"/>
    <dgm:cxn modelId="{D2EA35E9-F619-4AFC-B445-462C0E456ADE}" type="presParOf" srcId="{0DC4F0FF-4EB1-4841-A6C0-0A1B89CC03E1}" destId="{E1BEACBF-F2BB-400D-A443-82C9B5A12D30}" srcOrd="0" destOrd="0" presId="urn:microsoft.com/office/officeart/2011/layout/CircleProcess"/>
    <dgm:cxn modelId="{A6287CAE-6C9B-45A9-8620-7B0AFC062270}" type="presParOf" srcId="{6FCDBEF9-6A3F-4030-B665-C19DAC6ED649}" destId="{2B9BBB7B-6654-4894-8727-991D822132D7}" srcOrd="2" destOrd="0" presId="urn:microsoft.com/office/officeart/2011/layout/CircleProcess"/>
    <dgm:cxn modelId="{2D6D58BF-DDF7-43AE-B0A8-117F718537F7}" type="presParOf" srcId="{6FCDBEF9-6A3F-4030-B665-C19DAC6ED649}" destId="{F508975E-4280-4D10-B097-9254A8164743}" srcOrd="3" destOrd="0" presId="urn:microsoft.com/office/officeart/2011/layout/CircleProcess"/>
    <dgm:cxn modelId="{8496C99C-1912-4F2B-9D66-D8AEAA75A884}" type="presParOf" srcId="{F508975E-4280-4D10-B097-9254A8164743}" destId="{3F870D87-AE5E-43E4-BEE2-5350280BB691}" srcOrd="0" destOrd="0" presId="urn:microsoft.com/office/officeart/2011/layout/CircleProcess"/>
    <dgm:cxn modelId="{890150D1-6B4E-457D-A258-47F4A88BAF61}" type="presParOf" srcId="{6FCDBEF9-6A3F-4030-B665-C19DAC6ED649}" destId="{15B5E446-D007-41BC-99F0-CC9AD8897098}" srcOrd="4" destOrd="0" presId="urn:microsoft.com/office/officeart/2011/layout/CircleProcess"/>
    <dgm:cxn modelId="{5DB0E9A5-72EF-47BB-847D-B01ED180BE5B}" type="presParOf" srcId="{15B5E446-D007-41BC-99F0-CC9AD8897098}" destId="{A2FBB812-B7EC-450D-BF9F-389ED314209A}" srcOrd="0" destOrd="0" presId="urn:microsoft.com/office/officeart/2011/layout/CircleProcess"/>
    <dgm:cxn modelId="{2207DD16-CD80-4B56-AEDE-9B6A8CCEA119}" type="presParOf" srcId="{6FCDBEF9-6A3F-4030-B665-C19DAC6ED649}" destId="{AF9D63D4-6DAC-4626-AECD-A98AB0F5B33A}" srcOrd="5" destOrd="0" presId="urn:microsoft.com/office/officeart/2011/layout/CircleProcess"/>
    <dgm:cxn modelId="{FDECA9AC-C952-4F18-91A2-9A8BD321684C}" type="presParOf" srcId="{6FCDBEF9-6A3F-4030-B665-C19DAC6ED649}" destId="{095BF56C-71CF-4523-9D7E-95F79AF3C4E4}" srcOrd="6" destOrd="0" presId="urn:microsoft.com/office/officeart/2011/layout/CircleProcess"/>
    <dgm:cxn modelId="{2D268F29-0CBF-4CBF-8A27-E751C399C7D6}" type="presParOf" srcId="{095BF56C-71CF-4523-9D7E-95F79AF3C4E4}" destId="{739EDCC5-0DAF-4370-ADEC-3D73E14C351A}" srcOrd="0" destOrd="0" presId="urn:microsoft.com/office/officeart/2011/layout/CircleProcess"/>
    <dgm:cxn modelId="{0326C6E0-5DDB-4D2E-AB0A-DC7245942B13}" type="presParOf" srcId="{6FCDBEF9-6A3F-4030-B665-C19DAC6ED649}" destId="{A742CA13-5A5B-4FFB-BDFC-3FF76CCC665B}" srcOrd="7" destOrd="0" presId="urn:microsoft.com/office/officeart/2011/layout/CircleProcess"/>
    <dgm:cxn modelId="{385121AC-35D1-429E-95C1-BEBE4EE637DF}" type="presParOf" srcId="{A742CA13-5A5B-4FFB-BDFC-3FF76CCC665B}" destId="{CC740673-925F-4E25-BC6B-6673F7A579D9}" srcOrd="0" destOrd="0" presId="urn:microsoft.com/office/officeart/2011/layout/CircleProcess"/>
    <dgm:cxn modelId="{4A886B0F-135E-4A0C-A85B-3BD4A7E438F7}" type="presParOf" srcId="{6FCDBEF9-6A3F-4030-B665-C19DAC6ED649}" destId="{C139DA43-34D5-4BCF-B435-3F8A0D05617E}" srcOrd="8" destOrd="0" presId="urn:microsoft.com/office/officeart/2011/layout/CircleProcess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A8A3639-B543-4FED-9430-CA97EF23EB89}">
      <dsp:nvSpPr>
        <dsp:cNvPr id="0" name=""/>
        <dsp:cNvSpPr/>
      </dsp:nvSpPr>
      <dsp:spPr>
        <a:xfrm>
          <a:off x="906505" y="0"/>
          <a:ext cx="2915508" cy="2915508"/>
        </a:xfrm>
        <a:prstGeom prst="diamond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  <dsp:sp modelId="{C4711331-4E78-40E7-900F-9866540D17C6}">
      <dsp:nvSpPr>
        <dsp:cNvPr id="0" name=""/>
        <dsp:cNvSpPr/>
      </dsp:nvSpPr>
      <dsp:spPr>
        <a:xfrm>
          <a:off x="1183478" y="276973"/>
          <a:ext cx="1137048" cy="1137048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18110" tIns="118110" rIns="118110" bIns="118110" numCol="1" spcCol="1270" anchor="ctr" anchorCtr="0">
          <a:noAutofit/>
        </a:bodyPr>
        <a:lstStyle/>
        <a:p>
          <a:pPr marL="0" lvl="0" indent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100" kern="1200" dirty="0"/>
            <a:t>RQ 1</a:t>
          </a:r>
          <a:endParaRPr lang="en-IN" sz="3100" kern="1200" dirty="0"/>
        </a:p>
      </dsp:txBody>
      <dsp:txXfrm>
        <a:off x="1238984" y="332479"/>
        <a:ext cx="1026036" cy="1026036"/>
      </dsp:txXfrm>
    </dsp:sp>
    <dsp:sp modelId="{FB0FB524-1310-43A0-87D9-7EC03DB26828}">
      <dsp:nvSpPr>
        <dsp:cNvPr id="0" name=""/>
        <dsp:cNvSpPr/>
      </dsp:nvSpPr>
      <dsp:spPr>
        <a:xfrm>
          <a:off x="2407992" y="276973"/>
          <a:ext cx="1137048" cy="1137048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18110" tIns="118110" rIns="118110" bIns="118110" numCol="1" spcCol="1270" anchor="ctr" anchorCtr="0">
          <a:noAutofit/>
        </a:bodyPr>
        <a:lstStyle/>
        <a:p>
          <a:pPr marL="0" lvl="0" indent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100" kern="1200" dirty="0"/>
            <a:t>RQ 2</a:t>
          </a:r>
          <a:endParaRPr lang="en-IN" sz="3100" kern="1200" dirty="0"/>
        </a:p>
      </dsp:txBody>
      <dsp:txXfrm>
        <a:off x="2463498" y="332479"/>
        <a:ext cx="1026036" cy="1026036"/>
      </dsp:txXfrm>
    </dsp:sp>
    <dsp:sp modelId="{DAEFAF73-C9AC-474D-BEA7-EBA9BDE587BF}">
      <dsp:nvSpPr>
        <dsp:cNvPr id="0" name=""/>
        <dsp:cNvSpPr/>
      </dsp:nvSpPr>
      <dsp:spPr>
        <a:xfrm>
          <a:off x="1183478" y="1501486"/>
          <a:ext cx="1137048" cy="1137048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18110" tIns="118110" rIns="118110" bIns="118110" numCol="1" spcCol="1270" anchor="ctr" anchorCtr="0">
          <a:noAutofit/>
        </a:bodyPr>
        <a:lstStyle/>
        <a:p>
          <a:pPr marL="0" lvl="0" indent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100" kern="1200" dirty="0"/>
            <a:t>RQ 3</a:t>
          </a:r>
          <a:endParaRPr lang="en-IN" sz="3100" kern="1200" dirty="0"/>
        </a:p>
      </dsp:txBody>
      <dsp:txXfrm>
        <a:off x="1238984" y="1556992"/>
        <a:ext cx="1026036" cy="1026036"/>
      </dsp:txXfrm>
    </dsp:sp>
    <dsp:sp modelId="{79BB89FF-1FB2-43A9-9DFC-2CCC67185706}">
      <dsp:nvSpPr>
        <dsp:cNvPr id="0" name=""/>
        <dsp:cNvSpPr/>
      </dsp:nvSpPr>
      <dsp:spPr>
        <a:xfrm>
          <a:off x="2407992" y="1501486"/>
          <a:ext cx="1137048" cy="1137048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18110" tIns="118110" rIns="118110" bIns="118110" numCol="1" spcCol="1270" anchor="ctr" anchorCtr="0">
          <a:noAutofit/>
        </a:bodyPr>
        <a:lstStyle/>
        <a:p>
          <a:pPr marL="0" lvl="0" indent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100" kern="1200" dirty="0"/>
            <a:t>RQ 4</a:t>
          </a:r>
          <a:endParaRPr lang="en-IN" sz="3100" kern="1200" dirty="0"/>
        </a:p>
      </dsp:txBody>
      <dsp:txXfrm>
        <a:off x="2463498" y="1556992"/>
        <a:ext cx="1026036" cy="1026036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2888A47-C1DE-4CAA-BE48-C1EF36E705DD}">
      <dsp:nvSpPr>
        <dsp:cNvPr id="0" name=""/>
        <dsp:cNvSpPr/>
      </dsp:nvSpPr>
      <dsp:spPr>
        <a:xfrm>
          <a:off x="0" y="584840"/>
          <a:ext cx="3913239" cy="5040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4AC65D9-AAA0-405F-BBA1-2F10D9A01893}">
      <dsp:nvSpPr>
        <dsp:cNvPr id="0" name=""/>
        <dsp:cNvSpPr/>
      </dsp:nvSpPr>
      <dsp:spPr>
        <a:xfrm>
          <a:off x="195661" y="289639"/>
          <a:ext cx="2739267" cy="590400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3538" tIns="0" rIns="103538" bIns="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/>
            <a:t>Machine Learning</a:t>
          </a:r>
          <a:endParaRPr lang="en-IN" sz="2000" kern="1200" dirty="0"/>
        </a:p>
      </dsp:txBody>
      <dsp:txXfrm>
        <a:off x="224482" y="318460"/>
        <a:ext cx="2681625" cy="532758"/>
      </dsp:txXfrm>
    </dsp:sp>
    <dsp:sp modelId="{7CBEBDF2-0CA1-4E10-84F1-40977001C1FE}">
      <dsp:nvSpPr>
        <dsp:cNvPr id="0" name=""/>
        <dsp:cNvSpPr/>
      </dsp:nvSpPr>
      <dsp:spPr>
        <a:xfrm>
          <a:off x="0" y="1492040"/>
          <a:ext cx="3913239" cy="5040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hueOff val="4681519"/>
              <a:satOff val="-5839"/>
              <a:lumOff val="1373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298F1C9-F82F-42C0-BB6C-7187185EB418}">
      <dsp:nvSpPr>
        <dsp:cNvPr id="0" name=""/>
        <dsp:cNvSpPr/>
      </dsp:nvSpPr>
      <dsp:spPr>
        <a:xfrm>
          <a:off x="195661" y="1196840"/>
          <a:ext cx="2739267" cy="590400"/>
        </a:xfrm>
        <a:prstGeom prst="roundRect">
          <a:avLst/>
        </a:prstGeom>
        <a:solidFill>
          <a:schemeClr val="accent2">
            <a:hueOff val="4681519"/>
            <a:satOff val="-5839"/>
            <a:lumOff val="1373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3538" tIns="0" rIns="103538" bIns="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/>
            <a:t>Quantitative evaluation</a:t>
          </a:r>
          <a:endParaRPr lang="en-IN" sz="2000" kern="1200" dirty="0"/>
        </a:p>
      </dsp:txBody>
      <dsp:txXfrm>
        <a:off x="224482" y="1225661"/>
        <a:ext cx="2681625" cy="532758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4BE0739-3F70-4DBE-9912-59A1F4645B22}">
      <dsp:nvSpPr>
        <dsp:cNvPr id="0" name=""/>
        <dsp:cNvSpPr/>
      </dsp:nvSpPr>
      <dsp:spPr>
        <a:xfrm>
          <a:off x="1964257" y="0"/>
          <a:ext cx="1647811" cy="1648062"/>
        </a:xfrm>
        <a:prstGeom prst="circularArrow">
          <a:avLst>
            <a:gd name="adj1" fmla="val 10980"/>
            <a:gd name="adj2" fmla="val 1142322"/>
            <a:gd name="adj3" fmla="val 4500000"/>
            <a:gd name="adj4" fmla="val 10800000"/>
            <a:gd name="adj5" fmla="val 125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215605F-9ADA-469B-8848-84C8F11F1F87}">
      <dsp:nvSpPr>
        <dsp:cNvPr id="0" name=""/>
        <dsp:cNvSpPr/>
      </dsp:nvSpPr>
      <dsp:spPr>
        <a:xfrm>
          <a:off x="2328477" y="595000"/>
          <a:ext cx="915657" cy="45771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525" tIns="9525" rIns="9525" bIns="9525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kern="1200" dirty="0"/>
            <a:t>Logistic regression</a:t>
          </a:r>
          <a:endParaRPr lang="en-IN" sz="1500" kern="1200" dirty="0"/>
        </a:p>
      </dsp:txBody>
      <dsp:txXfrm>
        <a:off x="2328477" y="595000"/>
        <a:ext cx="915657" cy="457719"/>
      </dsp:txXfrm>
    </dsp:sp>
    <dsp:sp modelId="{46E5590B-C4D4-47CE-BDE9-8CD92CC4DF03}">
      <dsp:nvSpPr>
        <dsp:cNvPr id="0" name=""/>
        <dsp:cNvSpPr/>
      </dsp:nvSpPr>
      <dsp:spPr>
        <a:xfrm>
          <a:off x="1506583" y="946934"/>
          <a:ext cx="1647811" cy="1648062"/>
        </a:xfrm>
        <a:prstGeom prst="leftCircularArrow">
          <a:avLst>
            <a:gd name="adj1" fmla="val 10980"/>
            <a:gd name="adj2" fmla="val 1142322"/>
            <a:gd name="adj3" fmla="val 6300000"/>
            <a:gd name="adj4" fmla="val 18900000"/>
            <a:gd name="adj5" fmla="val 125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6957138-F6A7-4745-90E7-98DEF5828DCF}">
      <dsp:nvSpPr>
        <dsp:cNvPr id="0" name=""/>
        <dsp:cNvSpPr/>
      </dsp:nvSpPr>
      <dsp:spPr>
        <a:xfrm>
          <a:off x="1872660" y="1547412"/>
          <a:ext cx="915657" cy="45771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525" tIns="9525" rIns="9525" bIns="9525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kern="1200" dirty="0"/>
            <a:t>Decision Tree</a:t>
          </a:r>
          <a:endParaRPr lang="en-IN" sz="1500" kern="1200" dirty="0"/>
        </a:p>
      </dsp:txBody>
      <dsp:txXfrm>
        <a:off x="1872660" y="1547412"/>
        <a:ext cx="915657" cy="457719"/>
      </dsp:txXfrm>
    </dsp:sp>
    <dsp:sp modelId="{FDDC20A1-C03B-424F-A0A4-E234D133779E}">
      <dsp:nvSpPr>
        <dsp:cNvPr id="0" name=""/>
        <dsp:cNvSpPr/>
      </dsp:nvSpPr>
      <dsp:spPr>
        <a:xfrm>
          <a:off x="2081538" y="2007185"/>
          <a:ext cx="1415725" cy="1416292"/>
        </a:xfrm>
        <a:prstGeom prst="blockArc">
          <a:avLst>
            <a:gd name="adj1" fmla="val 13500000"/>
            <a:gd name="adj2" fmla="val 10800000"/>
            <a:gd name="adj3" fmla="val 1274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80A6ADB-EC4E-472B-93E4-DEFC6868989C}">
      <dsp:nvSpPr>
        <dsp:cNvPr id="0" name=""/>
        <dsp:cNvSpPr/>
      </dsp:nvSpPr>
      <dsp:spPr>
        <a:xfrm>
          <a:off x="2330643" y="2501193"/>
          <a:ext cx="915657" cy="45771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525" tIns="9525" rIns="9525" bIns="9525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kern="1200" dirty="0"/>
            <a:t>Random forest</a:t>
          </a:r>
          <a:endParaRPr lang="en-IN" sz="1500" kern="1200" dirty="0"/>
        </a:p>
      </dsp:txBody>
      <dsp:txXfrm>
        <a:off x="2330643" y="2501193"/>
        <a:ext cx="915657" cy="457719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26ECAA9-2C26-45A7-A18B-F145C03E88C8}">
      <dsp:nvSpPr>
        <dsp:cNvPr id="0" name=""/>
        <dsp:cNvSpPr/>
      </dsp:nvSpPr>
      <dsp:spPr>
        <a:xfrm>
          <a:off x="1351942" y="0"/>
          <a:ext cx="1351942" cy="1104716"/>
        </a:xfrm>
        <a:prstGeom prst="trapezoid">
          <a:avLst>
            <a:gd name="adj" fmla="val 6119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5560" tIns="35560" rIns="35560" bIns="3556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kern="1200" dirty="0"/>
            <a:t>Source bytes</a:t>
          </a:r>
          <a:endParaRPr lang="en-IN" sz="2800" kern="1200" dirty="0"/>
        </a:p>
      </dsp:txBody>
      <dsp:txXfrm>
        <a:off x="1351942" y="0"/>
        <a:ext cx="1351942" cy="1104716"/>
      </dsp:txXfrm>
    </dsp:sp>
    <dsp:sp modelId="{23FB4179-ABE6-434D-80E6-0A149859B482}">
      <dsp:nvSpPr>
        <dsp:cNvPr id="0" name=""/>
        <dsp:cNvSpPr/>
      </dsp:nvSpPr>
      <dsp:spPr>
        <a:xfrm>
          <a:off x="675971" y="1104716"/>
          <a:ext cx="2703885" cy="1104716"/>
        </a:xfrm>
        <a:prstGeom prst="trapezoid">
          <a:avLst>
            <a:gd name="adj" fmla="val 61190"/>
          </a:avLst>
        </a:prstGeom>
        <a:solidFill>
          <a:schemeClr val="accent5">
            <a:hueOff val="-4966938"/>
            <a:satOff val="19906"/>
            <a:lumOff val="4314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5560" tIns="35560" rIns="35560" bIns="3556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kern="1200" dirty="0"/>
            <a:t>Destination bytes</a:t>
          </a:r>
          <a:endParaRPr lang="en-IN" sz="2800" kern="1200" dirty="0"/>
        </a:p>
      </dsp:txBody>
      <dsp:txXfrm>
        <a:off x="1149151" y="1104716"/>
        <a:ext cx="1757525" cy="1104716"/>
      </dsp:txXfrm>
    </dsp:sp>
    <dsp:sp modelId="{6B37766C-A4B9-4EA8-970D-CBC88102C5F4}">
      <dsp:nvSpPr>
        <dsp:cNvPr id="0" name=""/>
        <dsp:cNvSpPr/>
      </dsp:nvSpPr>
      <dsp:spPr>
        <a:xfrm>
          <a:off x="0" y="2209432"/>
          <a:ext cx="4055828" cy="1104716"/>
        </a:xfrm>
        <a:prstGeom prst="trapezoid">
          <a:avLst>
            <a:gd name="adj" fmla="val 61190"/>
          </a:avLst>
        </a:prstGeom>
        <a:solidFill>
          <a:schemeClr val="accent5">
            <a:hueOff val="-9933876"/>
            <a:satOff val="39811"/>
            <a:lumOff val="862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5560" tIns="35560" rIns="35560" bIns="3556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kern="1200" dirty="0"/>
            <a:t>Protocol specific performance</a:t>
          </a:r>
          <a:endParaRPr lang="en-IN" sz="2800" kern="1200" dirty="0"/>
        </a:p>
      </dsp:txBody>
      <dsp:txXfrm>
        <a:off x="709769" y="2209432"/>
        <a:ext cx="2636288" cy="1104716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2D78DAB-A7F9-47C4-B099-737B74AB2870}">
      <dsp:nvSpPr>
        <dsp:cNvPr id="0" name=""/>
        <dsp:cNvSpPr/>
      </dsp:nvSpPr>
      <dsp:spPr>
        <a:xfrm rot="5400000">
          <a:off x="380755" y="1327890"/>
          <a:ext cx="1139501" cy="1896104"/>
        </a:xfrm>
        <a:prstGeom prst="corner">
          <a:avLst>
            <a:gd name="adj1" fmla="val 16120"/>
            <a:gd name="adj2" fmla="val 1611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BA45733-F13B-45A0-8216-73DC6F367512}">
      <dsp:nvSpPr>
        <dsp:cNvPr id="0" name=""/>
        <dsp:cNvSpPr/>
      </dsp:nvSpPr>
      <dsp:spPr>
        <a:xfrm>
          <a:off x="190544" y="1894416"/>
          <a:ext cx="1711813" cy="150050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t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/>
            <a:t>AI </a:t>
          </a:r>
          <a:endParaRPr lang="en-IN" sz="2400" kern="1200" dirty="0"/>
        </a:p>
      </dsp:txBody>
      <dsp:txXfrm>
        <a:off x="190544" y="1894416"/>
        <a:ext cx="1711813" cy="1500505"/>
      </dsp:txXfrm>
    </dsp:sp>
    <dsp:sp modelId="{7F4991F9-BBEF-4E93-9F99-35B59096DB92}">
      <dsp:nvSpPr>
        <dsp:cNvPr id="0" name=""/>
        <dsp:cNvSpPr/>
      </dsp:nvSpPr>
      <dsp:spPr>
        <a:xfrm>
          <a:off x="1579374" y="1188296"/>
          <a:ext cx="322983" cy="322983"/>
        </a:xfrm>
        <a:prstGeom prst="triangle">
          <a:avLst>
            <a:gd name="adj" fmla="val 100000"/>
          </a:avLst>
        </a:prstGeom>
        <a:solidFill>
          <a:schemeClr val="accent4">
            <a:hueOff val="-1116192"/>
            <a:satOff val="6725"/>
            <a:lumOff val="539"/>
            <a:alphaOff val="0"/>
          </a:schemeClr>
        </a:solidFill>
        <a:ln w="25400" cap="flat" cmpd="sng" algn="ctr">
          <a:solidFill>
            <a:schemeClr val="accent4">
              <a:hueOff val="-1116192"/>
              <a:satOff val="6725"/>
              <a:lumOff val="539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CAB84F2-CFB9-42A3-8A3C-970C152D9991}">
      <dsp:nvSpPr>
        <dsp:cNvPr id="0" name=""/>
        <dsp:cNvSpPr/>
      </dsp:nvSpPr>
      <dsp:spPr>
        <a:xfrm rot="5400000">
          <a:off x="2476349" y="809333"/>
          <a:ext cx="1139501" cy="1896104"/>
        </a:xfrm>
        <a:prstGeom prst="corner">
          <a:avLst>
            <a:gd name="adj1" fmla="val 16120"/>
            <a:gd name="adj2" fmla="val 16110"/>
          </a:avLst>
        </a:prstGeom>
        <a:solidFill>
          <a:schemeClr val="accent4">
            <a:hueOff val="-2232385"/>
            <a:satOff val="13449"/>
            <a:lumOff val="1078"/>
            <a:alphaOff val="0"/>
          </a:schemeClr>
        </a:solidFill>
        <a:ln w="25400" cap="flat" cmpd="sng" algn="ctr">
          <a:solidFill>
            <a:schemeClr val="accent4">
              <a:hueOff val="-2232385"/>
              <a:satOff val="13449"/>
              <a:lumOff val="1078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734002C-E88A-4F38-A929-26EA0501F65A}">
      <dsp:nvSpPr>
        <dsp:cNvPr id="0" name=""/>
        <dsp:cNvSpPr/>
      </dsp:nvSpPr>
      <dsp:spPr>
        <a:xfrm>
          <a:off x="2286138" y="1375860"/>
          <a:ext cx="1711813" cy="150050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t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/>
            <a:t>Professional rigor</a:t>
          </a:r>
          <a:endParaRPr lang="en-IN" sz="2400" kern="1200" dirty="0"/>
        </a:p>
      </dsp:txBody>
      <dsp:txXfrm>
        <a:off x="2286138" y="1375860"/>
        <a:ext cx="1711813" cy="1500505"/>
      </dsp:txXfrm>
    </dsp:sp>
    <dsp:sp modelId="{6F6E3F2A-3BB5-41D0-8A5C-3A4710DEE2EB}">
      <dsp:nvSpPr>
        <dsp:cNvPr id="0" name=""/>
        <dsp:cNvSpPr/>
      </dsp:nvSpPr>
      <dsp:spPr>
        <a:xfrm>
          <a:off x="3674968" y="669740"/>
          <a:ext cx="322983" cy="322983"/>
        </a:xfrm>
        <a:prstGeom prst="triangle">
          <a:avLst>
            <a:gd name="adj" fmla="val 100000"/>
          </a:avLst>
        </a:prstGeom>
        <a:solidFill>
          <a:schemeClr val="accent4">
            <a:hueOff val="-3348577"/>
            <a:satOff val="20174"/>
            <a:lumOff val="1617"/>
            <a:alphaOff val="0"/>
          </a:schemeClr>
        </a:solidFill>
        <a:ln w="25400" cap="flat" cmpd="sng" algn="ctr">
          <a:solidFill>
            <a:schemeClr val="accent4">
              <a:hueOff val="-3348577"/>
              <a:satOff val="20174"/>
              <a:lumOff val="1617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65A63FD-C3D5-4BD3-88D0-46307EDF6769}">
      <dsp:nvSpPr>
        <dsp:cNvPr id="0" name=""/>
        <dsp:cNvSpPr/>
      </dsp:nvSpPr>
      <dsp:spPr>
        <a:xfrm rot="5400000">
          <a:off x="4571943" y="290776"/>
          <a:ext cx="1139501" cy="1896104"/>
        </a:xfrm>
        <a:prstGeom prst="corner">
          <a:avLst>
            <a:gd name="adj1" fmla="val 16120"/>
            <a:gd name="adj2" fmla="val 16110"/>
          </a:avLst>
        </a:prstGeom>
        <a:solidFill>
          <a:schemeClr val="accent4">
            <a:hueOff val="-4464770"/>
            <a:satOff val="26899"/>
            <a:lumOff val="2156"/>
            <a:alphaOff val="0"/>
          </a:schemeClr>
        </a:solidFill>
        <a:ln w="25400" cap="flat" cmpd="sng" algn="ctr">
          <a:solidFill>
            <a:schemeClr val="accent4">
              <a:hueOff val="-4464770"/>
              <a:satOff val="26899"/>
              <a:lumOff val="2156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211DEDB-7F09-41F9-B51E-613D0D2AE879}">
      <dsp:nvSpPr>
        <dsp:cNvPr id="0" name=""/>
        <dsp:cNvSpPr/>
      </dsp:nvSpPr>
      <dsp:spPr>
        <a:xfrm>
          <a:off x="4381732" y="857303"/>
          <a:ext cx="1711813" cy="150050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t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/>
            <a:t>Legal defensibility</a:t>
          </a:r>
          <a:endParaRPr lang="en-IN" sz="2400" kern="1200" dirty="0"/>
        </a:p>
      </dsp:txBody>
      <dsp:txXfrm>
        <a:off x="4381732" y="857303"/>
        <a:ext cx="1711813" cy="1500505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7E9D7AC-6127-42BC-9F5A-5C492F7D73D6}">
      <dsp:nvSpPr>
        <dsp:cNvPr id="0" name=""/>
        <dsp:cNvSpPr/>
      </dsp:nvSpPr>
      <dsp:spPr>
        <a:xfrm>
          <a:off x="3172480" y="545779"/>
          <a:ext cx="1391364" cy="1391621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E1BEACBF-F2BB-400D-A443-82C9B5A12D30}">
      <dsp:nvSpPr>
        <dsp:cNvPr id="0" name=""/>
        <dsp:cNvSpPr/>
      </dsp:nvSpPr>
      <dsp:spPr>
        <a:xfrm>
          <a:off x="3218678" y="592174"/>
          <a:ext cx="1298969" cy="1298830"/>
        </a:xfrm>
        <a:prstGeom prst="ellipse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z="152400" extrusionH="63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00" kern="1200" dirty="0"/>
            <a:t>Practical</a:t>
          </a:r>
          <a:endParaRPr lang="en-IN" sz="1100" kern="1200" dirty="0"/>
        </a:p>
      </dsp:txBody>
      <dsp:txXfrm>
        <a:off x="3404374" y="777756"/>
        <a:ext cx="927576" cy="927666"/>
      </dsp:txXfrm>
    </dsp:sp>
    <dsp:sp modelId="{3F870D87-AE5E-43E4-BEE2-5350280BB691}">
      <dsp:nvSpPr>
        <dsp:cNvPr id="0" name=""/>
        <dsp:cNvSpPr/>
      </dsp:nvSpPr>
      <dsp:spPr>
        <a:xfrm rot="2700000">
          <a:off x="1736141" y="547461"/>
          <a:ext cx="1388013" cy="1388013"/>
        </a:xfrm>
        <a:prstGeom prst="teardrop">
          <a:avLst>
            <a:gd name="adj" fmla="val 1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A2FBB812-B7EC-450D-BF9F-389ED314209A}">
      <dsp:nvSpPr>
        <dsp:cNvPr id="0" name=""/>
        <dsp:cNvSpPr/>
      </dsp:nvSpPr>
      <dsp:spPr>
        <a:xfrm>
          <a:off x="1780663" y="592174"/>
          <a:ext cx="1298969" cy="1298830"/>
        </a:xfrm>
        <a:prstGeom prst="ellipse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z="152400" extrusionH="63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00" kern="1200" dirty="0"/>
            <a:t>Methodological</a:t>
          </a:r>
          <a:endParaRPr lang="en-IN" sz="1100" kern="1200" dirty="0"/>
        </a:p>
      </dsp:txBody>
      <dsp:txXfrm>
        <a:off x="1966360" y="777756"/>
        <a:ext cx="927576" cy="927666"/>
      </dsp:txXfrm>
    </dsp:sp>
    <dsp:sp modelId="{739EDCC5-0DAF-4370-ADEC-3D73E14C351A}">
      <dsp:nvSpPr>
        <dsp:cNvPr id="0" name=""/>
        <dsp:cNvSpPr/>
      </dsp:nvSpPr>
      <dsp:spPr>
        <a:xfrm rot="2700000">
          <a:off x="298126" y="547461"/>
          <a:ext cx="1388013" cy="1388013"/>
        </a:xfrm>
        <a:prstGeom prst="teardrop">
          <a:avLst>
            <a:gd name="adj" fmla="val 1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CC740673-925F-4E25-BC6B-6673F7A579D9}">
      <dsp:nvSpPr>
        <dsp:cNvPr id="0" name=""/>
        <dsp:cNvSpPr/>
      </dsp:nvSpPr>
      <dsp:spPr>
        <a:xfrm>
          <a:off x="342648" y="592174"/>
          <a:ext cx="1298969" cy="1298830"/>
        </a:xfrm>
        <a:prstGeom prst="ellipse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z="152400" extrusionH="63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00" kern="1200" dirty="0"/>
            <a:t>Technical</a:t>
          </a:r>
          <a:endParaRPr lang="en-IN" sz="1100" kern="1200" dirty="0"/>
        </a:p>
      </dsp:txBody>
      <dsp:txXfrm>
        <a:off x="528345" y="777756"/>
        <a:ext cx="927576" cy="92766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matrix3">
  <dgm:title val=""/>
  <dgm:desc val=""/>
  <dgm:catLst>
    <dgm:cat type="matrix" pri="1000"/>
    <dgm:cat type="convert" pri="18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0" destOrd="0"/>
        <dgm:cxn modelId="8" srcId="0" destId="4" srcOrd="1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matrix">
    <dgm:varLst>
      <dgm:chMax val="1"/>
      <dgm:dir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w" for="ch" forName="diamond" refType="w"/>
          <dgm:constr type="h" for="ch" forName="diamond" refType="h"/>
          <dgm:constr type="w" for="ch" forName="quad1" refType="w" fact="0.39"/>
          <dgm:constr type="h" for="ch" forName="quad1" refType="h" fact="0.39"/>
          <dgm:constr type="ctrX" for="ch" forName="quad1" refType="w" fact="0.29"/>
          <dgm:constr type="ctrY" for="ch" forName="quad1" refType="h" fact="0.29"/>
          <dgm:constr type="w" for="ch" forName="quad2" refType="w" fact="0.39"/>
          <dgm:constr type="h" for="ch" forName="quad2" refType="h" fact="0.39"/>
          <dgm:constr type="ctrX" for="ch" forName="quad2" refType="w" fact="0.71"/>
          <dgm:constr type="ctrY" for="ch" forName="quad2" refType="h" fact="0.29"/>
          <dgm:constr type="w" for="ch" forName="quad3" refType="w" fact="0.39"/>
          <dgm:constr type="h" for="ch" forName="quad3" refType="h" fact="0.39"/>
          <dgm:constr type="ctrX" for="ch" forName="quad3" refType="w" fact="0.29"/>
          <dgm:constr type="ctrY" for="ch" forName="quad3" refType="h" fact="0.71"/>
          <dgm:constr type="w" for="ch" forName="quad4" refType="w" fact="0.39"/>
          <dgm:constr type="h" for="ch" forName="quad4" refType="h" fact="0.39"/>
          <dgm:constr type="ctrX" for="ch" forName="quad4" refType="w" fact="0.71"/>
          <dgm:constr type="ctrY" for="ch" forName="quad4" refType="h" fact="0.71"/>
          <dgm:constr type="primFontSz" for="des" ptType="node" op="equ" val="65"/>
        </dgm:constrLst>
      </dgm:if>
      <dgm:else name="Name2">
        <dgm:constrLst>
          <dgm:constr type="w" for="ch" forName="diamond" refType="w"/>
          <dgm:constr type="h" for="ch" forName="diamond" refType="h"/>
          <dgm:constr type="w" for="ch" forName="quad1" refType="w" fact="0.39"/>
          <dgm:constr type="h" for="ch" forName="quad1" refType="h" fact="0.39"/>
          <dgm:constr type="ctrX" for="ch" forName="quad1" refType="w" fact="0.71"/>
          <dgm:constr type="ctrY" for="ch" forName="quad1" refType="h" fact="0.29"/>
          <dgm:constr type="w" for="ch" forName="quad2" refType="w" fact="0.39"/>
          <dgm:constr type="h" for="ch" forName="quad2" refType="h" fact="0.39"/>
          <dgm:constr type="ctrX" for="ch" forName="quad2" refType="w" fact="0.29"/>
          <dgm:constr type="ctrY" for="ch" forName="quad2" refType="h" fact="0.29"/>
          <dgm:constr type="w" for="ch" forName="quad3" refType="w" fact="0.39"/>
          <dgm:constr type="h" for="ch" forName="quad3" refType="h" fact="0.39"/>
          <dgm:constr type="ctrX" for="ch" forName="quad3" refType="w" fact="0.71"/>
          <dgm:constr type="ctrY" for="ch" forName="quad3" refType="h" fact="0.71"/>
          <dgm:constr type="w" for="ch" forName="quad4" refType="w" fact="0.39"/>
          <dgm:constr type="h" for="ch" forName="quad4" refType="h" fact="0.39"/>
          <dgm:constr type="ctrX" for="ch" forName="quad4" refType="w" fact="0.29"/>
          <dgm:constr type="ctrY" for="ch" forName="quad4" refType="h" fact="0.71"/>
          <dgm:constr type="primFontSz" for="des" ptType="node" op="equ" val="65"/>
        </dgm:constrLst>
      </dgm:else>
    </dgm:choose>
    <dgm:ruleLst/>
    <dgm:choose name="Name3">
      <dgm:if name="Name4" axis="ch" ptType="node" func="cnt" op="gte" val="1">
        <dgm:layoutNode name="diamond" styleLbl="bgShp">
          <dgm:alg type="sp"/>
          <dgm:shape xmlns:r="http://schemas.openxmlformats.org/officeDocument/2006/relationships" type="diamond" r:blip="">
            <dgm:adjLst/>
          </dgm:shape>
          <dgm:presOf/>
          <dgm:constrLst>
            <dgm:constr type="w" refType="h" op="equ"/>
          </dgm:constrLst>
          <dgm:ruleLst/>
        </dgm:layoutNode>
        <dgm:layoutNode name="quad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1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quad2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2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quad3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3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quad4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4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if>
      <dgm:else name="Name5"/>
    </dgm:choos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9/layout/CircleArrowProcess">
  <dgm:title val=""/>
  <dgm:desc val=""/>
  <dgm:catLst>
    <dgm:cat type="process" pri="16500"/>
    <dgm:cat type="cycle" pri="160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30" srcId="0" destId="10" srcOrd="0" destOrd="0"/>
        <dgm:cxn modelId="4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50" srcId="0" destId="10" srcOrd="0" destOrd="0"/>
        <dgm:cxn modelId="60" srcId="0" destId="20" srcOrd="1" destOrd="0"/>
        <dgm:cxn modelId="70" srcId="0" destId="30" srcOrd="2" destOrd="0"/>
        <dgm:cxn modelId="80" srcId="0" destId="40" srcOrd="3" destOrd="0"/>
      </dgm:cxnLst>
      <dgm:bg/>
      <dgm:whole/>
    </dgm:dataModel>
  </dgm:clrData>
  <dgm:layoutNode name="Name0">
    <dgm:varLst>
      <dgm:chMax val="7"/>
      <dgm:chPref val="7"/>
      <dgm:dir/>
      <dgm:animLvl val="lvl"/>
    </dgm:varLst>
    <dgm:shape xmlns:r="http://schemas.openxmlformats.org/officeDocument/2006/relationships" r:blip="">
      <dgm:adjLst/>
    </dgm:shape>
    <dgm:choose name="Name1">
      <dgm:if name="Name2" func="var" arg="dir" op="equ" val="norm">
        <dgm:choose name="Name3">
          <dgm:if name="Name4" axis="ch" ptType="node" func="cnt" op="equ" val="1">
            <dgm:alg type="composite">
              <dgm:param type="ar" val="1.5999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l" for="ch" forName="Child1" refType="w" fact="0.625"/>
              <dgm:constr type="t" for="ch" forName="Child1" refType="h" fact="0.2981"/>
              <dgm:constr type="w" for="ch" forName="Child1" refType="w" fact="0.375"/>
              <dgm:constr type="h" for="ch" forName="Child1" refType="h" fact="0.4001"/>
              <dgm:constr type="l" for="ch" forName="Accent1" refType="w" fact="0"/>
              <dgm:constr type="t" for="ch" forName="Accent1" refType="h" fact="0"/>
              <dgm:constr type="w" for="ch" forName="Accent1" refType="w" fact="0.6249"/>
              <dgm:constr type="h" for="ch" forName="Accent1" refType="h"/>
              <dgm:constr type="l" for="ch" forName="Parent1" refType="w" fact="0.138"/>
              <dgm:constr type="t" for="ch" forName="Parent1" refType="h" fact="0.362"/>
              <dgm:constr type="w" for="ch" forName="Parent1" refType="w" fact="0.3487"/>
              <dgm:constr type="h" for="ch" forName="Parent1" refType="h" fact="0.2789"/>
            </dgm:constrLst>
          </dgm:if>
          <dgm:if name="Name5" axis="ch" ptType="node" func="cnt" op="equ" val="2">
            <dgm:alg type="composite">
              <dgm:param type="ar" val="1.2026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Parent2" refType="primFontSz" refFor="des" refForName="Parent1" op="equ"/>
              <dgm:constr type="primFontSz" for="des" forName="Child2" refType="primFontSz" refFor="des" refForName="Child1" op="equ"/>
              <dgm:constr type="l" for="ch" forName="Accent1" refType="w" fact="0.1144"/>
              <dgm:constr type="t" for="ch" forName="Accent1" refType="h" fact="0"/>
              <dgm:constr type="w" for="ch" forName="Accent1" refType="w" fact="0.5542"/>
              <dgm:constr type="h" for="ch" forName="Accent1" refType="h" fact="0.6665"/>
              <dgm:constr type="l" for="ch" forName="Parent1" refType="w" fact="0.2368"/>
              <dgm:constr type="t" for="ch" forName="Parent1" refType="h" fact="0.2413"/>
              <dgm:constr type="w" for="ch" forName="Parent1" refType="w" fact="0.3092"/>
              <dgm:constr type="h" for="ch" forName="Parent1" refType="h" fact="0.1859"/>
              <dgm:constr type="l" for="ch" forName="Parent2" refType="w" fact="0.0822"/>
              <dgm:constr type="t" for="ch" forName="Parent2" refType="h" fact="0.625"/>
              <dgm:constr type="w" for="ch" forName="Parent2" refType="w" fact="0.3092"/>
              <dgm:constr type="h" for="ch" forName="Parent2" refType="h" fact="0.1859"/>
              <dgm:constr type="l" for="ch" forName="Child1" refType="w" fact="0.6678"/>
              <dgm:constr type="t" for="ch" forName="Child1" refType="h" fact="0.1978"/>
              <dgm:constr type="w" for="ch" forName="Child1" refType="w" fact="0.3322"/>
              <dgm:constr type="h" for="ch" forName="Child1" refType="h" fact="0.265"/>
              <dgm:constr type="l" for="ch" forName="Child2" refType="w" fact="0.5164"/>
              <dgm:constr type="t" for="ch" forName="Child2" refType="h" fact="0.5855"/>
              <dgm:constr type="w" for="ch" forName="Child2" refType="w" fact="0.3322"/>
              <dgm:constr type="h" for="ch" forName="Child2" refType="h" fact="0.265"/>
              <dgm:constr type="l" for="ch" forName="Accent2" refType="w" fact="0"/>
              <dgm:constr type="t" for="ch" forName="Accent2" refType="h" fact="0.4272"/>
              <dgm:constr type="w" for="ch" forName="Accent2" refType="w" fact="0.4761"/>
              <dgm:constr type="h" for="ch" forName="Accent2" refType="h" fact="0.5728"/>
            </dgm:constrLst>
          </dgm:if>
          <dgm:if name="Name6" axis="ch" ptType="node" func="cnt" op="equ" val="3">
            <dgm:alg type="composite">
              <dgm:param type="ar" val="0.9039"/>
            </dgm:alg>
            <dgm:shape xmlns:r="http://schemas.openxmlformats.org/officeDocument/2006/relationships" r:blip="">
              <dgm:adjLst/>
            </dgm:shape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l" for="ch" forName="Accent1" refType="w" fact="0.1479"/>
              <dgm:constr type="t" for="ch" forName="Accent1" refType="h" fact="0"/>
              <dgm:constr type="w" for="ch" forName="Accent1" refType="w" fact="0.5325"/>
              <dgm:constr type="h" for="ch" forName="Accent1" refType="h" fact="0.4814"/>
              <dgm:constr type="l" for="ch" forName="Accent2" refType="w" fact="0"/>
              <dgm:constr type="t" for="ch" forName="Accent2" refType="h" fact="0.2766"/>
              <dgm:constr type="w" for="ch" forName="Accent2" refType="w" fact="0.5325"/>
              <dgm:constr type="h" for="ch" forName="Accent2" refType="h" fact="0.4814"/>
              <dgm:constr type="l" for="ch" forName="Parent1" refType="w" fact="0.2656"/>
              <dgm:constr type="t" for="ch" forName="Parent1" refType="h" fact="0.1738"/>
              <dgm:constr type="w" for="ch" forName="Parent1" refType="w" fact="0.2959"/>
              <dgm:constr type="h" for="ch" forName="Parent1" refType="h" fact="0.1337"/>
              <dgm:constr type="l" for="ch" forName="Accent3" refType="w" fact="0.1858"/>
              <dgm:constr type="t" for="ch" forName="Accent3" refType="h" fact="0.5863"/>
              <dgm:constr type="w" for="ch" forName="Accent3" refType="w" fact="0.4575"/>
              <dgm:constr type="h" for="ch" forName="Accent3" refType="h" fact="0.4137"/>
              <dgm:constr type="l" for="ch" forName="Parent2" refType="w" fact="0.1183"/>
              <dgm:constr type="t" for="ch" forName="Parent2" refType="h" fact="0.452"/>
              <dgm:constr type="w" for="ch" forName="Parent2" refType="w" fact="0.2959"/>
              <dgm:constr type="h" for="ch" forName="Parent2" refType="h" fact="0.1337"/>
              <dgm:constr type="l" for="ch" forName="Parent3" refType="w" fact="0.2663"/>
              <dgm:constr type="t" for="ch" forName="Parent3" refType="h" fact="0.7306"/>
              <dgm:constr type="w" for="ch" forName="Parent3" refType="w" fact="0.2959"/>
              <dgm:constr type="h" for="ch" forName="Parent3" refType="h" fact="0.1337"/>
              <dgm:constr type="l" for="ch" forName="Child2" refType="w" fact="0.5325"/>
              <dgm:constr type="t" for="ch" forName="Child2" refType="h" fact="0.4217"/>
              <dgm:constr type="w" for="ch" forName="Child2" refType="w" fact="0.3195"/>
              <dgm:constr type="h" for="ch" forName="Child2" refType="h" fact="0.1926"/>
              <dgm:constr type="l" for="ch" forName="Child1" refType="w" fact="0.6805"/>
              <dgm:constr type="t" for="ch" forName="Child1" refType="h" fact="0.1435"/>
              <dgm:constr type="w" for="ch" forName="Child1" refType="w" fact="0.3195"/>
              <dgm:constr type="h" for="ch" forName="Child1" refType="h" fact="0.1926"/>
              <dgm:constr type="l" for="ch" forName="Child3" refType="w" fact="0.6805"/>
              <dgm:constr type="t" for="ch" forName="Child3" refType="h" fact="0.6998"/>
              <dgm:constr type="w" for="ch" forName="Child3" refType="w" fact="0.3195"/>
              <dgm:constr type="h" for="ch" forName="Child3" refType="h" fact="0.1926"/>
            </dgm:constrLst>
          </dgm:if>
          <dgm:if name="Name7" axis="ch" ptType="node" func="cnt" op="equ" val="4">
            <dgm:alg type="composite">
              <dgm:param type="ar" val="0.7073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l" for="ch" forName="Accent1" refType="w" fact="0.1481"/>
              <dgm:constr type="t" for="ch" forName="Accent1" refType="h" fact="0"/>
              <dgm:constr type="w" for="ch" forName="Accent1" refType="w" fact="0.5331"/>
              <dgm:constr type="h" for="ch" forName="Accent1" refType="h" fact="0.3771"/>
              <dgm:constr type="l" for="ch" forName="Accent2" refType="w" fact="0"/>
              <dgm:constr type="t" for="ch" forName="Accent2" refType="h" fact="0.2167"/>
              <dgm:constr type="w" for="ch" forName="Accent2" refType="w" fact="0.5331"/>
              <dgm:constr type="h" for="ch" forName="Accent2" refType="h" fact="0.3771"/>
              <dgm:constr type="l" for="ch" forName="Accent3" refType="w" fact="0.1481"/>
              <dgm:constr type="t" for="ch" forName="Accent3" refType="h" fact="0.4342"/>
              <dgm:constr type="w" for="ch" forName="Accent3" refType="w" fact="0.5331"/>
              <dgm:constr type="h" for="ch" forName="Accent3" refType="h" fact="0.3771"/>
              <dgm:constr type="l" for="ch" forName="Parent1" refType="w" fact="0.2658"/>
              <dgm:constr type="t" for="ch" forName="Parent1" refType="h" fact="0.1365"/>
              <dgm:constr type="w" for="ch" forName="Parent1" refType="w" fact="0.2975"/>
              <dgm:constr type="h" for="ch" forName="Parent1" refType="h" fact="0.1052"/>
              <dgm:constr type="l" for="ch" forName="Parent2" refType="w" fact="0.1171"/>
              <dgm:constr type="t" for="ch" forName="Parent2" refType="h" fact="0.3536"/>
              <dgm:constr type="w" for="ch" forName="Parent2" refType="w" fact="0.2975"/>
              <dgm:constr type="h" for="ch" forName="Parent2" refType="h" fact="0.1052"/>
              <dgm:constr type="l" for="ch" forName="Parent3" refType="w" fact="0.2658"/>
              <dgm:constr type="t" for="ch" forName="Parent3" refType="h" fact="0.5707"/>
              <dgm:constr type="w" for="ch" forName="Parent3" refType="w" fact="0.2975"/>
              <dgm:constr type="h" for="ch" forName="Parent3" refType="h" fact="0.1052"/>
              <dgm:constr type="l" for="ch" forName="Parent4" refType="w" fact="0.1171"/>
              <dgm:constr type="t" for="ch" forName="Parent4" refType="h" fact="0.7878"/>
              <dgm:constr type="w" for="ch" forName="Parent4" refType="w" fact="0.2975"/>
              <dgm:constr type="h" for="ch" forName="Parent4" refType="h" fact="0.1052"/>
              <dgm:constr type="l" for="ch" forName="Child1" refType="w" fact="0.6804"/>
              <dgm:constr type="t" for="ch" forName="Child1" refType="h" fact="0.1119"/>
              <dgm:constr type="w" for="ch" forName="Child1" refType="w" fact="0.3196"/>
              <dgm:constr type="h" for="ch" forName="Child1" refType="h" fact="0.15"/>
              <dgm:constr type="l" for="ch" forName="Child2" refType="w" fact="0.5348"/>
              <dgm:constr type="t" for="ch" forName="Child2" refType="h" fact="0.3312"/>
              <dgm:constr type="w" for="ch" forName="Child2" refType="w" fact="0.3196"/>
              <dgm:constr type="h" for="ch" forName="Child2" refType="h" fact="0.15"/>
              <dgm:constr type="l" for="ch" forName="Child3" refType="w" fact="0.6804"/>
              <dgm:constr type="t" for="ch" forName="Child3" refType="h" fact="0.5461"/>
              <dgm:constr type="w" for="ch" forName="Child3" refType="w" fact="0.3196"/>
              <dgm:constr type="h" for="ch" forName="Child3" refType="h" fact="0.15"/>
              <dgm:constr type="l" for="ch" forName="Child4" refType="w" fact="0.5348"/>
              <dgm:constr type="t" for="ch" forName="Child4" refType="h" fact="0.7632"/>
              <dgm:constr type="w" for="ch" forName="Child4" refType="w" fact="0.3196"/>
              <dgm:constr type="h" for="ch" forName="Child4" refType="h" fact="0.15"/>
              <dgm:constr type="l" for="ch" forName="Accent4" refType="w" fact="0.038"/>
              <dgm:constr type="t" for="ch" forName="Accent4" refType="h" fact="0.6759"/>
              <dgm:constr type="w" for="ch" forName="Accent4" refType="w" fact="0.458"/>
              <dgm:constr type="h" for="ch" forName="Accent4" refType="h" fact="0.3241"/>
            </dgm:constrLst>
          </dgm:if>
          <dgm:if name="Name8" axis="ch" ptType="node" func="cnt" op="equ" val="5">
            <dgm:alg type="composite">
              <dgm:param type="ar" val="0.5811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l" for="ch" forName="Accent1" refType="w" fact="0.1481"/>
              <dgm:constr type="t" for="ch" forName="Accent1" refType="h" fact="0"/>
              <dgm:constr type="w" for="ch" forName="Accent1" refType="w" fact="0.5331"/>
              <dgm:constr type="h" for="ch" forName="Accent1" refType="h" fact="0.3098"/>
              <dgm:constr type="l" for="ch" forName="Accent2" refType="w" fact="0"/>
              <dgm:constr type="t" for="ch" forName="Accent2" refType="h" fact="0.178"/>
              <dgm:constr type="w" for="ch" forName="Accent2" refType="w" fact="0.5331"/>
              <dgm:constr type="h" for="ch" forName="Accent2" refType="h" fact="0.3098"/>
              <dgm:constr type="l" for="ch" forName="Accent3" refType="w" fact="0.1481"/>
              <dgm:constr type="t" for="ch" forName="Accent3" refType="h" fact="0.3568"/>
              <dgm:constr type="w" for="ch" forName="Accent3" refType="w" fact="0.5331"/>
              <dgm:constr type="h" for="ch" forName="Accent3" refType="h" fact="0.3098"/>
              <dgm:constr type="l" for="ch" forName="Accent4" refType="w" fact="0"/>
              <dgm:constr type="t" for="ch" forName="Accent4" refType="h" fact="0.5351"/>
              <dgm:constr type="w" for="ch" forName="Accent4" refType="w" fact="0.5331"/>
              <dgm:constr type="h" for="ch" forName="Accent4" refType="h" fact="0.3098"/>
              <dgm:constr type="l" for="ch" forName="Accent5" refType="w" fact="0.186"/>
              <dgm:constr type="t" for="ch" forName="Accent5" refType="h" fact="0.7337"/>
              <dgm:constr type="w" for="ch" forName="Accent5" refType="w" fact="0.458"/>
              <dgm:constr type="h" for="ch" forName="Accent5" refType="h" fact="0.2663"/>
              <dgm:constr type="l" for="ch" forName="Parent1" refType="w" fact="0.2658"/>
              <dgm:constr type="t" for="ch" forName="Parent1" refType="h" fact="0.1122"/>
              <dgm:constr type="w" for="ch" forName="Parent1" refType="w" fact="0.2975"/>
              <dgm:constr type="h" for="ch" forName="Parent1" refType="h" fact="0.0864"/>
              <dgm:constr type="l" for="ch" forName="Parent2" refType="w" fact="0.1171"/>
              <dgm:constr type="t" for="ch" forName="Parent2" refType="h" fact="0.2906"/>
              <dgm:constr type="w" for="ch" forName="Parent2" refType="w" fact="0.2975"/>
              <dgm:constr type="h" for="ch" forName="Parent2" refType="h" fact="0.0864"/>
              <dgm:constr type="l" for="ch" forName="Parent3" refType="w" fact="0.2658"/>
              <dgm:constr type="t" for="ch" forName="Parent3" refType="h" fact="0.4689"/>
              <dgm:constr type="w" for="ch" forName="Parent3" refType="w" fact="0.2975"/>
              <dgm:constr type="h" for="ch" forName="Parent3" refType="h" fact="0.0864"/>
              <dgm:constr type="l" for="ch" forName="Parent4" refType="w" fact="0.1171"/>
              <dgm:constr type="t" for="ch" forName="Parent4" refType="h" fact="0.6473"/>
              <dgm:constr type="w" for="ch" forName="Parent4" refType="w" fact="0.2975"/>
              <dgm:constr type="h" for="ch" forName="Parent4" refType="h" fact="0.0864"/>
              <dgm:constr type="l" for="ch" forName="Parent5" refType="w" fact="0.2658"/>
              <dgm:constr type="t" for="ch" forName="Parent5" refType="h" fact="0.8257"/>
              <dgm:constr type="w" for="ch" forName="Parent5" refType="w" fact="0.2975"/>
              <dgm:constr type="h" for="ch" forName="Parent5" refType="h" fact="0.0864"/>
              <dgm:constr type="l" for="ch" forName="Child1" refType="w" fact="0.6804"/>
              <dgm:constr type="t" for="ch" forName="Child1" refType="h" fact="0.0919"/>
              <dgm:constr type="w" for="ch" forName="Child1" refType="w" fact="0.3196"/>
              <dgm:constr type="h" for="ch" forName="Child1" refType="h" fact="0.1232"/>
              <dgm:constr type="l" for="ch" forName="Child2" refType="w" fact="0.5348"/>
              <dgm:constr type="t" for="ch" forName="Child2" refType="h" fact="0.2722"/>
              <dgm:constr type="w" for="ch" forName="Child2" refType="w" fact="0.3196"/>
              <dgm:constr type="h" for="ch" forName="Child2" refType="h" fact="0.1232"/>
              <dgm:constr type="l" for="ch" forName="Child3" refType="w" fact="0.6804"/>
              <dgm:constr type="t" for="ch" forName="Child3" refType="h" fact="0.4487"/>
              <dgm:constr type="w" for="ch" forName="Child3" refType="w" fact="0.3196"/>
              <dgm:constr type="h" for="ch" forName="Child3" refType="h" fact="0.1232"/>
              <dgm:constr type="l" for="ch" forName="Child4" refType="w" fact="0.5348"/>
              <dgm:constr type="t" for="ch" forName="Child4" refType="h" fact="0.6271"/>
              <dgm:constr type="w" for="ch" forName="Child4" refType="w" fact="0.3196"/>
              <dgm:constr type="h" for="ch" forName="Child4" refType="h" fact="0.1232"/>
              <dgm:constr type="l" for="ch" forName="Child5" refType="w" fact="0.6804"/>
              <dgm:constr type="t" for="ch" forName="Child5" refType="h" fact="0.8073"/>
              <dgm:constr type="w" for="ch" forName="Child5" refType="w" fact="0.3196"/>
              <dgm:constr type="h" for="ch" forName="Child5" refType="h" fact="0.1232"/>
            </dgm:constrLst>
          </dgm:if>
          <dgm:if name="Name9" axis="ch" ptType="node" func="cnt" op="equ" val="6">
            <dgm:alg type="composite">
              <dgm:param type="ar" val="0.4931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l" for="ch" forName="Accent1" refType="w" fact="0.1481"/>
              <dgm:constr type="t" for="ch" forName="Accent1" refType="h" fact="0"/>
              <dgm:constr type="w" for="ch" forName="Accent1" refType="w" fact="0.5331"/>
              <dgm:constr type="h" for="ch" forName="Accent1" refType="h" fact="0.2629"/>
              <dgm:constr type="l" for="ch" forName="Accent2" refType="w" fact="0"/>
              <dgm:constr type="t" for="ch" forName="Accent2" refType="h" fact="0.1511"/>
              <dgm:constr type="w" for="ch" forName="Accent2" refType="w" fact="0.5331"/>
              <dgm:constr type="h" for="ch" forName="Accent2" refType="h" fact="0.2629"/>
              <dgm:constr type="l" for="ch" forName="Accent3" refType="w" fact="0.1481"/>
              <dgm:constr type="t" for="ch" forName="Accent3" refType="h" fact="0.3027"/>
              <dgm:constr type="w" for="ch" forName="Accent3" refType="w" fact="0.5331"/>
              <dgm:constr type="h" for="ch" forName="Accent3" refType="h" fact="0.2629"/>
              <dgm:constr type="l" for="ch" forName="Accent4" refType="w" fact="0"/>
              <dgm:constr type="t" for="ch" forName="Accent4" refType="h" fact="0.4541"/>
              <dgm:constr type="w" for="ch" forName="Accent4" refType="w" fact="0.5331"/>
              <dgm:constr type="h" for="ch" forName="Accent4" refType="h" fact="0.2629"/>
              <dgm:constr type="l" for="ch" forName="Parent1" refType="w" fact="0.2658"/>
              <dgm:constr type="t" for="ch" forName="Parent1" refType="h" fact="0.0952"/>
              <dgm:constr type="w" for="ch" forName="Parent1" refType="w" fact="0.2975"/>
              <dgm:constr type="h" for="ch" forName="Parent1" refType="h" fact="0.0733"/>
              <dgm:constr type="l" for="ch" forName="Parent2" refType="w" fact="0.1171"/>
              <dgm:constr type="t" for="ch" forName="Parent2" refType="h" fact="0.2466"/>
              <dgm:constr type="w" for="ch" forName="Parent2" refType="w" fact="0.2975"/>
              <dgm:constr type="h" for="ch" forName="Parent2" refType="h" fact="0.0733"/>
              <dgm:constr type="l" for="ch" forName="Parent3" refType="w" fact="0.2658"/>
              <dgm:constr type="t" for="ch" forName="Parent3" refType="h" fact="0.3979"/>
              <dgm:constr type="w" for="ch" forName="Parent3" refType="w" fact="0.2975"/>
              <dgm:constr type="h" for="ch" forName="Parent3" refType="h" fact="0.0733"/>
              <dgm:constr type="l" for="ch" forName="Parent4" refType="w" fact="0.1171"/>
              <dgm:constr type="t" for="ch" forName="Parent4" refType="h" fact="0.5493"/>
              <dgm:constr type="w" for="ch" forName="Parent4" refType="w" fact="0.2975"/>
              <dgm:constr type="h" for="ch" forName="Parent4" refType="h" fact="0.0733"/>
              <dgm:constr type="l" for="ch" forName="Child1" refType="w" fact="0.6804"/>
              <dgm:constr type="t" for="ch" forName="Child1" refType="h" fact="0.078"/>
              <dgm:constr type="w" for="ch" forName="Child1" refType="w" fact="0.3196"/>
              <dgm:constr type="h" for="ch" forName="Child1" refType="h" fact="0.1046"/>
              <dgm:constr type="l" for="ch" forName="Child2" refType="w" fact="0.5348"/>
              <dgm:constr type="t" for="ch" forName="Child2" refType="h" fact="0.231"/>
              <dgm:constr type="w" for="ch" forName="Child2" refType="w" fact="0.3196"/>
              <dgm:constr type="h" for="ch" forName="Child2" refType="h" fact="0.1046"/>
              <dgm:constr type="l" for="ch" forName="Child3" refType="w" fact="0.6804"/>
              <dgm:constr type="t" for="ch" forName="Child3" refType="h" fact="0.3808"/>
              <dgm:constr type="w" for="ch" forName="Child3" refType="w" fact="0.3196"/>
              <dgm:constr type="h" for="ch" forName="Child3" refType="h" fact="0.1046"/>
              <dgm:constr type="l" for="ch" forName="Child4" refType="w" fact="0.5348"/>
              <dgm:constr type="t" for="ch" forName="Child4" refType="h" fact="0.5322"/>
              <dgm:constr type="w" for="ch" forName="Child4" refType="w" fact="0.3196"/>
              <dgm:constr type="h" for="ch" forName="Child4" refType="h" fact="0.1046"/>
              <dgm:constr type="l" for="ch" forName="Accent5" refType="w" fact="0.1481"/>
              <dgm:constr type="t" for="ch" forName="Accent5" refType="h" fact="0.6053"/>
              <dgm:constr type="w" for="ch" forName="Accent5" refType="w" fact="0.5331"/>
              <dgm:constr type="h" for="ch" forName="Accent5" refType="h" fact="0.2629"/>
              <dgm:constr type="l" for="ch" forName="Accent6" refType="w" fact="0.038"/>
              <dgm:constr type="t" for="ch" forName="Accent6" refType="h" fact="0.774"/>
              <dgm:constr type="w" for="ch" forName="Accent6" refType="w" fact="0.458"/>
              <dgm:constr type="h" for="ch" forName="Accent6" refType="h" fact="0.226"/>
              <dgm:constr type="l" for="ch" forName="Parent5" refType="w" fact="0.2658"/>
              <dgm:constr type="t" for="ch" forName="Parent5" refType="h" fact="0.7005"/>
              <dgm:constr type="w" for="ch" forName="Parent5" refType="w" fact="0.2975"/>
              <dgm:constr type="h" for="ch" forName="Parent5" refType="h" fact="0.0733"/>
              <dgm:constr type="l" for="ch" forName="Parent6" refType="w" fact="0.1171"/>
              <dgm:constr type="t" for="ch" forName="Parent6" refType="h" fact="0.8519"/>
              <dgm:constr type="w" for="ch" forName="Parent6" refType="w" fact="0.2975"/>
              <dgm:constr type="h" for="ch" forName="Parent6" refType="h" fact="0.0733"/>
              <dgm:constr type="l" for="ch" forName="Child5" refType="w" fact="0.6804"/>
              <dgm:constr type="t" for="ch" forName="Child5" refType="h" fact="0.6833"/>
              <dgm:constr type="w" for="ch" forName="Child5" refType="w" fact="0.3196"/>
              <dgm:constr type="h" for="ch" forName="Child5" refType="h" fact="0.1046"/>
              <dgm:constr type="l" for="ch" forName="Child6" refType="w" fact="0.5348"/>
              <dgm:constr type="t" for="ch" forName="Child6" refType="h" fact="0.8347"/>
              <dgm:constr type="w" for="ch" forName="Child6" refType="w" fact="0.3196"/>
              <dgm:constr type="h" for="ch" forName="Child6" refType="h" fact="0.1046"/>
            </dgm:constrLst>
          </dgm:if>
          <dgm:else name="Name10">
            <dgm:alg type="composite">
              <dgm:param type="ar" val="0.4284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7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7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7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7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7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Child7" refType="primFontSz" refFor="des" refForName="Parent6" op="lte"/>
              <dgm:constr type="primFontSz" for="des" forName="Child1" refType="primFontSz" refFor="des" refForName="Parent7" op="lte"/>
              <dgm:constr type="primFontSz" for="des" forName="Child2" refType="primFontSz" refFor="des" refForName="Parent7" op="lte"/>
              <dgm:constr type="primFontSz" for="des" forName="Child3" refType="primFontSz" refFor="des" refForName="Parent7" op="lte"/>
              <dgm:constr type="primFontSz" for="des" forName="Child4" refType="primFontSz" refFor="des" refForName="Parent7" op="lte"/>
              <dgm:constr type="primFontSz" for="des" forName="Child5" refType="primFontSz" refFor="des" refForName="Parent7" op="lte"/>
              <dgm:constr type="primFontSz" for="des" forName="Child6" refType="primFontSz" refFor="des" refForName="Parent7" op="lte"/>
              <dgm:constr type="primFontSz" for="des" forName="Child7" refType="primFontSz" refFor="des" refForName="Parent7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Parent7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l" for="ch" forName="Accent1" refType="w" fact="0.1481"/>
              <dgm:constr type="t" for="ch" forName="Accent1" refType="h" fact="0"/>
              <dgm:constr type="w" for="ch" forName="Accent1" refType="w" fact="0.5331"/>
              <dgm:constr type="h" for="ch" forName="Accent1" refType="h" fact="0.2284"/>
              <dgm:constr type="l" for="ch" forName="Accent2" refType="w" fact="0"/>
              <dgm:constr type="t" for="ch" forName="Accent2" refType="h" fact="0.1312"/>
              <dgm:constr type="w" for="ch" forName="Accent2" refType="w" fact="0.5331"/>
              <dgm:constr type="h" for="ch" forName="Accent2" refType="h" fact="0.2284"/>
              <dgm:constr type="l" for="ch" forName="Accent3" refType="w" fact="0.1481"/>
              <dgm:constr type="t" for="ch" forName="Accent3" refType="h" fact="0.263"/>
              <dgm:constr type="w" for="ch" forName="Accent3" refType="w" fact="0.5331"/>
              <dgm:constr type="h" for="ch" forName="Accent3" refType="h" fact="0.2284"/>
              <dgm:constr type="l" for="ch" forName="Accent4" refType="w" fact="0"/>
              <dgm:constr type="t" for="ch" forName="Accent4" refType="h" fact="0.3945"/>
              <dgm:constr type="w" for="ch" forName="Accent4" refType="w" fact="0.5331"/>
              <dgm:constr type="h" for="ch" forName="Accent4" refType="h" fact="0.2284"/>
              <dgm:constr type="l" for="ch" forName="Parent1" refType="w" fact="0.2658"/>
              <dgm:constr type="t" for="ch" forName="Parent1" refType="h" fact="0.0827"/>
              <dgm:constr type="w" for="ch" forName="Parent1" refType="w" fact="0.2975"/>
              <dgm:constr type="h" for="ch" forName="Parent1" refType="h" fact="0.0637"/>
              <dgm:constr type="l" for="ch" forName="Parent2" refType="w" fact="0.1171"/>
              <dgm:constr type="t" for="ch" forName="Parent2" refType="h" fact="0.2142"/>
              <dgm:constr type="w" for="ch" forName="Parent2" refType="w" fact="0.2975"/>
              <dgm:constr type="h" for="ch" forName="Parent2" refType="h" fact="0.0637"/>
              <dgm:constr type="l" for="ch" forName="Parent3" refType="w" fact="0.2658"/>
              <dgm:constr type="t" for="ch" forName="Parent3" refType="h" fact="0.3457"/>
              <dgm:constr type="w" for="ch" forName="Parent3" refType="w" fact="0.2975"/>
              <dgm:constr type="h" for="ch" forName="Parent3" refType="h" fact="0.0637"/>
              <dgm:constr type="l" for="ch" forName="Parent4" refType="w" fact="0.1171"/>
              <dgm:constr type="t" for="ch" forName="Parent4" refType="h" fact="0.4772"/>
              <dgm:constr type="w" for="ch" forName="Parent4" refType="w" fact="0.2975"/>
              <dgm:constr type="h" for="ch" forName="Parent4" refType="h" fact="0.0637"/>
              <dgm:constr type="l" for="ch" forName="Child1" refType="w" fact="0.6804"/>
              <dgm:constr type="t" for="ch" forName="Child1" refType="h" fact="0.0678"/>
              <dgm:constr type="w" for="ch" forName="Child1" refType="w" fact="0.3196"/>
              <dgm:constr type="h" for="ch" forName="Child1" refType="h" fact="0.0908"/>
              <dgm:constr type="l" for="ch" forName="Child2" refType="w" fact="0.5348"/>
              <dgm:constr type="t" for="ch" forName="Child2" refType="h" fact="0.2006"/>
              <dgm:constr type="w" for="ch" forName="Child2" refType="w" fact="0.3196"/>
              <dgm:constr type="h" for="ch" forName="Child2" refType="h" fact="0.0908"/>
              <dgm:constr type="l" for="ch" forName="Child3" refType="w" fact="0.6804"/>
              <dgm:constr type="t" for="ch" forName="Child3" refType="h" fact="0.3308"/>
              <dgm:constr type="w" for="ch" forName="Child3" refType="w" fact="0.3196"/>
              <dgm:constr type="h" for="ch" forName="Child3" refType="h" fact="0.0908"/>
              <dgm:constr type="l" for="ch" forName="Child4" refType="w" fact="0.5348"/>
              <dgm:constr type="t" for="ch" forName="Child4" refType="h" fact="0.4623"/>
              <dgm:constr type="w" for="ch" forName="Child4" refType="w" fact="0.3196"/>
              <dgm:constr type="h" for="ch" forName="Child4" refType="h" fact="0.0908"/>
              <dgm:constr type="l" for="ch" forName="Accent5" refType="w" fact="0.1481"/>
              <dgm:constr type="t" for="ch" forName="Accent5" refType="h" fact="0.5258"/>
              <dgm:constr type="w" for="ch" forName="Accent5" refType="w" fact="0.5331"/>
              <dgm:constr type="h" for="ch" forName="Accent5" refType="h" fact="0.2284"/>
              <dgm:constr type="l" for="ch" forName="Accent6" refType="w" fact="0"/>
              <dgm:constr type="t" for="ch" forName="Accent6" refType="h" fact="0.6573"/>
              <dgm:constr type="w" for="ch" forName="Accent6" refType="w" fact="0.5331"/>
              <dgm:constr type="h" for="ch" forName="Accent6" refType="h" fact="0.2284"/>
              <dgm:constr type="l" for="ch" forName="Accent7" refType="w" fact="0.186"/>
              <dgm:constr type="t" for="ch" forName="Accent7" refType="h" fact="0.8037"/>
              <dgm:constr type="w" for="ch" forName="Accent7" refType="w" fact="0.458"/>
              <dgm:constr type="h" for="ch" forName="Accent7" refType="h" fact="0.1963"/>
              <dgm:constr type="l" for="ch" forName="Parent5" refType="w" fact="0.2658"/>
              <dgm:constr type="t" for="ch" forName="Parent5" refType="h" fact="0.6085"/>
              <dgm:constr type="w" for="ch" forName="Parent5" refType="w" fact="0.2975"/>
              <dgm:constr type="h" for="ch" forName="Parent5" refType="h" fact="0.0637"/>
              <dgm:constr type="l" for="ch" forName="Parent6" refType="w" fact="0.1171"/>
              <dgm:constr type="t" for="ch" forName="Parent6" refType="h" fact="0.74"/>
              <dgm:constr type="w" for="ch" forName="Parent6" refType="w" fact="0.2975"/>
              <dgm:constr type="h" for="ch" forName="Parent6" refType="h" fact="0.0637"/>
              <dgm:constr type="l" for="ch" forName="Parent7" refType="w" fact="0.2658"/>
              <dgm:constr type="t" for="ch" forName="Parent7" refType="h" fact="0.8715"/>
              <dgm:constr type="w" for="ch" forName="Parent7" refType="w" fact="0.2975"/>
              <dgm:constr type="h" for="ch" forName="Parent7" refType="h" fact="0.0637"/>
              <dgm:constr type="l" for="ch" forName="Child5" refType="w" fact="0.6804"/>
              <dgm:constr type="t" for="ch" forName="Child5" refType="h" fact="0.5936"/>
              <dgm:constr type="w" for="ch" forName="Child5" refType="w" fact="0.3196"/>
              <dgm:constr type="h" for="ch" forName="Child5" refType="h" fact="0.0908"/>
              <dgm:constr type="l" for="ch" forName="Child6" refType="w" fact="0.5348"/>
              <dgm:constr type="t" for="ch" forName="Child6" refType="h" fact="0.7251"/>
              <dgm:constr type="w" for="ch" forName="Child6" refType="w" fact="0.3196"/>
              <dgm:constr type="h" for="ch" forName="Child6" refType="h" fact="0.0908"/>
              <dgm:constr type="l" for="ch" forName="Child7" refType="w" fact="0.6804"/>
              <dgm:constr type="t" for="ch" forName="Child7" refType="h" fact="0.8579"/>
              <dgm:constr type="w" for="ch" forName="Child7" refType="w" fact="0.3196"/>
              <dgm:constr type="h" for="ch" forName="Child7" refType="h" fact="0.0908"/>
            </dgm:constrLst>
          </dgm:else>
        </dgm:choose>
      </dgm:if>
      <dgm:else name="Name11">
        <dgm:choose name="Name12">
          <dgm:if name="Name13" axis="ch" ptType="node" func="cnt" op="equ" val="1">
            <dgm:alg type="composite">
              <dgm:param type="ar" val="1.5999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l" for="ch" forName="Child1" refType="w" fact="0.625"/>
              <dgm:constr type="t" for="ch" forName="Child1" refType="h" fact="0.2981"/>
              <dgm:constr type="w" for="ch" forName="Child1" refType="w" fact="0.375"/>
              <dgm:constr type="h" for="ch" forName="Child1" refType="h" fact="0.4001"/>
              <dgm:constr type="l" for="ch" forName="Accent1" refType="w" fact="0"/>
              <dgm:constr type="t" for="ch" forName="Accent1" refType="h" fact="0"/>
              <dgm:constr type="w" for="ch" forName="Accent1" refType="w" fact="0.6249"/>
              <dgm:constr type="h" for="ch" forName="Accent1" refType="h"/>
              <dgm:constr type="l" for="ch" forName="Parent1" refType="w" fact="0.138"/>
              <dgm:constr type="t" for="ch" forName="Parent1" refType="h" fact="0.362"/>
              <dgm:constr type="w" for="ch" forName="Parent1" refType="w" fact="0.3487"/>
              <dgm:constr type="h" for="ch" forName="Parent1" refType="h" fact="0.2789"/>
            </dgm:constrLst>
          </dgm:if>
          <dgm:if name="Name14" axis="ch" ptType="node" func="cnt" op="equ" val="2">
            <dgm:alg type="composite">
              <dgm:param type="ar" val="1.2026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Parent2" refType="primFontSz" refFor="des" refForName="Parent1" op="equ"/>
              <dgm:constr type="primFontSz" for="des" forName="Child2" refType="primFontSz" refFor="des" refForName="Child1" op="equ"/>
              <dgm:constr type="l" for="ch" forName="Accent1" refType="w" fact="-0.0407"/>
              <dgm:constr type="t" for="ch" forName="Accent1" refType="h" fact="0"/>
              <dgm:constr type="w" for="ch" forName="Accent1" refType="w" fact="0.5542"/>
              <dgm:constr type="h" for="ch" forName="Accent1" refType="h" fact="0.6665"/>
              <dgm:constr type="l" for="ch" forName="Accent2" refType="w" fact="0.1533"/>
              <dgm:constr type="t" for="ch" forName="Accent2" refType="h" fact="0.4272"/>
              <dgm:constr type="w" for="ch" forName="Accent2" refType="w" fact="0.4761"/>
              <dgm:constr type="h" for="ch" forName="Accent2" refType="h" fact="0.5728"/>
              <dgm:constr type="l" for="ch" forName="Parent1" refType="w" fact="0.0822"/>
              <dgm:constr type="t" for="ch" forName="Parent1" refType="h" fact="0.2413"/>
              <dgm:constr type="w" for="ch" forName="Parent1" refType="w" fact="0.3092"/>
              <dgm:constr type="h" for="ch" forName="Parent1" refType="h" fact="0.1859"/>
              <dgm:constr type="l" for="ch" forName="Parent2" refType="w" fact="0.2368"/>
              <dgm:constr type="t" for="ch" forName="Parent2" refType="h" fact="0.625"/>
              <dgm:constr type="w" for="ch" forName="Parent2" refType="w" fact="0.3092"/>
              <dgm:constr type="h" for="ch" forName="Parent2" refType="h" fact="0.1859"/>
              <dgm:constr type="l" for="ch" forName="Child1" refType="w" fact="0.5164"/>
              <dgm:constr type="t" for="ch" forName="Child1" refType="h" fact="0.1978"/>
              <dgm:constr type="w" for="ch" forName="Child1" refType="w" fact="0.3322"/>
              <dgm:constr type="h" for="ch" forName="Child1" refType="h" fact="0.265"/>
              <dgm:constr type="l" for="ch" forName="Child2" refType="w" fact="0.6678"/>
              <dgm:constr type="t" for="ch" forName="Child2" refType="h" fact="0.5855"/>
              <dgm:constr type="w" for="ch" forName="Child2" refType="w" fact="0.3322"/>
              <dgm:constr type="h" for="ch" forName="Child2" refType="h" fact="0.265"/>
            </dgm:constrLst>
          </dgm:if>
          <dgm:if name="Name15" axis="ch" ptType="node" func="cnt" op="equ" val="3">
            <dgm:alg type="composite">
              <dgm:param type="ar" val="0.9039"/>
            </dgm:alg>
            <dgm:shape xmlns:r="http://schemas.openxmlformats.org/officeDocument/2006/relationships" r:blip="">
              <dgm:adjLst/>
            </dgm:shape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l" for="ch" forName="Accent1" refType="w" fact="0"/>
              <dgm:constr type="t" for="ch" forName="Accent1" refType="h" fact="0"/>
              <dgm:constr type="w" for="ch" forName="Accent1" refType="w" fact="0.5325"/>
              <dgm:constr type="h" for="ch" forName="Accent1" refType="h" fact="0.4814"/>
              <dgm:constr type="l" for="ch" forName="Accent2" refType="w" fact="0.1479"/>
              <dgm:constr type="t" for="ch" forName="Accent2" refType="h" fact="0.2766"/>
              <dgm:constr type="w" for="ch" forName="Accent2" refType="w" fact="0.5325"/>
              <dgm:constr type="h" for="ch" forName="Accent2" refType="h" fact="0.4814"/>
              <dgm:constr type="l" for="ch" forName="Accent3" refType="w" fact="0.0378"/>
              <dgm:constr type="t" for="ch" forName="Accent3" refType="h" fact="0.5863"/>
              <dgm:constr type="w" for="ch" forName="Accent3" refType="w" fact="0.4575"/>
              <dgm:constr type="h" for="ch" forName="Accent3" refType="h" fact="0.4137"/>
              <dgm:constr type="l" for="ch" forName="Parent1" refType="w" fact="0.1183"/>
              <dgm:constr type="t" for="ch" forName="Parent1" refType="h" fact="0.1738"/>
              <dgm:constr type="w" for="ch" forName="Parent1" refType="w" fact="0.2959"/>
              <dgm:constr type="h" for="ch" forName="Parent1" refType="h" fact="0.1337"/>
              <dgm:constr type="l" for="ch" forName="Parent2" refType="w" fact="0.2656"/>
              <dgm:constr type="t" for="ch" forName="Parent2" refType="h" fact="0.452"/>
              <dgm:constr type="w" for="ch" forName="Parent2" refType="w" fact="0.2959"/>
              <dgm:constr type="h" for="ch" forName="Parent2" refType="h" fact="0.1337"/>
              <dgm:constr type="l" for="ch" forName="Parent3" refType="w" fact="0.1183"/>
              <dgm:constr type="t" for="ch" forName="Parent3" refType="h" fact="0.7306"/>
              <dgm:constr type="w" for="ch" forName="Parent3" refType="w" fact="0.2959"/>
              <dgm:constr type="h" for="ch" forName="Parent3" refType="h" fact="0.1337"/>
              <dgm:constr type="l" for="ch" forName="Child1" refType="w" fact="0.5325"/>
              <dgm:constr type="t" for="ch" forName="Child1" refType="h" fact="0.1435"/>
              <dgm:constr type="w" for="ch" forName="Child1" refType="w" fact="0.3195"/>
              <dgm:constr type="h" for="ch" forName="Child1" refType="h" fact="0.1926"/>
              <dgm:constr type="l" for="ch" forName="Child2" refType="w" fact="0.6805"/>
              <dgm:constr type="t" for="ch" forName="Child2" refType="h" fact="0.4217"/>
              <dgm:constr type="w" for="ch" forName="Child2" refType="w" fact="0.3195"/>
              <dgm:constr type="h" for="ch" forName="Child2" refType="h" fact="0.1926"/>
              <dgm:constr type="l" for="ch" forName="Child3" refType="w" fact="0.5325"/>
              <dgm:constr type="t" for="ch" forName="Child3" refType="h" fact="0.6998"/>
              <dgm:constr type="w" for="ch" forName="Child3" refType="w" fact="0.3195"/>
              <dgm:constr type="h" for="ch" forName="Child3" refType="h" fact="0.1926"/>
            </dgm:constrLst>
          </dgm:if>
          <dgm:if name="Name16" axis="ch" ptType="node" func="cnt" op="equ" val="4">
            <dgm:alg type="composite">
              <dgm:param type="ar" val="0.7073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l" for="ch" forName="Accent1" refType="w" fact="0"/>
              <dgm:constr type="t" for="ch" forName="Accent1" refType="h" fact="0"/>
              <dgm:constr type="w" for="ch" forName="Accent1" refType="w" fact="0.5331"/>
              <dgm:constr type="h" for="ch" forName="Accent1" refType="h" fact="0.3771"/>
              <dgm:constr type="l" for="ch" forName="Accent2" refType="w" fact="0.1481"/>
              <dgm:constr type="t" for="ch" forName="Accent2" refType="h" fact="0.2167"/>
              <dgm:constr type="w" for="ch" forName="Accent2" refType="w" fact="0.5331"/>
              <dgm:constr type="h" for="ch" forName="Accent2" refType="h" fact="0.3771"/>
              <dgm:constr type="l" for="ch" forName="Accent3" refType="w" fact="0"/>
              <dgm:constr type="t" for="ch" forName="Accent3" refType="h" fact="0.4342"/>
              <dgm:constr type="w" for="ch" forName="Accent3" refType="w" fact="0.5331"/>
              <dgm:constr type="h" for="ch" forName="Accent3" refType="h" fact="0.3771"/>
              <dgm:constr type="l" for="ch" forName="Accent4" refType="w" fact="0.186"/>
              <dgm:constr type="t" for="ch" forName="Accent4" refType="h" fact="0.6759"/>
              <dgm:constr type="w" for="ch" forName="Accent4" refType="w" fact="0.458"/>
              <dgm:constr type="h" for="ch" forName="Accent4" refType="h" fact="0.3241"/>
              <dgm:constr type="l" for="ch" forName="Parent1" refType="w" fact="0.1171"/>
              <dgm:constr type="t" for="ch" forName="Parent1" refType="h" fact="0.1365"/>
              <dgm:constr type="w" for="ch" forName="Parent1" refType="w" fact="0.2975"/>
              <dgm:constr type="h" for="ch" forName="Parent1" refType="h" fact="0.1052"/>
              <dgm:constr type="l" for="ch" forName="Parent2" refType="w" fact="0.2658"/>
              <dgm:constr type="t" for="ch" forName="Parent2" refType="h" fact="0.3536"/>
              <dgm:constr type="w" for="ch" forName="Parent2" refType="w" fact="0.2975"/>
              <dgm:constr type="h" for="ch" forName="Parent2" refType="h" fact="0.1052"/>
              <dgm:constr type="l" for="ch" forName="Parent3" refType="w" fact="0.1171"/>
              <dgm:constr type="t" for="ch" forName="Parent3" refType="h" fact="0.5707"/>
              <dgm:constr type="w" for="ch" forName="Parent3" refType="w" fact="0.2975"/>
              <dgm:constr type="h" for="ch" forName="Parent3" refType="h" fact="0.1052"/>
              <dgm:constr type="l" for="ch" forName="Parent4" refType="w" fact="0.2658"/>
              <dgm:constr type="t" for="ch" forName="Parent4" refType="h" fact="0.7878"/>
              <dgm:constr type="w" for="ch" forName="Parent4" refType="w" fact="0.2975"/>
              <dgm:constr type="h" for="ch" forName="Parent4" refType="h" fact="0.1052"/>
              <dgm:constr type="l" for="ch" forName="Child1" refType="w" fact="0.5348"/>
              <dgm:constr type="t" for="ch" forName="Child1" refType="h" fact="0.1119"/>
              <dgm:constr type="w" for="ch" forName="Child1" refType="w" fact="0.3196"/>
              <dgm:constr type="h" for="ch" forName="Child1" refType="h" fact="0.15"/>
              <dgm:constr type="l" for="ch" forName="Child2" refType="w" fact="0.6804"/>
              <dgm:constr type="t" for="ch" forName="Child2" refType="h" fact="0.3312"/>
              <dgm:constr type="w" for="ch" forName="Child2" refType="w" fact="0.3196"/>
              <dgm:constr type="h" for="ch" forName="Child2" refType="h" fact="0.15"/>
              <dgm:constr type="l" for="ch" forName="Child3" refType="w" fact="0.5348"/>
              <dgm:constr type="t" for="ch" forName="Child3" refType="h" fact="0.5461"/>
              <dgm:constr type="w" for="ch" forName="Child3" refType="w" fact="0.3196"/>
              <dgm:constr type="h" for="ch" forName="Child3" refType="h" fact="0.15"/>
              <dgm:constr type="l" for="ch" forName="Child4" refType="w" fact="0.6804"/>
              <dgm:constr type="t" for="ch" forName="Child4" refType="h" fact="0.7632"/>
              <dgm:constr type="w" for="ch" forName="Child4" refType="w" fact="0.3196"/>
              <dgm:constr type="h" for="ch" forName="Child4" refType="h" fact="0.15"/>
            </dgm:constrLst>
          </dgm:if>
          <dgm:if name="Name17" axis="ch" ptType="node" func="cnt" op="equ" val="5">
            <dgm:alg type="composite">
              <dgm:param type="ar" val="0.5811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l" for="ch" forName="Accent1" refType="w" fact="0"/>
              <dgm:constr type="t" for="ch" forName="Accent1" refType="h" fact="0"/>
              <dgm:constr type="w" for="ch" forName="Accent1" refType="w" fact="0.5331"/>
              <dgm:constr type="h" for="ch" forName="Accent1" refType="h" fact="0.3098"/>
              <dgm:constr type="l" for="ch" forName="Accent2" refType="w" fact="0.1481"/>
              <dgm:constr type="t" for="ch" forName="Accent2" refType="h" fact="0.178"/>
              <dgm:constr type="w" for="ch" forName="Accent2" refType="w" fact="0.5331"/>
              <dgm:constr type="h" for="ch" forName="Accent2" refType="h" fact="0.3098"/>
              <dgm:constr type="l" for="ch" forName="Accent3" refType="w" fact="0"/>
              <dgm:constr type="t" for="ch" forName="Accent3" refType="h" fact="0.3568"/>
              <dgm:constr type="w" for="ch" forName="Accent3" refType="w" fact="0.5331"/>
              <dgm:constr type="h" for="ch" forName="Accent3" refType="h" fact="0.3098"/>
              <dgm:constr type="l" for="ch" forName="Accent4" refType="w" fact="0.1481"/>
              <dgm:constr type="t" for="ch" forName="Accent4" refType="h" fact="0.5351"/>
              <dgm:constr type="w" for="ch" forName="Accent4" refType="w" fact="0.5331"/>
              <dgm:constr type="h" for="ch" forName="Accent4" refType="h" fact="0.3098"/>
              <dgm:constr type="l" for="ch" forName="Accent5" refType="w" fact="0.0378"/>
              <dgm:constr type="t" for="ch" forName="Accent5" refType="h" fact="0.7337"/>
              <dgm:constr type="w" for="ch" forName="Accent5" refType="w" fact="0.458"/>
              <dgm:constr type="h" for="ch" forName="Accent5" refType="h" fact="0.2663"/>
              <dgm:constr type="l" for="ch" forName="Parent1" refType="w" fact="0.1171"/>
              <dgm:constr type="t" for="ch" forName="Parent1" refType="h" fact="0.1122"/>
              <dgm:constr type="w" for="ch" forName="Parent1" refType="w" fact="0.2975"/>
              <dgm:constr type="h" for="ch" forName="Parent1" refType="h" fact="0.0864"/>
              <dgm:constr type="l" for="ch" forName="Parent2" refType="w" fact="0.2658"/>
              <dgm:constr type="t" for="ch" forName="Parent2" refType="h" fact="0.2906"/>
              <dgm:constr type="w" for="ch" forName="Parent2" refType="w" fact="0.2975"/>
              <dgm:constr type="h" for="ch" forName="Parent2" refType="h" fact="0.0864"/>
              <dgm:constr type="l" for="ch" forName="Parent3" refType="w" fact="0.1171"/>
              <dgm:constr type="t" for="ch" forName="Parent3" refType="h" fact="0.4689"/>
              <dgm:constr type="w" for="ch" forName="Parent3" refType="w" fact="0.2975"/>
              <dgm:constr type="h" for="ch" forName="Parent3" refType="h" fact="0.0864"/>
              <dgm:constr type="l" for="ch" forName="Parent4" refType="w" fact="0.2658"/>
              <dgm:constr type="t" for="ch" forName="Parent4" refType="h" fact="0.6473"/>
              <dgm:constr type="w" for="ch" forName="Parent4" refType="w" fact="0.2975"/>
              <dgm:constr type="h" for="ch" forName="Parent4" refType="h" fact="0.0864"/>
              <dgm:constr type="l" for="ch" forName="Parent5" refType="w" fact="0.1171"/>
              <dgm:constr type="t" for="ch" forName="Parent5" refType="h" fact="0.8257"/>
              <dgm:constr type="w" for="ch" forName="Parent5" refType="w" fact="0.2975"/>
              <dgm:constr type="h" for="ch" forName="Parent5" refType="h" fact="0.0864"/>
              <dgm:constr type="l" for="ch" forName="Child1" refType="w" fact="0.5348"/>
              <dgm:constr type="t" for="ch" forName="Child1" refType="h" fact="0.0919"/>
              <dgm:constr type="w" for="ch" forName="Child1" refType="w" fact="0.3196"/>
              <dgm:constr type="h" for="ch" forName="Child1" refType="h" fact="0.1232"/>
              <dgm:constr type="l" for="ch" forName="Child2" refType="w" fact="0.6804"/>
              <dgm:constr type="t" for="ch" forName="Child2" refType="h" fact="0.2722"/>
              <dgm:constr type="w" for="ch" forName="Child2" refType="w" fact="0.3196"/>
              <dgm:constr type="h" for="ch" forName="Child2" refType="h" fact="0.1232"/>
              <dgm:constr type="l" for="ch" forName="Child3" refType="w" fact="0.5348"/>
              <dgm:constr type="t" for="ch" forName="Child3" refType="h" fact="0.4487"/>
              <dgm:constr type="w" for="ch" forName="Child3" refType="w" fact="0.3196"/>
              <dgm:constr type="h" for="ch" forName="Child3" refType="h" fact="0.1232"/>
              <dgm:constr type="l" for="ch" forName="Child4" refType="w" fact="0.6804"/>
              <dgm:constr type="t" for="ch" forName="Child4" refType="h" fact="0.6271"/>
              <dgm:constr type="w" for="ch" forName="Child4" refType="w" fact="0.3196"/>
              <dgm:constr type="h" for="ch" forName="Child4" refType="h" fact="0.1232"/>
              <dgm:constr type="l" for="ch" forName="Child5" refType="w" fact="0.5348"/>
              <dgm:constr type="t" for="ch" forName="Child5" refType="h" fact="0.8073"/>
              <dgm:constr type="w" for="ch" forName="Child5" refType="w" fact="0.3196"/>
              <dgm:constr type="h" for="ch" forName="Child5" refType="h" fact="0.1232"/>
            </dgm:constrLst>
          </dgm:if>
          <dgm:if name="Name18" axis="ch" ptType="node" func="cnt" op="equ" val="6">
            <dgm:alg type="composite">
              <dgm:param type="ar" val="0.4931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l" for="ch" forName="Accent1" refType="w" fact="0"/>
              <dgm:constr type="t" for="ch" forName="Accent1" refType="h" fact="0"/>
              <dgm:constr type="w" for="ch" forName="Accent1" refType="w" fact="0.5331"/>
              <dgm:constr type="h" for="ch" forName="Accent1" refType="h" fact="0.2629"/>
              <dgm:constr type="l" for="ch" forName="Accent2" refType="w" fact="0.1481"/>
              <dgm:constr type="t" for="ch" forName="Accent2" refType="h" fact="0.1511"/>
              <dgm:constr type="w" for="ch" forName="Accent2" refType="w" fact="0.5331"/>
              <dgm:constr type="h" for="ch" forName="Accent2" refType="h" fact="0.2629"/>
              <dgm:constr type="l" for="ch" forName="Accent3" refType="w" fact="0"/>
              <dgm:constr type="t" for="ch" forName="Accent3" refType="h" fact="0.3027"/>
              <dgm:constr type="w" for="ch" forName="Accent3" refType="w" fact="0.5331"/>
              <dgm:constr type="h" for="ch" forName="Accent3" refType="h" fact="0.2629"/>
              <dgm:constr type="l" for="ch" forName="Accent4" refType="w" fact="0.1481"/>
              <dgm:constr type="t" for="ch" forName="Accent4" refType="h" fact="0.4541"/>
              <dgm:constr type="w" for="ch" forName="Accent4" refType="w" fact="0.5331"/>
              <dgm:constr type="h" for="ch" forName="Accent4" refType="h" fact="0.2629"/>
              <dgm:constr type="l" for="ch" forName="Accent5" refType="w" fact="0"/>
              <dgm:constr type="t" for="ch" forName="Accent5" refType="h" fact="0.6053"/>
              <dgm:constr type="w" for="ch" forName="Accent5" refType="w" fact="0.5331"/>
              <dgm:constr type="h" for="ch" forName="Accent5" refType="h" fact="0.2629"/>
              <dgm:constr type="l" for="ch" forName="Accent6" refType="w" fact="0.186"/>
              <dgm:constr type="t" for="ch" forName="Accent6" refType="h" fact="0.774"/>
              <dgm:constr type="w" for="ch" forName="Accent6" refType="w" fact="0.458"/>
              <dgm:constr type="h" for="ch" forName="Accent6" refType="h" fact="0.226"/>
              <dgm:constr type="l" for="ch" forName="Parent1" refType="w" fact="0.1171"/>
              <dgm:constr type="t" for="ch" forName="Parent1" refType="h" fact="0.0952"/>
              <dgm:constr type="w" for="ch" forName="Parent1" refType="w" fact="0.2975"/>
              <dgm:constr type="h" for="ch" forName="Parent1" refType="h" fact="0.0733"/>
              <dgm:constr type="l" for="ch" forName="Parent2" refType="w" fact="0.2658"/>
              <dgm:constr type="t" for="ch" forName="Parent2" refType="h" fact="0.2466"/>
              <dgm:constr type="w" for="ch" forName="Parent2" refType="w" fact="0.2975"/>
              <dgm:constr type="h" for="ch" forName="Parent2" refType="h" fact="0.0733"/>
              <dgm:constr type="l" for="ch" forName="Parent3" refType="w" fact="0.1171"/>
              <dgm:constr type="t" for="ch" forName="Parent3" refType="h" fact="0.3979"/>
              <dgm:constr type="w" for="ch" forName="Parent3" refType="w" fact="0.2975"/>
              <dgm:constr type="h" for="ch" forName="Parent3" refType="h" fact="0.0733"/>
              <dgm:constr type="l" for="ch" forName="Parent4" refType="w" fact="0.2658"/>
              <dgm:constr type="t" for="ch" forName="Parent4" refType="h" fact="0.5493"/>
              <dgm:constr type="w" for="ch" forName="Parent4" refType="w" fact="0.2975"/>
              <dgm:constr type="h" for="ch" forName="Parent4" refType="h" fact="0.0733"/>
              <dgm:constr type="l" for="ch" forName="Parent5" refType="w" fact="0.1171"/>
              <dgm:constr type="t" for="ch" forName="Parent5" refType="h" fact="0.7005"/>
              <dgm:constr type="w" for="ch" forName="Parent5" refType="w" fact="0.2975"/>
              <dgm:constr type="h" for="ch" forName="Parent5" refType="h" fact="0.0733"/>
              <dgm:constr type="l" for="ch" forName="Parent6" refType="w" fact="0.2658"/>
              <dgm:constr type="t" for="ch" forName="Parent6" refType="h" fact="0.8519"/>
              <dgm:constr type="w" for="ch" forName="Parent6" refType="w" fact="0.2975"/>
              <dgm:constr type="h" for="ch" forName="Parent6" refType="h" fact="0.0733"/>
              <dgm:constr type="l" for="ch" forName="Child1" refType="w" fact="0.5348"/>
              <dgm:constr type="t" for="ch" forName="Child1" refType="h" fact="0.078"/>
              <dgm:constr type="w" for="ch" forName="Child1" refType="w" fact="0.3196"/>
              <dgm:constr type="h" for="ch" forName="Child1" refType="h" fact="0.1046"/>
              <dgm:constr type="l" for="ch" forName="Child2" refType="w" fact="0.6804"/>
              <dgm:constr type="t" for="ch" forName="Child2" refType="h" fact="0.231"/>
              <dgm:constr type="w" for="ch" forName="Child2" refType="w" fact="0.3196"/>
              <dgm:constr type="h" for="ch" forName="Child2" refType="h" fact="0.1046"/>
              <dgm:constr type="l" for="ch" forName="Child3" refType="w" fact="0.5348"/>
              <dgm:constr type="t" for="ch" forName="Child3" refType="h" fact="0.3808"/>
              <dgm:constr type="w" for="ch" forName="Child3" refType="w" fact="0.3196"/>
              <dgm:constr type="h" for="ch" forName="Child3" refType="h" fact="0.1046"/>
              <dgm:constr type="l" for="ch" forName="Child4" refType="w" fact="0.6804"/>
              <dgm:constr type="t" for="ch" forName="Child4" refType="h" fact="0.5322"/>
              <dgm:constr type="w" for="ch" forName="Child4" refType="w" fact="0.3196"/>
              <dgm:constr type="h" for="ch" forName="Child4" refType="h" fact="0.1046"/>
              <dgm:constr type="l" for="ch" forName="Child5" refType="w" fact="0.5348"/>
              <dgm:constr type="t" for="ch" forName="Child5" refType="h" fact="0.6833"/>
              <dgm:constr type="w" for="ch" forName="Child5" refType="w" fact="0.3196"/>
              <dgm:constr type="h" for="ch" forName="Child5" refType="h" fact="0.1046"/>
              <dgm:constr type="l" for="ch" forName="Child6" refType="w" fact="0.6804"/>
              <dgm:constr type="t" for="ch" forName="Child6" refType="h" fact="0.8347"/>
              <dgm:constr type="w" for="ch" forName="Child6" refType="w" fact="0.3196"/>
              <dgm:constr type="h" for="ch" forName="Child6" refType="h" fact="0.1046"/>
            </dgm:constrLst>
          </dgm:if>
          <dgm:else name="Name19">
            <dgm:alg type="composite">
              <dgm:param type="ar" val="0.4284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7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7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7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7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7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Child7" refType="primFontSz" refFor="des" refForName="Parent6" op="lte"/>
              <dgm:constr type="primFontSz" for="des" forName="Child1" refType="primFontSz" refFor="des" refForName="Parent7" op="lte"/>
              <dgm:constr type="primFontSz" for="des" forName="Child2" refType="primFontSz" refFor="des" refForName="Parent7" op="lte"/>
              <dgm:constr type="primFontSz" for="des" forName="Child3" refType="primFontSz" refFor="des" refForName="Parent7" op="lte"/>
              <dgm:constr type="primFontSz" for="des" forName="Child4" refType="primFontSz" refFor="des" refForName="Parent7" op="lte"/>
              <dgm:constr type="primFontSz" for="des" forName="Child5" refType="primFontSz" refFor="des" refForName="Parent7" op="lte"/>
              <dgm:constr type="primFontSz" for="des" forName="Child6" refType="primFontSz" refFor="des" refForName="Parent7" op="lte"/>
              <dgm:constr type="primFontSz" for="des" forName="Child7" refType="primFontSz" refFor="des" refForName="Parent7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Parent7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l" for="ch" forName="Accent1" refType="w" fact="0"/>
              <dgm:constr type="t" for="ch" forName="Accent1" refType="h" fact="0"/>
              <dgm:constr type="w" for="ch" forName="Accent1" refType="w" fact="0.5331"/>
              <dgm:constr type="h" for="ch" forName="Accent1" refType="h" fact="0.2284"/>
              <dgm:constr type="l" for="ch" forName="Accent2" refType="w" fact="0.1481"/>
              <dgm:constr type="t" for="ch" forName="Accent2" refType="h" fact="0.1312"/>
              <dgm:constr type="w" for="ch" forName="Accent2" refType="w" fact="0.5331"/>
              <dgm:constr type="h" for="ch" forName="Accent2" refType="h" fact="0.2284"/>
              <dgm:constr type="l" for="ch" forName="Accent3" refType="w" fact="0"/>
              <dgm:constr type="t" for="ch" forName="Accent3" refType="h" fact="0.263"/>
              <dgm:constr type="w" for="ch" forName="Accent3" refType="w" fact="0.5331"/>
              <dgm:constr type="h" for="ch" forName="Accent3" refType="h" fact="0.2284"/>
              <dgm:constr type="l" for="ch" forName="Accent4" refType="w" fact="0.1481"/>
              <dgm:constr type="t" for="ch" forName="Accent4" refType="h" fact="0.3945"/>
              <dgm:constr type="w" for="ch" forName="Accent4" refType="w" fact="0.5331"/>
              <dgm:constr type="h" for="ch" forName="Accent4" refType="h" fact="0.2284"/>
              <dgm:constr type="l" for="ch" forName="Accent5" refType="w" fact="0"/>
              <dgm:constr type="t" for="ch" forName="Accent5" refType="h" fact="0.5258"/>
              <dgm:constr type="w" for="ch" forName="Accent5" refType="w" fact="0.5331"/>
              <dgm:constr type="h" for="ch" forName="Accent5" refType="h" fact="0.2284"/>
              <dgm:constr type="l" for="ch" forName="Accent6" refType="w" fact="0.1481"/>
              <dgm:constr type="t" for="ch" forName="Accent6" refType="h" fact="0.6573"/>
              <dgm:constr type="w" for="ch" forName="Accent6" refType="w" fact="0.5331"/>
              <dgm:constr type="h" for="ch" forName="Accent6" refType="h" fact="0.2284"/>
              <dgm:constr type="l" for="ch" forName="Accent7" refType="w" fact="0.0378"/>
              <dgm:constr type="t" for="ch" forName="Accent7" refType="h" fact="0.8037"/>
              <dgm:constr type="w" for="ch" forName="Accent7" refType="w" fact="0.458"/>
              <dgm:constr type="h" for="ch" forName="Accent7" refType="h" fact="0.1963"/>
              <dgm:constr type="l" for="ch" forName="Parent1" refType="w" fact="0.1171"/>
              <dgm:constr type="t" for="ch" forName="Parent1" refType="h" fact="0.0827"/>
              <dgm:constr type="w" for="ch" forName="Parent1" refType="w" fact="0.2975"/>
              <dgm:constr type="h" for="ch" forName="Parent1" refType="h" fact="0.0637"/>
              <dgm:constr type="l" for="ch" forName="Parent2" refType="w" fact="0.2658"/>
              <dgm:constr type="t" for="ch" forName="Parent2" refType="h" fact="0.2142"/>
              <dgm:constr type="w" for="ch" forName="Parent2" refType="w" fact="0.2975"/>
              <dgm:constr type="h" for="ch" forName="Parent2" refType="h" fact="0.0637"/>
              <dgm:constr type="l" for="ch" forName="Parent3" refType="w" fact="0.1171"/>
              <dgm:constr type="t" for="ch" forName="Parent3" refType="h" fact="0.3457"/>
              <dgm:constr type="w" for="ch" forName="Parent3" refType="w" fact="0.2975"/>
              <dgm:constr type="h" for="ch" forName="Parent3" refType="h" fact="0.0637"/>
              <dgm:constr type="l" for="ch" forName="Parent4" refType="w" fact="0.2658"/>
              <dgm:constr type="t" for="ch" forName="Parent4" refType="h" fact="0.4772"/>
              <dgm:constr type="w" for="ch" forName="Parent4" refType="w" fact="0.2975"/>
              <dgm:constr type="h" for="ch" forName="Parent4" refType="h" fact="0.0637"/>
              <dgm:constr type="l" for="ch" forName="Parent5" refType="w" fact="0.1171"/>
              <dgm:constr type="t" for="ch" forName="Parent5" refType="h" fact="0.6085"/>
              <dgm:constr type="w" for="ch" forName="Parent5" refType="w" fact="0.2975"/>
              <dgm:constr type="h" for="ch" forName="Parent5" refType="h" fact="0.0637"/>
              <dgm:constr type="l" for="ch" forName="Parent6" refType="w" fact="0.2658"/>
              <dgm:constr type="t" for="ch" forName="Parent6" refType="h" fact="0.74"/>
              <dgm:constr type="w" for="ch" forName="Parent6" refType="w" fact="0.2975"/>
              <dgm:constr type="h" for="ch" forName="Parent6" refType="h" fact="0.0637"/>
              <dgm:constr type="l" for="ch" forName="Parent7" refType="w" fact="0.1171"/>
              <dgm:constr type="t" for="ch" forName="Parent7" refType="h" fact="0.8715"/>
              <dgm:constr type="w" for="ch" forName="Parent7" refType="w" fact="0.2975"/>
              <dgm:constr type="h" for="ch" forName="Parent7" refType="h" fact="0.0637"/>
              <dgm:constr type="l" for="ch" forName="Child1" refType="w" fact="0.5348"/>
              <dgm:constr type="t" for="ch" forName="Child1" refType="h" fact="0.0678"/>
              <dgm:constr type="w" for="ch" forName="Child1" refType="w" fact="0.3196"/>
              <dgm:constr type="h" for="ch" forName="Child1" refType="h" fact="0.0908"/>
              <dgm:constr type="l" for="ch" forName="Child2" refType="w" fact="0.6804"/>
              <dgm:constr type="t" for="ch" forName="Child2" refType="h" fact="0.2006"/>
              <dgm:constr type="w" for="ch" forName="Child2" refType="w" fact="0.3196"/>
              <dgm:constr type="h" for="ch" forName="Child2" refType="h" fact="0.0908"/>
              <dgm:constr type="l" for="ch" forName="Child3" refType="w" fact="0.5348"/>
              <dgm:constr type="t" for="ch" forName="Child3" refType="h" fact="0.3308"/>
              <dgm:constr type="w" for="ch" forName="Child3" refType="w" fact="0.3196"/>
              <dgm:constr type="h" for="ch" forName="Child3" refType="h" fact="0.0908"/>
              <dgm:constr type="l" for="ch" forName="Child4" refType="w" fact="0.6804"/>
              <dgm:constr type="t" for="ch" forName="Child4" refType="h" fact="0.4623"/>
              <dgm:constr type="w" for="ch" forName="Child4" refType="w" fact="0.3196"/>
              <dgm:constr type="h" for="ch" forName="Child4" refType="h" fact="0.0908"/>
              <dgm:constr type="l" for="ch" forName="Child5" refType="w" fact="0.5348"/>
              <dgm:constr type="t" for="ch" forName="Child5" refType="h" fact="0.5936"/>
              <dgm:constr type="w" for="ch" forName="Child5" refType="w" fact="0.3196"/>
              <dgm:constr type="h" for="ch" forName="Child5" refType="h" fact="0.0908"/>
              <dgm:constr type="l" for="ch" forName="Child6" refType="w" fact="0.6804"/>
              <dgm:constr type="t" for="ch" forName="Child6" refType="h" fact="0.7251"/>
              <dgm:constr type="w" for="ch" forName="Child6" refType="w" fact="0.3196"/>
              <dgm:constr type="h" for="ch" forName="Child6" refType="h" fact="0.0908"/>
              <dgm:constr type="l" for="ch" forName="Child7" refType="w" fact="0.5348"/>
              <dgm:constr type="t" for="ch" forName="Child7" refType="h" fact="0.8579"/>
              <dgm:constr type="w" for="ch" forName="Child7" refType="w" fact="0.3196"/>
              <dgm:constr type="h" for="ch" forName="Child7" refType="h" fact="0.0908"/>
            </dgm:constrLst>
          </dgm:else>
        </dgm:choose>
      </dgm:else>
    </dgm:choose>
    <dgm:forEach name="wrapper" axis="self" ptType="parTrans">
      <dgm:forEach name="accentRepeat" axis="self">
        <dgm:layoutNode name="Accent" styleLbl="node1">
          <dgm:alg type="sp"/>
          <dgm:choose name="Name20">
            <dgm:if name="Name21" func="var" arg="dir" op="equ" val="norm">
              <dgm:choose name="Name22">
                <dgm:if name="Name23" axis="precedSib" ptType="node" func="cnt" op="equ" val="0">
                  <dgm:choose name="Name24">
                    <dgm:if name="Name25" axis="followSib" ptType="node" func="cnt" op="equ" val="0">
                      <dgm:shape xmlns:r="http://schemas.openxmlformats.org/officeDocument/2006/relationships" type="circularArrow" r:blip="">
                        <dgm:adjLst>
                          <dgm:adj idx="1" val="0.1098"/>
                          <dgm:adj idx="2" val="19.0387"/>
                          <dgm:adj idx="3" val="150"/>
                          <dgm:adj idx="4" val="180"/>
                          <dgm:adj idx="5" val="0.125"/>
                        </dgm:adjLst>
                      </dgm:shape>
                    </dgm:if>
                    <dgm:else name="Name26">
                      <dgm:shape xmlns:r="http://schemas.openxmlformats.org/officeDocument/2006/relationships" type="circularArrow" r:blip="">
                        <dgm:adjLst>
                          <dgm:adj idx="1" val="0.1098"/>
                          <dgm:adj idx="2" val="19.0387"/>
                          <dgm:adj idx="3" val="75"/>
                          <dgm:adj idx="4" val="180"/>
                          <dgm:adj idx="5" val="0.125"/>
                        </dgm:adjLst>
                      </dgm:shape>
                    </dgm:else>
                  </dgm:choose>
                </dgm:if>
                <dgm:else name="Name27">
                  <dgm:choose name="Name28">
                    <dgm:if name="Name29" axis="followSib" ptType="node" func="cnt" op="equ" val="0">
                      <dgm:choose name="Name30">
                        <dgm:if name="Name31" axis="precedSib" ptType="node" func="cnt" op="equ" val="1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if name="Name32" axis="precedSib" ptType="node" func="cnt" op="equ" val="2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if name="Name33" axis="precedSib" ptType="node" func="cnt" op="equ" val="3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if name="Name34" axis="precedSib" ptType="node" func="cnt" op="equ" val="4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if name="Name35" axis="precedSib" ptType="node" func="cnt" op="equ" val="5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if name="Name36" axis="precedSib" ptType="node" func="cnt" op="equ" val="6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else name="Name37"/>
                      </dgm:choose>
                    </dgm:if>
                    <dgm:else name="Name38">
                      <dgm:choose name="Name39">
                        <dgm:if name="Name40" axis="precedSib" ptType="node" func="cnt" op="equ" val="0">
                          <dgm:shape xmlns:r="http://schemas.openxmlformats.org/officeDocument/2006/relationships" type="blockArc" r:blip="">
                            <dgm:adjLst>
                              <dgm:adj idx="1" val="-133.1632"/>
                              <dgm:adj idx="2" val="65"/>
                              <dgm:adj idx="3" val="0.13"/>
                            </dgm:adjLst>
                          </dgm:shape>
                        </dgm:if>
                        <dgm:if name="Name41" axis="precedSib" ptType="node" func="cnt" op="equ" val="1">
                          <dgm:shape xmlns:r="http://schemas.openxmlformats.org/officeDocument/2006/relationships" type="leftCircularArrow" r:blip="">
                            <dgm:adjLst>
                              <dgm:adj idx="1" val="0.1098"/>
                              <dgm:adj idx="2" val="19.0387"/>
                              <dgm:adj idx="3" val="105"/>
                              <dgm:adj idx="4" val="-45"/>
                              <dgm:adj idx="5" val="0.125"/>
                            </dgm:adjLst>
                          </dgm:shape>
                        </dgm:if>
                        <dgm:if name="Name42" axis="precedSib" ptType="node" func="cnt" op="equ" val="2">
                          <dgm:shape xmlns:r="http://schemas.openxmlformats.org/officeDocument/2006/relationships" type="circularArrow" r:blip="">
                            <dgm:adjLst>
                              <dgm:adj idx="1" val="0.1098"/>
                              <dgm:adj idx="2" val="19.0387"/>
                              <dgm:adj idx="3" val="75"/>
                              <dgm:adj idx="4" val="-135"/>
                              <dgm:adj idx="5" val="0.125"/>
                            </dgm:adjLst>
                          </dgm:shape>
                        </dgm:if>
                        <dgm:if name="Name43" axis="precedSib" ptType="node" func="cnt" op="equ" val="3">
                          <dgm:shape xmlns:r="http://schemas.openxmlformats.org/officeDocument/2006/relationships" type="leftCircularArrow" r:blip="">
                            <dgm:adjLst>
                              <dgm:adj idx="1" val="0.1098"/>
                              <dgm:adj idx="2" val="19.0387"/>
                              <dgm:adj idx="3" val="105"/>
                              <dgm:adj idx="4" val="-45"/>
                              <dgm:adj idx="5" val="0.125"/>
                            </dgm:adjLst>
                          </dgm:shape>
                        </dgm:if>
                        <dgm:if name="Name44" axis="precedSib" ptType="node" func="cnt" op="equ" val="4">
                          <dgm:shape xmlns:r="http://schemas.openxmlformats.org/officeDocument/2006/relationships" type="circularArrow" r:blip="">
                            <dgm:adjLst>
                              <dgm:adj idx="1" val="0.1098"/>
                              <dgm:adj idx="2" val="19.0387"/>
                              <dgm:adj idx="3" val="75"/>
                              <dgm:adj idx="4" val="-135"/>
                              <dgm:adj idx="5" val="0.125"/>
                            </dgm:adjLst>
                          </dgm:shape>
                        </dgm:if>
                        <dgm:if name="Name45" axis="precedSib" ptType="node" func="cnt" op="equ" val="5">
                          <dgm:shape xmlns:r="http://schemas.openxmlformats.org/officeDocument/2006/relationships" type="leftCircularArrow" r:blip="">
                            <dgm:adjLst>
                              <dgm:adj idx="1" val="0.1098"/>
                              <dgm:adj idx="2" val="19.0387"/>
                              <dgm:adj idx="3" val="105"/>
                              <dgm:adj idx="4" val="-45"/>
                              <dgm:adj idx="5" val="0.125"/>
                            </dgm:adjLst>
                          </dgm:shape>
                        </dgm:if>
                        <dgm:if name="Name46" axis="precedSib" ptType="node" func="cnt" op="equ" val="6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else name="Name47"/>
                      </dgm:choose>
                    </dgm:else>
                  </dgm:choose>
                </dgm:else>
              </dgm:choose>
            </dgm:if>
            <dgm:else name="Name48">
              <dgm:choose name="Name49">
                <dgm:if name="Name50" axis="precedSib" ptType="node" func="cnt" op="equ" val="0">
                  <dgm:choose name="Name51">
                    <dgm:if name="Name52" axis="followSib" ptType="node" func="cnt" op="equ" val="0">
                      <dgm:shape xmlns:r="http://schemas.openxmlformats.org/officeDocument/2006/relationships" type="leftCircularArrow" r:blip="">
                        <dgm:adjLst>
                          <dgm:adj idx="1" val="0.1098"/>
                          <dgm:adj idx="2" val="19.0387"/>
                          <dgm:adj idx="3" val="30"/>
                          <dgm:adj idx="4" val="0"/>
                          <dgm:adj idx="5" val="0.125"/>
                        </dgm:adjLst>
                      </dgm:shape>
                    </dgm:if>
                    <dgm:else name="Name53">
                      <dgm:shape xmlns:r="http://schemas.openxmlformats.org/officeDocument/2006/relationships" type="leftCircularArrow" r:blip="">
                        <dgm:adjLst>
                          <dgm:adj idx="1" val="0.1098"/>
                          <dgm:adj idx="2" val="19.0387"/>
                          <dgm:adj idx="3" val="105"/>
                          <dgm:adj idx="4" val="0"/>
                          <dgm:adj idx="5" val="0.125"/>
                        </dgm:adjLst>
                      </dgm:shape>
                    </dgm:else>
                  </dgm:choose>
                </dgm:if>
                <dgm:else name="Name54">
                  <dgm:choose name="Name55">
                    <dgm:if name="Name56" axis="followSib" ptType="node" func="cnt" op="equ" val="0">
                      <dgm:choose name="Name57">
                        <dgm:if name="Name58" axis="precedSib" ptType="node" func="cnt" op="equ" val="1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if name="Name59" axis="precedSib" ptType="node" func="cnt" op="equ" val="2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if name="Name60" axis="precedSib" ptType="node" func="cnt" op="equ" val="3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if name="Name61" axis="precedSib" ptType="node" func="cnt" op="equ" val="4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if name="Name62" axis="precedSib" ptType="node" func="cnt" op="equ" val="5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if name="Name63" axis="precedSib" ptType="node" func="cnt" op="equ" val="6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else name="Name64"/>
                      </dgm:choose>
                    </dgm:if>
                    <dgm:else name="Name65">
                      <dgm:choose name="Name66">
                        <dgm:if name="Name67" axis="precedSib" ptType="node" func="cnt" op="equ" val="0">
                          <dgm:shape xmlns:r="http://schemas.openxmlformats.org/officeDocument/2006/relationships" type="blockArc" r:blip="">
                            <dgm:adjLst>
                              <dgm:adj idx="1" val="-133.1632"/>
                              <dgm:adj idx="2" val="65"/>
                              <dgm:adj idx="3" val="0.13"/>
                            </dgm:adjLst>
                          </dgm:shape>
                        </dgm:if>
                        <dgm:if name="Name68" axis="precedSib" ptType="node" func="cnt" op="equ" val="1">
                          <dgm:shape xmlns:r="http://schemas.openxmlformats.org/officeDocument/2006/relationships" type="circularArrow" r:blip="">
                            <dgm:adjLst>
                              <dgm:adj idx="1" val="0.1098"/>
                              <dgm:adj idx="2" val="19.0387"/>
                              <dgm:adj idx="3" val="75"/>
                              <dgm:adj idx="4" val="-135"/>
                              <dgm:adj idx="5" val="0.125"/>
                            </dgm:adjLst>
                          </dgm:shape>
                        </dgm:if>
                        <dgm:if name="Name69" axis="precedSib" ptType="node" func="cnt" op="equ" val="2">
                          <dgm:shape xmlns:r="http://schemas.openxmlformats.org/officeDocument/2006/relationships" type="leftCircularArrow" r:blip="">
                            <dgm:adjLst>
                              <dgm:adj idx="1" val="0.1098"/>
                              <dgm:adj idx="2" val="19.0387"/>
                              <dgm:adj idx="3" val="105"/>
                              <dgm:adj idx="4" val="-45"/>
                              <dgm:adj idx="5" val="0.125"/>
                            </dgm:adjLst>
                          </dgm:shape>
                        </dgm:if>
                        <dgm:if name="Name70" axis="precedSib" ptType="node" func="cnt" op="equ" val="3">
                          <dgm:shape xmlns:r="http://schemas.openxmlformats.org/officeDocument/2006/relationships" type="circularArrow" r:blip="">
                            <dgm:adjLst>
                              <dgm:adj idx="1" val="0.1098"/>
                              <dgm:adj idx="2" val="19.0387"/>
                              <dgm:adj idx="3" val="75"/>
                              <dgm:adj idx="4" val="-135"/>
                              <dgm:adj idx="5" val="0.125"/>
                            </dgm:adjLst>
                          </dgm:shape>
                        </dgm:if>
                        <dgm:if name="Name71" axis="precedSib" ptType="node" func="cnt" op="equ" val="4">
                          <dgm:shape xmlns:r="http://schemas.openxmlformats.org/officeDocument/2006/relationships" type="leftCircularArrow" r:blip="">
                            <dgm:adjLst>
                              <dgm:adj idx="1" val="0.1098"/>
                              <dgm:adj idx="2" val="19.0387"/>
                              <dgm:adj idx="3" val="105"/>
                              <dgm:adj idx="4" val="-45"/>
                              <dgm:adj idx="5" val="0.125"/>
                            </dgm:adjLst>
                          </dgm:shape>
                        </dgm:if>
                        <dgm:if name="Name72" axis="precedSib" ptType="node" func="cnt" op="equ" val="5">
                          <dgm:shape xmlns:r="http://schemas.openxmlformats.org/officeDocument/2006/relationships" type="circularArrow" r:blip="">
                            <dgm:adjLst>
                              <dgm:adj idx="1" val="0.1098"/>
                              <dgm:adj idx="2" val="19.0387"/>
                              <dgm:adj idx="3" val="75"/>
                              <dgm:adj idx="4" val="-135"/>
                              <dgm:adj idx="5" val="0.125"/>
                            </dgm:adjLst>
                          </dgm:shape>
                        </dgm:if>
                        <dgm:if name="Name73" axis="precedSib" ptType="node" func="cnt" op="equ" val="6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else name="Name74"/>
                      </dgm:choose>
                    </dgm:else>
                  </dgm:choose>
                </dgm:else>
              </dgm:choose>
            </dgm:else>
          </dgm:choose>
          <dgm:presOf/>
        </dgm:layoutNode>
      </dgm:forEach>
    </dgm:forEach>
    <dgm:forEach name="Name75" axis="ch" ptType="node" cnt="1">
      <dgm:layoutNode name="Accent1">
        <dgm:alg type="sp"/>
        <dgm:shape xmlns:r="http://schemas.openxmlformats.org/officeDocument/2006/relationships" r:blip="">
          <dgm:adjLst/>
        </dgm:shape>
        <dgm:presOf/>
        <dgm:constrLst/>
        <dgm:forEach name="Name76" ref="accentRepeat"/>
      </dgm:layoutNode>
      <dgm:choose name="Name77">
        <dgm:if name="Name78" axis="ch" ptType="node" func="cnt" op="gte" val="1">
          <dgm:layoutNode name="Child1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79"/>
      </dgm:choose>
      <dgm:layoutNode name="Parent1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  <dgm:forEach name="Name80" axis="ch" ptType="node" st="2" cnt="1">
      <dgm:layoutNode name="Accent2">
        <dgm:alg type="sp"/>
        <dgm:shape xmlns:r="http://schemas.openxmlformats.org/officeDocument/2006/relationships" r:blip="">
          <dgm:adjLst/>
        </dgm:shape>
        <dgm:presOf/>
        <dgm:constrLst/>
        <dgm:forEach name="Name81" ref="accentRepeat"/>
      </dgm:layoutNode>
      <dgm:choose name="Name82">
        <dgm:if name="Name83" axis="ch" ptType="node" func="cnt" op="gte" val="1">
          <dgm:layoutNode name="Child2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84"/>
      </dgm:choose>
      <dgm:layoutNode name="Parent2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  <dgm:forEach name="Name85" axis="ch" ptType="node" st="3" cnt="1">
      <dgm:layoutNode name="Accent3">
        <dgm:alg type="sp"/>
        <dgm:shape xmlns:r="http://schemas.openxmlformats.org/officeDocument/2006/relationships" r:blip="">
          <dgm:adjLst/>
        </dgm:shape>
        <dgm:presOf/>
        <dgm:constrLst/>
        <dgm:forEach name="Name86" ref="accentRepeat"/>
      </dgm:layoutNode>
      <dgm:choose name="Name87">
        <dgm:if name="Name88" axis="ch" ptType="node" func="cnt" op="gte" val="1">
          <dgm:layoutNode name="Child3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89"/>
      </dgm:choose>
      <dgm:layoutNode name="Parent3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  <dgm:forEach name="Name90" axis="ch" ptType="node" st="4" cnt="1">
      <dgm:layoutNode name="Accent4">
        <dgm:alg type="sp"/>
        <dgm:shape xmlns:r="http://schemas.openxmlformats.org/officeDocument/2006/relationships" r:blip="">
          <dgm:adjLst/>
        </dgm:shape>
        <dgm:presOf/>
        <dgm:constrLst/>
        <dgm:forEach name="Name91" ref="accentRepeat"/>
      </dgm:layoutNode>
      <dgm:choose name="Name92">
        <dgm:if name="Name93" axis="ch" ptType="node" func="cnt" op="gte" val="1">
          <dgm:layoutNode name="Child4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94"/>
      </dgm:choose>
      <dgm:layoutNode name="Parent4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  <dgm:forEach name="Name95" axis="ch" ptType="node" st="5" cnt="1">
      <dgm:layoutNode name="Accent5">
        <dgm:alg type="sp"/>
        <dgm:shape xmlns:r="http://schemas.openxmlformats.org/officeDocument/2006/relationships" r:blip="">
          <dgm:adjLst/>
        </dgm:shape>
        <dgm:presOf/>
        <dgm:constrLst/>
        <dgm:forEach name="Name96" ref="accentRepeat"/>
      </dgm:layoutNode>
      <dgm:choose name="Name97">
        <dgm:if name="Name98" axis="ch" ptType="node" func="cnt" op="gte" val="1">
          <dgm:layoutNode name="Child5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99"/>
      </dgm:choose>
      <dgm:layoutNode name="Parent5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  <dgm:forEach name="Name100" axis="ch" ptType="node" st="6" cnt="1">
      <dgm:layoutNode name="Accent6">
        <dgm:alg type="sp"/>
        <dgm:shape xmlns:r="http://schemas.openxmlformats.org/officeDocument/2006/relationships" r:blip="">
          <dgm:adjLst/>
        </dgm:shape>
        <dgm:presOf/>
        <dgm:constrLst/>
        <dgm:forEach name="Name101" ref="accentRepeat"/>
      </dgm:layoutNode>
      <dgm:choose name="Name102">
        <dgm:if name="Name103" axis="ch" ptType="node" func="cnt" op="gte" val="1">
          <dgm:layoutNode name="Child6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104"/>
      </dgm:choose>
      <dgm:layoutNode name="Parent6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  <dgm:forEach name="Name105" axis="ch" ptType="node" st="7" cnt="1">
      <dgm:layoutNode name="Accent7">
        <dgm:alg type="sp"/>
        <dgm:shape xmlns:r="http://schemas.openxmlformats.org/officeDocument/2006/relationships" r:blip="">
          <dgm:adjLst/>
        </dgm:shape>
        <dgm:presOf/>
        <dgm:constrLst/>
        <dgm:forEach name="Name106" ref="accentRepeat"/>
      </dgm:layoutNode>
      <dgm:choose name="Name107">
        <dgm:if name="Name108" axis="ch" ptType="node" func="cnt" op="gte" val="1">
          <dgm:layoutNode name="Child7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109"/>
      </dgm:choose>
      <dgm:layoutNode name="Parent7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pyramid1">
  <dgm:title val=""/>
  <dgm:desc val=""/>
  <dgm:catLst>
    <dgm:cat type="pyramid" pri="1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pyra">
          <dgm:param type="linDir" val="fromB"/>
          <dgm:param type="txDir" val="fromT"/>
          <dgm:param type="pyraAcctPos" val="aft"/>
          <dgm:param type="pyraAcctTxMar" val="step"/>
          <dgm:param type="pyraAcctBkgdNode" val="acctBkgd"/>
          <dgm:param type="pyraAcctTxNode" val="acctTx"/>
          <dgm:param type="pyraLvlNode" val="level"/>
        </dgm:alg>
      </dgm:if>
      <dgm:else name="Name3">
        <dgm:alg type="pyra">
          <dgm:param type="linDir" val="fromB"/>
          <dgm:param type="txDir" val="fromT"/>
          <dgm:param type="pyraAcctPos" val="bef"/>
          <dgm:param type="pyraAcctTxMar" val="step"/>
          <dgm:param type="pyraAcctBkgdNode" val="acctBkgd"/>
          <dgm:param type="pyraAcctTxNode" val="acctTx"/>
          <dgm:param type="pyraLvlNode" val="level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root des" ptType="all node" func="maxDepth" op="gte" val="2">
        <dgm:constrLst>
          <dgm:constr type="primFontSz" for="des" forName="levelTx" op="equ"/>
          <dgm:constr type="secFontSz" for="des" forName="acctTx" op="equ"/>
          <dgm:constr type="pyraAcctRatio" val="0.32"/>
        </dgm:constrLst>
      </dgm:if>
      <dgm:else name="Name6">
        <dgm:constrLst>
          <dgm:constr type="primFontSz" for="des" forName="levelTx" op="equ"/>
          <dgm:constr type="secFontSz" for="des" forName="acctTx" op="equ"/>
          <dgm:constr type="pyraAcctRatio"/>
        </dgm:constrLst>
      </dgm:else>
    </dgm:choose>
    <dgm:ruleLst/>
    <dgm:forEach name="Name7" axis="ch" ptType="node">
      <dgm:layoutNode name="Name8">
        <dgm:alg type="composite">
          <dgm:param type="horzAlign" val="none"/>
        </dgm:alg>
        <dgm:shape xmlns:r="http://schemas.openxmlformats.org/officeDocument/2006/relationships" r:blip="">
          <dgm:adjLst/>
        </dgm:shape>
        <dgm:presOf/>
        <dgm:choose name="Name9">
          <dgm:if name="Name10" axis="self" ptType="node" func="pos" op="equ" val="1">
            <dgm:constrLst>
              <dgm:constr type="ctrX" for="ch" forName="acctBkgd" val="1"/>
              <dgm:constr type="ctrY" for="ch" forName="acctBkgd" val="1"/>
              <dgm:constr type="w" for="ch" forName="acctBkgd" val="1"/>
              <dgm:constr type="h" for="ch" forName="acctBkgd" val="1"/>
              <dgm:constr type="ctrX" for="ch" forName="acctTx" val="1"/>
              <dgm:constr type="ctrY" for="ch" forName="acctTx" val="1"/>
              <dgm:constr type="w" for="ch" forName="acctTx" val="1"/>
              <dgm:constr type="h" for="ch" forName="acctTx" val="1"/>
              <dgm:constr type="ctrX" for="ch" forName="level" val="1"/>
              <dgm:constr type="ctrY" for="ch" forName="level" val="1"/>
              <dgm:constr type="w" for="ch" forName="level" val="1"/>
              <dgm:constr type="h" for="ch" forName="level" val="1"/>
              <dgm:constr type="ctrX" for="ch" forName="levelTx" refType="ctrX" refFor="ch" refForName="level"/>
              <dgm:constr type="ctrY" for="ch" forName="levelTx" refType="ctrY" refFor="ch" refForName="level"/>
              <dgm:constr type="w" for="ch" forName="levelTx" refType="w" refFor="ch" refForName="level"/>
              <dgm:constr type="h" for="ch" forName="levelTx" refType="h" refFor="ch" refForName="level"/>
            </dgm:constrLst>
          </dgm:if>
          <dgm:else name="Name11">
            <dgm:constrLst>
              <dgm:constr type="ctrX" for="ch" forName="acctBkgd" val="1"/>
              <dgm:constr type="ctrY" for="ch" forName="acctBkgd" val="1"/>
              <dgm:constr type="w" for="ch" forName="acctBkgd" val="1"/>
              <dgm:constr type="h" for="ch" forName="acctBkgd" val="1"/>
              <dgm:constr type="ctrX" for="ch" forName="acctTx" val="1"/>
              <dgm:constr type="ctrY" for="ch" forName="acctTx" val="1"/>
              <dgm:constr type="w" for="ch" forName="acctTx" val="1"/>
              <dgm:constr type="h" for="ch" forName="acctTx" val="1"/>
              <dgm:constr type="ctrX" for="ch" forName="level" val="1"/>
              <dgm:constr type="ctrY" for="ch" forName="level" val="1"/>
              <dgm:constr type="w" for="ch" forName="level" val="1"/>
              <dgm:constr type="h" for="ch" forName="level" val="1"/>
              <dgm:constr type="ctrX" for="ch" forName="levelTx" refType="ctrX" refFor="ch" refForName="level"/>
              <dgm:constr type="ctrY" for="ch" forName="levelTx" refType="ctrY" refFor="ch" refForName="level"/>
              <dgm:constr type="w" for="ch" forName="levelTx" refType="w" refFor="ch" refForName="level" fact="0.65"/>
              <dgm:constr type="h" for="ch" forName="levelTx" refType="h" refFor="ch" refForName="level"/>
            </dgm:constrLst>
          </dgm:else>
        </dgm:choose>
        <dgm:ruleLst/>
        <dgm:choose name="Name12">
          <dgm:if name="Name13" axis="ch" ptType="node" func="cnt" op="gte" val="1">
            <dgm:layoutNode name="acctBkgd" styleLbl="alignAcc1">
              <dgm:alg type="sp"/>
              <dgm:shape xmlns:r="http://schemas.openxmlformats.org/officeDocument/2006/relationships" type="nonIsoscelesTrapezoid" r:blip="">
                <dgm:adjLst/>
              </dgm:shape>
              <dgm:presOf axis="des" ptType="node"/>
              <dgm:constrLst/>
              <dgm:ruleLst/>
            </dgm:layoutNode>
            <dgm:layoutNode name="acctTx" styleLbl="alignAcc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type="nonIsoscelesTrapezoid" r:blip="" hideGeom="1">
                <dgm:adjLst/>
              </dgm:shape>
              <dgm:presOf axis="des" ptType="node"/>
              <dgm:constrLst>
                <dgm:constr type="secFontSz" val="65"/>
                <dgm:constr type="primFontSz" refType="secFontSz"/>
                <dgm:constr type="tMarg" refType="secFontSz" fact="0.3"/>
                <dgm:constr type="bMarg" refType="secFontSz" fact="0.3"/>
                <dgm:constr type="lMarg" refType="secFontSz" fact="0.3"/>
                <dgm:constr type="rMarg" refType="secFontSz" fact="0.3"/>
              </dgm:constrLst>
              <dgm:ruleLst>
                <dgm:rule type="secFontSz" val="5" fact="NaN" max="NaN"/>
              </dgm:ruleLst>
            </dgm:layoutNode>
          </dgm:if>
          <dgm:else name="Name14"/>
        </dgm:choose>
        <dgm:layoutNode name="level">
          <dgm:varLst>
            <dgm:chMax val="1"/>
            <dgm:bulletEnabled val="1"/>
          </dgm:varLst>
          <dgm:alg type="sp"/>
          <dgm:shape xmlns:r="http://schemas.openxmlformats.org/officeDocument/2006/relationships" type="trapezoid" r:blip="">
            <dgm:adjLst/>
          </dgm:shape>
          <dgm:presOf axis="self"/>
          <dgm:constrLst>
            <dgm:constr type="h" val="500"/>
            <dgm:constr type="w" val="1"/>
          </dgm:constrLst>
          <dgm:ruleLst/>
        </dgm:layoutNode>
        <dgm:layoutNode name="levelTx" styleLbl="revTx">
          <dgm:varLst>
            <dgm:chMax val="1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layoutNode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9/3/layout/StepUpProcess">
  <dgm:title val=""/>
  <dgm:desc val=""/>
  <dgm:catLst>
    <dgm:cat type="process" pri="13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60" srcId="0" destId="10" srcOrd="0" destOrd="0"/>
        <dgm:cxn modelId="7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  <dgm:cxn modelId="90" srcId="0" destId="40" srcOrd="3" destOrd="0"/>
      </dgm:cxnLst>
      <dgm:bg/>
      <dgm:whole/>
    </dgm:dataModel>
  </dgm:clrData>
  <dgm:layoutNode name="rootnode">
    <dgm:varLst>
      <dgm:chMax/>
      <dgm:chPref/>
      <dgm:dir/>
      <dgm:animLvl val="lvl"/>
    </dgm:varLst>
    <dgm:choose name="Name0">
      <dgm:if name="Name1" func="var" arg="dir" op="equ" val="norm">
        <dgm:alg type="snake">
          <dgm:param type="grDir" val="bL"/>
          <dgm:param type="flowDir" val="row"/>
          <dgm:param type="off" val="off"/>
          <dgm:param type="bkpt" val="fixed"/>
          <dgm:param type="bkPtFixedVal" val="1"/>
        </dgm:alg>
      </dgm:if>
      <dgm:else name="Name2">
        <dgm:alg type="snake">
          <dgm:param type="grDir" val="bR"/>
          <dgm:param type="flowDir" val="row"/>
          <dgm:param type="off" val="off"/>
          <dgm:param type="bkpt" val="fixed"/>
          <dgm:param type="bkPtFixedVal" val="1"/>
        </dgm:alg>
      </dgm:else>
    </dgm:choose>
    <dgm:shape xmlns:r="http://schemas.openxmlformats.org/officeDocument/2006/relationships" r:blip="">
      <dgm:adjLst/>
    </dgm:shape>
    <dgm:constrLst>
      <dgm:constr type="alignOff" forName="rootnode" val="1"/>
      <dgm:constr type="primFontSz" for="des" ptType="node" op="equ" val="65"/>
      <dgm:constr type="w" for="ch" forName="composite" refType="w"/>
      <dgm:constr type="h" for="ch" forName="composite" refType="h"/>
      <dgm:constr type="sp" refType="h" refFor="ch" refForName="composite" op="equ" fact="-0.765"/>
      <dgm:constr type="w" for="ch" forName="sibTrans" refType="w" fact="0.103"/>
      <dgm:constr type="h" for="ch" forName="sibTrans" refType="h" fact="0.103"/>
    </dgm:constrLst>
    <dgm:forEach name="nodesForEach" axis="ch" ptType="node">
      <dgm:layoutNode name="composite">
        <dgm:alg type="composite">
          <dgm:param type="ar" val="0.861"/>
        </dgm:alg>
        <dgm:shape xmlns:r="http://schemas.openxmlformats.org/officeDocument/2006/relationships" r:blip="">
          <dgm:adjLst/>
        </dgm:shape>
        <dgm:choose name="Name3">
          <dgm:if name="Name4" func="var" arg="dir" op="equ" val="norm">
            <dgm:constrLst>
              <dgm:constr type="l" for="ch" forName="LShape" refType="w" fact="0"/>
              <dgm:constr type="t" for="ch" forName="LShape" refType="h" fact="0.2347"/>
              <dgm:constr type="w" for="ch" forName="LShape" refType="w" fact="0.998"/>
              <dgm:constr type="h" for="ch" forName="LShape" refType="h" fact="0.5164"/>
              <dgm:constr type="r" for="ch" forName="ParentText" refType="w"/>
              <dgm:constr type="t" for="ch" forName="ParentText" refType="h" fact="0.32"/>
              <dgm:constr type="w" for="ch" forName="ParentText" refType="w" fact="0.901"/>
              <dgm:constr type="h" for="ch" forName="ParentText" refType="h" fact="0.68"/>
              <dgm:constr type="l" for="ch" forName="Triangle" refType="w" fact="0.83"/>
              <dgm:constr type="t" for="ch" forName="Triangle" refType="h" fact="0"/>
              <dgm:constr type="w" for="ch" forName="Triangle" refType="w" fact="0.17"/>
              <dgm:constr type="h" for="ch" forName="Triangle" refType="w" refFor="ch" refForName="Triangle"/>
            </dgm:constrLst>
          </dgm:if>
          <dgm:else name="Name5">
            <dgm:constrLst>
              <dgm:constr type="l" for="ch" forName="LShape" refType="w" fact="0.002"/>
              <dgm:constr type="t" for="ch" forName="LShape" refType="h" fact="0.2347"/>
              <dgm:constr type="w" for="ch" forName="LShape" refType="w"/>
              <dgm:constr type="h" for="ch" forName="LShape" refType="h" fact="0.5164"/>
              <dgm:constr type="l" for="ch" forName="ParentText" refType="w" fact="0"/>
              <dgm:constr type="t" for="ch" forName="ParentText" refType="h" fact="0.32"/>
              <dgm:constr type="w" for="ch" forName="ParentText" refType="w" fact="0.902"/>
              <dgm:constr type="h" for="ch" forName="ParentText" refType="h" fact="0.68"/>
              <dgm:constr type="l" for="ch" forName="Triangle" refType="w" fact="0"/>
              <dgm:constr type="t" for="ch" forName="Triangle" refType="h" fact="0"/>
              <dgm:constr type="w" for="ch" forName="Triangle" refType="w" fact="0.17"/>
              <dgm:constr type="h" for="ch" forName="Triangle" refType="w" refFor="ch" refForName="Triangle"/>
            </dgm:constrLst>
          </dgm:else>
        </dgm:choose>
        <dgm:layoutNode name="LShape" styleLbl="alignNode1">
          <dgm:alg type="sp"/>
          <dgm:choose name="Name6">
            <dgm:if name="Name7" func="var" arg="dir" op="equ" val="norm">
              <dgm:shape xmlns:r="http://schemas.openxmlformats.org/officeDocument/2006/relationships" rot="90" type="corner" r:blip="">
                <dgm:adjLst>
                  <dgm:adj idx="1" val="0.1612"/>
                  <dgm:adj idx="2" val="0.1611"/>
                </dgm:adjLst>
              </dgm:shape>
            </dgm:if>
            <dgm:else name="Name8">
              <dgm:shape xmlns:r="http://schemas.openxmlformats.org/officeDocument/2006/relationships" rot="180" type="corner" r:blip="">
                <dgm:adjLst>
                  <dgm:adj idx="1" val="0.1612"/>
                  <dgm:adj idx="2" val="0.1611"/>
                </dgm:adjLst>
              </dgm:shape>
            </dgm:else>
          </dgm:choose>
          <dgm:presOf/>
        </dgm:layoutNode>
        <dgm:layoutNode name="ParentText" styleLbl="revTx">
          <dgm:varLst>
            <dgm:chMax val="0"/>
            <dgm:chPref val="0"/>
            <dgm:bulletEnabled val="1"/>
          </dgm:varLst>
          <dgm:alg type="tx">
            <dgm:param type="parTxLTRAlign" val="l"/>
            <dgm:param type="txAnchorVert" val="t"/>
          </dgm:alg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choose name="Name9">
          <dgm:if name="Name10" axis="followSib" ptType="node" func="cnt" op="gte" val="1">
            <dgm:layoutNode name="Triangle" styleLbl="alignNode1">
              <dgm:alg type="sp"/>
              <dgm:choose name="Name11">
                <dgm:if name="Name12" func="var" arg="dir" op="equ" val="norm">
                  <dgm:shape xmlns:r="http://schemas.openxmlformats.org/officeDocument/2006/relationships" type="triangle" r:blip="">
                    <dgm:adjLst>
                      <dgm:adj idx="1" val="1"/>
                    </dgm:adjLst>
                  </dgm:shape>
                </dgm:if>
                <dgm:else name="Name13">
                  <dgm:shape xmlns:r="http://schemas.openxmlformats.org/officeDocument/2006/relationships" rot="90" type="triangle" r:blip="">
                    <dgm:adjLst>
                      <dgm:adj idx="1" val="1"/>
                    </dgm:adjLst>
                  </dgm:shape>
                </dgm:else>
              </dgm:choose>
              <dgm:presOf/>
            </dgm:layoutNode>
          </dgm:if>
          <dgm:else name="Name14"/>
        </dgm:choose>
      </dgm:layoutNode>
      <dgm:forEach name="sibTransForEach" axis="followSib" ptType="sibTrans" cnt="1">
        <dgm:layoutNode name="sibTrans">
          <dgm:alg type="composite">
            <dgm:param type="ar" val="0.861"/>
          </dgm:alg>
          <dgm:constrLst>
            <dgm:constr type="w" for="ch" forName="space" refType="w"/>
            <dgm:constr type="h" for="ch" forName="space" refType="w"/>
          </dgm:constrLst>
          <dgm:layoutNode name="space" styleLbl="alignNode1">
            <dgm:alg type="sp"/>
            <dgm:shape xmlns:r="http://schemas.openxmlformats.org/officeDocument/2006/relationships" r:blip="">
              <dgm:adjLst/>
            </dgm:shape>
            <dgm:presOf/>
          </dgm:layoutNode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11/layout/CircleProcess">
  <dgm:title val="Circle Process"/>
  <dgm:desc val="Use to show sequential steps in a process. Limited to eleven Level 1 shapes with an unlimited number of Level 2 shapes. Works best with small amounts of text. Unused text does not appear, but remains available if you switch layouts."/>
  <dgm:catLst>
    <dgm:cat type="process" pri="8500"/>
    <dgm:cat type="officeonline" pri="85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30" srcId="0" destId="10" srcOrd="0" destOrd="0"/>
        <dgm:cxn modelId="4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50" srcId="0" destId="10" srcOrd="0" destOrd="0"/>
        <dgm:cxn modelId="60" srcId="0" destId="20" srcOrd="1" destOrd="0"/>
        <dgm:cxn modelId="70" srcId="0" destId="30" srcOrd="2" destOrd="0"/>
        <dgm:cxn modelId="80" srcId="0" destId="40" srcOrd="3" destOrd="0"/>
      </dgm:cxnLst>
      <dgm:bg/>
      <dgm:whole/>
    </dgm:dataModel>
  </dgm:clrData>
  <dgm:layoutNode name="Name0">
    <dgm:varLst>
      <dgm:chMax val="11"/>
      <dgm:chPref val="11"/>
      <dgm:dir/>
      <dgm:resizeHandles/>
    </dgm:varLst>
    <dgm:shape xmlns:r="http://schemas.openxmlformats.org/officeDocument/2006/relationships" r:blip="">
      <dgm:adjLst/>
    </dgm:shape>
    <dgm:choose name="Name1">
      <dgm:if name="Name2" func="var" arg="dir" op="equ" val="norm">
        <dgm:choose name="Name3">
          <dgm:if name="Name4" axis="ch" ptType="node" func="cnt" op="equ" val="1">
            <dgm:alg type="composite">
              <dgm:param type="ar" val="0.6383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l" for="ch" forName="Parent1" refType="w" fact="0.1667"/>
              <dgm:constr type="t" for="ch" forName="Parent1" refType="h" fact="0.1064"/>
              <dgm:constr type="w" for="ch" forName="Parent1" refType="w" fact="0.6667"/>
              <dgm:constr type="h" for="ch" forName="Parent1" refType="h" fact="0.4255"/>
              <dgm:constr type="l" for="ch" forName="Accent1" refType="w" fact="0"/>
              <dgm:constr type="t" for="ch" forName="Accent1" refType="h" fact="0"/>
              <dgm:constr type="w" for="ch" forName="Accent1" refType="w"/>
              <dgm:constr type="h" for="ch" forName="Accent1" refType="h" fact="0.6383"/>
              <dgm:constr type="l" for="ch" forName="ParentBackground1" refType="w" fact="0.0333"/>
              <dgm:constr type="t" for="ch" forName="ParentBackground1" refType="h" fact="0.0213"/>
              <dgm:constr type="w" for="ch" forName="ParentBackground1" refType="w" fact="0.9333"/>
              <dgm:constr type="h" for="ch" forName="ParentBackground1" refType="h" fact="0.5957"/>
              <dgm:constr type="l" for="ch" forName="Child1" refType="w" fact="0.0333"/>
              <dgm:constr type="t" for="ch" forName="Child1" refType="h" fact="0.6574"/>
              <dgm:constr type="w" for="ch" forName="Child1" refType="w" fact="0.9333"/>
              <dgm:constr type="h" for="ch" forName="Child1" refType="h" fact="0.3426"/>
            </dgm:constrLst>
          </dgm:if>
          <dgm:if name="Name5" axis="ch" ptType="node" func="cnt" op="equ" val="2">
            <dgm:alg type="composite">
              <dgm:param type="ar" val="1.2659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Parent2" refType="primFontSz" refFor="des" refForName="Parent1" op="equ"/>
              <dgm:constr type="primFontSz" for="des" forName="Child2" refType="primFontSz" refFor="des" refForName="Child1" op="equ"/>
              <dgm:constr type="l" for="ch" forName="Parent2" refType="w" fact="0.6249"/>
              <dgm:constr type="t" for="ch" forName="Parent2" refType="h" fact="0.2022"/>
              <dgm:constr type="w" for="ch" forName="Parent2" refType="w" fact="0.3001"/>
              <dgm:constr type="h" for="ch" forName="Parent2" refType="h" fact="0.3799"/>
              <dgm:constr type="l" for="ch" forName="Parent1" refType="w" fact="0.1597"/>
              <dgm:constr type="t" for="ch" forName="Parent1" refType="h" fact="0.2022"/>
              <dgm:constr type="w" for="ch" forName="Parent1" refType="w" fact="0.3001"/>
              <dgm:constr type="h" for="ch" forName="Parent1" refType="h" fact="0.3799"/>
              <dgm:constr type="l" for="ch" forName="Accent2" refType="w" fact="0.5498"/>
              <dgm:constr type="t" for="ch" forName="Accent2" refType="h" fact="0.1072"/>
              <dgm:constr type="w" for="ch" forName="Accent2" refType="w" fact="0.4502"/>
              <dgm:constr type="h" for="ch" forName="Accent2" refType="h" fact="0.5699"/>
              <dgm:constr type="l" for="ch" forName="ParentBackground2" refType="w" fact="0.5648"/>
              <dgm:constr type="t" for="ch" forName="ParentBackground2" refType="h" fact="0.1262"/>
              <dgm:constr type="w" for="ch" forName="ParentBackground2" refType="w" fact="0.4201"/>
              <dgm:constr type="h" for="ch" forName="ParentBackground2" refType="h" fact="0.5319"/>
              <dgm:constr type="l" for="ch" forName="Child2" refType="w" fact="0.5648"/>
              <dgm:constr type="t" for="ch" forName="Child2" refType="h" fact="0.6876"/>
              <dgm:constr type="w" for="ch" forName="Child2" refType="w" fact="0.4201"/>
              <dgm:constr type="h" for="ch" forName="Child2" refType="h" fact="0.3124"/>
              <dgm:constr type="l" for="ch" forName="Accent1" refType="w" fact="-0.0086"/>
              <dgm:constr type="t" for="ch" forName="Accent1" refType="h" fact="-0.0109"/>
              <dgm:constr type="w" for="ch" forName="Accent1" refType="w" fact="0.6367"/>
              <dgm:constr type="h" for="ch" forName="Accent1" refType="h" fact="0.806"/>
              <dgm:constr type="l" for="ch" forName="ParentBackground1" refType="w" fact="0.0997"/>
              <dgm:constr type="t" for="ch" forName="ParentBackground1" refType="h" fact="0.1262"/>
              <dgm:constr type="w" for="ch" forName="ParentBackground1" refType="w" fact="0.4201"/>
              <dgm:constr type="h" for="ch" forName="ParentBackground1" refType="h" fact="0.5319"/>
              <dgm:constr type="l" for="ch" forName="Child1" refType="w" fact="0.0997"/>
              <dgm:constr type="t" for="ch" forName="Child1" refType="h" fact="0.6876"/>
              <dgm:constr type="w" for="ch" forName="Child1" refType="w" fact="0.4201"/>
              <dgm:constr type="h" for="ch" forName="Child1" refType="h" fact="0.3124"/>
            </dgm:constrLst>
          </dgm:if>
          <dgm:if name="Name6" axis="ch" ptType="node" func="cnt" op="equ" val="3">
            <dgm:alg type="composite">
              <dgm:param type="ar" val="1.8548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l" for="ch" forName="Parent3" refType="w" fact="0.744"/>
              <dgm:constr type="t" for="ch" forName="Parent3" refType="h" fact="0.2022"/>
              <dgm:constr type="w" for="ch" forName="Parent3" refType="w" fact="0.2048"/>
              <dgm:constr type="h" for="ch" forName="Parent3" refType="h" fact="0.3799"/>
              <dgm:constr type="l" for="ch" forName="Parent2" refType="w" fact="0.4265"/>
              <dgm:constr type="t" for="ch" forName="Parent2" refType="h" fact="0.2022"/>
              <dgm:constr type="w" for="ch" forName="Parent2" refType="w" fact="0.2048"/>
              <dgm:constr type="h" for="ch" forName="Parent2" refType="h" fact="0.3799"/>
              <dgm:constr type="l" for="ch" forName="Parent1" refType="w" fact="0.109"/>
              <dgm:constr type="t" for="ch" forName="Parent1" refType="h" fact="0.2022"/>
              <dgm:constr type="w" for="ch" forName="Parent1" refType="w" fact="0.2048"/>
              <dgm:constr type="h" for="ch" forName="Parent1" refType="h" fact="0.3799"/>
              <dgm:constr type="l" for="ch" forName="Accent3" refType="w" fact="0.6928"/>
              <dgm:constr type="t" for="ch" forName="Accent3" refType="h" fact="0.1072"/>
              <dgm:constr type="w" for="ch" forName="Accent3" refType="w" fact="0.3072"/>
              <dgm:constr type="h" for="ch" forName="Accent3" refType="h" fact="0.5699"/>
              <dgm:constr type="l" for="ch" forName="ParentBackground3" refType="w" fact="0.703"/>
              <dgm:constr type="t" for="ch" forName="ParentBackground3" refType="h" fact="0.1262"/>
              <dgm:constr type="w" for="ch" forName="ParentBackground3" refType="w" fact="0.2868"/>
              <dgm:constr type="h" for="ch" forName="ParentBackground3" refType="h" fact="0.5319"/>
              <dgm:constr type="l" for="ch" forName="Child3" refType="w" fact="0.703"/>
              <dgm:constr type="t" for="ch" forName="Child3" refType="h" fact="0.6876"/>
              <dgm:constr type="w" for="ch" forName="Child3" refType="w" fact="0.2868"/>
              <dgm:constr type="h" for="ch" forName="Child3" refType="h" fact="0.3124"/>
              <dgm:constr type="l" for="ch" forName="Accent2" refType="w" fact="0.3122"/>
              <dgm:constr type="t" for="ch" forName="Accent2" refType="h" fact="-0.0109"/>
              <dgm:constr type="w" for="ch" forName="Accent2" refType="w" fact="0.4334"/>
              <dgm:constr type="h" for="ch" forName="Accent2" refType="h" fact="0.806"/>
              <dgm:constr type="l" for="ch" forName="ParentBackground2" refType="w" fact="0.3855"/>
              <dgm:constr type="t" for="ch" forName="ParentBackground2" refType="h" fact="0.1262"/>
              <dgm:constr type="w" for="ch" forName="ParentBackground2" refType="w" fact="0.2868"/>
              <dgm:constr type="h" for="ch" forName="ParentBackground2" refType="h" fact="0.5319"/>
              <dgm:constr type="l" for="ch" forName="Child2" refType="w" fact="0.3855"/>
              <dgm:constr type="t" for="ch" forName="Child2" refType="h" fact="0.6876"/>
              <dgm:constr type="w" for="ch" forName="Child2" refType="w" fact="0.2868"/>
              <dgm:constr type="h" for="ch" forName="Child2" refType="h" fact="0.3124"/>
              <dgm:constr type="l" for="ch" forName="Accent1" refType="w" fact="-0.0053"/>
              <dgm:constr type="t" for="ch" forName="Accent1" refType="h" fact="-0.0109"/>
              <dgm:constr type="w" for="ch" forName="Accent1" refType="w" fact="0.4334"/>
              <dgm:constr type="h" for="ch" forName="Accent1" refType="h" fact="0.806"/>
              <dgm:constr type="l" for="ch" forName="ParentBackground1" refType="w" fact="0.068"/>
              <dgm:constr type="t" for="ch" forName="ParentBackground1" refType="h" fact="0.1262"/>
              <dgm:constr type="w" for="ch" forName="ParentBackground1" refType="w" fact="0.2868"/>
              <dgm:constr type="h" for="ch" forName="ParentBackground1" refType="h" fact="0.5319"/>
              <dgm:constr type="l" for="ch" forName="Child1" refType="w" fact="0.068"/>
              <dgm:constr type="t" for="ch" forName="Child1" refType="h" fact="0.6876"/>
              <dgm:constr type="w" for="ch" forName="Child1" refType="w" fact="0.2868"/>
              <dgm:constr type="h" for="ch" forName="Child1" refType="h" fact="0.3124"/>
            </dgm:constrLst>
          </dgm:if>
          <dgm:if name="Name7" axis="ch" ptType="node" func="cnt" op="equ" val="4">
            <dgm:alg type="composite">
              <dgm:param type="ar" val="2.4437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l" for="ch" forName="Parent4" refType="w" fact="0.8057"/>
              <dgm:constr type="t" for="ch" forName="Parent4" refType="h" fact="0.2022"/>
              <dgm:constr type="w" for="ch" forName="Parent4" refType="w" fact="0.1555"/>
              <dgm:constr type="h" for="ch" forName="Parent4" refType="h" fact="0.3799"/>
              <dgm:constr type="l" for="ch" forName="Parent3" refType="w" fact="0.5647"/>
              <dgm:constr type="t" for="ch" forName="Parent3" refType="h" fact="0.2022"/>
              <dgm:constr type="w" for="ch" forName="Parent3" refType="w" fact="0.1555"/>
              <dgm:constr type="h" for="ch" forName="Parent3" refType="h" fact="0.3799"/>
              <dgm:constr type="l" for="ch" forName="Parent2" refType="w" fact="0.3237"/>
              <dgm:constr type="t" for="ch" forName="Parent2" refType="h" fact="0.2022"/>
              <dgm:constr type="w" for="ch" forName="Parent2" refType="w" fact="0.1555"/>
              <dgm:constr type="h" for="ch" forName="Parent2" refType="h" fact="0.3799"/>
              <dgm:constr type="l" for="ch" forName="Parent1" refType="w" fact="0.0827"/>
              <dgm:constr type="t" for="ch" forName="Parent1" refType="h" fact="0.2022"/>
              <dgm:constr type="w" for="ch" forName="Parent1" refType="w" fact="0.1555"/>
              <dgm:constr type="h" for="ch" forName="Parent1" refType="h" fact="0.3799"/>
              <dgm:constr type="l" for="ch" forName="Accent4" refType="w" fact="0.7668"/>
              <dgm:constr type="t" for="ch" forName="Accent4" refType="h" fact="0.1072"/>
              <dgm:constr type="w" for="ch" forName="Accent4" refType="w" fact="0.2332"/>
              <dgm:constr type="h" for="ch" forName="Accent4" refType="h" fact="0.5699"/>
              <dgm:constr type="l" for="ch" forName="ParentBackground4" refType="w" fact="0.7746"/>
              <dgm:constr type="t" for="ch" forName="ParentBackground4" refType="h" fact="0.1262"/>
              <dgm:constr type="w" for="ch" forName="ParentBackground4" refType="w" fact="0.2177"/>
              <dgm:constr type="h" for="ch" forName="ParentBackground4" refType="h" fact="0.5319"/>
              <dgm:constr type="l" for="ch" forName="Child4" refType="w" fact="0.7746"/>
              <dgm:constr type="t" for="ch" forName="Child4" refType="h" fact="0.6876"/>
              <dgm:constr type="w" for="ch" forName="Child4" refType="w" fact="0.2177"/>
              <dgm:constr type="h" for="ch" forName="Child4" refType="h" fact="0.3124"/>
              <dgm:constr type="l" for="ch" forName="Accent3" refType="w" fact="0.4765"/>
              <dgm:constr type="t" for="ch" forName="Accent3" refType="h" fact="-0.0109"/>
              <dgm:constr type="w" for="ch" forName="Accent3" refType="w" fact="0.3298"/>
              <dgm:constr type="h" for="ch" forName="Accent3" refType="h" fact="0.806"/>
              <dgm:constr type="l" for="ch" forName="ParentBackground3" refType="w" fact="0.5336"/>
              <dgm:constr type="t" for="ch" forName="ParentBackground3" refType="h" fact="0.1262"/>
              <dgm:constr type="w" for="ch" forName="ParentBackground3" refType="w" fact="0.2177"/>
              <dgm:constr type="h" for="ch" forName="ParentBackground3" refType="h" fact="0.5319"/>
              <dgm:constr type="l" for="ch" forName="Child3" refType="w" fact="0.5336"/>
              <dgm:constr type="t" for="ch" forName="Child3" refType="h" fact="0.6876"/>
              <dgm:constr type="w" for="ch" forName="Child3" refType="w" fact="0.2177"/>
              <dgm:constr type="h" for="ch" forName="Child3" refType="h" fact="0.3124"/>
              <dgm:constr type="l" for="ch" forName="Accent2" refType="w" fact="0.2365"/>
              <dgm:constr type="t" for="ch" forName="Accent2" refType="h" fact="-0.0109"/>
              <dgm:constr type="w" for="ch" forName="Accent2" refType="w" fact="0.3298"/>
              <dgm:constr type="h" for="ch" forName="Accent2" refType="h" fact="0.806"/>
              <dgm:constr type="l" for="ch" forName="ParentBackground2" refType="w" fact="0.2926"/>
              <dgm:constr type="t" for="ch" forName="ParentBackground2" refType="h" fact="0.1262"/>
              <dgm:constr type="w" for="ch" forName="ParentBackground2" refType="w" fact="0.2177"/>
              <dgm:constr type="h" for="ch" forName="ParentBackground2" refType="h" fact="0.5319"/>
              <dgm:constr type="l" for="ch" forName="Child2" refType="w" fact="0.2926"/>
              <dgm:constr type="t" for="ch" forName="Child2" refType="h" fact="0.6876"/>
              <dgm:constr type="w" for="ch" forName="Child2" refType="w" fact="0.2177"/>
              <dgm:constr type="h" for="ch" forName="Child2" refType="h" fact="0.3124"/>
              <dgm:constr type="l" for="ch" forName="Accent1" refType="w" fact="-0.0045"/>
              <dgm:constr type="t" for="ch" forName="Accent1" refType="h" fact="-0.0109"/>
              <dgm:constr type="w" for="ch" forName="Accent1" refType="w" fact="0.3298"/>
              <dgm:constr type="h" for="ch" forName="Accent1" refType="h" fact="0.806"/>
              <dgm:constr type="l" for="ch" forName="ParentBackground1" refType="w" fact="0.0516"/>
              <dgm:constr type="t" for="ch" forName="ParentBackground1" refType="h" fact="0.1262"/>
              <dgm:constr type="w" for="ch" forName="ParentBackground1" refType="w" fact="0.2177"/>
              <dgm:constr type="h" for="ch" forName="ParentBackground1" refType="h" fact="0.5319"/>
              <dgm:constr type="l" for="ch" forName="Child1" refType="w" fact="0.0516"/>
              <dgm:constr type="t" for="ch" forName="Child1" refType="h" fact="0.6876"/>
              <dgm:constr type="w" for="ch" forName="Child1" refType="w" fact="0.2177"/>
              <dgm:constr type="h" for="ch" forName="Child1" refType="h" fact="0.3124"/>
            </dgm:constrLst>
          </dgm:if>
          <dgm:if name="Name8" axis="ch" ptType="node" func="cnt" op="equ" val="5">
            <dgm:alg type="composite">
              <dgm:param type="ar" val="3.0325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l" for="ch" forName="Parent5" refType="w" fact="0.8434"/>
              <dgm:constr type="t" for="ch" forName="Parent5" refType="h" fact="0.2022"/>
              <dgm:constr type="w" for="ch" forName="Parent5" refType="w" fact="0.1253"/>
              <dgm:constr type="h" for="ch" forName="Parent5" refType="h" fact="0.3799"/>
              <dgm:constr type="l" for="ch" forName="Parent4" refType="w" fact="0.6492"/>
              <dgm:constr type="t" for="ch" forName="Parent4" refType="h" fact="0.2022"/>
              <dgm:constr type="w" for="ch" forName="Parent4" refType="w" fact="0.1253"/>
              <dgm:constr type="h" for="ch" forName="Parent4" refType="h" fact="0.3799"/>
              <dgm:constr type="l" for="ch" forName="Parent3" refType="w" fact="0.455"/>
              <dgm:constr type="t" for="ch" forName="Parent3" refType="h" fact="0.2022"/>
              <dgm:constr type="w" for="ch" forName="Parent3" refType="w" fact="0.1253"/>
              <dgm:constr type="h" for="ch" forName="Parent3" refType="h" fact="0.3799"/>
              <dgm:constr type="l" for="ch" forName="Parent2" refType="w" fact="0.2609"/>
              <dgm:constr type="t" for="ch" forName="Parent2" refType="h" fact="0.2022"/>
              <dgm:constr type="w" for="ch" forName="Parent2" refType="w" fact="0.1253"/>
              <dgm:constr type="h" for="ch" forName="Parent2" refType="h" fact="0.3799"/>
              <dgm:constr type="l" for="ch" forName="Parent1" refType="w" fact="0.0667"/>
              <dgm:constr type="t" for="ch" forName="Parent1" refType="h" fact="0.2022"/>
              <dgm:constr type="w" for="ch" forName="Parent1" refType="w" fact="0.1253"/>
              <dgm:constr type="h" for="ch" forName="Parent1" refType="h" fact="0.3799"/>
              <dgm:constr type="l" for="ch" forName="Accent5" refType="w" fact="0.8121"/>
              <dgm:constr type="t" for="ch" forName="Accent5" refType="h" fact="0.1072"/>
              <dgm:constr type="w" for="ch" forName="Accent5" refType="w" fact="0.1879"/>
              <dgm:constr type="h" for="ch" forName="Accent5" refType="h" fact="0.5699"/>
              <dgm:constr type="l" for="ch" forName="ParentBackground5" refType="w" fact="0.8183"/>
              <dgm:constr type="t" for="ch" forName="ParentBackground5" refType="h" fact="0.1262"/>
              <dgm:constr type="w" for="ch" forName="ParentBackground5" refType="w" fact="0.1754"/>
              <dgm:constr type="h" for="ch" forName="ParentBackground5" refType="h" fact="0.5319"/>
              <dgm:constr type="l" for="ch" forName="Child5" refType="w" fact="0.8183"/>
              <dgm:constr type="t" for="ch" forName="Child5" refType="h" fact="0.6876"/>
              <dgm:constr type="w" for="ch" forName="Child5" refType="w" fact="0.1754"/>
              <dgm:constr type="h" for="ch" forName="Child5" refType="h" fact="0.3124"/>
              <dgm:constr type="l" for="ch" forName="Accent4" refType="w" fact="0.5789"/>
              <dgm:constr type="t" for="ch" forName="Accent4" refType="h" fact="-0.0109"/>
              <dgm:constr type="w" for="ch" forName="Accent4" refType="w" fact="0.2657"/>
              <dgm:constr type="h" for="ch" forName="Accent4" refType="h" fact="0.806"/>
              <dgm:constr type="l" for="ch" forName="ParentBackground4" refType="w" fact="0.6242"/>
              <dgm:constr type="t" for="ch" forName="ParentBackground4" refType="h" fact="0.1262"/>
              <dgm:constr type="w" for="ch" forName="ParentBackground4" refType="w" fact="0.1754"/>
              <dgm:constr type="h" for="ch" forName="ParentBackground4" refType="h" fact="0.5319"/>
              <dgm:constr type="l" for="ch" forName="Child4" refType="w" fact="0.6242"/>
              <dgm:constr type="t" for="ch" forName="Child4" refType="h" fact="0.6876"/>
              <dgm:constr type="w" for="ch" forName="Child4" refType="w" fact="0.1754"/>
              <dgm:constr type="h" for="ch" forName="Child4" refType="h" fact="0.3124"/>
              <dgm:constr type="l" for="ch" forName="Accent3" refType="w" fact="0.3848"/>
              <dgm:constr type="t" for="ch" forName="Accent3" refType="h" fact="-0.0109"/>
              <dgm:constr type="w" for="ch" forName="Accent3" refType="w" fact="0.2657"/>
              <dgm:constr type="h" for="ch" forName="Accent3" refType="h" fact="0.806"/>
              <dgm:constr type="l" for="ch" forName="ParentBackground3" refType="w" fact="0.43"/>
              <dgm:constr type="t" for="ch" forName="ParentBackground3" refType="h" fact="0.1262"/>
              <dgm:constr type="w" for="ch" forName="ParentBackground3" refType="w" fact="0.1754"/>
              <dgm:constr type="h" for="ch" forName="ParentBackground3" refType="h" fact="0.5319"/>
              <dgm:constr type="l" for="ch" forName="Child3" refType="w" fact="0.43"/>
              <dgm:constr type="t" for="ch" forName="Child3" refType="h" fact="0.6876"/>
              <dgm:constr type="w" for="ch" forName="Child3" refType="w" fact="0.1754"/>
              <dgm:constr type="h" for="ch" forName="Child3" refType="h" fact="0.3124"/>
              <dgm:constr type="l" for="ch" forName="Accent2" refType="w" fact="0.1906"/>
              <dgm:constr type="t" for="ch" forName="Accent2" refType="h" fact="-0.0109"/>
              <dgm:constr type="w" for="ch" forName="Accent2" refType="w" fact="0.2657"/>
              <dgm:constr type="h" for="ch" forName="Accent2" refType="h" fact="0.806"/>
              <dgm:constr type="l" for="ch" forName="ParentBackground2" refType="w" fact="0.2358"/>
              <dgm:constr type="t" for="ch" forName="ParentBackground2" refType="h" fact="0.1262"/>
              <dgm:constr type="w" for="ch" forName="ParentBackground2" refType="w" fact="0.1754"/>
              <dgm:constr type="h" for="ch" forName="ParentBackground2" refType="h" fact="0.5319"/>
              <dgm:constr type="l" for="ch" forName="Child2" refType="w" fact="0.2358"/>
              <dgm:constr type="t" for="ch" forName="Child2" refType="h" fact="0.6876"/>
              <dgm:constr type="w" for="ch" forName="Child2" refType="w" fact="0.1754"/>
              <dgm:constr type="h" for="ch" forName="Child2" refType="h" fact="0.3124"/>
              <dgm:constr type="l" for="ch" forName="Accent1" refType="w" fact="-0.0036"/>
              <dgm:constr type="t" for="ch" forName="Accent1" refType="h" fact="-0.0109"/>
              <dgm:constr type="w" for="ch" forName="Accent1" refType="w" fact="0.2657"/>
              <dgm:constr type="h" for="ch" forName="Accent1" refType="h" fact="0.806"/>
              <dgm:constr type="l" for="ch" forName="ParentBackground1" refType="w" fact="0.0416"/>
              <dgm:constr type="t" for="ch" forName="ParentBackground1" refType="h" fact="0.1262"/>
              <dgm:constr type="w" for="ch" forName="ParentBackground1" refType="w" fact="0.1754"/>
              <dgm:constr type="h" for="ch" forName="ParentBackground1" refType="h" fact="0.5319"/>
              <dgm:constr type="l" for="ch" forName="Child1" refType="w" fact="0.0416"/>
              <dgm:constr type="t" for="ch" forName="Child1" refType="h" fact="0.6876"/>
              <dgm:constr type="w" for="ch" forName="Child1" refType="w" fact="0.1754"/>
              <dgm:constr type="h" for="ch" forName="Child1" refType="h" fact="0.3124"/>
            </dgm:constrLst>
          </dgm:if>
          <dgm:if name="Name9" axis="ch" ptType="node" func="cnt" op="equ" val="6">
            <dgm:alg type="composite">
              <dgm:param type="ar" val="3.6214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l" for="ch" forName="Parent6" refType="w" fact="0.8689"/>
              <dgm:constr type="t" for="ch" forName="Parent6" refType="h" fact="0.2022"/>
              <dgm:constr type="w" for="ch" forName="Parent6" refType="w" fact="0.1049"/>
              <dgm:constr type="h" for="ch" forName="Parent6" refType="h" fact="0.3799"/>
              <dgm:constr type="l" for="ch" forName="Parent5" refType="w" fact="0.7063"/>
              <dgm:constr type="t" for="ch" forName="Parent5" refType="h" fact="0.2022"/>
              <dgm:constr type="w" for="ch" forName="Parent5" refType="w" fact="0.1049"/>
              <dgm:constr type="h" for="ch" forName="Parent5" refType="h" fact="0.3799"/>
              <dgm:constr type="l" for="ch" forName="Parent4" refType="w" fact="0.5437"/>
              <dgm:constr type="t" for="ch" forName="Parent4" refType="h" fact="0.2022"/>
              <dgm:constr type="w" for="ch" forName="Parent4" refType="w" fact="0.1049"/>
              <dgm:constr type="h" for="ch" forName="Parent4" refType="h" fact="0.3799"/>
              <dgm:constr type="l" for="ch" forName="Parent3" refType="w" fact="0.381"/>
              <dgm:constr type="t" for="ch" forName="Parent3" refType="h" fact="0.2022"/>
              <dgm:constr type="w" for="ch" forName="Parent3" refType="w" fact="0.1049"/>
              <dgm:constr type="h" for="ch" forName="Parent3" refType="h" fact="0.3799"/>
              <dgm:constr type="l" for="ch" forName="Parent2" refType="w" fact="0.2184"/>
              <dgm:constr type="t" for="ch" forName="Parent2" refType="h" fact="0.2022"/>
              <dgm:constr type="w" for="ch" forName="Parent2" refType="w" fact="0.1049"/>
              <dgm:constr type="h" for="ch" forName="Parent2" refType="h" fact="0.3799"/>
              <dgm:constr type="l" for="ch" forName="Parent1" refType="w" fact="0.0558"/>
              <dgm:constr type="t" for="ch" forName="Parent1" refType="h" fact="0.2022"/>
              <dgm:constr type="w" for="ch" forName="Parent1" refType="w" fact="0.1049"/>
              <dgm:constr type="h" for="ch" forName="Parent1" refType="h" fact="0.3799"/>
              <dgm:constr type="l" for="ch" forName="Accent6" refType="w" fact="0.8426"/>
              <dgm:constr type="t" for="ch" forName="Accent6" refType="h" fact="0.1072"/>
              <dgm:constr type="w" for="ch" forName="Accent6" refType="w" fact="0.1574"/>
              <dgm:constr type="h" for="ch" forName="Accent6" refType="h" fact="0.5699"/>
              <dgm:constr type="l" for="ch" forName="ParentBackground6" refType="w" fact="0.8479"/>
              <dgm:constr type="t" for="ch" forName="ParentBackground6" refType="h" fact="0.1262"/>
              <dgm:constr type="w" for="ch" forName="ParentBackground6" refType="w" fact="0.1469"/>
              <dgm:constr type="h" for="ch" forName="ParentBackground6" refType="h" fact="0.5319"/>
              <dgm:constr type="l" for="ch" forName="Child6" refType="w" fact="0.8479"/>
              <dgm:constr type="t" for="ch" forName="Child6" refType="h" fact="0.6876"/>
              <dgm:constr type="w" for="ch" forName="Child6" refType="w" fact="0.1469"/>
              <dgm:constr type="h" for="ch" forName="Child6" refType="h" fact="0.3124"/>
              <dgm:constr type="l" for="ch" forName="Accent5" refType="w" fact="0.6474"/>
              <dgm:constr type="t" for="ch" forName="Accent5" refType="h" fact="-0.0109"/>
              <dgm:constr type="w" for="ch" forName="Accent5" refType="w" fact="0.2226"/>
              <dgm:constr type="h" for="ch" forName="Accent5" refType="h" fact="0.806"/>
              <dgm:constr type="l" for="ch" forName="ParentBackground5" refType="w" fact="0.6853"/>
              <dgm:constr type="t" for="ch" forName="ParentBackground5" refType="h" fact="0.1262"/>
              <dgm:constr type="w" for="ch" forName="ParentBackground5" refType="w" fact="0.1469"/>
              <dgm:constr type="h" for="ch" forName="ParentBackground5" refType="h" fact="0.5319"/>
              <dgm:constr type="l" for="ch" forName="Child5" refType="w" fact="0.6853"/>
              <dgm:constr type="t" for="ch" forName="Child5" refType="h" fact="0.6876"/>
              <dgm:constr type="w" for="ch" forName="Child5" refType="w" fact="0.1469"/>
              <dgm:constr type="h" for="ch" forName="Child5" refType="h" fact="0.3124"/>
              <dgm:constr type="l" for="ch" forName="Accent4" refType="w" fact="0.4848"/>
              <dgm:constr type="t" for="ch" forName="Accent4" refType="h" fact="-0.0109"/>
              <dgm:constr type="w" for="ch" forName="Accent4" refType="w" fact="0.2226"/>
              <dgm:constr type="h" for="ch" forName="Accent4" refType="h" fact="0.806"/>
              <dgm:constr type="l" for="ch" forName="ParentBackground4" refType="w" fact="0.5227"/>
              <dgm:constr type="t" for="ch" forName="ParentBackground4" refType="h" fact="0.1262"/>
              <dgm:constr type="w" for="ch" forName="ParentBackground4" refType="w" fact="0.1469"/>
              <dgm:constr type="h" for="ch" forName="ParentBackground4" refType="h" fact="0.5319"/>
              <dgm:constr type="l" for="ch" forName="Child4" refType="w" fact="0.5227"/>
              <dgm:constr type="t" for="ch" forName="Child4" refType="h" fact="0.6876"/>
              <dgm:constr type="w" for="ch" forName="Child4" refType="w" fact="0.1469"/>
              <dgm:constr type="h" for="ch" forName="Child4" refType="h" fact="0.3124"/>
              <dgm:constr type="l" for="ch" forName="Accent3" refType="w" fact="0.3222"/>
              <dgm:constr type="t" for="ch" forName="Accent3" refType="h" fact="-0.0109"/>
              <dgm:constr type="w" for="ch" forName="Accent3" refType="w" fact="0.2226"/>
              <dgm:constr type="h" for="ch" forName="Accent3" refType="h" fact="0.806"/>
              <dgm:constr type="l" for="ch" forName="ParentBackground3" refType="w" fact="0.3601"/>
              <dgm:constr type="t" for="ch" forName="ParentBackground3" refType="h" fact="0.1262"/>
              <dgm:constr type="w" for="ch" forName="ParentBackground3" refType="w" fact="0.1469"/>
              <dgm:constr type="h" for="ch" forName="ParentBackground3" refType="h" fact="0.5319"/>
              <dgm:constr type="l" for="ch" forName="Child3" refType="w" fact="0.3601"/>
              <dgm:constr type="t" for="ch" forName="Child3" refType="h" fact="0.6876"/>
              <dgm:constr type="w" for="ch" forName="Child3" refType="w" fact="0.1469"/>
              <dgm:constr type="h" for="ch" forName="Child3" refType="h" fact="0.3124"/>
              <dgm:constr type="l" for="ch" forName="Accent2" refType="w" fact="0.1596"/>
              <dgm:constr type="t" for="ch" forName="Accent2" refType="h" fact="-0.0109"/>
              <dgm:constr type="w" for="ch" forName="Accent2" refType="w" fact="0.2226"/>
              <dgm:constr type="h" for="ch" forName="Accent2" refType="h" fact="0.806"/>
              <dgm:constr type="l" for="ch" forName="ParentBackground2" refType="w" fact="0.1975"/>
              <dgm:constr type="t" for="ch" forName="ParentBackground2" refType="h" fact="0.1262"/>
              <dgm:constr type="w" for="ch" forName="ParentBackground2" refType="w" fact="0.1469"/>
              <dgm:constr type="h" for="ch" forName="ParentBackground2" refType="h" fact="0.5319"/>
              <dgm:constr type="l" for="ch" forName="Child2" refType="w" fact="0.1975"/>
              <dgm:constr type="t" for="ch" forName="Child2" refType="h" fact="0.6876"/>
              <dgm:constr type="w" for="ch" forName="Child2" refType="w" fact="0.1469"/>
              <dgm:constr type="h" for="ch" forName="Child2" refType="h" fact="0.3124"/>
              <dgm:constr type="l" for="ch" forName="Accent1" refType="w" fact="-0.003"/>
              <dgm:constr type="t" for="ch" forName="Accent1" refType="h" fact="-0.0109"/>
              <dgm:constr type="w" for="ch" forName="Accent1" refType="w" fact="0.2226"/>
              <dgm:constr type="h" for="ch" forName="Accent1" refType="h" fact="0.806"/>
              <dgm:constr type="l" for="ch" forName="ParentBackground1" refType="w" fact="0.0348"/>
              <dgm:constr type="t" for="ch" forName="ParentBackground1" refType="h" fact="0.1262"/>
              <dgm:constr type="w" for="ch" forName="ParentBackground1" refType="w" fact="0.1469"/>
              <dgm:constr type="h" for="ch" forName="ParentBackground1" refType="h" fact="0.5319"/>
              <dgm:constr type="l" for="ch" forName="Child1" refType="w" fact="0.0348"/>
              <dgm:constr type="t" for="ch" forName="Child1" refType="h" fact="0.6876"/>
              <dgm:constr type="w" for="ch" forName="Child1" refType="w" fact="0.1469"/>
              <dgm:constr type="h" for="ch" forName="Child1" refType="h" fact="0.3124"/>
            </dgm:constrLst>
          </dgm:if>
          <dgm:if name="Name10" axis="ch" ptType="node" func="cnt" op="equ" val="7">
            <dgm:alg type="composite">
              <dgm:param type="ar" val="4.2103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7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7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7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7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7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Child7" refType="primFontSz" refFor="des" refForName="Parent6" op="lte"/>
              <dgm:constr type="primFontSz" for="des" forName="Child1" refType="primFontSz" refFor="des" refForName="Parent7" op="lte"/>
              <dgm:constr type="primFontSz" for="des" forName="Child2" refType="primFontSz" refFor="des" refForName="Parent7" op="lte"/>
              <dgm:constr type="primFontSz" for="des" forName="Child3" refType="primFontSz" refFor="des" refForName="Parent7" op="lte"/>
              <dgm:constr type="primFontSz" for="des" forName="Child4" refType="primFontSz" refFor="des" refForName="Parent7" op="lte"/>
              <dgm:constr type="primFontSz" for="des" forName="Child5" refType="primFontSz" refFor="des" refForName="Parent7" op="lte"/>
              <dgm:constr type="primFontSz" for="des" forName="Child6" refType="primFontSz" refFor="des" refForName="Parent7" op="lte"/>
              <dgm:constr type="primFontSz" for="des" forName="Child7" refType="primFontSz" refFor="des" refForName="Parent7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Parent7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l" for="ch" forName="Parent7" refType="w" fact="0.8872"/>
              <dgm:constr type="t" for="ch" forName="Parent7" refType="h" fact="0.2022"/>
              <dgm:constr type="w" for="ch" forName="Parent7" refType="w" fact="0.0902"/>
              <dgm:constr type="h" for="ch" forName="Parent7" refType="h" fact="0.3799"/>
              <dgm:constr type="l" for="ch" forName="Parent6" refType="w" fact="0.7473"/>
              <dgm:constr type="t" for="ch" forName="Parent6" refType="h" fact="0.2022"/>
              <dgm:constr type="w" for="ch" forName="Parent6" refType="w" fact="0.0902"/>
              <dgm:constr type="h" for="ch" forName="Parent6" refType="h" fact="0.3799"/>
              <dgm:constr type="l" for="ch" forName="Parent5" refType="w" fact="0.6075"/>
              <dgm:constr type="t" for="ch" forName="Parent5" refType="h" fact="0.2022"/>
              <dgm:constr type="w" for="ch" forName="Parent5" refType="w" fact="0.0902"/>
              <dgm:constr type="h" for="ch" forName="Parent5" refType="h" fact="0.3799"/>
              <dgm:constr type="l" for="ch" forName="Parent4" refType="w" fact="0.4676"/>
              <dgm:constr type="t" for="ch" forName="Parent4" refType="h" fact="0.2022"/>
              <dgm:constr type="w" for="ch" forName="Parent4" refType="w" fact="0.0902"/>
              <dgm:constr type="h" for="ch" forName="Parent4" refType="h" fact="0.3799"/>
              <dgm:constr type="l" for="ch" forName="Parent3" refType="w" fact="0.3277"/>
              <dgm:constr type="t" for="ch" forName="Parent3" refType="h" fact="0.2022"/>
              <dgm:constr type="w" for="ch" forName="Parent3" refType="w" fact="0.0902"/>
              <dgm:constr type="h" for="ch" forName="Parent3" refType="h" fact="0.3799"/>
              <dgm:constr type="l" for="ch" forName="Parent2" refType="w" fact="0.1879"/>
              <dgm:constr type="t" for="ch" forName="Parent2" refType="h" fact="0.2022"/>
              <dgm:constr type="w" for="ch" forName="Parent2" refType="w" fact="0.0902"/>
              <dgm:constr type="h" for="ch" forName="Parent2" refType="h" fact="0.3799"/>
              <dgm:constr type="l" for="ch" forName="Parent1" refType="w" fact="0.048"/>
              <dgm:constr type="t" for="ch" forName="Parent1" refType="h" fact="0.2022"/>
              <dgm:constr type="w" for="ch" forName="Parent1" refType="w" fact="0.0902"/>
              <dgm:constr type="h" for="ch" forName="Parent1" refType="h" fact="0.3799"/>
              <dgm:constr type="l" for="ch" forName="Accent7" refType="w" fact="0.8646"/>
              <dgm:constr type="t" for="ch" forName="Accent7" refType="h" fact="0.1072"/>
              <dgm:constr type="w" for="ch" forName="Accent7" refType="w" fact="0.1354"/>
              <dgm:constr type="h" for="ch" forName="Accent7" refType="h" fact="0.5699"/>
              <dgm:constr type="l" for="ch" forName="ParentBackground7" refType="w" fact="0.8692"/>
              <dgm:constr type="t" for="ch" forName="ParentBackground7" refType="h" fact="0.1262"/>
              <dgm:constr type="w" for="ch" forName="ParentBackground7" refType="w" fact="0.1263"/>
              <dgm:constr type="h" for="ch" forName="ParentBackground7" refType="h" fact="0.5319"/>
              <dgm:constr type="l" for="ch" forName="Child7" refType="w" fact="0.8692"/>
              <dgm:constr type="t" for="ch" forName="Child7" refType="h" fact="0.6876"/>
              <dgm:constr type="w" for="ch" forName="Child7" refType="w" fact="0.1263"/>
              <dgm:constr type="h" for="ch" forName="Child7" refType="h" fact="0.3124"/>
              <dgm:constr type="l" for="ch" forName="Accent6" refType="w" fact="0.6967"/>
              <dgm:constr type="t" for="ch" forName="Accent6" refType="h" fact="-0.0109"/>
              <dgm:constr type="w" for="ch" forName="Accent6" refType="w" fact="0.1915"/>
              <dgm:constr type="h" for="ch" forName="Accent6" refType="h" fact="0.806"/>
              <dgm:constr type="l" for="ch" forName="ParentBackground6" refType="w" fact="0.7293"/>
              <dgm:constr type="t" for="ch" forName="ParentBackground6" refType="h" fact="0.1262"/>
              <dgm:constr type="w" for="ch" forName="ParentBackground6" refType="w" fact="0.1263"/>
              <dgm:constr type="h" for="ch" forName="ParentBackground6" refType="h" fact="0.5319"/>
              <dgm:constr type="l" for="ch" forName="Child6" refType="w" fact="0.7293"/>
              <dgm:constr type="t" for="ch" forName="Child6" refType="h" fact="0.6876"/>
              <dgm:constr type="w" for="ch" forName="Child6" refType="w" fact="0.1263"/>
              <dgm:constr type="h" for="ch" forName="Child6" refType="h" fact="0.3124"/>
              <dgm:constr type="l" for="ch" forName="Accent5" refType="w" fact="0.5569"/>
              <dgm:constr type="t" for="ch" forName="Accent5" refType="h" fact="-0.0109"/>
              <dgm:constr type="w" for="ch" forName="Accent5" refType="w" fact="0.1915"/>
              <dgm:constr type="h" for="ch" forName="Accent5" refType="h" fact="0.806"/>
              <dgm:constr type="l" for="ch" forName="ParentBackground5" refType="w" fact="0.5894"/>
              <dgm:constr type="t" for="ch" forName="ParentBackground5" refType="h" fact="0.1262"/>
              <dgm:constr type="w" for="ch" forName="ParentBackground5" refType="w" fact="0.1263"/>
              <dgm:constr type="h" for="ch" forName="ParentBackground5" refType="h" fact="0.5319"/>
              <dgm:constr type="l" for="ch" forName="Child5" refType="w" fact="0.5894"/>
              <dgm:constr type="t" for="ch" forName="Child5" refType="h" fact="0.6876"/>
              <dgm:constr type="w" for="ch" forName="Child5" refType="w" fact="0.1263"/>
              <dgm:constr type="h" for="ch" forName="Child5" refType="h" fact="0.3124"/>
              <dgm:constr type="l" for="ch" forName="Accent4" refType="w" fact="0.417"/>
              <dgm:constr type="t" for="ch" forName="Accent4" refType="h" fact="-0.0109"/>
              <dgm:constr type="w" for="ch" forName="Accent4" refType="w" fact="0.1915"/>
              <dgm:constr type="h" for="ch" forName="Accent4" refType="h" fact="0.806"/>
              <dgm:constr type="l" for="ch" forName="ParentBackground4" refType="w" fact="0.4496"/>
              <dgm:constr type="t" for="ch" forName="ParentBackground4" refType="h" fact="0.1262"/>
              <dgm:constr type="w" for="ch" forName="ParentBackground4" refType="w" fact="0.1263"/>
              <dgm:constr type="h" for="ch" forName="ParentBackground4" refType="h" fact="0.5319"/>
              <dgm:constr type="l" for="ch" forName="Child4" refType="w" fact="0.4496"/>
              <dgm:constr type="t" for="ch" forName="Child4" refType="h" fact="0.6876"/>
              <dgm:constr type="w" for="ch" forName="Child4" refType="w" fact="0.1263"/>
              <dgm:constr type="h" for="ch" forName="Child4" refType="h" fact="0.3124"/>
              <dgm:constr type="l" for="ch" forName="Accent3" refType="w" fact="0.2771"/>
              <dgm:constr type="t" for="ch" forName="Accent3" refType="h" fact="-0.0109"/>
              <dgm:constr type="w" for="ch" forName="Accent3" refType="w" fact="0.1915"/>
              <dgm:constr type="h" for="ch" forName="Accent3" refType="h" fact="0.806"/>
              <dgm:constr type="l" for="ch" forName="ParentBackground3" refType="w" fact="0.3097"/>
              <dgm:constr type="t" for="ch" forName="ParentBackground3" refType="h" fact="0.1262"/>
              <dgm:constr type="w" for="ch" forName="ParentBackground3" refType="w" fact="0.1263"/>
              <dgm:constr type="h" for="ch" forName="ParentBackground3" refType="h" fact="0.5319"/>
              <dgm:constr type="l" for="ch" forName="Child3" refType="w" fact="0.3097"/>
              <dgm:constr type="t" for="ch" forName="Child3" refType="h" fact="0.6876"/>
              <dgm:constr type="w" for="ch" forName="Child3" refType="w" fact="0.1263"/>
              <dgm:constr type="h" for="ch" forName="Child3" refType="h" fact="0.3124"/>
              <dgm:constr type="l" for="ch" forName="Accent2" refType="w" fact="0.1373"/>
              <dgm:constr type="t" for="ch" forName="Accent2" refType="h" fact="-0.0109"/>
              <dgm:constr type="w" for="ch" forName="Accent2" refType="w" fact="0.1915"/>
              <dgm:constr type="h" for="ch" forName="Accent2" refType="h" fact="0.806"/>
              <dgm:constr type="l" for="ch" forName="ParentBackground2" refType="w" fact="0.1698"/>
              <dgm:constr type="t" for="ch" forName="ParentBackground2" refType="h" fact="0.1262"/>
              <dgm:constr type="w" for="ch" forName="ParentBackground2" refType="w" fact="0.1263"/>
              <dgm:constr type="h" for="ch" forName="ParentBackground2" refType="h" fact="0.5319"/>
              <dgm:constr type="l" for="ch" forName="Child2" refType="w" fact="0.1698"/>
              <dgm:constr type="t" for="ch" forName="Child2" refType="h" fact="0.6876"/>
              <dgm:constr type="w" for="ch" forName="Child2" refType="w" fact="0.1263"/>
              <dgm:constr type="h" for="ch" forName="Child2" refType="h" fact="0.3124"/>
              <dgm:constr type="l" for="ch" forName="Accent1" refType="w" fact="-0.0026"/>
              <dgm:constr type="t" for="ch" forName="Accent1" refType="h" fact="-0.0109"/>
              <dgm:constr type="w" for="ch" forName="Accent1" refType="w" fact="0.1915"/>
              <dgm:constr type="h" for="ch" forName="Accent1" refType="h" fact="0.806"/>
              <dgm:constr type="l" for="ch" forName="ParentBackground1" refType="w" fact="0.03"/>
              <dgm:constr type="t" for="ch" forName="ParentBackground1" refType="h" fact="0.1262"/>
              <dgm:constr type="w" for="ch" forName="ParentBackground1" refType="w" fact="0.1263"/>
              <dgm:constr type="h" for="ch" forName="ParentBackground1" refType="h" fact="0.5319"/>
              <dgm:constr type="l" for="ch" forName="Child1" refType="w" fact="0.03"/>
              <dgm:constr type="t" for="ch" forName="Child1" refType="h" fact="0.6876"/>
              <dgm:constr type="w" for="ch" forName="Child1" refType="w" fact="0.1263"/>
              <dgm:constr type="h" for="ch" forName="Child1" refType="h" fact="0.3124"/>
            </dgm:constrLst>
          </dgm:if>
          <dgm:if name="Name11" axis="ch" ptType="node" func="cnt" op="equ" val="8">
            <dgm:alg type="composite">
              <dgm:param type="ar" val="4.7991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7" refType="primFontSz" refFor="des" refForName="Parent1" op="lte"/>
              <dgm:constr type="primFontSz" for="des" forName="Child8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7" refType="primFontSz" refFor="des" refForName="Parent2" op="lte"/>
              <dgm:constr type="primFontSz" for="des" forName="Child8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7" refType="primFontSz" refFor="des" refForName="Parent3" op="lte"/>
              <dgm:constr type="primFontSz" for="des" forName="Child8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7" refType="primFontSz" refFor="des" refForName="Parent4" op="lte"/>
              <dgm:constr type="primFontSz" for="des" forName="Child8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7" refType="primFontSz" refFor="des" refForName="Parent5" op="lte"/>
              <dgm:constr type="primFontSz" for="des" forName="Child8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Child7" refType="primFontSz" refFor="des" refForName="Parent6" op="lte"/>
              <dgm:constr type="primFontSz" for="des" forName="Child8" refType="primFontSz" refFor="des" refForName="Parent6" op="lte"/>
              <dgm:constr type="primFontSz" for="des" forName="Child1" refType="primFontSz" refFor="des" refForName="Parent7" op="lte"/>
              <dgm:constr type="primFontSz" for="des" forName="Child2" refType="primFontSz" refFor="des" refForName="Parent7" op="lte"/>
              <dgm:constr type="primFontSz" for="des" forName="Child3" refType="primFontSz" refFor="des" refForName="Parent7" op="lte"/>
              <dgm:constr type="primFontSz" for="des" forName="Child4" refType="primFontSz" refFor="des" refForName="Parent7" op="lte"/>
              <dgm:constr type="primFontSz" for="des" forName="Child5" refType="primFontSz" refFor="des" refForName="Parent7" op="lte"/>
              <dgm:constr type="primFontSz" for="des" forName="Child6" refType="primFontSz" refFor="des" refForName="Parent7" op="lte"/>
              <dgm:constr type="primFontSz" for="des" forName="Child7" refType="primFontSz" refFor="des" refForName="Parent7" op="lte"/>
              <dgm:constr type="primFontSz" for="des" forName="Child8" refType="primFontSz" refFor="des" refForName="Parent7" op="lte"/>
              <dgm:constr type="primFontSz" for="des" forName="Child1" refType="primFontSz" refFor="des" refForName="Parent8" op="lte"/>
              <dgm:constr type="primFontSz" for="des" forName="Child2" refType="primFontSz" refFor="des" refForName="Parent8" op="lte"/>
              <dgm:constr type="primFontSz" for="des" forName="Child3" refType="primFontSz" refFor="des" refForName="Parent8" op="lte"/>
              <dgm:constr type="primFontSz" for="des" forName="Child4" refType="primFontSz" refFor="des" refForName="Parent8" op="lte"/>
              <dgm:constr type="primFontSz" for="des" forName="Child5" refType="primFontSz" refFor="des" refForName="Parent8" op="lte"/>
              <dgm:constr type="primFontSz" for="des" forName="Child6" refType="primFontSz" refFor="des" refForName="Parent8" op="lte"/>
              <dgm:constr type="primFontSz" for="des" forName="Child7" refType="primFontSz" refFor="des" refForName="Parent8" op="lte"/>
              <dgm:constr type="primFontSz" for="des" forName="Child8" refType="primFontSz" refFor="des" refForName="Parent8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Parent7" refType="primFontSz" refFor="des" refForName="Parent1" op="equ"/>
              <dgm:constr type="primFontSz" for="des" forName="Parent8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primFontSz" for="des" forName="Child8" refType="primFontSz" refFor="des" refForName="Child1" op="equ"/>
              <dgm:constr type="l" for="ch" forName="Parent8" refType="w" fact="0.901"/>
              <dgm:constr type="t" for="ch" forName="Parent8" refType="h" fact="0.2022"/>
              <dgm:constr type="w" for="ch" forName="Parent8" refType="w" fact="0.0792"/>
              <dgm:constr type="h" for="ch" forName="Parent8" refType="h" fact="0.3799"/>
              <dgm:constr type="l" for="ch" forName="Parent7" refType="w" fact="0.7783"/>
              <dgm:constr type="t" for="ch" forName="Parent7" refType="h" fact="0.2022"/>
              <dgm:constr type="w" for="ch" forName="Parent7" refType="w" fact="0.0792"/>
              <dgm:constr type="h" for="ch" forName="Parent7" refType="h" fact="0.3799"/>
              <dgm:constr type="l" for="ch" forName="Parent6" refType="w" fact="0.6556"/>
              <dgm:constr type="t" for="ch" forName="Parent6" refType="h" fact="0.2022"/>
              <dgm:constr type="w" for="ch" forName="Parent6" refType="w" fact="0.0792"/>
              <dgm:constr type="h" for="ch" forName="Parent6" refType="h" fact="0.3799"/>
              <dgm:constr type="l" for="ch" forName="Parent5" refType="w" fact="0.5329"/>
              <dgm:constr type="t" for="ch" forName="Parent5" refType="h" fact="0.2022"/>
              <dgm:constr type="w" for="ch" forName="Parent5" refType="w" fact="0.0792"/>
              <dgm:constr type="h" for="ch" forName="Parent5" refType="h" fact="0.3799"/>
              <dgm:constr type="l" for="ch" forName="Parent4" refType="w" fact="0.4102"/>
              <dgm:constr type="t" for="ch" forName="Parent4" refType="h" fact="0.2022"/>
              <dgm:constr type="w" for="ch" forName="Parent4" refType="w" fact="0.0792"/>
              <dgm:constr type="h" for="ch" forName="Parent4" refType="h" fact="0.3799"/>
              <dgm:constr type="l" for="ch" forName="Parent3" refType="w" fact="0.2875"/>
              <dgm:constr type="t" for="ch" forName="Parent3" refType="h" fact="0.2022"/>
              <dgm:constr type="w" for="ch" forName="Parent3" refType="w" fact="0.0792"/>
              <dgm:constr type="h" for="ch" forName="Parent3" refType="h" fact="0.3799"/>
              <dgm:constr type="l" for="ch" forName="Parent2" refType="w" fact="0.1648"/>
              <dgm:constr type="t" for="ch" forName="Parent2" refType="h" fact="0.2022"/>
              <dgm:constr type="w" for="ch" forName="Parent2" refType="w" fact="0.0792"/>
              <dgm:constr type="h" for="ch" forName="Parent2" refType="h" fact="0.3799"/>
              <dgm:constr type="l" for="ch" forName="Parent1" refType="w" fact="0.0421"/>
              <dgm:constr type="t" for="ch" forName="Parent1" refType="h" fact="0.2022"/>
              <dgm:constr type="w" for="ch" forName="Parent1" refType="w" fact="0.0792"/>
              <dgm:constr type="h" for="ch" forName="Parent1" refType="h" fact="0.3799"/>
              <dgm:constr type="l" for="ch" forName="Accent8" refType="w" fact="0.8813"/>
              <dgm:constr type="t" for="ch" forName="Accent8" refType="h" fact="0.1072"/>
              <dgm:constr type="w" for="ch" forName="Accent8" refType="w" fact="0.1187"/>
              <dgm:constr type="h" for="ch" forName="Accent8" refType="h" fact="0.5699"/>
              <dgm:constr type="l" for="ch" forName="ParentBackground8" refType="w" fact="0.8852"/>
              <dgm:constr type="t" for="ch" forName="ParentBackground8" refType="h" fact="0.1262"/>
              <dgm:constr type="w" for="ch" forName="ParentBackground8" refType="w" fact="0.1108"/>
              <dgm:constr type="h" for="ch" forName="ParentBackground8" refType="h" fact="0.5319"/>
              <dgm:constr type="l" for="ch" forName="Child8" refType="w" fact="0.8852"/>
              <dgm:constr type="t" for="ch" forName="Child8" refType="h" fact="0.6876"/>
              <dgm:constr type="w" for="ch" forName="Child8" refType="w" fact="0.1108"/>
              <dgm:constr type="h" for="ch" forName="Child8" refType="h" fact="0.3124"/>
              <dgm:constr type="l" for="ch" forName="Accent7" refType="w" fact="0.7339"/>
              <dgm:constr type="t" for="ch" forName="Accent7" refType="h" fact="-0.0109"/>
              <dgm:constr type="w" for="ch" forName="Accent7" refType="w" fact="0.1679"/>
              <dgm:constr type="h" for="ch" forName="Accent7" refType="h" fact="0.806"/>
              <dgm:constr type="l" for="ch" forName="ParentBackground7" refType="w" fact="0.7625"/>
              <dgm:constr type="t" for="ch" forName="ParentBackground7" refType="h" fact="0.1262"/>
              <dgm:constr type="w" for="ch" forName="ParentBackground7" refType="w" fact="0.1108"/>
              <dgm:constr type="h" for="ch" forName="ParentBackground7" refType="h" fact="0.5319"/>
              <dgm:constr type="l" for="ch" forName="Child7" refType="w" fact="0.7625"/>
              <dgm:constr type="t" for="ch" forName="Child7" refType="h" fact="0.6876"/>
              <dgm:constr type="w" for="ch" forName="Child7" refType="w" fact="0.1108"/>
              <dgm:constr type="h" for="ch" forName="Child7" refType="h" fact="0.3124"/>
              <dgm:constr type="l" for="ch" forName="Accent6" refType="w" fact="0.6112"/>
              <dgm:constr type="t" for="ch" forName="Accent6" refType="h" fact="-0.0109"/>
              <dgm:constr type="w" for="ch" forName="Accent6" refType="w" fact="0.1679"/>
              <dgm:constr type="h" for="ch" forName="Accent6" refType="h" fact="0.806"/>
              <dgm:constr type="l" for="ch" forName="ParentBackground6" refType="w" fact="0.6398"/>
              <dgm:constr type="t" for="ch" forName="ParentBackground6" refType="h" fact="0.1262"/>
              <dgm:constr type="w" for="ch" forName="ParentBackground6" refType="w" fact="0.1108"/>
              <dgm:constr type="h" for="ch" forName="ParentBackground6" refType="h" fact="0.5319"/>
              <dgm:constr type="l" for="ch" forName="Child6" refType="w" fact="0.6398"/>
              <dgm:constr type="t" for="ch" forName="Child6" refType="h" fact="0.6876"/>
              <dgm:constr type="w" for="ch" forName="Child6" refType="w" fact="0.1108"/>
              <dgm:constr type="h" for="ch" forName="Child6" refType="h" fact="0.3124"/>
              <dgm:constr type="l" for="ch" forName="Accent5" refType="w" fact="0.4885"/>
              <dgm:constr type="t" for="ch" forName="Accent5" refType="h" fact="-0.0109"/>
              <dgm:constr type="w" for="ch" forName="Accent5" refType="w" fact="0.1679"/>
              <dgm:constr type="h" for="ch" forName="Accent5" refType="h" fact="0.806"/>
              <dgm:constr type="l" for="ch" forName="ParentBackground5" refType="w" fact="0.5171"/>
              <dgm:constr type="t" for="ch" forName="ParentBackground5" refType="h" fact="0.1262"/>
              <dgm:constr type="w" for="ch" forName="ParentBackground5" refType="w" fact="0.1108"/>
              <dgm:constr type="h" for="ch" forName="ParentBackground5" refType="h" fact="0.5319"/>
              <dgm:constr type="l" for="ch" forName="Child5" refType="w" fact="0.5171"/>
              <dgm:constr type="t" for="ch" forName="Child5" refType="h" fact="0.6876"/>
              <dgm:constr type="w" for="ch" forName="Child5" refType="w" fact="0.1108"/>
              <dgm:constr type="h" for="ch" forName="Child5" refType="h" fact="0.3124"/>
              <dgm:constr type="l" for="ch" forName="Accent4" refType="w" fact="0.3658"/>
              <dgm:constr type="t" for="ch" forName="Accent4" refType="h" fact="-0.0109"/>
              <dgm:constr type="w" for="ch" forName="Accent4" refType="w" fact="0.1679"/>
              <dgm:constr type="h" for="ch" forName="Accent4" refType="h" fact="0.806"/>
              <dgm:constr type="l" for="ch" forName="ParentBackground4" refType="w" fact="0.3944"/>
              <dgm:constr type="t" for="ch" forName="ParentBackground4" refType="h" fact="0.1262"/>
              <dgm:constr type="w" for="ch" forName="ParentBackground4" refType="w" fact="0.1108"/>
              <dgm:constr type="h" for="ch" forName="ParentBackground4" refType="h" fact="0.5319"/>
              <dgm:constr type="l" for="ch" forName="Child4" refType="w" fact="0.3944"/>
              <dgm:constr type="t" for="ch" forName="Child4" refType="h" fact="0.6876"/>
              <dgm:constr type="w" for="ch" forName="Child4" refType="w" fact="0.1108"/>
              <dgm:constr type="h" for="ch" forName="Child4" refType="h" fact="0.3124"/>
              <dgm:constr type="l" for="ch" forName="Accent3" refType="w" fact="0.2431"/>
              <dgm:constr type="t" for="ch" forName="Accent3" refType="h" fact="-0.0109"/>
              <dgm:constr type="w" for="ch" forName="Accent3" refType="w" fact="0.1679"/>
              <dgm:constr type="h" for="ch" forName="Accent3" refType="h" fact="0.806"/>
              <dgm:constr type="l" for="ch" forName="ParentBackground3" refType="w" fact="0.2717"/>
              <dgm:constr type="t" for="ch" forName="ParentBackground3" refType="h" fact="0.1262"/>
              <dgm:constr type="w" for="ch" forName="ParentBackground3" refType="w" fact="0.1108"/>
              <dgm:constr type="h" for="ch" forName="ParentBackground3" refType="h" fact="0.5319"/>
              <dgm:constr type="l" for="ch" forName="Child3" refType="w" fact="0.2717"/>
              <dgm:constr type="t" for="ch" forName="Child3" refType="h" fact="0.6876"/>
              <dgm:constr type="w" for="ch" forName="Child3" refType="w" fact="0.1108"/>
              <dgm:constr type="h" for="ch" forName="Child3" refType="h" fact="0.3124"/>
              <dgm:constr type="l" for="ch" forName="Accent2" refType="w" fact="0.1204"/>
              <dgm:constr type="t" for="ch" forName="Accent2" refType="h" fact="-0.0109"/>
              <dgm:constr type="w" for="ch" forName="Accent2" refType="w" fact="0.1679"/>
              <dgm:constr type="h" for="ch" forName="Accent2" refType="h" fact="0.806"/>
              <dgm:constr type="l" for="ch" forName="ParentBackground2" refType="w" fact="0.149"/>
              <dgm:constr type="t" for="ch" forName="ParentBackground2" refType="h" fact="0.1262"/>
              <dgm:constr type="w" for="ch" forName="ParentBackground2" refType="w" fact="0.1108"/>
              <dgm:constr type="h" for="ch" forName="ParentBackground2" refType="h" fact="0.5319"/>
              <dgm:constr type="l" for="ch" forName="Child2" refType="w" fact="0.149"/>
              <dgm:constr type="t" for="ch" forName="Child2" refType="h" fact="0.6876"/>
              <dgm:constr type="w" for="ch" forName="Child2" refType="w" fact="0.1108"/>
              <dgm:constr type="h" for="ch" forName="Child2" refType="h" fact="0.3124"/>
              <dgm:constr type="l" for="ch" forName="Accent1" refType="w" fact="-0.0023"/>
              <dgm:constr type="t" for="ch" forName="Accent1" refType="h" fact="-0.0109"/>
              <dgm:constr type="w" for="ch" forName="Accent1" refType="w" fact="0.1679"/>
              <dgm:constr type="h" for="ch" forName="Accent1" refType="h" fact="0.806"/>
              <dgm:constr type="l" for="ch" forName="ParentBackground1" refType="w" fact="0.0263"/>
              <dgm:constr type="t" for="ch" forName="ParentBackground1" refType="h" fact="0.1262"/>
              <dgm:constr type="w" for="ch" forName="ParentBackground1" refType="w" fact="0.1108"/>
              <dgm:constr type="h" for="ch" forName="ParentBackground1" refType="h" fact="0.5319"/>
              <dgm:constr type="l" for="ch" forName="Child1" refType="w" fact="0.0263"/>
              <dgm:constr type="t" for="ch" forName="Child1" refType="h" fact="0.6876"/>
              <dgm:constr type="w" for="ch" forName="Child1" refType="w" fact="0.1108"/>
              <dgm:constr type="h" for="ch" forName="Child1" refType="h" fact="0.3124"/>
            </dgm:constrLst>
          </dgm:if>
          <dgm:if name="Name12" axis="ch" ptType="node" func="cnt" op="equ" val="9">
            <dgm:alg type="composite">
              <dgm:param type="ar" val="5.388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7" refType="primFontSz" refFor="des" refForName="Parent1" op="lte"/>
              <dgm:constr type="primFontSz" for="des" forName="Child8" refType="primFontSz" refFor="des" refForName="Parent1" op="lte"/>
              <dgm:constr type="primFontSz" for="des" forName="Child9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7" refType="primFontSz" refFor="des" refForName="Parent2" op="lte"/>
              <dgm:constr type="primFontSz" for="des" forName="Child8" refType="primFontSz" refFor="des" refForName="Parent2" op="lte"/>
              <dgm:constr type="primFontSz" for="des" forName="Child9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7" refType="primFontSz" refFor="des" refForName="Parent3" op="lte"/>
              <dgm:constr type="primFontSz" for="des" forName="Child8" refType="primFontSz" refFor="des" refForName="Parent3" op="lte"/>
              <dgm:constr type="primFontSz" for="des" forName="Child9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7" refType="primFontSz" refFor="des" refForName="Parent4" op="lte"/>
              <dgm:constr type="primFontSz" for="des" forName="Child8" refType="primFontSz" refFor="des" refForName="Parent4" op="lte"/>
              <dgm:constr type="primFontSz" for="des" forName="Child9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7" refType="primFontSz" refFor="des" refForName="Parent5" op="lte"/>
              <dgm:constr type="primFontSz" for="des" forName="Child8" refType="primFontSz" refFor="des" refForName="Parent5" op="lte"/>
              <dgm:constr type="primFontSz" for="des" forName="Child9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Child7" refType="primFontSz" refFor="des" refForName="Parent6" op="lte"/>
              <dgm:constr type="primFontSz" for="des" forName="Child8" refType="primFontSz" refFor="des" refForName="Parent6" op="lte"/>
              <dgm:constr type="primFontSz" for="des" forName="Child9" refType="primFontSz" refFor="des" refForName="Parent6" op="lte"/>
              <dgm:constr type="primFontSz" for="des" forName="Child1" refType="primFontSz" refFor="des" refForName="Parent7" op="lte"/>
              <dgm:constr type="primFontSz" for="des" forName="Child2" refType="primFontSz" refFor="des" refForName="Parent7" op="lte"/>
              <dgm:constr type="primFontSz" for="des" forName="Child3" refType="primFontSz" refFor="des" refForName="Parent7" op="lte"/>
              <dgm:constr type="primFontSz" for="des" forName="Child4" refType="primFontSz" refFor="des" refForName="Parent7" op="lte"/>
              <dgm:constr type="primFontSz" for="des" forName="Child5" refType="primFontSz" refFor="des" refForName="Parent7" op="lte"/>
              <dgm:constr type="primFontSz" for="des" forName="Child6" refType="primFontSz" refFor="des" refForName="Parent7" op="lte"/>
              <dgm:constr type="primFontSz" for="des" forName="Child7" refType="primFontSz" refFor="des" refForName="Parent7" op="lte"/>
              <dgm:constr type="primFontSz" for="des" forName="Child8" refType="primFontSz" refFor="des" refForName="Parent7" op="lte"/>
              <dgm:constr type="primFontSz" for="des" forName="Child9" refType="primFontSz" refFor="des" refForName="Parent7" op="lte"/>
              <dgm:constr type="primFontSz" for="des" forName="Child1" refType="primFontSz" refFor="des" refForName="Parent8" op="lte"/>
              <dgm:constr type="primFontSz" for="des" forName="Child2" refType="primFontSz" refFor="des" refForName="Parent8" op="lte"/>
              <dgm:constr type="primFontSz" for="des" forName="Child3" refType="primFontSz" refFor="des" refForName="Parent8" op="lte"/>
              <dgm:constr type="primFontSz" for="des" forName="Child4" refType="primFontSz" refFor="des" refForName="Parent8" op="lte"/>
              <dgm:constr type="primFontSz" for="des" forName="Child5" refType="primFontSz" refFor="des" refForName="Parent8" op="lte"/>
              <dgm:constr type="primFontSz" for="des" forName="Child6" refType="primFontSz" refFor="des" refForName="Parent8" op="lte"/>
              <dgm:constr type="primFontSz" for="des" forName="Child7" refType="primFontSz" refFor="des" refForName="Parent8" op="lte"/>
              <dgm:constr type="primFontSz" for="des" forName="Child8" refType="primFontSz" refFor="des" refForName="Parent8" op="lte"/>
              <dgm:constr type="primFontSz" for="des" forName="Child9" refType="primFontSz" refFor="des" refForName="Parent8" op="lte"/>
              <dgm:constr type="primFontSz" for="des" forName="Child1" refType="primFontSz" refFor="des" refForName="Parent9" op="lte"/>
              <dgm:constr type="primFontSz" for="des" forName="Child2" refType="primFontSz" refFor="des" refForName="Parent9" op="lte"/>
              <dgm:constr type="primFontSz" for="des" forName="Child3" refType="primFontSz" refFor="des" refForName="Parent9" op="lte"/>
              <dgm:constr type="primFontSz" for="des" forName="Child4" refType="primFontSz" refFor="des" refForName="Parent9" op="lte"/>
              <dgm:constr type="primFontSz" for="des" forName="Child5" refType="primFontSz" refFor="des" refForName="Parent9" op="lte"/>
              <dgm:constr type="primFontSz" for="des" forName="Child6" refType="primFontSz" refFor="des" refForName="Parent9" op="lte"/>
              <dgm:constr type="primFontSz" for="des" forName="Child7" refType="primFontSz" refFor="des" refForName="Parent9" op="lte"/>
              <dgm:constr type="primFontSz" for="des" forName="Child8" refType="primFontSz" refFor="des" refForName="Parent9" op="lte"/>
              <dgm:constr type="primFontSz" for="des" forName="Child9" refType="primFontSz" refFor="des" refForName="Parent9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Parent7" refType="primFontSz" refFor="des" refForName="Parent1" op="equ"/>
              <dgm:constr type="primFontSz" for="des" forName="Parent8" refType="primFontSz" refFor="des" refForName="Parent1" op="equ"/>
              <dgm:constr type="primFontSz" for="des" forName="Parent9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primFontSz" for="des" forName="Child8" refType="primFontSz" refFor="des" refForName="Child1" op="equ"/>
              <dgm:constr type="primFontSz" for="des" forName="Child9" refType="primFontSz" refFor="des" refForName="Child1" op="equ"/>
              <dgm:constr type="l" for="ch" forName="Parent9" refType="w" fact="0.9119"/>
              <dgm:constr type="t" for="ch" forName="Parent9" refType="h" fact="0.2022"/>
              <dgm:constr type="w" for="ch" forName="Parent9" refType="w" fact="0.0705"/>
              <dgm:constr type="h" for="ch" forName="Parent9" refType="h" fact="0.3799"/>
              <dgm:constr type="l" for="ch" forName="Parent8" refType="w" fact="0.8026"/>
              <dgm:constr type="t" for="ch" forName="Parent8" refType="h" fact="0.2022"/>
              <dgm:constr type="w" for="ch" forName="Parent8" refType="w" fact="0.0705"/>
              <dgm:constr type="h" for="ch" forName="Parent8" refType="h" fact="0.3799"/>
              <dgm:constr type="l" for="ch" forName="Parent7" refType="w" fact="0.6933"/>
              <dgm:constr type="t" for="ch" forName="Parent7" refType="h" fact="0.2022"/>
              <dgm:constr type="w" for="ch" forName="Parent7" refType="w" fact="0.0705"/>
              <dgm:constr type="h" for="ch" forName="Parent7" refType="h" fact="0.3799"/>
              <dgm:constr type="l" for="ch" forName="Parent6" refType="w" fact="0.584"/>
              <dgm:constr type="t" for="ch" forName="Parent6" refType="h" fact="0.2022"/>
              <dgm:constr type="w" for="ch" forName="Parent6" refType="w" fact="0.0705"/>
              <dgm:constr type="h" for="ch" forName="Parent6" refType="h" fact="0.3799"/>
              <dgm:constr type="l" for="ch" forName="Parent5" refType="w" fact="0.4747"/>
              <dgm:constr type="t" for="ch" forName="Parent5" refType="h" fact="0.2022"/>
              <dgm:constr type="w" for="ch" forName="Parent5" refType="w" fact="0.0705"/>
              <dgm:constr type="h" for="ch" forName="Parent5" refType="h" fact="0.3799"/>
              <dgm:constr type="l" for="ch" forName="Parent4" refType="w" fact="0.3654"/>
              <dgm:constr type="t" for="ch" forName="Parent4" refType="h" fact="0.2022"/>
              <dgm:constr type="w" for="ch" forName="Parent4" refType="w" fact="0.0705"/>
              <dgm:constr type="h" for="ch" forName="Parent4" refType="h" fact="0.3799"/>
              <dgm:constr type="l" for="ch" forName="Parent3" refType="w" fact="0.2561"/>
              <dgm:constr type="t" for="ch" forName="Parent3" refType="h" fact="0.2022"/>
              <dgm:constr type="w" for="ch" forName="Parent3" refType="w" fact="0.0705"/>
              <dgm:constr type="h" for="ch" forName="Parent3" refType="h" fact="0.3799"/>
              <dgm:constr type="l" for="ch" forName="Parent2" refType="w" fact="0.1468"/>
              <dgm:constr type="t" for="ch" forName="Parent2" refType="h" fact="0.2022"/>
              <dgm:constr type="w" for="ch" forName="Parent2" refType="w" fact="0.0705"/>
              <dgm:constr type="h" for="ch" forName="Parent2" refType="h" fact="0.3799"/>
              <dgm:constr type="l" for="ch" forName="Parent1" refType="w" fact="0.0375"/>
              <dgm:constr type="t" for="ch" forName="Parent1" refType="h" fact="0.2022"/>
              <dgm:constr type="w" for="ch" forName="Parent1" refType="w" fact="0.0705"/>
              <dgm:constr type="h" for="ch" forName="Parent1" refType="h" fact="0.3799"/>
              <dgm:constr type="l" for="ch" forName="Accent9" refType="w" fact="0.8942"/>
              <dgm:constr type="t" for="ch" forName="Accent9" refType="h" fact="0.1072"/>
              <dgm:constr type="w" for="ch" forName="Accent9" refType="w" fact="0.1058"/>
              <dgm:constr type="h" for="ch" forName="Accent9" refType="h" fact="0.5699"/>
              <dgm:constr type="l" for="ch" forName="ParentBackground9" refType="w" fact="0.8978"/>
              <dgm:constr type="t" for="ch" forName="ParentBackground9" refType="h" fact="0.1262"/>
              <dgm:constr type="w" for="ch" forName="ParentBackground9" refType="w" fact="0.0987"/>
              <dgm:constr type="h" for="ch" forName="ParentBackground9" refType="h" fact="0.5319"/>
              <dgm:constr type="l" for="ch" forName="Child9" refType="w" fact="0.8978"/>
              <dgm:constr type="t" for="ch" forName="Child9" refType="h" fact="0.6876"/>
              <dgm:constr type="w" for="ch" forName="Child9" refType="w" fact="0.0987"/>
              <dgm:constr type="h" for="ch" forName="Child9" refType="h" fact="0.3124"/>
              <dgm:constr type="l" for="ch" forName="Accent8" refType="w" fact="0.763"/>
              <dgm:constr type="t" for="ch" forName="Accent8" refType="h" fact="-0.0109"/>
              <dgm:constr type="w" for="ch" forName="Accent8" refType="w" fact="0.1496"/>
              <dgm:constr type="h" for="ch" forName="Accent8" refType="h" fact="0.806"/>
              <dgm:constr type="l" for="ch" forName="ParentBackground8" refType="w" fact="0.7885"/>
              <dgm:constr type="t" for="ch" forName="ParentBackground8" refType="h" fact="0.1262"/>
              <dgm:constr type="w" for="ch" forName="ParentBackground8" refType="w" fact="0.0987"/>
              <dgm:constr type="h" for="ch" forName="ParentBackground8" refType="h" fact="0.5319"/>
              <dgm:constr type="l" for="ch" forName="Child8" refType="w" fact="0.7885"/>
              <dgm:constr type="t" for="ch" forName="Child8" refType="h" fact="0.6876"/>
              <dgm:constr type="w" for="ch" forName="Child8" refType="w" fact="0.0987"/>
              <dgm:constr type="h" for="ch" forName="Child8" refType="h" fact="0.3124"/>
              <dgm:constr type="l" for="ch" forName="Accent7" refType="w" fact="0.6538"/>
              <dgm:constr type="t" for="ch" forName="Accent7" refType="h" fact="-0.0109"/>
              <dgm:constr type="w" for="ch" forName="Accent7" refType="w" fact="0.1496"/>
              <dgm:constr type="h" for="ch" forName="Accent7" refType="h" fact="0.806"/>
              <dgm:constr type="l" for="ch" forName="ParentBackground7" refType="w" fact="0.6792"/>
              <dgm:constr type="t" for="ch" forName="ParentBackground7" refType="h" fact="0.1262"/>
              <dgm:constr type="w" for="ch" forName="ParentBackground7" refType="w" fact="0.0987"/>
              <dgm:constr type="h" for="ch" forName="ParentBackground7" refType="h" fact="0.5319"/>
              <dgm:constr type="l" for="ch" forName="Child7" refType="w" fact="0.6792"/>
              <dgm:constr type="t" for="ch" forName="Child7" refType="h" fact="0.6876"/>
              <dgm:constr type="w" for="ch" forName="Child7" refType="w" fact="0.0987"/>
              <dgm:constr type="h" for="ch" forName="Child7" refType="h" fact="0.3124"/>
              <dgm:constr type="l" for="ch" forName="Accent6" refType="w" fact="0.5445"/>
              <dgm:constr type="t" for="ch" forName="Accent6" refType="h" fact="-0.0109"/>
              <dgm:constr type="w" for="ch" forName="Accent6" refType="w" fact="0.1496"/>
              <dgm:constr type="h" for="ch" forName="Accent6" refType="h" fact="0.806"/>
              <dgm:constr type="l" for="ch" forName="ParentBackground6" refType="w" fact="0.5699"/>
              <dgm:constr type="t" for="ch" forName="ParentBackground6" refType="h" fact="0.1262"/>
              <dgm:constr type="w" for="ch" forName="ParentBackground6" refType="w" fact="0.0987"/>
              <dgm:constr type="h" for="ch" forName="ParentBackground6" refType="h" fact="0.5319"/>
              <dgm:constr type="l" for="ch" forName="Child6" refType="w" fact="0.5699"/>
              <dgm:constr type="t" for="ch" forName="Child6" refType="h" fact="0.6876"/>
              <dgm:constr type="w" for="ch" forName="Child6" refType="w" fact="0.0987"/>
              <dgm:constr type="h" for="ch" forName="Child6" refType="h" fact="0.3124"/>
              <dgm:constr type="l" for="ch" forName="Accent5" refType="w" fact="0.4352"/>
              <dgm:constr type="t" for="ch" forName="Accent5" refType="h" fact="-0.0109"/>
              <dgm:constr type="w" for="ch" forName="Accent5" refType="w" fact="0.1496"/>
              <dgm:constr type="h" for="ch" forName="Accent5" refType="h" fact="0.806"/>
              <dgm:constr type="l" for="ch" forName="ParentBackground5" refType="w" fact="0.4606"/>
              <dgm:constr type="t" for="ch" forName="ParentBackground5" refType="h" fact="0.1262"/>
              <dgm:constr type="w" for="ch" forName="ParentBackground5" refType="w" fact="0.0987"/>
              <dgm:constr type="h" for="ch" forName="ParentBackground5" refType="h" fact="0.5319"/>
              <dgm:constr type="l" for="ch" forName="Child5" refType="w" fact="0.4606"/>
              <dgm:constr type="t" for="ch" forName="Child5" refType="h" fact="0.6876"/>
              <dgm:constr type="w" for="ch" forName="Child5" refType="w" fact="0.0987"/>
              <dgm:constr type="h" for="ch" forName="Child5" refType="h" fact="0.3124"/>
              <dgm:constr type="l" for="ch" forName="Accent4" refType="w" fact="0.3259"/>
              <dgm:constr type="t" for="ch" forName="Accent4" refType="h" fact="-0.0109"/>
              <dgm:constr type="w" for="ch" forName="Accent4" refType="w" fact="0.1496"/>
              <dgm:constr type="h" for="ch" forName="Accent4" refType="h" fact="0.806"/>
              <dgm:constr type="l" for="ch" forName="ParentBackground4" refType="w" fact="0.3513"/>
              <dgm:constr type="t" for="ch" forName="ParentBackground4" refType="h" fact="0.1262"/>
              <dgm:constr type="w" for="ch" forName="ParentBackground4" refType="w" fact="0.0987"/>
              <dgm:constr type="h" for="ch" forName="ParentBackground4" refType="h" fact="0.5319"/>
              <dgm:constr type="l" for="ch" forName="Child4" refType="w" fact="0.3513"/>
              <dgm:constr type="t" for="ch" forName="Child4" refType="h" fact="0.6876"/>
              <dgm:constr type="w" for="ch" forName="Child4" refType="w" fact="0.0987"/>
              <dgm:constr type="h" for="ch" forName="Child4" refType="h" fact="0.3124"/>
              <dgm:constr type="l" for="ch" forName="Accent3" refType="w" fact="0.2166"/>
              <dgm:constr type="t" for="ch" forName="Accent3" refType="h" fact="-0.0109"/>
              <dgm:constr type="w" for="ch" forName="Accent3" refType="w" fact="0.1496"/>
              <dgm:constr type="h" for="ch" forName="Accent3" refType="h" fact="0.806"/>
              <dgm:constr type="l" for="ch" forName="ParentBackground3" refType="w" fact="0.242"/>
              <dgm:constr type="t" for="ch" forName="ParentBackground3" refType="h" fact="0.1262"/>
              <dgm:constr type="w" for="ch" forName="ParentBackground3" refType="w" fact="0.0987"/>
              <dgm:constr type="h" for="ch" forName="ParentBackground3" refType="h" fact="0.5319"/>
              <dgm:constr type="l" for="ch" forName="Child3" refType="w" fact="0.242"/>
              <dgm:constr type="t" for="ch" forName="Child3" refType="h" fact="0.6876"/>
              <dgm:constr type="w" for="ch" forName="Child3" refType="w" fact="0.0987"/>
              <dgm:constr type="h" for="ch" forName="Child3" refType="h" fact="0.3124"/>
              <dgm:constr type="l" for="ch" forName="Accent2" refType="w" fact="0.1073"/>
              <dgm:constr type="t" for="ch" forName="Accent2" refType="h" fact="-0.0109"/>
              <dgm:constr type="w" for="ch" forName="Accent2" refType="w" fact="0.1496"/>
              <dgm:constr type="h" for="ch" forName="Accent2" refType="h" fact="0.806"/>
              <dgm:constr type="l" for="ch" forName="ParentBackground2" refType="w" fact="0.1327"/>
              <dgm:constr type="t" for="ch" forName="ParentBackground2" refType="h" fact="0.1262"/>
              <dgm:constr type="w" for="ch" forName="ParentBackground2" refType="w" fact="0.0987"/>
              <dgm:constr type="h" for="ch" forName="ParentBackground2" refType="h" fact="0.5319"/>
              <dgm:constr type="l" for="ch" forName="Child2" refType="w" fact="0.1327"/>
              <dgm:constr type="t" for="ch" forName="Child2" refType="h" fact="0.6876"/>
              <dgm:constr type="w" for="ch" forName="Child2" refType="w" fact="0.0987"/>
              <dgm:constr type="h" for="ch" forName="Child2" refType="h" fact="0.3124"/>
              <dgm:constr type="l" for="ch" forName="Accent1" refType="w" fact="-0.002"/>
              <dgm:constr type="t" for="ch" forName="Accent1" refType="h" fact="-0.0109"/>
              <dgm:constr type="w" for="ch" forName="Accent1" refType="w" fact="0.1496"/>
              <dgm:constr type="h" for="ch" forName="Accent1" refType="h" fact="0.806"/>
              <dgm:constr type="l" for="ch" forName="ParentBackground1" refType="w" fact="0.0234"/>
              <dgm:constr type="t" for="ch" forName="ParentBackground1" refType="h" fact="0.1262"/>
              <dgm:constr type="w" for="ch" forName="ParentBackground1" refType="w" fact="0.0987"/>
              <dgm:constr type="h" for="ch" forName="ParentBackground1" refType="h" fact="0.5319"/>
              <dgm:constr type="l" for="ch" forName="Child1" refType="w" fact="0.0234"/>
              <dgm:constr type="t" for="ch" forName="Child1" refType="h" fact="0.6876"/>
              <dgm:constr type="w" for="ch" forName="Child1" refType="w" fact="0.0987"/>
              <dgm:constr type="h" for="ch" forName="Child1" refType="h" fact="0.3124"/>
            </dgm:constrLst>
          </dgm:if>
          <dgm:if name="Name13" axis="ch" ptType="node" func="cnt" op="equ" val="10">
            <dgm:alg type="composite">
              <dgm:param type="ar" val="5.9769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7" refType="primFontSz" refFor="des" refForName="Parent1" op="lte"/>
              <dgm:constr type="primFontSz" for="des" forName="Child8" refType="primFontSz" refFor="des" refForName="Parent1" op="lte"/>
              <dgm:constr type="primFontSz" for="des" forName="Child9" refType="primFontSz" refFor="des" refForName="Parent1" op="lte"/>
              <dgm:constr type="primFontSz" for="des" forName="Child10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7" refType="primFontSz" refFor="des" refForName="Parent2" op="lte"/>
              <dgm:constr type="primFontSz" for="des" forName="Child8" refType="primFontSz" refFor="des" refForName="Parent2" op="lte"/>
              <dgm:constr type="primFontSz" for="des" forName="Child9" refType="primFontSz" refFor="des" refForName="Parent2" op="lte"/>
              <dgm:constr type="primFontSz" for="des" forName="Child10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7" refType="primFontSz" refFor="des" refForName="Parent3" op="lte"/>
              <dgm:constr type="primFontSz" for="des" forName="Child8" refType="primFontSz" refFor="des" refForName="Parent3" op="lte"/>
              <dgm:constr type="primFontSz" for="des" forName="Child9" refType="primFontSz" refFor="des" refForName="Parent3" op="lte"/>
              <dgm:constr type="primFontSz" for="des" forName="Child10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7" refType="primFontSz" refFor="des" refForName="Parent4" op="lte"/>
              <dgm:constr type="primFontSz" for="des" forName="Child8" refType="primFontSz" refFor="des" refForName="Parent4" op="lte"/>
              <dgm:constr type="primFontSz" for="des" forName="Child9" refType="primFontSz" refFor="des" refForName="Parent4" op="lte"/>
              <dgm:constr type="primFontSz" for="des" forName="Child10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7" refType="primFontSz" refFor="des" refForName="Parent5" op="lte"/>
              <dgm:constr type="primFontSz" for="des" forName="Child8" refType="primFontSz" refFor="des" refForName="Parent5" op="lte"/>
              <dgm:constr type="primFontSz" for="des" forName="Child9" refType="primFontSz" refFor="des" refForName="Parent5" op="lte"/>
              <dgm:constr type="primFontSz" for="des" forName="Child10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Child7" refType="primFontSz" refFor="des" refForName="Parent6" op="lte"/>
              <dgm:constr type="primFontSz" for="des" forName="Child8" refType="primFontSz" refFor="des" refForName="Parent6" op="lte"/>
              <dgm:constr type="primFontSz" for="des" forName="Child9" refType="primFontSz" refFor="des" refForName="Parent6" op="lte"/>
              <dgm:constr type="primFontSz" for="des" forName="Child10" refType="primFontSz" refFor="des" refForName="Parent7" op="lte"/>
              <dgm:constr type="primFontSz" for="des" forName="Child1" refType="primFontSz" refFor="des" refForName="Parent7" op="lte"/>
              <dgm:constr type="primFontSz" for="des" forName="Child2" refType="primFontSz" refFor="des" refForName="Parent7" op="lte"/>
              <dgm:constr type="primFontSz" for="des" forName="Child3" refType="primFontSz" refFor="des" refForName="Parent7" op="lte"/>
              <dgm:constr type="primFontSz" for="des" forName="Child4" refType="primFontSz" refFor="des" refForName="Parent7" op="lte"/>
              <dgm:constr type="primFontSz" for="des" forName="Child5" refType="primFontSz" refFor="des" refForName="Parent7" op="lte"/>
              <dgm:constr type="primFontSz" for="des" forName="Child6" refType="primFontSz" refFor="des" refForName="Parent7" op="lte"/>
              <dgm:constr type="primFontSz" for="des" forName="Child7" refType="primFontSz" refFor="des" refForName="Parent7" op="lte"/>
              <dgm:constr type="primFontSz" for="des" forName="Child8" refType="primFontSz" refFor="des" refForName="Parent7" op="lte"/>
              <dgm:constr type="primFontSz" for="des" forName="Child9" refType="primFontSz" refFor="des" refForName="Parent7" op="lte"/>
              <dgm:constr type="primFontSz" for="des" forName="Child10" refType="primFontSz" refFor="des" refForName="Parent7" op="lte"/>
              <dgm:constr type="primFontSz" for="des" forName="Child1" refType="primFontSz" refFor="des" refForName="Parent8" op="lte"/>
              <dgm:constr type="primFontSz" for="des" forName="Child2" refType="primFontSz" refFor="des" refForName="Parent8" op="lte"/>
              <dgm:constr type="primFontSz" for="des" forName="Child3" refType="primFontSz" refFor="des" refForName="Parent8" op="lte"/>
              <dgm:constr type="primFontSz" for="des" forName="Child4" refType="primFontSz" refFor="des" refForName="Parent8" op="lte"/>
              <dgm:constr type="primFontSz" for="des" forName="Child5" refType="primFontSz" refFor="des" refForName="Parent8" op="lte"/>
              <dgm:constr type="primFontSz" for="des" forName="Child6" refType="primFontSz" refFor="des" refForName="Parent8" op="lte"/>
              <dgm:constr type="primFontSz" for="des" forName="Child7" refType="primFontSz" refFor="des" refForName="Parent8" op="lte"/>
              <dgm:constr type="primFontSz" for="des" forName="Child8" refType="primFontSz" refFor="des" refForName="Parent8" op="lte"/>
              <dgm:constr type="primFontSz" for="des" forName="Child9" refType="primFontSz" refFor="des" refForName="Parent8" op="lte"/>
              <dgm:constr type="primFontSz" for="des" forName="Child10" refType="primFontSz" refFor="des" refForName="Parent8" op="lte"/>
              <dgm:constr type="primFontSz" for="des" forName="Child1" refType="primFontSz" refFor="des" refForName="Parent9" op="lte"/>
              <dgm:constr type="primFontSz" for="des" forName="Child2" refType="primFontSz" refFor="des" refForName="Parent9" op="lte"/>
              <dgm:constr type="primFontSz" for="des" forName="Child3" refType="primFontSz" refFor="des" refForName="Parent9" op="lte"/>
              <dgm:constr type="primFontSz" for="des" forName="Child4" refType="primFontSz" refFor="des" refForName="Parent9" op="lte"/>
              <dgm:constr type="primFontSz" for="des" forName="Child5" refType="primFontSz" refFor="des" refForName="Parent9" op="lte"/>
              <dgm:constr type="primFontSz" for="des" forName="Child6" refType="primFontSz" refFor="des" refForName="Parent9" op="lte"/>
              <dgm:constr type="primFontSz" for="des" forName="Child7" refType="primFontSz" refFor="des" refForName="Parent9" op="lte"/>
              <dgm:constr type="primFontSz" for="des" forName="Child8" refType="primFontSz" refFor="des" refForName="Parent9" op="lte"/>
              <dgm:constr type="primFontSz" for="des" forName="Child9" refType="primFontSz" refFor="des" refForName="Parent9" op="lte"/>
              <dgm:constr type="primFontSz" for="des" forName="Child10" refType="primFontSz" refFor="des" refForName="Parent9" op="lte"/>
              <dgm:constr type="primFontSz" for="des" forName="Child1" refType="primFontSz" refFor="des" refForName="Parent10" op="lte"/>
              <dgm:constr type="primFontSz" for="des" forName="Child2" refType="primFontSz" refFor="des" refForName="Parent10" op="lte"/>
              <dgm:constr type="primFontSz" for="des" forName="Child3" refType="primFontSz" refFor="des" refForName="Parent10" op="lte"/>
              <dgm:constr type="primFontSz" for="des" forName="Child4" refType="primFontSz" refFor="des" refForName="Parent10" op="lte"/>
              <dgm:constr type="primFontSz" for="des" forName="Child5" refType="primFontSz" refFor="des" refForName="Parent10" op="lte"/>
              <dgm:constr type="primFontSz" for="des" forName="Child6" refType="primFontSz" refFor="des" refForName="Parent10" op="lte"/>
              <dgm:constr type="primFontSz" for="des" forName="Child7" refType="primFontSz" refFor="des" refForName="Parent10" op="lte"/>
              <dgm:constr type="primFontSz" for="des" forName="Child8" refType="primFontSz" refFor="des" refForName="Parent10" op="lte"/>
              <dgm:constr type="primFontSz" for="des" forName="Child9" refType="primFontSz" refFor="des" refForName="Parent10" op="lte"/>
              <dgm:constr type="primFontSz" for="des" forName="Child10" refType="primFontSz" refFor="des" refForName="Parent10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Parent7" refType="primFontSz" refFor="des" refForName="Parent1" op="equ"/>
              <dgm:constr type="primFontSz" for="des" forName="Parent8" refType="primFontSz" refFor="des" refForName="Parent1" op="equ"/>
              <dgm:constr type="primFontSz" for="des" forName="Parent9" refType="primFontSz" refFor="des" refForName="Parent1" op="equ"/>
              <dgm:constr type="primFontSz" for="des" forName="Parent10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primFontSz" for="des" forName="Child8" refType="primFontSz" refFor="des" refForName="Child1" op="equ"/>
              <dgm:constr type="primFontSz" for="des" forName="Child9" refType="primFontSz" refFor="des" refForName="Child1" op="equ"/>
              <dgm:constr type="primFontSz" for="des" forName="Child10" refType="primFontSz" refFor="des" refForName="Child1" op="equ"/>
              <dgm:constr type="l" for="ch" forName="Parent10" refType="w" fact="0.9205"/>
              <dgm:constr type="t" for="ch" forName="Parent10" refType="h" fact="0.2022"/>
              <dgm:constr type="w" for="ch" forName="Parent10" refType="w" fact="0.0636"/>
              <dgm:constr type="h" for="ch" forName="Parent10" refType="h" fact="0.3799"/>
              <dgm:constr type="l" for="ch" forName="Parent9" refType="w" fact="0.822"/>
              <dgm:constr type="t" for="ch" forName="Parent9" refType="h" fact="0.2022"/>
              <dgm:constr type="w" for="ch" forName="Parent9" refType="w" fact="0.0636"/>
              <dgm:constr type="h" for="ch" forName="Parent9" refType="h" fact="0.3799"/>
              <dgm:constr type="l" for="ch" forName="Parent8" refType="w" fact="0.7235"/>
              <dgm:constr type="t" for="ch" forName="Parent8" refType="h" fact="0.2022"/>
              <dgm:constr type="w" for="ch" forName="Parent8" refType="w" fact="0.0636"/>
              <dgm:constr type="h" for="ch" forName="Parent8" refType="h" fact="0.3799"/>
              <dgm:constr type="l" for="ch" forName="Parent7" refType="w" fact="0.625"/>
              <dgm:constr type="t" for="ch" forName="Parent7" refType="h" fact="0.2022"/>
              <dgm:constr type="w" for="ch" forName="Parent7" refType="w" fact="0.0636"/>
              <dgm:constr type="h" for="ch" forName="Parent7" refType="h" fact="0.3799"/>
              <dgm:constr type="l" for="ch" forName="Parent6" refType="w" fact="0.5264"/>
              <dgm:constr type="t" for="ch" forName="Parent6" refType="h" fact="0.2022"/>
              <dgm:constr type="w" for="ch" forName="Parent6" refType="w" fact="0.0636"/>
              <dgm:constr type="h" for="ch" forName="Parent6" refType="h" fact="0.3799"/>
              <dgm:constr type="l" for="ch" forName="Parent5" refType="w" fact="0.4279"/>
              <dgm:constr type="t" for="ch" forName="Parent5" refType="h" fact="0.2022"/>
              <dgm:constr type="w" for="ch" forName="Parent5" refType="w" fact="0.0636"/>
              <dgm:constr type="h" for="ch" forName="Parent5" refType="h" fact="0.3799"/>
              <dgm:constr type="l" for="ch" forName="Parent4" refType="w" fact="0.3294"/>
              <dgm:constr type="t" for="ch" forName="Parent4" refType="h" fact="0.2022"/>
              <dgm:constr type="w" for="ch" forName="Parent4" refType="w" fact="0.0636"/>
              <dgm:constr type="h" for="ch" forName="Parent4" refType="h" fact="0.3799"/>
              <dgm:constr type="l" for="ch" forName="Parent3" refType="w" fact="0.2309"/>
              <dgm:constr type="t" for="ch" forName="Parent3" refType="h" fact="0.2022"/>
              <dgm:constr type="w" for="ch" forName="Parent3" refType="w" fact="0.0636"/>
              <dgm:constr type="h" for="ch" forName="Parent3" refType="h" fact="0.3799"/>
              <dgm:constr type="l" for="ch" forName="Parent2" refType="w" fact="0.1324"/>
              <dgm:constr type="t" for="ch" forName="Parent2" refType="h" fact="0.2022"/>
              <dgm:constr type="w" for="ch" forName="Parent2" refType="w" fact="0.0636"/>
              <dgm:constr type="h" for="ch" forName="Parent2" refType="h" fact="0.3799"/>
              <dgm:constr type="l" for="ch" forName="Parent1" refType="w" fact="0.0338"/>
              <dgm:constr type="t" for="ch" forName="Parent1" refType="h" fact="0.2022"/>
              <dgm:constr type="w" for="ch" forName="Parent1" refType="w" fact="0.0636"/>
              <dgm:constr type="h" for="ch" forName="Parent1" refType="h" fact="0.3799"/>
              <dgm:constr type="l" for="ch" forName="Accent10" refType="w" fact="0.9047"/>
              <dgm:constr type="t" for="ch" forName="Accent10" refType="h" fact="0.1072"/>
              <dgm:constr type="w" for="ch" forName="Accent10" refType="w" fact="0.0953"/>
              <dgm:constr type="h" for="ch" forName="Accent10" refType="h" fact="0.5699"/>
              <dgm:constr type="l" for="ch" forName="ParentBackground10" refType="w" fact="0.9078"/>
              <dgm:constr type="t" for="ch" forName="ParentBackground10" refType="h" fact="0.1262"/>
              <dgm:constr type="w" for="ch" forName="ParentBackground10" refType="w" fact="0.089"/>
              <dgm:constr type="h" for="ch" forName="ParentBackground10" refType="h" fact="0.5319"/>
              <dgm:constr type="l" for="ch" forName="Child10" refType="w" fact="0.9078"/>
              <dgm:constr type="t" for="ch" forName="Child10" refType="h" fact="0.6876"/>
              <dgm:constr type="w" for="ch" forName="Child10" refType="w" fact="0.089"/>
              <dgm:constr type="h" for="ch" forName="Child10" refType="h" fact="0.3124"/>
              <dgm:constr type="l" for="ch" forName="Accent9" refType="w" fact="0.7864"/>
              <dgm:constr type="t" for="ch" forName="Accent9" refType="h" fact="-0.0109"/>
              <dgm:constr type="w" for="ch" forName="Accent9" refType="w" fact="0.1348"/>
              <dgm:constr type="h" for="ch" forName="Accent9" refType="h" fact="0.806"/>
              <dgm:constr type="l" for="ch" forName="ParentBackground9" refType="w" fact="0.8093"/>
              <dgm:constr type="t" for="ch" forName="ParentBackground9" refType="h" fact="0.1262"/>
              <dgm:constr type="w" for="ch" forName="ParentBackground9" refType="w" fact="0.089"/>
              <dgm:constr type="h" for="ch" forName="ParentBackground9" refType="h" fact="0.5319"/>
              <dgm:constr type="l" for="ch" forName="Child9" refType="w" fact="0.8093"/>
              <dgm:constr type="t" for="ch" forName="Child9" refType="h" fact="0.6876"/>
              <dgm:constr type="w" for="ch" forName="Child9" refType="w" fact="0.089"/>
              <dgm:constr type="h" for="ch" forName="Child9" refType="h" fact="0.3124"/>
              <dgm:constr type="l" for="ch" forName="Accent8" refType="w" fact="0.6879"/>
              <dgm:constr type="t" for="ch" forName="Accent8" refType="h" fact="-0.0109"/>
              <dgm:constr type="w" for="ch" forName="Accent8" refType="w" fact="0.1348"/>
              <dgm:constr type="h" for="ch" forName="Accent8" refType="h" fact="0.806"/>
              <dgm:constr type="l" for="ch" forName="ParentBackground8" refType="w" fact="0.7108"/>
              <dgm:constr type="t" for="ch" forName="ParentBackground8" refType="h" fact="0.1262"/>
              <dgm:constr type="w" for="ch" forName="ParentBackground8" refType="w" fact="0.089"/>
              <dgm:constr type="h" for="ch" forName="ParentBackground8" refType="h" fact="0.5319"/>
              <dgm:constr type="l" for="ch" forName="Child8" refType="w" fact="0.7108"/>
              <dgm:constr type="t" for="ch" forName="Child8" refType="h" fact="0.6876"/>
              <dgm:constr type="w" for="ch" forName="Child8" refType="w" fact="0.089"/>
              <dgm:constr type="h" for="ch" forName="Child8" refType="h" fact="0.3124"/>
              <dgm:constr type="l" for="ch" forName="Accent7" refType="w" fact="0.5893"/>
              <dgm:constr type="t" for="ch" forName="Accent7" refType="h" fact="-0.0109"/>
              <dgm:constr type="w" for="ch" forName="Accent7" refType="w" fact="0.1348"/>
              <dgm:constr type="h" for="ch" forName="Accent7" refType="h" fact="0.806"/>
              <dgm:constr type="l" for="ch" forName="ParentBackground7" refType="w" fact="0.6123"/>
              <dgm:constr type="t" for="ch" forName="ParentBackground7" refType="h" fact="0.1262"/>
              <dgm:constr type="w" for="ch" forName="ParentBackground7" refType="w" fact="0.089"/>
              <dgm:constr type="h" for="ch" forName="ParentBackground7" refType="h" fact="0.5319"/>
              <dgm:constr type="l" for="ch" forName="Child7" refType="w" fact="0.6123"/>
              <dgm:constr type="t" for="ch" forName="Child7" refType="h" fact="0.6876"/>
              <dgm:constr type="w" for="ch" forName="Child7" refType="w" fact="0.089"/>
              <dgm:constr type="h" for="ch" forName="Child7" refType="h" fact="0.3124"/>
              <dgm:constr type="l" for="ch" forName="Accent6" refType="w" fact="0.4908"/>
              <dgm:constr type="t" for="ch" forName="Accent6" refType="h" fact="-0.0109"/>
              <dgm:constr type="w" for="ch" forName="Accent6" refType="w" fact="0.1348"/>
              <dgm:constr type="h" for="ch" forName="Accent6" refType="h" fact="0.806"/>
              <dgm:constr type="l" for="ch" forName="ParentBackground6" refType="w" fact="0.5137"/>
              <dgm:constr type="t" for="ch" forName="ParentBackground6" refType="h" fact="0.1262"/>
              <dgm:constr type="w" for="ch" forName="ParentBackground6" refType="w" fact="0.089"/>
              <dgm:constr type="h" for="ch" forName="ParentBackground6" refType="h" fact="0.5319"/>
              <dgm:constr type="l" for="ch" forName="Child6" refType="w" fact="0.5137"/>
              <dgm:constr type="t" for="ch" forName="Child6" refType="h" fact="0.6876"/>
              <dgm:constr type="w" for="ch" forName="Child6" refType="w" fact="0.089"/>
              <dgm:constr type="h" for="ch" forName="Child6" refType="h" fact="0.3124"/>
              <dgm:constr type="l" for="ch" forName="Accent5" refType="w" fact="0.3923"/>
              <dgm:constr type="t" for="ch" forName="Accent5" refType="h" fact="-0.0109"/>
              <dgm:constr type="w" for="ch" forName="Accent5" refType="w" fact="0.1348"/>
              <dgm:constr type="h" for="ch" forName="Accent5" refType="h" fact="0.806"/>
              <dgm:constr type="l" for="ch" forName="ParentBackground5" refType="w" fact="0.4152"/>
              <dgm:constr type="t" for="ch" forName="ParentBackground5" refType="h" fact="0.1262"/>
              <dgm:constr type="w" for="ch" forName="ParentBackground5" refType="w" fact="0.089"/>
              <dgm:constr type="h" for="ch" forName="ParentBackground5" refType="h" fact="0.5319"/>
              <dgm:constr type="l" for="ch" forName="Child5" refType="w" fact="0.4152"/>
              <dgm:constr type="t" for="ch" forName="Child5" refType="h" fact="0.6876"/>
              <dgm:constr type="w" for="ch" forName="Child5" refType="w" fact="0.089"/>
              <dgm:constr type="h" for="ch" forName="Child5" refType="h" fact="0.3124"/>
              <dgm:constr type="l" for="ch" forName="Accent4" refType="w" fact="0.2938"/>
              <dgm:constr type="t" for="ch" forName="Accent4" refType="h" fact="-0.0109"/>
              <dgm:constr type="w" for="ch" forName="Accent4" refType="w" fact="0.1348"/>
              <dgm:constr type="h" for="ch" forName="Accent4" refType="h" fact="0.806"/>
              <dgm:constr type="l" for="ch" forName="ParentBackground4" refType="w" fact="0.3167"/>
              <dgm:constr type="t" for="ch" forName="ParentBackground4" refType="h" fact="0.1262"/>
              <dgm:constr type="w" for="ch" forName="ParentBackground4" refType="w" fact="0.089"/>
              <dgm:constr type="h" for="ch" forName="ParentBackground4" refType="h" fact="0.5319"/>
              <dgm:constr type="l" for="ch" forName="Child4" refType="w" fact="0.3167"/>
              <dgm:constr type="t" for="ch" forName="Child4" refType="h" fact="0.6876"/>
              <dgm:constr type="w" for="ch" forName="Child4" refType="w" fact="0.089"/>
              <dgm:constr type="h" for="ch" forName="Child4" refType="h" fact="0.3124"/>
              <dgm:constr type="l" for="ch" forName="Accent3" refType="w" fact="0.1952"/>
              <dgm:constr type="t" for="ch" forName="Accent3" refType="h" fact="-0.0109"/>
              <dgm:constr type="w" for="ch" forName="Accent3" refType="w" fact="0.1348"/>
              <dgm:constr type="h" for="ch" forName="Accent3" refType="h" fact="0.806"/>
              <dgm:constr type="l" for="ch" forName="ParentBackground3" refType="w" fact="0.2182"/>
              <dgm:constr type="t" for="ch" forName="ParentBackground3" refType="h" fact="0.1262"/>
              <dgm:constr type="w" for="ch" forName="ParentBackground3" refType="w" fact="0.089"/>
              <dgm:constr type="h" for="ch" forName="ParentBackground3" refType="h" fact="0.5319"/>
              <dgm:constr type="l" for="ch" forName="Child3" refType="w" fact="0.2182"/>
              <dgm:constr type="t" for="ch" forName="Child3" refType="h" fact="0.6876"/>
              <dgm:constr type="w" for="ch" forName="Child3" refType="w" fact="0.089"/>
              <dgm:constr type="h" for="ch" forName="Child3" refType="h" fact="0.3124"/>
              <dgm:constr type="l" for="ch" forName="Accent2" refType="w" fact="0.0967"/>
              <dgm:constr type="t" for="ch" forName="Accent2" refType="h" fact="-0.0109"/>
              <dgm:constr type="w" for="ch" forName="Accent2" refType="w" fact="0.1348"/>
              <dgm:constr type="h" for="ch" forName="Accent2" refType="h" fact="0.806"/>
              <dgm:constr type="l" for="ch" forName="ParentBackground2" refType="w" fact="0.1196"/>
              <dgm:constr type="t" for="ch" forName="ParentBackground2" refType="h" fact="0.1262"/>
              <dgm:constr type="w" for="ch" forName="ParentBackground2" refType="w" fact="0.089"/>
              <dgm:constr type="h" for="ch" forName="ParentBackground2" refType="h" fact="0.5319"/>
              <dgm:constr type="l" for="ch" forName="Child2" refType="w" fact="0.1196"/>
              <dgm:constr type="t" for="ch" forName="Child2" refType="h" fact="0.6876"/>
              <dgm:constr type="w" for="ch" forName="Child2" refType="w" fact="0.089"/>
              <dgm:constr type="h" for="ch" forName="Child2" refType="h" fact="0.3124"/>
              <dgm:constr type="l" for="ch" forName="Accent1" refType="w" fact="-0.0018"/>
              <dgm:constr type="t" for="ch" forName="Accent1" refType="h" fact="-0.0109"/>
              <dgm:constr type="w" for="ch" forName="Accent1" refType="w" fact="0.1348"/>
              <dgm:constr type="h" for="ch" forName="Accent1" refType="h" fact="0.806"/>
              <dgm:constr type="l" for="ch" forName="ParentBackground1" refType="w" fact="0.0211"/>
              <dgm:constr type="t" for="ch" forName="ParentBackground1" refType="h" fact="0.1262"/>
              <dgm:constr type="w" for="ch" forName="ParentBackground1" refType="w" fact="0.089"/>
              <dgm:constr type="h" for="ch" forName="ParentBackground1" refType="h" fact="0.5319"/>
              <dgm:constr type="l" for="ch" forName="Child1" refType="w" fact="0.0211"/>
              <dgm:constr type="t" for="ch" forName="Child1" refType="h" fact="0.6876"/>
              <dgm:constr type="w" for="ch" forName="Child1" refType="w" fact="0.089"/>
              <dgm:constr type="h" for="ch" forName="Child1" refType="h" fact="0.3124"/>
            </dgm:constrLst>
          </dgm:if>
          <dgm:else name="Name14">
            <dgm:alg type="composite">
              <dgm:param type="ar" val="6.5658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7" refType="primFontSz" refFor="des" refForName="Parent1" op="lte"/>
              <dgm:constr type="primFontSz" for="des" forName="Child8" refType="primFontSz" refFor="des" refForName="Parent1" op="lte"/>
              <dgm:constr type="primFontSz" for="des" forName="Child9" refType="primFontSz" refFor="des" refForName="Parent1" op="lte"/>
              <dgm:constr type="primFontSz" for="des" forName="Child10" refType="primFontSz" refFor="des" refForName="Parent1" op="lte"/>
              <dgm:constr type="primFontSz" for="des" forName="Child11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7" refType="primFontSz" refFor="des" refForName="Parent2" op="lte"/>
              <dgm:constr type="primFontSz" for="des" forName="Child8" refType="primFontSz" refFor="des" refForName="Parent2" op="lte"/>
              <dgm:constr type="primFontSz" for="des" forName="Child9" refType="primFontSz" refFor="des" refForName="Parent2" op="lte"/>
              <dgm:constr type="primFontSz" for="des" forName="Child10" refType="primFontSz" refFor="des" refForName="Parent2" op="lte"/>
              <dgm:constr type="primFontSz" for="des" forName="Child11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7" refType="primFontSz" refFor="des" refForName="Parent3" op="lte"/>
              <dgm:constr type="primFontSz" for="des" forName="Child8" refType="primFontSz" refFor="des" refForName="Parent3" op="lte"/>
              <dgm:constr type="primFontSz" for="des" forName="Child9" refType="primFontSz" refFor="des" refForName="Parent3" op="lte"/>
              <dgm:constr type="primFontSz" for="des" forName="Child10" refType="primFontSz" refFor="des" refForName="Parent3" op="lte"/>
              <dgm:constr type="primFontSz" for="des" forName="Child11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7" refType="primFontSz" refFor="des" refForName="Parent4" op="lte"/>
              <dgm:constr type="primFontSz" for="des" forName="Child8" refType="primFontSz" refFor="des" refForName="Parent4" op="lte"/>
              <dgm:constr type="primFontSz" for="des" forName="Child9" refType="primFontSz" refFor="des" refForName="Parent4" op="lte"/>
              <dgm:constr type="primFontSz" for="des" forName="Child10" refType="primFontSz" refFor="des" refForName="Parent4" op="lte"/>
              <dgm:constr type="primFontSz" for="des" forName="Child11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7" refType="primFontSz" refFor="des" refForName="Parent5" op="lte"/>
              <dgm:constr type="primFontSz" for="des" forName="Child8" refType="primFontSz" refFor="des" refForName="Parent5" op="lte"/>
              <dgm:constr type="primFontSz" for="des" forName="Child9" refType="primFontSz" refFor="des" refForName="Parent5" op="lte"/>
              <dgm:constr type="primFontSz" for="des" forName="Child10" refType="primFontSz" refFor="des" refForName="Parent5" op="lte"/>
              <dgm:constr type="primFontSz" for="des" forName="Child11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Child7" refType="primFontSz" refFor="des" refForName="Parent6" op="lte"/>
              <dgm:constr type="primFontSz" for="des" forName="Child8" refType="primFontSz" refFor="des" refForName="Parent6" op="lte"/>
              <dgm:constr type="primFontSz" for="des" forName="Child9" refType="primFontSz" refFor="des" refForName="Parent6" op="lte"/>
              <dgm:constr type="primFontSz" for="des" forName="Child10" refType="primFontSz" refFor="des" refForName="Parent6" op="lte"/>
              <dgm:constr type="primFontSz" for="des" forName="Child11" refType="primFontSz" refFor="des" refForName="Parent6" op="lte"/>
              <dgm:constr type="primFontSz" for="des" forName="Child1" refType="primFontSz" refFor="des" refForName="Parent7" op="lte"/>
              <dgm:constr type="primFontSz" for="des" forName="Child2" refType="primFontSz" refFor="des" refForName="Parent7" op="lte"/>
              <dgm:constr type="primFontSz" for="des" forName="Child3" refType="primFontSz" refFor="des" refForName="Parent7" op="lte"/>
              <dgm:constr type="primFontSz" for="des" forName="Child4" refType="primFontSz" refFor="des" refForName="Parent7" op="lte"/>
              <dgm:constr type="primFontSz" for="des" forName="Child5" refType="primFontSz" refFor="des" refForName="Parent7" op="lte"/>
              <dgm:constr type="primFontSz" for="des" forName="Child6" refType="primFontSz" refFor="des" refForName="Parent7" op="lte"/>
              <dgm:constr type="primFontSz" for="des" forName="Child7" refType="primFontSz" refFor="des" refForName="Parent7" op="lte"/>
              <dgm:constr type="primFontSz" for="des" forName="Child8" refType="primFontSz" refFor="des" refForName="Parent7" op="lte"/>
              <dgm:constr type="primFontSz" for="des" forName="Child9" refType="primFontSz" refFor="des" refForName="Parent7" op="lte"/>
              <dgm:constr type="primFontSz" for="des" forName="Child10" refType="primFontSz" refFor="des" refForName="Parent7" op="lte"/>
              <dgm:constr type="primFontSz" for="des" forName="Child11" refType="primFontSz" refFor="des" refForName="Parent7" op="lte"/>
              <dgm:constr type="primFontSz" for="des" forName="Child1" refType="primFontSz" refFor="des" refForName="Parent8" op="lte"/>
              <dgm:constr type="primFontSz" for="des" forName="Child2" refType="primFontSz" refFor="des" refForName="Parent8" op="lte"/>
              <dgm:constr type="primFontSz" for="des" forName="Child3" refType="primFontSz" refFor="des" refForName="Parent8" op="lte"/>
              <dgm:constr type="primFontSz" for="des" forName="Child4" refType="primFontSz" refFor="des" refForName="Parent8" op="lte"/>
              <dgm:constr type="primFontSz" for="des" forName="Child5" refType="primFontSz" refFor="des" refForName="Parent8" op="lte"/>
              <dgm:constr type="primFontSz" for="des" forName="Child6" refType="primFontSz" refFor="des" refForName="Parent8" op="lte"/>
              <dgm:constr type="primFontSz" for="des" forName="Child7" refType="primFontSz" refFor="des" refForName="Parent8" op="lte"/>
              <dgm:constr type="primFontSz" for="des" forName="Child8" refType="primFontSz" refFor="des" refForName="Parent8" op="lte"/>
              <dgm:constr type="primFontSz" for="des" forName="Child9" refType="primFontSz" refFor="des" refForName="Parent8" op="lte"/>
              <dgm:constr type="primFontSz" for="des" forName="Child10" refType="primFontSz" refFor="des" refForName="Parent8" op="lte"/>
              <dgm:constr type="primFontSz" for="des" forName="Child11" refType="primFontSz" refFor="des" refForName="Parent8" op="lte"/>
              <dgm:constr type="primFontSz" for="des" forName="Child1" refType="primFontSz" refFor="des" refForName="Parent9" op="lte"/>
              <dgm:constr type="primFontSz" for="des" forName="Child2" refType="primFontSz" refFor="des" refForName="Parent9" op="lte"/>
              <dgm:constr type="primFontSz" for="des" forName="Child3" refType="primFontSz" refFor="des" refForName="Parent9" op="lte"/>
              <dgm:constr type="primFontSz" for="des" forName="Child4" refType="primFontSz" refFor="des" refForName="Parent9" op="lte"/>
              <dgm:constr type="primFontSz" for="des" forName="Child5" refType="primFontSz" refFor="des" refForName="Parent9" op="lte"/>
              <dgm:constr type="primFontSz" for="des" forName="Child6" refType="primFontSz" refFor="des" refForName="Parent9" op="lte"/>
              <dgm:constr type="primFontSz" for="des" forName="Child7" refType="primFontSz" refFor="des" refForName="Parent9" op="lte"/>
              <dgm:constr type="primFontSz" for="des" forName="Child8" refType="primFontSz" refFor="des" refForName="Parent9" op="lte"/>
              <dgm:constr type="primFontSz" for="des" forName="Child9" refType="primFontSz" refFor="des" refForName="Parent9" op="lte"/>
              <dgm:constr type="primFontSz" for="des" forName="Child10" refType="primFontSz" refFor="des" refForName="Parent9" op="lte"/>
              <dgm:constr type="primFontSz" for="des" forName="Child11" refType="primFontSz" refFor="des" refForName="Parent9" op="lte"/>
              <dgm:constr type="primFontSz" for="des" forName="Child1" refType="primFontSz" refFor="des" refForName="Parent10" op="lte"/>
              <dgm:constr type="primFontSz" for="des" forName="Child2" refType="primFontSz" refFor="des" refForName="Parent10" op="lte"/>
              <dgm:constr type="primFontSz" for="des" forName="Child3" refType="primFontSz" refFor="des" refForName="Parent10" op="lte"/>
              <dgm:constr type="primFontSz" for="des" forName="Child4" refType="primFontSz" refFor="des" refForName="Parent10" op="lte"/>
              <dgm:constr type="primFontSz" for="des" forName="Child5" refType="primFontSz" refFor="des" refForName="Parent10" op="lte"/>
              <dgm:constr type="primFontSz" for="des" forName="Child6" refType="primFontSz" refFor="des" refForName="Parent10" op="lte"/>
              <dgm:constr type="primFontSz" for="des" forName="Child7" refType="primFontSz" refFor="des" refForName="Parent10" op="lte"/>
              <dgm:constr type="primFontSz" for="des" forName="Child8" refType="primFontSz" refFor="des" refForName="Parent10" op="lte"/>
              <dgm:constr type="primFontSz" for="des" forName="Child9" refType="primFontSz" refFor="des" refForName="Parent10" op="lte"/>
              <dgm:constr type="primFontSz" for="des" forName="Child10" refType="primFontSz" refFor="des" refForName="Parent10" op="lte"/>
              <dgm:constr type="primFontSz" for="des" forName="Child11" refType="primFontSz" refFor="des" refForName="Parent10" op="lte"/>
              <dgm:constr type="primFontSz" for="des" forName="Child1" refType="primFontSz" refFor="des" refForName="Parent11" op="lte"/>
              <dgm:constr type="primFontSz" for="des" forName="Child2" refType="primFontSz" refFor="des" refForName="Parent11" op="lte"/>
              <dgm:constr type="primFontSz" for="des" forName="Child3" refType="primFontSz" refFor="des" refForName="Parent11" op="lte"/>
              <dgm:constr type="primFontSz" for="des" forName="Child4" refType="primFontSz" refFor="des" refForName="Parent11" op="lte"/>
              <dgm:constr type="primFontSz" for="des" forName="Child5" refType="primFontSz" refFor="des" refForName="Parent11" op="lte"/>
              <dgm:constr type="primFontSz" for="des" forName="Child6" refType="primFontSz" refFor="des" refForName="Parent11" op="lte"/>
              <dgm:constr type="primFontSz" for="des" forName="Child7" refType="primFontSz" refFor="des" refForName="Parent11" op="lte"/>
              <dgm:constr type="primFontSz" for="des" forName="Child8" refType="primFontSz" refFor="des" refForName="Parent11" op="lte"/>
              <dgm:constr type="primFontSz" for="des" forName="Child9" refType="primFontSz" refFor="des" refForName="Parent11" op="lte"/>
              <dgm:constr type="primFontSz" for="des" forName="Child10" refType="primFontSz" refFor="des" refForName="Parent11" op="lte"/>
              <dgm:constr type="primFontSz" for="des" forName="Child11" refType="primFontSz" refFor="des" refForName="Parent11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Parent7" refType="primFontSz" refFor="des" refForName="Parent1" op="equ"/>
              <dgm:constr type="primFontSz" for="des" forName="Parent8" refType="primFontSz" refFor="des" refForName="Parent1" op="equ"/>
              <dgm:constr type="primFontSz" for="des" forName="Parent9" refType="primFontSz" refFor="des" refForName="Parent1" op="equ"/>
              <dgm:constr type="primFontSz" for="des" forName="Parent10" refType="primFontSz" refFor="des" refForName="Parent1" op="equ"/>
              <dgm:constr type="primFontSz" for="des" forName="Parent11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primFontSz" for="des" forName="Child8" refType="primFontSz" refFor="des" refForName="Child1" op="equ"/>
              <dgm:constr type="primFontSz" for="des" forName="Child9" refType="primFontSz" refFor="des" refForName="Child1" op="equ"/>
              <dgm:constr type="primFontSz" for="des" forName="Child10" refType="primFontSz" refFor="des" refForName="Child1" op="equ"/>
              <dgm:constr type="primFontSz" for="des" forName="Child11" refType="primFontSz" refFor="des" refForName="Child1" op="equ"/>
              <dgm:constr type="l" for="ch" forName="Parent11" refType="w" fact="0.9277"/>
              <dgm:constr type="t" for="ch" forName="Parent11" refType="h" fact="0.2022"/>
              <dgm:constr type="w" for="ch" forName="Parent11" refType="w" fact="0.0579"/>
              <dgm:constr type="h" for="ch" forName="Parent11" refType="h" fact="0.3799"/>
              <dgm:constr type="l" for="ch" forName="Parent10" refType="w" fact="0.838"/>
              <dgm:constr type="t" for="ch" forName="Parent10" refType="h" fact="0.2022"/>
              <dgm:constr type="w" for="ch" forName="Parent10" refType="w" fact="0.0579"/>
              <dgm:constr type="h" for="ch" forName="Parent10" refType="h" fact="0.3799"/>
              <dgm:constr type="l" for="ch" forName="Parent9" refType="w" fact="0.7483"/>
              <dgm:constr type="t" for="ch" forName="Parent9" refType="h" fact="0.2022"/>
              <dgm:constr type="w" for="ch" forName="Parent9" refType="w" fact="0.0579"/>
              <dgm:constr type="h" for="ch" forName="Parent9" refType="h" fact="0.3799"/>
              <dgm:constr type="l" for="ch" forName="Parent8" refType="w" fact="0.6586"/>
              <dgm:constr type="t" for="ch" forName="Parent8" refType="h" fact="0.2022"/>
              <dgm:constr type="w" for="ch" forName="Parent8" refType="w" fact="0.0579"/>
              <dgm:constr type="h" for="ch" forName="Parent8" refType="h" fact="0.3799"/>
              <dgm:constr type="l" for="ch" forName="Parent7" refType="w" fact="0.5689"/>
              <dgm:constr type="t" for="ch" forName="Parent7" refType="h" fact="0.2022"/>
              <dgm:constr type="w" for="ch" forName="Parent7" refType="w" fact="0.0579"/>
              <dgm:constr type="h" for="ch" forName="Parent7" refType="h" fact="0.3799"/>
              <dgm:constr type="l" for="ch" forName="Parent6" refType="w" fact="0.4792"/>
              <dgm:constr type="t" for="ch" forName="Parent6" refType="h" fact="0.2022"/>
              <dgm:constr type="w" for="ch" forName="Parent6" refType="w" fact="0.0579"/>
              <dgm:constr type="h" for="ch" forName="Parent6" refType="h" fact="0.3799"/>
              <dgm:constr type="l" for="ch" forName="Parent5" refType="w" fact="0.3895"/>
              <dgm:constr type="t" for="ch" forName="Parent5" refType="h" fact="0.2022"/>
              <dgm:constr type="w" for="ch" forName="Parent5" refType="w" fact="0.0579"/>
              <dgm:constr type="h" for="ch" forName="Parent5" refType="h" fact="0.3799"/>
              <dgm:constr type="l" for="ch" forName="Parent4" refType="w" fact="0.2999"/>
              <dgm:constr type="t" for="ch" forName="Parent4" refType="h" fact="0.2022"/>
              <dgm:constr type="w" for="ch" forName="Parent4" refType="w" fact="0.0579"/>
              <dgm:constr type="h" for="ch" forName="Parent4" refType="h" fact="0.3799"/>
              <dgm:constr type="l" for="ch" forName="Parent3" refType="w" fact="0.2102"/>
              <dgm:constr type="t" for="ch" forName="Parent3" refType="h" fact="0.2022"/>
              <dgm:constr type="w" for="ch" forName="Parent3" refType="w" fact="0.0579"/>
              <dgm:constr type="h" for="ch" forName="Parent3" refType="h" fact="0.3799"/>
              <dgm:constr type="l" for="ch" forName="Parent2" refType="w" fact="0.1205"/>
              <dgm:constr type="t" for="ch" forName="Parent2" refType="h" fact="0.2022"/>
              <dgm:constr type="w" for="ch" forName="Parent2" refType="w" fact="0.0579"/>
              <dgm:constr type="h" for="ch" forName="Parent2" refType="h" fact="0.3799"/>
              <dgm:constr type="l" for="ch" forName="Parent1" refType="w" fact="0.0308"/>
              <dgm:constr type="t" for="ch" forName="Parent1" refType="h" fact="0.2022"/>
              <dgm:constr type="w" for="ch" forName="Parent1" refType="w" fact="0.0579"/>
              <dgm:constr type="h" for="ch" forName="Parent1" refType="h" fact="0.3799"/>
              <dgm:constr type="l" for="ch" forName="Accent11" refType="w" fact="0.9132"/>
              <dgm:constr type="t" for="ch" forName="Accent11" refType="h" fact="0.1072"/>
              <dgm:constr type="w" for="ch" forName="Accent11" refType="w" fact="0.0868"/>
              <dgm:constr type="h" for="ch" forName="Accent11" refType="h" fact="0.5699"/>
              <dgm:constr type="l" for="ch" forName="ParentBackground11" refType="w" fact="0.9161"/>
              <dgm:constr type="t" for="ch" forName="ParentBackground11" refType="h" fact="0.1262"/>
              <dgm:constr type="w" for="ch" forName="ParentBackground11" refType="w" fact="0.081"/>
              <dgm:constr type="h" for="ch" forName="ParentBackground11" refType="h" fact="0.5319"/>
              <dgm:constr type="l" for="ch" forName="Child11" refType="w" fact="0.9161"/>
              <dgm:constr type="t" for="ch" forName="Child11" refType="h" fact="0.6876"/>
              <dgm:constr type="w" for="ch" forName="Child11" refType="w" fact="0.081"/>
              <dgm:constr type="h" for="ch" forName="Child11" refType="h" fact="0.3124"/>
              <dgm:constr type="l" for="ch" forName="Accent10" refType="w" fact="0.8055"/>
              <dgm:constr type="t" for="ch" forName="Accent10" refType="h" fact="-0.0109"/>
              <dgm:constr type="w" for="ch" forName="Accent10" refType="w" fact="0.1228"/>
              <dgm:constr type="h" for="ch" forName="Accent10" refType="h" fact="0.806"/>
              <dgm:constr type="l" for="ch" forName="ParentBackground10" refType="w" fact="0.8264"/>
              <dgm:constr type="t" for="ch" forName="ParentBackground10" refType="h" fact="0.1262"/>
              <dgm:constr type="w" for="ch" forName="ParentBackground10" refType="w" fact="0.081"/>
              <dgm:constr type="h" for="ch" forName="ParentBackground10" refType="h" fact="0.5319"/>
              <dgm:constr type="l" for="ch" forName="Child10" refType="w" fact="0.8264"/>
              <dgm:constr type="t" for="ch" forName="Child10" refType="h" fact="0.6876"/>
              <dgm:constr type="w" for="ch" forName="Child10" refType="w" fact="0.081"/>
              <dgm:constr type="h" for="ch" forName="Child10" refType="h" fact="0.3124"/>
              <dgm:constr type="l" for="ch" forName="Accent9" refType="w" fact="0.7158"/>
              <dgm:constr type="t" for="ch" forName="Accent9" refType="h" fact="-0.0109"/>
              <dgm:constr type="w" for="ch" forName="Accent9" refType="w" fact="0.1228"/>
              <dgm:constr type="h" for="ch" forName="Accent9" refType="h" fact="0.806"/>
              <dgm:constr type="l" for="ch" forName="ParentBackground9" refType="w" fact="0.7367"/>
              <dgm:constr type="t" for="ch" forName="ParentBackground9" refType="h" fact="0.1262"/>
              <dgm:constr type="w" for="ch" forName="ParentBackground9" refType="w" fact="0.081"/>
              <dgm:constr type="h" for="ch" forName="ParentBackground9" refType="h" fact="0.5319"/>
              <dgm:constr type="l" for="ch" forName="Child9" refType="w" fact="0.7367"/>
              <dgm:constr type="t" for="ch" forName="Child9" refType="h" fact="0.6876"/>
              <dgm:constr type="w" for="ch" forName="Child9" refType="w" fact="0.081"/>
              <dgm:constr type="h" for="ch" forName="Child9" refType="h" fact="0.3124"/>
              <dgm:constr type="l" for="ch" forName="Accent8" refType="w" fact="0.6261"/>
              <dgm:constr type="t" for="ch" forName="Accent8" refType="h" fact="-0.0109"/>
              <dgm:constr type="w" for="ch" forName="Accent8" refType="w" fact="0.1228"/>
              <dgm:constr type="h" for="ch" forName="Accent8" refType="h" fact="0.806"/>
              <dgm:constr type="l" for="ch" forName="ParentBackground8" refType="w" fact="0.647"/>
              <dgm:constr type="t" for="ch" forName="ParentBackground8" refType="h" fact="0.1262"/>
              <dgm:constr type="w" for="ch" forName="ParentBackground8" refType="w" fact="0.081"/>
              <dgm:constr type="h" for="ch" forName="ParentBackground8" refType="h" fact="0.5319"/>
              <dgm:constr type="l" for="ch" forName="Child8" refType="w" fact="0.647"/>
              <dgm:constr type="t" for="ch" forName="Child8" refType="h" fact="0.6876"/>
              <dgm:constr type="w" for="ch" forName="Child8" refType="w" fact="0.081"/>
              <dgm:constr type="h" for="ch" forName="Child8" refType="h" fact="0.3124"/>
              <dgm:constr type="l" for="ch" forName="Accent7" refType="w" fact="0.5364"/>
              <dgm:constr type="t" for="ch" forName="Accent7" refType="h" fact="-0.0109"/>
              <dgm:constr type="w" for="ch" forName="Accent7" refType="w" fact="0.1228"/>
              <dgm:constr type="h" for="ch" forName="Accent7" refType="h" fact="0.806"/>
              <dgm:constr type="l" for="ch" forName="ParentBackground7" refType="w" fact="0.5573"/>
              <dgm:constr type="t" for="ch" forName="ParentBackground7" refType="h" fact="0.1262"/>
              <dgm:constr type="w" for="ch" forName="ParentBackground7" refType="w" fact="0.081"/>
              <dgm:constr type="h" for="ch" forName="ParentBackground7" refType="h" fact="0.5319"/>
              <dgm:constr type="l" for="ch" forName="Child7" refType="w" fact="0.5573"/>
              <dgm:constr type="t" for="ch" forName="Child7" refType="h" fact="0.6876"/>
              <dgm:constr type="w" for="ch" forName="Child7" refType="w" fact="0.081"/>
              <dgm:constr type="h" for="ch" forName="Child7" refType="h" fact="0.3124"/>
              <dgm:constr type="l" for="ch" forName="Accent6" refType="w" fact="0.4467"/>
              <dgm:constr type="t" for="ch" forName="Accent6" refType="h" fact="-0.0109"/>
              <dgm:constr type="w" for="ch" forName="Accent6" refType="w" fact="0.1228"/>
              <dgm:constr type="h" for="ch" forName="Accent6" refType="h" fact="0.806"/>
              <dgm:constr type="l" for="ch" forName="ParentBackground6" refType="w" fact="0.4677"/>
              <dgm:constr type="t" for="ch" forName="ParentBackground6" refType="h" fact="0.1262"/>
              <dgm:constr type="w" for="ch" forName="ParentBackground6" refType="w" fact="0.081"/>
              <dgm:constr type="h" for="ch" forName="ParentBackground6" refType="h" fact="0.5319"/>
              <dgm:constr type="l" for="ch" forName="Child6" refType="w" fact="0.4677"/>
              <dgm:constr type="t" for="ch" forName="Child6" refType="h" fact="0.6876"/>
              <dgm:constr type="w" for="ch" forName="Child6" refType="w" fact="0.081"/>
              <dgm:constr type="h" for="ch" forName="Child6" refType="h" fact="0.3124"/>
              <dgm:constr type="l" for="ch" forName="Accent5" refType="w" fact="0.3571"/>
              <dgm:constr type="t" for="ch" forName="Accent5" refType="h" fact="-0.0109"/>
              <dgm:constr type="w" for="ch" forName="Accent5" refType="w" fact="0.1228"/>
              <dgm:constr type="h" for="ch" forName="Accent5" refType="h" fact="0.806"/>
              <dgm:constr type="l" for="ch" forName="ParentBackground5" refType="w" fact="0.378"/>
              <dgm:constr type="t" for="ch" forName="ParentBackground5" refType="h" fact="0.1262"/>
              <dgm:constr type="w" for="ch" forName="ParentBackground5" refType="w" fact="0.081"/>
              <dgm:constr type="h" for="ch" forName="ParentBackground5" refType="h" fact="0.5319"/>
              <dgm:constr type="l" for="ch" forName="Child5" refType="w" fact="0.378"/>
              <dgm:constr type="t" for="ch" forName="Child5" refType="h" fact="0.6876"/>
              <dgm:constr type="w" for="ch" forName="Child5" refType="w" fact="0.081"/>
              <dgm:constr type="h" for="ch" forName="Child5" refType="h" fact="0.3124"/>
              <dgm:constr type="l" for="ch" forName="Accent4" refType="w" fact="0.2674"/>
              <dgm:constr type="t" for="ch" forName="Accent4" refType="h" fact="-0.0109"/>
              <dgm:constr type="w" for="ch" forName="Accent4" refType="w" fact="0.1228"/>
              <dgm:constr type="h" for="ch" forName="Accent4" refType="h" fact="0.806"/>
              <dgm:constr type="l" for="ch" forName="ParentBackground4" refType="w" fact="0.2883"/>
              <dgm:constr type="t" for="ch" forName="ParentBackground4" refType="h" fact="0.1262"/>
              <dgm:constr type="w" for="ch" forName="ParentBackground4" refType="w" fact="0.081"/>
              <dgm:constr type="h" for="ch" forName="ParentBackground4" refType="h" fact="0.5319"/>
              <dgm:constr type="l" for="ch" forName="Child4" refType="w" fact="0.2883"/>
              <dgm:constr type="t" for="ch" forName="Child4" refType="h" fact="0.6876"/>
              <dgm:constr type="w" for="ch" forName="Child4" refType="w" fact="0.081"/>
              <dgm:constr type="h" for="ch" forName="Child4" refType="h" fact="0.3124"/>
              <dgm:constr type="l" for="ch" forName="Accent3" refType="w" fact="0.1777"/>
              <dgm:constr type="t" for="ch" forName="Accent3" refType="h" fact="-0.0109"/>
              <dgm:constr type="w" for="ch" forName="Accent3" refType="w" fact="0.1228"/>
              <dgm:constr type="h" for="ch" forName="Accent3" refType="h" fact="0.806"/>
              <dgm:constr type="l" for="ch" forName="ParentBackground3" refType="w" fact="0.1986"/>
              <dgm:constr type="t" for="ch" forName="ParentBackground3" refType="h" fact="0.1262"/>
              <dgm:constr type="w" for="ch" forName="ParentBackground3" refType="w" fact="0.081"/>
              <dgm:constr type="h" for="ch" forName="ParentBackground3" refType="h" fact="0.5319"/>
              <dgm:constr type="l" for="ch" forName="Child3" refType="w" fact="0.1986"/>
              <dgm:constr type="t" for="ch" forName="Child3" refType="h" fact="0.6876"/>
              <dgm:constr type="w" for="ch" forName="Child3" refType="w" fact="0.081"/>
              <dgm:constr type="h" for="ch" forName="Child3" refType="h" fact="0.3124"/>
              <dgm:constr type="l" for="ch" forName="Accent2" refType="w" fact="0.088"/>
              <dgm:constr type="t" for="ch" forName="Accent2" refType="h" fact="-0.0109"/>
              <dgm:constr type="w" for="ch" forName="Accent2" refType="w" fact="0.1228"/>
              <dgm:constr type="h" for="ch" forName="Accent2" refType="h" fact="0.806"/>
              <dgm:constr type="l" for="ch" forName="ParentBackground2" refType="w" fact="0.1089"/>
              <dgm:constr type="t" for="ch" forName="ParentBackground2" refType="h" fact="0.1262"/>
              <dgm:constr type="w" for="ch" forName="ParentBackground2" refType="w" fact="0.081"/>
              <dgm:constr type="h" for="ch" forName="ParentBackground2" refType="h" fact="0.5319"/>
              <dgm:constr type="l" for="ch" forName="Child2" refType="w" fact="0.1089"/>
              <dgm:constr type="t" for="ch" forName="Child2" refType="h" fact="0.6876"/>
              <dgm:constr type="w" for="ch" forName="Child2" refType="w" fact="0.081"/>
              <dgm:constr type="h" for="ch" forName="Child2" refType="h" fact="0.3124"/>
              <dgm:constr type="l" for="ch" forName="Accent1" refType="w" fact="-0.0017"/>
              <dgm:constr type="t" for="ch" forName="Accent1" refType="h" fact="-0.0109"/>
              <dgm:constr type="w" for="ch" forName="Accent1" refType="w" fact="0.1228"/>
              <dgm:constr type="h" for="ch" forName="Accent1" refType="h" fact="0.806"/>
              <dgm:constr type="l" for="ch" forName="ParentBackground1" refType="w" fact="0.0192"/>
              <dgm:constr type="t" for="ch" forName="ParentBackground1" refType="h" fact="0.1262"/>
              <dgm:constr type="w" for="ch" forName="ParentBackground1" refType="w" fact="0.081"/>
              <dgm:constr type="h" for="ch" forName="ParentBackground1" refType="h" fact="0.5319"/>
              <dgm:constr type="l" for="ch" forName="Child1" refType="w" fact="0.0192"/>
              <dgm:constr type="t" for="ch" forName="Child1" refType="h" fact="0.6876"/>
              <dgm:constr type="w" for="ch" forName="Child1" refType="w" fact="0.081"/>
              <dgm:constr type="h" for="ch" forName="Child1" refType="h" fact="0.3124"/>
            </dgm:constrLst>
          </dgm:else>
        </dgm:choose>
      </dgm:if>
      <dgm:else name="Name15">
        <dgm:choose name="Name16">
          <dgm:if name="Name17" axis="ch" ptType="node" func="cnt" op="equ" val="1">
            <dgm:alg type="composite">
              <dgm:param type="ar" val="0.6383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l" for="ch" forName="Parent1" refType="w" fact="0.1667"/>
              <dgm:constr type="t" for="ch" forName="Parent1" refType="h" fact="0.1064"/>
              <dgm:constr type="w" for="ch" forName="Parent1" refType="w" fact="0.6667"/>
              <dgm:constr type="h" for="ch" forName="Parent1" refType="h" fact="0.4255"/>
              <dgm:constr type="l" for="ch" forName="Accent1" refType="w" fact="0"/>
              <dgm:constr type="t" for="ch" forName="Accent1" refType="h" fact="0"/>
              <dgm:constr type="w" for="ch" forName="Accent1" refType="w"/>
              <dgm:constr type="h" for="ch" forName="Accent1" refType="h" fact="0.6383"/>
              <dgm:constr type="l" for="ch" forName="ParentBackground1" refType="w" fact="0.0333"/>
              <dgm:constr type="t" for="ch" forName="ParentBackground1" refType="h" fact="0.0213"/>
              <dgm:constr type="w" for="ch" forName="ParentBackground1" refType="w" fact="0.9333"/>
              <dgm:constr type="h" for="ch" forName="ParentBackground1" refType="h" fact="0.5957"/>
              <dgm:constr type="l" for="ch" forName="Child1" refType="w" fact="0.0333"/>
              <dgm:constr type="t" for="ch" forName="Child1" refType="h" fact="0.6574"/>
              <dgm:constr type="w" for="ch" forName="Child1" refType="w" fact="0.9333"/>
              <dgm:constr type="h" for="ch" forName="Child1" refType="h" fact="0.3426"/>
            </dgm:constrLst>
          </dgm:if>
          <dgm:if name="Name18" axis="ch" ptType="node" func="cnt" op="equ" val="2">
            <dgm:alg type="composite">
              <dgm:param type="ar" val="1.2659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Parent2" refType="primFontSz" refFor="des" refForName="Parent1" op="equ"/>
              <dgm:constr type="primFontSz" for="des" forName="Child2" refType="primFontSz" refFor="des" refForName="Child1" op="equ"/>
              <dgm:constr type="r" for="ch" forName="Parent2" refType="w" fact="0.3751"/>
              <dgm:constr type="t" for="ch" forName="Parent2" refType="h" fact="0.2022"/>
              <dgm:constr type="w" for="ch" forName="Parent2" refType="w" fact="0.3001"/>
              <dgm:constr type="h" for="ch" forName="Parent2" refType="h" fact="0.3799"/>
              <dgm:constr type="r" for="ch" forName="Parent1" refType="w" fact="0.8403"/>
              <dgm:constr type="t" for="ch" forName="Parent1" refType="h" fact="0.2022"/>
              <dgm:constr type="w" for="ch" forName="Parent1" refType="w" fact="0.3001"/>
              <dgm:constr type="h" for="ch" forName="Parent1" refType="h" fact="0.3799"/>
              <dgm:constr type="r" for="ch" forName="Accent2" refType="w" fact="0.4502"/>
              <dgm:constr type="t" for="ch" forName="Accent2" refType="h" fact="0.1072"/>
              <dgm:constr type="w" for="ch" forName="Accent2" refType="w" fact="0.4502"/>
              <dgm:constr type="h" for="ch" forName="Accent2" refType="h" fact="0.5699"/>
              <dgm:constr type="r" for="ch" forName="ParentBackground2" refType="w" fact="0.4352"/>
              <dgm:constr type="t" for="ch" forName="ParentBackground2" refType="h" fact="0.1262"/>
              <dgm:constr type="w" for="ch" forName="ParentBackground2" refType="w" fact="0.4201"/>
              <dgm:constr type="h" for="ch" forName="ParentBackground2" refType="h" fact="0.5319"/>
              <dgm:constr type="r" for="ch" forName="Child2" refType="w" fact="0.4352"/>
              <dgm:constr type="t" for="ch" forName="Child2" refType="h" fact="0.6876"/>
              <dgm:constr type="w" for="ch" forName="Child2" refType="w" fact="0.4201"/>
              <dgm:constr type="h" for="ch" forName="Child2" refType="h" fact="0.3124"/>
              <dgm:constr type="r" for="ch" forName="Accent1" refType="w" fact="1.0086"/>
              <dgm:constr type="t" for="ch" forName="Accent1" refType="h" fact="-0.0109"/>
              <dgm:constr type="w" for="ch" forName="Accent1" refType="w" fact="0.6367"/>
              <dgm:constr type="h" for="ch" forName="Accent1" refType="h" fact="0.806"/>
              <dgm:constr type="r" for="ch" forName="ParentBackground1" refType="w" fact="0.9003"/>
              <dgm:constr type="t" for="ch" forName="ParentBackground1" refType="h" fact="0.1262"/>
              <dgm:constr type="w" for="ch" forName="ParentBackground1" refType="w" fact="0.4201"/>
              <dgm:constr type="h" for="ch" forName="ParentBackground1" refType="h" fact="0.5319"/>
              <dgm:constr type="r" for="ch" forName="Child1" refType="w" fact="0.9003"/>
              <dgm:constr type="t" for="ch" forName="Child1" refType="h" fact="0.6876"/>
              <dgm:constr type="w" for="ch" forName="Child1" refType="w" fact="0.4201"/>
              <dgm:constr type="h" for="ch" forName="Child1" refType="h" fact="0.3124"/>
            </dgm:constrLst>
          </dgm:if>
          <dgm:if name="Name19" axis="ch" ptType="node" func="cnt" op="equ" val="3">
            <dgm:alg type="composite">
              <dgm:param type="ar" val="1.8548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r" for="ch" forName="Parent3" refType="w" fact="0.256"/>
              <dgm:constr type="t" for="ch" forName="Parent3" refType="h" fact="0.2022"/>
              <dgm:constr type="w" for="ch" forName="Parent3" refType="w" fact="0.2048"/>
              <dgm:constr type="h" for="ch" forName="Parent3" refType="h" fact="0.3799"/>
              <dgm:constr type="r" for="ch" forName="Parent2" refType="w" fact="0.5735"/>
              <dgm:constr type="t" for="ch" forName="Parent2" refType="h" fact="0.2022"/>
              <dgm:constr type="w" for="ch" forName="Parent2" refType="w" fact="0.2048"/>
              <dgm:constr type="h" for="ch" forName="Parent2" refType="h" fact="0.3799"/>
              <dgm:constr type="r" for="ch" forName="Parent1" refType="w" fact="0.891"/>
              <dgm:constr type="t" for="ch" forName="Parent1" refType="h" fact="0.2022"/>
              <dgm:constr type="w" for="ch" forName="Parent1" refType="w" fact="0.2048"/>
              <dgm:constr type="h" for="ch" forName="Parent1" refType="h" fact="0.3799"/>
              <dgm:constr type="r" for="ch" forName="Accent3" refType="w" fact="0.3072"/>
              <dgm:constr type="t" for="ch" forName="Accent3" refType="h" fact="0.1072"/>
              <dgm:constr type="w" for="ch" forName="Accent3" refType="w" fact="0.3072"/>
              <dgm:constr type="h" for="ch" forName="Accent3" refType="h" fact="0.5699"/>
              <dgm:constr type="r" for="ch" forName="ParentBackground3" refType="w" fact="0.297"/>
              <dgm:constr type="t" for="ch" forName="ParentBackground3" refType="h" fact="0.1262"/>
              <dgm:constr type="w" for="ch" forName="ParentBackground3" refType="w" fact="0.2868"/>
              <dgm:constr type="h" for="ch" forName="ParentBackground3" refType="h" fact="0.5319"/>
              <dgm:constr type="r" for="ch" forName="Child3" refType="w" fact="0.297"/>
              <dgm:constr type="t" for="ch" forName="Child3" refType="h" fact="0.6876"/>
              <dgm:constr type="w" for="ch" forName="Child3" refType="w" fact="0.2868"/>
              <dgm:constr type="h" for="ch" forName="Child3" refType="h" fact="0.3124"/>
              <dgm:constr type="r" for="ch" forName="Accent2" refType="w" fact="0.6878"/>
              <dgm:constr type="t" for="ch" forName="Accent2" refType="h" fact="-0.0109"/>
              <dgm:constr type="w" for="ch" forName="Accent2" refType="w" fact="0.4334"/>
              <dgm:constr type="h" for="ch" forName="Accent2" refType="h" fact="0.806"/>
              <dgm:constr type="r" for="ch" forName="ParentBackground2" refType="w" fact="0.6145"/>
              <dgm:constr type="t" for="ch" forName="ParentBackground2" refType="h" fact="0.1262"/>
              <dgm:constr type="w" for="ch" forName="ParentBackground2" refType="w" fact="0.2868"/>
              <dgm:constr type="h" for="ch" forName="ParentBackground2" refType="h" fact="0.5319"/>
              <dgm:constr type="r" for="ch" forName="Child2" refType="w" fact="0.6145"/>
              <dgm:constr type="t" for="ch" forName="Child2" refType="h" fact="0.6876"/>
              <dgm:constr type="w" for="ch" forName="Child2" refType="w" fact="0.2868"/>
              <dgm:constr type="h" for="ch" forName="Child2" refType="h" fact="0.3124"/>
              <dgm:constr type="r" for="ch" forName="Accent1" refType="w" fact="1.0053"/>
              <dgm:constr type="t" for="ch" forName="Accent1" refType="h" fact="-0.0109"/>
              <dgm:constr type="w" for="ch" forName="Accent1" refType="w" fact="0.4334"/>
              <dgm:constr type="h" for="ch" forName="Accent1" refType="h" fact="0.806"/>
              <dgm:constr type="r" for="ch" forName="ParentBackground1" refType="w" fact="0.932"/>
              <dgm:constr type="t" for="ch" forName="ParentBackground1" refType="h" fact="0.1262"/>
              <dgm:constr type="w" for="ch" forName="ParentBackground1" refType="w" fact="0.2868"/>
              <dgm:constr type="h" for="ch" forName="ParentBackground1" refType="h" fact="0.5319"/>
              <dgm:constr type="r" for="ch" forName="Child1" refType="w" fact="0.932"/>
              <dgm:constr type="t" for="ch" forName="Child1" refType="h" fact="0.6876"/>
              <dgm:constr type="w" for="ch" forName="Child1" refType="w" fact="0.2868"/>
              <dgm:constr type="h" for="ch" forName="Child1" refType="h" fact="0.3124"/>
            </dgm:constrLst>
          </dgm:if>
          <dgm:if name="Name20" axis="ch" ptType="node" func="cnt" op="equ" val="4">
            <dgm:alg type="composite">
              <dgm:param type="ar" val="2.4437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r" for="ch" forName="Parent4" refType="w" fact="0.1943"/>
              <dgm:constr type="t" for="ch" forName="Parent4" refType="h" fact="0.2022"/>
              <dgm:constr type="w" for="ch" forName="Parent4" refType="w" fact="0.1555"/>
              <dgm:constr type="h" for="ch" forName="Parent4" refType="h" fact="0.3799"/>
              <dgm:constr type="r" for="ch" forName="Parent3" refType="w" fact="0.4353"/>
              <dgm:constr type="t" for="ch" forName="Parent3" refType="h" fact="0.2022"/>
              <dgm:constr type="w" for="ch" forName="Parent3" refType="w" fact="0.1555"/>
              <dgm:constr type="h" for="ch" forName="Parent3" refType="h" fact="0.3799"/>
              <dgm:constr type="r" for="ch" forName="Parent2" refType="w" fact="0.6763"/>
              <dgm:constr type="t" for="ch" forName="Parent2" refType="h" fact="0.2022"/>
              <dgm:constr type="w" for="ch" forName="Parent2" refType="w" fact="0.1555"/>
              <dgm:constr type="h" for="ch" forName="Parent2" refType="h" fact="0.3799"/>
              <dgm:constr type="r" for="ch" forName="Parent1" refType="w" fact="0.9173"/>
              <dgm:constr type="t" for="ch" forName="Parent1" refType="h" fact="0.2022"/>
              <dgm:constr type="w" for="ch" forName="Parent1" refType="w" fact="0.1555"/>
              <dgm:constr type="h" for="ch" forName="Parent1" refType="h" fact="0.3799"/>
              <dgm:constr type="r" for="ch" forName="Accent4" refType="w" fact="0.2332"/>
              <dgm:constr type="t" for="ch" forName="Accent4" refType="h" fact="0.1072"/>
              <dgm:constr type="w" for="ch" forName="Accent4" refType="w" fact="0.2332"/>
              <dgm:constr type="h" for="ch" forName="Accent4" refType="h" fact="0.5699"/>
              <dgm:constr type="r" for="ch" forName="ParentBackground4" refType="w" fact="0.2254"/>
              <dgm:constr type="t" for="ch" forName="ParentBackground4" refType="h" fact="0.1262"/>
              <dgm:constr type="w" for="ch" forName="ParentBackground4" refType="w" fact="0.2177"/>
              <dgm:constr type="h" for="ch" forName="ParentBackground4" refType="h" fact="0.5319"/>
              <dgm:constr type="r" for="ch" forName="Child4" refType="w" fact="0.2254"/>
              <dgm:constr type="t" for="ch" forName="Child4" refType="h" fact="0.6876"/>
              <dgm:constr type="w" for="ch" forName="Child4" refType="w" fact="0.2177"/>
              <dgm:constr type="h" for="ch" forName="Child4" refType="h" fact="0.3124"/>
              <dgm:constr type="r" for="ch" forName="Accent3" refType="w" fact="0.5235"/>
              <dgm:constr type="t" for="ch" forName="Accent3" refType="h" fact="-0.0109"/>
              <dgm:constr type="w" for="ch" forName="Accent3" refType="w" fact="0.3298"/>
              <dgm:constr type="h" for="ch" forName="Accent3" refType="h" fact="0.806"/>
              <dgm:constr type="r" for="ch" forName="ParentBackground3" refType="w" fact="0.4664"/>
              <dgm:constr type="t" for="ch" forName="ParentBackground3" refType="h" fact="0.1262"/>
              <dgm:constr type="w" for="ch" forName="ParentBackground3" refType="w" fact="0.2177"/>
              <dgm:constr type="h" for="ch" forName="ParentBackground3" refType="h" fact="0.5319"/>
              <dgm:constr type="r" for="ch" forName="Child3" refType="w" fact="0.4664"/>
              <dgm:constr type="t" for="ch" forName="Child3" refType="h" fact="0.6876"/>
              <dgm:constr type="w" for="ch" forName="Child3" refType="w" fact="0.2177"/>
              <dgm:constr type="h" for="ch" forName="Child3" refType="h" fact="0.3124"/>
              <dgm:constr type="r" for="ch" forName="Accent2" refType="w" fact="0.7635"/>
              <dgm:constr type="t" for="ch" forName="Accent2" refType="h" fact="-0.0109"/>
              <dgm:constr type="w" for="ch" forName="Accent2" refType="w" fact="0.3298"/>
              <dgm:constr type="h" for="ch" forName="Accent2" refType="h" fact="0.806"/>
              <dgm:constr type="r" for="ch" forName="ParentBackground2" refType="w" fact="0.7074"/>
              <dgm:constr type="t" for="ch" forName="ParentBackground2" refType="h" fact="0.1262"/>
              <dgm:constr type="w" for="ch" forName="ParentBackground2" refType="w" fact="0.2177"/>
              <dgm:constr type="h" for="ch" forName="ParentBackground2" refType="h" fact="0.5319"/>
              <dgm:constr type="r" for="ch" forName="Child2" refType="w" fact="0.7074"/>
              <dgm:constr type="t" for="ch" forName="Child2" refType="h" fact="0.6876"/>
              <dgm:constr type="w" for="ch" forName="Child2" refType="w" fact="0.2177"/>
              <dgm:constr type="h" for="ch" forName="Child2" refType="h" fact="0.3124"/>
              <dgm:constr type="r" for="ch" forName="Accent1" refType="w" fact="1.0045"/>
              <dgm:constr type="t" for="ch" forName="Accent1" refType="h" fact="-0.0109"/>
              <dgm:constr type="w" for="ch" forName="Accent1" refType="w" fact="0.3298"/>
              <dgm:constr type="h" for="ch" forName="Accent1" refType="h" fact="0.806"/>
              <dgm:constr type="r" for="ch" forName="ParentBackground1" refType="w" fact="0.9484"/>
              <dgm:constr type="t" for="ch" forName="ParentBackground1" refType="h" fact="0.1262"/>
              <dgm:constr type="w" for="ch" forName="ParentBackground1" refType="w" fact="0.2177"/>
              <dgm:constr type="h" for="ch" forName="ParentBackground1" refType="h" fact="0.5319"/>
              <dgm:constr type="r" for="ch" forName="Child1" refType="w" fact="0.9484"/>
              <dgm:constr type="t" for="ch" forName="Child1" refType="h" fact="0.6876"/>
              <dgm:constr type="w" for="ch" forName="Child1" refType="w" fact="0.2177"/>
              <dgm:constr type="h" for="ch" forName="Child1" refType="h" fact="0.3124"/>
            </dgm:constrLst>
          </dgm:if>
          <dgm:if name="Name21" axis="ch" ptType="node" func="cnt" op="equ" val="5">
            <dgm:alg type="composite">
              <dgm:param type="ar" val="3.0325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r" for="ch" forName="Parent5" refType="w" fact="0.1566"/>
              <dgm:constr type="t" for="ch" forName="Parent5" refType="h" fact="0.2022"/>
              <dgm:constr type="w" for="ch" forName="Parent5" refType="w" fact="0.1253"/>
              <dgm:constr type="h" for="ch" forName="Parent5" refType="h" fact="0.3799"/>
              <dgm:constr type="r" for="ch" forName="Parent4" refType="w" fact="0.3508"/>
              <dgm:constr type="t" for="ch" forName="Parent4" refType="h" fact="0.2022"/>
              <dgm:constr type="w" for="ch" forName="Parent4" refType="w" fact="0.1253"/>
              <dgm:constr type="h" for="ch" forName="Parent4" refType="h" fact="0.3799"/>
              <dgm:constr type="r" for="ch" forName="Parent3" refType="w" fact="0.545"/>
              <dgm:constr type="t" for="ch" forName="Parent3" refType="h" fact="0.2022"/>
              <dgm:constr type="w" for="ch" forName="Parent3" refType="w" fact="0.1253"/>
              <dgm:constr type="h" for="ch" forName="Parent3" refType="h" fact="0.3799"/>
              <dgm:constr type="r" for="ch" forName="Parent2" refType="w" fact="0.7391"/>
              <dgm:constr type="t" for="ch" forName="Parent2" refType="h" fact="0.2022"/>
              <dgm:constr type="w" for="ch" forName="Parent2" refType="w" fact="0.1253"/>
              <dgm:constr type="h" for="ch" forName="Parent2" refType="h" fact="0.3799"/>
              <dgm:constr type="r" for="ch" forName="Parent1" refType="w" fact="0.9333"/>
              <dgm:constr type="t" for="ch" forName="Parent1" refType="h" fact="0.2022"/>
              <dgm:constr type="w" for="ch" forName="Parent1" refType="w" fact="0.1253"/>
              <dgm:constr type="h" for="ch" forName="Parent1" refType="h" fact="0.3799"/>
              <dgm:constr type="r" for="ch" forName="Accent5" refType="w" fact="0.1879"/>
              <dgm:constr type="t" for="ch" forName="Accent5" refType="h" fact="0.1072"/>
              <dgm:constr type="w" for="ch" forName="Accent5" refType="w" fact="0.1879"/>
              <dgm:constr type="h" for="ch" forName="Accent5" refType="h" fact="0.5699"/>
              <dgm:constr type="r" for="ch" forName="ParentBackground5" refType="w" fact="0.1817"/>
              <dgm:constr type="t" for="ch" forName="ParentBackground5" refType="h" fact="0.1262"/>
              <dgm:constr type="w" for="ch" forName="ParentBackground5" refType="w" fact="0.1754"/>
              <dgm:constr type="h" for="ch" forName="ParentBackground5" refType="h" fact="0.5319"/>
              <dgm:constr type="r" for="ch" forName="Child5" refType="w" fact="0.1817"/>
              <dgm:constr type="t" for="ch" forName="Child5" refType="h" fact="0.6876"/>
              <dgm:constr type="w" for="ch" forName="Child5" refType="w" fact="0.1754"/>
              <dgm:constr type="h" for="ch" forName="Child5" refType="h" fact="0.3124"/>
              <dgm:constr type="r" for="ch" forName="Accent4" refType="w" fact="0.4211"/>
              <dgm:constr type="t" for="ch" forName="Accent4" refType="h" fact="-0.0109"/>
              <dgm:constr type="w" for="ch" forName="Accent4" refType="w" fact="0.2657"/>
              <dgm:constr type="h" for="ch" forName="Accent4" refType="h" fact="0.806"/>
              <dgm:constr type="r" for="ch" forName="ParentBackground4" refType="w" fact="0.3758"/>
              <dgm:constr type="t" for="ch" forName="ParentBackground4" refType="h" fact="0.1262"/>
              <dgm:constr type="w" for="ch" forName="ParentBackground4" refType="w" fact="0.1754"/>
              <dgm:constr type="h" for="ch" forName="ParentBackground4" refType="h" fact="0.5319"/>
              <dgm:constr type="r" for="ch" forName="Child4" refType="w" fact="0.3758"/>
              <dgm:constr type="t" for="ch" forName="Child4" refType="h" fact="0.6876"/>
              <dgm:constr type="w" for="ch" forName="Child4" refType="w" fact="0.1754"/>
              <dgm:constr type="h" for="ch" forName="Child4" refType="h" fact="0.3124"/>
              <dgm:constr type="r" for="ch" forName="Accent3" refType="w" fact="0.6152"/>
              <dgm:constr type="t" for="ch" forName="Accent3" refType="h" fact="-0.0109"/>
              <dgm:constr type="w" for="ch" forName="Accent3" refType="w" fact="0.2657"/>
              <dgm:constr type="h" for="ch" forName="Accent3" refType="h" fact="0.806"/>
              <dgm:constr type="r" for="ch" forName="ParentBackground3" refType="w" fact="0.57"/>
              <dgm:constr type="t" for="ch" forName="ParentBackground3" refType="h" fact="0.1262"/>
              <dgm:constr type="w" for="ch" forName="ParentBackground3" refType="w" fact="0.1754"/>
              <dgm:constr type="h" for="ch" forName="ParentBackground3" refType="h" fact="0.5319"/>
              <dgm:constr type="r" for="ch" forName="Child3" refType="w" fact="0.57"/>
              <dgm:constr type="t" for="ch" forName="Child3" refType="h" fact="0.6876"/>
              <dgm:constr type="w" for="ch" forName="Child3" refType="w" fact="0.1754"/>
              <dgm:constr type="h" for="ch" forName="Child3" refType="h" fact="0.3124"/>
              <dgm:constr type="r" for="ch" forName="Accent2" refType="w" fact="0.8094"/>
              <dgm:constr type="t" for="ch" forName="Accent2" refType="h" fact="-0.0109"/>
              <dgm:constr type="w" for="ch" forName="Accent2" refType="w" fact="0.2657"/>
              <dgm:constr type="h" for="ch" forName="Accent2" refType="h" fact="0.806"/>
              <dgm:constr type="r" for="ch" forName="ParentBackground2" refType="w" fact="0.7642"/>
              <dgm:constr type="t" for="ch" forName="ParentBackground2" refType="h" fact="0.1262"/>
              <dgm:constr type="w" for="ch" forName="ParentBackground2" refType="w" fact="0.1754"/>
              <dgm:constr type="h" for="ch" forName="ParentBackground2" refType="h" fact="0.5319"/>
              <dgm:constr type="r" for="ch" forName="Child2" refType="w" fact="0.7642"/>
              <dgm:constr type="t" for="ch" forName="Child2" refType="h" fact="0.6876"/>
              <dgm:constr type="w" for="ch" forName="Child2" refType="w" fact="0.1754"/>
              <dgm:constr type="h" for="ch" forName="Child2" refType="h" fact="0.3124"/>
              <dgm:constr type="r" for="ch" forName="Accent1" refType="w" fact="1.0036"/>
              <dgm:constr type="t" for="ch" forName="Accent1" refType="h" fact="-0.0109"/>
              <dgm:constr type="w" for="ch" forName="Accent1" refType="w" fact="0.2657"/>
              <dgm:constr type="h" for="ch" forName="Accent1" refType="h" fact="0.806"/>
              <dgm:constr type="r" for="ch" forName="ParentBackground1" refType="w" fact="0.9584"/>
              <dgm:constr type="t" for="ch" forName="ParentBackground1" refType="h" fact="0.1262"/>
              <dgm:constr type="w" for="ch" forName="ParentBackground1" refType="w" fact="0.1754"/>
              <dgm:constr type="h" for="ch" forName="ParentBackground1" refType="h" fact="0.5319"/>
              <dgm:constr type="r" for="ch" forName="Child1" refType="w" fact="0.9584"/>
              <dgm:constr type="t" for="ch" forName="Child1" refType="h" fact="0.6876"/>
              <dgm:constr type="w" for="ch" forName="Child1" refType="w" fact="0.1754"/>
              <dgm:constr type="h" for="ch" forName="Child1" refType="h" fact="0.3124"/>
            </dgm:constrLst>
          </dgm:if>
          <dgm:if name="Name22" axis="ch" ptType="node" func="cnt" op="equ" val="6">
            <dgm:alg type="composite">
              <dgm:param type="ar" val="3.6214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r" for="ch" forName="Parent6" refType="w" fact="0.1311"/>
              <dgm:constr type="t" for="ch" forName="Parent6" refType="h" fact="0.2022"/>
              <dgm:constr type="w" for="ch" forName="Parent6" refType="w" fact="0.1049"/>
              <dgm:constr type="h" for="ch" forName="Parent6" refType="h" fact="0.3799"/>
              <dgm:constr type="r" for="ch" forName="Parent5" refType="w" fact="0.2937"/>
              <dgm:constr type="t" for="ch" forName="Parent5" refType="h" fact="0.2022"/>
              <dgm:constr type="w" for="ch" forName="Parent5" refType="w" fact="0.1049"/>
              <dgm:constr type="h" for="ch" forName="Parent5" refType="h" fact="0.3799"/>
              <dgm:constr type="r" for="ch" forName="Parent4" refType="w" fact="0.4563"/>
              <dgm:constr type="t" for="ch" forName="Parent4" refType="h" fact="0.2022"/>
              <dgm:constr type="w" for="ch" forName="Parent4" refType="w" fact="0.1049"/>
              <dgm:constr type="h" for="ch" forName="Parent4" refType="h" fact="0.3799"/>
              <dgm:constr type="r" for="ch" forName="Parent3" refType="w" fact="0.619"/>
              <dgm:constr type="t" for="ch" forName="Parent3" refType="h" fact="0.2022"/>
              <dgm:constr type="w" for="ch" forName="Parent3" refType="w" fact="0.1049"/>
              <dgm:constr type="h" for="ch" forName="Parent3" refType="h" fact="0.3799"/>
              <dgm:constr type="r" for="ch" forName="Parent2" refType="w" fact="0.7816"/>
              <dgm:constr type="t" for="ch" forName="Parent2" refType="h" fact="0.2022"/>
              <dgm:constr type="w" for="ch" forName="Parent2" refType="w" fact="0.1049"/>
              <dgm:constr type="h" for="ch" forName="Parent2" refType="h" fact="0.3799"/>
              <dgm:constr type="r" for="ch" forName="Parent1" refType="w" fact="0.9442"/>
              <dgm:constr type="t" for="ch" forName="Parent1" refType="h" fact="0.2022"/>
              <dgm:constr type="w" for="ch" forName="Parent1" refType="w" fact="0.1049"/>
              <dgm:constr type="h" for="ch" forName="Parent1" refType="h" fact="0.3799"/>
              <dgm:constr type="r" for="ch" forName="Accent6" refType="w" fact="0.1574"/>
              <dgm:constr type="t" for="ch" forName="Accent6" refType="h" fact="0.1072"/>
              <dgm:constr type="w" for="ch" forName="Accent6" refType="w" fact="0.1574"/>
              <dgm:constr type="h" for="ch" forName="Accent6" refType="h" fact="0.5699"/>
              <dgm:constr type="r" for="ch" forName="ParentBackground6" refType="w" fact="0.1521"/>
              <dgm:constr type="t" for="ch" forName="ParentBackground6" refType="h" fact="0.1262"/>
              <dgm:constr type="w" for="ch" forName="ParentBackground6" refType="w" fact="0.1469"/>
              <dgm:constr type="h" for="ch" forName="ParentBackground6" refType="h" fact="0.5319"/>
              <dgm:constr type="r" for="ch" forName="Child6" refType="w" fact="0.1521"/>
              <dgm:constr type="t" for="ch" forName="Child6" refType="h" fact="0.6876"/>
              <dgm:constr type="w" for="ch" forName="Child6" refType="w" fact="0.1469"/>
              <dgm:constr type="h" for="ch" forName="Child6" refType="h" fact="0.3124"/>
              <dgm:constr type="r" for="ch" forName="Accent5" refType="w" fact="0.3526"/>
              <dgm:constr type="t" for="ch" forName="Accent5" refType="h" fact="-0.0109"/>
              <dgm:constr type="w" for="ch" forName="Accent5" refType="w" fact="0.2226"/>
              <dgm:constr type="h" for="ch" forName="Accent5" refType="h" fact="0.806"/>
              <dgm:constr type="r" for="ch" forName="ParentBackground5" refType="w" fact="0.3147"/>
              <dgm:constr type="t" for="ch" forName="ParentBackground5" refType="h" fact="0.1262"/>
              <dgm:constr type="w" for="ch" forName="ParentBackground5" refType="w" fact="0.1469"/>
              <dgm:constr type="h" for="ch" forName="ParentBackground5" refType="h" fact="0.5319"/>
              <dgm:constr type="r" for="ch" forName="Child5" refType="w" fact="0.3147"/>
              <dgm:constr type="t" for="ch" forName="Child5" refType="h" fact="0.6876"/>
              <dgm:constr type="w" for="ch" forName="Child5" refType="w" fact="0.1469"/>
              <dgm:constr type="h" for="ch" forName="Child5" refType="h" fact="0.3124"/>
              <dgm:constr type="r" for="ch" forName="Accent4" refType="w" fact="0.5152"/>
              <dgm:constr type="t" for="ch" forName="Accent4" refType="h" fact="-0.0109"/>
              <dgm:constr type="w" for="ch" forName="Accent4" refType="w" fact="0.2226"/>
              <dgm:constr type="h" for="ch" forName="Accent4" refType="h" fact="0.806"/>
              <dgm:constr type="r" for="ch" forName="ParentBackground4" refType="w" fact="0.4773"/>
              <dgm:constr type="t" for="ch" forName="ParentBackground4" refType="h" fact="0.1262"/>
              <dgm:constr type="w" for="ch" forName="ParentBackground4" refType="w" fact="0.1469"/>
              <dgm:constr type="h" for="ch" forName="ParentBackground4" refType="h" fact="0.5319"/>
              <dgm:constr type="r" for="ch" forName="Child4" refType="w" fact="0.4773"/>
              <dgm:constr type="t" for="ch" forName="Child4" refType="h" fact="0.6876"/>
              <dgm:constr type="w" for="ch" forName="Child4" refType="w" fact="0.1469"/>
              <dgm:constr type="h" for="ch" forName="Child4" refType="h" fact="0.3124"/>
              <dgm:constr type="r" for="ch" forName="Accent3" refType="w" fact="0.6778"/>
              <dgm:constr type="t" for="ch" forName="Accent3" refType="h" fact="-0.0109"/>
              <dgm:constr type="w" for="ch" forName="Accent3" refType="w" fact="0.2226"/>
              <dgm:constr type="h" for="ch" forName="Accent3" refType="h" fact="0.806"/>
              <dgm:constr type="r" for="ch" forName="ParentBackground3" refType="w" fact="0.6399"/>
              <dgm:constr type="t" for="ch" forName="ParentBackground3" refType="h" fact="0.1262"/>
              <dgm:constr type="w" for="ch" forName="ParentBackground3" refType="w" fact="0.1469"/>
              <dgm:constr type="h" for="ch" forName="ParentBackground3" refType="h" fact="0.5319"/>
              <dgm:constr type="r" for="ch" forName="Child3" refType="w" fact="0.6399"/>
              <dgm:constr type="t" for="ch" forName="Child3" refType="h" fact="0.6876"/>
              <dgm:constr type="w" for="ch" forName="Child3" refType="w" fact="0.1469"/>
              <dgm:constr type="h" for="ch" forName="Child3" refType="h" fact="0.3124"/>
              <dgm:constr type="r" for="ch" forName="Accent2" refType="w" fact="0.8404"/>
              <dgm:constr type="t" for="ch" forName="Accent2" refType="h" fact="-0.0109"/>
              <dgm:constr type="w" for="ch" forName="Accent2" refType="w" fact="0.2226"/>
              <dgm:constr type="h" for="ch" forName="Accent2" refType="h" fact="0.806"/>
              <dgm:constr type="r" for="ch" forName="ParentBackground2" refType="w" fact="0.8025"/>
              <dgm:constr type="t" for="ch" forName="ParentBackground2" refType="h" fact="0.1262"/>
              <dgm:constr type="w" for="ch" forName="ParentBackground2" refType="w" fact="0.1469"/>
              <dgm:constr type="h" for="ch" forName="ParentBackground2" refType="h" fact="0.5319"/>
              <dgm:constr type="r" for="ch" forName="Child2" refType="w" fact="0.8025"/>
              <dgm:constr type="t" for="ch" forName="Child2" refType="h" fact="0.6876"/>
              <dgm:constr type="w" for="ch" forName="Child2" refType="w" fact="0.1469"/>
              <dgm:constr type="h" for="ch" forName="Child2" refType="h" fact="0.3124"/>
              <dgm:constr type="r" for="ch" forName="Accent1" refType="w" fact="1.003"/>
              <dgm:constr type="t" for="ch" forName="Accent1" refType="h" fact="-0.0109"/>
              <dgm:constr type="w" for="ch" forName="Accent1" refType="w" fact="0.2226"/>
              <dgm:constr type="h" for="ch" forName="Accent1" refType="h" fact="0.806"/>
              <dgm:constr type="r" for="ch" forName="ParentBackground1" refType="w" fact="0.9652"/>
              <dgm:constr type="t" for="ch" forName="ParentBackground1" refType="h" fact="0.1262"/>
              <dgm:constr type="w" for="ch" forName="ParentBackground1" refType="w" fact="0.1469"/>
              <dgm:constr type="h" for="ch" forName="ParentBackground1" refType="h" fact="0.5319"/>
              <dgm:constr type="r" for="ch" forName="Child1" refType="w" fact="0.9652"/>
              <dgm:constr type="t" for="ch" forName="Child1" refType="h" fact="0.6876"/>
              <dgm:constr type="w" for="ch" forName="Child1" refType="w" fact="0.1469"/>
              <dgm:constr type="h" for="ch" forName="Child1" refType="h" fact="0.3124"/>
            </dgm:constrLst>
          </dgm:if>
          <dgm:if name="Name23" axis="ch" ptType="node" func="cnt" op="equ" val="7">
            <dgm:alg type="composite">
              <dgm:param type="ar" val="4.2103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7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7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7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7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7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Child7" refType="primFontSz" refFor="des" refForName="Parent6" op="lte"/>
              <dgm:constr type="primFontSz" for="des" forName="Child1" refType="primFontSz" refFor="des" refForName="Parent7" op="lte"/>
              <dgm:constr type="primFontSz" for="des" forName="Child2" refType="primFontSz" refFor="des" refForName="Parent7" op="lte"/>
              <dgm:constr type="primFontSz" for="des" forName="Child3" refType="primFontSz" refFor="des" refForName="Parent7" op="lte"/>
              <dgm:constr type="primFontSz" for="des" forName="Child4" refType="primFontSz" refFor="des" refForName="Parent7" op="lte"/>
              <dgm:constr type="primFontSz" for="des" forName="Child5" refType="primFontSz" refFor="des" refForName="Parent7" op="lte"/>
              <dgm:constr type="primFontSz" for="des" forName="Child6" refType="primFontSz" refFor="des" refForName="Parent7" op="lte"/>
              <dgm:constr type="primFontSz" for="des" forName="Child7" refType="primFontSz" refFor="des" refForName="Parent7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Parent7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r" for="ch" forName="Parent7" refType="w" fact="0.1128"/>
              <dgm:constr type="t" for="ch" forName="Parent7" refType="h" fact="0.2022"/>
              <dgm:constr type="w" for="ch" forName="Parent7" refType="w" fact="0.0902"/>
              <dgm:constr type="h" for="ch" forName="Parent7" refType="h" fact="0.3799"/>
              <dgm:constr type="r" for="ch" forName="Parent6" refType="w" fact="0.2527"/>
              <dgm:constr type="t" for="ch" forName="Parent6" refType="h" fact="0.2022"/>
              <dgm:constr type="w" for="ch" forName="Parent6" refType="w" fact="0.0902"/>
              <dgm:constr type="h" for="ch" forName="Parent6" refType="h" fact="0.3799"/>
              <dgm:constr type="r" for="ch" forName="Parent5" refType="w" fact="0.3925"/>
              <dgm:constr type="t" for="ch" forName="Parent5" refType="h" fact="0.2022"/>
              <dgm:constr type="w" for="ch" forName="Parent5" refType="w" fact="0.0902"/>
              <dgm:constr type="h" for="ch" forName="Parent5" refType="h" fact="0.3799"/>
              <dgm:constr type="r" for="ch" forName="Parent4" refType="w" fact="0.5324"/>
              <dgm:constr type="t" for="ch" forName="Parent4" refType="h" fact="0.2022"/>
              <dgm:constr type="w" for="ch" forName="Parent4" refType="w" fact="0.0902"/>
              <dgm:constr type="h" for="ch" forName="Parent4" refType="h" fact="0.3799"/>
              <dgm:constr type="r" for="ch" forName="Parent3" refType="w" fact="0.6723"/>
              <dgm:constr type="t" for="ch" forName="Parent3" refType="h" fact="0.2022"/>
              <dgm:constr type="w" for="ch" forName="Parent3" refType="w" fact="0.0902"/>
              <dgm:constr type="h" for="ch" forName="Parent3" refType="h" fact="0.3799"/>
              <dgm:constr type="r" for="ch" forName="Parent2" refType="w" fact="0.8121"/>
              <dgm:constr type="t" for="ch" forName="Parent2" refType="h" fact="0.2022"/>
              <dgm:constr type="w" for="ch" forName="Parent2" refType="w" fact="0.0902"/>
              <dgm:constr type="h" for="ch" forName="Parent2" refType="h" fact="0.3799"/>
              <dgm:constr type="r" for="ch" forName="Parent1" refType="w" fact="0.952"/>
              <dgm:constr type="t" for="ch" forName="Parent1" refType="h" fact="0.2022"/>
              <dgm:constr type="w" for="ch" forName="Parent1" refType="w" fact="0.0902"/>
              <dgm:constr type="h" for="ch" forName="Parent1" refType="h" fact="0.3799"/>
              <dgm:constr type="r" for="ch" forName="Accent7" refType="w" fact="0.1354"/>
              <dgm:constr type="t" for="ch" forName="Accent7" refType="h" fact="0.1072"/>
              <dgm:constr type="w" for="ch" forName="Accent7" refType="w" fact="0.1354"/>
              <dgm:constr type="h" for="ch" forName="Accent7" refType="h" fact="0.5699"/>
              <dgm:constr type="r" for="ch" forName="ParentBackground7" refType="w" fact="0.1308"/>
              <dgm:constr type="t" for="ch" forName="ParentBackground7" refType="h" fact="0.1262"/>
              <dgm:constr type="w" for="ch" forName="ParentBackground7" refType="w" fact="0.1263"/>
              <dgm:constr type="h" for="ch" forName="ParentBackground7" refType="h" fact="0.5319"/>
              <dgm:constr type="r" for="ch" forName="Child7" refType="w" fact="0.1308"/>
              <dgm:constr type="t" for="ch" forName="Child7" refType="h" fact="0.6876"/>
              <dgm:constr type="w" for="ch" forName="Child7" refType="w" fact="0.1263"/>
              <dgm:constr type="h" for="ch" forName="Child7" refType="h" fact="0.3124"/>
              <dgm:constr type="r" for="ch" forName="Accent6" refType="w" fact="0.3033"/>
              <dgm:constr type="t" for="ch" forName="Accent6" refType="h" fact="-0.0109"/>
              <dgm:constr type="w" for="ch" forName="Accent6" refType="w" fact="0.1915"/>
              <dgm:constr type="h" for="ch" forName="Accent6" refType="h" fact="0.806"/>
              <dgm:constr type="r" for="ch" forName="ParentBackground6" refType="w" fact="0.2707"/>
              <dgm:constr type="t" for="ch" forName="ParentBackground6" refType="h" fact="0.1262"/>
              <dgm:constr type="w" for="ch" forName="ParentBackground6" refType="w" fact="0.1263"/>
              <dgm:constr type="h" for="ch" forName="ParentBackground6" refType="h" fact="0.5319"/>
              <dgm:constr type="r" for="ch" forName="Child6" refType="w" fact="0.2707"/>
              <dgm:constr type="t" for="ch" forName="Child6" refType="h" fact="0.6876"/>
              <dgm:constr type="w" for="ch" forName="Child6" refType="w" fact="0.1263"/>
              <dgm:constr type="h" for="ch" forName="Child6" refType="h" fact="0.3124"/>
              <dgm:constr type="r" for="ch" forName="Accent5" refType="w" fact="0.4431"/>
              <dgm:constr type="t" for="ch" forName="Accent5" refType="h" fact="-0.0109"/>
              <dgm:constr type="w" for="ch" forName="Accent5" refType="w" fact="0.1915"/>
              <dgm:constr type="h" for="ch" forName="Accent5" refType="h" fact="0.806"/>
              <dgm:constr type="r" for="ch" forName="ParentBackground5" refType="w" fact="0.4106"/>
              <dgm:constr type="t" for="ch" forName="ParentBackground5" refType="h" fact="0.1262"/>
              <dgm:constr type="w" for="ch" forName="ParentBackground5" refType="w" fact="0.1263"/>
              <dgm:constr type="h" for="ch" forName="ParentBackground5" refType="h" fact="0.5319"/>
              <dgm:constr type="r" for="ch" forName="Child5" refType="w" fact="0.4106"/>
              <dgm:constr type="t" for="ch" forName="Child5" refType="h" fact="0.6876"/>
              <dgm:constr type="w" for="ch" forName="Child5" refType="w" fact="0.1263"/>
              <dgm:constr type="h" for="ch" forName="Child5" refType="h" fact="0.3124"/>
              <dgm:constr type="r" for="ch" forName="Accent4" refType="w" fact="0.583"/>
              <dgm:constr type="t" for="ch" forName="Accent4" refType="h" fact="-0.0109"/>
              <dgm:constr type="w" for="ch" forName="Accent4" refType="w" fact="0.1915"/>
              <dgm:constr type="h" for="ch" forName="Accent4" refType="h" fact="0.806"/>
              <dgm:constr type="r" for="ch" forName="ParentBackground4" refType="w" fact="0.5504"/>
              <dgm:constr type="t" for="ch" forName="ParentBackground4" refType="h" fact="0.1262"/>
              <dgm:constr type="w" for="ch" forName="ParentBackground4" refType="w" fact="0.1263"/>
              <dgm:constr type="h" for="ch" forName="ParentBackground4" refType="h" fact="0.5319"/>
              <dgm:constr type="r" for="ch" forName="Child4" refType="w" fact="0.5504"/>
              <dgm:constr type="t" for="ch" forName="Child4" refType="h" fact="0.6876"/>
              <dgm:constr type="w" for="ch" forName="Child4" refType="w" fact="0.1263"/>
              <dgm:constr type="h" for="ch" forName="Child4" refType="h" fact="0.3124"/>
              <dgm:constr type="r" for="ch" forName="Accent3" refType="w" fact="0.7229"/>
              <dgm:constr type="t" for="ch" forName="Accent3" refType="h" fact="-0.0109"/>
              <dgm:constr type="w" for="ch" forName="Accent3" refType="w" fact="0.1915"/>
              <dgm:constr type="h" for="ch" forName="Accent3" refType="h" fact="0.806"/>
              <dgm:constr type="r" for="ch" forName="ParentBackground3" refType="w" fact="0.6903"/>
              <dgm:constr type="t" for="ch" forName="ParentBackground3" refType="h" fact="0.1262"/>
              <dgm:constr type="w" for="ch" forName="ParentBackground3" refType="w" fact="0.1263"/>
              <dgm:constr type="h" for="ch" forName="ParentBackground3" refType="h" fact="0.5319"/>
              <dgm:constr type="r" for="ch" forName="Child3" refType="w" fact="0.6903"/>
              <dgm:constr type="t" for="ch" forName="Child3" refType="h" fact="0.6876"/>
              <dgm:constr type="w" for="ch" forName="Child3" refType="w" fact="0.1263"/>
              <dgm:constr type="h" for="ch" forName="Child3" refType="h" fact="0.3124"/>
              <dgm:constr type="r" for="ch" forName="Accent2" refType="w" fact="0.8627"/>
              <dgm:constr type="t" for="ch" forName="Accent2" refType="h" fact="-0.0109"/>
              <dgm:constr type="w" for="ch" forName="Accent2" refType="w" fact="0.1915"/>
              <dgm:constr type="h" for="ch" forName="Accent2" refType="h" fact="0.806"/>
              <dgm:constr type="r" for="ch" forName="ParentBackground2" refType="w" fact="0.8302"/>
              <dgm:constr type="t" for="ch" forName="ParentBackground2" refType="h" fact="0.1262"/>
              <dgm:constr type="w" for="ch" forName="ParentBackground2" refType="w" fact="0.1263"/>
              <dgm:constr type="h" for="ch" forName="ParentBackground2" refType="h" fact="0.5319"/>
              <dgm:constr type="r" for="ch" forName="Child2" refType="w" fact="0.8302"/>
              <dgm:constr type="t" for="ch" forName="Child2" refType="h" fact="0.6876"/>
              <dgm:constr type="w" for="ch" forName="Child2" refType="w" fact="0.1263"/>
              <dgm:constr type="h" for="ch" forName="Child2" refType="h" fact="0.3124"/>
              <dgm:constr type="r" for="ch" forName="Accent1" refType="w" fact="1.0026"/>
              <dgm:constr type="t" for="ch" forName="Accent1" refType="h" fact="-0.0109"/>
              <dgm:constr type="w" for="ch" forName="Accent1" refType="w" fact="0.1915"/>
              <dgm:constr type="h" for="ch" forName="Accent1" refType="h" fact="0.806"/>
              <dgm:constr type="r" for="ch" forName="ParentBackground1" refType="w" fact="0.97"/>
              <dgm:constr type="t" for="ch" forName="ParentBackground1" refType="h" fact="0.1262"/>
              <dgm:constr type="w" for="ch" forName="ParentBackground1" refType="w" fact="0.1263"/>
              <dgm:constr type="h" for="ch" forName="ParentBackground1" refType="h" fact="0.5319"/>
              <dgm:constr type="r" for="ch" forName="Child1" refType="w" fact="0.97"/>
              <dgm:constr type="t" for="ch" forName="Child1" refType="h" fact="0.6876"/>
              <dgm:constr type="w" for="ch" forName="Child1" refType="w" fact="0.1263"/>
              <dgm:constr type="h" for="ch" forName="Child1" refType="h" fact="0.3124"/>
            </dgm:constrLst>
          </dgm:if>
          <dgm:if name="Name24" axis="ch" ptType="node" func="cnt" op="equ" val="8">
            <dgm:alg type="composite">
              <dgm:param type="ar" val="4.7991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7" refType="primFontSz" refFor="des" refForName="Parent1" op="lte"/>
              <dgm:constr type="primFontSz" for="des" forName="Child8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7" refType="primFontSz" refFor="des" refForName="Parent2" op="lte"/>
              <dgm:constr type="primFontSz" for="des" forName="Child8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7" refType="primFontSz" refFor="des" refForName="Parent3" op="lte"/>
              <dgm:constr type="primFontSz" for="des" forName="Child8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7" refType="primFontSz" refFor="des" refForName="Parent4" op="lte"/>
              <dgm:constr type="primFontSz" for="des" forName="Child8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7" refType="primFontSz" refFor="des" refForName="Parent5" op="lte"/>
              <dgm:constr type="primFontSz" for="des" forName="Child8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Child7" refType="primFontSz" refFor="des" refForName="Parent6" op="lte"/>
              <dgm:constr type="primFontSz" for="des" forName="Child8" refType="primFontSz" refFor="des" refForName="Parent6" op="lte"/>
              <dgm:constr type="primFontSz" for="des" forName="Child1" refType="primFontSz" refFor="des" refForName="Parent7" op="lte"/>
              <dgm:constr type="primFontSz" for="des" forName="Child2" refType="primFontSz" refFor="des" refForName="Parent7" op="lte"/>
              <dgm:constr type="primFontSz" for="des" forName="Child3" refType="primFontSz" refFor="des" refForName="Parent7" op="lte"/>
              <dgm:constr type="primFontSz" for="des" forName="Child4" refType="primFontSz" refFor="des" refForName="Parent7" op="lte"/>
              <dgm:constr type="primFontSz" for="des" forName="Child5" refType="primFontSz" refFor="des" refForName="Parent7" op="lte"/>
              <dgm:constr type="primFontSz" for="des" forName="Child6" refType="primFontSz" refFor="des" refForName="Parent7" op="lte"/>
              <dgm:constr type="primFontSz" for="des" forName="Child7" refType="primFontSz" refFor="des" refForName="Parent7" op="lte"/>
              <dgm:constr type="primFontSz" for="des" forName="Child8" refType="primFontSz" refFor="des" refForName="Parent7" op="lte"/>
              <dgm:constr type="primFontSz" for="des" forName="Child1" refType="primFontSz" refFor="des" refForName="Parent8" op="lte"/>
              <dgm:constr type="primFontSz" for="des" forName="Child2" refType="primFontSz" refFor="des" refForName="Parent8" op="lte"/>
              <dgm:constr type="primFontSz" for="des" forName="Child3" refType="primFontSz" refFor="des" refForName="Parent8" op="lte"/>
              <dgm:constr type="primFontSz" for="des" forName="Child4" refType="primFontSz" refFor="des" refForName="Parent8" op="lte"/>
              <dgm:constr type="primFontSz" for="des" forName="Child5" refType="primFontSz" refFor="des" refForName="Parent8" op="lte"/>
              <dgm:constr type="primFontSz" for="des" forName="Child6" refType="primFontSz" refFor="des" refForName="Parent8" op="lte"/>
              <dgm:constr type="primFontSz" for="des" forName="Child7" refType="primFontSz" refFor="des" refForName="Parent8" op="lte"/>
              <dgm:constr type="primFontSz" for="des" forName="Child8" refType="primFontSz" refFor="des" refForName="Parent8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Parent7" refType="primFontSz" refFor="des" refForName="Parent1" op="equ"/>
              <dgm:constr type="primFontSz" for="des" forName="Parent8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primFontSz" for="des" forName="Child8" refType="primFontSz" refFor="des" refForName="Child1" op="equ"/>
              <dgm:constr type="r" for="ch" forName="Parent8" refType="w" fact="0.099"/>
              <dgm:constr type="t" for="ch" forName="Parent8" refType="h" fact="0.2022"/>
              <dgm:constr type="w" for="ch" forName="Parent8" refType="w" fact="0.0792"/>
              <dgm:constr type="h" for="ch" forName="Parent8" refType="h" fact="0.3799"/>
              <dgm:constr type="r" for="ch" forName="Parent7" refType="w" fact="0.2217"/>
              <dgm:constr type="t" for="ch" forName="Parent7" refType="h" fact="0.2022"/>
              <dgm:constr type="w" for="ch" forName="Parent7" refType="w" fact="0.0792"/>
              <dgm:constr type="h" for="ch" forName="Parent7" refType="h" fact="0.3799"/>
              <dgm:constr type="r" for="ch" forName="Parent6" refType="w" fact="0.3444"/>
              <dgm:constr type="t" for="ch" forName="Parent6" refType="h" fact="0.2022"/>
              <dgm:constr type="w" for="ch" forName="Parent6" refType="w" fact="0.0792"/>
              <dgm:constr type="h" for="ch" forName="Parent6" refType="h" fact="0.3799"/>
              <dgm:constr type="r" for="ch" forName="Parent5" refType="w" fact="0.4671"/>
              <dgm:constr type="t" for="ch" forName="Parent5" refType="h" fact="0.2022"/>
              <dgm:constr type="w" for="ch" forName="Parent5" refType="w" fact="0.0792"/>
              <dgm:constr type="h" for="ch" forName="Parent5" refType="h" fact="0.3799"/>
              <dgm:constr type="r" for="ch" forName="Parent4" refType="w" fact="0.5898"/>
              <dgm:constr type="t" for="ch" forName="Parent4" refType="h" fact="0.2022"/>
              <dgm:constr type="w" for="ch" forName="Parent4" refType="w" fact="0.0792"/>
              <dgm:constr type="h" for="ch" forName="Parent4" refType="h" fact="0.3799"/>
              <dgm:constr type="r" for="ch" forName="Parent3" refType="w" fact="0.7125"/>
              <dgm:constr type="t" for="ch" forName="Parent3" refType="h" fact="0.2022"/>
              <dgm:constr type="w" for="ch" forName="Parent3" refType="w" fact="0.0792"/>
              <dgm:constr type="h" for="ch" forName="Parent3" refType="h" fact="0.3799"/>
              <dgm:constr type="r" for="ch" forName="Parent2" refType="w" fact="0.8352"/>
              <dgm:constr type="t" for="ch" forName="Parent2" refType="h" fact="0.2022"/>
              <dgm:constr type="w" for="ch" forName="Parent2" refType="w" fact="0.0792"/>
              <dgm:constr type="h" for="ch" forName="Parent2" refType="h" fact="0.3799"/>
              <dgm:constr type="r" for="ch" forName="Parent1" refType="w" fact="0.9579"/>
              <dgm:constr type="t" for="ch" forName="Parent1" refType="h" fact="0.2022"/>
              <dgm:constr type="w" for="ch" forName="Parent1" refType="w" fact="0.0792"/>
              <dgm:constr type="h" for="ch" forName="Parent1" refType="h" fact="0.3799"/>
              <dgm:constr type="r" for="ch" forName="Accent8" refType="w" fact="0.1187"/>
              <dgm:constr type="t" for="ch" forName="Accent8" refType="h" fact="0.1072"/>
              <dgm:constr type="w" for="ch" forName="Accent8" refType="w" fact="0.1187"/>
              <dgm:constr type="h" for="ch" forName="Accent8" refType="h" fact="0.5699"/>
              <dgm:constr type="r" for="ch" forName="ParentBackground8" refType="w" fact="0.1148"/>
              <dgm:constr type="t" for="ch" forName="ParentBackground8" refType="h" fact="0.1262"/>
              <dgm:constr type="w" for="ch" forName="ParentBackground8" refType="w" fact="0.1108"/>
              <dgm:constr type="h" for="ch" forName="ParentBackground8" refType="h" fact="0.5319"/>
              <dgm:constr type="r" for="ch" forName="Child8" refType="w" fact="0.1148"/>
              <dgm:constr type="t" for="ch" forName="Child8" refType="h" fact="0.6876"/>
              <dgm:constr type="w" for="ch" forName="Child8" refType="w" fact="0.1108"/>
              <dgm:constr type="h" for="ch" forName="Child8" refType="h" fact="0.3124"/>
              <dgm:constr type="r" for="ch" forName="Accent7" refType="w" fact="0.2661"/>
              <dgm:constr type="t" for="ch" forName="Accent7" refType="h" fact="-0.0109"/>
              <dgm:constr type="w" for="ch" forName="Accent7" refType="w" fact="0.1679"/>
              <dgm:constr type="h" for="ch" forName="Accent7" refType="h" fact="0.806"/>
              <dgm:constr type="r" for="ch" forName="ParentBackground7" refType="w" fact="0.2375"/>
              <dgm:constr type="t" for="ch" forName="ParentBackground7" refType="h" fact="0.1262"/>
              <dgm:constr type="w" for="ch" forName="ParentBackground7" refType="w" fact="0.1108"/>
              <dgm:constr type="h" for="ch" forName="ParentBackground7" refType="h" fact="0.5319"/>
              <dgm:constr type="r" for="ch" forName="Child7" refType="w" fact="0.2375"/>
              <dgm:constr type="t" for="ch" forName="Child7" refType="h" fact="0.6876"/>
              <dgm:constr type="w" for="ch" forName="Child7" refType="w" fact="0.1108"/>
              <dgm:constr type="h" for="ch" forName="Child7" refType="h" fact="0.3124"/>
              <dgm:constr type="r" for="ch" forName="Accent6" refType="w" fact="0.3888"/>
              <dgm:constr type="t" for="ch" forName="Accent6" refType="h" fact="-0.0109"/>
              <dgm:constr type="w" for="ch" forName="Accent6" refType="w" fact="0.1679"/>
              <dgm:constr type="h" for="ch" forName="Accent6" refType="h" fact="0.806"/>
              <dgm:constr type="r" for="ch" forName="ParentBackground6" refType="w" fact="0.3602"/>
              <dgm:constr type="t" for="ch" forName="ParentBackground6" refType="h" fact="0.1262"/>
              <dgm:constr type="w" for="ch" forName="ParentBackground6" refType="w" fact="0.1108"/>
              <dgm:constr type="h" for="ch" forName="ParentBackground6" refType="h" fact="0.5319"/>
              <dgm:constr type="r" for="ch" forName="Child6" refType="w" fact="0.3602"/>
              <dgm:constr type="t" for="ch" forName="Child6" refType="h" fact="0.6876"/>
              <dgm:constr type="w" for="ch" forName="Child6" refType="w" fact="0.1108"/>
              <dgm:constr type="h" for="ch" forName="Child6" refType="h" fact="0.3124"/>
              <dgm:constr type="r" for="ch" forName="Accent5" refType="w" fact="0.5115"/>
              <dgm:constr type="t" for="ch" forName="Accent5" refType="h" fact="-0.0109"/>
              <dgm:constr type="w" for="ch" forName="Accent5" refType="w" fact="0.1679"/>
              <dgm:constr type="h" for="ch" forName="Accent5" refType="h" fact="0.806"/>
              <dgm:constr type="r" for="ch" forName="ParentBackground5" refType="w" fact="0.4829"/>
              <dgm:constr type="t" for="ch" forName="ParentBackground5" refType="h" fact="0.1262"/>
              <dgm:constr type="w" for="ch" forName="ParentBackground5" refType="w" fact="0.1108"/>
              <dgm:constr type="h" for="ch" forName="ParentBackground5" refType="h" fact="0.5319"/>
              <dgm:constr type="r" for="ch" forName="Child5" refType="w" fact="0.4829"/>
              <dgm:constr type="t" for="ch" forName="Child5" refType="h" fact="0.6876"/>
              <dgm:constr type="w" for="ch" forName="Child5" refType="w" fact="0.1108"/>
              <dgm:constr type="h" for="ch" forName="Child5" refType="h" fact="0.3124"/>
              <dgm:constr type="r" for="ch" forName="Accent4" refType="w" fact="0.6342"/>
              <dgm:constr type="t" for="ch" forName="Accent4" refType="h" fact="-0.0109"/>
              <dgm:constr type="w" for="ch" forName="Accent4" refType="w" fact="0.1679"/>
              <dgm:constr type="h" for="ch" forName="Accent4" refType="h" fact="0.806"/>
              <dgm:constr type="r" for="ch" forName="ParentBackground4" refType="w" fact="0.6056"/>
              <dgm:constr type="t" for="ch" forName="ParentBackground4" refType="h" fact="0.1262"/>
              <dgm:constr type="w" for="ch" forName="ParentBackground4" refType="w" fact="0.1108"/>
              <dgm:constr type="h" for="ch" forName="ParentBackground4" refType="h" fact="0.5319"/>
              <dgm:constr type="r" for="ch" forName="Child4" refType="w" fact="0.6056"/>
              <dgm:constr type="t" for="ch" forName="Child4" refType="h" fact="0.6876"/>
              <dgm:constr type="w" for="ch" forName="Child4" refType="w" fact="0.1108"/>
              <dgm:constr type="h" for="ch" forName="Child4" refType="h" fact="0.3124"/>
              <dgm:constr type="r" for="ch" forName="Accent3" refType="w" fact="0.7569"/>
              <dgm:constr type="t" for="ch" forName="Accent3" refType="h" fact="-0.0109"/>
              <dgm:constr type="w" for="ch" forName="Accent3" refType="w" fact="0.1679"/>
              <dgm:constr type="h" for="ch" forName="Accent3" refType="h" fact="0.806"/>
              <dgm:constr type="r" for="ch" forName="ParentBackground3" refType="w" fact="0.7283"/>
              <dgm:constr type="t" for="ch" forName="ParentBackground3" refType="h" fact="0.1262"/>
              <dgm:constr type="w" for="ch" forName="ParentBackground3" refType="w" fact="0.1108"/>
              <dgm:constr type="h" for="ch" forName="ParentBackground3" refType="h" fact="0.5319"/>
              <dgm:constr type="r" for="ch" forName="Child3" refType="w" fact="0.7283"/>
              <dgm:constr type="t" for="ch" forName="Child3" refType="h" fact="0.6876"/>
              <dgm:constr type="w" for="ch" forName="Child3" refType="w" fact="0.1108"/>
              <dgm:constr type="h" for="ch" forName="Child3" refType="h" fact="0.3124"/>
              <dgm:constr type="r" for="ch" forName="Accent2" refType="w" fact="0.8796"/>
              <dgm:constr type="t" for="ch" forName="Accent2" refType="h" fact="-0.0109"/>
              <dgm:constr type="w" for="ch" forName="Accent2" refType="w" fact="0.1679"/>
              <dgm:constr type="h" for="ch" forName="Accent2" refType="h" fact="0.806"/>
              <dgm:constr type="r" for="ch" forName="ParentBackground2" refType="w" fact="0.851"/>
              <dgm:constr type="t" for="ch" forName="ParentBackground2" refType="h" fact="0.1262"/>
              <dgm:constr type="w" for="ch" forName="ParentBackground2" refType="w" fact="0.1108"/>
              <dgm:constr type="h" for="ch" forName="ParentBackground2" refType="h" fact="0.5319"/>
              <dgm:constr type="r" for="ch" forName="Child2" refType="w" fact="0.851"/>
              <dgm:constr type="t" for="ch" forName="Child2" refType="h" fact="0.6876"/>
              <dgm:constr type="w" for="ch" forName="Child2" refType="w" fact="0.1108"/>
              <dgm:constr type="h" for="ch" forName="Child2" refType="h" fact="0.3124"/>
              <dgm:constr type="r" for="ch" forName="Accent1" refType="w" fact="1.0023"/>
              <dgm:constr type="t" for="ch" forName="Accent1" refType="h" fact="-0.0109"/>
              <dgm:constr type="w" for="ch" forName="Accent1" refType="w" fact="0.1679"/>
              <dgm:constr type="h" for="ch" forName="Accent1" refType="h" fact="0.806"/>
              <dgm:constr type="r" for="ch" forName="ParentBackground1" refType="w" fact="0.9737"/>
              <dgm:constr type="t" for="ch" forName="ParentBackground1" refType="h" fact="0.1262"/>
              <dgm:constr type="w" for="ch" forName="ParentBackground1" refType="w" fact="0.1108"/>
              <dgm:constr type="h" for="ch" forName="ParentBackground1" refType="h" fact="0.5319"/>
              <dgm:constr type="r" for="ch" forName="Child1" refType="w" fact="0.9737"/>
              <dgm:constr type="t" for="ch" forName="Child1" refType="h" fact="0.6876"/>
              <dgm:constr type="w" for="ch" forName="Child1" refType="w" fact="0.1108"/>
              <dgm:constr type="h" for="ch" forName="Child1" refType="h" fact="0.3124"/>
            </dgm:constrLst>
          </dgm:if>
          <dgm:if name="Name25" axis="ch" ptType="node" func="cnt" op="equ" val="9">
            <dgm:alg type="composite">
              <dgm:param type="ar" val="5.388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7" refType="primFontSz" refFor="des" refForName="Parent1" op="lte"/>
              <dgm:constr type="primFontSz" for="des" forName="Child8" refType="primFontSz" refFor="des" refForName="Parent1" op="lte"/>
              <dgm:constr type="primFontSz" for="des" forName="Child9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7" refType="primFontSz" refFor="des" refForName="Parent2" op="lte"/>
              <dgm:constr type="primFontSz" for="des" forName="Child8" refType="primFontSz" refFor="des" refForName="Parent2" op="lte"/>
              <dgm:constr type="primFontSz" for="des" forName="Child9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7" refType="primFontSz" refFor="des" refForName="Parent3" op="lte"/>
              <dgm:constr type="primFontSz" for="des" forName="Child8" refType="primFontSz" refFor="des" refForName="Parent3" op="lte"/>
              <dgm:constr type="primFontSz" for="des" forName="Child9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7" refType="primFontSz" refFor="des" refForName="Parent4" op="lte"/>
              <dgm:constr type="primFontSz" for="des" forName="Child8" refType="primFontSz" refFor="des" refForName="Parent4" op="lte"/>
              <dgm:constr type="primFontSz" for="des" forName="Child9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7" refType="primFontSz" refFor="des" refForName="Parent5" op="lte"/>
              <dgm:constr type="primFontSz" for="des" forName="Child8" refType="primFontSz" refFor="des" refForName="Parent5" op="lte"/>
              <dgm:constr type="primFontSz" for="des" forName="Child9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Child7" refType="primFontSz" refFor="des" refForName="Parent6" op="lte"/>
              <dgm:constr type="primFontSz" for="des" forName="Child8" refType="primFontSz" refFor="des" refForName="Parent6" op="lte"/>
              <dgm:constr type="primFontSz" for="des" forName="Child9" refType="primFontSz" refFor="des" refForName="Parent6" op="lte"/>
              <dgm:constr type="primFontSz" for="des" forName="Child1" refType="primFontSz" refFor="des" refForName="Parent7" op="lte"/>
              <dgm:constr type="primFontSz" for="des" forName="Child2" refType="primFontSz" refFor="des" refForName="Parent7" op="lte"/>
              <dgm:constr type="primFontSz" for="des" forName="Child3" refType="primFontSz" refFor="des" refForName="Parent7" op="lte"/>
              <dgm:constr type="primFontSz" for="des" forName="Child4" refType="primFontSz" refFor="des" refForName="Parent7" op="lte"/>
              <dgm:constr type="primFontSz" for="des" forName="Child5" refType="primFontSz" refFor="des" refForName="Parent7" op="lte"/>
              <dgm:constr type="primFontSz" for="des" forName="Child6" refType="primFontSz" refFor="des" refForName="Parent7" op="lte"/>
              <dgm:constr type="primFontSz" for="des" forName="Child7" refType="primFontSz" refFor="des" refForName="Parent7" op="lte"/>
              <dgm:constr type="primFontSz" for="des" forName="Child8" refType="primFontSz" refFor="des" refForName="Parent7" op="lte"/>
              <dgm:constr type="primFontSz" for="des" forName="Child9" refType="primFontSz" refFor="des" refForName="Parent7" op="lte"/>
              <dgm:constr type="primFontSz" for="des" forName="Child1" refType="primFontSz" refFor="des" refForName="Parent8" op="lte"/>
              <dgm:constr type="primFontSz" for="des" forName="Child2" refType="primFontSz" refFor="des" refForName="Parent8" op="lte"/>
              <dgm:constr type="primFontSz" for="des" forName="Child3" refType="primFontSz" refFor="des" refForName="Parent8" op="lte"/>
              <dgm:constr type="primFontSz" for="des" forName="Child4" refType="primFontSz" refFor="des" refForName="Parent8" op="lte"/>
              <dgm:constr type="primFontSz" for="des" forName="Child5" refType="primFontSz" refFor="des" refForName="Parent8" op="lte"/>
              <dgm:constr type="primFontSz" for="des" forName="Child6" refType="primFontSz" refFor="des" refForName="Parent8" op="lte"/>
              <dgm:constr type="primFontSz" for="des" forName="Child7" refType="primFontSz" refFor="des" refForName="Parent8" op="lte"/>
              <dgm:constr type="primFontSz" for="des" forName="Child8" refType="primFontSz" refFor="des" refForName="Parent8" op="lte"/>
              <dgm:constr type="primFontSz" for="des" forName="Child9" refType="primFontSz" refFor="des" refForName="Parent8" op="lte"/>
              <dgm:constr type="primFontSz" for="des" forName="Child1" refType="primFontSz" refFor="des" refForName="Parent9" op="lte"/>
              <dgm:constr type="primFontSz" for="des" forName="Child2" refType="primFontSz" refFor="des" refForName="Parent9" op="lte"/>
              <dgm:constr type="primFontSz" for="des" forName="Child3" refType="primFontSz" refFor="des" refForName="Parent9" op="lte"/>
              <dgm:constr type="primFontSz" for="des" forName="Child4" refType="primFontSz" refFor="des" refForName="Parent9" op="lte"/>
              <dgm:constr type="primFontSz" for="des" forName="Child5" refType="primFontSz" refFor="des" refForName="Parent9" op="lte"/>
              <dgm:constr type="primFontSz" for="des" forName="Child6" refType="primFontSz" refFor="des" refForName="Parent9" op="lte"/>
              <dgm:constr type="primFontSz" for="des" forName="Child7" refType="primFontSz" refFor="des" refForName="Parent9" op="lte"/>
              <dgm:constr type="primFontSz" for="des" forName="Child8" refType="primFontSz" refFor="des" refForName="Parent9" op="lte"/>
              <dgm:constr type="primFontSz" for="des" forName="Child9" refType="primFontSz" refFor="des" refForName="Parent9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Parent7" refType="primFontSz" refFor="des" refForName="Parent1" op="equ"/>
              <dgm:constr type="primFontSz" for="des" forName="Parent8" refType="primFontSz" refFor="des" refForName="Parent1" op="equ"/>
              <dgm:constr type="primFontSz" for="des" forName="Parent9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primFontSz" for="des" forName="Child8" refType="primFontSz" refFor="des" refForName="Child1" op="equ"/>
              <dgm:constr type="primFontSz" for="des" forName="Child9" refType="primFontSz" refFor="des" refForName="Child1" op="equ"/>
              <dgm:constr type="r" for="ch" forName="Parent9" refType="w" fact="0.0881"/>
              <dgm:constr type="t" for="ch" forName="Parent9" refType="h" fact="0.2022"/>
              <dgm:constr type="w" for="ch" forName="Parent9" refType="w" fact="0.0705"/>
              <dgm:constr type="h" for="ch" forName="Parent9" refType="h" fact="0.3799"/>
              <dgm:constr type="r" for="ch" forName="Parent8" refType="w" fact="0.1974"/>
              <dgm:constr type="t" for="ch" forName="Parent8" refType="h" fact="0.2022"/>
              <dgm:constr type="w" for="ch" forName="Parent8" refType="w" fact="0.0705"/>
              <dgm:constr type="h" for="ch" forName="Parent8" refType="h" fact="0.3799"/>
              <dgm:constr type="r" for="ch" forName="Parent7" refType="w" fact="0.3067"/>
              <dgm:constr type="t" for="ch" forName="Parent7" refType="h" fact="0.2022"/>
              <dgm:constr type="w" for="ch" forName="Parent7" refType="w" fact="0.0705"/>
              <dgm:constr type="h" for="ch" forName="Parent7" refType="h" fact="0.3799"/>
              <dgm:constr type="r" for="ch" forName="Parent6" refType="w" fact="0.416"/>
              <dgm:constr type="t" for="ch" forName="Parent6" refType="h" fact="0.2022"/>
              <dgm:constr type="w" for="ch" forName="Parent6" refType="w" fact="0.0705"/>
              <dgm:constr type="h" for="ch" forName="Parent6" refType="h" fact="0.3799"/>
              <dgm:constr type="r" for="ch" forName="Parent5" refType="w" fact="0.5253"/>
              <dgm:constr type="t" for="ch" forName="Parent5" refType="h" fact="0.2022"/>
              <dgm:constr type="w" for="ch" forName="Parent5" refType="w" fact="0.0705"/>
              <dgm:constr type="h" for="ch" forName="Parent5" refType="h" fact="0.3799"/>
              <dgm:constr type="r" for="ch" forName="Parent4" refType="w" fact="0.6346"/>
              <dgm:constr type="t" for="ch" forName="Parent4" refType="h" fact="0.2022"/>
              <dgm:constr type="w" for="ch" forName="Parent4" refType="w" fact="0.0705"/>
              <dgm:constr type="h" for="ch" forName="Parent4" refType="h" fact="0.3799"/>
              <dgm:constr type="r" for="ch" forName="Parent3" refType="w" fact="0.7439"/>
              <dgm:constr type="t" for="ch" forName="Parent3" refType="h" fact="0.2022"/>
              <dgm:constr type="w" for="ch" forName="Parent3" refType="w" fact="0.0705"/>
              <dgm:constr type="h" for="ch" forName="Parent3" refType="h" fact="0.3799"/>
              <dgm:constr type="r" for="ch" forName="Parent2" refType="w" fact="0.8532"/>
              <dgm:constr type="t" for="ch" forName="Parent2" refType="h" fact="0.2022"/>
              <dgm:constr type="w" for="ch" forName="Parent2" refType="w" fact="0.0705"/>
              <dgm:constr type="h" for="ch" forName="Parent2" refType="h" fact="0.3799"/>
              <dgm:constr type="r" for="ch" forName="Parent1" refType="w" fact="0.9625"/>
              <dgm:constr type="t" for="ch" forName="Parent1" refType="h" fact="0.2022"/>
              <dgm:constr type="w" for="ch" forName="Parent1" refType="w" fact="0.0705"/>
              <dgm:constr type="h" for="ch" forName="Parent1" refType="h" fact="0.3799"/>
              <dgm:constr type="r" for="ch" forName="Accent9" refType="w" fact="0.1058"/>
              <dgm:constr type="t" for="ch" forName="Accent9" refType="h" fact="0.1072"/>
              <dgm:constr type="w" for="ch" forName="Accent9" refType="w" fact="0.1058"/>
              <dgm:constr type="h" for="ch" forName="Accent9" refType="h" fact="0.5699"/>
              <dgm:constr type="r" for="ch" forName="ParentBackground9" refType="w" fact="0.1022"/>
              <dgm:constr type="t" for="ch" forName="ParentBackground9" refType="h" fact="0.1262"/>
              <dgm:constr type="w" for="ch" forName="ParentBackground9" refType="w" fact="0.0987"/>
              <dgm:constr type="h" for="ch" forName="ParentBackground9" refType="h" fact="0.5319"/>
              <dgm:constr type="r" for="ch" forName="Child9" refType="w" fact="0.1022"/>
              <dgm:constr type="t" for="ch" forName="Child9" refType="h" fact="0.6876"/>
              <dgm:constr type="w" for="ch" forName="Child9" refType="w" fact="0.0987"/>
              <dgm:constr type="h" for="ch" forName="Child9" refType="h" fact="0.3124"/>
              <dgm:constr type="r" for="ch" forName="Accent8" refType="w" fact="0.237"/>
              <dgm:constr type="t" for="ch" forName="Accent8" refType="h" fact="-0.0109"/>
              <dgm:constr type="w" for="ch" forName="Accent8" refType="w" fact="0.1496"/>
              <dgm:constr type="h" for="ch" forName="Accent8" refType="h" fact="0.806"/>
              <dgm:constr type="r" for="ch" forName="ParentBackground8" refType="w" fact="0.2115"/>
              <dgm:constr type="t" for="ch" forName="ParentBackground8" refType="h" fact="0.1262"/>
              <dgm:constr type="w" for="ch" forName="ParentBackground8" refType="w" fact="0.0987"/>
              <dgm:constr type="h" for="ch" forName="ParentBackground8" refType="h" fact="0.5319"/>
              <dgm:constr type="r" for="ch" forName="Child8" refType="w" fact="0.2115"/>
              <dgm:constr type="t" for="ch" forName="Child8" refType="h" fact="0.6876"/>
              <dgm:constr type="w" for="ch" forName="Child8" refType="w" fact="0.0987"/>
              <dgm:constr type="h" for="ch" forName="Child8" refType="h" fact="0.3124"/>
              <dgm:constr type="r" for="ch" forName="Accent7" refType="w" fact="0.3462"/>
              <dgm:constr type="t" for="ch" forName="Accent7" refType="h" fact="-0.0109"/>
              <dgm:constr type="w" for="ch" forName="Accent7" refType="w" fact="0.1496"/>
              <dgm:constr type="h" for="ch" forName="Accent7" refType="h" fact="0.806"/>
              <dgm:constr type="r" for="ch" forName="ParentBackground7" refType="w" fact="0.3208"/>
              <dgm:constr type="t" for="ch" forName="ParentBackground7" refType="h" fact="0.1262"/>
              <dgm:constr type="w" for="ch" forName="ParentBackground7" refType="w" fact="0.0987"/>
              <dgm:constr type="h" for="ch" forName="ParentBackground7" refType="h" fact="0.5319"/>
              <dgm:constr type="r" for="ch" forName="Child7" refType="w" fact="0.3208"/>
              <dgm:constr type="t" for="ch" forName="Child7" refType="h" fact="0.6876"/>
              <dgm:constr type="w" for="ch" forName="Child7" refType="w" fact="0.0987"/>
              <dgm:constr type="h" for="ch" forName="Child7" refType="h" fact="0.3124"/>
              <dgm:constr type="r" for="ch" forName="Accent6" refType="w" fact="0.4555"/>
              <dgm:constr type="t" for="ch" forName="Accent6" refType="h" fact="-0.0109"/>
              <dgm:constr type="w" for="ch" forName="Accent6" refType="w" fact="0.1496"/>
              <dgm:constr type="h" for="ch" forName="Accent6" refType="h" fact="0.806"/>
              <dgm:constr type="r" for="ch" forName="ParentBackground6" refType="w" fact="0.4301"/>
              <dgm:constr type="t" for="ch" forName="ParentBackground6" refType="h" fact="0.1262"/>
              <dgm:constr type="w" for="ch" forName="ParentBackground6" refType="w" fact="0.0987"/>
              <dgm:constr type="h" for="ch" forName="ParentBackground6" refType="h" fact="0.5319"/>
              <dgm:constr type="r" for="ch" forName="Child6" refType="w" fact="0.4301"/>
              <dgm:constr type="t" for="ch" forName="Child6" refType="h" fact="0.6876"/>
              <dgm:constr type="w" for="ch" forName="Child6" refType="w" fact="0.0987"/>
              <dgm:constr type="h" for="ch" forName="Child6" refType="h" fact="0.3124"/>
              <dgm:constr type="r" for="ch" forName="Accent5" refType="w" fact="0.5648"/>
              <dgm:constr type="t" for="ch" forName="Accent5" refType="h" fact="-0.0109"/>
              <dgm:constr type="w" for="ch" forName="Accent5" refType="w" fact="0.1496"/>
              <dgm:constr type="h" for="ch" forName="Accent5" refType="h" fact="0.806"/>
              <dgm:constr type="r" for="ch" forName="ParentBackground5" refType="w" fact="0.5394"/>
              <dgm:constr type="t" for="ch" forName="ParentBackground5" refType="h" fact="0.1262"/>
              <dgm:constr type="w" for="ch" forName="ParentBackground5" refType="w" fact="0.0987"/>
              <dgm:constr type="h" for="ch" forName="ParentBackground5" refType="h" fact="0.5319"/>
              <dgm:constr type="r" for="ch" forName="Child5" refType="w" fact="0.5394"/>
              <dgm:constr type="t" for="ch" forName="Child5" refType="h" fact="0.6876"/>
              <dgm:constr type="w" for="ch" forName="Child5" refType="w" fact="0.0987"/>
              <dgm:constr type="h" for="ch" forName="Child5" refType="h" fact="0.3124"/>
              <dgm:constr type="r" for="ch" forName="Accent4" refType="w" fact="0.6741"/>
              <dgm:constr type="t" for="ch" forName="Accent4" refType="h" fact="-0.0109"/>
              <dgm:constr type="w" for="ch" forName="Accent4" refType="w" fact="0.1496"/>
              <dgm:constr type="h" for="ch" forName="Accent4" refType="h" fact="0.806"/>
              <dgm:constr type="r" for="ch" forName="ParentBackground4" refType="w" fact="0.6487"/>
              <dgm:constr type="t" for="ch" forName="ParentBackground4" refType="h" fact="0.1262"/>
              <dgm:constr type="w" for="ch" forName="ParentBackground4" refType="w" fact="0.0987"/>
              <dgm:constr type="h" for="ch" forName="ParentBackground4" refType="h" fact="0.5319"/>
              <dgm:constr type="r" for="ch" forName="Child4" refType="w" fact="0.6487"/>
              <dgm:constr type="t" for="ch" forName="Child4" refType="h" fact="0.6876"/>
              <dgm:constr type="w" for="ch" forName="Child4" refType="w" fact="0.0987"/>
              <dgm:constr type="h" for="ch" forName="Child4" refType="h" fact="0.3124"/>
              <dgm:constr type="r" for="ch" forName="Accent3" refType="w" fact="0.7834"/>
              <dgm:constr type="t" for="ch" forName="Accent3" refType="h" fact="-0.0109"/>
              <dgm:constr type="w" for="ch" forName="Accent3" refType="w" fact="0.1496"/>
              <dgm:constr type="h" for="ch" forName="Accent3" refType="h" fact="0.806"/>
              <dgm:constr type="r" for="ch" forName="ParentBackground3" refType="w" fact="0.758"/>
              <dgm:constr type="t" for="ch" forName="ParentBackground3" refType="h" fact="0.1262"/>
              <dgm:constr type="w" for="ch" forName="ParentBackground3" refType="w" fact="0.0987"/>
              <dgm:constr type="h" for="ch" forName="ParentBackground3" refType="h" fact="0.5319"/>
              <dgm:constr type="r" for="ch" forName="Child3" refType="w" fact="0.758"/>
              <dgm:constr type="t" for="ch" forName="Child3" refType="h" fact="0.6876"/>
              <dgm:constr type="w" for="ch" forName="Child3" refType="w" fact="0.0987"/>
              <dgm:constr type="h" for="ch" forName="Child3" refType="h" fact="0.3124"/>
              <dgm:constr type="r" for="ch" forName="Accent2" refType="w" fact="0.8927"/>
              <dgm:constr type="t" for="ch" forName="Accent2" refType="h" fact="-0.0109"/>
              <dgm:constr type="w" for="ch" forName="Accent2" refType="w" fact="0.1496"/>
              <dgm:constr type="h" for="ch" forName="Accent2" refType="h" fact="0.806"/>
              <dgm:constr type="r" for="ch" forName="ParentBackground2" refType="w" fact="0.8673"/>
              <dgm:constr type="t" for="ch" forName="ParentBackground2" refType="h" fact="0.1262"/>
              <dgm:constr type="w" for="ch" forName="ParentBackground2" refType="w" fact="0.0987"/>
              <dgm:constr type="h" for="ch" forName="ParentBackground2" refType="h" fact="0.5319"/>
              <dgm:constr type="r" for="ch" forName="Child2" refType="w" fact="0.8673"/>
              <dgm:constr type="t" for="ch" forName="Child2" refType="h" fact="0.6876"/>
              <dgm:constr type="w" for="ch" forName="Child2" refType="w" fact="0.0987"/>
              <dgm:constr type="h" for="ch" forName="Child2" refType="h" fact="0.3124"/>
              <dgm:constr type="r" for="ch" forName="Accent1" refType="w" fact="1.002"/>
              <dgm:constr type="t" for="ch" forName="Accent1" refType="h" fact="-0.0109"/>
              <dgm:constr type="w" for="ch" forName="Accent1" refType="w" fact="0.1496"/>
              <dgm:constr type="h" for="ch" forName="Accent1" refType="h" fact="0.806"/>
              <dgm:constr type="r" for="ch" forName="ParentBackground1" refType="w" fact="0.9765"/>
              <dgm:constr type="t" for="ch" forName="ParentBackground1" refType="h" fact="0.1262"/>
              <dgm:constr type="w" for="ch" forName="ParentBackground1" refType="w" fact="0.0987"/>
              <dgm:constr type="h" for="ch" forName="ParentBackground1" refType="h" fact="0.5319"/>
              <dgm:constr type="r" for="ch" forName="Child1" refType="w" fact="0.9765"/>
              <dgm:constr type="t" for="ch" forName="Child1" refType="h" fact="0.6876"/>
              <dgm:constr type="w" for="ch" forName="Child1" refType="w" fact="0.0987"/>
              <dgm:constr type="h" for="ch" forName="Child1" refType="h" fact="0.3124"/>
            </dgm:constrLst>
          </dgm:if>
          <dgm:if name="Name26" axis="ch" ptType="node" func="cnt" op="equ" val="10">
            <dgm:alg type="composite">
              <dgm:param type="ar" val="5.9769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7" refType="primFontSz" refFor="des" refForName="Parent1" op="lte"/>
              <dgm:constr type="primFontSz" for="des" forName="Child8" refType="primFontSz" refFor="des" refForName="Parent1" op="lte"/>
              <dgm:constr type="primFontSz" for="des" forName="Child9" refType="primFontSz" refFor="des" refForName="Parent1" op="lte"/>
              <dgm:constr type="primFontSz" for="des" forName="Child10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7" refType="primFontSz" refFor="des" refForName="Parent2" op="lte"/>
              <dgm:constr type="primFontSz" for="des" forName="Child8" refType="primFontSz" refFor="des" refForName="Parent2" op="lte"/>
              <dgm:constr type="primFontSz" for="des" forName="Child9" refType="primFontSz" refFor="des" refForName="Parent2" op="lte"/>
              <dgm:constr type="primFontSz" for="des" forName="Child10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7" refType="primFontSz" refFor="des" refForName="Parent3" op="lte"/>
              <dgm:constr type="primFontSz" for="des" forName="Child8" refType="primFontSz" refFor="des" refForName="Parent3" op="lte"/>
              <dgm:constr type="primFontSz" for="des" forName="Child9" refType="primFontSz" refFor="des" refForName="Parent3" op="lte"/>
              <dgm:constr type="primFontSz" for="des" forName="Child10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7" refType="primFontSz" refFor="des" refForName="Parent4" op="lte"/>
              <dgm:constr type="primFontSz" for="des" forName="Child8" refType="primFontSz" refFor="des" refForName="Parent4" op="lte"/>
              <dgm:constr type="primFontSz" for="des" forName="Child9" refType="primFontSz" refFor="des" refForName="Parent4" op="lte"/>
              <dgm:constr type="primFontSz" for="des" forName="Child10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7" refType="primFontSz" refFor="des" refForName="Parent5" op="lte"/>
              <dgm:constr type="primFontSz" for="des" forName="Child8" refType="primFontSz" refFor="des" refForName="Parent5" op="lte"/>
              <dgm:constr type="primFontSz" for="des" forName="Child9" refType="primFontSz" refFor="des" refForName="Parent5" op="lte"/>
              <dgm:constr type="primFontSz" for="des" forName="Child10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Child7" refType="primFontSz" refFor="des" refForName="Parent6" op="lte"/>
              <dgm:constr type="primFontSz" for="des" forName="Child8" refType="primFontSz" refFor="des" refForName="Parent6" op="lte"/>
              <dgm:constr type="primFontSz" for="des" forName="Child9" refType="primFontSz" refFor="des" refForName="Parent6" op="lte"/>
              <dgm:constr type="primFontSz" for="des" forName="Child10" refType="primFontSz" refFor="des" refForName="Parent7" op="lte"/>
              <dgm:constr type="primFontSz" for="des" forName="Child1" refType="primFontSz" refFor="des" refForName="Parent7" op="lte"/>
              <dgm:constr type="primFontSz" for="des" forName="Child2" refType="primFontSz" refFor="des" refForName="Parent7" op="lte"/>
              <dgm:constr type="primFontSz" for="des" forName="Child3" refType="primFontSz" refFor="des" refForName="Parent7" op="lte"/>
              <dgm:constr type="primFontSz" for="des" forName="Child4" refType="primFontSz" refFor="des" refForName="Parent7" op="lte"/>
              <dgm:constr type="primFontSz" for="des" forName="Child5" refType="primFontSz" refFor="des" refForName="Parent7" op="lte"/>
              <dgm:constr type="primFontSz" for="des" forName="Child6" refType="primFontSz" refFor="des" refForName="Parent7" op="lte"/>
              <dgm:constr type="primFontSz" for="des" forName="Child7" refType="primFontSz" refFor="des" refForName="Parent7" op="lte"/>
              <dgm:constr type="primFontSz" for="des" forName="Child8" refType="primFontSz" refFor="des" refForName="Parent7" op="lte"/>
              <dgm:constr type="primFontSz" for="des" forName="Child9" refType="primFontSz" refFor="des" refForName="Parent7" op="lte"/>
              <dgm:constr type="primFontSz" for="des" forName="Child10" refType="primFontSz" refFor="des" refForName="Parent7" op="lte"/>
              <dgm:constr type="primFontSz" for="des" forName="Child1" refType="primFontSz" refFor="des" refForName="Parent8" op="lte"/>
              <dgm:constr type="primFontSz" for="des" forName="Child2" refType="primFontSz" refFor="des" refForName="Parent8" op="lte"/>
              <dgm:constr type="primFontSz" for="des" forName="Child3" refType="primFontSz" refFor="des" refForName="Parent8" op="lte"/>
              <dgm:constr type="primFontSz" for="des" forName="Child4" refType="primFontSz" refFor="des" refForName="Parent8" op="lte"/>
              <dgm:constr type="primFontSz" for="des" forName="Child5" refType="primFontSz" refFor="des" refForName="Parent8" op="lte"/>
              <dgm:constr type="primFontSz" for="des" forName="Child6" refType="primFontSz" refFor="des" refForName="Parent8" op="lte"/>
              <dgm:constr type="primFontSz" for="des" forName="Child7" refType="primFontSz" refFor="des" refForName="Parent8" op="lte"/>
              <dgm:constr type="primFontSz" for="des" forName="Child8" refType="primFontSz" refFor="des" refForName="Parent8" op="lte"/>
              <dgm:constr type="primFontSz" for="des" forName="Child9" refType="primFontSz" refFor="des" refForName="Parent8" op="lte"/>
              <dgm:constr type="primFontSz" for="des" forName="Child10" refType="primFontSz" refFor="des" refForName="Parent8" op="lte"/>
              <dgm:constr type="primFontSz" for="des" forName="Child1" refType="primFontSz" refFor="des" refForName="Parent9" op="lte"/>
              <dgm:constr type="primFontSz" for="des" forName="Child2" refType="primFontSz" refFor="des" refForName="Parent9" op="lte"/>
              <dgm:constr type="primFontSz" for="des" forName="Child3" refType="primFontSz" refFor="des" refForName="Parent9" op="lte"/>
              <dgm:constr type="primFontSz" for="des" forName="Child4" refType="primFontSz" refFor="des" refForName="Parent9" op="lte"/>
              <dgm:constr type="primFontSz" for="des" forName="Child5" refType="primFontSz" refFor="des" refForName="Parent9" op="lte"/>
              <dgm:constr type="primFontSz" for="des" forName="Child6" refType="primFontSz" refFor="des" refForName="Parent9" op="lte"/>
              <dgm:constr type="primFontSz" for="des" forName="Child7" refType="primFontSz" refFor="des" refForName="Parent9" op="lte"/>
              <dgm:constr type="primFontSz" for="des" forName="Child8" refType="primFontSz" refFor="des" refForName="Parent9" op="lte"/>
              <dgm:constr type="primFontSz" for="des" forName="Child9" refType="primFontSz" refFor="des" refForName="Parent9" op="lte"/>
              <dgm:constr type="primFontSz" for="des" forName="Child10" refType="primFontSz" refFor="des" refForName="Parent9" op="lte"/>
              <dgm:constr type="primFontSz" for="des" forName="Child1" refType="primFontSz" refFor="des" refForName="Parent10" op="lte"/>
              <dgm:constr type="primFontSz" for="des" forName="Child2" refType="primFontSz" refFor="des" refForName="Parent10" op="lte"/>
              <dgm:constr type="primFontSz" for="des" forName="Child3" refType="primFontSz" refFor="des" refForName="Parent10" op="lte"/>
              <dgm:constr type="primFontSz" for="des" forName="Child4" refType="primFontSz" refFor="des" refForName="Parent10" op="lte"/>
              <dgm:constr type="primFontSz" for="des" forName="Child5" refType="primFontSz" refFor="des" refForName="Parent10" op="lte"/>
              <dgm:constr type="primFontSz" for="des" forName="Child6" refType="primFontSz" refFor="des" refForName="Parent10" op="lte"/>
              <dgm:constr type="primFontSz" for="des" forName="Child7" refType="primFontSz" refFor="des" refForName="Parent10" op="lte"/>
              <dgm:constr type="primFontSz" for="des" forName="Child8" refType="primFontSz" refFor="des" refForName="Parent10" op="lte"/>
              <dgm:constr type="primFontSz" for="des" forName="Child9" refType="primFontSz" refFor="des" refForName="Parent10" op="lte"/>
              <dgm:constr type="primFontSz" for="des" forName="Child10" refType="primFontSz" refFor="des" refForName="Parent10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Parent7" refType="primFontSz" refFor="des" refForName="Parent1" op="equ"/>
              <dgm:constr type="primFontSz" for="des" forName="Parent8" refType="primFontSz" refFor="des" refForName="Parent1" op="equ"/>
              <dgm:constr type="primFontSz" for="des" forName="Parent9" refType="primFontSz" refFor="des" refForName="Parent1" op="equ"/>
              <dgm:constr type="primFontSz" for="des" forName="Parent10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primFontSz" for="des" forName="Child8" refType="primFontSz" refFor="des" refForName="Child1" op="equ"/>
              <dgm:constr type="primFontSz" for="des" forName="Child9" refType="primFontSz" refFor="des" refForName="Child1" op="equ"/>
              <dgm:constr type="primFontSz" for="des" forName="Child10" refType="primFontSz" refFor="des" refForName="Child1" op="equ"/>
              <dgm:constr type="r" for="ch" forName="Parent10" refType="w" fact="0.0795"/>
              <dgm:constr type="t" for="ch" forName="Parent10" refType="h" fact="0.2022"/>
              <dgm:constr type="w" for="ch" forName="Parent10" refType="w" fact="0.0636"/>
              <dgm:constr type="h" for="ch" forName="Parent10" refType="h" fact="0.3799"/>
              <dgm:constr type="r" for="ch" forName="Parent9" refType="w" fact="0.178"/>
              <dgm:constr type="t" for="ch" forName="Parent9" refType="h" fact="0.2022"/>
              <dgm:constr type="w" for="ch" forName="Parent9" refType="w" fact="0.0636"/>
              <dgm:constr type="h" for="ch" forName="Parent9" refType="h" fact="0.3799"/>
              <dgm:constr type="r" for="ch" forName="Parent8" refType="w" fact="0.2765"/>
              <dgm:constr type="t" for="ch" forName="Parent8" refType="h" fact="0.2022"/>
              <dgm:constr type="w" for="ch" forName="Parent8" refType="w" fact="0.0636"/>
              <dgm:constr type="h" for="ch" forName="Parent8" refType="h" fact="0.3799"/>
              <dgm:constr type="r" for="ch" forName="Parent7" refType="w" fact="0.375"/>
              <dgm:constr type="t" for="ch" forName="Parent7" refType="h" fact="0.2022"/>
              <dgm:constr type="w" for="ch" forName="Parent7" refType="w" fact="0.0636"/>
              <dgm:constr type="h" for="ch" forName="Parent7" refType="h" fact="0.3799"/>
              <dgm:constr type="r" for="ch" forName="Parent6" refType="w" fact="0.4736"/>
              <dgm:constr type="t" for="ch" forName="Parent6" refType="h" fact="0.2022"/>
              <dgm:constr type="w" for="ch" forName="Parent6" refType="w" fact="0.0636"/>
              <dgm:constr type="h" for="ch" forName="Parent6" refType="h" fact="0.3799"/>
              <dgm:constr type="r" for="ch" forName="Parent5" refType="w" fact="0.5721"/>
              <dgm:constr type="t" for="ch" forName="Parent5" refType="h" fact="0.2022"/>
              <dgm:constr type="w" for="ch" forName="Parent5" refType="w" fact="0.0636"/>
              <dgm:constr type="h" for="ch" forName="Parent5" refType="h" fact="0.3799"/>
              <dgm:constr type="r" for="ch" forName="Parent4" refType="w" fact="0.6706"/>
              <dgm:constr type="t" for="ch" forName="Parent4" refType="h" fact="0.2022"/>
              <dgm:constr type="w" for="ch" forName="Parent4" refType="w" fact="0.0636"/>
              <dgm:constr type="h" for="ch" forName="Parent4" refType="h" fact="0.3799"/>
              <dgm:constr type="r" for="ch" forName="Parent3" refType="w" fact="0.7691"/>
              <dgm:constr type="t" for="ch" forName="Parent3" refType="h" fact="0.2022"/>
              <dgm:constr type="w" for="ch" forName="Parent3" refType="w" fact="0.0636"/>
              <dgm:constr type="h" for="ch" forName="Parent3" refType="h" fact="0.3799"/>
              <dgm:constr type="r" for="ch" forName="Parent2" refType="w" fact="0.8676"/>
              <dgm:constr type="t" for="ch" forName="Parent2" refType="h" fact="0.2022"/>
              <dgm:constr type="w" for="ch" forName="Parent2" refType="w" fact="0.0636"/>
              <dgm:constr type="h" for="ch" forName="Parent2" refType="h" fact="0.3799"/>
              <dgm:constr type="r" for="ch" forName="Parent1" refType="w" fact="0.9662"/>
              <dgm:constr type="t" for="ch" forName="Parent1" refType="h" fact="0.2022"/>
              <dgm:constr type="w" for="ch" forName="Parent1" refType="w" fact="0.0636"/>
              <dgm:constr type="h" for="ch" forName="Parent1" refType="h" fact="0.3799"/>
              <dgm:constr type="r" for="ch" forName="Accent10" refType="w" fact="0.0953"/>
              <dgm:constr type="t" for="ch" forName="Accent10" refType="h" fact="0.1072"/>
              <dgm:constr type="w" for="ch" forName="Accent10" refType="w" fact="0.0953"/>
              <dgm:constr type="h" for="ch" forName="Accent10" refType="h" fact="0.5699"/>
              <dgm:constr type="r" for="ch" forName="ParentBackground10" refType="w" fact="0.0922"/>
              <dgm:constr type="t" for="ch" forName="ParentBackground10" refType="h" fact="0.1262"/>
              <dgm:constr type="w" for="ch" forName="ParentBackground10" refType="w" fact="0.089"/>
              <dgm:constr type="h" for="ch" forName="ParentBackground10" refType="h" fact="0.5319"/>
              <dgm:constr type="r" for="ch" forName="Child10" refType="w" fact="0.0922"/>
              <dgm:constr type="t" for="ch" forName="Child10" refType="h" fact="0.6876"/>
              <dgm:constr type="w" for="ch" forName="Child10" refType="w" fact="0.089"/>
              <dgm:constr type="h" for="ch" forName="Child10" refType="h" fact="0.3124"/>
              <dgm:constr type="r" for="ch" forName="Accent9" refType="w" fact="0.2136"/>
              <dgm:constr type="t" for="ch" forName="Accent9" refType="h" fact="-0.0109"/>
              <dgm:constr type="w" for="ch" forName="Accent9" refType="w" fact="0.1348"/>
              <dgm:constr type="h" for="ch" forName="Accent9" refType="h" fact="0.806"/>
              <dgm:constr type="r" for="ch" forName="ParentBackground9" refType="w" fact="0.1907"/>
              <dgm:constr type="t" for="ch" forName="ParentBackground9" refType="h" fact="0.1262"/>
              <dgm:constr type="w" for="ch" forName="ParentBackground9" refType="w" fact="0.089"/>
              <dgm:constr type="h" for="ch" forName="ParentBackground9" refType="h" fact="0.5319"/>
              <dgm:constr type="r" for="ch" forName="Child9" refType="w" fact="0.1907"/>
              <dgm:constr type="t" for="ch" forName="Child9" refType="h" fact="0.6876"/>
              <dgm:constr type="w" for="ch" forName="Child9" refType="w" fact="0.089"/>
              <dgm:constr type="h" for="ch" forName="Child9" refType="h" fact="0.3124"/>
              <dgm:constr type="r" for="ch" forName="Accent8" refType="w" fact="0.3121"/>
              <dgm:constr type="t" for="ch" forName="Accent8" refType="h" fact="-0.0109"/>
              <dgm:constr type="w" for="ch" forName="Accent8" refType="w" fact="0.1348"/>
              <dgm:constr type="h" for="ch" forName="Accent8" refType="h" fact="0.806"/>
              <dgm:constr type="r" for="ch" forName="ParentBackground8" refType="w" fact="0.2892"/>
              <dgm:constr type="t" for="ch" forName="ParentBackground8" refType="h" fact="0.1262"/>
              <dgm:constr type="w" for="ch" forName="ParentBackground8" refType="w" fact="0.089"/>
              <dgm:constr type="h" for="ch" forName="ParentBackground8" refType="h" fact="0.5319"/>
              <dgm:constr type="r" for="ch" forName="Child8" refType="w" fact="0.2892"/>
              <dgm:constr type="t" for="ch" forName="Child8" refType="h" fact="0.6876"/>
              <dgm:constr type="w" for="ch" forName="Child8" refType="w" fact="0.089"/>
              <dgm:constr type="h" for="ch" forName="Child8" refType="h" fact="0.3124"/>
              <dgm:constr type="r" for="ch" forName="Accent7" refType="w" fact="0.4107"/>
              <dgm:constr type="t" for="ch" forName="Accent7" refType="h" fact="-0.0109"/>
              <dgm:constr type="w" for="ch" forName="Accent7" refType="w" fact="0.1348"/>
              <dgm:constr type="h" for="ch" forName="Accent7" refType="h" fact="0.806"/>
              <dgm:constr type="r" for="ch" forName="ParentBackground7" refType="w" fact="0.3877"/>
              <dgm:constr type="t" for="ch" forName="ParentBackground7" refType="h" fact="0.1262"/>
              <dgm:constr type="w" for="ch" forName="ParentBackground7" refType="w" fact="0.089"/>
              <dgm:constr type="h" for="ch" forName="ParentBackground7" refType="h" fact="0.5319"/>
              <dgm:constr type="r" for="ch" forName="Child7" refType="w" fact="0.3877"/>
              <dgm:constr type="t" for="ch" forName="Child7" refType="h" fact="0.6876"/>
              <dgm:constr type="w" for="ch" forName="Child7" refType="w" fact="0.089"/>
              <dgm:constr type="h" for="ch" forName="Child7" refType="h" fact="0.3124"/>
              <dgm:constr type="r" for="ch" forName="Accent6" refType="w" fact="0.5092"/>
              <dgm:constr type="t" for="ch" forName="Accent6" refType="h" fact="-0.0109"/>
              <dgm:constr type="w" for="ch" forName="Accent6" refType="w" fact="0.1348"/>
              <dgm:constr type="h" for="ch" forName="Accent6" refType="h" fact="0.806"/>
              <dgm:constr type="r" for="ch" forName="ParentBackground6" refType="w" fact="0.4863"/>
              <dgm:constr type="t" for="ch" forName="ParentBackground6" refType="h" fact="0.1262"/>
              <dgm:constr type="w" for="ch" forName="ParentBackground6" refType="w" fact="0.089"/>
              <dgm:constr type="h" for="ch" forName="ParentBackground6" refType="h" fact="0.5319"/>
              <dgm:constr type="r" for="ch" forName="Child6" refType="w" fact="0.4863"/>
              <dgm:constr type="t" for="ch" forName="Child6" refType="h" fact="0.6876"/>
              <dgm:constr type="w" for="ch" forName="Child6" refType="w" fact="0.089"/>
              <dgm:constr type="h" for="ch" forName="Child6" refType="h" fact="0.3124"/>
              <dgm:constr type="r" for="ch" forName="Accent5" refType="w" fact="0.6077"/>
              <dgm:constr type="t" for="ch" forName="Accent5" refType="h" fact="-0.0109"/>
              <dgm:constr type="w" for="ch" forName="Accent5" refType="w" fact="0.1348"/>
              <dgm:constr type="h" for="ch" forName="Accent5" refType="h" fact="0.806"/>
              <dgm:constr type="r" for="ch" forName="ParentBackground5" refType="w" fact="0.5848"/>
              <dgm:constr type="t" for="ch" forName="ParentBackground5" refType="h" fact="0.1262"/>
              <dgm:constr type="w" for="ch" forName="ParentBackground5" refType="w" fact="0.089"/>
              <dgm:constr type="h" for="ch" forName="ParentBackground5" refType="h" fact="0.5319"/>
              <dgm:constr type="r" for="ch" forName="Child5" refType="w" fact="0.5848"/>
              <dgm:constr type="t" for="ch" forName="Child5" refType="h" fact="0.6876"/>
              <dgm:constr type="w" for="ch" forName="Child5" refType="w" fact="0.089"/>
              <dgm:constr type="h" for="ch" forName="Child5" refType="h" fact="0.3124"/>
              <dgm:constr type="r" for="ch" forName="Accent4" refType="w" fact="0.7062"/>
              <dgm:constr type="t" for="ch" forName="Accent4" refType="h" fact="-0.0109"/>
              <dgm:constr type="w" for="ch" forName="Accent4" refType="w" fact="0.1348"/>
              <dgm:constr type="h" for="ch" forName="Accent4" refType="h" fact="0.806"/>
              <dgm:constr type="r" for="ch" forName="ParentBackground4" refType="w" fact="0.6833"/>
              <dgm:constr type="t" for="ch" forName="ParentBackground4" refType="h" fact="0.1262"/>
              <dgm:constr type="w" for="ch" forName="ParentBackground4" refType="w" fact="0.089"/>
              <dgm:constr type="h" for="ch" forName="ParentBackground4" refType="h" fact="0.5319"/>
              <dgm:constr type="r" for="ch" forName="Child4" refType="w" fact="0.6833"/>
              <dgm:constr type="t" for="ch" forName="Child4" refType="h" fact="0.6876"/>
              <dgm:constr type="w" for="ch" forName="Child4" refType="w" fact="0.089"/>
              <dgm:constr type="h" for="ch" forName="Child4" refType="h" fact="0.3124"/>
              <dgm:constr type="r" for="ch" forName="Accent3" refType="w" fact="0.8048"/>
              <dgm:constr type="t" for="ch" forName="Accent3" refType="h" fact="-0.0109"/>
              <dgm:constr type="w" for="ch" forName="Accent3" refType="w" fact="0.1348"/>
              <dgm:constr type="h" for="ch" forName="Accent3" refType="h" fact="0.806"/>
              <dgm:constr type="r" for="ch" forName="ParentBackground3" refType="w" fact="0.7818"/>
              <dgm:constr type="t" for="ch" forName="ParentBackground3" refType="h" fact="0.1262"/>
              <dgm:constr type="w" for="ch" forName="ParentBackground3" refType="w" fact="0.089"/>
              <dgm:constr type="h" for="ch" forName="ParentBackground3" refType="h" fact="0.5319"/>
              <dgm:constr type="r" for="ch" forName="Child3" refType="w" fact="0.7818"/>
              <dgm:constr type="t" for="ch" forName="Child3" refType="h" fact="0.6876"/>
              <dgm:constr type="w" for="ch" forName="Child3" refType="w" fact="0.089"/>
              <dgm:constr type="h" for="ch" forName="Child3" refType="h" fact="0.3124"/>
              <dgm:constr type="r" for="ch" forName="Accent2" refType="w" fact="0.9033"/>
              <dgm:constr type="t" for="ch" forName="Accent2" refType="h" fact="-0.0109"/>
              <dgm:constr type="w" for="ch" forName="Accent2" refType="w" fact="0.1348"/>
              <dgm:constr type="h" for="ch" forName="Accent2" refType="h" fact="0.806"/>
              <dgm:constr type="r" for="ch" forName="ParentBackground2" refType="w" fact="0.8804"/>
              <dgm:constr type="t" for="ch" forName="ParentBackground2" refType="h" fact="0.1262"/>
              <dgm:constr type="w" for="ch" forName="ParentBackground2" refType="w" fact="0.089"/>
              <dgm:constr type="h" for="ch" forName="ParentBackground2" refType="h" fact="0.5319"/>
              <dgm:constr type="r" for="ch" forName="Child2" refType="w" fact="0.8804"/>
              <dgm:constr type="t" for="ch" forName="Child2" refType="h" fact="0.6876"/>
              <dgm:constr type="w" for="ch" forName="Child2" refType="w" fact="0.089"/>
              <dgm:constr type="h" for="ch" forName="Child2" refType="h" fact="0.3124"/>
              <dgm:constr type="r" for="ch" forName="Accent1" refType="w" fact="1.0018"/>
              <dgm:constr type="t" for="ch" forName="Accent1" refType="h" fact="-0.0109"/>
              <dgm:constr type="w" for="ch" forName="Accent1" refType="w" fact="0.1348"/>
              <dgm:constr type="h" for="ch" forName="Accent1" refType="h" fact="0.806"/>
              <dgm:constr type="r" for="ch" forName="ParentBackground1" refType="w" fact="0.9789"/>
              <dgm:constr type="t" for="ch" forName="ParentBackground1" refType="h" fact="0.1262"/>
              <dgm:constr type="w" for="ch" forName="ParentBackground1" refType="w" fact="0.089"/>
              <dgm:constr type="h" for="ch" forName="ParentBackground1" refType="h" fact="0.5319"/>
              <dgm:constr type="r" for="ch" forName="Child1" refType="w" fact="0.9789"/>
              <dgm:constr type="t" for="ch" forName="Child1" refType="h" fact="0.6876"/>
              <dgm:constr type="w" for="ch" forName="Child1" refType="w" fact="0.089"/>
              <dgm:constr type="h" for="ch" forName="Child1" refType="h" fact="0.3124"/>
            </dgm:constrLst>
          </dgm:if>
          <dgm:else name="Name27">
            <dgm:alg type="composite">
              <dgm:param type="ar" val="6.5658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7" refType="primFontSz" refFor="des" refForName="Parent1" op="lte"/>
              <dgm:constr type="primFontSz" for="des" forName="Child8" refType="primFontSz" refFor="des" refForName="Parent1" op="lte"/>
              <dgm:constr type="primFontSz" for="des" forName="Child9" refType="primFontSz" refFor="des" refForName="Parent1" op="lte"/>
              <dgm:constr type="primFontSz" for="des" forName="Child10" refType="primFontSz" refFor="des" refForName="Parent1" op="lte"/>
              <dgm:constr type="primFontSz" for="des" forName="Child11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7" refType="primFontSz" refFor="des" refForName="Parent2" op="lte"/>
              <dgm:constr type="primFontSz" for="des" forName="Child8" refType="primFontSz" refFor="des" refForName="Parent2" op="lte"/>
              <dgm:constr type="primFontSz" for="des" forName="Child9" refType="primFontSz" refFor="des" refForName="Parent2" op="lte"/>
              <dgm:constr type="primFontSz" for="des" forName="Child10" refType="primFontSz" refFor="des" refForName="Parent2" op="lte"/>
              <dgm:constr type="primFontSz" for="des" forName="Child11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7" refType="primFontSz" refFor="des" refForName="Parent3" op="lte"/>
              <dgm:constr type="primFontSz" for="des" forName="Child8" refType="primFontSz" refFor="des" refForName="Parent3" op="lte"/>
              <dgm:constr type="primFontSz" for="des" forName="Child9" refType="primFontSz" refFor="des" refForName="Parent3" op="lte"/>
              <dgm:constr type="primFontSz" for="des" forName="Child10" refType="primFontSz" refFor="des" refForName="Parent3" op="lte"/>
              <dgm:constr type="primFontSz" for="des" forName="Child11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7" refType="primFontSz" refFor="des" refForName="Parent4" op="lte"/>
              <dgm:constr type="primFontSz" for="des" forName="Child8" refType="primFontSz" refFor="des" refForName="Parent4" op="lte"/>
              <dgm:constr type="primFontSz" for="des" forName="Child9" refType="primFontSz" refFor="des" refForName="Parent4" op="lte"/>
              <dgm:constr type="primFontSz" for="des" forName="Child10" refType="primFontSz" refFor="des" refForName="Parent4" op="lte"/>
              <dgm:constr type="primFontSz" for="des" forName="Child11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7" refType="primFontSz" refFor="des" refForName="Parent5" op="lte"/>
              <dgm:constr type="primFontSz" for="des" forName="Child8" refType="primFontSz" refFor="des" refForName="Parent5" op="lte"/>
              <dgm:constr type="primFontSz" for="des" forName="Child9" refType="primFontSz" refFor="des" refForName="Parent5" op="lte"/>
              <dgm:constr type="primFontSz" for="des" forName="Child10" refType="primFontSz" refFor="des" refForName="Parent5" op="lte"/>
              <dgm:constr type="primFontSz" for="des" forName="Child11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Child7" refType="primFontSz" refFor="des" refForName="Parent6" op="lte"/>
              <dgm:constr type="primFontSz" for="des" forName="Child8" refType="primFontSz" refFor="des" refForName="Parent6" op="lte"/>
              <dgm:constr type="primFontSz" for="des" forName="Child9" refType="primFontSz" refFor="des" refForName="Parent6" op="lte"/>
              <dgm:constr type="primFontSz" for="des" forName="Child10" refType="primFontSz" refFor="des" refForName="Parent6" op="lte"/>
              <dgm:constr type="primFontSz" for="des" forName="Child11" refType="primFontSz" refFor="des" refForName="Parent6" op="lte"/>
              <dgm:constr type="primFontSz" for="des" forName="Child1" refType="primFontSz" refFor="des" refForName="Parent7" op="lte"/>
              <dgm:constr type="primFontSz" for="des" forName="Child2" refType="primFontSz" refFor="des" refForName="Parent7" op="lte"/>
              <dgm:constr type="primFontSz" for="des" forName="Child3" refType="primFontSz" refFor="des" refForName="Parent7" op="lte"/>
              <dgm:constr type="primFontSz" for="des" forName="Child4" refType="primFontSz" refFor="des" refForName="Parent7" op="lte"/>
              <dgm:constr type="primFontSz" for="des" forName="Child5" refType="primFontSz" refFor="des" refForName="Parent7" op="lte"/>
              <dgm:constr type="primFontSz" for="des" forName="Child6" refType="primFontSz" refFor="des" refForName="Parent7" op="lte"/>
              <dgm:constr type="primFontSz" for="des" forName="Child7" refType="primFontSz" refFor="des" refForName="Parent7" op="lte"/>
              <dgm:constr type="primFontSz" for="des" forName="Child8" refType="primFontSz" refFor="des" refForName="Parent7" op="lte"/>
              <dgm:constr type="primFontSz" for="des" forName="Child9" refType="primFontSz" refFor="des" refForName="Parent7" op="lte"/>
              <dgm:constr type="primFontSz" for="des" forName="Child10" refType="primFontSz" refFor="des" refForName="Parent7" op="lte"/>
              <dgm:constr type="primFontSz" for="des" forName="Child11" refType="primFontSz" refFor="des" refForName="Parent7" op="lte"/>
              <dgm:constr type="primFontSz" for="des" forName="Child1" refType="primFontSz" refFor="des" refForName="Parent8" op="lte"/>
              <dgm:constr type="primFontSz" for="des" forName="Child2" refType="primFontSz" refFor="des" refForName="Parent8" op="lte"/>
              <dgm:constr type="primFontSz" for="des" forName="Child3" refType="primFontSz" refFor="des" refForName="Parent8" op="lte"/>
              <dgm:constr type="primFontSz" for="des" forName="Child4" refType="primFontSz" refFor="des" refForName="Parent8" op="lte"/>
              <dgm:constr type="primFontSz" for="des" forName="Child5" refType="primFontSz" refFor="des" refForName="Parent8" op="lte"/>
              <dgm:constr type="primFontSz" for="des" forName="Child6" refType="primFontSz" refFor="des" refForName="Parent8" op="lte"/>
              <dgm:constr type="primFontSz" for="des" forName="Child7" refType="primFontSz" refFor="des" refForName="Parent8" op="lte"/>
              <dgm:constr type="primFontSz" for="des" forName="Child8" refType="primFontSz" refFor="des" refForName="Parent8" op="lte"/>
              <dgm:constr type="primFontSz" for="des" forName="Child9" refType="primFontSz" refFor="des" refForName="Parent8" op="lte"/>
              <dgm:constr type="primFontSz" for="des" forName="Child10" refType="primFontSz" refFor="des" refForName="Parent8" op="lte"/>
              <dgm:constr type="primFontSz" for="des" forName="Child11" refType="primFontSz" refFor="des" refForName="Parent8" op="lte"/>
              <dgm:constr type="primFontSz" for="des" forName="Child1" refType="primFontSz" refFor="des" refForName="Parent9" op="lte"/>
              <dgm:constr type="primFontSz" for="des" forName="Child2" refType="primFontSz" refFor="des" refForName="Parent9" op="lte"/>
              <dgm:constr type="primFontSz" for="des" forName="Child3" refType="primFontSz" refFor="des" refForName="Parent9" op="lte"/>
              <dgm:constr type="primFontSz" for="des" forName="Child4" refType="primFontSz" refFor="des" refForName="Parent9" op="lte"/>
              <dgm:constr type="primFontSz" for="des" forName="Child5" refType="primFontSz" refFor="des" refForName="Parent9" op="lte"/>
              <dgm:constr type="primFontSz" for="des" forName="Child6" refType="primFontSz" refFor="des" refForName="Parent9" op="lte"/>
              <dgm:constr type="primFontSz" for="des" forName="Child7" refType="primFontSz" refFor="des" refForName="Parent9" op="lte"/>
              <dgm:constr type="primFontSz" for="des" forName="Child8" refType="primFontSz" refFor="des" refForName="Parent9" op="lte"/>
              <dgm:constr type="primFontSz" for="des" forName="Child9" refType="primFontSz" refFor="des" refForName="Parent9" op="lte"/>
              <dgm:constr type="primFontSz" for="des" forName="Child10" refType="primFontSz" refFor="des" refForName="Parent9" op="lte"/>
              <dgm:constr type="primFontSz" for="des" forName="Child11" refType="primFontSz" refFor="des" refForName="Parent9" op="lte"/>
              <dgm:constr type="primFontSz" for="des" forName="Child1" refType="primFontSz" refFor="des" refForName="Parent10" op="lte"/>
              <dgm:constr type="primFontSz" for="des" forName="Child2" refType="primFontSz" refFor="des" refForName="Parent10" op="lte"/>
              <dgm:constr type="primFontSz" for="des" forName="Child3" refType="primFontSz" refFor="des" refForName="Parent10" op="lte"/>
              <dgm:constr type="primFontSz" for="des" forName="Child4" refType="primFontSz" refFor="des" refForName="Parent10" op="lte"/>
              <dgm:constr type="primFontSz" for="des" forName="Child5" refType="primFontSz" refFor="des" refForName="Parent10" op="lte"/>
              <dgm:constr type="primFontSz" for="des" forName="Child6" refType="primFontSz" refFor="des" refForName="Parent10" op="lte"/>
              <dgm:constr type="primFontSz" for="des" forName="Child7" refType="primFontSz" refFor="des" refForName="Parent10" op="lte"/>
              <dgm:constr type="primFontSz" for="des" forName="Child8" refType="primFontSz" refFor="des" refForName="Parent10" op="lte"/>
              <dgm:constr type="primFontSz" for="des" forName="Child9" refType="primFontSz" refFor="des" refForName="Parent10" op="lte"/>
              <dgm:constr type="primFontSz" for="des" forName="Child10" refType="primFontSz" refFor="des" refForName="Parent10" op="lte"/>
              <dgm:constr type="primFontSz" for="des" forName="Child11" refType="primFontSz" refFor="des" refForName="Parent10" op="lte"/>
              <dgm:constr type="primFontSz" for="des" forName="Child1" refType="primFontSz" refFor="des" refForName="Parent11" op="lte"/>
              <dgm:constr type="primFontSz" for="des" forName="Child2" refType="primFontSz" refFor="des" refForName="Parent11" op="lte"/>
              <dgm:constr type="primFontSz" for="des" forName="Child3" refType="primFontSz" refFor="des" refForName="Parent11" op="lte"/>
              <dgm:constr type="primFontSz" for="des" forName="Child4" refType="primFontSz" refFor="des" refForName="Parent11" op="lte"/>
              <dgm:constr type="primFontSz" for="des" forName="Child5" refType="primFontSz" refFor="des" refForName="Parent11" op="lte"/>
              <dgm:constr type="primFontSz" for="des" forName="Child6" refType="primFontSz" refFor="des" refForName="Parent11" op="lte"/>
              <dgm:constr type="primFontSz" for="des" forName="Child7" refType="primFontSz" refFor="des" refForName="Parent11" op="lte"/>
              <dgm:constr type="primFontSz" for="des" forName="Child8" refType="primFontSz" refFor="des" refForName="Parent11" op="lte"/>
              <dgm:constr type="primFontSz" for="des" forName="Child9" refType="primFontSz" refFor="des" refForName="Parent11" op="lte"/>
              <dgm:constr type="primFontSz" for="des" forName="Child10" refType="primFontSz" refFor="des" refForName="Parent11" op="lte"/>
              <dgm:constr type="primFontSz" for="des" forName="Child11" refType="primFontSz" refFor="des" refForName="Parent11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Parent7" refType="primFontSz" refFor="des" refForName="Parent1" op="equ"/>
              <dgm:constr type="primFontSz" for="des" forName="Parent8" refType="primFontSz" refFor="des" refForName="Parent1" op="equ"/>
              <dgm:constr type="primFontSz" for="des" forName="Parent9" refType="primFontSz" refFor="des" refForName="Parent1" op="equ"/>
              <dgm:constr type="primFontSz" for="des" forName="Parent10" refType="primFontSz" refFor="des" refForName="Parent1" op="equ"/>
              <dgm:constr type="primFontSz" for="des" forName="Parent11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primFontSz" for="des" forName="Child8" refType="primFontSz" refFor="des" refForName="Child1" op="equ"/>
              <dgm:constr type="primFontSz" for="des" forName="Child9" refType="primFontSz" refFor="des" refForName="Child1" op="equ"/>
              <dgm:constr type="primFontSz" for="des" forName="Child10" refType="primFontSz" refFor="des" refForName="Child1" op="equ"/>
              <dgm:constr type="primFontSz" for="des" forName="Child11" refType="primFontSz" refFor="des" refForName="Child1" op="equ"/>
              <dgm:constr type="r" for="ch" forName="Parent11" refType="w" fact="0.0723"/>
              <dgm:constr type="t" for="ch" forName="Parent11" refType="h" fact="0.2022"/>
              <dgm:constr type="w" for="ch" forName="Parent11" refType="w" fact="0.0579"/>
              <dgm:constr type="h" for="ch" forName="Parent11" refType="h" fact="0.3799"/>
              <dgm:constr type="r" for="ch" forName="Parent10" refType="w" fact="0.162"/>
              <dgm:constr type="t" for="ch" forName="Parent10" refType="h" fact="0.2022"/>
              <dgm:constr type="w" for="ch" forName="Parent10" refType="w" fact="0.0579"/>
              <dgm:constr type="h" for="ch" forName="Parent10" refType="h" fact="0.3799"/>
              <dgm:constr type="r" for="ch" forName="Parent9" refType="w" fact="0.2517"/>
              <dgm:constr type="t" for="ch" forName="Parent9" refType="h" fact="0.2022"/>
              <dgm:constr type="w" for="ch" forName="Parent9" refType="w" fact="0.0579"/>
              <dgm:constr type="h" for="ch" forName="Parent9" refType="h" fact="0.3799"/>
              <dgm:constr type="r" for="ch" forName="Parent8" refType="w" fact="0.3414"/>
              <dgm:constr type="t" for="ch" forName="Parent8" refType="h" fact="0.2022"/>
              <dgm:constr type="w" for="ch" forName="Parent8" refType="w" fact="0.0579"/>
              <dgm:constr type="h" for="ch" forName="Parent8" refType="h" fact="0.3799"/>
              <dgm:constr type="r" for="ch" forName="Parent7" refType="w" fact="0.4311"/>
              <dgm:constr type="t" for="ch" forName="Parent7" refType="h" fact="0.2022"/>
              <dgm:constr type="w" for="ch" forName="Parent7" refType="w" fact="0.0579"/>
              <dgm:constr type="h" for="ch" forName="Parent7" refType="h" fact="0.3799"/>
              <dgm:constr type="r" for="ch" forName="Parent6" refType="w" fact="0.5208"/>
              <dgm:constr type="t" for="ch" forName="Parent6" refType="h" fact="0.2022"/>
              <dgm:constr type="w" for="ch" forName="Parent6" refType="w" fact="0.0579"/>
              <dgm:constr type="h" for="ch" forName="Parent6" refType="h" fact="0.3799"/>
              <dgm:constr type="r" for="ch" forName="Parent5" refType="w" fact="0.6105"/>
              <dgm:constr type="t" for="ch" forName="Parent5" refType="h" fact="0.2022"/>
              <dgm:constr type="w" for="ch" forName="Parent5" refType="w" fact="0.0579"/>
              <dgm:constr type="h" for="ch" forName="Parent5" refType="h" fact="0.3799"/>
              <dgm:constr type="r" for="ch" forName="Parent4" refType="w" fact="0.7001"/>
              <dgm:constr type="t" for="ch" forName="Parent4" refType="h" fact="0.2022"/>
              <dgm:constr type="w" for="ch" forName="Parent4" refType="w" fact="0.0579"/>
              <dgm:constr type="h" for="ch" forName="Parent4" refType="h" fact="0.3799"/>
              <dgm:constr type="r" for="ch" forName="Parent3" refType="w" fact="0.7898"/>
              <dgm:constr type="t" for="ch" forName="Parent3" refType="h" fact="0.2022"/>
              <dgm:constr type="w" for="ch" forName="Parent3" refType="w" fact="0.0579"/>
              <dgm:constr type="h" for="ch" forName="Parent3" refType="h" fact="0.3799"/>
              <dgm:constr type="r" for="ch" forName="Parent2" refType="w" fact="0.8795"/>
              <dgm:constr type="t" for="ch" forName="Parent2" refType="h" fact="0.2022"/>
              <dgm:constr type="w" for="ch" forName="Parent2" refType="w" fact="0.0579"/>
              <dgm:constr type="h" for="ch" forName="Parent2" refType="h" fact="0.3799"/>
              <dgm:constr type="r" for="ch" forName="Parent1" refType="w" fact="0.9692"/>
              <dgm:constr type="t" for="ch" forName="Parent1" refType="h" fact="0.2022"/>
              <dgm:constr type="w" for="ch" forName="Parent1" refType="w" fact="0.0579"/>
              <dgm:constr type="h" for="ch" forName="Parent1" refType="h" fact="0.3799"/>
              <dgm:constr type="r" for="ch" forName="Accent11" refType="w" fact="0.0868"/>
              <dgm:constr type="t" for="ch" forName="Accent11" refType="h" fact="0.1072"/>
              <dgm:constr type="w" for="ch" forName="Accent11" refType="w" fact="0.0868"/>
              <dgm:constr type="h" for="ch" forName="Accent11" refType="h" fact="0.5699"/>
              <dgm:constr type="r" for="ch" forName="ParentBackground11" refType="w" fact="0.0839"/>
              <dgm:constr type="t" for="ch" forName="ParentBackground11" refType="h" fact="0.1262"/>
              <dgm:constr type="w" for="ch" forName="ParentBackground11" refType="w" fact="0.081"/>
              <dgm:constr type="h" for="ch" forName="ParentBackground11" refType="h" fact="0.5319"/>
              <dgm:constr type="r" for="ch" forName="Child11" refType="w" fact="0.0839"/>
              <dgm:constr type="t" for="ch" forName="Child11" refType="h" fact="0.6876"/>
              <dgm:constr type="w" for="ch" forName="Child11" refType="w" fact="0.081"/>
              <dgm:constr type="h" for="ch" forName="Child11" refType="h" fact="0.3124"/>
              <dgm:constr type="r" for="ch" forName="Accent10" refType="w" fact="0.1945"/>
              <dgm:constr type="t" for="ch" forName="Accent10" refType="h" fact="-0.0109"/>
              <dgm:constr type="w" for="ch" forName="Accent10" refType="w" fact="0.1228"/>
              <dgm:constr type="h" for="ch" forName="Accent10" refType="h" fact="0.806"/>
              <dgm:constr type="r" for="ch" forName="ParentBackground10" refType="w" fact="0.1736"/>
              <dgm:constr type="t" for="ch" forName="ParentBackground10" refType="h" fact="0.1262"/>
              <dgm:constr type="w" for="ch" forName="ParentBackground10" refType="w" fact="0.081"/>
              <dgm:constr type="h" for="ch" forName="ParentBackground10" refType="h" fact="0.5319"/>
              <dgm:constr type="r" for="ch" forName="Child10" refType="w" fact="0.1736"/>
              <dgm:constr type="t" for="ch" forName="Child10" refType="h" fact="0.6876"/>
              <dgm:constr type="w" for="ch" forName="Child10" refType="w" fact="0.081"/>
              <dgm:constr type="h" for="ch" forName="Child10" refType="h" fact="0.3124"/>
              <dgm:constr type="r" for="ch" forName="Accent9" refType="w" fact="0.2842"/>
              <dgm:constr type="t" for="ch" forName="Accent9" refType="h" fact="-0.0109"/>
              <dgm:constr type="w" for="ch" forName="Accent9" refType="w" fact="0.1228"/>
              <dgm:constr type="h" for="ch" forName="Accent9" refType="h" fact="0.806"/>
              <dgm:constr type="r" for="ch" forName="ParentBackground9" refType="w" fact="0.2633"/>
              <dgm:constr type="t" for="ch" forName="ParentBackground9" refType="h" fact="0.1262"/>
              <dgm:constr type="w" for="ch" forName="ParentBackground9" refType="w" fact="0.081"/>
              <dgm:constr type="h" for="ch" forName="ParentBackground9" refType="h" fact="0.5319"/>
              <dgm:constr type="r" for="ch" forName="Child9" refType="w" fact="0.2633"/>
              <dgm:constr type="t" for="ch" forName="Child9" refType="h" fact="0.6876"/>
              <dgm:constr type="w" for="ch" forName="Child9" refType="w" fact="0.081"/>
              <dgm:constr type="h" for="ch" forName="Child9" refType="h" fact="0.3124"/>
              <dgm:constr type="r" for="ch" forName="Accent8" refType="w" fact="0.3739"/>
              <dgm:constr type="t" for="ch" forName="Accent8" refType="h" fact="-0.0109"/>
              <dgm:constr type="w" for="ch" forName="Accent8" refType="w" fact="0.1228"/>
              <dgm:constr type="h" for="ch" forName="Accent8" refType="h" fact="0.806"/>
              <dgm:constr type="r" for="ch" forName="ParentBackground8" refType="w" fact="0.353"/>
              <dgm:constr type="t" for="ch" forName="ParentBackground8" refType="h" fact="0.1262"/>
              <dgm:constr type="w" for="ch" forName="ParentBackground8" refType="w" fact="0.081"/>
              <dgm:constr type="h" for="ch" forName="ParentBackground8" refType="h" fact="0.5319"/>
              <dgm:constr type="r" for="ch" forName="Child8" refType="w" fact="0.353"/>
              <dgm:constr type="t" for="ch" forName="Child8" refType="h" fact="0.6876"/>
              <dgm:constr type="w" for="ch" forName="Child8" refType="w" fact="0.081"/>
              <dgm:constr type="h" for="ch" forName="Child8" refType="h" fact="0.3124"/>
              <dgm:constr type="r" for="ch" forName="Accent7" refType="w" fact="0.4636"/>
              <dgm:constr type="t" for="ch" forName="Accent7" refType="h" fact="-0.0109"/>
              <dgm:constr type="w" for="ch" forName="Accent7" refType="w" fact="0.1228"/>
              <dgm:constr type="h" for="ch" forName="Accent7" refType="h" fact="0.806"/>
              <dgm:constr type="r" for="ch" forName="ParentBackground7" refType="w" fact="0.4427"/>
              <dgm:constr type="t" for="ch" forName="ParentBackground7" refType="h" fact="0.1262"/>
              <dgm:constr type="w" for="ch" forName="ParentBackground7" refType="w" fact="0.081"/>
              <dgm:constr type="h" for="ch" forName="ParentBackground7" refType="h" fact="0.5319"/>
              <dgm:constr type="r" for="ch" forName="Child7" refType="w" fact="0.4427"/>
              <dgm:constr type="t" for="ch" forName="Child7" refType="h" fact="0.6876"/>
              <dgm:constr type="w" for="ch" forName="Child7" refType="w" fact="0.081"/>
              <dgm:constr type="h" for="ch" forName="Child7" refType="h" fact="0.3124"/>
              <dgm:constr type="r" for="ch" forName="Accent6" refType="w" fact="0.5533"/>
              <dgm:constr type="t" for="ch" forName="Accent6" refType="h" fact="-0.0109"/>
              <dgm:constr type="w" for="ch" forName="Accent6" refType="w" fact="0.1228"/>
              <dgm:constr type="h" for="ch" forName="Accent6" refType="h" fact="0.806"/>
              <dgm:constr type="r" for="ch" forName="ParentBackground6" refType="w" fact="0.5323"/>
              <dgm:constr type="t" for="ch" forName="ParentBackground6" refType="h" fact="0.1262"/>
              <dgm:constr type="w" for="ch" forName="ParentBackground6" refType="w" fact="0.081"/>
              <dgm:constr type="h" for="ch" forName="ParentBackground6" refType="h" fact="0.5319"/>
              <dgm:constr type="r" for="ch" forName="Child6" refType="w" fact="0.5323"/>
              <dgm:constr type="t" for="ch" forName="Child6" refType="h" fact="0.6876"/>
              <dgm:constr type="w" for="ch" forName="Child6" refType="w" fact="0.081"/>
              <dgm:constr type="h" for="ch" forName="Child6" refType="h" fact="0.3124"/>
              <dgm:constr type="r" for="ch" forName="Accent5" refType="w" fact="0.6429"/>
              <dgm:constr type="t" for="ch" forName="Accent5" refType="h" fact="-0.0109"/>
              <dgm:constr type="w" for="ch" forName="Accent5" refType="w" fact="0.1228"/>
              <dgm:constr type="h" for="ch" forName="Accent5" refType="h" fact="0.806"/>
              <dgm:constr type="r" for="ch" forName="ParentBackground5" refType="w" fact="0.622"/>
              <dgm:constr type="t" for="ch" forName="ParentBackground5" refType="h" fact="0.1262"/>
              <dgm:constr type="w" for="ch" forName="ParentBackground5" refType="w" fact="0.081"/>
              <dgm:constr type="h" for="ch" forName="ParentBackground5" refType="h" fact="0.5319"/>
              <dgm:constr type="r" for="ch" forName="Child5" refType="w" fact="0.622"/>
              <dgm:constr type="t" for="ch" forName="Child5" refType="h" fact="0.6876"/>
              <dgm:constr type="w" for="ch" forName="Child5" refType="w" fact="0.081"/>
              <dgm:constr type="h" for="ch" forName="Child5" refType="h" fact="0.3124"/>
              <dgm:constr type="r" for="ch" forName="Accent4" refType="w" fact="0.7326"/>
              <dgm:constr type="t" for="ch" forName="Accent4" refType="h" fact="-0.0109"/>
              <dgm:constr type="w" for="ch" forName="Accent4" refType="w" fact="0.1228"/>
              <dgm:constr type="h" for="ch" forName="Accent4" refType="h" fact="0.806"/>
              <dgm:constr type="r" for="ch" forName="ParentBackground4" refType="w" fact="0.7117"/>
              <dgm:constr type="t" for="ch" forName="ParentBackground4" refType="h" fact="0.1262"/>
              <dgm:constr type="w" for="ch" forName="ParentBackground4" refType="w" fact="0.081"/>
              <dgm:constr type="h" for="ch" forName="ParentBackground4" refType="h" fact="0.5319"/>
              <dgm:constr type="r" for="ch" forName="Child4" refType="w" fact="0.7117"/>
              <dgm:constr type="t" for="ch" forName="Child4" refType="h" fact="0.6876"/>
              <dgm:constr type="w" for="ch" forName="Child4" refType="w" fact="0.081"/>
              <dgm:constr type="h" for="ch" forName="Child4" refType="h" fact="0.3124"/>
              <dgm:constr type="r" for="ch" forName="Accent3" refType="w" fact="0.8223"/>
              <dgm:constr type="t" for="ch" forName="Accent3" refType="h" fact="-0.0109"/>
              <dgm:constr type="w" for="ch" forName="Accent3" refType="w" fact="0.1228"/>
              <dgm:constr type="h" for="ch" forName="Accent3" refType="h" fact="0.806"/>
              <dgm:constr type="r" for="ch" forName="ParentBackground3" refType="w" fact="0.8014"/>
              <dgm:constr type="t" for="ch" forName="ParentBackground3" refType="h" fact="0.1262"/>
              <dgm:constr type="w" for="ch" forName="ParentBackground3" refType="w" fact="0.081"/>
              <dgm:constr type="h" for="ch" forName="ParentBackground3" refType="h" fact="0.5319"/>
              <dgm:constr type="r" for="ch" forName="Child3" refType="w" fact="0.8014"/>
              <dgm:constr type="t" for="ch" forName="Child3" refType="h" fact="0.6876"/>
              <dgm:constr type="w" for="ch" forName="Child3" refType="w" fact="0.081"/>
              <dgm:constr type="h" for="ch" forName="Child3" refType="h" fact="0.3124"/>
              <dgm:constr type="r" for="ch" forName="Accent2" refType="w" fact="0.912"/>
              <dgm:constr type="t" for="ch" forName="Accent2" refType="h" fact="-0.0109"/>
              <dgm:constr type="w" for="ch" forName="Accent2" refType="w" fact="0.1228"/>
              <dgm:constr type="h" for="ch" forName="Accent2" refType="h" fact="0.806"/>
              <dgm:constr type="r" for="ch" forName="ParentBackground2" refType="w" fact="0.8911"/>
              <dgm:constr type="t" for="ch" forName="ParentBackground2" refType="h" fact="0.1262"/>
              <dgm:constr type="w" for="ch" forName="ParentBackground2" refType="w" fact="0.081"/>
              <dgm:constr type="h" for="ch" forName="ParentBackground2" refType="h" fact="0.5319"/>
              <dgm:constr type="r" for="ch" forName="Child2" refType="w" fact="0.8911"/>
              <dgm:constr type="t" for="ch" forName="Child2" refType="h" fact="0.6876"/>
              <dgm:constr type="w" for="ch" forName="Child2" refType="w" fact="0.081"/>
              <dgm:constr type="h" for="ch" forName="Child2" refType="h" fact="0.3124"/>
              <dgm:constr type="r" for="ch" forName="Accent1" refType="w" fact="1.0017"/>
              <dgm:constr type="t" for="ch" forName="Accent1" refType="h" fact="-0.0109"/>
              <dgm:constr type="w" for="ch" forName="Accent1" refType="w" fact="0.1228"/>
              <dgm:constr type="h" for="ch" forName="Accent1" refType="h" fact="0.806"/>
              <dgm:constr type="r" for="ch" forName="ParentBackground1" refType="w" fact="0.9808"/>
              <dgm:constr type="t" for="ch" forName="ParentBackground1" refType="h" fact="0.1262"/>
              <dgm:constr type="w" for="ch" forName="ParentBackground1" refType="w" fact="0.081"/>
              <dgm:constr type="h" for="ch" forName="ParentBackground1" refType="h" fact="0.5319"/>
              <dgm:constr type="r" for="ch" forName="Child1" refType="w" fact="0.9808"/>
              <dgm:constr type="t" for="ch" forName="Child1" refType="h" fact="0.6876"/>
              <dgm:constr type="w" for="ch" forName="Child1" refType="w" fact="0.081"/>
              <dgm:constr type="h" for="ch" forName="Child1" refType="h" fact="0.3124"/>
            </dgm:constrLst>
          </dgm:else>
        </dgm:choose>
      </dgm:else>
    </dgm:choose>
    <dgm:forEach name="wrapper" axis="self" ptType="parTrans">
      <dgm:forEach name="accentRepeat" axis="self">
        <dgm:layoutNode name="Accent" styleLbl="node1">
          <dgm:alg type="sp"/>
          <dgm:choose name="Name28">
            <dgm:if name="Name29" axis="followSib" ptType="node" func="cnt" op="equ" val="0">
              <dgm:shape xmlns:r="http://schemas.openxmlformats.org/officeDocument/2006/relationships" type="ellipse" r:blip="">
                <dgm:adjLst/>
              </dgm:shape>
            </dgm:if>
            <dgm:else name="Name30">
              <dgm:choose name="Name31">
                <dgm:if name="Name32" axis="precedSib" ptType="node" func="cnt" op="equ" val="10">
                  <dgm:shape xmlns:r="http://schemas.openxmlformats.org/officeDocument/2006/relationships" type="ellipse" r:blip="">
                    <dgm:adjLst/>
                  </dgm:shape>
                </dgm:if>
                <dgm:else name="Name33">
                  <dgm:choose name="Name34">
                    <dgm:if name="Name35" func="var" arg="dir" op="equ" val="norm">
                      <dgm:shape xmlns:r="http://schemas.openxmlformats.org/officeDocument/2006/relationships" rot="45" type="teardrop" r:blip="">
                        <dgm:adjLst>
                          <dgm:adj idx="1" val="1"/>
                        </dgm:adjLst>
                      </dgm:shape>
                    </dgm:if>
                    <dgm:else name="Name36">
                      <dgm:shape xmlns:r="http://schemas.openxmlformats.org/officeDocument/2006/relationships" rot="225" type="teardrop" r:blip="">
                        <dgm:adjLst>
                          <dgm:adj idx="1" val="1"/>
                        </dgm:adjLst>
                      </dgm:shape>
                    </dgm:else>
                  </dgm:choose>
                </dgm:else>
              </dgm:choose>
            </dgm:else>
          </dgm:choose>
          <dgm:presOf/>
        </dgm:layoutNode>
      </dgm:forEach>
      <dgm:forEach name="parentBackgroundRepeat" axis="self">
        <dgm:layoutNode name="ParentBackground" styleLbl="fgAcc1">
          <dgm:alg type="sp"/>
          <dgm:shape xmlns:r="http://schemas.openxmlformats.org/officeDocument/2006/relationships" type="ellipse" r:blip="">
            <dgm:adjLst/>
          </dgm:shape>
          <dgm:presOf axis="self" ptType="node"/>
        </dgm:layoutNode>
      </dgm:forEach>
    </dgm:forEach>
    <dgm:forEach name="Name37" axis="ch" ptType="node" st="11" cnt="1">
      <dgm:layoutNode name="Accent11">
        <dgm:alg type="sp"/>
        <dgm:shape xmlns:r="http://schemas.openxmlformats.org/officeDocument/2006/relationships" r:blip="">
          <dgm:adjLst/>
        </dgm:shape>
        <dgm:presOf/>
        <dgm:constrLst/>
        <dgm:forEach name="Name38" ref="accentRepeat"/>
      </dgm:layoutNode>
      <dgm:layoutNode name="ParentBackground11">
        <dgm:alg type="sp"/>
        <dgm:shape xmlns:r="http://schemas.openxmlformats.org/officeDocument/2006/relationships" r:blip="">
          <dgm:adjLst/>
        </dgm:shape>
        <dgm:presOf/>
        <dgm:forEach name="Name39" ref="parentBackgroundRepeat"/>
      </dgm:layoutNode>
      <dgm:choose name="Name40">
        <dgm:if name="Name41" axis="ch" ptType="node" func="cnt" op="gte" val="1">
          <dgm:layoutNode name="Child11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" val="t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42"/>
      </dgm:choose>
      <dgm:layoutNode name="Parent11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presOf axis="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43" axis="ch" ptType="node" st="10" cnt="1">
      <dgm:layoutNode name="Accent10">
        <dgm:alg type="sp"/>
        <dgm:shape xmlns:r="http://schemas.openxmlformats.org/officeDocument/2006/relationships" r:blip="">
          <dgm:adjLst/>
        </dgm:shape>
        <dgm:presOf/>
        <dgm:constrLst/>
        <dgm:forEach name="Name44" ref="accentRepeat"/>
      </dgm:layoutNode>
      <dgm:layoutNode name="ParentBackground10">
        <dgm:alg type="sp"/>
        <dgm:shape xmlns:r="http://schemas.openxmlformats.org/officeDocument/2006/relationships" r:blip="">
          <dgm:adjLst/>
        </dgm:shape>
        <dgm:presOf/>
        <dgm:forEach name="Name45" ref="parentBackgroundRepeat"/>
      </dgm:layoutNode>
      <dgm:choose name="Name46">
        <dgm:if name="Name47" axis="ch" ptType="node" func="cnt" op="gte" val="1">
          <dgm:layoutNode name="Child10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" val="t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48"/>
      </dgm:choose>
      <dgm:layoutNode name="Parent10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presOf axis="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49" axis="ch" ptType="node" st="9" cnt="1">
      <dgm:layoutNode name="Accent9">
        <dgm:alg type="sp"/>
        <dgm:shape xmlns:r="http://schemas.openxmlformats.org/officeDocument/2006/relationships" r:blip="">
          <dgm:adjLst/>
        </dgm:shape>
        <dgm:presOf/>
        <dgm:constrLst/>
        <dgm:forEach name="Name50" ref="accentRepeat"/>
      </dgm:layoutNode>
      <dgm:layoutNode name="ParentBackground9">
        <dgm:alg type="sp"/>
        <dgm:shape xmlns:r="http://schemas.openxmlformats.org/officeDocument/2006/relationships" r:blip="">
          <dgm:adjLst/>
        </dgm:shape>
        <dgm:presOf/>
        <dgm:forEach name="Name51" ref="parentBackgroundRepeat"/>
      </dgm:layoutNode>
      <dgm:choose name="Name52">
        <dgm:if name="Name53" axis="ch" ptType="node" func="cnt" op="gte" val="1">
          <dgm:layoutNode name="Child9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" val="t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54"/>
      </dgm:choose>
      <dgm:layoutNode name="Parent9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presOf axis="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55" axis="ch" ptType="node" st="8" cnt="1">
      <dgm:layoutNode name="Accent8">
        <dgm:alg type="sp"/>
        <dgm:shape xmlns:r="http://schemas.openxmlformats.org/officeDocument/2006/relationships" r:blip="">
          <dgm:adjLst/>
        </dgm:shape>
        <dgm:presOf/>
        <dgm:constrLst/>
        <dgm:forEach name="Name56" ref="accentRepeat"/>
      </dgm:layoutNode>
      <dgm:layoutNode name="ParentBackground8">
        <dgm:alg type="sp"/>
        <dgm:shape xmlns:r="http://schemas.openxmlformats.org/officeDocument/2006/relationships" r:blip="">
          <dgm:adjLst/>
        </dgm:shape>
        <dgm:presOf/>
        <dgm:forEach name="Name57" ref="parentBackgroundRepeat"/>
      </dgm:layoutNode>
      <dgm:choose name="Name58">
        <dgm:if name="Name59" axis="ch" ptType="node" func="cnt" op="gte" val="1">
          <dgm:layoutNode name="Child8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" val="t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60"/>
      </dgm:choose>
      <dgm:layoutNode name="Parent8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presOf axis="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61" axis="ch" ptType="node" st="7" cnt="1">
      <dgm:layoutNode name="Accent7">
        <dgm:alg type="sp"/>
        <dgm:shape xmlns:r="http://schemas.openxmlformats.org/officeDocument/2006/relationships" r:blip="">
          <dgm:adjLst/>
        </dgm:shape>
        <dgm:presOf/>
        <dgm:constrLst/>
        <dgm:forEach name="Name62" ref="accentRepeat"/>
      </dgm:layoutNode>
      <dgm:layoutNode name="ParentBackground7">
        <dgm:alg type="sp"/>
        <dgm:shape xmlns:r="http://schemas.openxmlformats.org/officeDocument/2006/relationships" r:blip="">
          <dgm:adjLst/>
        </dgm:shape>
        <dgm:presOf/>
        <dgm:forEach name="Name63" ref="parentBackgroundRepeat"/>
      </dgm:layoutNode>
      <dgm:choose name="Name64">
        <dgm:if name="Name65" axis="ch" ptType="node" func="cnt" op="gte" val="1">
          <dgm:layoutNode name="Child7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" val="t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66"/>
      </dgm:choose>
      <dgm:layoutNode name="Parent7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presOf axis="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67" axis="ch" ptType="node" st="6" cnt="1">
      <dgm:layoutNode name="Accent6">
        <dgm:alg type="sp"/>
        <dgm:shape xmlns:r="http://schemas.openxmlformats.org/officeDocument/2006/relationships" r:blip="">
          <dgm:adjLst/>
        </dgm:shape>
        <dgm:presOf/>
        <dgm:constrLst/>
        <dgm:forEach name="Name68" ref="accentRepeat"/>
      </dgm:layoutNode>
      <dgm:layoutNode name="ParentBackground6">
        <dgm:alg type="sp"/>
        <dgm:shape xmlns:r="http://schemas.openxmlformats.org/officeDocument/2006/relationships" r:blip="">
          <dgm:adjLst/>
        </dgm:shape>
        <dgm:presOf/>
        <dgm:forEach name="Name69" ref="parentBackgroundRepeat"/>
      </dgm:layoutNode>
      <dgm:choose name="Name70">
        <dgm:if name="Name71" axis="ch" ptType="node" func="cnt" op="gte" val="1">
          <dgm:layoutNode name="Child6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" val="t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72"/>
      </dgm:choose>
      <dgm:layoutNode name="Parent6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presOf axis="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73" axis="ch" ptType="node" st="5" cnt="1">
      <dgm:layoutNode name="Accent5">
        <dgm:alg type="sp"/>
        <dgm:shape xmlns:r="http://schemas.openxmlformats.org/officeDocument/2006/relationships" r:blip="">
          <dgm:adjLst/>
        </dgm:shape>
        <dgm:presOf/>
        <dgm:constrLst/>
        <dgm:forEach name="Name74" ref="accentRepeat"/>
      </dgm:layoutNode>
      <dgm:layoutNode name="ParentBackground5">
        <dgm:alg type="sp"/>
        <dgm:shape xmlns:r="http://schemas.openxmlformats.org/officeDocument/2006/relationships" r:blip="">
          <dgm:adjLst/>
        </dgm:shape>
        <dgm:presOf/>
        <dgm:forEach name="Name75" ref="parentBackgroundRepeat"/>
      </dgm:layoutNode>
      <dgm:choose name="Name76">
        <dgm:if name="Name77" axis="ch" ptType="node" func="cnt" op="gte" val="1">
          <dgm:layoutNode name="Child5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" val="t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78"/>
      </dgm:choose>
      <dgm:layoutNode name="Parent5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presOf axis="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79" axis="ch" ptType="node" st="4" cnt="1">
      <dgm:layoutNode name="Accent4">
        <dgm:alg type="sp"/>
        <dgm:shape xmlns:r="http://schemas.openxmlformats.org/officeDocument/2006/relationships" r:blip="">
          <dgm:adjLst/>
        </dgm:shape>
        <dgm:presOf/>
        <dgm:constrLst/>
        <dgm:forEach name="Name80" ref="accentRepeat"/>
      </dgm:layoutNode>
      <dgm:layoutNode name="ParentBackground4">
        <dgm:alg type="sp"/>
        <dgm:shape xmlns:r="http://schemas.openxmlformats.org/officeDocument/2006/relationships" r:blip="">
          <dgm:adjLst/>
        </dgm:shape>
        <dgm:presOf/>
        <dgm:forEach name="Name81" ref="parentBackgroundRepeat"/>
      </dgm:layoutNode>
      <dgm:choose name="Name82">
        <dgm:if name="Name83" axis="ch" ptType="node" func="cnt" op="gte" val="1">
          <dgm:layoutNode name="Child4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" val="t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84"/>
      </dgm:choose>
      <dgm:layoutNode name="Parent4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presOf axis="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85" axis="ch" ptType="node" st="3" cnt="1">
      <dgm:layoutNode name="Accent3">
        <dgm:alg type="sp"/>
        <dgm:shape xmlns:r="http://schemas.openxmlformats.org/officeDocument/2006/relationships" r:blip="">
          <dgm:adjLst/>
        </dgm:shape>
        <dgm:presOf/>
        <dgm:constrLst/>
        <dgm:forEach name="Name86" ref="accentRepeat"/>
      </dgm:layoutNode>
      <dgm:layoutNode name="ParentBackground3">
        <dgm:alg type="sp"/>
        <dgm:shape xmlns:r="http://schemas.openxmlformats.org/officeDocument/2006/relationships" r:blip="">
          <dgm:adjLst/>
        </dgm:shape>
        <dgm:presOf/>
        <dgm:forEach name="Name87" ref="parentBackgroundRepeat"/>
      </dgm:layoutNode>
      <dgm:choose name="Name88">
        <dgm:if name="Name89" axis="ch" ptType="node" func="cnt" op="gte" val="1">
          <dgm:layoutNode name="Child3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" val="t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90"/>
      </dgm:choose>
      <dgm:layoutNode name="Parent3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presOf axis="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91" axis="ch" ptType="node" st="2" cnt="1">
      <dgm:layoutNode name="Accent2">
        <dgm:alg type="sp"/>
        <dgm:shape xmlns:r="http://schemas.openxmlformats.org/officeDocument/2006/relationships" r:blip="">
          <dgm:adjLst/>
        </dgm:shape>
        <dgm:presOf/>
        <dgm:constrLst/>
        <dgm:forEach name="Name92" ref="accentRepeat"/>
      </dgm:layoutNode>
      <dgm:layoutNode name="ParentBackground2" styleLbl="fgAcc1">
        <dgm:alg type="sp"/>
        <dgm:shape xmlns:r="http://schemas.openxmlformats.org/officeDocument/2006/relationships" r:blip="">
          <dgm:adjLst/>
        </dgm:shape>
        <dgm:presOf/>
        <dgm:forEach name="Name93" ref="parentBackgroundRepeat"/>
      </dgm:layoutNode>
      <dgm:choose name="Name94">
        <dgm:if name="Name95" axis="ch" ptType="node" func="cnt" op="gte" val="1">
          <dgm:layoutNode name="Child2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" val="t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96"/>
      </dgm:choose>
      <dgm:layoutNode name="Parent2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presOf axis="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97" axis="ch" ptType="node" cnt="1">
      <dgm:layoutNode name="Accent1">
        <dgm:alg type="sp"/>
        <dgm:shape xmlns:r="http://schemas.openxmlformats.org/officeDocument/2006/relationships" r:blip="">
          <dgm:adjLst/>
        </dgm:shape>
        <dgm:presOf/>
        <dgm:constrLst/>
        <dgm:forEach name="Name98" ref="accentRepeat"/>
      </dgm:layoutNode>
      <dgm:layoutNode name="ParentBackground1">
        <dgm:alg type="sp"/>
        <dgm:shape xmlns:r="http://schemas.openxmlformats.org/officeDocument/2006/relationships" r:blip="">
          <dgm:adjLst/>
        </dgm:shape>
        <dgm:presOf/>
        <dgm:forEach name="Name99" ref="parentBackgroundRepeat"/>
      </dgm:layoutNode>
      <dgm:choose name="Name100">
        <dgm:if name="Name101" axis="ch" ptType="node" func="cnt" op="gte" val="1">
          <dgm:layoutNode name="Child1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" val="t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102"/>
      </dgm:choose>
      <dgm:layoutNode name="Parent1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presOf axis="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0NoLn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NoLn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tNode1NoLn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NoLn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NoLn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NoLn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revTxLt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>
        <a:schemeClr val="dk1"/>
      </a:fontRef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0NoLn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NoLn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tNode1NoLn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NoLn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NoLn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NoLn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revTxLt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>
        <a:schemeClr val="lt1"/>
      </a:fontRef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0NoLn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NoLn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tNode1NoLn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NoLn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NoLn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NoLn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revTxLt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>
        <a:schemeClr val="lt1"/>
      </a:fontRef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0NoLn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NoLn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tNode1NoLn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NoLn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NoLn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NoLn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revTxLt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>
        <a:schemeClr val="lt1"/>
      </a:fontRef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0NoLn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NoLn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tNode1NoLn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NoLn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NoLn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NoLn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revTxLt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>
        <a:schemeClr val="lt1"/>
      </a:fontRef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0NoLn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NoLn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tNode1NoLn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NoLn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NoLn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NoLn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revTxLt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>
        <a:schemeClr val="lt1"/>
      </a:fontRef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IN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780D8CC-1DBA-4701-8470-EF804D56EAC7}" type="datetimeFigureOut">
              <a:rPr lang="en-IN" smtClean="0"/>
              <a:t>29-09-2026</a:t>
            </a:fld>
            <a:endParaRPr lang="en-IN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IN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F9F3319-769D-4893-92E7-F7A92D5A2760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7484977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F9F3319-769D-4893-92E7-F7A92D5A2760}" type="slidenum">
              <a:rPr lang="en-IN" smtClean="0"/>
              <a:t>1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71048507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F9F3319-769D-4893-92E7-F7A92D5A2760}" type="slidenum">
              <a:rPr lang="en-IN" smtClean="0"/>
              <a:t>2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92894203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F9F3319-769D-4893-92E7-F7A92D5A2760}" type="slidenum">
              <a:rPr lang="en-IN" smtClean="0"/>
              <a:t>3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74273308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F9F3319-769D-4893-92E7-F7A92D5A2760}" type="slidenum">
              <a:rPr lang="en-IN" smtClean="0"/>
              <a:t>4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92795994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F9F3319-769D-4893-92E7-F7A92D5A2760}" type="slidenum">
              <a:rPr lang="en-IN" smtClean="0"/>
              <a:t>5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94013544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F9F3319-769D-4893-92E7-F7A92D5A2760}" type="slidenum">
              <a:rPr lang="en-IN" smtClean="0"/>
              <a:t>6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41539668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F9F3319-769D-4893-92E7-F7A92D5A2760}" type="slidenum">
              <a:rPr lang="en-IN" smtClean="0"/>
              <a:t>7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34960358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F9F3319-769D-4893-92E7-F7A92D5A2760}" type="slidenum">
              <a:rPr lang="en-IN" smtClean="0"/>
              <a:t>8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02841092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F9F3319-769D-4893-92E7-F7A92D5A2760}" type="slidenum">
              <a:rPr lang="en-IN" smtClean="0"/>
              <a:t>9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61299694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F9F3319-769D-4893-92E7-F7A92D5A2760}" type="slidenum">
              <a:rPr lang="en-IN" smtClean="0"/>
              <a:t>10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3498796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F9F3319-769D-4893-92E7-F7A92D5A2760}" type="slidenum">
              <a:rPr lang="en-IN" smtClean="0"/>
              <a:t>11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48221728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F9F3319-769D-4893-92E7-F7A92D5A2760}" type="slidenum">
              <a:rPr lang="en-IN" smtClean="0"/>
              <a:t>12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98670730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F9F3319-769D-4893-92E7-F7A92D5A2760}" type="slidenum">
              <a:rPr lang="en-IN" smtClean="0"/>
              <a:t>13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19647677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9/29/2026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9/29/2026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9/29/2026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9/29/2026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9/29/2026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9/29/2026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9/29/2026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9/29/2026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9/29/2026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9/29/2026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9/29/2026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9/29/2026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4.xml"/><Relationship Id="rId7" Type="http://schemas.microsoft.com/office/2007/relationships/diagramDrawing" Target="../diagrams/drawing4.xm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4.xml"/><Relationship Id="rId5" Type="http://schemas.openxmlformats.org/officeDocument/2006/relationships/diagramQuickStyle" Target="../diagrams/quickStyle4.xml"/><Relationship Id="rId4" Type="http://schemas.openxmlformats.org/officeDocument/2006/relationships/diagramLayout" Target="../diagrams/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5.xml"/><Relationship Id="rId7" Type="http://schemas.microsoft.com/office/2007/relationships/diagramDrawing" Target="../diagrams/drawing5.xm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5.xml"/><Relationship Id="rId5" Type="http://schemas.openxmlformats.org/officeDocument/2006/relationships/diagramQuickStyle" Target="../diagrams/quickStyle5.xml"/><Relationship Id="rId4" Type="http://schemas.openxmlformats.org/officeDocument/2006/relationships/diagramLayout" Target="../diagrams/layout5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6.xml"/><Relationship Id="rId7" Type="http://schemas.microsoft.com/office/2007/relationships/diagramDrawing" Target="../diagrams/drawing6.xml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6.xml"/><Relationship Id="rId5" Type="http://schemas.openxmlformats.org/officeDocument/2006/relationships/diagramQuickStyle" Target="../diagrams/quickStyle6.xml"/><Relationship Id="rId4" Type="http://schemas.openxmlformats.org/officeDocument/2006/relationships/diagramLayout" Target="../diagrams/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4142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9144000" cy="1371600"/>
          </a:xfrm>
          <a:prstGeom prst="rect">
            <a:avLst/>
          </a:prstGeom>
          <a:solidFill>
            <a:srgbClr val="673AB7"/>
          </a:solidFill>
          <a:ln>
            <a:solidFill>
              <a:srgbClr val="673AB7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Rectangle 2"/>
          <p:cNvSpPr/>
          <p:nvPr/>
        </p:nvSpPr>
        <p:spPr>
          <a:xfrm>
            <a:off x="0" y="5486400"/>
            <a:ext cx="9144000" cy="1371600"/>
          </a:xfrm>
          <a:prstGeom prst="rect">
            <a:avLst/>
          </a:prstGeom>
          <a:solidFill>
            <a:srgbClr val="9C27B0"/>
          </a:solidFill>
          <a:ln>
            <a:solidFill>
              <a:srgbClr val="9C27B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dirty="0"/>
              <a:t>OM LALITBHAI GORASIYA</a:t>
            </a:r>
            <a:br>
              <a:rPr lang="en-GB" dirty="0"/>
            </a:br>
            <a:r>
              <a:rPr lang="en-GB" dirty="0"/>
              <a:t>Student I’d : 2435260</a:t>
            </a:r>
            <a:br>
              <a:rPr lang="en-GB" dirty="0"/>
            </a:br>
            <a:r>
              <a:rPr lang="en-US" dirty="0">
                <a:solidFill>
                  <a:schemeClr val="bg1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Supervisor: DIPO DUNSIN</a:t>
            </a:r>
            <a:endParaRPr lang="en-US" sz="2400" dirty="0">
              <a:solidFill>
                <a:schemeClr val="bg1"/>
              </a:solidFill>
            </a:endParaRPr>
          </a:p>
          <a:p>
            <a:pPr algn="ctr"/>
            <a:endParaRPr dirty="0"/>
          </a:p>
        </p:txBody>
      </p:sp>
      <p:sp>
        <p:nvSpPr>
          <p:cNvPr id="4" name="Rectangle 3"/>
          <p:cNvSpPr/>
          <p:nvPr/>
        </p:nvSpPr>
        <p:spPr>
          <a:xfrm>
            <a:off x="0" y="1371600"/>
            <a:ext cx="182880" cy="4114800"/>
          </a:xfrm>
          <a:prstGeom prst="rect">
            <a:avLst/>
          </a:prstGeom>
          <a:solidFill>
            <a:srgbClr val="FF6B6B"/>
          </a:solidFill>
          <a:ln>
            <a:solidFill>
              <a:srgbClr val="FF6B6B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5" name="TextBox 4"/>
          <p:cNvSpPr txBox="1"/>
          <p:nvPr/>
        </p:nvSpPr>
        <p:spPr>
          <a:xfrm>
            <a:off x="457200" y="2286000"/>
            <a:ext cx="8229600" cy="13716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 sz="6000" b="1">
                <a:solidFill>
                  <a:srgbClr val="FF6B6B"/>
                </a:solidFill>
              </a:defRPr>
            </a:pPr>
            <a:r>
              <a:t>AI-Assisted Digital Forensics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548640" y="4114800"/>
            <a:ext cx="8229600" cy="9144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 sz="3200">
                <a:solidFill>
                  <a:srgbClr val="4CAF50"/>
                </a:solidFill>
              </a:defRPr>
            </a:pPr>
            <a:r>
              <a:rPr dirty="0"/>
              <a:t>Implementation and Evaluation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5F2F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9144000" cy="1005840"/>
          </a:xfrm>
          <a:prstGeom prst="rect">
            <a:avLst/>
          </a:prstGeom>
          <a:solidFill>
            <a:srgbClr val="673AB7"/>
          </a:solidFill>
          <a:ln>
            <a:solidFill>
              <a:srgbClr val="673AB7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37160" cy="6858000"/>
          </a:xfrm>
          <a:prstGeom prst="rect">
            <a:avLst/>
          </a:prstGeom>
          <a:solidFill>
            <a:srgbClr val="FF6B6B"/>
          </a:solidFill>
          <a:ln>
            <a:solidFill>
              <a:srgbClr val="FF6B6B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" name="Rectangle 3"/>
          <p:cNvSpPr/>
          <p:nvPr/>
        </p:nvSpPr>
        <p:spPr>
          <a:xfrm>
            <a:off x="8046720" y="228600"/>
            <a:ext cx="548640" cy="548640"/>
          </a:xfrm>
          <a:prstGeom prst="rect">
            <a:avLst/>
          </a:prstGeom>
          <a:solidFill>
            <a:srgbClr val="4CAF50"/>
          </a:solidFill>
          <a:ln>
            <a:solidFill>
              <a:srgbClr val="4CAF5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5" name="TextBox 4"/>
          <p:cNvSpPr txBox="1"/>
          <p:nvPr/>
        </p:nvSpPr>
        <p:spPr>
          <a:xfrm>
            <a:off x="8046720" y="228600"/>
            <a:ext cx="548640" cy="548640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ctr">
              <a:defRPr sz="1600" b="1">
                <a:solidFill>
                  <a:srgbClr val="282832"/>
                </a:solidFill>
              </a:defRPr>
            </a:pPr>
            <a:r>
              <a:t>2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365760" y="182880"/>
            <a:ext cx="7315200" cy="7315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3600" b="1">
                <a:solidFill>
                  <a:srgbClr val="4CAF50"/>
                </a:solidFill>
              </a:defRPr>
            </a:pPr>
            <a:r>
              <a:t>Research Aim and Objectives</a:t>
            </a:r>
          </a:p>
        </p:txBody>
      </p:sp>
      <p:sp>
        <p:nvSpPr>
          <p:cNvPr id="7" name="Rectangle 6"/>
          <p:cNvSpPr/>
          <p:nvPr/>
        </p:nvSpPr>
        <p:spPr>
          <a:xfrm>
            <a:off x="365760" y="1188720"/>
            <a:ext cx="8412480" cy="5303520"/>
          </a:xfrm>
          <a:prstGeom prst="rect">
            <a:avLst/>
          </a:prstGeom>
          <a:solidFill>
            <a:srgbClr val="FFFFFF"/>
          </a:solidFill>
          <a:ln w="25400">
            <a:solidFill>
              <a:srgbClr val="673AB7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" name="TextBox 7"/>
          <p:cNvSpPr txBox="1"/>
          <p:nvPr/>
        </p:nvSpPr>
        <p:spPr>
          <a:xfrm>
            <a:off x="731520" y="1463040"/>
            <a:ext cx="7680960" cy="47548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1000"/>
              </a:spcAft>
              <a:defRPr sz="1600">
                <a:solidFill>
                  <a:srgbClr val="282832"/>
                </a:solidFill>
              </a:defRPr>
            </a:pPr>
            <a:r>
              <a:t>Aim: Comprehend AI integration in digital forensic practice</a:t>
            </a:r>
          </a:p>
          <a:p>
            <a:pPr>
              <a:spcAft>
                <a:spcPts val="1000"/>
              </a:spcAft>
              <a:defRPr sz="1600">
                <a:solidFill>
                  <a:srgbClr val="282832"/>
                </a:solidFill>
              </a:defRPr>
            </a:pPr>
            <a:endParaRPr/>
          </a:p>
          <a:p>
            <a:pPr>
              <a:spcAft>
                <a:spcPts val="1000"/>
              </a:spcAft>
              <a:defRPr sz="1600">
                <a:solidFill>
                  <a:srgbClr val="282832"/>
                </a:solidFill>
              </a:defRPr>
            </a:pPr>
            <a:r>
              <a:t>RO1: Analyse AI/ML techniques across forensic sub-domains</a:t>
            </a:r>
          </a:p>
          <a:p>
            <a:pPr>
              <a:spcAft>
                <a:spcPts val="1000"/>
              </a:spcAft>
              <a:defRPr sz="1600">
                <a:solidFill>
                  <a:srgbClr val="282832"/>
                </a:solidFill>
              </a:defRPr>
            </a:pPr>
            <a:r>
              <a:t>RO2: Examine explainable AI methods for transparency</a:t>
            </a:r>
          </a:p>
          <a:p>
            <a:pPr>
              <a:spcAft>
                <a:spcPts val="1000"/>
              </a:spcAft>
              <a:defRPr sz="1600">
                <a:solidFill>
                  <a:srgbClr val="282832"/>
                </a:solidFill>
              </a:defRPr>
            </a:pPr>
            <a:r>
              <a:t>RO3: Investigate algorithmic bias in forensic tools</a:t>
            </a:r>
          </a:p>
          <a:p>
            <a:pPr>
              <a:spcAft>
                <a:spcPts val="1000"/>
              </a:spcAft>
              <a:defRPr sz="1600">
                <a:solidFill>
                  <a:srgbClr val="282832"/>
                </a:solidFill>
              </a:defRPr>
            </a:pPr>
            <a:r>
              <a:t>RO4: Assess legal and evidentiary admissibility issues</a:t>
            </a:r>
          </a:p>
        </p:txBody>
      </p:sp>
      <p:graphicFrame>
        <p:nvGraphicFramePr>
          <p:cNvPr id="9" name="Diagram 8">
            <a:extLst>
              <a:ext uri="{FF2B5EF4-FFF2-40B4-BE49-F238E27FC236}">
                <a16:creationId xmlns:a16="http://schemas.microsoft.com/office/drawing/2014/main" id="{83748677-41C0-CF1B-7A66-D33244BDA30C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972735109"/>
              </p:ext>
            </p:extLst>
          </p:nvPr>
        </p:nvGraphicFramePr>
        <p:xfrm>
          <a:off x="4572000" y="2753772"/>
          <a:ext cx="4728519" cy="291550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5F2F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9144000" cy="1005840"/>
          </a:xfrm>
          <a:prstGeom prst="rect">
            <a:avLst/>
          </a:prstGeom>
          <a:solidFill>
            <a:srgbClr val="673AB7"/>
          </a:solidFill>
          <a:ln>
            <a:solidFill>
              <a:srgbClr val="673AB7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37160" cy="6858000"/>
          </a:xfrm>
          <a:prstGeom prst="rect">
            <a:avLst/>
          </a:prstGeom>
          <a:solidFill>
            <a:srgbClr val="FF6B6B"/>
          </a:solidFill>
          <a:ln>
            <a:solidFill>
              <a:srgbClr val="FF6B6B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" name="Rectangle 3"/>
          <p:cNvSpPr/>
          <p:nvPr/>
        </p:nvSpPr>
        <p:spPr>
          <a:xfrm>
            <a:off x="8046720" y="228600"/>
            <a:ext cx="548640" cy="548640"/>
          </a:xfrm>
          <a:prstGeom prst="rect">
            <a:avLst/>
          </a:prstGeom>
          <a:solidFill>
            <a:srgbClr val="4CAF50"/>
          </a:solidFill>
          <a:ln>
            <a:solidFill>
              <a:srgbClr val="4CAF5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5" name="TextBox 4"/>
          <p:cNvSpPr txBox="1"/>
          <p:nvPr/>
        </p:nvSpPr>
        <p:spPr>
          <a:xfrm>
            <a:off x="8046720" y="228600"/>
            <a:ext cx="548640" cy="548640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ctr">
              <a:defRPr sz="1600" b="1">
                <a:solidFill>
                  <a:srgbClr val="282832"/>
                </a:solidFill>
              </a:defRPr>
            </a:pPr>
            <a:r>
              <a:t>3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365760" y="182880"/>
            <a:ext cx="7315200" cy="7315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3600" b="1">
                <a:solidFill>
                  <a:srgbClr val="4CAF50"/>
                </a:solidFill>
              </a:defRPr>
            </a:pPr>
            <a:r>
              <a:t>Methodology Overview</a:t>
            </a:r>
          </a:p>
        </p:txBody>
      </p:sp>
      <p:sp>
        <p:nvSpPr>
          <p:cNvPr id="7" name="Rectangle 6"/>
          <p:cNvSpPr/>
          <p:nvPr/>
        </p:nvSpPr>
        <p:spPr>
          <a:xfrm>
            <a:off x="365760" y="1188720"/>
            <a:ext cx="8412480" cy="5303520"/>
          </a:xfrm>
          <a:prstGeom prst="rect">
            <a:avLst/>
          </a:prstGeom>
          <a:solidFill>
            <a:srgbClr val="FFFFFF"/>
          </a:solidFill>
          <a:ln w="25400">
            <a:solidFill>
              <a:srgbClr val="673AB7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" name="TextBox 7"/>
          <p:cNvSpPr txBox="1"/>
          <p:nvPr/>
        </p:nvSpPr>
        <p:spPr>
          <a:xfrm>
            <a:off x="731520" y="1463040"/>
            <a:ext cx="7680960" cy="146193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1000"/>
              </a:spcAft>
              <a:defRPr sz="1600">
                <a:solidFill>
                  <a:srgbClr val="282832"/>
                </a:solidFill>
              </a:defRPr>
            </a:pPr>
            <a:r>
              <a:rPr dirty="0"/>
              <a:t>Machine Learning Implementation (Pragmatic methodology)</a:t>
            </a:r>
          </a:p>
          <a:p>
            <a:pPr>
              <a:spcAft>
                <a:spcPts val="1000"/>
              </a:spcAft>
              <a:defRPr sz="1600">
                <a:solidFill>
                  <a:srgbClr val="282832"/>
                </a:solidFill>
              </a:defRPr>
            </a:pPr>
            <a:r>
              <a:rPr dirty="0"/>
              <a:t>Two complementary approaches integrated</a:t>
            </a:r>
          </a:p>
          <a:p>
            <a:pPr>
              <a:spcAft>
                <a:spcPts val="1000"/>
              </a:spcAft>
              <a:defRPr sz="1600">
                <a:solidFill>
                  <a:srgbClr val="282832"/>
                </a:solidFill>
              </a:defRPr>
            </a:pPr>
            <a:r>
              <a:rPr dirty="0"/>
              <a:t>Quantitative evaluation on 25,192 network traffic records</a:t>
            </a:r>
          </a:p>
          <a:p>
            <a:pPr>
              <a:spcAft>
                <a:spcPts val="1000"/>
              </a:spcAft>
              <a:defRPr sz="1600">
                <a:solidFill>
                  <a:srgbClr val="282832"/>
                </a:solidFill>
              </a:defRPr>
            </a:pPr>
            <a:endParaRPr dirty="0"/>
          </a:p>
        </p:txBody>
      </p:sp>
      <p:graphicFrame>
        <p:nvGraphicFramePr>
          <p:cNvPr id="10" name="Diagram 9">
            <a:extLst>
              <a:ext uri="{FF2B5EF4-FFF2-40B4-BE49-F238E27FC236}">
                <a16:creationId xmlns:a16="http://schemas.microsoft.com/office/drawing/2014/main" id="{4DE237E2-0EF9-E5CF-438A-827FB019CDA1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18094341"/>
              </p:ext>
            </p:extLst>
          </p:nvPr>
        </p:nvGraphicFramePr>
        <p:xfrm>
          <a:off x="2615380" y="2963375"/>
          <a:ext cx="3913239" cy="228568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5F2F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9144000" cy="1005840"/>
          </a:xfrm>
          <a:prstGeom prst="rect">
            <a:avLst/>
          </a:prstGeom>
          <a:solidFill>
            <a:srgbClr val="673AB7"/>
          </a:solidFill>
          <a:ln>
            <a:solidFill>
              <a:srgbClr val="673AB7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37160" cy="6858000"/>
          </a:xfrm>
          <a:prstGeom prst="rect">
            <a:avLst/>
          </a:prstGeom>
          <a:solidFill>
            <a:srgbClr val="FF6B6B"/>
          </a:solidFill>
          <a:ln>
            <a:solidFill>
              <a:srgbClr val="FF6B6B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" name="Rectangle 3"/>
          <p:cNvSpPr/>
          <p:nvPr/>
        </p:nvSpPr>
        <p:spPr>
          <a:xfrm>
            <a:off x="8046720" y="228600"/>
            <a:ext cx="548640" cy="548640"/>
          </a:xfrm>
          <a:prstGeom prst="rect">
            <a:avLst/>
          </a:prstGeom>
          <a:solidFill>
            <a:srgbClr val="4CAF50"/>
          </a:solidFill>
          <a:ln>
            <a:solidFill>
              <a:srgbClr val="4CAF5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5" name="TextBox 4"/>
          <p:cNvSpPr txBox="1"/>
          <p:nvPr/>
        </p:nvSpPr>
        <p:spPr>
          <a:xfrm>
            <a:off x="8046720" y="228600"/>
            <a:ext cx="548640" cy="548640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ctr">
              <a:defRPr sz="1600" b="1">
                <a:solidFill>
                  <a:srgbClr val="282832"/>
                </a:solidFill>
              </a:defRPr>
            </a:pPr>
            <a:r>
              <a:t>4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365760" y="182880"/>
            <a:ext cx="7315200" cy="7315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3600" b="1">
                <a:solidFill>
                  <a:srgbClr val="4CAF50"/>
                </a:solidFill>
              </a:defRPr>
            </a:pPr>
            <a:r>
              <a:t>Design Process - Model Selection</a:t>
            </a:r>
          </a:p>
        </p:txBody>
      </p:sp>
      <p:sp>
        <p:nvSpPr>
          <p:cNvPr id="7" name="Rectangle 6"/>
          <p:cNvSpPr/>
          <p:nvPr/>
        </p:nvSpPr>
        <p:spPr>
          <a:xfrm>
            <a:off x="365760" y="1188720"/>
            <a:ext cx="8412480" cy="5303520"/>
          </a:xfrm>
          <a:prstGeom prst="rect">
            <a:avLst/>
          </a:prstGeom>
          <a:solidFill>
            <a:srgbClr val="FFFFFF"/>
          </a:solidFill>
          <a:ln w="25400">
            <a:solidFill>
              <a:srgbClr val="673AB7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" name="TextBox 7"/>
          <p:cNvSpPr txBox="1"/>
          <p:nvPr/>
        </p:nvSpPr>
        <p:spPr>
          <a:xfrm>
            <a:off x="731520" y="1463040"/>
            <a:ext cx="4853203" cy="221086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1000"/>
              </a:spcAft>
              <a:defRPr sz="1600">
                <a:solidFill>
                  <a:srgbClr val="282832"/>
                </a:solidFill>
              </a:defRPr>
            </a:pPr>
            <a:r>
              <a:rPr dirty="0"/>
              <a:t>Three complementary algorithms selected</a:t>
            </a:r>
          </a:p>
          <a:p>
            <a:pPr>
              <a:spcAft>
                <a:spcPts val="1000"/>
              </a:spcAft>
              <a:defRPr sz="1600">
                <a:solidFill>
                  <a:srgbClr val="282832"/>
                </a:solidFill>
              </a:defRPr>
            </a:pPr>
            <a:endParaRPr dirty="0"/>
          </a:p>
          <a:p>
            <a:pPr>
              <a:spcAft>
                <a:spcPts val="1000"/>
              </a:spcAft>
              <a:defRPr sz="1600">
                <a:solidFill>
                  <a:srgbClr val="282832"/>
                </a:solidFill>
              </a:defRPr>
            </a:pPr>
            <a:r>
              <a:rPr dirty="0"/>
              <a:t>Logistic Regression: Interpretability and efficiency</a:t>
            </a:r>
          </a:p>
          <a:p>
            <a:pPr>
              <a:spcAft>
                <a:spcPts val="1000"/>
              </a:spcAft>
              <a:defRPr sz="1600">
                <a:solidFill>
                  <a:srgbClr val="282832"/>
                </a:solidFill>
              </a:defRPr>
            </a:pPr>
            <a:r>
              <a:rPr dirty="0"/>
              <a:t>Decision Tree: Transparent decision rules</a:t>
            </a:r>
          </a:p>
          <a:p>
            <a:pPr>
              <a:spcAft>
                <a:spcPts val="1000"/>
              </a:spcAft>
              <a:defRPr sz="1600">
                <a:solidFill>
                  <a:srgbClr val="282832"/>
                </a:solidFill>
              </a:defRPr>
            </a:pPr>
            <a:r>
              <a:rPr dirty="0"/>
              <a:t>Random Forest: Ensemble robustness and accuracy</a:t>
            </a:r>
          </a:p>
          <a:p>
            <a:pPr>
              <a:spcAft>
                <a:spcPts val="1000"/>
              </a:spcAft>
              <a:defRPr sz="1600">
                <a:solidFill>
                  <a:srgbClr val="282832"/>
                </a:solidFill>
              </a:defRPr>
            </a:pPr>
            <a:endParaRPr dirty="0"/>
          </a:p>
        </p:txBody>
      </p:sp>
      <p:graphicFrame>
        <p:nvGraphicFramePr>
          <p:cNvPr id="10" name="Diagram 9">
            <a:extLst>
              <a:ext uri="{FF2B5EF4-FFF2-40B4-BE49-F238E27FC236}">
                <a16:creationId xmlns:a16="http://schemas.microsoft.com/office/drawing/2014/main" id="{B5FD4311-CF3D-393F-21F6-38A62D257472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642192277"/>
              </p:ext>
            </p:extLst>
          </p:nvPr>
        </p:nvGraphicFramePr>
        <p:xfrm>
          <a:off x="4266691" y="1595711"/>
          <a:ext cx="5118652" cy="342347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5F2F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9144000" cy="1005840"/>
          </a:xfrm>
          <a:prstGeom prst="rect">
            <a:avLst/>
          </a:prstGeom>
          <a:solidFill>
            <a:srgbClr val="673AB7"/>
          </a:solidFill>
          <a:ln>
            <a:solidFill>
              <a:srgbClr val="673AB7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37160" cy="6858000"/>
          </a:xfrm>
          <a:prstGeom prst="rect">
            <a:avLst/>
          </a:prstGeom>
          <a:solidFill>
            <a:srgbClr val="FF6B6B"/>
          </a:solidFill>
          <a:ln>
            <a:solidFill>
              <a:srgbClr val="FF6B6B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" name="Rectangle 3"/>
          <p:cNvSpPr/>
          <p:nvPr/>
        </p:nvSpPr>
        <p:spPr>
          <a:xfrm>
            <a:off x="8046720" y="228600"/>
            <a:ext cx="548640" cy="548640"/>
          </a:xfrm>
          <a:prstGeom prst="rect">
            <a:avLst/>
          </a:prstGeom>
          <a:solidFill>
            <a:srgbClr val="4CAF50"/>
          </a:solidFill>
          <a:ln>
            <a:solidFill>
              <a:srgbClr val="4CAF5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5" name="TextBox 4"/>
          <p:cNvSpPr txBox="1"/>
          <p:nvPr/>
        </p:nvSpPr>
        <p:spPr>
          <a:xfrm>
            <a:off x="8046720" y="228600"/>
            <a:ext cx="548640" cy="548640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ctr">
              <a:defRPr sz="1600" b="1">
                <a:solidFill>
                  <a:srgbClr val="282832"/>
                </a:solidFill>
              </a:defRPr>
            </a:pPr>
            <a:r>
              <a:t>5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365760" y="182880"/>
            <a:ext cx="7315200" cy="7315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3600" b="1">
                <a:solidFill>
                  <a:srgbClr val="4CAF50"/>
                </a:solidFill>
              </a:defRPr>
            </a:pPr>
            <a:r>
              <a:t>Data Preparation and Architecture</a:t>
            </a:r>
          </a:p>
        </p:txBody>
      </p:sp>
      <p:sp>
        <p:nvSpPr>
          <p:cNvPr id="7" name="Rectangle 6"/>
          <p:cNvSpPr/>
          <p:nvPr/>
        </p:nvSpPr>
        <p:spPr>
          <a:xfrm>
            <a:off x="365760" y="1188720"/>
            <a:ext cx="8412480" cy="5303520"/>
          </a:xfrm>
          <a:prstGeom prst="rect">
            <a:avLst/>
          </a:prstGeom>
          <a:solidFill>
            <a:srgbClr val="FFFFFF"/>
          </a:solidFill>
          <a:ln w="25400">
            <a:solidFill>
              <a:srgbClr val="673AB7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" name="TextBox 7"/>
          <p:cNvSpPr txBox="1"/>
          <p:nvPr/>
        </p:nvSpPr>
        <p:spPr>
          <a:xfrm>
            <a:off x="731520" y="1463040"/>
            <a:ext cx="7680960" cy="258532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1000"/>
              </a:spcAft>
              <a:defRPr sz="1600">
                <a:solidFill>
                  <a:srgbClr val="282832"/>
                </a:solidFill>
              </a:defRPr>
            </a:pPr>
            <a:r>
              <a:rPr dirty="0"/>
              <a:t>Dataset: 25,192 network traffic records, 42 features</a:t>
            </a:r>
          </a:p>
          <a:p>
            <a:pPr>
              <a:spcAft>
                <a:spcPts val="1000"/>
              </a:spcAft>
              <a:defRPr sz="1600">
                <a:solidFill>
                  <a:srgbClr val="282832"/>
                </a:solidFill>
              </a:defRPr>
            </a:pPr>
            <a:r>
              <a:rPr dirty="0"/>
              <a:t>Binary classification: Normal vs. anomalous traffic</a:t>
            </a:r>
          </a:p>
          <a:p>
            <a:pPr>
              <a:spcAft>
                <a:spcPts val="1000"/>
              </a:spcAft>
              <a:defRPr sz="1600">
                <a:solidFill>
                  <a:srgbClr val="282832"/>
                </a:solidFill>
              </a:defRPr>
            </a:pPr>
            <a:r>
              <a:rPr dirty="0"/>
              <a:t>Categorical encoding using </a:t>
            </a:r>
            <a:r>
              <a:rPr dirty="0" err="1"/>
              <a:t>LabelEncoder</a:t>
            </a:r>
            <a:endParaRPr dirty="0"/>
          </a:p>
          <a:p>
            <a:pPr>
              <a:spcAft>
                <a:spcPts val="1000"/>
              </a:spcAft>
              <a:defRPr sz="1600">
                <a:solidFill>
                  <a:srgbClr val="282832"/>
                </a:solidFill>
              </a:defRPr>
            </a:pPr>
            <a:endParaRPr dirty="0"/>
          </a:p>
          <a:p>
            <a:pPr>
              <a:spcAft>
                <a:spcPts val="1000"/>
              </a:spcAft>
              <a:defRPr sz="1600">
                <a:solidFill>
                  <a:srgbClr val="282832"/>
                </a:solidFill>
              </a:defRPr>
            </a:pPr>
            <a:r>
              <a:rPr dirty="0"/>
              <a:t>Stratified 80-20 train-test split preserving class distribution</a:t>
            </a:r>
          </a:p>
          <a:p>
            <a:pPr>
              <a:spcAft>
                <a:spcPts val="1000"/>
              </a:spcAft>
              <a:defRPr sz="1600">
                <a:solidFill>
                  <a:srgbClr val="282832"/>
                </a:solidFill>
              </a:defRPr>
            </a:pPr>
            <a:r>
              <a:rPr dirty="0"/>
              <a:t>≈ 20,153 training samples | ≈ 5,038 test samples</a:t>
            </a:r>
          </a:p>
          <a:p>
            <a:pPr>
              <a:spcAft>
                <a:spcPts val="1000"/>
              </a:spcAft>
              <a:defRPr sz="1600">
                <a:solidFill>
                  <a:srgbClr val="282832"/>
                </a:solidFill>
              </a:defRPr>
            </a:pPr>
            <a:endParaRPr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5F2F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9144000" cy="1005840"/>
          </a:xfrm>
          <a:prstGeom prst="rect">
            <a:avLst/>
          </a:prstGeom>
          <a:solidFill>
            <a:srgbClr val="673AB7"/>
          </a:solidFill>
          <a:ln>
            <a:solidFill>
              <a:srgbClr val="673AB7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37160" cy="6858000"/>
          </a:xfrm>
          <a:prstGeom prst="rect">
            <a:avLst/>
          </a:prstGeom>
          <a:solidFill>
            <a:srgbClr val="FF6B6B"/>
          </a:solidFill>
          <a:ln>
            <a:solidFill>
              <a:srgbClr val="FF6B6B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" name="TextBox 3"/>
          <p:cNvSpPr txBox="1"/>
          <p:nvPr/>
        </p:nvSpPr>
        <p:spPr>
          <a:xfrm>
            <a:off x="365760" y="182880"/>
            <a:ext cx="8229600" cy="7315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3600" b="1">
                <a:solidFill>
                  <a:srgbClr val="4CAF50"/>
                </a:solidFill>
              </a:defRPr>
            </a:pPr>
            <a:r>
              <a:t>Implementation Results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645920"/>
            <a:ext cx="2377440" cy="2011680"/>
          </a:xfrm>
          <a:prstGeom prst="rect">
            <a:avLst/>
          </a:prstGeom>
          <a:solidFill>
            <a:srgbClr val="FFFFFF"/>
          </a:solidFill>
          <a:ln w="50800">
            <a:solidFill>
              <a:srgbClr val="FF6B6B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6" name="TextBox 5"/>
          <p:cNvSpPr txBox="1"/>
          <p:nvPr/>
        </p:nvSpPr>
        <p:spPr>
          <a:xfrm>
            <a:off x="731520" y="1920240"/>
            <a:ext cx="2377440" cy="9144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 sz="5200" b="1">
                <a:solidFill>
                  <a:srgbClr val="FF6B6B"/>
                </a:solidFill>
              </a:defRPr>
            </a:pPr>
            <a:r>
              <a:t>99%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731520" y="2834640"/>
            <a:ext cx="2377440" cy="5486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 sz="1300" b="1">
                <a:solidFill>
                  <a:srgbClr val="282832"/>
                </a:solidFill>
              </a:defRPr>
            </a:pPr>
            <a:r>
              <a:t>Random Forest</a:t>
            </a:r>
          </a:p>
        </p:txBody>
      </p:sp>
      <p:sp>
        <p:nvSpPr>
          <p:cNvPr id="8" name="Rectangle 7"/>
          <p:cNvSpPr/>
          <p:nvPr/>
        </p:nvSpPr>
        <p:spPr>
          <a:xfrm>
            <a:off x="3474720" y="1645920"/>
            <a:ext cx="2377440" cy="2011680"/>
          </a:xfrm>
          <a:prstGeom prst="rect">
            <a:avLst/>
          </a:prstGeom>
          <a:solidFill>
            <a:srgbClr val="FFFFFF"/>
          </a:solidFill>
          <a:ln w="50800">
            <a:solidFill>
              <a:srgbClr val="1DB954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9" name="TextBox 8"/>
          <p:cNvSpPr txBox="1"/>
          <p:nvPr/>
        </p:nvSpPr>
        <p:spPr>
          <a:xfrm>
            <a:off x="3474720" y="1920240"/>
            <a:ext cx="2377440" cy="9144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 sz="5200" b="1">
                <a:solidFill>
                  <a:srgbClr val="1DB954"/>
                </a:solidFill>
              </a:defRPr>
            </a:pPr>
            <a:r>
              <a:t>97%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3474720" y="2834640"/>
            <a:ext cx="2377440" cy="5486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 sz="1300" b="1">
                <a:solidFill>
                  <a:srgbClr val="282832"/>
                </a:solidFill>
              </a:defRPr>
            </a:pPr>
            <a:r>
              <a:t>Decision Tree</a:t>
            </a:r>
          </a:p>
        </p:txBody>
      </p:sp>
      <p:sp>
        <p:nvSpPr>
          <p:cNvPr id="11" name="Rectangle 10"/>
          <p:cNvSpPr/>
          <p:nvPr/>
        </p:nvSpPr>
        <p:spPr>
          <a:xfrm>
            <a:off x="6217920" y="1645920"/>
            <a:ext cx="2377440" cy="2011680"/>
          </a:xfrm>
          <a:prstGeom prst="rect">
            <a:avLst/>
          </a:prstGeom>
          <a:solidFill>
            <a:srgbClr val="FFFFFF"/>
          </a:solidFill>
          <a:ln w="50800">
            <a:solidFill>
              <a:srgbClr val="9C27B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2" name="TextBox 11"/>
          <p:cNvSpPr txBox="1"/>
          <p:nvPr/>
        </p:nvSpPr>
        <p:spPr>
          <a:xfrm>
            <a:off x="6217920" y="1920240"/>
            <a:ext cx="2377440" cy="9144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 sz="5200" b="1">
                <a:solidFill>
                  <a:srgbClr val="9C27B0"/>
                </a:solidFill>
              </a:defRPr>
            </a:pPr>
            <a:r>
              <a:t>91%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6217920" y="2834640"/>
            <a:ext cx="2377440" cy="5486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 sz="1300" b="1">
                <a:solidFill>
                  <a:srgbClr val="282832"/>
                </a:solidFill>
              </a:defRPr>
            </a:pPr>
            <a:r>
              <a:t>Logistic Regression</a:t>
            </a:r>
          </a:p>
        </p:txBody>
      </p:sp>
      <p:sp>
        <p:nvSpPr>
          <p:cNvPr id="14" name="Rectangle 13"/>
          <p:cNvSpPr/>
          <p:nvPr/>
        </p:nvSpPr>
        <p:spPr>
          <a:xfrm>
            <a:off x="731520" y="4023360"/>
            <a:ext cx="7680960" cy="2103120"/>
          </a:xfrm>
          <a:prstGeom prst="rect">
            <a:avLst/>
          </a:prstGeom>
          <a:solidFill>
            <a:srgbClr val="F0EBFA"/>
          </a:solidFill>
          <a:ln w="25400">
            <a:solidFill>
              <a:srgbClr val="9C27B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5" name="TextBox 14"/>
          <p:cNvSpPr txBox="1"/>
          <p:nvPr/>
        </p:nvSpPr>
        <p:spPr>
          <a:xfrm>
            <a:off x="914400" y="4206240"/>
            <a:ext cx="7315200" cy="18288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 sz="1500">
                <a:solidFill>
                  <a:srgbClr val="282832"/>
                </a:solidFill>
              </a:defRPr>
            </a:pPr>
            <a:r>
              <a:t>Machine learning models evaluated on 25,192 network traffic records with 42 features. Random Forest achieved highest accuracy while maintaining interpretability for forensic applications.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5F2F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9144000" cy="1005840"/>
          </a:xfrm>
          <a:prstGeom prst="rect">
            <a:avLst/>
          </a:prstGeom>
          <a:solidFill>
            <a:srgbClr val="673AB7"/>
          </a:solidFill>
          <a:ln>
            <a:solidFill>
              <a:srgbClr val="673AB7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37160" cy="6858000"/>
          </a:xfrm>
          <a:prstGeom prst="rect">
            <a:avLst/>
          </a:prstGeom>
          <a:solidFill>
            <a:srgbClr val="FF6B6B"/>
          </a:solidFill>
          <a:ln>
            <a:solidFill>
              <a:srgbClr val="FF6B6B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" name="Rectangle 3"/>
          <p:cNvSpPr/>
          <p:nvPr/>
        </p:nvSpPr>
        <p:spPr>
          <a:xfrm>
            <a:off x="8046720" y="228600"/>
            <a:ext cx="548640" cy="548640"/>
          </a:xfrm>
          <a:prstGeom prst="rect">
            <a:avLst/>
          </a:prstGeom>
          <a:solidFill>
            <a:srgbClr val="4CAF50"/>
          </a:solidFill>
          <a:ln>
            <a:solidFill>
              <a:srgbClr val="4CAF5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5" name="TextBox 4"/>
          <p:cNvSpPr txBox="1"/>
          <p:nvPr/>
        </p:nvSpPr>
        <p:spPr>
          <a:xfrm>
            <a:off x="8046720" y="228600"/>
            <a:ext cx="548640" cy="548640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ctr">
              <a:defRPr sz="1600" b="1">
                <a:solidFill>
                  <a:srgbClr val="282832"/>
                </a:solidFill>
              </a:defRPr>
            </a:pPr>
            <a:r>
              <a:t>7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434340" y="-45720"/>
            <a:ext cx="7315200" cy="7315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3600" b="1">
                <a:solidFill>
                  <a:srgbClr val="4CAF50"/>
                </a:solidFill>
              </a:defRPr>
            </a:pPr>
            <a:r>
              <a:rPr dirty="0"/>
              <a:t>Feature Importance and Protocol Analysis</a:t>
            </a:r>
          </a:p>
        </p:txBody>
      </p:sp>
      <p:sp>
        <p:nvSpPr>
          <p:cNvPr id="7" name="Rectangle 6"/>
          <p:cNvSpPr/>
          <p:nvPr/>
        </p:nvSpPr>
        <p:spPr>
          <a:xfrm>
            <a:off x="365760" y="1188720"/>
            <a:ext cx="8412480" cy="5303520"/>
          </a:xfrm>
          <a:prstGeom prst="rect">
            <a:avLst/>
          </a:prstGeom>
          <a:solidFill>
            <a:srgbClr val="FFFFFF"/>
          </a:solidFill>
          <a:ln w="25400">
            <a:solidFill>
              <a:srgbClr val="673AB7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" name="TextBox 7"/>
          <p:cNvSpPr txBox="1"/>
          <p:nvPr/>
        </p:nvSpPr>
        <p:spPr>
          <a:xfrm>
            <a:off x="731520" y="1463040"/>
            <a:ext cx="3840480" cy="358046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1000"/>
              </a:spcAft>
              <a:defRPr sz="1600">
                <a:solidFill>
                  <a:srgbClr val="282832"/>
                </a:solidFill>
              </a:defRPr>
            </a:pPr>
            <a:r>
              <a:rPr dirty="0"/>
              <a:t>Top Features:</a:t>
            </a:r>
          </a:p>
          <a:p>
            <a:pPr>
              <a:spcAft>
                <a:spcPts val="1000"/>
              </a:spcAft>
              <a:defRPr sz="1600">
                <a:solidFill>
                  <a:srgbClr val="282832"/>
                </a:solidFill>
              </a:defRPr>
            </a:pPr>
            <a:r>
              <a:rPr dirty="0"/>
              <a:t>  • Destination bytes  • Source bytes  • Connection duration</a:t>
            </a:r>
          </a:p>
          <a:p>
            <a:pPr>
              <a:spcAft>
                <a:spcPts val="1000"/>
              </a:spcAft>
              <a:defRPr sz="1600">
                <a:solidFill>
                  <a:srgbClr val="282832"/>
                </a:solidFill>
              </a:defRPr>
            </a:pPr>
            <a:endParaRPr dirty="0"/>
          </a:p>
          <a:p>
            <a:pPr>
              <a:spcAft>
                <a:spcPts val="1000"/>
              </a:spcAft>
              <a:defRPr sz="1600">
                <a:solidFill>
                  <a:srgbClr val="282832"/>
                </a:solidFill>
              </a:defRPr>
            </a:pPr>
            <a:r>
              <a:rPr dirty="0"/>
              <a:t>Protocol-Specific Performance:</a:t>
            </a:r>
          </a:p>
          <a:p>
            <a:pPr>
              <a:spcAft>
                <a:spcPts val="1000"/>
              </a:spcAft>
              <a:defRPr sz="1600">
                <a:solidFill>
                  <a:srgbClr val="282832"/>
                </a:solidFill>
              </a:defRPr>
            </a:pPr>
            <a:r>
              <a:rPr dirty="0"/>
              <a:t>  • TCP: 99% accuracy</a:t>
            </a:r>
          </a:p>
          <a:p>
            <a:pPr>
              <a:spcAft>
                <a:spcPts val="1000"/>
              </a:spcAft>
              <a:defRPr sz="1600">
                <a:solidFill>
                  <a:srgbClr val="282832"/>
                </a:solidFill>
              </a:defRPr>
            </a:pPr>
            <a:r>
              <a:rPr dirty="0"/>
              <a:t>  • UDP: 97% accuracy</a:t>
            </a:r>
          </a:p>
          <a:p>
            <a:pPr>
              <a:spcAft>
                <a:spcPts val="1000"/>
              </a:spcAft>
              <a:defRPr sz="1600">
                <a:solidFill>
                  <a:srgbClr val="282832"/>
                </a:solidFill>
              </a:defRPr>
            </a:pPr>
            <a:r>
              <a:rPr dirty="0"/>
              <a:t>  • ICMP: Variable performance</a:t>
            </a:r>
          </a:p>
          <a:p>
            <a:pPr>
              <a:spcAft>
                <a:spcPts val="1000"/>
              </a:spcAft>
              <a:defRPr sz="1600">
                <a:solidFill>
                  <a:srgbClr val="282832"/>
                </a:solidFill>
              </a:defRPr>
            </a:pPr>
            <a:endParaRPr dirty="0"/>
          </a:p>
          <a:p>
            <a:pPr>
              <a:spcAft>
                <a:spcPts val="1000"/>
              </a:spcAft>
              <a:defRPr sz="1600">
                <a:solidFill>
                  <a:srgbClr val="282832"/>
                </a:solidFill>
              </a:defRPr>
            </a:pPr>
            <a:endParaRPr dirty="0"/>
          </a:p>
        </p:txBody>
      </p:sp>
      <p:graphicFrame>
        <p:nvGraphicFramePr>
          <p:cNvPr id="10" name="Diagram 9">
            <a:extLst>
              <a:ext uri="{FF2B5EF4-FFF2-40B4-BE49-F238E27FC236}">
                <a16:creationId xmlns:a16="http://schemas.microsoft.com/office/drawing/2014/main" id="{61D1DBD3-31BF-4D90-E387-3203693AA697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194333147"/>
              </p:ext>
            </p:extLst>
          </p:nvPr>
        </p:nvGraphicFramePr>
        <p:xfrm>
          <a:off x="4356652" y="1771926"/>
          <a:ext cx="4055828" cy="33141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5F2F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9144000" cy="1005840"/>
          </a:xfrm>
          <a:prstGeom prst="rect">
            <a:avLst/>
          </a:prstGeom>
          <a:solidFill>
            <a:srgbClr val="673AB7"/>
          </a:solidFill>
          <a:ln>
            <a:solidFill>
              <a:srgbClr val="673AB7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37160" cy="6858000"/>
          </a:xfrm>
          <a:prstGeom prst="rect">
            <a:avLst/>
          </a:prstGeom>
          <a:solidFill>
            <a:srgbClr val="FF6B6B"/>
          </a:solidFill>
          <a:ln>
            <a:solidFill>
              <a:srgbClr val="FF6B6B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" name="Rectangle 3"/>
          <p:cNvSpPr/>
          <p:nvPr/>
        </p:nvSpPr>
        <p:spPr>
          <a:xfrm>
            <a:off x="8046720" y="228600"/>
            <a:ext cx="548640" cy="548640"/>
          </a:xfrm>
          <a:prstGeom prst="rect">
            <a:avLst/>
          </a:prstGeom>
          <a:solidFill>
            <a:srgbClr val="4CAF50"/>
          </a:solidFill>
          <a:ln>
            <a:solidFill>
              <a:srgbClr val="4CAF5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5" name="TextBox 4"/>
          <p:cNvSpPr txBox="1"/>
          <p:nvPr/>
        </p:nvSpPr>
        <p:spPr>
          <a:xfrm>
            <a:off x="8046720" y="228600"/>
            <a:ext cx="548640" cy="548640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ctr">
              <a:defRPr sz="1600" b="1">
                <a:solidFill>
                  <a:srgbClr val="282832"/>
                </a:solidFill>
              </a:defRPr>
            </a:pPr>
            <a:r>
              <a:t>8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365760" y="182880"/>
            <a:ext cx="7315200" cy="7315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3600" b="1">
                <a:solidFill>
                  <a:srgbClr val="4CAF50"/>
                </a:solidFill>
              </a:defRPr>
            </a:pPr>
            <a:r>
              <a:t>Explainability and Interpretability</a:t>
            </a:r>
          </a:p>
        </p:txBody>
      </p:sp>
      <p:sp>
        <p:nvSpPr>
          <p:cNvPr id="7" name="Rectangle 6"/>
          <p:cNvSpPr/>
          <p:nvPr/>
        </p:nvSpPr>
        <p:spPr>
          <a:xfrm>
            <a:off x="365760" y="1188720"/>
            <a:ext cx="8412480" cy="5303520"/>
          </a:xfrm>
          <a:prstGeom prst="rect">
            <a:avLst/>
          </a:prstGeom>
          <a:solidFill>
            <a:srgbClr val="FFFFFF"/>
          </a:solidFill>
          <a:ln w="25400">
            <a:solidFill>
              <a:srgbClr val="673AB7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" name="TextBox 7"/>
          <p:cNvSpPr txBox="1"/>
          <p:nvPr/>
        </p:nvSpPr>
        <p:spPr>
          <a:xfrm>
            <a:off x="731520" y="1463040"/>
            <a:ext cx="7680960" cy="47548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1000"/>
              </a:spcAft>
              <a:defRPr sz="1600">
                <a:solidFill>
                  <a:srgbClr val="282832"/>
                </a:solidFill>
              </a:defRPr>
            </a:pPr>
            <a:r>
              <a:rPr dirty="0"/>
              <a:t>Confusion Matrices Reveal Error Patterns:</a:t>
            </a:r>
          </a:p>
          <a:p>
            <a:pPr>
              <a:spcAft>
                <a:spcPts val="1000"/>
              </a:spcAft>
              <a:defRPr sz="1600">
                <a:solidFill>
                  <a:srgbClr val="282832"/>
                </a:solidFill>
              </a:defRPr>
            </a:pPr>
            <a:r>
              <a:rPr dirty="0"/>
              <a:t>  • False positives: 2-3%  • False negatives: 1-2%</a:t>
            </a:r>
          </a:p>
          <a:p>
            <a:pPr>
              <a:spcAft>
                <a:spcPts val="1000"/>
              </a:spcAft>
              <a:defRPr sz="1600">
                <a:solidFill>
                  <a:srgbClr val="282832"/>
                </a:solidFill>
              </a:defRPr>
            </a:pPr>
            <a:endParaRPr dirty="0"/>
          </a:p>
          <a:p>
            <a:pPr>
              <a:spcAft>
                <a:spcPts val="1000"/>
              </a:spcAft>
              <a:defRPr sz="1600">
                <a:solidFill>
                  <a:srgbClr val="282832"/>
                </a:solidFill>
              </a:defRPr>
            </a:pPr>
            <a:r>
              <a:rPr dirty="0"/>
              <a:t>Feature Importance Provides Interpretable Guidance:</a:t>
            </a:r>
          </a:p>
          <a:p>
            <a:pPr>
              <a:spcAft>
                <a:spcPts val="1000"/>
              </a:spcAft>
              <a:defRPr sz="1600">
                <a:solidFill>
                  <a:srgbClr val="282832"/>
                </a:solidFill>
              </a:defRPr>
            </a:pPr>
            <a:r>
              <a:rPr dirty="0"/>
              <a:t>  • Shows network characteristics driving classifications</a:t>
            </a:r>
          </a:p>
          <a:p>
            <a:pPr>
              <a:spcAft>
                <a:spcPts val="1000"/>
              </a:spcAft>
              <a:defRPr sz="1600">
                <a:solidFill>
                  <a:srgbClr val="282832"/>
                </a:solidFill>
              </a:defRPr>
            </a:pPr>
            <a:r>
              <a:rPr dirty="0"/>
              <a:t>  • Enables transparent decision explanation</a:t>
            </a:r>
          </a:p>
          <a:p>
            <a:pPr>
              <a:spcAft>
                <a:spcPts val="1000"/>
              </a:spcAft>
              <a:defRPr sz="1600">
                <a:solidFill>
                  <a:srgbClr val="282832"/>
                </a:solidFill>
              </a:defRPr>
            </a:pPr>
            <a:endParaRPr dirty="0"/>
          </a:p>
          <a:p>
            <a:pPr>
              <a:spcAft>
                <a:spcPts val="1000"/>
              </a:spcAft>
              <a:defRPr sz="1600">
                <a:solidFill>
                  <a:srgbClr val="282832"/>
                </a:solidFill>
              </a:defRPr>
            </a:pPr>
            <a:r>
              <a:rPr dirty="0"/>
              <a:t>Protocol-Stratified Performance Analysis</a:t>
            </a:r>
          </a:p>
          <a:p>
            <a:pPr>
              <a:spcAft>
                <a:spcPts val="1000"/>
              </a:spcAft>
              <a:defRPr sz="1600">
                <a:solidFill>
                  <a:srgbClr val="282832"/>
                </a:solidFill>
              </a:defRPr>
            </a:pPr>
            <a:r>
              <a:rPr dirty="0"/>
              <a:t>Addresses research gap in transparent forensic AI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5F2F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9144000" cy="1005840"/>
          </a:xfrm>
          <a:prstGeom prst="rect">
            <a:avLst/>
          </a:prstGeom>
          <a:solidFill>
            <a:srgbClr val="673AB7"/>
          </a:solidFill>
          <a:ln>
            <a:solidFill>
              <a:srgbClr val="673AB7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37160" cy="6858000"/>
          </a:xfrm>
          <a:prstGeom prst="rect">
            <a:avLst/>
          </a:prstGeom>
          <a:solidFill>
            <a:srgbClr val="FF6B6B"/>
          </a:solidFill>
          <a:ln>
            <a:solidFill>
              <a:srgbClr val="FF6B6B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" name="Rectangle 3"/>
          <p:cNvSpPr/>
          <p:nvPr/>
        </p:nvSpPr>
        <p:spPr>
          <a:xfrm>
            <a:off x="8046720" y="228600"/>
            <a:ext cx="548640" cy="548640"/>
          </a:xfrm>
          <a:prstGeom prst="rect">
            <a:avLst/>
          </a:prstGeom>
          <a:solidFill>
            <a:srgbClr val="4CAF50"/>
          </a:solidFill>
          <a:ln>
            <a:solidFill>
              <a:srgbClr val="4CAF5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5" name="TextBox 4"/>
          <p:cNvSpPr txBox="1"/>
          <p:nvPr/>
        </p:nvSpPr>
        <p:spPr>
          <a:xfrm>
            <a:off x="8046720" y="228600"/>
            <a:ext cx="548640" cy="548640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ctr">
              <a:defRPr sz="1600" b="1">
                <a:solidFill>
                  <a:srgbClr val="282832"/>
                </a:solidFill>
              </a:defRPr>
            </a:pPr>
            <a:r>
              <a:t>9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365760" y="-157316"/>
            <a:ext cx="7315200" cy="7315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3600" b="1">
                <a:solidFill>
                  <a:srgbClr val="4CAF50"/>
                </a:solidFill>
              </a:defRPr>
            </a:pPr>
            <a:r>
              <a:rPr dirty="0"/>
              <a:t>Hybrid Human-AI Forensic Framework</a:t>
            </a:r>
          </a:p>
        </p:txBody>
      </p:sp>
      <p:sp>
        <p:nvSpPr>
          <p:cNvPr id="7" name="Rectangle 6"/>
          <p:cNvSpPr/>
          <p:nvPr/>
        </p:nvSpPr>
        <p:spPr>
          <a:xfrm>
            <a:off x="365760" y="1188720"/>
            <a:ext cx="8412480" cy="5303520"/>
          </a:xfrm>
          <a:prstGeom prst="rect">
            <a:avLst/>
          </a:prstGeom>
          <a:solidFill>
            <a:srgbClr val="FFFFFF"/>
          </a:solidFill>
          <a:ln w="25400">
            <a:solidFill>
              <a:srgbClr val="673AB7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" name="TextBox 7"/>
          <p:cNvSpPr txBox="1"/>
          <p:nvPr/>
        </p:nvSpPr>
        <p:spPr>
          <a:xfrm>
            <a:off x="731520" y="1463040"/>
            <a:ext cx="7680960" cy="47548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1000"/>
              </a:spcAft>
              <a:defRPr sz="1600">
                <a:solidFill>
                  <a:srgbClr val="282832"/>
                </a:solidFill>
              </a:defRPr>
            </a:pPr>
            <a:r>
              <a:rPr dirty="0"/>
              <a:t>AI as forensic tool, not oracle</a:t>
            </a:r>
          </a:p>
          <a:p>
            <a:pPr>
              <a:spcAft>
                <a:spcPts val="1000"/>
              </a:spcAft>
              <a:defRPr sz="1600">
                <a:solidFill>
                  <a:srgbClr val="282832"/>
                </a:solidFill>
              </a:defRPr>
            </a:pPr>
            <a:r>
              <a:rPr dirty="0"/>
              <a:t>  • 1-2% error rate necessitates human verification</a:t>
            </a:r>
          </a:p>
          <a:p>
            <a:pPr>
              <a:spcAft>
                <a:spcPts val="1000"/>
              </a:spcAft>
              <a:defRPr sz="1600">
                <a:solidFill>
                  <a:srgbClr val="282832"/>
                </a:solidFill>
              </a:defRPr>
            </a:pPr>
            <a:r>
              <a:rPr dirty="0"/>
              <a:t>  • Automation must complement, not replace expertise</a:t>
            </a:r>
          </a:p>
          <a:p>
            <a:pPr>
              <a:spcAft>
                <a:spcPts val="1000"/>
              </a:spcAft>
              <a:defRPr sz="1600">
                <a:solidFill>
                  <a:srgbClr val="282832"/>
                </a:solidFill>
              </a:defRPr>
            </a:pPr>
            <a:endParaRPr dirty="0"/>
          </a:p>
          <a:p>
            <a:pPr>
              <a:spcAft>
                <a:spcPts val="1000"/>
              </a:spcAft>
              <a:defRPr sz="1600">
                <a:solidFill>
                  <a:srgbClr val="282832"/>
                </a:solidFill>
              </a:defRPr>
            </a:pPr>
            <a:r>
              <a:rPr dirty="0"/>
              <a:t>Hybrid approach combines:</a:t>
            </a:r>
          </a:p>
          <a:p>
            <a:pPr>
              <a:spcAft>
                <a:spcPts val="1000"/>
              </a:spcAft>
              <a:defRPr sz="1600">
                <a:solidFill>
                  <a:srgbClr val="282832"/>
                </a:solidFill>
              </a:defRPr>
            </a:pPr>
            <a:r>
              <a:rPr dirty="0"/>
              <a:t>  • Automated screening for efficiency</a:t>
            </a:r>
          </a:p>
          <a:p>
            <a:pPr>
              <a:spcAft>
                <a:spcPts val="1000"/>
              </a:spcAft>
              <a:defRPr sz="1600">
                <a:solidFill>
                  <a:srgbClr val="282832"/>
                </a:solidFill>
              </a:defRPr>
            </a:pPr>
            <a:r>
              <a:rPr dirty="0"/>
              <a:t>  • Expert judgment for final determination</a:t>
            </a:r>
          </a:p>
          <a:p>
            <a:pPr>
              <a:spcAft>
                <a:spcPts val="1000"/>
              </a:spcAft>
              <a:defRPr sz="1600">
                <a:solidFill>
                  <a:srgbClr val="282832"/>
                </a:solidFill>
              </a:defRPr>
            </a:pPr>
            <a:r>
              <a:rPr dirty="0"/>
              <a:t>  • Professional rigor and legal defensibility</a:t>
            </a:r>
          </a:p>
        </p:txBody>
      </p:sp>
      <p:graphicFrame>
        <p:nvGraphicFramePr>
          <p:cNvPr id="10" name="Diagram 9">
            <a:extLst>
              <a:ext uri="{FF2B5EF4-FFF2-40B4-BE49-F238E27FC236}">
                <a16:creationId xmlns:a16="http://schemas.microsoft.com/office/drawing/2014/main" id="{75DF8C2B-D853-0A13-6AD9-CC22FB333787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287536370"/>
              </p:ext>
            </p:extLst>
          </p:nvPr>
        </p:nvGraphicFramePr>
        <p:xfrm>
          <a:off x="2078549" y="3237421"/>
          <a:ext cx="6096000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5F2F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9144000" cy="1005840"/>
          </a:xfrm>
          <a:prstGeom prst="rect">
            <a:avLst/>
          </a:prstGeom>
          <a:solidFill>
            <a:srgbClr val="673AB7"/>
          </a:solidFill>
          <a:ln>
            <a:solidFill>
              <a:srgbClr val="673AB7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37160" cy="6858000"/>
          </a:xfrm>
          <a:prstGeom prst="rect">
            <a:avLst/>
          </a:prstGeom>
          <a:solidFill>
            <a:srgbClr val="FF6B6B"/>
          </a:solidFill>
          <a:ln>
            <a:solidFill>
              <a:srgbClr val="FF6B6B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" name="Rectangle 3"/>
          <p:cNvSpPr/>
          <p:nvPr/>
        </p:nvSpPr>
        <p:spPr>
          <a:xfrm>
            <a:off x="8046720" y="228600"/>
            <a:ext cx="548640" cy="548640"/>
          </a:xfrm>
          <a:prstGeom prst="rect">
            <a:avLst/>
          </a:prstGeom>
          <a:solidFill>
            <a:srgbClr val="4CAF50"/>
          </a:solidFill>
          <a:ln>
            <a:solidFill>
              <a:srgbClr val="4CAF5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5" name="TextBox 4"/>
          <p:cNvSpPr txBox="1"/>
          <p:nvPr/>
        </p:nvSpPr>
        <p:spPr>
          <a:xfrm>
            <a:off x="8046720" y="228600"/>
            <a:ext cx="548640" cy="548640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ctr">
              <a:defRPr sz="1600" b="1">
                <a:solidFill>
                  <a:srgbClr val="282832"/>
                </a:solidFill>
              </a:defRPr>
            </a:pPr>
            <a:r>
              <a:t>10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365760" y="-45720"/>
            <a:ext cx="7315200" cy="7315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3600" b="1">
                <a:solidFill>
                  <a:srgbClr val="4CAF50"/>
                </a:solidFill>
              </a:defRPr>
            </a:pPr>
            <a:r>
              <a:rPr dirty="0"/>
              <a:t>Research Contributions and Implications</a:t>
            </a:r>
          </a:p>
        </p:txBody>
      </p:sp>
      <p:sp>
        <p:nvSpPr>
          <p:cNvPr id="7" name="Rectangle 6"/>
          <p:cNvSpPr/>
          <p:nvPr/>
        </p:nvSpPr>
        <p:spPr>
          <a:xfrm>
            <a:off x="365760" y="1188720"/>
            <a:ext cx="8412480" cy="5303520"/>
          </a:xfrm>
          <a:prstGeom prst="rect">
            <a:avLst/>
          </a:prstGeom>
          <a:solidFill>
            <a:srgbClr val="FFFFFF"/>
          </a:solidFill>
          <a:ln w="25400">
            <a:solidFill>
              <a:srgbClr val="673AB7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" name="TextBox 7"/>
          <p:cNvSpPr txBox="1"/>
          <p:nvPr/>
        </p:nvSpPr>
        <p:spPr>
          <a:xfrm>
            <a:off x="731520" y="1463040"/>
            <a:ext cx="4216261" cy="469359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1000"/>
              </a:spcAft>
              <a:defRPr sz="1600">
                <a:solidFill>
                  <a:srgbClr val="282832"/>
                </a:solidFill>
              </a:defRPr>
            </a:pPr>
            <a:r>
              <a:t>Technical Contributions:</a:t>
            </a:r>
          </a:p>
          <a:p>
            <a:pPr>
              <a:spcAft>
                <a:spcPts val="1000"/>
              </a:spcAft>
              <a:defRPr sz="1600">
                <a:solidFill>
                  <a:srgbClr val="282832"/>
                </a:solidFill>
              </a:defRPr>
            </a:pPr>
            <a:r>
              <a:t>  • Feasibility of ML in forensic network analysis</a:t>
            </a:r>
          </a:p>
          <a:p>
            <a:pPr>
              <a:spcAft>
                <a:spcPts val="1000"/>
              </a:spcAft>
              <a:defRPr sz="1600">
                <a:solidFill>
                  <a:srgbClr val="282832"/>
                </a:solidFill>
              </a:defRPr>
            </a:pPr>
            <a:r>
              <a:t>  • 99% accuracy achievable with ensemble methods</a:t>
            </a:r>
          </a:p>
          <a:p>
            <a:pPr>
              <a:spcAft>
                <a:spcPts val="1000"/>
              </a:spcAft>
              <a:defRPr sz="1600">
                <a:solidFill>
                  <a:srgbClr val="282832"/>
                </a:solidFill>
              </a:defRPr>
            </a:pPr>
            <a:endParaRPr/>
          </a:p>
          <a:p>
            <a:pPr>
              <a:spcAft>
                <a:spcPts val="1000"/>
              </a:spcAft>
              <a:defRPr sz="1600">
                <a:solidFill>
                  <a:srgbClr val="282832"/>
                </a:solidFill>
              </a:defRPr>
            </a:pPr>
            <a:r>
              <a:t>Methodological Contributions:</a:t>
            </a:r>
          </a:p>
          <a:p>
            <a:pPr>
              <a:spcAft>
                <a:spcPts val="1000"/>
              </a:spcAft>
              <a:defRPr sz="1600">
                <a:solidFill>
                  <a:srgbClr val="282832"/>
                </a:solidFill>
              </a:defRPr>
            </a:pPr>
            <a:r>
              <a:t>  • Framework for reproducible AI system design with legal defensibility</a:t>
            </a:r>
          </a:p>
          <a:p>
            <a:pPr>
              <a:spcAft>
                <a:spcPts val="1000"/>
              </a:spcAft>
              <a:defRPr sz="1600">
                <a:solidFill>
                  <a:srgbClr val="282832"/>
                </a:solidFill>
              </a:defRPr>
            </a:pPr>
            <a:endParaRPr/>
          </a:p>
          <a:p>
            <a:pPr>
              <a:spcAft>
                <a:spcPts val="1000"/>
              </a:spcAft>
              <a:defRPr sz="1600">
                <a:solidFill>
                  <a:srgbClr val="282832"/>
                </a:solidFill>
              </a:defRPr>
            </a:pPr>
            <a:r>
              <a:t>Practical Contributions:</a:t>
            </a:r>
          </a:p>
          <a:p>
            <a:pPr>
              <a:spcAft>
                <a:spcPts val="1000"/>
              </a:spcAft>
              <a:defRPr sz="1600">
                <a:solidFill>
                  <a:srgbClr val="282832"/>
                </a:solidFill>
              </a:defRPr>
            </a:pPr>
            <a:r>
              <a:t>  • Working implementations enabling organizational adoption</a:t>
            </a:r>
          </a:p>
          <a:p>
            <a:pPr>
              <a:spcAft>
                <a:spcPts val="1000"/>
              </a:spcAft>
              <a:defRPr sz="1600">
                <a:solidFill>
                  <a:srgbClr val="282832"/>
                </a:solidFill>
              </a:defRPr>
            </a:pPr>
            <a:r>
              <a:t>  • Five key findings establish implementation validity</a:t>
            </a:r>
          </a:p>
        </p:txBody>
      </p:sp>
      <p:graphicFrame>
        <p:nvGraphicFramePr>
          <p:cNvPr id="9" name="Diagram 8">
            <a:extLst>
              <a:ext uri="{FF2B5EF4-FFF2-40B4-BE49-F238E27FC236}">
                <a16:creationId xmlns:a16="http://schemas.microsoft.com/office/drawing/2014/main" id="{5A5B1E0B-D0F4-BE4C-D186-D22935D68CDD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116000681"/>
              </p:ext>
            </p:extLst>
          </p:nvPr>
        </p:nvGraphicFramePr>
        <p:xfrm>
          <a:off x="4203735" y="1687882"/>
          <a:ext cx="4574505" cy="248293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5F2F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9144000" cy="1005840"/>
          </a:xfrm>
          <a:prstGeom prst="rect">
            <a:avLst/>
          </a:prstGeom>
          <a:solidFill>
            <a:srgbClr val="673AB7"/>
          </a:solidFill>
          <a:ln>
            <a:solidFill>
              <a:srgbClr val="673AB7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37160" cy="6858000"/>
          </a:xfrm>
          <a:prstGeom prst="rect">
            <a:avLst/>
          </a:prstGeom>
          <a:solidFill>
            <a:srgbClr val="FF6B6B"/>
          </a:solidFill>
          <a:ln>
            <a:solidFill>
              <a:srgbClr val="FF6B6B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" name="Rectangle 3"/>
          <p:cNvSpPr/>
          <p:nvPr/>
        </p:nvSpPr>
        <p:spPr>
          <a:xfrm>
            <a:off x="8046720" y="228600"/>
            <a:ext cx="548640" cy="548640"/>
          </a:xfrm>
          <a:prstGeom prst="rect">
            <a:avLst/>
          </a:prstGeom>
          <a:solidFill>
            <a:srgbClr val="4CAF50"/>
          </a:solidFill>
          <a:ln>
            <a:solidFill>
              <a:srgbClr val="4CAF5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5" name="TextBox 4"/>
          <p:cNvSpPr txBox="1"/>
          <p:nvPr/>
        </p:nvSpPr>
        <p:spPr>
          <a:xfrm>
            <a:off x="8046720" y="228600"/>
            <a:ext cx="548640" cy="548640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ctr">
              <a:defRPr sz="1600" b="1">
                <a:solidFill>
                  <a:srgbClr val="282832"/>
                </a:solidFill>
              </a:defRPr>
            </a:pPr>
            <a:r>
              <a:t>11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365760" y="182880"/>
            <a:ext cx="7315200" cy="7315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3600" b="1">
                <a:solidFill>
                  <a:srgbClr val="4CAF50"/>
                </a:solidFill>
              </a:defRPr>
            </a:pPr>
            <a:r>
              <a:rPr dirty="0"/>
              <a:t>Future Research Directions</a:t>
            </a:r>
          </a:p>
        </p:txBody>
      </p:sp>
      <p:sp>
        <p:nvSpPr>
          <p:cNvPr id="7" name="Rectangle 6"/>
          <p:cNvSpPr/>
          <p:nvPr/>
        </p:nvSpPr>
        <p:spPr>
          <a:xfrm>
            <a:off x="365760" y="1188720"/>
            <a:ext cx="8412480" cy="5303520"/>
          </a:xfrm>
          <a:prstGeom prst="rect">
            <a:avLst/>
          </a:prstGeom>
          <a:solidFill>
            <a:srgbClr val="FFFFFF"/>
          </a:solidFill>
          <a:ln w="25400">
            <a:solidFill>
              <a:srgbClr val="673AB7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" name="TextBox 7"/>
          <p:cNvSpPr txBox="1"/>
          <p:nvPr/>
        </p:nvSpPr>
        <p:spPr>
          <a:xfrm>
            <a:off x="731520" y="1463040"/>
            <a:ext cx="7680960" cy="221086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1000"/>
              </a:spcAft>
              <a:defRPr sz="1600">
                <a:solidFill>
                  <a:srgbClr val="282832"/>
                </a:solidFill>
              </a:defRPr>
            </a:pPr>
            <a:r>
              <a:rPr dirty="0"/>
              <a:t>Adversarial robustness of models against evasion attempts</a:t>
            </a:r>
          </a:p>
          <a:p>
            <a:pPr>
              <a:spcAft>
                <a:spcPts val="1000"/>
              </a:spcAft>
              <a:defRPr sz="1600">
                <a:solidFill>
                  <a:srgbClr val="282832"/>
                </a:solidFill>
              </a:defRPr>
            </a:pPr>
            <a:r>
              <a:rPr dirty="0"/>
              <a:t>Real-time scalability on production forensic systems</a:t>
            </a:r>
          </a:p>
          <a:p>
            <a:pPr>
              <a:spcAft>
                <a:spcPts val="1000"/>
              </a:spcAft>
              <a:defRPr sz="1600">
                <a:solidFill>
                  <a:srgbClr val="282832"/>
                </a:solidFill>
              </a:defRPr>
            </a:pPr>
            <a:r>
              <a:rPr dirty="0"/>
              <a:t>Legal chain-of-custody procedures for ML outputs</a:t>
            </a:r>
          </a:p>
          <a:p>
            <a:pPr>
              <a:spcAft>
                <a:spcPts val="1000"/>
              </a:spcAft>
              <a:defRPr sz="1600">
                <a:solidFill>
                  <a:srgbClr val="282832"/>
                </a:solidFill>
              </a:defRPr>
            </a:pPr>
            <a:r>
              <a:rPr dirty="0"/>
              <a:t>Multi-modal forensic integration (network + endpoint data)</a:t>
            </a:r>
          </a:p>
          <a:p>
            <a:pPr>
              <a:spcAft>
                <a:spcPts val="1000"/>
              </a:spcAft>
              <a:defRPr sz="1600">
                <a:solidFill>
                  <a:srgbClr val="282832"/>
                </a:solidFill>
              </a:defRPr>
            </a:pPr>
            <a:r>
              <a:rPr dirty="0"/>
              <a:t>Concept drift monitoring for temporal stability</a:t>
            </a:r>
          </a:p>
          <a:p>
            <a:pPr>
              <a:spcAft>
                <a:spcPts val="1000"/>
              </a:spcAft>
              <a:defRPr sz="1600">
                <a:solidFill>
                  <a:srgbClr val="282832"/>
                </a:solidFill>
              </a:defRPr>
            </a:pPr>
            <a:endParaRPr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5F2F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9144000" cy="1005840"/>
          </a:xfrm>
          <a:prstGeom prst="rect">
            <a:avLst/>
          </a:prstGeom>
          <a:solidFill>
            <a:srgbClr val="673AB7"/>
          </a:solidFill>
          <a:ln>
            <a:solidFill>
              <a:srgbClr val="673AB7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37160" cy="6858000"/>
          </a:xfrm>
          <a:prstGeom prst="rect">
            <a:avLst/>
          </a:prstGeom>
          <a:solidFill>
            <a:srgbClr val="FF6B6B"/>
          </a:solidFill>
          <a:ln>
            <a:solidFill>
              <a:srgbClr val="FF6B6B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" name="Rectangle 3"/>
          <p:cNvSpPr/>
          <p:nvPr/>
        </p:nvSpPr>
        <p:spPr>
          <a:xfrm>
            <a:off x="8046720" y="228600"/>
            <a:ext cx="548640" cy="548640"/>
          </a:xfrm>
          <a:prstGeom prst="rect">
            <a:avLst/>
          </a:prstGeom>
          <a:solidFill>
            <a:srgbClr val="4CAF50"/>
          </a:solidFill>
          <a:ln>
            <a:solidFill>
              <a:srgbClr val="4CAF5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5" name="TextBox 4"/>
          <p:cNvSpPr txBox="1"/>
          <p:nvPr/>
        </p:nvSpPr>
        <p:spPr>
          <a:xfrm>
            <a:off x="8046720" y="228600"/>
            <a:ext cx="548640" cy="548640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ctr">
              <a:defRPr sz="1600" b="1">
                <a:solidFill>
                  <a:srgbClr val="282832"/>
                </a:solidFill>
              </a:defRPr>
            </a:pPr>
            <a:r>
              <a:t>12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365760" y="182880"/>
            <a:ext cx="7315200" cy="7315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3600" b="1">
                <a:solidFill>
                  <a:srgbClr val="4CAF50"/>
                </a:solidFill>
              </a:defRPr>
            </a:pPr>
            <a:r>
              <a:rPr dirty="0"/>
              <a:t>Practical Recommendations</a:t>
            </a:r>
          </a:p>
        </p:txBody>
      </p:sp>
      <p:sp>
        <p:nvSpPr>
          <p:cNvPr id="7" name="Rectangle 6"/>
          <p:cNvSpPr/>
          <p:nvPr/>
        </p:nvSpPr>
        <p:spPr>
          <a:xfrm>
            <a:off x="365760" y="1188720"/>
            <a:ext cx="8412480" cy="5303520"/>
          </a:xfrm>
          <a:prstGeom prst="rect">
            <a:avLst/>
          </a:prstGeom>
          <a:solidFill>
            <a:srgbClr val="FFFFFF"/>
          </a:solidFill>
          <a:ln w="25400">
            <a:solidFill>
              <a:srgbClr val="673AB7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" name="TextBox 7"/>
          <p:cNvSpPr txBox="1"/>
          <p:nvPr/>
        </p:nvSpPr>
        <p:spPr>
          <a:xfrm>
            <a:off x="731520" y="1463040"/>
            <a:ext cx="7680960" cy="221086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1000"/>
              </a:spcAft>
              <a:defRPr sz="1600">
                <a:solidFill>
                  <a:srgbClr val="282832"/>
                </a:solidFill>
              </a:defRPr>
            </a:pPr>
            <a:r>
              <a:rPr dirty="0"/>
              <a:t>Deploy ensemble methods (Random Forest) over individual classifiers</a:t>
            </a:r>
          </a:p>
          <a:p>
            <a:pPr>
              <a:spcAft>
                <a:spcPts val="1000"/>
              </a:spcAft>
              <a:defRPr sz="1600">
                <a:solidFill>
                  <a:srgbClr val="282832"/>
                </a:solidFill>
              </a:defRPr>
            </a:pPr>
            <a:r>
              <a:rPr dirty="0"/>
              <a:t>Establish protocol-aware analysis procedures</a:t>
            </a:r>
          </a:p>
          <a:p>
            <a:pPr>
              <a:spcAft>
                <a:spcPts val="1000"/>
              </a:spcAft>
              <a:defRPr sz="1600">
                <a:solidFill>
                  <a:srgbClr val="282832"/>
                </a:solidFill>
              </a:defRPr>
            </a:pPr>
            <a:r>
              <a:rPr dirty="0"/>
              <a:t>Prioritize interpretability for legal admissibility</a:t>
            </a:r>
          </a:p>
          <a:p>
            <a:pPr>
              <a:spcAft>
                <a:spcPts val="1000"/>
              </a:spcAft>
              <a:defRPr sz="1600">
                <a:solidFill>
                  <a:srgbClr val="282832"/>
                </a:solidFill>
              </a:defRPr>
            </a:pPr>
            <a:r>
              <a:rPr dirty="0"/>
              <a:t>Conduct ongoing model validation monitoring</a:t>
            </a:r>
          </a:p>
          <a:p>
            <a:pPr>
              <a:spcAft>
                <a:spcPts val="1000"/>
              </a:spcAft>
              <a:defRPr sz="1600">
                <a:solidFill>
                  <a:srgbClr val="282832"/>
                </a:solidFill>
              </a:defRPr>
            </a:pPr>
            <a:r>
              <a:rPr dirty="0"/>
              <a:t>Maintain human expert involvement in all analysis</a:t>
            </a:r>
          </a:p>
          <a:p>
            <a:pPr>
              <a:spcAft>
                <a:spcPts val="1000"/>
              </a:spcAft>
              <a:defRPr sz="1600">
                <a:solidFill>
                  <a:srgbClr val="282832"/>
                </a:solidFill>
              </a:defRPr>
            </a:pPr>
            <a:endParaRPr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4142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9144000" cy="274320"/>
          </a:xfrm>
          <a:prstGeom prst="rect">
            <a:avLst/>
          </a:prstGeom>
          <a:solidFill>
            <a:srgbClr val="FF6B6B"/>
          </a:solidFill>
          <a:ln>
            <a:solidFill>
              <a:srgbClr val="FF6B6B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TextBox 2"/>
          <p:cNvSpPr txBox="1"/>
          <p:nvPr/>
        </p:nvSpPr>
        <p:spPr>
          <a:xfrm>
            <a:off x="457200" y="731520"/>
            <a:ext cx="8229600" cy="9144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 sz="4800" b="1">
                <a:solidFill>
                  <a:srgbClr val="4CAF50"/>
                </a:solidFill>
              </a:defRPr>
            </a:pPr>
            <a:r>
              <a:t>Key Conclusions</a:t>
            </a:r>
          </a:p>
        </p:txBody>
      </p:sp>
      <p:sp>
        <p:nvSpPr>
          <p:cNvPr id="4" name="Rectangle 3"/>
          <p:cNvSpPr/>
          <p:nvPr/>
        </p:nvSpPr>
        <p:spPr>
          <a:xfrm>
            <a:off x="731520" y="1828800"/>
            <a:ext cx="7680960" cy="4389120"/>
          </a:xfrm>
          <a:prstGeom prst="rect">
            <a:avLst/>
          </a:prstGeom>
          <a:solidFill>
            <a:srgbClr val="673AB7"/>
          </a:solidFill>
          <a:ln w="38100">
            <a:solidFill>
              <a:srgbClr val="FF6B6B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5" name="TextBox 4"/>
          <p:cNvSpPr txBox="1"/>
          <p:nvPr/>
        </p:nvSpPr>
        <p:spPr>
          <a:xfrm>
            <a:off x="1097280" y="2194560"/>
            <a:ext cx="6949440" cy="36576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1000"/>
              </a:spcAft>
              <a:defRPr sz="1600">
                <a:solidFill>
                  <a:srgbClr val="FFFFFF"/>
                </a:solidFill>
              </a:defRPr>
            </a:pPr>
            <a:r>
              <a:t>✓ AI-assisted forensics is technically feasible and operationally viable</a:t>
            </a:r>
          </a:p>
          <a:p>
            <a:pPr>
              <a:spcAft>
                <a:spcPts val="1000"/>
              </a:spcAft>
              <a:defRPr sz="1600">
                <a:solidFill>
                  <a:srgbClr val="FFFFFF"/>
                </a:solidFill>
              </a:defRPr>
            </a:pPr>
            <a:r>
              <a:t>✓ Hybrid human-AI frameworks represent the most appropriate approach</a:t>
            </a:r>
          </a:p>
          <a:p>
            <a:pPr>
              <a:spcAft>
                <a:spcPts val="1000"/>
              </a:spcAft>
              <a:defRPr sz="1600">
                <a:solidFill>
                  <a:srgbClr val="FFFFFF"/>
                </a:solidFill>
              </a:defRPr>
            </a:pPr>
            <a:r>
              <a:t>✓ 99% accuracy achieved with Random Forest models</a:t>
            </a:r>
          </a:p>
          <a:p>
            <a:pPr>
              <a:spcAft>
                <a:spcPts val="1000"/>
              </a:spcAft>
              <a:defRPr sz="1600">
                <a:solidFill>
                  <a:srgbClr val="FFFFFF"/>
                </a:solidFill>
              </a:defRPr>
            </a:pPr>
            <a:r>
              <a:t>✓ Human expert judgment remains essential to forensic practice</a:t>
            </a:r>
          </a:p>
          <a:p>
            <a:pPr>
              <a:spcAft>
                <a:spcPts val="1000"/>
              </a:spcAft>
              <a:defRPr sz="1600">
                <a:solidFill>
                  <a:srgbClr val="FFFFFF"/>
                </a:solidFill>
              </a:defRPr>
            </a:pPr>
            <a:r>
              <a:t>✓ Research establishes foundation for responsible AI deployment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469ED3D6-9727-8BD3-7E35-C8F4FF652A66}"/>
              </a:ext>
            </a:extLst>
          </p:cNvPr>
          <p:cNvSpPr/>
          <p:nvPr/>
        </p:nvSpPr>
        <p:spPr>
          <a:xfrm>
            <a:off x="0" y="0"/>
            <a:ext cx="9144000" cy="1005840"/>
          </a:xfrm>
          <a:prstGeom prst="rect">
            <a:avLst/>
          </a:prstGeom>
          <a:solidFill>
            <a:srgbClr val="673AB7"/>
          </a:solidFill>
          <a:ln>
            <a:solidFill>
              <a:srgbClr val="673AB7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34BBD914-8F6A-EAE9-10AF-02F779EB78B6}"/>
              </a:ext>
            </a:extLst>
          </p:cNvPr>
          <p:cNvSpPr txBox="1"/>
          <p:nvPr/>
        </p:nvSpPr>
        <p:spPr>
          <a:xfrm>
            <a:off x="365760" y="182880"/>
            <a:ext cx="731520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3600" b="1">
                <a:solidFill>
                  <a:srgbClr val="4CAF50"/>
                </a:solidFill>
              </a:defRPr>
            </a:pPr>
            <a:r>
              <a:rPr lang="en-US" dirty="0"/>
              <a:t>References</a:t>
            </a:r>
            <a:endParaRPr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86080B5-11A2-D357-A2D7-54A4719A0F6D}"/>
              </a:ext>
            </a:extLst>
          </p:cNvPr>
          <p:cNvSpPr txBox="1"/>
          <p:nvPr/>
        </p:nvSpPr>
        <p:spPr>
          <a:xfrm>
            <a:off x="365760" y="1396313"/>
            <a:ext cx="8139413" cy="30264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400"/>
              </a:spcAft>
              <a:defRPr sz="900">
                <a:solidFill>
                  <a:srgbClr val="212121"/>
                </a:solidFill>
              </a:defRPr>
            </a:pPr>
            <a:r>
              <a:rPr lang="en-IN" dirty="0"/>
              <a:t>[1] B. Zhou, Bias and fairness in software and automation tools in digital forensics, J. </a:t>
            </a:r>
            <a:r>
              <a:rPr lang="en-IN" dirty="0" err="1"/>
              <a:t>Surveill</a:t>
            </a:r>
            <a:r>
              <a:rPr lang="en-IN" dirty="0"/>
              <a:t>. </a:t>
            </a:r>
            <a:r>
              <a:rPr lang="en-IN" dirty="0" err="1"/>
              <a:t>Secur</a:t>
            </a:r>
            <a:r>
              <a:rPr lang="en-IN" dirty="0"/>
              <a:t>. Syst., vol. 5, no. 2, pp. 112-128, 2024.</a:t>
            </a:r>
          </a:p>
          <a:p>
            <a:pPr>
              <a:spcAft>
                <a:spcPts val="400"/>
              </a:spcAft>
              <a:defRPr sz="900">
                <a:solidFill>
                  <a:srgbClr val="212121"/>
                </a:solidFill>
              </a:defRPr>
            </a:pPr>
            <a:r>
              <a:rPr lang="en-IN" dirty="0"/>
              <a:t>[2] S. Kim, J. Lee, and H. Park, Explainability in artificial intelligence: Methods and applications, IEEE Trans. </a:t>
            </a:r>
            <a:r>
              <a:rPr lang="en-IN" dirty="0" err="1"/>
              <a:t>Artif</a:t>
            </a:r>
            <a:r>
              <a:rPr lang="en-IN" dirty="0"/>
              <a:t>. Intell., vol. 3, no. 1, pp. 45-62, 2024.</a:t>
            </a:r>
          </a:p>
          <a:p>
            <a:pPr>
              <a:spcAft>
                <a:spcPts val="400"/>
              </a:spcAft>
              <a:defRPr sz="900">
                <a:solidFill>
                  <a:srgbClr val="212121"/>
                </a:solidFill>
              </a:defRPr>
            </a:pPr>
            <a:r>
              <a:rPr lang="en-IN" dirty="0"/>
              <a:t>[3] D. </a:t>
            </a:r>
            <a:r>
              <a:rPr lang="en-IN" dirty="0" err="1"/>
              <a:t>Dunsin</a:t>
            </a:r>
            <a:r>
              <a:rPr lang="en-IN" dirty="0"/>
              <a:t> et al., A comprehensive analysis of the role of artificial intelligence in digital forensics, </a:t>
            </a:r>
            <a:r>
              <a:rPr lang="en-IN" dirty="0" err="1"/>
              <a:t>Comput</a:t>
            </a:r>
            <a:r>
              <a:rPr lang="en-IN" dirty="0"/>
              <a:t>. Sci. Rev., vol. 54, p. 101251, 2024.</a:t>
            </a:r>
          </a:p>
          <a:p>
            <a:pPr>
              <a:spcAft>
                <a:spcPts val="400"/>
              </a:spcAft>
              <a:defRPr sz="900">
                <a:solidFill>
                  <a:srgbClr val="212121"/>
                </a:solidFill>
              </a:defRPr>
            </a:pPr>
            <a:r>
              <a:rPr lang="en-IN" dirty="0"/>
              <a:t>[4] R. Caruana and Y. Lou, Intelligible models for classification and regression, in Proc. 19th ACM SIGKDD Conf., 2013, pp. 150-158.</a:t>
            </a:r>
          </a:p>
          <a:p>
            <a:pPr>
              <a:spcAft>
                <a:spcPts val="400"/>
              </a:spcAft>
              <a:defRPr sz="900">
                <a:solidFill>
                  <a:srgbClr val="212121"/>
                </a:solidFill>
              </a:defRPr>
            </a:pPr>
            <a:r>
              <a:rPr lang="en-IN" dirty="0"/>
              <a:t>[5] L. </a:t>
            </a:r>
            <a:r>
              <a:rPr lang="en-IN" dirty="0" err="1"/>
              <a:t>Breiman</a:t>
            </a:r>
            <a:r>
              <a:rPr lang="en-IN" dirty="0"/>
              <a:t>, Random forests, Mach. Learn., vol. 45, no. 1, pp. 5-32, 2001.</a:t>
            </a:r>
          </a:p>
          <a:p>
            <a:pPr>
              <a:spcAft>
                <a:spcPts val="400"/>
              </a:spcAft>
              <a:defRPr sz="900">
                <a:solidFill>
                  <a:srgbClr val="212121"/>
                </a:solidFill>
              </a:defRPr>
            </a:pPr>
            <a:r>
              <a:rPr lang="en-IN" dirty="0"/>
              <a:t>[6] M. </a:t>
            </a:r>
            <a:r>
              <a:rPr lang="en-IN" dirty="0" err="1"/>
              <a:t>Tavallaee</a:t>
            </a:r>
            <a:r>
              <a:rPr lang="en-IN" dirty="0"/>
              <a:t> et al., A detailed analysis of the KDD99 dataset, in Proc. IEEE Symp., 2009, pp. 53-58.</a:t>
            </a:r>
          </a:p>
          <a:p>
            <a:pPr>
              <a:spcAft>
                <a:spcPts val="400"/>
              </a:spcAft>
              <a:defRPr sz="900">
                <a:solidFill>
                  <a:srgbClr val="212121"/>
                </a:solidFill>
              </a:defRPr>
            </a:pPr>
            <a:r>
              <a:rPr lang="en-IN" dirty="0"/>
              <a:t>[7] C. W. Hsu, C. C. Chang, and C. J. Lin, A practical guide to support vector classification, Tech. Rep., 2003.</a:t>
            </a:r>
          </a:p>
          <a:p>
            <a:pPr>
              <a:spcAft>
                <a:spcPts val="400"/>
              </a:spcAft>
              <a:defRPr sz="900">
                <a:solidFill>
                  <a:srgbClr val="212121"/>
                </a:solidFill>
              </a:defRPr>
            </a:pPr>
            <a:r>
              <a:rPr lang="en-IN" dirty="0"/>
              <a:t>[9] F. Pedregosa et al., Scikit-learn: Machine learning in Python, J. Mach. Learn. Res., vol. 12, pp. 2825-2830, 2011.</a:t>
            </a:r>
          </a:p>
          <a:p>
            <a:pPr>
              <a:spcAft>
                <a:spcPts val="400"/>
              </a:spcAft>
              <a:defRPr sz="900">
                <a:solidFill>
                  <a:srgbClr val="212121"/>
                </a:solidFill>
              </a:defRPr>
            </a:pPr>
            <a:r>
              <a:rPr lang="en-IN" dirty="0"/>
              <a:t>[10] I. E. Dror and N. </a:t>
            </a:r>
            <a:r>
              <a:rPr lang="en-IN" dirty="0" err="1"/>
              <a:t>Scurich</a:t>
            </a:r>
            <a:r>
              <a:rPr lang="en-IN" dirty="0"/>
              <a:t>, Expert evidence and psychology, Virginia J. Criminal Law, vol. 1, pp. 226-246, 2016.</a:t>
            </a:r>
          </a:p>
          <a:p>
            <a:pPr>
              <a:spcAft>
                <a:spcPts val="400"/>
              </a:spcAft>
              <a:defRPr sz="900">
                <a:solidFill>
                  <a:srgbClr val="212121"/>
                </a:solidFill>
              </a:defRPr>
            </a:pPr>
            <a:r>
              <a:rPr lang="en-IN" dirty="0"/>
              <a:t>[11] T. Fawcett, An introduction to ROC analysis, Pattern </a:t>
            </a:r>
            <a:r>
              <a:rPr lang="en-IN" dirty="0" err="1"/>
              <a:t>Recogn</a:t>
            </a:r>
            <a:r>
              <a:rPr lang="en-IN" dirty="0"/>
              <a:t>. Lett., vol. 27, no. 8, pp. 861-874, 2006.</a:t>
            </a:r>
          </a:p>
          <a:p>
            <a:pPr>
              <a:spcAft>
                <a:spcPts val="400"/>
              </a:spcAft>
              <a:defRPr sz="900">
                <a:solidFill>
                  <a:srgbClr val="212121"/>
                </a:solidFill>
              </a:defRPr>
            </a:pPr>
            <a:r>
              <a:rPr lang="en-IN" dirty="0"/>
              <a:t>[12] I. Goodfellow, Y. Bengio, and A. Courville, Deep Learning, MIT Press, 2016.</a:t>
            </a:r>
          </a:p>
          <a:p>
            <a:pPr>
              <a:spcAft>
                <a:spcPts val="400"/>
              </a:spcAft>
              <a:defRPr sz="900">
                <a:solidFill>
                  <a:srgbClr val="212121"/>
                </a:solidFill>
              </a:defRPr>
            </a:pPr>
            <a:r>
              <a:rPr lang="en-IN" dirty="0"/>
              <a:t>[13] S. J. Russell and P. Norvig, Artificial Intelligence: A Modern Approach, 4th ed., Pearson, 2020.</a:t>
            </a:r>
          </a:p>
          <a:p>
            <a:pPr>
              <a:spcAft>
                <a:spcPts val="400"/>
              </a:spcAft>
              <a:defRPr sz="900">
                <a:solidFill>
                  <a:srgbClr val="212121"/>
                </a:solidFill>
              </a:defRPr>
            </a:pPr>
            <a:r>
              <a:rPr lang="en-IN" dirty="0"/>
              <a:t>[14] A. A. Freire et al., Forensic investigation procedures for machine learning systems, IEEE </a:t>
            </a:r>
            <a:r>
              <a:rPr lang="en-IN" dirty="0" err="1"/>
              <a:t>Secur</a:t>
            </a:r>
            <a:r>
              <a:rPr lang="en-IN" dirty="0"/>
              <a:t>. Privacy, vol. 17, no. 3, pp. 52-61, 2019.</a:t>
            </a:r>
          </a:p>
          <a:p>
            <a:pPr>
              <a:spcAft>
                <a:spcPts val="400"/>
              </a:spcAft>
              <a:defRPr sz="900">
                <a:solidFill>
                  <a:srgbClr val="212121"/>
                </a:solidFill>
              </a:defRPr>
            </a:pPr>
            <a:r>
              <a:rPr lang="en-IN" dirty="0"/>
              <a:t>[15] D. Hosmer and S. </a:t>
            </a:r>
            <a:r>
              <a:rPr lang="en-IN" dirty="0" err="1"/>
              <a:t>Lemeshow</a:t>
            </a:r>
            <a:r>
              <a:rPr lang="en-IN" dirty="0"/>
              <a:t>, Applied Logistic Regression, 2nd ed., Wiley, 2000.</a:t>
            </a:r>
          </a:p>
          <a:p>
            <a:endParaRPr lang="en-IN" dirty="0"/>
          </a:p>
        </p:txBody>
      </p:sp>
    </p:spTree>
    <p:extLst>
      <p:ext uri="{BB962C8B-B14F-4D97-AF65-F5344CB8AC3E}">
        <p14:creationId xmlns:p14="http://schemas.microsoft.com/office/powerpoint/2010/main" val="182989295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4142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2286000"/>
            <a:ext cx="9144000" cy="182880"/>
          </a:xfrm>
          <a:prstGeom prst="rect">
            <a:avLst/>
          </a:prstGeom>
          <a:solidFill>
            <a:srgbClr val="4CAF50"/>
          </a:solidFill>
          <a:ln>
            <a:solidFill>
              <a:srgbClr val="4CAF5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TextBox 2"/>
          <p:cNvSpPr txBox="1"/>
          <p:nvPr/>
        </p:nvSpPr>
        <p:spPr>
          <a:xfrm>
            <a:off x="535858" y="2331720"/>
            <a:ext cx="8229600" cy="13716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 sz="7200" b="1">
                <a:solidFill>
                  <a:srgbClr val="FF6B6B"/>
                </a:solidFill>
              </a:defRPr>
            </a:pPr>
            <a:r>
              <a:t>Thank You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457200" y="3840480"/>
            <a:ext cx="8229600" cy="9144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 sz="3200">
                <a:solidFill>
                  <a:srgbClr val="4CAF50"/>
                </a:solidFill>
              </a:defRPr>
            </a:pPr>
            <a:r>
              <a:t>Questions &amp; Discussion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22</TotalTime>
  <Words>1035</Words>
  <Application>Microsoft Office PowerPoint</Application>
  <PresentationFormat>On-screen Show (4:3)</PresentationFormat>
  <Paragraphs>149</Paragraphs>
  <Slides>15</Slides>
  <Notes>13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8" baseType="lpstr">
      <vt:lpstr>Arial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Manager/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>laksh bhalodiya</dc:creator>
  <cp:keywords/>
  <cp:lastModifiedBy>laksh bhalodiya</cp:lastModifiedBy>
  <cp:revision>3</cp:revision>
  <dcterms:created xsi:type="dcterms:W3CDTF">2013-01-27T09:14:16Z</dcterms:created>
  <dcterms:modified xsi:type="dcterms:W3CDTF">2026-09-29T01:32:17Z</dcterms:modified>
  <cp:category/>
</cp:coreProperties>
</file>