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1"/>
  </p:notesMasterIdLst>
  <p:sldIdLst>
    <p:sldId id="257" r:id="rId5"/>
    <p:sldId id="294" r:id="rId6"/>
    <p:sldId id="723" r:id="rId7"/>
    <p:sldId id="620" r:id="rId8"/>
    <p:sldId id="720" r:id="rId9"/>
    <p:sldId id="608" r:id="rId10"/>
    <p:sldId id="609" r:id="rId11"/>
    <p:sldId id="739" r:id="rId12"/>
    <p:sldId id="733" r:id="rId13"/>
    <p:sldId id="734" r:id="rId14"/>
    <p:sldId id="728" r:id="rId15"/>
    <p:sldId id="737" r:id="rId16"/>
    <p:sldId id="726" r:id="rId17"/>
    <p:sldId id="665" r:id="rId18"/>
    <p:sldId id="738"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266"/>
    <p:restoredTop sz="96893"/>
  </p:normalViewPr>
  <p:slideViewPr>
    <p:cSldViewPr snapToGrid="0" snapToObjects="1">
      <p:cViewPr varScale="1">
        <p:scale>
          <a:sx n="124" d="100"/>
          <a:sy n="124" d="100"/>
        </p:scale>
        <p:origin x="1200" y="168"/>
      </p:cViewPr>
      <p:guideLst/>
    </p:cSldViewPr>
  </p:slideViewPr>
  <p:notesTextViewPr>
    <p:cViewPr>
      <p:scale>
        <a:sx n="1" d="1"/>
        <a:sy n="1" d="1"/>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DD1D9E-4858-9E48-BC77-F56A201F00E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8586FF6B-11E0-504E-814A-4C79F535A398}">
      <dgm:prSet phldrT="[Text]"/>
      <dgm:spPr/>
      <dgm:t>
        <a:bodyPr/>
        <a:lstStyle/>
        <a:p>
          <a:r>
            <a:rPr lang="en-GB" dirty="0"/>
            <a:t>Event</a:t>
          </a:r>
        </a:p>
      </dgm:t>
    </dgm:pt>
    <dgm:pt modelId="{550EB15E-D2F6-BF43-A419-1A594D9831F6}" type="parTrans" cxnId="{5169270D-41A3-CC4A-ADB5-70FCDE236849}">
      <dgm:prSet/>
      <dgm:spPr/>
      <dgm:t>
        <a:bodyPr/>
        <a:lstStyle/>
        <a:p>
          <a:endParaRPr lang="en-GB"/>
        </a:p>
      </dgm:t>
    </dgm:pt>
    <dgm:pt modelId="{EC87A9B3-88ED-7F4B-B355-1F8F63819151}" type="sibTrans" cxnId="{5169270D-41A3-CC4A-ADB5-70FCDE236849}">
      <dgm:prSet/>
      <dgm:spPr/>
      <dgm:t>
        <a:bodyPr/>
        <a:lstStyle/>
        <a:p>
          <a:endParaRPr lang="en-GB"/>
        </a:p>
      </dgm:t>
    </dgm:pt>
    <dgm:pt modelId="{24AFA806-B2C4-9448-9461-8DFFB1D7296A}">
      <dgm:prSet phldrT="[Text]"/>
      <dgm:spPr/>
      <dgm:t>
        <a:bodyPr/>
        <a:lstStyle/>
        <a:p>
          <a:r>
            <a:rPr lang="en-GB" dirty="0"/>
            <a:t>Venue</a:t>
          </a:r>
        </a:p>
      </dgm:t>
    </dgm:pt>
    <dgm:pt modelId="{550F3B3A-1A97-3B42-A23A-B44CBE72A5F3}" type="parTrans" cxnId="{56E0952C-5ADC-F14C-9A21-38C596056113}">
      <dgm:prSet/>
      <dgm:spPr/>
      <dgm:t>
        <a:bodyPr/>
        <a:lstStyle/>
        <a:p>
          <a:endParaRPr lang="en-GB"/>
        </a:p>
      </dgm:t>
    </dgm:pt>
    <dgm:pt modelId="{0975071E-58D0-6A49-9B74-5BCA4FC5E4F9}" type="sibTrans" cxnId="{56E0952C-5ADC-F14C-9A21-38C596056113}">
      <dgm:prSet/>
      <dgm:spPr/>
      <dgm:t>
        <a:bodyPr/>
        <a:lstStyle/>
        <a:p>
          <a:endParaRPr lang="en-GB"/>
        </a:p>
      </dgm:t>
    </dgm:pt>
    <dgm:pt modelId="{5E1AD3F1-F64A-2C46-9400-A5328B69C52E}">
      <dgm:prSet phldrT="[Text]"/>
      <dgm:spPr/>
      <dgm:t>
        <a:bodyPr/>
        <a:lstStyle/>
        <a:p>
          <a:r>
            <a:rPr lang="en-GB" dirty="0"/>
            <a:t>Brochure</a:t>
          </a:r>
        </a:p>
      </dgm:t>
    </dgm:pt>
    <dgm:pt modelId="{1062842F-4FC0-DE49-A65D-3414A42C1EEB}" type="parTrans" cxnId="{34854FCD-BB75-E84F-A5BC-00DF643EB5D4}">
      <dgm:prSet/>
      <dgm:spPr/>
      <dgm:t>
        <a:bodyPr/>
        <a:lstStyle/>
        <a:p>
          <a:endParaRPr lang="en-GB"/>
        </a:p>
      </dgm:t>
    </dgm:pt>
    <dgm:pt modelId="{AC245AC0-7AEC-1640-A2C4-4471BCB2E866}" type="sibTrans" cxnId="{34854FCD-BB75-E84F-A5BC-00DF643EB5D4}">
      <dgm:prSet/>
      <dgm:spPr/>
      <dgm:t>
        <a:bodyPr/>
        <a:lstStyle/>
        <a:p>
          <a:endParaRPr lang="en-GB"/>
        </a:p>
      </dgm:t>
    </dgm:pt>
    <dgm:pt modelId="{92748FA0-D276-4848-A497-9DD3EFCC1915}">
      <dgm:prSet/>
      <dgm:spPr/>
      <dgm:t>
        <a:bodyPr/>
        <a:lstStyle/>
        <a:p>
          <a:r>
            <a:rPr lang="en-GB" dirty="0"/>
            <a:t>Partners</a:t>
          </a:r>
        </a:p>
      </dgm:t>
    </dgm:pt>
    <dgm:pt modelId="{DA3B1AEB-4B98-C146-9DB8-0E2753289375}" type="parTrans" cxnId="{D774E6AB-1F19-9840-BE62-FE5341A7B099}">
      <dgm:prSet/>
      <dgm:spPr/>
      <dgm:t>
        <a:bodyPr/>
        <a:lstStyle/>
        <a:p>
          <a:endParaRPr lang="en-GB"/>
        </a:p>
      </dgm:t>
    </dgm:pt>
    <dgm:pt modelId="{3C617306-4BA3-654F-BFA2-BF3DF59CBCBA}" type="sibTrans" cxnId="{D774E6AB-1F19-9840-BE62-FE5341A7B099}">
      <dgm:prSet/>
      <dgm:spPr/>
      <dgm:t>
        <a:bodyPr/>
        <a:lstStyle/>
        <a:p>
          <a:endParaRPr lang="en-GB"/>
        </a:p>
      </dgm:t>
    </dgm:pt>
    <dgm:pt modelId="{B11728B7-534E-3941-AD1F-6C1A6C70B50C}">
      <dgm:prSet/>
      <dgm:spPr/>
      <dgm:t>
        <a:bodyPr/>
        <a:lstStyle/>
        <a:p>
          <a:r>
            <a:rPr lang="en-GB" dirty="0"/>
            <a:t>Guests</a:t>
          </a:r>
        </a:p>
      </dgm:t>
    </dgm:pt>
    <dgm:pt modelId="{3E76006F-FEB9-5447-AD27-B50E99B3D3ED}" type="parTrans" cxnId="{20E20114-6681-554D-A242-25FF6C15CB7C}">
      <dgm:prSet/>
      <dgm:spPr/>
      <dgm:t>
        <a:bodyPr/>
        <a:lstStyle/>
        <a:p>
          <a:endParaRPr lang="en-GB"/>
        </a:p>
      </dgm:t>
    </dgm:pt>
    <dgm:pt modelId="{99E0B958-C813-9F4C-A630-67DAA4CC6846}" type="sibTrans" cxnId="{20E20114-6681-554D-A242-25FF6C15CB7C}">
      <dgm:prSet/>
      <dgm:spPr/>
      <dgm:t>
        <a:bodyPr/>
        <a:lstStyle/>
        <a:p>
          <a:endParaRPr lang="en-GB"/>
        </a:p>
      </dgm:t>
    </dgm:pt>
    <dgm:pt modelId="{37811906-B2BD-8841-8978-21C51D75F59A}">
      <dgm:prSet/>
      <dgm:spPr/>
      <dgm:t>
        <a:bodyPr/>
        <a:lstStyle/>
        <a:p>
          <a:r>
            <a:rPr lang="en-GB" dirty="0"/>
            <a:t>Draft </a:t>
          </a:r>
        </a:p>
      </dgm:t>
    </dgm:pt>
    <dgm:pt modelId="{02C666CE-1CE7-A245-A67E-BE87F1CAF4DB}" type="parTrans" cxnId="{1CC6B44E-1DD6-DA45-87BF-4A98E8C4AF7A}">
      <dgm:prSet/>
      <dgm:spPr/>
      <dgm:t>
        <a:bodyPr/>
        <a:lstStyle/>
        <a:p>
          <a:endParaRPr lang="en-GB"/>
        </a:p>
      </dgm:t>
    </dgm:pt>
    <dgm:pt modelId="{45CF4323-7437-564E-9B03-AF72E12048BA}" type="sibTrans" cxnId="{1CC6B44E-1DD6-DA45-87BF-4A98E8C4AF7A}">
      <dgm:prSet/>
      <dgm:spPr/>
      <dgm:t>
        <a:bodyPr/>
        <a:lstStyle/>
        <a:p>
          <a:endParaRPr lang="en-GB"/>
        </a:p>
      </dgm:t>
    </dgm:pt>
    <dgm:pt modelId="{8F3ECF9D-D97A-7348-B0D8-12FA0F15BD4C}">
      <dgm:prSet/>
      <dgm:spPr/>
      <dgm:t>
        <a:bodyPr/>
        <a:lstStyle/>
        <a:p>
          <a:r>
            <a:rPr lang="en-GB" dirty="0"/>
            <a:t>Printed</a:t>
          </a:r>
        </a:p>
      </dgm:t>
    </dgm:pt>
    <dgm:pt modelId="{A5498147-172F-7B4F-AC3D-B25294D2B344}" type="parTrans" cxnId="{5E8F2C90-7ABA-D447-99A4-9FB7C0F61DEE}">
      <dgm:prSet/>
      <dgm:spPr/>
      <dgm:t>
        <a:bodyPr/>
        <a:lstStyle/>
        <a:p>
          <a:endParaRPr lang="en-GB"/>
        </a:p>
      </dgm:t>
    </dgm:pt>
    <dgm:pt modelId="{586BA236-517E-2747-B65C-51596EC79736}" type="sibTrans" cxnId="{5E8F2C90-7ABA-D447-99A4-9FB7C0F61DEE}">
      <dgm:prSet/>
      <dgm:spPr/>
      <dgm:t>
        <a:bodyPr/>
        <a:lstStyle/>
        <a:p>
          <a:endParaRPr lang="en-GB"/>
        </a:p>
      </dgm:t>
    </dgm:pt>
    <dgm:pt modelId="{8408F2C3-8C9C-5345-9B89-10A44DA0228D}">
      <dgm:prSet/>
      <dgm:spPr/>
      <dgm:t>
        <a:bodyPr/>
        <a:lstStyle/>
        <a:p>
          <a:r>
            <a:rPr lang="en-GB" dirty="0"/>
            <a:t>Presenter </a:t>
          </a:r>
        </a:p>
      </dgm:t>
    </dgm:pt>
    <dgm:pt modelId="{9DBB43CF-EE64-3146-9DEA-4AACAB30AB01}" type="parTrans" cxnId="{04D7B447-D583-9D40-8798-8A1E7CA777F0}">
      <dgm:prSet/>
      <dgm:spPr/>
      <dgm:t>
        <a:bodyPr/>
        <a:lstStyle/>
        <a:p>
          <a:endParaRPr lang="en-GB"/>
        </a:p>
      </dgm:t>
    </dgm:pt>
    <dgm:pt modelId="{D8A92672-BBC2-0449-96C3-9669DB04C415}" type="sibTrans" cxnId="{04D7B447-D583-9D40-8798-8A1E7CA777F0}">
      <dgm:prSet/>
      <dgm:spPr/>
      <dgm:t>
        <a:bodyPr/>
        <a:lstStyle/>
        <a:p>
          <a:endParaRPr lang="en-GB"/>
        </a:p>
      </dgm:t>
    </dgm:pt>
    <dgm:pt modelId="{113F8EA9-6821-2D4C-ABEA-A1DA4A8FDC6F}">
      <dgm:prSet/>
      <dgm:spPr/>
      <dgm:t>
        <a:bodyPr/>
        <a:lstStyle/>
        <a:p>
          <a:r>
            <a:rPr lang="en-GB" dirty="0"/>
            <a:t>Delegate List</a:t>
          </a:r>
        </a:p>
      </dgm:t>
    </dgm:pt>
    <dgm:pt modelId="{19332FEA-9F89-594C-BA2F-8CE4354B241F}" type="parTrans" cxnId="{FCB97E56-78F4-194A-B046-681A5F9BA1E6}">
      <dgm:prSet/>
      <dgm:spPr/>
      <dgm:t>
        <a:bodyPr/>
        <a:lstStyle/>
        <a:p>
          <a:endParaRPr lang="en-GB"/>
        </a:p>
      </dgm:t>
    </dgm:pt>
    <dgm:pt modelId="{8FB284A0-541E-5E40-93A7-10B582F7FFD2}" type="sibTrans" cxnId="{FCB97E56-78F4-194A-B046-681A5F9BA1E6}">
      <dgm:prSet/>
      <dgm:spPr/>
      <dgm:t>
        <a:bodyPr/>
        <a:lstStyle/>
        <a:p>
          <a:endParaRPr lang="en-GB"/>
        </a:p>
      </dgm:t>
    </dgm:pt>
    <dgm:pt modelId="{BB23E2F9-4102-F24C-B340-151116ABB2DD}">
      <dgm:prSet/>
      <dgm:spPr/>
      <dgm:t>
        <a:bodyPr/>
        <a:lstStyle/>
        <a:p>
          <a:r>
            <a:rPr lang="en-GB" dirty="0"/>
            <a:t>Profile</a:t>
          </a:r>
        </a:p>
      </dgm:t>
    </dgm:pt>
    <dgm:pt modelId="{A2EBDF03-1E6C-D948-876A-867F4D3D3148}" type="parTrans" cxnId="{F06927A1-7871-2540-88EC-CC8F4FDCC4CE}">
      <dgm:prSet/>
      <dgm:spPr/>
      <dgm:t>
        <a:bodyPr/>
        <a:lstStyle/>
        <a:p>
          <a:endParaRPr lang="en-GB"/>
        </a:p>
      </dgm:t>
    </dgm:pt>
    <dgm:pt modelId="{0D39C9A7-044B-3740-86A2-DDBE51D141EE}" type="sibTrans" cxnId="{F06927A1-7871-2540-88EC-CC8F4FDCC4CE}">
      <dgm:prSet/>
      <dgm:spPr/>
      <dgm:t>
        <a:bodyPr/>
        <a:lstStyle/>
        <a:p>
          <a:endParaRPr lang="en-GB"/>
        </a:p>
      </dgm:t>
    </dgm:pt>
    <dgm:pt modelId="{3E156F0D-E1CF-F74A-BFF2-06CF1A003295}">
      <dgm:prSet/>
      <dgm:spPr/>
      <dgm:t>
        <a:bodyPr/>
        <a:lstStyle/>
        <a:p>
          <a:r>
            <a:rPr lang="en-GB" dirty="0"/>
            <a:t>Arrange Seating </a:t>
          </a:r>
        </a:p>
      </dgm:t>
    </dgm:pt>
    <dgm:pt modelId="{D2756B99-18B9-B345-B681-23D95A5743A9}" type="parTrans" cxnId="{75026F1C-EE62-BC4D-B68E-CD958D46116E}">
      <dgm:prSet/>
      <dgm:spPr/>
      <dgm:t>
        <a:bodyPr/>
        <a:lstStyle/>
        <a:p>
          <a:endParaRPr lang="en-GB"/>
        </a:p>
      </dgm:t>
    </dgm:pt>
    <dgm:pt modelId="{124ED5D5-D675-3F41-9C67-3BFD2F2DB584}" type="sibTrans" cxnId="{75026F1C-EE62-BC4D-B68E-CD958D46116E}">
      <dgm:prSet/>
      <dgm:spPr/>
      <dgm:t>
        <a:bodyPr/>
        <a:lstStyle/>
        <a:p>
          <a:endParaRPr lang="en-GB"/>
        </a:p>
      </dgm:t>
    </dgm:pt>
    <dgm:pt modelId="{41E26E16-9AD8-FF4A-A28B-AB544B844812}">
      <dgm:prSet/>
      <dgm:spPr/>
      <dgm:t>
        <a:bodyPr/>
        <a:lstStyle/>
        <a:p>
          <a:r>
            <a:rPr lang="en-GB" dirty="0"/>
            <a:t>Book Date</a:t>
          </a:r>
        </a:p>
      </dgm:t>
    </dgm:pt>
    <dgm:pt modelId="{74AF1F5C-6C57-514C-A5FE-64AD2AC4C93D}" type="parTrans" cxnId="{576276B4-D78C-7C42-8A6E-8B055BD93837}">
      <dgm:prSet/>
      <dgm:spPr/>
      <dgm:t>
        <a:bodyPr/>
        <a:lstStyle/>
        <a:p>
          <a:endParaRPr lang="en-GB"/>
        </a:p>
      </dgm:t>
    </dgm:pt>
    <dgm:pt modelId="{71B62B53-0466-5D40-8A9E-5EB28913EB43}" type="sibTrans" cxnId="{576276B4-D78C-7C42-8A6E-8B055BD93837}">
      <dgm:prSet/>
      <dgm:spPr/>
      <dgm:t>
        <a:bodyPr/>
        <a:lstStyle/>
        <a:p>
          <a:endParaRPr lang="en-GB"/>
        </a:p>
      </dgm:t>
    </dgm:pt>
    <dgm:pt modelId="{9FE78E63-CC51-A744-B7F0-17B5FB181B5A}">
      <dgm:prSet/>
      <dgm:spPr/>
      <dgm:t>
        <a:bodyPr/>
        <a:lstStyle/>
        <a:p>
          <a:r>
            <a:rPr lang="en-GB" dirty="0"/>
            <a:t>Create Invitation</a:t>
          </a:r>
        </a:p>
      </dgm:t>
    </dgm:pt>
    <dgm:pt modelId="{B5EBE939-5EB7-A944-9E56-F926F8B5184D}" type="parTrans" cxnId="{1E24C417-7D90-1A46-9820-B9A6100F4571}">
      <dgm:prSet/>
      <dgm:spPr/>
      <dgm:t>
        <a:bodyPr/>
        <a:lstStyle/>
        <a:p>
          <a:endParaRPr lang="en-GB"/>
        </a:p>
      </dgm:t>
    </dgm:pt>
    <dgm:pt modelId="{AB9EC3E0-C272-214F-9276-0A1822061B3E}" type="sibTrans" cxnId="{1E24C417-7D90-1A46-9820-B9A6100F4571}">
      <dgm:prSet/>
      <dgm:spPr/>
      <dgm:t>
        <a:bodyPr/>
        <a:lstStyle/>
        <a:p>
          <a:endParaRPr lang="en-GB"/>
        </a:p>
      </dgm:t>
    </dgm:pt>
    <dgm:pt modelId="{19D2588D-A99E-9646-9492-E8CFF2C569A7}">
      <dgm:prSet/>
      <dgm:spPr/>
      <dgm:t>
        <a:bodyPr/>
        <a:lstStyle/>
        <a:p>
          <a:r>
            <a:rPr lang="en-GB" dirty="0"/>
            <a:t>Identify Attendees</a:t>
          </a:r>
        </a:p>
      </dgm:t>
    </dgm:pt>
    <dgm:pt modelId="{617F8AEA-8781-5F4E-903C-C7BE639C27AE}" type="parTrans" cxnId="{20C9AA6B-4AB2-F84B-ADEC-7AD603B28917}">
      <dgm:prSet/>
      <dgm:spPr/>
      <dgm:t>
        <a:bodyPr/>
        <a:lstStyle/>
        <a:p>
          <a:endParaRPr lang="en-GB"/>
        </a:p>
      </dgm:t>
    </dgm:pt>
    <dgm:pt modelId="{130B718D-6B77-E647-BF5D-391137322168}" type="sibTrans" cxnId="{20C9AA6B-4AB2-F84B-ADEC-7AD603B28917}">
      <dgm:prSet/>
      <dgm:spPr/>
      <dgm:t>
        <a:bodyPr/>
        <a:lstStyle/>
        <a:p>
          <a:endParaRPr lang="en-GB"/>
        </a:p>
      </dgm:t>
    </dgm:pt>
    <dgm:pt modelId="{ABD9A2CE-B302-0F4F-87E8-F394E82BEE70}">
      <dgm:prSet/>
      <dgm:spPr/>
      <dgm:t>
        <a:bodyPr/>
        <a:lstStyle/>
        <a:p>
          <a:r>
            <a:rPr lang="en-GB" dirty="0"/>
            <a:t>Invite and Confirm Numbers</a:t>
          </a:r>
        </a:p>
      </dgm:t>
    </dgm:pt>
    <dgm:pt modelId="{221007ED-7E9A-824D-BEE9-FE3867479569}" type="parTrans" cxnId="{9D6676D2-EAC9-8647-A98B-4CE782F3D48C}">
      <dgm:prSet/>
      <dgm:spPr/>
      <dgm:t>
        <a:bodyPr/>
        <a:lstStyle/>
        <a:p>
          <a:endParaRPr lang="en-GB"/>
        </a:p>
      </dgm:t>
    </dgm:pt>
    <dgm:pt modelId="{83A88236-99ED-6449-8CA6-E886F4A24972}" type="sibTrans" cxnId="{9D6676D2-EAC9-8647-A98B-4CE782F3D48C}">
      <dgm:prSet/>
      <dgm:spPr/>
      <dgm:t>
        <a:bodyPr/>
        <a:lstStyle/>
        <a:p>
          <a:endParaRPr lang="en-GB"/>
        </a:p>
      </dgm:t>
    </dgm:pt>
    <dgm:pt modelId="{33A585E7-AA61-7C49-9863-94994CB92249}">
      <dgm:prSet/>
      <dgm:spPr/>
      <dgm:t>
        <a:bodyPr/>
        <a:lstStyle/>
        <a:p>
          <a:r>
            <a:rPr lang="en-GB" dirty="0"/>
            <a:t>Review Proof</a:t>
          </a:r>
        </a:p>
      </dgm:t>
    </dgm:pt>
    <dgm:pt modelId="{3D7E95C6-F5C7-8344-935A-BA02F260D09B}" type="parTrans" cxnId="{50E40654-CCE3-FA44-8820-F22C94CB92CE}">
      <dgm:prSet/>
      <dgm:spPr/>
      <dgm:t>
        <a:bodyPr/>
        <a:lstStyle/>
        <a:p>
          <a:endParaRPr lang="en-GB"/>
        </a:p>
      </dgm:t>
    </dgm:pt>
    <dgm:pt modelId="{720AC9AE-0619-3D4C-88B7-777E69A99554}" type="sibTrans" cxnId="{50E40654-CCE3-FA44-8820-F22C94CB92CE}">
      <dgm:prSet/>
      <dgm:spPr/>
      <dgm:t>
        <a:bodyPr/>
        <a:lstStyle/>
        <a:p>
          <a:endParaRPr lang="en-GB"/>
        </a:p>
      </dgm:t>
    </dgm:pt>
    <dgm:pt modelId="{15E3FFFB-5B60-DF45-9FAA-180B89D670D8}">
      <dgm:prSet/>
      <dgm:spPr/>
      <dgm:t>
        <a:bodyPr/>
        <a:lstStyle/>
        <a:p>
          <a:r>
            <a:rPr lang="en-GB" dirty="0"/>
            <a:t>Final Copy</a:t>
          </a:r>
        </a:p>
      </dgm:t>
    </dgm:pt>
    <dgm:pt modelId="{3CB6DDA7-4B8F-F94C-A05B-B65D0B940B21}" type="parTrans" cxnId="{977B4927-83EF-FF4C-A0B4-7EA1DA6DB5DC}">
      <dgm:prSet/>
      <dgm:spPr/>
      <dgm:t>
        <a:bodyPr/>
        <a:lstStyle/>
        <a:p>
          <a:endParaRPr lang="en-GB"/>
        </a:p>
      </dgm:t>
    </dgm:pt>
    <dgm:pt modelId="{7186B0AB-7954-734F-9EC7-2F6D11127D90}" type="sibTrans" cxnId="{977B4927-83EF-FF4C-A0B4-7EA1DA6DB5DC}">
      <dgm:prSet/>
      <dgm:spPr/>
      <dgm:t>
        <a:bodyPr/>
        <a:lstStyle/>
        <a:p>
          <a:endParaRPr lang="en-GB"/>
        </a:p>
      </dgm:t>
    </dgm:pt>
    <dgm:pt modelId="{8D1119C9-32BE-C84E-A897-ABBB146EEBEE}">
      <dgm:prSet/>
      <dgm:spPr/>
      <dgm:t>
        <a:bodyPr/>
        <a:lstStyle/>
        <a:p>
          <a:r>
            <a:rPr lang="en-GB" dirty="0"/>
            <a:t>Distribute @ event </a:t>
          </a:r>
        </a:p>
      </dgm:t>
    </dgm:pt>
    <dgm:pt modelId="{ADEA0628-3574-AB4A-878B-1E5272F12C3E}" type="parTrans" cxnId="{6FBF89B6-BB05-3744-AC95-9079D580E6C1}">
      <dgm:prSet/>
      <dgm:spPr/>
      <dgm:t>
        <a:bodyPr/>
        <a:lstStyle/>
        <a:p>
          <a:endParaRPr lang="en-GB"/>
        </a:p>
      </dgm:t>
    </dgm:pt>
    <dgm:pt modelId="{3B1F83A3-31A3-9547-B674-046AA0BD8963}" type="sibTrans" cxnId="{6FBF89B6-BB05-3744-AC95-9079D580E6C1}">
      <dgm:prSet/>
      <dgm:spPr/>
      <dgm:t>
        <a:bodyPr/>
        <a:lstStyle/>
        <a:p>
          <a:endParaRPr lang="en-GB"/>
        </a:p>
      </dgm:t>
    </dgm:pt>
    <dgm:pt modelId="{B80AA12A-429B-2642-9116-6970216800F5}">
      <dgm:prSet/>
      <dgm:spPr/>
      <dgm:t>
        <a:bodyPr/>
        <a:lstStyle/>
        <a:p>
          <a:r>
            <a:rPr lang="en-GB" dirty="0"/>
            <a:t>Confirm Requirements</a:t>
          </a:r>
        </a:p>
      </dgm:t>
    </dgm:pt>
    <dgm:pt modelId="{74CFF4CF-35A5-EF4C-B508-D55895984B31}" type="parTrans" cxnId="{32C9766E-2670-7C4E-9953-234060927085}">
      <dgm:prSet/>
      <dgm:spPr/>
      <dgm:t>
        <a:bodyPr/>
        <a:lstStyle/>
        <a:p>
          <a:endParaRPr lang="en-GB"/>
        </a:p>
      </dgm:t>
    </dgm:pt>
    <dgm:pt modelId="{DB265E30-5EEA-0944-A9F4-EEA96525902F}" type="sibTrans" cxnId="{32C9766E-2670-7C4E-9953-234060927085}">
      <dgm:prSet/>
      <dgm:spPr/>
      <dgm:t>
        <a:bodyPr/>
        <a:lstStyle/>
        <a:p>
          <a:endParaRPr lang="en-GB"/>
        </a:p>
      </dgm:t>
    </dgm:pt>
    <dgm:pt modelId="{EBC01548-67F7-364F-8035-BE463D75F0D5}">
      <dgm:prSet/>
      <dgm:spPr/>
      <dgm:t>
        <a:bodyPr/>
        <a:lstStyle/>
        <a:p>
          <a:r>
            <a:rPr lang="en-GB" dirty="0"/>
            <a:t>Get profile</a:t>
          </a:r>
        </a:p>
      </dgm:t>
    </dgm:pt>
    <dgm:pt modelId="{B539EDD2-2B23-8545-BCCE-D6415092BD1D}" type="parTrans" cxnId="{F7D5D6A1-F520-E844-BF5C-168B46B9E426}">
      <dgm:prSet/>
      <dgm:spPr/>
      <dgm:t>
        <a:bodyPr/>
        <a:lstStyle/>
        <a:p>
          <a:endParaRPr lang="en-GB"/>
        </a:p>
      </dgm:t>
    </dgm:pt>
    <dgm:pt modelId="{6BB001DB-3CBE-6B4E-B057-0C690A5FE025}" type="sibTrans" cxnId="{F7D5D6A1-F520-E844-BF5C-168B46B9E426}">
      <dgm:prSet/>
      <dgm:spPr/>
      <dgm:t>
        <a:bodyPr/>
        <a:lstStyle/>
        <a:p>
          <a:endParaRPr lang="en-GB"/>
        </a:p>
      </dgm:t>
    </dgm:pt>
    <dgm:pt modelId="{FB416800-881F-3549-82EA-7810633FEBAE}">
      <dgm:prSet phldrT="[Text]"/>
      <dgm:spPr/>
      <dgm:t>
        <a:bodyPr/>
        <a:lstStyle/>
        <a:p>
          <a:r>
            <a:rPr lang="en-GB" dirty="0"/>
            <a:t>People</a:t>
          </a:r>
        </a:p>
      </dgm:t>
    </dgm:pt>
    <dgm:pt modelId="{CEEF430C-E196-A647-8EE3-3A6BA43D3C8A}" type="sibTrans" cxnId="{DAEFF689-4C3E-694F-B73C-9E47317F3172}">
      <dgm:prSet/>
      <dgm:spPr/>
      <dgm:t>
        <a:bodyPr/>
        <a:lstStyle/>
        <a:p>
          <a:endParaRPr lang="en-GB"/>
        </a:p>
      </dgm:t>
    </dgm:pt>
    <dgm:pt modelId="{142E8F3C-F4A4-2144-88CD-66371CE9B976}" type="parTrans" cxnId="{DAEFF689-4C3E-694F-B73C-9E47317F3172}">
      <dgm:prSet/>
      <dgm:spPr/>
      <dgm:t>
        <a:bodyPr/>
        <a:lstStyle/>
        <a:p>
          <a:endParaRPr lang="en-GB"/>
        </a:p>
      </dgm:t>
    </dgm:pt>
    <dgm:pt modelId="{5D25142F-5A4D-2046-BB40-78F788FC4150}">
      <dgm:prSet/>
      <dgm:spPr/>
      <dgm:t>
        <a:bodyPr/>
        <a:lstStyle/>
        <a:p>
          <a:r>
            <a:rPr lang="en-GB" dirty="0"/>
            <a:t>Organise IT equipment</a:t>
          </a:r>
        </a:p>
      </dgm:t>
    </dgm:pt>
    <dgm:pt modelId="{7DC6A6CB-09E6-EF46-A2A9-698067910F52}" type="sibTrans" cxnId="{6BF29C33-2B45-844D-A230-0ECB69E12441}">
      <dgm:prSet/>
      <dgm:spPr/>
      <dgm:t>
        <a:bodyPr/>
        <a:lstStyle/>
        <a:p>
          <a:endParaRPr lang="en-GB"/>
        </a:p>
      </dgm:t>
    </dgm:pt>
    <dgm:pt modelId="{BBAE9E39-E402-AE4F-9E8F-4A764D071553}" type="parTrans" cxnId="{6BF29C33-2B45-844D-A230-0ECB69E12441}">
      <dgm:prSet/>
      <dgm:spPr/>
      <dgm:t>
        <a:bodyPr/>
        <a:lstStyle/>
        <a:p>
          <a:endParaRPr lang="en-GB"/>
        </a:p>
      </dgm:t>
    </dgm:pt>
    <dgm:pt modelId="{AF4A9DA4-9D09-954A-AE62-91AFC8C1B34B}">
      <dgm:prSet/>
      <dgm:spPr/>
      <dgm:t>
        <a:bodyPr/>
        <a:lstStyle/>
        <a:p>
          <a:r>
            <a:rPr lang="en-GB" dirty="0"/>
            <a:t>Confirm Equipment required</a:t>
          </a:r>
        </a:p>
      </dgm:t>
    </dgm:pt>
    <dgm:pt modelId="{FF73C0E8-AAB8-5946-BE8C-E7F30DB1FC0B}" type="parTrans" cxnId="{4750F2A5-3934-D845-9EEC-3194BAABF31B}">
      <dgm:prSet/>
      <dgm:spPr/>
      <dgm:t>
        <a:bodyPr/>
        <a:lstStyle/>
        <a:p>
          <a:endParaRPr lang="en-GB"/>
        </a:p>
      </dgm:t>
    </dgm:pt>
    <dgm:pt modelId="{1C7ACF1B-A43D-6544-B082-531CC83C6150}" type="sibTrans" cxnId="{4750F2A5-3934-D845-9EEC-3194BAABF31B}">
      <dgm:prSet/>
      <dgm:spPr/>
      <dgm:t>
        <a:bodyPr/>
        <a:lstStyle/>
        <a:p>
          <a:endParaRPr lang="en-GB"/>
        </a:p>
      </dgm:t>
    </dgm:pt>
    <dgm:pt modelId="{DDA42DC6-FED8-7B4E-8F14-6B2C56981DB4}">
      <dgm:prSet/>
      <dgm:spPr/>
      <dgm:t>
        <a:bodyPr/>
        <a:lstStyle/>
        <a:p>
          <a:r>
            <a:rPr lang="en-GB" dirty="0"/>
            <a:t>Get  partners profile</a:t>
          </a:r>
        </a:p>
      </dgm:t>
    </dgm:pt>
    <dgm:pt modelId="{3DA2BA51-8159-4B4B-BA97-510CEE821A18}" type="parTrans" cxnId="{06FF75B7-1B47-0F4F-BE0E-D0BD6A412815}">
      <dgm:prSet/>
      <dgm:spPr/>
      <dgm:t>
        <a:bodyPr/>
        <a:lstStyle/>
        <a:p>
          <a:endParaRPr lang="en-GB"/>
        </a:p>
      </dgm:t>
    </dgm:pt>
    <dgm:pt modelId="{236670E6-B70B-B448-86E5-DF7C2741ED13}" type="sibTrans" cxnId="{06FF75B7-1B47-0F4F-BE0E-D0BD6A412815}">
      <dgm:prSet/>
      <dgm:spPr/>
      <dgm:t>
        <a:bodyPr/>
        <a:lstStyle/>
        <a:p>
          <a:endParaRPr lang="en-GB"/>
        </a:p>
      </dgm:t>
    </dgm:pt>
    <dgm:pt modelId="{48DC3E6F-9306-954A-AC64-7871CAFBC953}">
      <dgm:prSet/>
      <dgm:spPr/>
      <dgm:t>
        <a:bodyPr/>
        <a:lstStyle/>
        <a:p>
          <a:r>
            <a:rPr lang="en-GB" dirty="0"/>
            <a:t>Presenters profile</a:t>
          </a:r>
        </a:p>
      </dgm:t>
    </dgm:pt>
    <dgm:pt modelId="{AF8C1488-F7DE-844B-A63F-B9AEB79226C2}" type="parTrans" cxnId="{B7373437-8640-6448-B650-1506F35F6F14}">
      <dgm:prSet/>
      <dgm:spPr/>
      <dgm:t>
        <a:bodyPr/>
        <a:lstStyle/>
        <a:p>
          <a:endParaRPr lang="en-GB"/>
        </a:p>
      </dgm:t>
    </dgm:pt>
    <dgm:pt modelId="{1419A1D4-1D32-2841-BFEC-23638B8B2AD4}" type="sibTrans" cxnId="{B7373437-8640-6448-B650-1506F35F6F14}">
      <dgm:prSet/>
      <dgm:spPr/>
      <dgm:t>
        <a:bodyPr/>
        <a:lstStyle/>
        <a:p>
          <a:endParaRPr lang="en-GB"/>
        </a:p>
      </dgm:t>
    </dgm:pt>
    <dgm:pt modelId="{8514F1EC-6E58-1A48-A8C0-D41DA635FB23}">
      <dgm:prSet/>
      <dgm:spPr/>
      <dgm:t>
        <a:bodyPr/>
        <a:lstStyle/>
        <a:p>
          <a:r>
            <a:rPr lang="en-GB" dirty="0"/>
            <a:t>Partners Profile</a:t>
          </a:r>
        </a:p>
      </dgm:t>
    </dgm:pt>
    <dgm:pt modelId="{607F4574-D1EB-0B44-8599-D7179D023330}" type="parTrans" cxnId="{39917FA3-1325-9246-BD2C-AB0B6A5A4553}">
      <dgm:prSet/>
      <dgm:spPr/>
      <dgm:t>
        <a:bodyPr/>
        <a:lstStyle/>
        <a:p>
          <a:endParaRPr lang="en-GB"/>
        </a:p>
      </dgm:t>
    </dgm:pt>
    <dgm:pt modelId="{1C74ABD6-BD48-CF41-BFE8-DB34D6752AF4}" type="sibTrans" cxnId="{39917FA3-1325-9246-BD2C-AB0B6A5A4553}">
      <dgm:prSet/>
      <dgm:spPr/>
      <dgm:t>
        <a:bodyPr/>
        <a:lstStyle/>
        <a:p>
          <a:endParaRPr lang="en-GB"/>
        </a:p>
      </dgm:t>
    </dgm:pt>
    <dgm:pt modelId="{009B9D43-07ED-7043-A3F1-A348906EDB56}">
      <dgm:prSet/>
      <dgm:spPr/>
      <dgm:t>
        <a:bodyPr/>
        <a:lstStyle/>
        <a:p>
          <a:r>
            <a:rPr lang="en-GB" dirty="0"/>
            <a:t>Write Draft</a:t>
          </a:r>
        </a:p>
      </dgm:t>
    </dgm:pt>
    <dgm:pt modelId="{802D10D8-DF8F-2B4E-A95A-EA26BC6D35CA}" type="parTrans" cxnId="{1B50AD82-EBBF-EE44-B22B-0C05F113A206}">
      <dgm:prSet/>
      <dgm:spPr/>
      <dgm:t>
        <a:bodyPr/>
        <a:lstStyle/>
        <a:p>
          <a:endParaRPr lang="en-GB"/>
        </a:p>
      </dgm:t>
    </dgm:pt>
    <dgm:pt modelId="{10CACB9F-708D-2242-B035-A234C8E62B08}" type="sibTrans" cxnId="{1B50AD82-EBBF-EE44-B22B-0C05F113A206}">
      <dgm:prSet/>
      <dgm:spPr/>
      <dgm:t>
        <a:bodyPr/>
        <a:lstStyle/>
        <a:p>
          <a:endParaRPr lang="en-GB"/>
        </a:p>
      </dgm:t>
    </dgm:pt>
    <dgm:pt modelId="{CDE63AF6-7F47-0049-B8FE-4AEB3D63C268}">
      <dgm:prSet/>
      <dgm:spPr/>
      <dgm:t>
        <a:bodyPr/>
        <a:lstStyle/>
        <a:p>
          <a:r>
            <a:rPr lang="en-GB" dirty="0"/>
            <a:t>Review draft</a:t>
          </a:r>
        </a:p>
      </dgm:t>
    </dgm:pt>
    <dgm:pt modelId="{AC41F706-DD92-324A-B5CD-4CFDD565DFDB}" type="parTrans" cxnId="{FAE78AE7-B09A-5745-B430-28B4947D3041}">
      <dgm:prSet/>
      <dgm:spPr/>
      <dgm:t>
        <a:bodyPr/>
        <a:lstStyle/>
        <a:p>
          <a:endParaRPr lang="en-GB"/>
        </a:p>
      </dgm:t>
    </dgm:pt>
    <dgm:pt modelId="{2787D342-996F-744A-BBD6-7EA096382F34}" type="sibTrans" cxnId="{FAE78AE7-B09A-5745-B430-28B4947D3041}">
      <dgm:prSet/>
      <dgm:spPr/>
      <dgm:t>
        <a:bodyPr/>
        <a:lstStyle/>
        <a:p>
          <a:endParaRPr lang="en-GB"/>
        </a:p>
      </dgm:t>
    </dgm:pt>
    <dgm:pt modelId="{BD50857A-F18F-8B4F-83AE-AB6C6AA9A9F4}" type="pres">
      <dgm:prSet presAssocID="{04DD1D9E-4858-9E48-BC77-F56A201F00E2}" presName="hierChild1" presStyleCnt="0">
        <dgm:presLayoutVars>
          <dgm:orgChart val="1"/>
          <dgm:chPref val="1"/>
          <dgm:dir/>
          <dgm:animOne val="branch"/>
          <dgm:animLvl val="lvl"/>
          <dgm:resizeHandles/>
        </dgm:presLayoutVars>
      </dgm:prSet>
      <dgm:spPr/>
    </dgm:pt>
    <dgm:pt modelId="{74338DE2-797C-B949-AE75-DCBC98977EBD}" type="pres">
      <dgm:prSet presAssocID="{8586FF6B-11E0-504E-814A-4C79F535A398}" presName="hierRoot1" presStyleCnt="0">
        <dgm:presLayoutVars>
          <dgm:hierBranch val="init"/>
        </dgm:presLayoutVars>
      </dgm:prSet>
      <dgm:spPr/>
    </dgm:pt>
    <dgm:pt modelId="{2B568CE9-10ED-7F4F-B4A4-94C892AC6FB2}" type="pres">
      <dgm:prSet presAssocID="{8586FF6B-11E0-504E-814A-4C79F535A398}" presName="rootComposite1" presStyleCnt="0"/>
      <dgm:spPr/>
    </dgm:pt>
    <dgm:pt modelId="{8EBA3009-F0AD-9F4E-AB9D-618866881360}" type="pres">
      <dgm:prSet presAssocID="{8586FF6B-11E0-504E-814A-4C79F535A398}" presName="rootText1" presStyleLbl="node0" presStyleIdx="0" presStyleCnt="1">
        <dgm:presLayoutVars>
          <dgm:chPref val="3"/>
        </dgm:presLayoutVars>
      </dgm:prSet>
      <dgm:spPr/>
    </dgm:pt>
    <dgm:pt modelId="{B5D83B98-6FFB-894A-8FB4-286F65A0C0E1}" type="pres">
      <dgm:prSet presAssocID="{8586FF6B-11E0-504E-814A-4C79F535A398}" presName="rootConnector1" presStyleLbl="node1" presStyleIdx="0" presStyleCnt="0"/>
      <dgm:spPr/>
    </dgm:pt>
    <dgm:pt modelId="{9D205A4B-6822-3C49-9C45-A1E3BFB32789}" type="pres">
      <dgm:prSet presAssocID="{8586FF6B-11E0-504E-814A-4C79F535A398}" presName="hierChild2" presStyleCnt="0"/>
      <dgm:spPr/>
    </dgm:pt>
    <dgm:pt modelId="{EA07228D-C347-5848-AFBA-8351768CD7FD}" type="pres">
      <dgm:prSet presAssocID="{550F3B3A-1A97-3B42-A23A-B44CBE72A5F3}" presName="Name37" presStyleLbl="parChTrans1D2" presStyleIdx="0" presStyleCnt="3"/>
      <dgm:spPr/>
    </dgm:pt>
    <dgm:pt modelId="{050D8BCA-55E0-8146-B7CE-8B37F1E2B101}" type="pres">
      <dgm:prSet presAssocID="{24AFA806-B2C4-9448-9461-8DFFB1D7296A}" presName="hierRoot2" presStyleCnt="0">
        <dgm:presLayoutVars>
          <dgm:hierBranch val="init"/>
        </dgm:presLayoutVars>
      </dgm:prSet>
      <dgm:spPr/>
    </dgm:pt>
    <dgm:pt modelId="{47CF6ADA-8BF8-EB4E-A171-CC60D0BD2EF5}" type="pres">
      <dgm:prSet presAssocID="{24AFA806-B2C4-9448-9461-8DFFB1D7296A}" presName="rootComposite" presStyleCnt="0"/>
      <dgm:spPr/>
    </dgm:pt>
    <dgm:pt modelId="{74D634D3-FFFD-E540-B159-9E488EFFE7E5}" type="pres">
      <dgm:prSet presAssocID="{24AFA806-B2C4-9448-9461-8DFFB1D7296A}" presName="rootText" presStyleLbl="node2" presStyleIdx="0" presStyleCnt="3">
        <dgm:presLayoutVars>
          <dgm:chPref val="3"/>
        </dgm:presLayoutVars>
      </dgm:prSet>
      <dgm:spPr/>
    </dgm:pt>
    <dgm:pt modelId="{1C89733C-D2D1-B14C-95C8-6C439B8E0D65}" type="pres">
      <dgm:prSet presAssocID="{24AFA806-B2C4-9448-9461-8DFFB1D7296A}" presName="rootConnector" presStyleLbl="node2" presStyleIdx="0" presStyleCnt="3"/>
      <dgm:spPr/>
    </dgm:pt>
    <dgm:pt modelId="{40D023FE-37CC-6845-8FCF-47305130E5B4}" type="pres">
      <dgm:prSet presAssocID="{24AFA806-B2C4-9448-9461-8DFFB1D7296A}" presName="hierChild4" presStyleCnt="0"/>
      <dgm:spPr/>
    </dgm:pt>
    <dgm:pt modelId="{425AACFD-C8AA-A94D-A3FB-BEA170C4C356}" type="pres">
      <dgm:prSet presAssocID="{74AF1F5C-6C57-514C-A5FE-64AD2AC4C93D}" presName="Name37" presStyleLbl="parChTrans1D3" presStyleIdx="0" presStyleCnt="10"/>
      <dgm:spPr/>
    </dgm:pt>
    <dgm:pt modelId="{7C6E7C93-1424-EE4C-90F8-29E80FBEBA63}" type="pres">
      <dgm:prSet presAssocID="{41E26E16-9AD8-FF4A-A28B-AB544B844812}" presName="hierRoot2" presStyleCnt="0">
        <dgm:presLayoutVars>
          <dgm:hierBranch val="init"/>
        </dgm:presLayoutVars>
      </dgm:prSet>
      <dgm:spPr/>
    </dgm:pt>
    <dgm:pt modelId="{6FE44702-D8AA-9B41-8796-1AE0222D42E6}" type="pres">
      <dgm:prSet presAssocID="{41E26E16-9AD8-FF4A-A28B-AB544B844812}" presName="rootComposite" presStyleCnt="0"/>
      <dgm:spPr/>
    </dgm:pt>
    <dgm:pt modelId="{9E08CDC7-D595-564D-A7C7-26CB939119C6}" type="pres">
      <dgm:prSet presAssocID="{41E26E16-9AD8-FF4A-A28B-AB544B844812}" presName="rootText" presStyleLbl="node3" presStyleIdx="0" presStyleCnt="10">
        <dgm:presLayoutVars>
          <dgm:chPref val="3"/>
        </dgm:presLayoutVars>
      </dgm:prSet>
      <dgm:spPr/>
    </dgm:pt>
    <dgm:pt modelId="{93F91F48-301D-E644-9014-4F62A2A343BA}" type="pres">
      <dgm:prSet presAssocID="{41E26E16-9AD8-FF4A-A28B-AB544B844812}" presName="rootConnector" presStyleLbl="node3" presStyleIdx="0" presStyleCnt="10"/>
      <dgm:spPr/>
    </dgm:pt>
    <dgm:pt modelId="{86F8694F-8CF5-3548-8240-8F6707911499}" type="pres">
      <dgm:prSet presAssocID="{41E26E16-9AD8-FF4A-A28B-AB544B844812}" presName="hierChild4" presStyleCnt="0"/>
      <dgm:spPr/>
    </dgm:pt>
    <dgm:pt modelId="{3D4E71B0-8462-4F41-A90A-B9E67C85B2CB}" type="pres">
      <dgm:prSet presAssocID="{41E26E16-9AD8-FF4A-A28B-AB544B844812}" presName="hierChild5" presStyleCnt="0"/>
      <dgm:spPr/>
    </dgm:pt>
    <dgm:pt modelId="{F06345D9-89B0-704E-A255-4D9D5881D37F}" type="pres">
      <dgm:prSet presAssocID="{D2756B99-18B9-B345-B681-23D95A5743A9}" presName="Name37" presStyleLbl="parChTrans1D3" presStyleIdx="1" presStyleCnt="10"/>
      <dgm:spPr/>
    </dgm:pt>
    <dgm:pt modelId="{A59ED75F-D86A-214E-A7D8-AE98F2806494}" type="pres">
      <dgm:prSet presAssocID="{3E156F0D-E1CF-F74A-BFF2-06CF1A003295}" presName="hierRoot2" presStyleCnt="0">
        <dgm:presLayoutVars>
          <dgm:hierBranch val="init"/>
        </dgm:presLayoutVars>
      </dgm:prSet>
      <dgm:spPr/>
    </dgm:pt>
    <dgm:pt modelId="{E7FF9CA6-6A51-4A42-991A-36EEF9658AA3}" type="pres">
      <dgm:prSet presAssocID="{3E156F0D-E1CF-F74A-BFF2-06CF1A003295}" presName="rootComposite" presStyleCnt="0"/>
      <dgm:spPr/>
    </dgm:pt>
    <dgm:pt modelId="{D9BD4440-A7B0-7046-8402-ECA518B7C3EE}" type="pres">
      <dgm:prSet presAssocID="{3E156F0D-E1CF-F74A-BFF2-06CF1A003295}" presName="rootText" presStyleLbl="node3" presStyleIdx="1" presStyleCnt="10">
        <dgm:presLayoutVars>
          <dgm:chPref val="3"/>
        </dgm:presLayoutVars>
      </dgm:prSet>
      <dgm:spPr/>
    </dgm:pt>
    <dgm:pt modelId="{0D39258A-06AE-C145-92B2-1C1C4872041E}" type="pres">
      <dgm:prSet presAssocID="{3E156F0D-E1CF-F74A-BFF2-06CF1A003295}" presName="rootConnector" presStyleLbl="node3" presStyleIdx="1" presStyleCnt="10"/>
      <dgm:spPr/>
    </dgm:pt>
    <dgm:pt modelId="{8650CA1B-71F8-4D4F-9208-46BB4D82939F}" type="pres">
      <dgm:prSet presAssocID="{3E156F0D-E1CF-F74A-BFF2-06CF1A003295}" presName="hierChild4" presStyleCnt="0"/>
      <dgm:spPr/>
    </dgm:pt>
    <dgm:pt modelId="{29054F58-B92B-BA4A-A559-0FDF775A8683}" type="pres">
      <dgm:prSet presAssocID="{3E156F0D-E1CF-F74A-BFF2-06CF1A003295}" presName="hierChild5" presStyleCnt="0"/>
      <dgm:spPr/>
    </dgm:pt>
    <dgm:pt modelId="{DF6C74F2-D977-AA4C-8B19-0C493C7CDF59}" type="pres">
      <dgm:prSet presAssocID="{BBAE9E39-E402-AE4F-9E8F-4A764D071553}" presName="Name37" presStyleLbl="parChTrans1D3" presStyleIdx="2" presStyleCnt="10"/>
      <dgm:spPr/>
    </dgm:pt>
    <dgm:pt modelId="{B9786E45-32C2-314A-B669-DFDA93A890B2}" type="pres">
      <dgm:prSet presAssocID="{5D25142F-5A4D-2046-BB40-78F788FC4150}" presName="hierRoot2" presStyleCnt="0">
        <dgm:presLayoutVars>
          <dgm:hierBranch val="init"/>
        </dgm:presLayoutVars>
      </dgm:prSet>
      <dgm:spPr/>
    </dgm:pt>
    <dgm:pt modelId="{F3759B9C-7442-4841-92C9-0AC29104D1F1}" type="pres">
      <dgm:prSet presAssocID="{5D25142F-5A4D-2046-BB40-78F788FC4150}" presName="rootComposite" presStyleCnt="0"/>
      <dgm:spPr/>
    </dgm:pt>
    <dgm:pt modelId="{B2BDFBBF-F083-D742-9E1A-8C78B585D7C8}" type="pres">
      <dgm:prSet presAssocID="{5D25142F-5A4D-2046-BB40-78F788FC4150}" presName="rootText" presStyleLbl="node3" presStyleIdx="2" presStyleCnt="10">
        <dgm:presLayoutVars>
          <dgm:chPref val="3"/>
        </dgm:presLayoutVars>
      </dgm:prSet>
      <dgm:spPr/>
    </dgm:pt>
    <dgm:pt modelId="{B4C29171-4644-694E-A716-2EB240F26C0F}" type="pres">
      <dgm:prSet presAssocID="{5D25142F-5A4D-2046-BB40-78F788FC4150}" presName="rootConnector" presStyleLbl="node3" presStyleIdx="2" presStyleCnt="10"/>
      <dgm:spPr/>
    </dgm:pt>
    <dgm:pt modelId="{3B652718-A53E-F645-8A50-125F8955D3F5}" type="pres">
      <dgm:prSet presAssocID="{5D25142F-5A4D-2046-BB40-78F788FC4150}" presName="hierChild4" presStyleCnt="0"/>
      <dgm:spPr/>
    </dgm:pt>
    <dgm:pt modelId="{8D722D73-DA19-2642-9196-3265B5D512E2}" type="pres">
      <dgm:prSet presAssocID="{5D25142F-5A4D-2046-BB40-78F788FC4150}" presName="hierChild5" presStyleCnt="0"/>
      <dgm:spPr/>
    </dgm:pt>
    <dgm:pt modelId="{A6D6091D-4D0D-5C4C-80D1-239CB25E5B8B}" type="pres">
      <dgm:prSet presAssocID="{24AFA806-B2C4-9448-9461-8DFFB1D7296A}" presName="hierChild5" presStyleCnt="0"/>
      <dgm:spPr/>
    </dgm:pt>
    <dgm:pt modelId="{7C05ECF9-6398-5C47-902C-13A075314856}" type="pres">
      <dgm:prSet presAssocID="{142E8F3C-F4A4-2144-88CD-66371CE9B976}" presName="Name37" presStyleLbl="parChTrans1D2" presStyleIdx="1" presStyleCnt="3"/>
      <dgm:spPr/>
    </dgm:pt>
    <dgm:pt modelId="{E1E9DF83-EA30-6343-8E74-B209A57BB850}" type="pres">
      <dgm:prSet presAssocID="{FB416800-881F-3549-82EA-7810633FEBAE}" presName="hierRoot2" presStyleCnt="0">
        <dgm:presLayoutVars>
          <dgm:hierBranch val="init"/>
        </dgm:presLayoutVars>
      </dgm:prSet>
      <dgm:spPr/>
    </dgm:pt>
    <dgm:pt modelId="{177BEBDF-8B9C-814B-840B-E9DCE3ADC34D}" type="pres">
      <dgm:prSet presAssocID="{FB416800-881F-3549-82EA-7810633FEBAE}" presName="rootComposite" presStyleCnt="0"/>
      <dgm:spPr/>
    </dgm:pt>
    <dgm:pt modelId="{6BF619D3-6B90-DE44-A538-903404528007}" type="pres">
      <dgm:prSet presAssocID="{FB416800-881F-3549-82EA-7810633FEBAE}" presName="rootText" presStyleLbl="node2" presStyleIdx="1" presStyleCnt="3">
        <dgm:presLayoutVars>
          <dgm:chPref val="3"/>
        </dgm:presLayoutVars>
      </dgm:prSet>
      <dgm:spPr/>
    </dgm:pt>
    <dgm:pt modelId="{A6C55F95-BB74-6A45-9874-C3C8F09DB914}" type="pres">
      <dgm:prSet presAssocID="{FB416800-881F-3549-82EA-7810633FEBAE}" presName="rootConnector" presStyleLbl="node2" presStyleIdx="1" presStyleCnt="3"/>
      <dgm:spPr/>
    </dgm:pt>
    <dgm:pt modelId="{D58007C4-5DB3-EC44-A9AC-8362FA90505F}" type="pres">
      <dgm:prSet presAssocID="{FB416800-881F-3549-82EA-7810633FEBAE}" presName="hierChild4" presStyleCnt="0"/>
      <dgm:spPr/>
    </dgm:pt>
    <dgm:pt modelId="{7EBD8961-FFC1-4744-9619-A258BBCA91F5}" type="pres">
      <dgm:prSet presAssocID="{DA3B1AEB-4B98-C146-9DB8-0E2753289375}" presName="Name37" presStyleLbl="parChTrans1D3" presStyleIdx="3" presStyleCnt="10"/>
      <dgm:spPr/>
    </dgm:pt>
    <dgm:pt modelId="{A1BB5424-F5DB-7344-9931-341E0A72F56D}" type="pres">
      <dgm:prSet presAssocID="{92748FA0-D276-4848-A497-9DD3EFCC1915}" presName="hierRoot2" presStyleCnt="0">
        <dgm:presLayoutVars>
          <dgm:hierBranch val="init"/>
        </dgm:presLayoutVars>
      </dgm:prSet>
      <dgm:spPr/>
    </dgm:pt>
    <dgm:pt modelId="{CFCD3216-ADB3-D540-985A-F35781AAF9A8}" type="pres">
      <dgm:prSet presAssocID="{92748FA0-D276-4848-A497-9DD3EFCC1915}" presName="rootComposite" presStyleCnt="0"/>
      <dgm:spPr/>
    </dgm:pt>
    <dgm:pt modelId="{E68AD240-A180-8749-B8F1-61DB3D9E821E}" type="pres">
      <dgm:prSet presAssocID="{92748FA0-D276-4848-A497-9DD3EFCC1915}" presName="rootText" presStyleLbl="node3" presStyleIdx="3" presStyleCnt="10">
        <dgm:presLayoutVars>
          <dgm:chPref val="3"/>
        </dgm:presLayoutVars>
      </dgm:prSet>
      <dgm:spPr/>
    </dgm:pt>
    <dgm:pt modelId="{711735E5-5278-104E-8981-B01022598CF0}" type="pres">
      <dgm:prSet presAssocID="{92748FA0-D276-4848-A497-9DD3EFCC1915}" presName="rootConnector" presStyleLbl="node3" presStyleIdx="3" presStyleCnt="10"/>
      <dgm:spPr/>
    </dgm:pt>
    <dgm:pt modelId="{C2B396EA-0A96-A84A-89E0-F25C600ED20B}" type="pres">
      <dgm:prSet presAssocID="{92748FA0-D276-4848-A497-9DD3EFCC1915}" presName="hierChild4" presStyleCnt="0"/>
      <dgm:spPr/>
    </dgm:pt>
    <dgm:pt modelId="{C4E56C44-6F91-CA48-87B4-12232AFFB77B}" type="pres">
      <dgm:prSet presAssocID="{FF73C0E8-AAB8-5946-BE8C-E7F30DB1FC0B}" presName="Name37" presStyleLbl="parChTrans1D4" presStyleIdx="0" presStyleCnt="14"/>
      <dgm:spPr/>
    </dgm:pt>
    <dgm:pt modelId="{3B7C7B02-6D94-C846-BEA8-14D6DFB8D7F6}" type="pres">
      <dgm:prSet presAssocID="{AF4A9DA4-9D09-954A-AE62-91AFC8C1B34B}" presName="hierRoot2" presStyleCnt="0">
        <dgm:presLayoutVars>
          <dgm:hierBranch val="init"/>
        </dgm:presLayoutVars>
      </dgm:prSet>
      <dgm:spPr/>
    </dgm:pt>
    <dgm:pt modelId="{B9E4E235-270E-B54A-8782-D2C3C1B06EF9}" type="pres">
      <dgm:prSet presAssocID="{AF4A9DA4-9D09-954A-AE62-91AFC8C1B34B}" presName="rootComposite" presStyleCnt="0"/>
      <dgm:spPr/>
    </dgm:pt>
    <dgm:pt modelId="{6702AD7A-65DB-1B40-861A-273C89FA34C8}" type="pres">
      <dgm:prSet presAssocID="{AF4A9DA4-9D09-954A-AE62-91AFC8C1B34B}" presName="rootText" presStyleLbl="node4" presStyleIdx="0" presStyleCnt="14">
        <dgm:presLayoutVars>
          <dgm:chPref val="3"/>
        </dgm:presLayoutVars>
      </dgm:prSet>
      <dgm:spPr/>
    </dgm:pt>
    <dgm:pt modelId="{4C016BBD-E1E0-0440-ADA1-74E43DEBD7BA}" type="pres">
      <dgm:prSet presAssocID="{AF4A9DA4-9D09-954A-AE62-91AFC8C1B34B}" presName="rootConnector" presStyleLbl="node4" presStyleIdx="0" presStyleCnt="14"/>
      <dgm:spPr/>
    </dgm:pt>
    <dgm:pt modelId="{0F2B57D2-F4D1-C84C-9D29-001AD22DB18F}" type="pres">
      <dgm:prSet presAssocID="{AF4A9DA4-9D09-954A-AE62-91AFC8C1B34B}" presName="hierChild4" presStyleCnt="0"/>
      <dgm:spPr/>
    </dgm:pt>
    <dgm:pt modelId="{B117EBD6-8324-DF4B-8776-3E6701479E29}" type="pres">
      <dgm:prSet presAssocID="{AF4A9DA4-9D09-954A-AE62-91AFC8C1B34B}" presName="hierChild5" presStyleCnt="0"/>
      <dgm:spPr/>
    </dgm:pt>
    <dgm:pt modelId="{42984358-A6A8-654C-8CA9-7DA2AE206A91}" type="pres">
      <dgm:prSet presAssocID="{3DA2BA51-8159-4B4B-BA97-510CEE821A18}" presName="Name37" presStyleLbl="parChTrans1D4" presStyleIdx="1" presStyleCnt="14"/>
      <dgm:spPr/>
    </dgm:pt>
    <dgm:pt modelId="{54E5DC86-63BF-284D-B600-489B297BD2A3}" type="pres">
      <dgm:prSet presAssocID="{DDA42DC6-FED8-7B4E-8F14-6B2C56981DB4}" presName="hierRoot2" presStyleCnt="0">
        <dgm:presLayoutVars>
          <dgm:hierBranch val="init"/>
        </dgm:presLayoutVars>
      </dgm:prSet>
      <dgm:spPr/>
    </dgm:pt>
    <dgm:pt modelId="{83D6EB2D-238C-4F43-91C8-1F4E0C9C0F84}" type="pres">
      <dgm:prSet presAssocID="{DDA42DC6-FED8-7B4E-8F14-6B2C56981DB4}" presName="rootComposite" presStyleCnt="0"/>
      <dgm:spPr/>
    </dgm:pt>
    <dgm:pt modelId="{F25EACA0-3ECF-2445-B537-D04E0E2A8E5D}" type="pres">
      <dgm:prSet presAssocID="{DDA42DC6-FED8-7B4E-8F14-6B2C56981DB4}" presName="rootText" presStyleLbl="node4" presStyleIdx="1" presStyleCnt="14">
        <dgm:presLayoutVars>
          <dgm:chPref val="3"/>
        </dgm:presLayoutVars>
      </dgm:prSet>
      <dgm:spPr/>
    </dgm:pt>
    <dgm:pt modelId="{675B114C-D5F1-784D-8B3B-868C9B2BB74E}" type="pres">
      <dgm:prSet presAssocID="{DDA42DC6-FED8-7B4E-8F14-6B2C56981DB4}" presName="rootConnector" presStyleLbl="node4" presStyleIdx="1" presStyleCnt="14"/>
      <dgm:spPr/>
    </dgm:pt>
    <dgm:pt modelId="{DFDBC405-63D6-8C45-816C-E6088CD68FE7}" type="pres">
      <dgm:prSet presAssocID="{DDA42DC6-FED8-7B4E-8F14-6B2C56981DB4}" presName="hierChild4" presStyleCnt="0"/>
      <dgm:spPr/>
    </dgm:pt>
    <dgm:pt modelId="{05648FDF-233C-A34D-8935-E7E4133620FA}" type="pres">
      <dgm:prSet presAssocID="{DDA42DC6-FED8-7B4E-8F14-6B2C56981DB4}" presName="hierChild5" presStyleCnt="0"/>
      <dgm:spPr/>
    </dgm:pt>
    <dgm:pt modelId="{A485F118-FD8C-0F44-A1EF-E98A52A3C76F}" type="pres">
      <dgm:prSet presAssocID="{92748FA0-D276-4848-A497-9DD3EFCC1915}" presName="hierChild5" presStyleCnt="0"/>
      <dgm:spPr/>
    </dgm:pt>
    <dgm:pt modelId="{FC058E71-C2AA-BE4B-AD6C-51E0DCA1BEF0}" type="pres">
      <dgm:prSet presAssocID="{3E76006F-FEB9-5447-AD27-B50E99B3D3ED}" presName="Name37" presStyleLbl="parChTrans1D3" presStyleIdx="4" presStyleCnt="10"/>
      <dgm:spPr/>
    </dgm:pt>
    <dgm:pt modelId="{99D464B9-25BF-5842-9B8B-CB60B8387EDC}" type="pres">
      <dgm:prSet presAssocID="{B11728B7-534E-3941-AD1F-6C1A6C70B50C}" presName="hierRoot2" presStyleCnt="0">
        <dgm:presLayoutVars>
          <dgm:hierBranch val="init"/>
        </dgm:presLayoutVars>
      </dgm:prSet>
      <dgm:spPr/>
    </dgm:pt>
    <dgm:pt modelId="{BAA462F0-0FF5-0446-8896-AF9E5E40E34C}" type="pres">
      <dgm:prSet presAssocID="{B11728B7-534E-3941-AD1F-6C1A6C70B50C}" presName="rootComposite" presStyleCnt="0"/>
      <dgm:spPr/>
    </dgm:pt>
    <dgm:pt modelId="{584A994E-846B-B546-9964-27B0509BF025}" type="pres">
      <dgm:prSet presAssocID="{B11728B7-534E-3941-AD1F-6C1A6C70B50C}" presName="rootText" presStyleLbl="node3" presStyleIdx="4" presStyleCnt="10">
        <dgm:presLayoutVars>
          <dgm:chPref val="3"/>
        </dgm:presLayoutVars>
      </dgm:prSet>
      <dgm:spPr/>
    </dgm:pt>
    <dgm:pt modelId="{3AA9E86C-4887-FE4B-ACE8-E2377E0757D2}" type="pres">
      <dgm:prSet presAssocID="{B11728B7-534E-3941-AD1F-6C1A6C70B50C}" presName="rootConnector" presStyleLbl="node3" presStyleIdx="4" presStyleCnt="10"/>
      <dgm:spPr/>
    </dgm:pt>
    <dgm:pt modelId="{F9B77D8A-5C93-AB49-9102-7799E4BB09B4}" type="pres">
      <dgm:prSet presAssocID="{B11728B7-534E-3941-AD1F-6C1A6C70B50C}" presName="hierChild4" presStyleCnt="0"/>
      <dgm:spPr/>
    </dgm:pt>
    <dgm:pt modelId="{EAFC8DFC-7016-DA43-A553-466A66929212}" type="pres">
      <dgm:prSet presAssocID="{B5EBE939-5EB7-A944-9E56-F926F8B5184D}" presName="Name37" presStyleLbl="parChTrans1D4" presStyleIdx="2" presStyleCnt="14"/>
      <dgm:spPr/>
    </dgm:pt>
    <dgm:pt modelId="{A7904CB9-3F5D-0945-BF2E-D82E843A1FD0}" type="pres">
      <dgm:prSet presAssocID="{9FE78E63-CC51-A744-B7F0-17B5FB181B5A}" presName="hierRoot2" presStyleCnt="0">
        <dgm:presLayoutVars>
          <dgm:hierBranch val="init"/>
        </dgm:presLayoutVars>
      </dgm:prSet>
      <dgm:spPr/>
    </dgm:pt>
    <dgm:pt modelId="{4150D73A-8400-3D4E-8F70-0555E795AC21}" type="pres">
      <dgm:prSet presAssocID="{9FE78E63-CC51-A744-B7F0-17B5FB181B5A}" presName="rootComposite" presStyleCnt="0"/>
      <dgm:spPr/>
    </dgm:pt>
    <dgm:pt modelId="{CD62FC62-95B9-3641-AE02-AB93CA8E479C}" type="pres">
      <dgm:prSet presAssocID="{9FE78E63-CC51-A744-B7F0-17B5FB181B5A}" presName="rootText" presStyleLbl="node4" presStyleIdx="2" presStyleCnt="14">
        <dgm:presLayoutVars>
          <dgm:chPref val="3"/>
        </dgm:presLayoutVars>
      </dgm:prSet>
      <dgm:spPr/>
    </dgm:pt>
    <dgm:pt modelId="{6F8C0F44-A182-5241-8560-B4657BD61D71}" type="pres">
      <dgm:prSet presAssocID="{9FE78E63-CC51-A744-B7F0-17B5FB181B5A}" presName="rootConnector" presStyleLbl="node4" presStyleIdx="2" presStyleCnt="14"/>
      <dgm:spPr/>
    </dgm:pt>
    <dgm:pt modelId="{C8FC9564-9CBC-D447-A871-8EC99EA43744}" type="pres">
      <dgm:prSet presAssocID="{9FE78E63-CC51-A744-B7F0-17B5FB181B5A}" presName="hierChild4" presStyleCnt="0"/>
      <dgm:spPr/>
    </dgm:pt>
    <dgm:pt modelId="{8C63F12E-F7AC-4243-BFA8-97B3D7585215}" type="pres">
      <dgm:prSet presAssocID="{9FE78E63-CC51-A744-B7F0-17B5FB181B5A}" presName="hierChild5" presStyleCnt="0"/>
      <dgm:spPr/>
    </dgm:pt>
    <dgm:pt modelId="{6A403067-57DE-6843-831F-DE31B3DAB957}" type="pres">
      <dgm:prSet presAssocID="{617F8AEA-8781-5F4E-903C-C7BE639C27AE}" presName="Name37" presStyleLbl="parChTrans1D4" presStyleIdx="3" presStyleCnt="14"/>
      <dgm:spPr/>
    </dgm:pt>
    <dgm:pt modelId="{93994414-D982-7947-8D14-C3923E0A7454}" type="pres">
      <dgm:prSet presAssocID="{19D2588D-A99E-9646-9492-E8CFF2C569A7}" presName="hierRoot2" presStyleCnt="0">
        <dgm:presLayoutVars>
          <dgm:hierBranch val="init"/>
        </dgm:presLayoutVars>
      </dgm:prSet>
      <dgm:spPr/>
    </dgm:pt>
    <dgm:pt modelId="{C1EC1C45-B6A9-F943-A4AA-28E93B3F0907}" type="pres">
      <dgm:prSet presAssocID="{19D2588D-A99E-9646-9492-E8CFF2C569A7}" presName="rootComposite" presStyleCnt="0"/>
      <dgm:spPr/>
    </dgm:pt>
    <dgm:pt modelId="{080F9EA3-131F-7340-8E86-9E2BFFB83CDB}" type="pres">
      <dgm:prSet presAssocID="{19D2588D-A99E-9646-9492-E8CFF2C569A7}" presName="rootText" presStyleLbl="node4" presStyleIdx="3" presStyleCnt="14">
        <dgm:presLayoutVars>
          <dgm:chPref val="3"/>
        </dgm:presLayoutVars>
      </dgm:prSet>
      <dgm:spPr/>
    </dgm:pt>
    <dgm:pt modelId="{B2496A01-37EF-EB45-B6D0-9C8336016EED}" type="pres">
      <dgm:prSet presAssocID="{19D2588D-A99E-9646-9492-E8CFF2C569A7}" presName="rootConnector" presStyleLbl="node4" presStyleIdx="3" presStyleCnt="14"/>
      <dgm:spPr/>
    </dgm:pt>
    <dgm:pt modelId="{96EBF786-ECA9-9445-A4E1-1198EED4EE8F}" type="pres">
      <dgm:prSet presAssocID="{19D2588D-A99E-9646-9492-E8CFF2C569A7}" presName="hierChild4" presStyleCnt="0"/>
      <dgm:spPr/>
    </dgm:pt>
    <dgm:pt modelId="{95800E0B-C677-5D44-9667-C67994AD59E6}" type="pres">
      <dgm:prSet presAssocID="{19D2588D-A99E-9646-9492-E8CFF2C569A7}" presName="hierChild5" presStyleCnt="0"/>
      <dgm:spPr/>
    </dgm:pt>
    <dgm:pt modelId="{CE7E5AA7-C04C-2544-89D1-22BF8FFDC4DD}" type="pres">
      <dgm:prSet presAssocID="{221007ED-7E9A-824D-BEE9-FE3867479569}" presName="Name37" presStyleLbl="parChTrans1D4" presStyleIdx="4" presStyleCnt="14"/>
      <dgm:spPr/>
    </dgm:pt>
    <dgm:pt modelId="{8AB8BA23-28DA-7D46-A901-0357EC66A3D6}" type="pres">
      <dgm:prSet presAssocID="{ABD9A2CE-B302-0F4F-87E8-F394E82BEE70}" presName="hierRoot2" presStyleCnt="0">
        <dgm:presLayoutVars>
          <dgm:hierBranch val="init"/>
        </dgm:presLayoutVars>
      </dgm:prSet>
      <dgm:spPr/>
    </dgm:pt>
    <dgm:pt modelId="{5DA2E29D-4F9F-DD4C-B0D6-C30DC211490E}" type="pres">
      <dgm:prSet presAssocID="{ABD9A2CE-B302-0F4F-87E8-F394E82BEE70}" presName="rootComposite" presStyleCnt="0"/>
      <dgm:spPr/>
    </dgm:pt>
    <dgm:pt modelId="{B124BDA4-5D0D-554F-B939-8AC6C57DD0C2}" type="pres">
      <dgm:prSet presAssocID="{ABD9A2CE-B302-0F4F-87E8-F394E82BEE70}" presName="rootText" presStyleLbl="node4" presStyleIdx="4" presStyleCnt="14">
        <dgm:presLayoutVars>
          <dgm:chPref val="3"/>
        </dgm:presLayoutVars>
      </dgm:prSet>
      <dgm:spPr/>
    </dgm:pt>
    <dgm:pt modelId="{C6BD1AD7-CDC6-0D47-B522-EA29709CE51B}" type="pres">
      <dgm:prSet presAssocID="{ABD9A2CE-B302-0F4F-87E8-F394E82BEE70}" presName="rootConnector" presStyleLbl="node4" presStyleIdx="4" presStyleCnt="14"/>
      <dgm:spPr/>
    </dgm:pt>
    <dgm:pt modelId="{69243977-0015-6047-9688-683A8601BA3E}" type="pres">
      <dgm:prSet presAssocID="{ABD9A2CE-B302-0F4F-87E8-F394E82BEE70}" presName="hierChild4" presStyleCnt="0"/>
      <dgm:spPr/>
    </dgm:pt>
    <dgm:pt modelId="{E6AA4D32-47AB-C743-B4E8-9F5E5F8176DA}" type="pres">
      <dgm:prSet presAssocID="{ABD9A2CE-B302-0F4F-87E8-F394E82BEE70}" presName="hierChild5" presStyleCnt="0"/>
      <dgm:spPr/>
    </dgm:pt>
    <dgm:pt modelId="{8FBB97A5-B60E-CC43-B771-167DD9EE6D49}" type="pres">
      <dgm:prSet presAssocID="{B11728B7-534E-3941-AD1F-6C1A6C70B50C}" presName="hierChild5" presStyleCnt="0"/>
      <dgm:spPr/>
    </dgm:pt>
    <dgm:pt modelId="{28A4BFBE-E9A1-404C-9022-08A0D92F50F7}" type="pres">
      <dgm:prSet presAssocID="{9DBB43CF-EE64-3146-9DEA-4AACAB30AB01}" presName="Name37" presStyleLbl="parChTrans1D3" presStyleIdx="5" presStyleCnt="10"/>
      <dgm:spPr/>
    </dgm:pt>
    <dgm:pt modelId="{96F0766E-EA00-474B-9066-B3D3E970C869}" type="pres">
      <dgm:prSet presAssocID="{8408F2C3-8C9C-5345-9B89-10A44DA0228D}" presName="hierRoot2" presStyleCnt="0">
        <dgm:presLayoutVars>
          <dgm:hierBranch val="init"/>
        </dgm:presLayoutVars>
      </dgm:prSet>
      <dgm:spPr/>
    </dgm:pt>
    <dgm:pt modelId="{81498B0A-2231-B74E-B098-6DAC643FBB7E}" type="pres">
      <dgm:prSet presAssocID="{8408F2C3-8C9C-5345-9B89-10A44DA0228D}" presName="rootComposite" presStyleCnt="0"/>
      <dgm:spPr/>
    </dgm:pt>
    <dgm:pt modelId="{3D44A4BB-3FCB-394A-94E4-DC324EA7F3F1}" type="pres">
      <dgm:prSet presAssocID="{8408F2C3-8C9C-5345-9B89-10A44DA0228D}" presName="rootText" presStyleLbl="node3" presStyleIdx="5" presStyleCnt="10">
        <dgm:presLayoutVars>
          <dgm:chPref val="3"/>
        </dgm:presLayoutVars>
      </dgm:prSet>
      <dgm:spPr/>
    </dgm:pt>
    <dgm:pt modelId="{B2B53426-A72A-1A42-BE74-F7F955FE6EF9}" type="pres">
      <dgm:prSet presAssocID="{8408F2C3-8C9C-5345-9B89-10A44DA0228D}" presName="rootConnector" presStyleLbl="node3" presStyleIdx="5" presStyleCnt="10"/>
      <dgm:spPr/>
    </dgm:pt>
    <dgm:pt modelId="{64686D7E-67A9-5142-9125-B472CD70ED25}" type="pres">
      <dgm:prSet presAssocID="{8408F2C3-8C9C-5345-9B89-10A44DA0228D}" presName="hierChild4" presStyleCnt="0"/>
      <dgm:spPr/>
    </dgm:pt>
    <dgm:pt modelId="{1CD355D7-9043-C141-BF37-DFDE9C38A4BF}" type="pres">
      <dgm:prSet presAssocID="{74CFF4CF-35A5-EF4C-B508-D55895984B31}" presName="Name37" presStyleLbl="parChTrans1D4" presStyleIdx="5" presStyleCnt="14"/>
      <dgm:spPr/>
    </dgm:pt>
    <dgm:pt modelId="{412FA316-8498-224E-B82D-952D5D28DCC8}" type="pres">
      <dgm:prSet presAssocID="{B80AA12A-429B-2642-9116-6970216800F5}" presName="hierRoot2" presStyleCnt="0">
        <dgm:presLayoutVars>
          <dgm:hierBranch val="init"/>
        </dgm:presLayoutVars>
      </dgm:prSet>
      <dgm:spPr/>
    </dgm:pt>
    <dgm:pt modelId="{784AD97B-2A60-CD48-8683-C2BDD1DB7F1D}" type="pres">
      <dgm:prSet presAssocID="{B80AA12A-429B-2642-9116-6970216800F5}" presName="rootComposite" presStyleCnt="0"/>
      <dgm:spPr/>
    </dgm:pt>
    <dgm:pt modelId="{31E0EEB6-0604-984C-99D3-3F72B606107F}" type="pres">
      <dgm:prSet presAssocID="{B80AA12A-429B-2642-9116-6970216800F5}" presName="rootText" presStyleLbl="node4" presStyleIdx="5" presStyleCnt="14">
        <dgm:presLayoutVars>
          <dgm:chPref val="3"/>
        </dgm:presLayoutVars>
      </dgm:prSet>
      <dgm:spPr/>
    </dgm:pt>
    <dgm:pt modelId="{4F1B7F4C-B159-424C-B0E5-DD1E729912D6}" type="pres">
      <dgm:prSet presAssocID="{B80AA12A-429B-2642-9116-6970216800F5}" presName="rootConnector" presStyleLbl="node4" presStyleIdx="5" presStyleCnt="14"/>
      <dgm:spPr/>
    </dgm:pt>
    <dgm:pt modelId="{37431233-30FA-AF4F-BAB7-18E099DFB581}" type="pres">
      <dgm:prSet presAssocID="{B80AA12A-429B-2642-9116-6970216800F5}" presName="hierChild4" presStyleCnt="0"/>
      <dgm:spPr/>
    </dgm:pt>
    <dgm:pt modelId="{25860CB9-9664-4A48-A9BA-464CE96FD024}" type="pres">
      <dgm:prSet presAssocID="{B80AA12A-429B-2642-9116-6970216800F5}" presName="hierChild5" presStyleCnt="0"/>
      <dgm:spPr/>
    </dgm:pt>
    <dgm:pt modelId="{1A5EFB03-4469-1242-ADE6-F08E4426CE2B}" type="pres">
      <dgm:prSet presAssocID="{B539EDD2-2B23-8545-BCCE-D6415092BD1D}" presName="Name37" presStyleLbl="parChTrans1D4" presStyleIdx="6" presStyleCnt="14"/>
      <dgm:spPr/>
    </dgm:pt>
    <dgm:pt modelId="{EC42FADA-1DFE-5C4D-9439-6FA92FAD0500}" type="pres">
      <dgm:prSet presAssocID="{EBC01548-67F7-364F-8035-BE463D75F0D5}" presName="hierRoot2" presStyleCnt="0">
        <dgm:presLayoutVars>
          <dgm:hierBranch val="init"/>
        </dgm:presLayoutVars>
      </dgm:prSet>
      <dgm:spPr/>
    </dgm:pt>
    <dgm:pt modelId="{D95B7FD4-8AB4-C041-A4CB-D17F80E1888F}" type="pres">
      <dgm:prSet presAssocID="{EBC01548-67F7-364F-8035-BE463D75F0D5}" presName="rootComposite" presStyleCnt="0"/>
      <dgm:spPr/>
    </dgm:pt>
    <dgm:pt modelId="{5E4C2B99-0811-8F43-9590-CFD21C00B022}" type="pres">
      <dgm:prSet presAssocID="{EBC01548-67F7-364F-8035-BE463D75F0D5}" presName="rootText" presStyleLbl="node4" presStyleIdx="6" presStyleCnt="14">
        <dgm:presLayoutVars>
          <dgm:chPref val="3"/>
        </dgm:presLayoutVars>
      </dgm:prSet>
      <dgm:spPr/>
    </dgm:pt>
    <dgm:pt modelId="{8D7DBCB8-157F-9E4D-8327-96086B681B57}" type="pres">
      <dgm:prSet presAssocID="{EBC01548-67F7-364F-8035-BE463D75F0D5}" presName="rootConnector" presStyleLbl="node4" presStyleIdx="6" presStyleCnt="14"/>
      <dgm:spPr/>
    </dgm:pt>
    <dgm:pt modelId="{26804643-667F-9942-ACB8-FF704F821290}" type="pres">
      <dgm:prSet presAssocID="{EBC01548-67F7-364F-8035-BE463D75F0D5}" presName="hierChild4" presStyleCnt="0"/>
      <dgm:spPr/>
    </dgm:pt>
    <dgm:pt modelId="{6C8A7289-38C3-3A49-ADAB-F3BBC38B30A7}" type="pres">
      <dgm:prSet presAssocID="{EBC01548-67F7-364F-8035-BE463D75F0D5}" presName="hierChild5" presStyleCnt="0"/>
      <dgm:spPr/>
    </dgm:pt>
    <dgm:pt modelId="{3FB25934-7EFA-6F43-B0D1-6234FF0C8949}" type="pres">
      <dgm:prSet presAssocID="{8408F2C3-8C9C-5345-9B89-10A44DA0228D}" presName="hierChild5" presStyleCnt="0"/>
      <dgm:spPr/>
    </dgm:pt>
    <dgm:pt modelId="{30AAA9CF-1C97-4246-B2AD-A41A1AB5E7CC}" type="pres">
      <dgm:prSet presAssocID="{FB416800-881F-3549-82EA-7810633FEBAE}" presName="hierChild5" presStyleCnt="0"/>
      <dgm:spPr/>
    </dgm:pt>
    <dgm:pt modelId="{D025B79C-F12F-544A-97A2-5152A9E45726}" type="pres">
      <dgm:prSet presAssocID="{1062842F-4FC0-DE49-A65D-3414A42C1EEB}" presName="Name37" presStyleLbl="parChTrans1D2" presStyleIdx="2" presStyleCnt="3"/>
      <dgm:spPr/>
    </dgm:pt>
    <dgm:pt modelId="{EB1F55BC-BFF7-DB44-88AA-B558F5EF9E73}" type="pres">
      <dgm:prSet presAssocID="{5E1AD3F1-F64A-2C46-9400-A5328B69C52E}" presName="hierRoot2" presStyleCnt="0">
        <dgm:presLayoutVars>
          <dgm:hierBranch val="init"/>
        </dgm:presLayoutVars>
      </dgm:prSet>
      <dgm:spPr/>
    </dgm:pt>
    <dgm:pt modelId="{D179DF34-0861-9543-B411-A8F4E032B482}" type="pres">
      <dgm:prSet presAssocID="{5E1AD3F1-F64A-2C46-9400-A5328B69C52E}" presName="rootComposite" presStyleCnt="0"/>
      <dgm:spPr/>
    </dgm:pt>
    <dgm:pt modelId="{1C40371C-E490-BE43-B03B-CD42BB019C52}" type="pres">
      <dgm:prSet presAssocID="{5E1AD3F1-F64A-2C46-9400-A5328B69C52E}" presName="rootText" presStyleLbl="node2" presStyleIdx="2" presStyleCnt="3">
        <dgm:presLayoutVars>
          <dgm:chPref val="3"/>
        </dgm:presLayoutVars>
      </dgm:prSet>
      <dgm:spPr/>
    </dgm:pt>
    <dgm:pt modelId="{83129322-EDBF-AF4A-B92E-571C420107B2}" type="pres">
      <dgm:prSet presAssocID="{5E1AD3F1-F64A-2C46-9400-A5328B69C52E}" presName="rootConnector" presStyleLbl="node2" presStyleIdx="2" presStyleCnt="3"/>
      <dgm:spPr/>
    </dgm:pt>
    <dgm:pt modelId="{EE51340E-736D-E542-A6B0-1C682E394170}" type="pres">
      <dgm:prSet presAssocID="{5E1AD3F1-F64A-2C46-9400-A5328B69C52E}" presName="hierChild4" presStyleCnt="0"/>
      <dgm:spPr/>
    </dgm:pt>
    <dgm:pt modelId="{61770957-C24B-8743-BCD0-72E803DBBFB1}" type="pres">
      <dgm:prSet presAssocID="{19332FEA-9F89-594C-BA2F-8CE4354B241F}" presName="Name37" presStyleLbl="parChTrans1D3" presStyleIdx="6" presStyleCnt="10"/>
      <dgm:spPr/>
    </dgm:pt>
    <dgm:pt modelId="{BC0FE351-70D1-4346-8BE7-47D4E97091B8}" type="pres">
      <dgm:prSet presAssocID="{113F8EA9-6821-2D4C-ABEA-A1DA4A8FDC6F}" presName="hierRoot2" presStyleCnt="0">
        <dgm:presLayoutVars>
          <dgm:hierBranch val="init"/>
        </dgm:presLayoutVars>
      </dgm:prSet>
      <dgm:spPr/>
    </dgm:pt>
    <dgm:pt modelId="{32DAF6DE-DB16-4348-8658-CE3DF074CE11}" type="pres">
      <dgm:prSet presAssocID="{113F8EA9-6821-2D4C-ABEA-A1DA4A8FDC6F}" presName="rootComposite" presStyleCnt="0"/>
      <dgm:spPr/>
    </dgm:pt>
    <dgm:pt modelId="{993EFBC6-3BA6-3A4C-899C-B5D416A449A3}" type="pres">
      <dgm:prSet presAssocID="{113F8EA9-6821-2D4C-ABEA-A1DA4A8FDC6F}" presName="rootText" presStyleLbl="node3" presStyleIdx="6" presStyleCnt="10">
        <dgm:presLayoutVars>
          <dgm:chPref val="3"/>
        </dgm:presLayoutVars>
      </dgm:prSet>
      <dgm:spPr/>
    </dgm:pt>
    <dgm:pt modelId="{CD356FCA-574F-2449-B7B9-87DFA2790A02}" type="pres">
      <dgm:prSet presAssocID="{113F8EA9-6821-2D4C-ABEA-A1DA4A8FDC6F}" presName="rootConnector" presStyleLbl="node3" presStyleIdx="6" presStyleCnt="10"/>
      <dgm:spPr/>
    </dgm:pt>
    <dgm:pt modelId="{C8392AC8-BA36-ED45-8398-460A780F0F79}" type="pres">
      <dgm:prSet presAssocID="{113F8EA9-6821-2D4C-ABEA-A1DA4A8FDC6F}" presName="hierChild4" presStyleCnt="0"/>
      <dgm:spPr/>
    </dgm:pt>
    <dgm:pt modelId="{33A9B9F3-D2CE-3742-A51A-D8B2F17C2957}" type="pres">
      <dgm:prSet presAssocID="{113F8EA9-6821-2D4C-ABEA-A1DA4A8FDC6F}" presName="hierChild5" presStyleCnt="0"/>
      <dgm:spPr/>
    </dgm:pt>
    <dgm:pt modelId="{979F3124-AEB8-8F48-A5DA-6EB808FD2B25}" type="pres">
      <dgm:prSet presAssocID="{A2EBDF03-1E6C-D948-876A-867F4D3D3148}" presName="Name37" presStyleLbl="parChTrans1D3" presStyleIdx="7" presStyleCnt="10"/>
      <dgm:spPr/>
    </dgm:pt>
    <dgm:pt modelId="{92DB3051-92BA-FB45-9F28-E0280DA586E5}" type="pres">
      <dgm:prSet presAssocID="{BB23E2F9-4102-F24C-B340-151116ABB2DD}" presName="hierRoot2" presStyleCnt="0">
        <dgm:presLayoutVars>
          <dgm:hierBranch val="init"/>
        </dgm:presLayoutVars>
      </dgm:prSet>
      <dgm:spPr/>
    </dgm:pt>
    <dgm:pt modelId="{495CDD19-6DF8-5042-8F23-907860131EDF}" type="pres">
      <dgm:prSet presAssocID="{BB23E2F9-4102-F24C-B340-151116ABB2DD}" presName="rootComposite" presStyleCnt="0"/>
      <dgm:spPr/>
    </dgm:pt>
    <dgm:pt modelId="{D6313B25-DF28-0C47-9B9E-700627EE7CD8}" type="pres">
      <dgm:prSet presAssocID="{BB23E2F9-4102-F24C-B340-151116ABB2DD}" presName="rootText" presStyleLbl="node3" presStyleIdx="7" presStyleCnt="10">
        <dgm:presLayoutVars>
          <dgm:chPref val="3"/>
        </dgm:presLayoutVars>
      </dgm:prSet>
      <dgm:spPr/>
    </dgm:pt>
    <dgm:pt modelId="{C7FB4B78-D953-4149-9D15-181AA450015E}" type="pres">
      <dgm:prSet presAssocID="{BB23E2F9-4102-F24C-B340-151116ABB2DD}" presName="rootConnector" presStyleLbl="node3" presStyleIdx="7" presStyleCnt="10"/>
      <dgm:spPr/>
    </dgm:pt>
    <dgm:pt modelId="{C95E53D2-9946-304C-8A4D-24005CE09603}" type="pres">
      <dgm:prSet presAssocID="{BB23E2F9-4102-F24C-B340-151116ABB2DD}" presName="hierChild4" presStyleCnt="0"/>
      <dgm:spPr/>
    </dgm:pt>
    <dgm:pt modelId="{9D9659D0-0568-2646-A173-15E08F225484}" type="pres">
      <dgm:prSet presAssocID="{AF8C1488-F7DE-844B-A63F-B9AEB79226C2}" presName="Name37" presStyleLbl="parChTrans1D4" presStyleIdx="7" presStyleCnt="14"/>
      <dgm:spPr/>
    </dgm:pt>
    <dgm:pt modelId="{511CE1CD-9545-7940-B825-73F5988BAF7B}" type="pres">
      <dgm:prSet presAssocID="{48DC3E6F-9306-954A-AC64-7871CAFBC953}" presName="hierRoot2" presStyleCnt="0">
        <dgm:presLayoutVars>
          <dgm:hierBranch val="init"/>
        </dgm:presLayoutVars>
      </dgm:prSet>
      <dgm:spPr/>
    </dgm:pt>
    <dgm:pt modelId="{8A6E9DAF-023A-DB47-91A3-07C092D0F222}" type="pres">
      <dgm:prSet presAssocID="{48DC3E6F-9306-954A-AC64-7871CAFBC953}" presName="rootComposite" presStyleCnt="0"/>
      <dgm:spPr/>
    </dgm:pt>
    <dgm:pt modelId="{110B38FC-3E86-754F-BFAC-1B48C05EBDB5}" type="pres">
      <dgm:prSet presAssocID="{48DC3E6F-9306-954A-AC64-7871CAFBC953}" presName="rootText" presStyleLbl="node4" presStyleIdx="7" presStyleCnt="14">
        <dgm:presLayoutVars>
          <dgm:chPref val="3"/>
        </dgm:presLayoutVars>
      </dgm:prSet>
      <dgm:spPr/>
    </dgm:pt>
    <dgm:pt modelId="{F75E5817-E2BC-DE40-9B2E-BC5B389CCECA}" type="pres">
      <dgm:prSet presAssocID="{48DC3E6F-9306-954A-AC64-7871CAFBC953}" presName="rootConnector" presStyleLbl="node4" presStyleIdx="7" presStyleCnt="14"/>
      <dgm:spPr/>
    </dgm:pt>
    <dgm:pt modelId="{3B3E6847-8D36-DB40-820F-B7FAB27E9004}" type="pres">
      <dgm:prSet presAssocID="{48DC3E6F-9306-954A-AC64-7871CAFBC953}" presName="hierChild4" presStyleCnt="0"/>
      <dgm:spPr/>
    </dgm:pt>
    <dgm:pt modelId="{597C5D9B-06E9-2D4D-B2F7-2C5AFD0BDA3D}" type="pres">
      <dgm:prSet presAssocID="{48DC3E6F-9306-954A-AC64-7871CAFBC953}" presName="hierChild5" presStyleCnt="0"/>
      <dgm:spPr/>
    </dgm:pt>
    <dgm:pt modelId="{1D2238B6-F62A-464B-9C0B-665873195B0D}" type="pres">
      <dgm:prSet presAssocID="{607F4574-D1EB-0B44-8599-D7179D023330}" presName="Name37" presStyleLbl="parChTrans1D4" presStyleIdx="8" presStyleCnt="14"/>
      <dgm:spPr/>
    </dgm:pt>
    <dgm:pt modelId="{B674AF99-0436-174B-B00C-8E4818353175}" type="pres">
      <dgm:prSet presAssocID="{8514F1EC-6E58-1A48-A8C0-D41DA635FB23}" presName="hierRoot2" presStyleCnt="0">
        <dgm:presLayoutVars>
          <dgm:hierBranch val="init"/>
        </dgm:presLayoutVars>
      </dgm:prSet>
      <dgm:spPr/>
    </dgm:pt>
    <dgm:pt modelId="{7FFBB5E5-4483-894A-9744-10334C95B795}" type="pres">
      <dgm:prSet presAssocID="{8514F1EC-6E58-1A48-A8C0-D41DA635FB23}" presName="rootComposite" presStyleCnt="0"/>
      <dgm:spPr/>
    </dgm:pt>
    <dgm:pt modelId="{08488FCB-0137-B341-A638-5AEF34837D93}" type="pres">
      <dgm:prSet presAssocID="{8514F1EC-6E58-1A48-A8C0-D41DA635FB23}" presName="rootText" presStyleLbl="node4" presStyleIdx="8" presStyleCnt="14">
        <dgm:presLayoutVars>
          <dgm:chPref val="3"/>
        </dgm:presLayoutVars>
      </dgm:prSet>
      <dgm:spPr/>
    </dgm:pt>
    <dgm:pt modelId="{25B9391D-944E-3C45-81AD-0DE1A4FE8B48}" type="pres">
      <dgm:prSet presAssocID="{8514F1EC-6E58-1A48-A8C0-D41DA635FB23}" presName="rootConnector" presStyleLbl="node4" presStyleIdx="8" presStyleCnt="14"/>
      <dgm:spPr/>
    </dgm:pt>
    <dgm:pt modelId="{79830ECD-F289-E04D-9704-C451E6D07F6F}" type="pres">
      <dgm:prSet presAssocID="{8514F1EC-6E58-1A48-A8C0-D41DA635FB23}" presName="hierChild4" presStyleCnt="0"/>
      <dgm:spPr/>
    </dgm:pt>
    <dgm:pt modelId="{A2287263-056C-0F41-91BD-8947869FA96F}" type="pres">
      <dgm:prSet presAssocID="{8514F1EC-6E58-1A48-A8C0-D41DA635FB23}" presName="hierChild5" presStyleCnt="0"/>
      <dgm:spPr/>
    </dgm:pt>
    <dgm:pt modelId="{F9BCDA81-7780-F44A-B687-649AD944FFD7}" type="pres">
      <dgm:prSet presAssocID="{BB23E2F9-4102-F24C-B340-151116ABB2DD}" presName="hierChild5" presStyleCnt="0"/>
      <dgm:spPr/>
    </dgm:pt>
    <dgm:pt modelId="{CE209C28-60B9-D64A-AB21-32B1236AA654}" type="pres">
      <dgm:prSet presAssocID="{02C666CE-1CE7-A245-A67E-BE87F1CAF4DB}" presName="Name37" presStyleLbl="parChTrans1D3" presStyleIdx="8" presStyleCnt="10"/>
      <dgm:spPr/>
    </dgm:pt>
    <dgm:pt modelId="{235AFF5B-8DA0-4949-AFEE-52983CDA7820}" type="pres">
      <dgm:prSet presAssocID="{37811906-B2BD-8841-8978-21C51D75F59A}" presName="hierRoot2" presStyleCnt="0">
        <dgm:presLayoutVars>
          <dgm:hierBranch val="init"/>
        </dgm:presLayoutVars>
      </dgm:prSet>
      <dgm:spPr/>
    </dgm:pt>
    <dgm:pt modelId="{358C7013-F6F3-C84E-98ED-E8C671DF0E73}" type="pres">
      <dgm:prSet presAssocID="{37811906-B2BD-8841-8978-21C51D75F59A}" presName="rootComposite" presStyleCnt="0"/>
      <dgm:spPr/>
    </dgm:pt>
    <dgm:pt modelId="{92E40470-E6F0-7C44-B8C2-23881F431757}" type="pres">
      <dgm:prSet presAssocID="{37811906-B2BD-8841-8978-21C51D75F59A}" presName="rootText" presStyleLbl="node3" presStyleIdx="8" presStyleCnt="10">
        <dgm:presLayoutVars>
          <dgm:chPref val="3"/>
        </dgm:presLayoutVars>
      </dgm:prSet>
      <dgm:spPr/>
    </dgm:pt>
    <dgm:pt modelId="{E919838C-8A1D-6141-9716-BD1D8DD25731}" type="pres">
      <dgm:prSet presAssocID="{37811906-B2BD-8841-8978-21C51D75F59A}" presName="rootConnector" presStyleLbl="node3" presStyleIdx="8" presStyleCnt="10"/>
      <dgm:spPr/>
    </dgm:pt>
    <dgm:pt modelId="{3F5D7ACE-1028-9048-9574-35F859C8EC83}" type="pres">
      <dgm:prSet presAssocID="{37811906-B2BD-8841-8978-21C51D75F59A}" presName="hierChild4" presStyleCnt="0"/>
      <dgm:spPr/>
    </dgm:pt>
    <dgm:pt modelId="{565774D2-9BEB-0A43-9A03-C61182B300B8}" type="pres">
      <dgm:prSet presAssocID="{802D10D8-DF8F-2B4E-A95A-EA26BC6D35CA}" presName="Name37" presStyleLbl="parChTrans1D4" presStyleIdx="9" presStyleCnt="14"/>
      <dgm:spPr/>
    </dgm:pt>
    <dgm:pt modelId="{7432123F-0393-D64D-B13F-BEB4165380B4}" type="pres">
      <dgm:prSet presAssocID="{009B9D43-07ED-7043-A3F1-A348906EDB56}" presName="hierRoot2" presStyleCnt="0">
        <dgm:presLayoutVars>
          <dgm:hierBranch val="init"/>
        </dgm:presLayoutVars>
      </dgm:prSet>
      <dgm:spPr/>
    </dgm:pt>
    <dgm:pt modelId="{B1B53EA9-F5D7-ED45-8DAA-211F0E88BDA4}" type="pres">
      <dgm:prSet presAssocID="{009B9D43-07ED-7043-A3F1-A348906EDB56}" presName="rootComposite" presStyleCnt="0"/>
      <dgm:spPr/>
    </dgm:pt>
    <dgm:pt modelId="{84F2FFBB-C29D-5B45-8F9D-84F268930CF8}" type="pres">
      <dgm:prSet presAssocID="{009B9D43-07ED-7043-A3F1-A348906EDB56}" presName="rootText" presStyleLbl="node4" presStyleIdx="9" presStyleCnt="14">
        <dgm:presLayoutVars>
          <dgm:chPref val="3"/>
        </dgm:presLayoutVars>
      </dgm:prSet>
      <dgm:spPr/>
    </dgm:pt>
    <dgm:pt modelId="{84E7B6F6-84AF-C44B-AC0F-4BABCC53D758}" type="pres">
      <dgm:prSet presAssocID="{009B9D43-07ED-7043-A3F1-A348906EDB56}" presName="rootConnector" presStyleLbl="node4" presStyleIdx="9" presStyleCnt="14"/>
      <dgm:spPr/>
    </dgm:pt>
    <dgm:pt modelId="{DC514935-3B11-204C-AE27-BF0C683F2E31}" type="pres">
      <dgm:prSet presAssocID="{009B9D43-07ED-7043-A3F1-A348906EDB56}" presName="hierChild4" presStyleCnt="0"/>
      <dgm:spPr/>
    </dgm:pt>
    <dgm:pt modelId="{EB07EDE2-10BF-B543-A46B-960C476F812A}" type="pres">
      <dgm:prSet presAssocID="{009B9D43-07ED-7043-A3F1-A348906EDB56}" presName="hierChild5" presStyleCnt="0"/>
      <dgm:spPr/>
    </dgm:pt>
    <dgm:pt modelId="{99187AF3-47AB-034F-A611-FD555A1EFC1B}" type="pres">
      <dgm:prSet presAssocID="{AC41F706-DD92-324A-B5CD-4CFDD565DFDB}" presName="Name37" presStyleLbl="parChTrans1D4" presStyleIdx="10" presStyleCnt="14"/>
      <dgm:spPr/>
    </dgm:pt>
    <dgm:pt modelId="{82C92838-D84F-AD4C-AEC5-3C2FC7A6399B}" type="pres">
      <dgm:prSet presAssocID="{CDE63AF6-7F47-0049-B8FE-4AEB3D63C268}" presName="hierRoot2" presStyleCnt="0">
        <dgm:presLayoutVars>
          <dgm:hierBranch val="init"/>
        </dgm:presLayoutVars>
      </dgm:prSet>
      <dgm:spPr/>
    </dgm:pt>
    <dgm:pt modelId="{265981DD-0AA7-6D49-A772-5C4A5952EEE2}" type="pres">
      <dgm:prSet presAssocID="{CDE63AF6-7F47-0049-B8FE-4AEB3D63C268}" presName="rootComposite" presStyleCnt="0"/>
      <dgm:spPr/>
    </dgm:pt>
    <dgm:pt modelId="{FFE8409D-1868-A84B-A8BA-E5E91F78F9D6}" type="pres">
      <dgm:prSet presAssocID="{CDE63AF6-7F47-0049-B8FE-4AEB3D63C268}" presName="rootText" presStyleLbl="node4" presStyleIdx="10" presStyleCnt="14">
        <dgm:presLayoutVars>
          <dgm:chPref val="3"/>
        </dgm:presLayoutVars>
      </dgm:prSet>
      <dgm:spPr/>
    </dgm:pt>
    <dgm:pt modelId="{A92DFDFA-628E-054E-A8CD-A13D7E3FCF0D}" type="pres">
      <dgm:prSet presAssocID="{CDE63AF6-7F47-0049-B8FE-4AEB3D63C268}" presName="rootConnector" presStyleLbl="node4" presStyleIdx="10" presStyleCnt="14"/>
      <dgm:spPr/>
    </dgm:pt>
    <dgm:pt modelId="{5B19C204-BBC8-3840-B763-54C6CEC0C9EF}" type="pres">
      <dgm:prSet presAssocID="{CDE63AF6-7F47-0049-B8FE-4AEB3D63C268}" presName="hierChild4" presStyleCnt="0"/>
      <dgm:spPr/>
    </dgm:pt>
    <dgm:pt modelId="{A32C34E3-043A-5744-9F89-414E6BC17FCF}" type="pres">
      <dgm:prSet presAssocID="{CDE63AF6-7F47-0049-B8FE-4AEB3D63C268}" presName="hierChild5" presStyleCnt="0"/>
      <dgm:spPr/>
    </dgm:pt>
    <dgm:pt modelId="{851461EC-F4DD-7D41-B579-701FB4FF2767}" type="pres">
      <dgm:prSet presAssocID="{37811906-B2BD-8841-8978-21C51D75F59A}" presName="hierChild5" presStyleCnt="0"/>
      <dgm:spPr/>
    </dgm:pt>
    <dgm:pt modelId="{CA3FD165-9FFF-9D43-A4B9-654C70C30567}" type="pres">
      <dgm:prSet presAssocID="{A5498147-172F-7B4F-AC3D-B25294D2B344}" presName="Name37" presStyleLbl="parChTrans1D3" presStyleIdx="9" presStyleCnt="10"/>
      <dgm:spPr/>
    </dgm:pt>
    <dgm:pt modelId="{9119B48F-C822-AD40-9E10-F30FFA35F4D2}" type="pres">
      <dgm:prSet presAssocID="{8F3ECF9D-D97A-7348-B0D8-12FA0F15BD4C}" presName="hierRoot2" presStyleCnt="0">
        <dgm:presLayoutVars>
          <dgm:hierBranch val="init"/>
        </dgm:presLayoutVars>
      </dgm:prSet>
      <dgm:spPr/>
    </dgm:pt>
    <dgm:pt modelId="{A96259ED-0178-9E49-9C0E-F291E19BBED5}" type="pres">
      <dgm:prSet presAssocID="{8F3ECF9D-D97A-7348-B0D8-12FA0F15BD4C}" presName="rootComposite" presStyleCnt="0"/>
      <dgm:spPr/>
    </dgm:pt>
    <dgm:pt modelId="{1A3CC300-361B-D540-83FA-C4C94CD75BFD}" type="pres">
      <dgm:prSet presAssocID="{8F3ECF9D-D97A-7348-B0D8-12FA0F15BD4C}" presName="rootText" presStyleLbl="node3" presStyleIdx="9" presStyleCnt="10">
        <dgm:presLayoutVars>
          <dgm:chPref val="3"/>
        </dgm:presLayoutVars>
      </dgm:prSet>
      <dgm:spPr/>
    </dgm:pt>
    <dgm:pt modelId="{D5A5C25B-0B51-6A44-802B-B6486A2084A0}" type="pres">
      <dgm:prSet presAssocID="{8F3ECF9D-D97A-7348-B0D8-12FA0F15BD4C}" presName="rootConnector" presStyleLbl="node3" presStyleIdx="9" presStyleCnt="10"/>
      <dgm:spPr/>
    </dgm:pt>
    <dgm:pt modelId="{9A8FECAD-42FD-3A4A-87BA-B176DD796CAD}" type="pres">
      <dgm:prSet presAssocID="{8F3ECF9D-D97A-7348-B0D8-12FA0F15BD4C}" presName="hierChild4" presStyleCnt="0"/>
      <dgm:spPr/>
    </dgm:pt>
    <dgm:pt modelId="{DBCCE5AD-95C5-1A48-8E1F-7BEDB3D1C469}" type="pres">
      <dgm:prSet presAssocID="{3D7E95C6-F5C7-8344-935A-BA02F260D09B}" presName="Name37" presStyleLbl="parChTrans1D4" presStyleIdx="11" presStyleCnt="14"/>
      <dgm:spPr/>
    </dgm:pt>
    <dgm:pt modelId="{C4EB3B51-38F4-D44C-BB2D-7AE7385348C4}" type="pres">
      <dgm:prSet presAssocID="{33A585E7-AA61-7C49-9863-94994CB92249}" presName="hierRoot2" presStyleCnt="0">
        <dgm:presLayoutVars>
          <dgm:hierBranch val="init"/>
        </dgm:presLayoutVars>
      </dgm:prSet>
      <dgm:spPr/>
    </dgm:pt>
    <dgm:pt modelId="{F95C8EF1-434D-BE4F-9963-590DDA102C9E}" type="pres">
      <dgm:prSet presAssocID="{33A585E7-AA61-7C49-9863-94994CB92249}" presName="rootComposite" presStyleCnt="0"/>
      <dgm:spPr/>
    </dgm:pt>
    <dgm:pt modelId="{FE7B3B82-8801-1C4C-BABB-C5587825C9E7}" type="pres">
      <dgm:prSet presAssocID="{33A585E7-AA61-7C49-9863-94994CB92249}" presName="rootText" presStyleLbl="node4" presStyleIdx="11" presStyleCnt="14">
        <dgm:presLayoutVars>
          <dgm:chPref val="3"/>
        </dgm:presLayoutVars>
      </dgm:prSet>
      <dgm:spPr/>
    </dgm:pt>
    <dgm:pt modelId="{D1E9E068-7C31-6E4D-AF2C-EE5F087CB904}" type="pres">
      <dgm:prSet presAssocID="{33A585E7-AA61-7C49-9863-94994CB92249}" presName="rootConnector" presStyleLbl="node4" presStyleIdx="11" presStyleCnt="14"/>
      <dgm:spPr/>
    </dgm:pt>
    <dgm:pt modelId="{B8E844BF-614B-F34E-8F77-1B40EC209A1E}" type="pres">
      <dgm:prSet presAssocID="{33A585E7-AA61-7C49-9863-94994CB92249}" presName="hierChild4" presStyleCnt="0"/>
      <dgm:spPr/>
    </dgm:pt>
    <dgm:pt modelId="{D51322B9-9C3B-EE4D-82C7-F7C53122D3B1}" type="pres">
      <dgm:prSet presAssocID="{33A585E7-AA61-7C49-9863-94994CB92249}" presName="hierChild5" presStyleCnt="0"/>
      <dgm:spPr/>
    </dgm:pt>
    <dgm:pt modelId="{4321D8BC-A7A0-A643-8E4A-BD37D2350888}" type="pres">
      <dgm:prSet presAssocID="{3CB6DDA7-4B8F-F94C-A05B-B65D0B940B21}" presName="Name37" presStyleLbl="parChTrans1D4" presStyleIdx="12" presStyleCnt="14"/>
      <dgm:spPr/>
    </dgm:pt>
    <dgm:pt modelId="{16ED997C-BAC9-4C42-BEB6-DD4C0BAF961E}" type="pres">
      <dgm:prSet presAssocID="{15E3FFFB-5B60-DF45-9FAA-180B89D670D8}" presName="hierRoot2" presStyleCnt="0">
        <dgm:presLayoutVars>
          <dgm:hierBranch val="init"/>
        </dgm:presLayoutVars>
      </dgm:prSet>
      <dgm:spPr/>
    </dgm:pt>
    <dgm:pt modelId="{1CE88E27-5191-0345-94D2-6240CF934B53}" type="pres">
      <dgm:prSet presAssocID="{15E3FFFB-5B60-DF45-9FAA-180B89D670D8}" presName="rootComposite" presStyleCnt="0"/>
      <dgm:spPr/>
    </dgm:pt>
    <dgm:pt modelId="{363FFED3-E3E8-034D-B44B-9F07F8E69809}" type="pres">
      <dgm:prSet presAssocID="{15E3FFFB-5B60-DF45-9FAA-180B89D670D8}" presName="rootText" presStyleLbl="node4" presStyleIdx="12" presStyleCnt="14">
        <dgm:presLayoutVars>
          <dgm:chPref val="3"/>
        </dgm:presLayoutVars>
      </dgm:prSet>
      <dgm:spPr/>
    </dgm:pt>
    <dgm:pt modelId="{FA502926-33E2-1B4F-9539-5FE6EE6E840D}" type="pres">
      <dgm:prSet presAssocID="{15E3FFFB-5B60-DF45-9FAA-180B89D670D8}" presName="rootConnector" presStyleLbl="node4" presStyleIdx="12" presStyleCnt="14"/>
      <dgm:spPr/>
    </dgm:pt>
    <dgm:pt modelId="{2ACD85C4-883B-D84C-89AA-E272D41C59BF}" type="pres">
      <dgm:prSet presAssocID="{15E3FFFB-5B60-DF45-9FAA-180B89D670D8}" presName="hierChild4" presStyleCnt="0"/>
      <dgm:spPr/>
    </dgm:pt>
    <dgm:pt modelId="{64726818-7CCA-624D-813E-1C565205FEF0}" type="pres">
      <dgm:prSet presAssocID="{15E3FFFB-5B60-DF45-9FAA-180B89D670D8}" presName="hierChild5" presStyleCnt="0"/>
      <dgm:spPr/>
    </dgm:pt>
    <dgm:pt modelId="{C55F615A-630B-4746-AADF-FD00CFC841C3}" type="pres">
      <dgm:prSet presAssocID="{ADEA0628-3574-AB4A-878B-1E5272F12C3E}" presName="Name37" presStyleLbl="parChTrans1D4" presStyleIdx="13" presStyleCnt="14"/>
      <dgm:spPr/>
    </dgm:pt>
    <dgm:pt modelId="{8871D2D1-BCA2-A244-9616-542085214934}" type="pres">
      <dgm:prSet presAssocID="{8D1119C9-32BE-C84E-A897-ABBB146EEBEE}" presName="hierRoot2" presStyleCnt="0">
        <dgm:presLayoutVars>
          <dgm:hierBranch val="init"/>
        </dgm:presLayoutVars>
      </dgm:prSet>
      <dgm:spPr/>
    </dgm:pt>
    <dgm:pt modelId="{85766053-8F14-394F-824B-10566674B92E}" type="pres">
      <dgm:prSet presAssocID="{8D1119C9-32BE-C84E-A897-ABBB146EEBEE}" presName="rootComposite" presStyleCnt="0"/>
      <dgm:spPr/>
    </dgm:pt>
    <dgm:pt modelId="{F4387680-79B7-6A44-AED5-823DD7092A57}" type="pres">
      <dgm:prSet presAssocID="{8D1119C9-32BE-C84E-A897-ABBB146EEBEE}" presName="rootText" presStyleLbl="node4" presStyleIdx="13" presStyleCnt="14">
        <dgm:presLayoutVars>
          <dgm:chPref val="3"/>
        </dgm:presLayoutVars>
      </dgm:prSet>
      <dgm:spPr/>
    </dgm:pt>
    <dgm:pt modelId="{FBF5E727-D1F7-EA48-8CB9-EE216715AE30}" type="pres">
      <dgm:prSet presAssocID="{8D1119C9-32BE-C84E-A897-ABBB146EEBEE}" presName="rootConnector" presStyleLbl="node4" presStyleIdx="13" presStyleCnt="14"/>
      <dgm:spPr/>
    </dgm:pt>
    <dgm:pt modelId="{0FEF94D1-B99F-9E4E-AD86-372E1F3D4133}" type="pres">
      <dgm:prSet presAssocID="{8D1119C9-32BE-C84E-A897-ABBB146EEBEE}" presName="hierChild4" presStyleCnt="0"/>
      <dgm:spPr/>
    </dgm:pt>
    <dgm:pt modelId="{87B0F6E0-8DAE-434E-8C7F-C5C09A51F7AB}" type="pres">
      <dgm:prSet presAssocID="{8D1119C9-32BE-C84E-A897-ABBB146EEBEE}" presName="hierChild5" presStyleCnt="0"/>
      <dgm:spPr/>
    </dgm:pt>
    <dgm:pt modelId="{9ED92024-CE22-0949-A68C-11AF62172106}" type="pres">
      <dgm:prSet presAssocID="{8F3ECF9D-D97A-7348-B0D8-12FA0F15BD4C}" presName="hierChild5" presStyleCnt="0"/>
      <dgm:spPr/>
    </dgm:pt>
    <dgm:pt modelId="{B7EFFF66-5FF4-4A43-BCC9-87426A5BA081}" type="pres">
      <dgm:prSet presAssocID="{5E1AD3F1-F64A-2C46-9400-A5328B69C52E}" presName="hierChild5" presStyleCnt="0"/>
      <dgm:spPr/>
    </dgm:pt>
    <dgm:pt modelId="{F9E6EB3D-BF23-0E43-B91D-05CBD517099A}" type="pres">
      <dgm:prSet presAssocID="{8586FF6B-11E0-504E-814A-4C79F535A398}" presName="hierChild3" presStyleCnt="0"/>
      <dgm:spPr/>
    </dgm:pt>
  </dgm:ptLst>
  <dgm:cxnLst>
    <dgm:cxn modelId="{7828B608-0773-F345-8F4B-D479EE8BFD5D}" type="presOf" srcId="{AC41F706-DD92-324A-B5CD-4CFDD565DFDB}" destId="{99187AF3-47AB-034F-A611-FD555A1EFC1B}" srcOrd="0" destOrd="0" presId="urn:microsoft.com/office/officeart/2005/8/layout/orgChart1"/>
    <dgm:cxn modelId="{3E71080D-8221-F64B-AA6E-3419A03B75EF}" type="presOf" srcId="{74CFF4CF-35A5-EF4C-B508-D55895984B31}" destId="{1CD355D7-9043-C141-BF37-DFDE9C38A4BF}" srcOrd="0" destOrd="0" presId="urn:microsoft.com/office/officeart/2005/8/layout/orgChart1"/>
    <dgm:cxn modelId="{5169270D-41A3-CC4A-ADB5-70FCDE236849}" srcId="{04DD1D9E-4858-9E48-BC77-F56A201F00E2}" destId="{8586FF6B-11E0-504E-814A-4C79F535A398}" srcOrd="0" destOrd="0" parTransId="{550EB15E-D2F6-BF43-A419-1A594D9831F6}" sibTransId="{EC87A9B3-88ED-7F4B-B355-1F8F63819151}"/>
    <dgm:cxn modelId="{E164EB0D-2053-874B-9BF0-BA09C2E91ED4}" type="presOf" srcId="{37811906-B2BD-8841-8978-21C51D75F59A}" destId="{E919838C-8A1D-6141-9716-BD1D8DD25731}" srcOrd="1" destOrd="0" presId="urn:microsoft.com/office/officeart/2005/8/layout/orgChart1"/>
    <dgm:cxn modelId="{6143DA10-8D19-654C-AA93-A83073D771FF}" type="presOf" srcId="{AF8C1488-F7DE-844B-A63F-B9AEB79226C2}" destId="{9D9659D0-0568-2646-A173-15E08F225484}" srcOrd="0" destOrd="0" presId="urn:microsoft.com/office/officeart/2005/8/layout/orgChart1"/>
    <dgm:cxn modelId="{20E20114-6681-554D-A242-25FF6C15CB7C}" srcId="{FB416800-881F-3549-82EA-7810633FEBAE}" destId="{B11728B7-534E-3941-AD1F-6C1A6C70B50C}" srcOrd="1" destOrd="0" parTransId="{3E76006F-FEB9-5447-AD27-B50E99B3D3ED}" sibTransId="{99E0B958-C813-9F4C-A630-67DAA4CC6846}"/>
    <dgm:cxn modelId="{C1CDC716-E800-D64F-BB1D-F88933EFF0EE}" type="presOf" srcId="{009B9D43-07ED-7043-A3F1-A348906EDB56}" destId="{84F2FFBB-C29D-5B45-8F9D-84F268930CF8}" srcOrd="0" destOrd="0" presId="urn:microsoft.com/office/officeart/2005/8/layout/orgChart1"/>
    <dgm:cxn modelId="{1E24C417-7D90-1A46-9820-B9A6100F4571}" srcId="{B11728B7-534E-3941-AD1F-6C1A6C70B50C}" destId="{9FE78E63-CC51-A744-B7F0-17B5FB181B5A}" srcOrd="0" destOrd="0" parTransId="{B5EBE939-5EB7-A944-9E56-F926F8B5184D}" sibTransId="{AB9EC3E0-C272-214F-9276-0A1822061B3E}"/>
    <dgm:cxn modelId="{52EBDB17-17E0-6D48-9BF9-6781A2FEF916}" type="presOf" srcId="{AF4A9DA4-9D09-954A-AE62-91AFC8C1B34B}" destId="{6702AD7A-65DB-1B40-861A-273C89FA34C8}" srcOrd="0" destOrd="0" presId="urn:microsoft.com/office/officeart/2005/8/layout/orgChart1"/>
    <dgm:cxn modelId="{BD272419-349C-E74B-BFC7-1F7138CCAF14}" type="presOf" srcId="{92748FA0-D276-4848-A497-9DD3EFCC1915}" destId="{711735E5-5278-104E-8981-B01022598CF0}" srcOrd="1" destOrd="0" presId="urn:microsoft.com/office/officeart/2005/8/layout/orgChart1"/>
    <dgm:cxn modelId="{75026F1C-EE62-BC4D-B68E-CD958D46116E}" srcId="{24AFA806-B2C4-9448-9461-8DFFB1D7296A}" destId="{3E156F0D-E1CF-F74A-BFF2-06CF1A003295}" srcOrd="1" destOrd="0" parTransId="{D2756B99-18B9-B345-B681-23D95A5743A9}" sibTransId="{124ED5D5-D675-3F41-9C67-3BFD2F2DB584}"/>
    <dgm:cxn modelId="{7BD9DC22-AFA4-284F-A74D-E372CEF96B04}" type="presOf" srcId="{BB23E2F9-4102-F24C-B340-151116ABB2DD}" destId="{C7FB4B78-D953-4149-9D15-181AA450015E}" srcOrd="1" destOrd="0" presId="urn:microsoft.com/office/officeart/2005/8/layout/orgChart1"/>
    <dgm:cxn modelId="{977B4927-83EF-FF4C-A0B4-7EA1DA6DB5DC}" srcId="{8F3ECF9D-D97A-7348-B0D8-12FA0F15BD4C}" destId="{15E3FFFB-5B60-DF45-9FAA-180B89D670D8}" srcOrd="1" destOrd="0" parTransId="{3CB6DDA7-4B8F-F94C-A05B-B65D0B940B21}" sibTransId="{7186B0AB-7954-734F-9EC7-2F6D11127D90}"/>
    <dgm:cxn modelId="{BB8C8729-22BA-584D-9AE1-9C78EDA4825E}" type="presOf" srcId="{33A585E7-AA61-7C49-9863-94994CB92249}" destId="{FE7B3B82-8801-1C4C-BABB-C5587825C9E7}" srcOrd="0" destOrd="0" presId="urn:microsoft.com/office/officeart/2005/8/layout/orgChart1"/>
    <dgm:cxn modelId="{39E83D2C-6F95-6444-985C-5793876E37D3}" type="presOf" srcId="{B11728B7-534E-3941-AD1F-6C1A6C70B50C}" destId="{584A994E-846B-B546-9964-27B0509BF025}" srcOrd="0" destOrd="0" presId="urn:microsoft.com/office/officeart/2005/8/layout/orgChart1"/>
    <dgm:cxn modelId="{56E0952C-5ADC-F14C-9A21-38C596056113}" srcId="{8586FF6B-11E0-504E-814A-4C79F535A398}" destId="{24AFA806-B2C4-9448-9461-8DFFB1D7296A}" srcOrd="0" destOrd="0" parTransId="{550F3B3A-1A97-3B42-A23A-B44CBE72A5F3}" sibTransId="{0975071E-58D0-6A49-9B74-5BCA4FC5E4F9}"/>
    <dgm:cxn modelId="{988BE92C-097E-D44E-84BA-6767AF95B61E}" type="presOf" srcId="{24AFA806-B2C4-9448-9461-8DFFB1D7296A}" destId="{1C89733C-D2D1-B14C-95C8-6C439B8E0D65}" srcOrd="1" destOrd="0" presId="urn:microsoft.com/office/officeart/2005/8/layout/orgChart1"/>
    <dgm:cxn modelId="{1316102F-D0C3-7F44-AAAB-07B813B409C9}" type="presOf" srcId="{AF4A9DA4-9D09-954A-AE62-91AFC8C1B34B}" destId="{4C016BBD-E1E0-0440-ADA1-74E43DEBD7BA}" srcOrd="1" destOrd="0" presId="urn:microsoft.com/office/officeart/2005/8/layout/orgChart1"/>
    <dgm:cxn modelId="{20265330-0C8F-EE48-8517-93D288C59D69}" type="presOf" srcId="{48DC3E6F-9306-954A-AC64-7871CAFBC953}" destId="{110B38FC-3E86-754F-BFAC-1B48C05EBDB5}" srcOrd="0" destOrd="0" presId="urn:microsoft.com/office/officeart/2005/8/layout/orgChart1"/>
    <dgm:cxn modelId="{553CE132-4781-BF48-8DB9-9DA09A09E83A}" type="presOf" srcId="{CDE63AF6-7F47-0049-B8FE-4AEB3D63C268}" destId="{FFE8409D-1868-A84B-A8BA-E5E91F78F9D6}" srcOrd="0" destOrd="0" presId="urn:microsoft.com/office/officeart/2005/8/layout/orgChart1"/>
    <dgm:cxn modelId="{08EC0F33-242D-A34E-98B6-9E8C12236380}" type="presOf" srcId="{FB416800-881F-3549-82EA-7810633FEBAE}" destId="{A6C55F95-BB74-6A45-9874-C3C8F09DB914}" srcOrd="1" destOrd="0" presId="urn:microsoft.com/office/officeart/2005/8/layout/orgChart1"/>
    <dgm:cxn modelId="{6BF29C33-2B45-844D-A230-0ECB69E12441}" srcId="{24AFA806-B2C4-9448-9461-8DFFB1D7296A}" destId="{5D25142F-5A4D-2046-BB40-78F788FC4150}" srcOrd="2" destOrd="0" parTransId="{BBAE9E39-E402-AE4F-9E8F-4A764D071553}" sibTransId="{7DC6A6CB-09E6-EF46-A2A9-698067910F52}"/>
    <dgm:cxn modelId="{8AA33F35-CC74-A448-B4E9-B8235E6D240D}" type="presOf" srcId="{5E1AD3F1-F64A-2C46-9400-A5328B69C52E}" destId="{1C40371C-E490-BE43-B03B-CD42BB019C52}" srcOrd="0" destOrd="0" presId="urn:microsoft.com/office/officeart/2005/8/layout/orgChart1"/>
    <dgm:cxn modelId="{456F7236-07C5-9845-882B-B7AA1965CD9F}" type="presOf" srcId="{ADEA0628-3574-AB4A-878B-1E5272F12C3E}" destId="{C55F615A-630B-4746-AADF-FD00CFC841C3}" srcOrd="0" destOrd="0" presId="urn:microsoft.com/office/officeart/2005/8/layout/orgChart1"/>
    <dgm:cxn modelId="{B7373437-8640-6448-B650-1506F35F6F14}" srcId="{BB23E2F9-4102-F24C-B340-151116ABB2DD}" destId="{48DC3E6F-9306-954A-AC64-7871CAFBC953}" srcOrd="0" destOrd="0" parTransId="{AF8C1488-F7DE-844B-A63F-B9AEB79226C2}" sibTransId="{1419A1D4-1D32-2841-BFEC-23638B8B2AD4}"/>
    <dgm:cxn modelId="{1C4FB039-660C-3B47-A900-54D2E32AA332}" type="presOf" srcId="{EBC01548-67F7-364F-8035-BE463D75F0D5}" destId="{5E4C2B99-0811-8F43-9590-CFD21C00B022}" srcOrd="0" destOrd="0" presId="urn:microsoft.com/office/officeart/2005/8/layout/orgChart1"/>
    <dgm:cxn modelId="{3720B246-A55F-194F-B52B-7B6D5D0062F5}" type="presOf" srcId="{33A585E7-AA61-7C49-9863-94994CB92249}" destId="{D1E9E068-7C31-6E4D-AF2C-EE5F087CB904}" srcOrd="1" destOrd="0" presId="urn:microsoft.com/office/officeart/2005/8/layout/orgChart1"/>
    <dgm:cxn modelId="{18A99D47-3DF3-264D-BCF4-D253F9880DC5}" type="presOf" srcId="{92748FA0-D276-4848-A497-9DD3EFCC1915}" destId="{E68AD240-A180-8749-B8F1-61DB3D9E821E}" srcOrd="0" destOrd="0" presId="urn:microsoft.com/office/officeart/2005/8/layout/orgChart1"/>
    <dgm:cxn modelId="{04D7B447-D583-9D40-8798-8A1E7CA777F0}" srcId="{FB416800-881F-3549-82EA-7810633FEBAE}" destId="{8408F2C3-8C9C-5345-9B89-10A44DA0228D}" srcOrd="2" destOrd="0" parTransId="{9DBB43CF-EE64-3146-9DEA-4AACAB30AB01}" sibTransId="{D8A92672-BBC2-0449-96C3-9669DB04C415}"/>
    <dgm:cxn modelId="{1CC6B44E-1DD6-DA45-87BF-4A98E8C4AF7A}" srcId="{5E1AD3F1-F64A-2C46-9400-A5328B69C52E}" destId="{37811906-B2BD-8841-8978-21C51D75F59A}" srcOrd="2" destOrd="0" parTransId="{02C666CE-1CE7-A245-A67E-BE87F1CAF4DB}" sibTransId="{45CF4323-7437-564E-9B03-AF72E12048BA}"/>
    <dgm:cxn modelId="{6A66854F-853A-6741-8ADD-5249300497B1}" type="presOf" srcId="{48DC3E6F-9306-954A-AC64-7871CAFBC953}" destId="{F75E5817-E2BC-DE40-9B2E-BC5B389CCECA}" srcOrd="1" destOrd="0" presId="urn:microsoft.com/office/officeart/2005/8/layout/orgChart1"/>
    <dgm:cxn modelId="{A18F7D50-DF4B-F34F-A736-B9A382F860F2}" type="presOf" srcId="{8514F1EC-6E58-1A48-A8C0-D41DA635FB23}" destId="{08488FCB-0137-B341-A638-5AEF34837D93}" srcOrd="0" destOrd="0" presId="urn:microsoft.com/office/officeart/2005/8/layout/orgChart1"/>
    <dgm:cxn modelId="{9C7C7251-18E0-3D40-BE8C-EECB84943B85}" type="presOf" srcId="{BB23E2F9-4102-F24C-B340-151116ABB2DD}" destId="{D6313B25-DF28-0C47-9B9E-700627EE7CD8}" srcOrd="0" destOrd="0" presId="urn:microsoft.com/office/officeart/2005/8/layout/orgChart1"/>
    <dgm:cxn modelId="{50E40654-CCE3-FA44-8820-F22C94CB92CE}" srcId="{8F3ECF9D-D97A-7348-B0D8-12FA0F15BD4C}" destId="{33A585E7-AA61-7C49-9863-94994CB92249}" srcOrd="0" destOrd="0" parTransId="{3D7E95C6-F5C7-8344-935A-BA02F260D09B}" sibTransId="{720AC9AE-0619-3D4C-88B7-777E69A99554}"/>
    <dgm:cxn modelId="{FCB97E56-78F4-194A-B046-681A5F9BA1E6}" srcId="{5E1AD3F1-F64A-2C46-9400-A5328B69C52E}" destId="{113F8EA9-6821-2D4C-ABEA-A1DA4A8FDC6F}" srcOrd="0" destOrd="0" parTransId="{19332FEA-9F89-594C-BA2F-8CE4354B241F}" sibTransId="{8FB284A0-541E-5E40-93A7-10B582F7FFD2}"/>
    <dgm:cxn modelId="{F508FF5C-48C1-E94B-B2E2-99C7B819BD36}" type="presOf" srcId="{CDE63AF6-7F47-0049-B8FE-4AEB3D63C268}" destId="{A92DFDFA-628E-054E-A8CD-A13D7E3FCF0D}" srcOrd="1" destOrd="0" presId="urn:microsoft.com/office/officeart/2005/8/layout/orgChart1"/>
    <dgm:cxn modelId="{D659E761-37F4-0145-85DB-70CFD3091782}" type="presOf" srcId="{41E26E16-9AD8-FF4A-A28B-AB544B844812}" destId="{93F91F48-301D-E644-9014-4F62A2A343BA}" srcOrd="1" destOrd="0" presId="urn:microsoft.com/office/officeart/2005/8/layout/orgChart1"/>
    <dgm:cxn modelId="{E9EF3C64-82CF-EA44-BD9C-DD591B8945F7}" type="presOf" srcId="{8F3ECF9D-D97A-7348-B0D8-12FA0F15BD4C}" destId="{1A3CC300-361B-D540-83FA-C4C94CD75BFD}" srcOrd="0" destOrd="0" presId="urn:microsoft.com/office/officeart/2005/8/layout/orgChart1"/>
    <dgm:cxn modelId="{EC4BA868-271E-304B-A1F0-D2E4367D45B9}" type="presOf" srcId="{FF73C0E8-AAB8-5946-BE8C-E7F30DB1FC0B}" destId="{C4E56C44-6F91-CA48-87B4-12232AFFB77B}" srcOrd="0" destOrd="0" presId="urn:microsoft.com/office/officeart/2005/8/layout/orgChart1"/>
    <dgm:cxn modelId="{20C9AA6B-4AB2-F84B-ADEC-7AD603B28917}" srcId="{B11728B7-534E-3941-AD1F-6C1A6C70B50C}" destId="{19D2588D-A99E-9646-9492-E8CFF2C569A7}" srcOrd="1" destOrd="0" parTransId="{617F8AEA-8781-5F4E-903C-C7BE639C27AE}" sibTransId="{130B718D-6B77-E647-BF5D-391137322168}"/>
    <dgm:cxn modelId="{A546556D-8F07-2A4A-B650-30C23A077C1B}" type="presOf" srcId="{FB416800-881F-3549-82EA-7810633FEBAE}" destId="{6BF619D3-6B90-DE44-A538-903404528007}" srcOrd="0" destOrd="0" presId="urn:microsoft.com/office/officeart/2005/8/layout/orgChart1"/>
    <dgm:cxn modelId="{32C9766E-2670-7C4E-9953-234060927085}" srcId="{8408F2C3-8C9C-5345-9B89-10A44DA0228D}" destId="{B80AA12A-429B-2642-9116-6970216800F5}" srcOrd="0" destOrd="0" parTransId="{74CFF4CF-35A5-EF4C-B508-D55895984B31}" sibTransId="{DB265E30-5EEA-0944-A9F4-EEA96525902F}"/>
    <dgm:cxn modelId="{1FFB486F-C3A1-4243-B505-A3DDFD604661}" type="presOf" srcId="{1062842F-4FC0-DE49-A65D-3414A42C1EEB}" destId="{D025B79C-F12F-544A-97A2-5152A9E45726}" srcOrd="0" destOrd="0" presId="urn:microsoft.com/office/officeart/2005/8/layout/orgChart1"/>
    <dgm:cxn modelId="{EEE4D170-075E-2D45-ACBD-BF96E10F0ABA}" type="presOf" srcId="{617F8AEA-8781-5F4E-903C-C7BE639C27AE}" destId="{6A403067-57DE-6843-831F-DE31B3DAB957}" srcOrd="0" destOrd="0" presId="urn:microsoft.com/office/officeart/2005/8/layout/orgChart1"/>
    <dgm:cxn modelId="{A1FE2F73-3C25-6848-97D3-42727B1E1AA1}" type="presOf" srcId="{8586FF6B-11E0-504E-814A-4C79F535A398}" destId="{B5D83B98-6FFB-894A-8FB4-286F65A0C0E1}" srcOrd="1" destOrd="0" presId="urn:microsoft.com/office/officeart/2005/8/layout/orgChart1"/>
    <dgm:cxn modelId="{E4364B7D-BFD7-EB4F-ABD1-E81EF0BFA415}" type="presOf" srcId="{DDA42DC6-FED8-7B4E-8F14-6B2C56981DB4}" destId="{F25EACA0-3ECF-2445-B537-D04E0E2A8E5D}" srcOrd="0" destOrd="0" presId="urn:microsoft.com/office/officeart/2005/8/layout/orgChart1"/>
    <dgm:cxn modelId="{DE7DDD7E-9677-A04D-A63C-401316C39BA8}" type="presOf" srcId="{8514F1EC-6E58-1A48-A8C0-D41DA635FB23}" destId="{25B9391D-944E-3C45-81AD-0DE1A4FE8B48}" srcOrd="1" destOrd="0" presId="urn:microsoft.com/office/officeart/2005/8/layout/orgChart1"/>
    <dgm:cxn modelId="{5AFAD37F-771B-AC48-9094-309245904E85}" type="presOf" srcId="{8408F2C3-8C9C-5345-9B89-10A44DA0228D}" destId="{3D44A4BB-3FCB-394A-94E4-DC324EA7F3F1}" srcOrd="0" destOrd="0" presId="urn:microsoft.com/office/officeart/2005/8/layout/orgChart1"/>
    <dgm:cxn modelId="{B8184F80-D405-1B49-8919-95A6977F4227}" type="presOf" srcId="{8F3ECF9D-D97A-7348-B0D8-12FA0F15BD4C}" destId="{D5A5C25B-0B51-6A44-802B-B6486A2084A0}" srcOrd="1" destOrd="0" presId="urn:microsoft.com/office/officeart/2005/8/layout/orgChart1"/>
    <dgm:cxn modelId="{4B78DB80-9CF3-8C40-9EF9-245738EBF05B}" type="presOf" srcId="{221007ED-7E9A-824D-BEE9-FE3867479569}" destId="{CE7E5AA7-C04C-2544-89D1-22BF8FFDC4DD}" srcOrd="0" destOrd="0" presId="urn:microsoft.com/office/officeart/2005/8/layout/orgChart1"/>
    <dgm:cxn modelId="{1B50AD82-EBBF-EE44-B22B-0C05F113A206}" srcId="{37811906-B2BD-8841-8978-21C51D75F59A}" destId="{009B9D43-07ED-7043-A3F1-A348906EDB56}" srcOrd="0" destOrd="0" parTransId="{802D10D8-DF8F-2B4E-A95A-EA26BC6D35CA}" sibTransId="{10CACB9F-708D-2242-B035-A234C8E62B08}"/>
    <dgm:cxn modelId="{44523883-2266-9D43-AA6F-9EBC2FD93CAA}" type="presOf" srcId="{A5498147-172F-7B4F-AC3D-B25294D2B344}" destId="{CA3FD165-9FFF-9D43-A4B9-654C70C30567}" srcOrd="0" destOrd="0" presId="urn:microsoft.com/office/officeart/2005/8/layout/orgChart1"/>
    <dgm:cxn modelId="{E8B6DD86-6A19-3B43-A3BA-7C9DD942635D}" type="presOf" srcId="{113F8EA9-6821-2D4C-ABEA-A1DA4A8FDC6F}" destId="{993EFBC6-3BA6-3A4C-899C-B5D416A449A3}" srcOrd="0" destOrd="0" presId="urn:microsoft.com/office/officeart/2005/8/layout/orgChart1"/>
    <dgm:cxn modelId="{DAEFF689-4C3E-694F-B73C-9E47317F3172}" srcId="{8586FF6B-11E0-504E-814A-4C79F535A398}" destId="{FB416800-881F-3549-82EA-7810633FEBAE}" srcOrd="1" destOrd="0" parTransId="{142E8F3C-F4A4-2144-88CD-66371CE9B976}" sibTransId="{CEEF430C-E196-A647-8EE3-3A6BA43D3C8A}"/>
    <dgm:cxn modelId="{DF6A058B-696A-C747-B620-78B26AAB2C54}" type="presOf" srcId="{B5EBE939-5EB7-A944-9E56-F926F8B5184D}" destId="{EAFC8DFC-7016-DA43-A553-466A66929212}" srcOrd="0" destOrd="0" presId="urn:microsoft.com/office/officeart/2005/8/layout/orgChart1"/>
    <dgm:cxn modelId="{2BC7E08D-111F-7B45-9E07-AC52F0C31F49}" type="presOf" srcId="{607F4574-D1EB-0B44-8599-D7179D023330}" destId="{1D2238B6-F62A-464B-9C0B-665873195B0D}" srcOrd="0" destOrd="0" presId="urn:microsoft.com/office/officeart/2005/8/layout/orgChart1"/>
    <dgm:cxn modelId="{AC820E8E-77BF-384B-8B5E-FCC3B5FDDA31}" type="presOf" srcId="{37811906-B2BD-8841-8978-21C51D75F59A}" destId="{92E40470-E6F0-7C44-B8C2-23881F431757}" srcOrd="0" destOrd="0" presId="urn:microsoft.com/office/officeart/2005/8/layout/orgChart1"/>
    <dgm:cxn modelId="{619A288F-D82A-ED4C-BA8E-A6BE0C831F68}" type="presOf" srcId="{3DA2BA51-8159-4B4B-BA97-510CEE821A18}" destId="{42984358-A6A8-654C-8CA9-7DA2AE206A91}" srcOrd="0" destOrd="0" presId="urn:microsoft.com/office/officeart/2005/8/layout/orgChart1"/>
    <dgm:cxn modelId="{5E8F2C90-7ABA-D447-99A4-9FB7C0F61DEE}" srcId="{5E1AD3F1-F64A-2C46-9400-A5328B69C52E}" destId="{8F3ECF9D-D97A-7348-B0D8-12FA0F15BD4C}" srcOrd="3" destOrd="0" parTransId="{A5498147-172F-7B4F-AC3D-B25294D2B344}" sibTransId="{586BA236-517E-2747-B65C-51596EC79736}"/>
    <dgm:cxn modelId="{35C97990-9D37-C840-931B-080095A7E10E}" type="presOf" srcId="{19D2588D-A99E-9646-9492-E8CFF2C569A7}" destId="{B2496A01-37EF-EB45-B6D0-9C8336016EED}" srcOrd="1" destOrd="0" presId="urn:microsoft.com/office/officeart/2005/8/layout/orgChart1"/>
    <dgm:cxn modelId="{A55BEC93-AD94-3747-AB25-6A608A083C95}" type="presOf" srcId="{A2EBDF03-1E6C-D948-876A-867F4D3D3148}" destId="{979F3124-AEB8-8F48-A5DA-6EB808FD2B25}" srcOrd="0" destOrd="0" presId="urn:microsoft.com/office/officeart/2005/8/layout/orgChart1"/>
    <dgm:cxn modelId="{5719889E-4029-6E49-84C8-658D974591FA}" type="presOf" srcId="{B80AA12A-429B-2642-9116-6970216800F5}" destId="{31E0EEB6-0604-984C-99D3-3F72B606107F}" srcOrd="0" destOrd="0" presId="urn:microsoft.com/office/officeart/2005/8/layout/orgChart1"/>
    <dgm:cxn modelId="{6431EC9E-E089-4F41-9EDB-C02AEB00A299}" type="presOf" srcId="{19D2588D-A99E-9646-9492-E8CFF2C569A7}" destId="{080F9EA3-131F-7340-8E86-9E2BFFB83CDB}" srcOrd="0" destOrd="0" presId="urn:microsoft.com/office/officeart/2005/8/layout/orgChart1"/>
    <dgm:cxn modelId="{62CBF39F-092D-1045-8581-583EF2552CDD}" type="presOf" srcId="{9FE78E63-CC51-A744-B7F0-17B5FB181B5A}" destId="{6F8C0F44-A182-5241-8560-B4657BD61D71}" srcOrd="1" destOrd="0" presId="urn:microsoft.com/office/officeart/2005/8/layout/orgChart1"/>
    <dgm:cxn modelId="{29F71AA0-A9AA-954C-B18D-BBD89D88AA81}" type="presOf" srcId="{113F8EA9-6821-2D4C-ABEA-A1DA4A8FDC6F}" destId="{CD356FCA-574F-2449-B7B9-87DFA2790A02}" srcOrd="1" destOrd="0" presId="urn:microsoft.com/office/officeart/2005/8/layout/orgChart1"/>
    <dgm:cxn modelId="{6FB0A3A0-6660-3D4E-BB2B-C07BF95EDD84}" type="presOf" srcId="{BBAE9E39-E402-AE4F-9E8F-4A764D071553}" destId="{DF6C74F2-D977-AA4C-8B19-0C493C7CDF59}" srcOrd="0" destOrd="0" presId="urn:microsoft.com/office/officeart/2005/8/layout/orgChart1"/>
    <dgm:cxn modelId="{724AD1A0-E53E-0943-9D51-04172090FF00}" type="presOf" srcId="{04DD1D9E-4858-9E48-BC77-F56A201F00E2}" destId="{BD50857A-F18F-8B4F-83AE-AB6C6AA9A9F4}" srcOrd="0" destOrd="0" presId="urn:microsoft.com/office/officeart/2005/8/layout/orgChart1"/>
    <dgm:cxn modelId="{F06927A1-7871-2540-88EC-CC8F4FDCC4CE}" srcId="{5E1AD3F1-F64A-2C46-9400-A5328B69C52E}" destId="{BB23E2F9-4102-F24C-B340-151116ABB2DD}" srcOrd="1" destOrd="0" parTransId="{A2EBDF03-1E6C-D948-876A-867F4D3D3148}" sibTransId="{0D39C9A7-044B-3740-86A2-DDBE51D141EE}"/>
    <dgm:cxn modelId="{F7D5D6A1-F520-E844-BF5C-168B46B9E426}" srcId="{8408F2C3-8C9C-5345-9B89-10A44DA0228D}" destId="{EBC01548-67F7-364F-8035-BE463D75F0D5}" srcOrd="1" destOrd="0" parTransId="{B539EDD2-2B23-8545-BCCE-D6415092BD1D}" sibTransId="{6BB001DB-3CBE-6B4E-B057-0C690A5FE025}"/>
    <dgm:cxn modelId="{7B96F0A2-0DD3-F94B-963D-EC8DC7BBD55D}" type="presOf" srcId="{3CB6DDA7-4B8F-F94C-A05B-B65D0B940B21}" destId="{4321D8BC-A7A0-A643-8E4A-BD37D2350888}" srcOrd="0" destOrd="0" presId="urn:microsoft.com/office/officeart/2005/8/layout/orgChart1"/>
    <dgm:cxn modelId="{39917FA3-1325-9246-BD2C-AB0B6A5A4553}" srcId="{BB23E2F9-4102-F24C-B340-151116ABB2DD}" destId="{8514F1EC-6E58-1A48-A8C0-D41DA635FB23}" srcOrd="1" destOrd="0" parTransId="{607F4574-D1EB-0B44-8599-D7179D023330}" sibTransId="{1C74ABD6-BD48-CF41-BFE8-DB34D6752AF4}"/>
    <dgm:cxn modelId="{72D33DA4-1F79-5847-9A99-2EAF2E803FED}" type="presOf" srcId="{41E26E16-9AD8-FF4A-A28B-AB544B844812}" destId="{9E08CDC7-D595-564D-A7C7-26CB939119C6}" srcOrd="0" destOrd="0" presId="urn:microsoft.com/office/officeart/2005/8/layout/orgChart1"/>
    <dgm:cxn modelId="{4750F2A5-3934-D845-9EEC-3194BAABF31B}" srcId="{92748FA0-D276-4848-A497-9DD3EFCC1915}" destId="{AF4A9DA4-9D09-954A-AE62-91AFC8C1B34B}" srcOrd="0" destOrd="0" parTransId="{FF73C0E8-AAB8-5946-BE8C-E7F30DB1FC0B}" sibTransId="{1C7ACF1B-A43D-6544-B082-531CC83C6150}"/>
    <dgm:cxn modelId="{BE81BEA8-D4C5-8C4A-BF7F-2879DE07ED80}" type="presOf" srcId="{74AF1F5C-6C57-514C-A5FE-64AD2AC4C93D}" destId="{425AACFD-C8AA-A94D-A3FB-BEA170C4C356}" srcOrd="0" destOrd="0" presId="urn:microsoft.com/office/officeart/2005/8/layout/orgChart1"/>
    <dgm:cxn modelId="{D774E6AB-1F19-9840-BE62-FE5341A7B099}" srcId="{FB416800-881F-3549-82EA-7810633FEBAE}" destId="{92748FA0-D276-4848-A497-9DD3EFCC1915}" srcOrd="0" destOrd="0" parTransId="{DA3B1AEB-4B98-C146-9DB8-0E2753289375}" sibTransId="{3C617306-4BA3-654F-BFA2-BF3DF59CBCBA}"/>
    <dgm:cxn modelId="{58BC66AE-4E9B-554B-8209-68EF03C56661}" type="presOf" srcId="{8408F2C3-8C9C-5345-9B89-10A44DA0228D}" destId="{B2B53426-A72A-1A42-BE74-F7F955FE6EF9}" srcOrd="1" destOrd="0" presId="urn:microsoft.com/office/officeart/2005/8/layout/orgChart1"/>
    <dgm:cxn modelId="{A8FD8CAF-E45D-2E41-8A26-9D4DC5C503BA}" type="presOf" srcId="{15E3FFFB-5B60-DF45-9FAA-180B89D670D8}" destId="{363FFED3-E3E8-034D-B44B-9F07F8E69809}" srcOrd="0" destOrd="0" presId="urn:microsoft.com/office/officeart/2005/8/layout/orgChart1"/>
    <dgm:cxn modelId="{54C54FB0-8CA8-8947-B10C-8840E0D6F9E0}" type="presOf" srcId="{8D1119C9-32BE-C84E-A897-ABBB146EEBEE}" destId="{F4387680-79B7-6A44-AED5-823DD7092A57}" srcOrd="0" destOrd="0" presId="urn:microsoft.com/office/officeart/2005/8/layout/orgChart1"/>
    <dgm:cxn modelId="{576276B4-D78C-7C42-8A6E-8B055BD93837}" srcId="{24AFA806-B2C4-9448-9461-8DFFB1D7296A}" destId="{41E26E16-9AD8-FF4A-A28B-AB544B844812}" srcOrd="0" destOrd="0" parTransId="{74AF1F5C-6C57-514C-A5FE-64AD2AC4C93D}" sibTransId="{71B62B53-0466-5D40-8A9E-5EB28913EB43}"/>
    <dgm:cxn modelId="{659C06B6-EE3C-F04D-8D96-5C55C1A5C12D}" type="presOf" srcId="{EBC01548-67F7-364F-8035-BE463D75F0D5}" destId="{8D7DBCB8-157F-9E4D-8327-96086B681B57}" srcOrd="1" destOrd="0" presId="urn:microsoft.com/office/officeart/2005/8/layout/orgChart1"/>
    <dgm:cxn modelId="{6FBF89B6-BB05-3744-AC95-9079D580E6C1}" srcId="{8F3ECF9D-D97A-7348-B0D8-12FA0F15BD4C}" destId="{8D1119C9-32BE-C84E-A897-ABBB146EEBEE}" srcOrd="2" destOrd="0" parTransId="{ADEA0628-3574-AB4A-878B-1E5272F12C3E}" sibTransId="{3B1F83A3-31A3-9547-B674-046AA0BD8963}"/>
    <dgm:cxn modelId="{94A8DBB6-8275-EA4A-9287-92142FD3DEAC}" type="presOf" srcId="{5D25142F-5A4D-2046-BB40-78F788FC4150}" destId="{B2BDFBBF-F083-D742-9E1A-8C78B585D7C8}" srcOrd="0" destOrd="0" presId="urn:microsoft.com/office/officeart/2005/8/layout/orgChart1"/>
    <dgm:cxn modelId="{06FF75B7-1B47-0F4F-BE0E-D0BD6A412815}" srcId="{92748FA0-D276-4848-A497-9DD3EFCC1915}" destId="{DDA42DC6-FED8-7B4E-8F14-6B2C56981DB4}" srcOrd="1" destOrd="0" parTransId="{3DA2BA51-8159-4B4B-BA97-510CEE821A18}" sibTransId="{236670E6-B70B-B448-86E5-DF7C2741ED13}"/>
    <dgm:cxn modelId="{5571CEBA-218E-184A-8F2A-9DE823B7B5E2}" type="presOf" srcId="{ABD9A2CE-B302-0F4F-87E8-F394E82BEE70}" destId="{B124BDA4-5D0D-554F-B939-8AC6C57DD0C2}" srcOrd="0" destOrd="0" presId="urn:microsoft.com/office/officeart/2005/8/layout/orgChart1"/>
    <dgm:cxn modelId="{9A918CC3-E887-5644-AA0E-D864441F885C}" type="presOf" srcId="{DDA42DC6-FED8-7B4E-8F14-6B2C56981DB4}" destId="{675B114C-D5F1-784D-8B3B-868C9B2BB74E}" srcOrd="1" destOrd="0" presId="urn:microsoft.com/office/officeart/2005/8/layout/orgChart1"/>
    <dgm:cxn modelId="{D1F8E9C3-B485-A342-B21C-4A302F470EDE}" type="presOf" srcId="{ABD9A2CE-B302-0F4F-87E8-F394E82BEE70}" destId="{C6BD1AD7-CDC6-0D47-B522-EA29709CE51B}" srcOrd="1" destOrd="0" presId="urn:microsoft.com/office/officeart/2005/8/layout/orgChart1"/>
    <dgm:cxn modelId="{936D53C4-20DE-E24C-BC78-037AD3D0AC93}" type="presOf" srcId="{B539EDD2-2B23-8545-BCCE-D6415092BD1D}" destId="{1A5EFB03-4469-1242-ADE6-F08E4426CE2B}" srcOrd="0" destOrd="0" presId="urn:microsoft.com/office/officeart/2005/8/layout/orgChart1"/>
    <dgm:cxn modelId="{F795DAC8-3076-2D4A-96EC-38C740F46970}" type="presOf" srcId="{9FE78E63-CC51-A744-B7F0-17B5FB181B5A}" destId="{CD62FC62-95B9-3641-AE02-AB93CA8E479C}" srcOrd="0" destOrd="0" presId="urn:microsoft.com/office/officeart/2005/8/layout/orgChart1"/>
    <dgm:cxn modelId="{D8602BCD-6FE7-7747-B0C8-44AB24AEB19F}" type="presOf" srcId="{802D10D8-DF8F-2B4E-A95A-EA26BC6D35CA}" destId="{565774D2-9BEB-0A43-9A03-C61182B300B8}" srcOrd="0" destOrd="0" presId="urn:microsoft.com/office/officeart/2005/8/layout/orgChart1"/>
    <dgm:cxn modelId="{34854FCD-BB75-E84F-A5BC-00DF643EB5D4}" srcId="{8586FF6B-11E0-504E-814A-4C79F535A398}" destId="{5E1AD3F1-F64A-2C46-9400-A5328B69C52E}" srcOrd="2" destOrd="0" parTransId="{1062842F-4FC0-DE49-A65D-3414A42C1EEB}" sibTransId="{AC245AC0-7AEC-1640-A2C4-4471BCB2E866}"/>
    <dgm:cxn modelId="{841799CD-6809-3F45-89C4-2A987B19157B}" type="presOf" srcId="{02C666CE-1CE7-A245-A67E-BE87F1CAF4DB}" destId="{CE209C28-60B9-D64A-AB21-32B1236AA654}" srcOrd="0" destOrd="0" presId="urn:microsoft.com/office/officeart/2005/8/layout/orgChart1"/>
    <dgm:cxn modelId="{424603D1-485F-2B46-996B-D59975F4F32E}" type="presOf" srcId="{3E156F0D-E1CF-F74A-BFF2-06CF1A003295}" destId="{D9BD4440-A7B0-7046-8402-ECA518B7C3EE}" srcOrd="0" destOrd="0" presId="urn:microsoft.com/office/officeart/2005/8/layout/orgChart1"/>
    <dgm:cxn modelId="{4A615CD1-D889-5D4C-99F8-2F35EA036AA1}" type="presOf" srcId="{B80AA12A-429B-2642-9116-6970216800F5}" destId="{4F1B7F4C-B159-424C-B0E5-DD1E729912D6}" srcOrd="1" destOrd="0" presId="urn:microsoft.com/office/officeart/2005/8/layout/orgChart1"/>
    <dgm:cxn modelId="{C9F624D2-45F8-DA45-877E-2BDCBA66F80E}" type="presOf" srcId="{3D7E95C6-F5C7-8344-935A-BA02F260D09B}" destId="{DBCCE5AD-95C5-1A48-8E1F-7BEDB3D1C469}" srcOrd="0" destOrd="0" presId="urn:microsoft.com/office/officeart/2005/8/layout/orgChart1"/>
    <dgm:cxn modelId="{9D6676D2-EAC9-8647-A98B-4CE782F3D48C}" srcId="{B11728B7-534E-3941-AD1F-6C1A6C70B50C}" destId="{ABD9A2CE-B302-0F4F-87E8-F394E82BEE70}" srcOrd="2" destOrd="0" parTransId="{221007ED-7E9A-824D-BEE9-FE3867479569}" sibTransId="{83A88236-99ED-6449-8CA6-E886F4A24972}"/>
    <dgm:cxn modelId="{61E68AD3-FB06-8046-939E-EB9A95F6990F}" type="presOf" srcId="{3E76006F-FEB9-5447-AD27-B50E99B3D3ED}" destId="{FC058E71-C2AA-BE4B-AD6C-51E0DCA1BEF0}" srcOrd="0" destOrd="0" presId="urn:microsoft.com/office/officeart/2005/8/layout/orgChart1"/>
    <dgm:cxn modelId="{5D6AB1D4-2974-2645-AE22-AB2D09F51D1D}" type="presOf" srcId="{DA3B1AEB-4B98-C146-9DB8-0E2753289375}" destId="{7EBD8961-FFC1-4744-9619-A258BBCA91F5}" srcOrd="0" destOrd="0" presId="urn:microsoft.com/office/officeart/2005/8/layout/orgChart1"/>
    <dgm:cxn modelId="{FDB629D5-CE33-B74B-8103-56E01F579BF8}" type="presOf" srcId="{9DBB43CF-EE64-3146-9DEA-4AACAB30AB01}" destId="{28A4BFBE-E9A1-404C-9022-08A0D92F50F7}" srcOrd="0" destOrd="0" presId="urn:microsoft.com/office/officeart/2005/8/layout/orgChart1"/>
    <dgm:cxn modelId="{6D5608D7-0A5D-D349-9346-F00B6E7D0AD3}" type="presOf" srcId="{3E156F0D-E1CF-F74A-BFF2-06CF1A003295}" destId="{0D39258A-06AE-C145-92B2-1C1C4872041E}" srcOrd="1" destOrd="0" presId="urn:microsoft.com/office/officeart/2005/8/layout/orgChart1"/>
    <dgm:cxn modelId="{FE7A0ED7-6C4E-3543-A579-44413C14C2ED}" type="presOf" srcId="{550F3B3A-1A97-3B42-A23A-B44CBE72A5F3}" destId="{EA07228D-C347-5848-AFBA-8351768CD7FD}" srcOrd="0" destOrd="0" presId="urn:microsoft.com/office/officeart/2005/8/layout/orgChart1"/>
    <dgm:cxn modelId="{B1AFCAD7-98EF-B64B-AFEF-3BBB6B7F02EC}" type="presOf" srcId="{5D25142F-5A4D-2046-BB40-78F788FC4150}" destId="{B4C29171-4644-694E-A716-2EB240F26C0F}" srcOrd="1" destOrd="0" presId="urn:microsoft.com/office/officeart/2005/8/layout/orgChart1"/>
    <dgm:cxn modelId="{C9C5A7DC-5C25-4E4D-888A-1807414FBBA8}" type="presOf" srcId="{B11728B7-534E-3941-AD1F-6C1A6C70B50C}" destId="{3AA9E86C-4887-FE4B-ACE8-E2377E0757D2}" srcOrd="1" destOrd="0" presId="urn:microsoft.com/office/officeart/2005/8/layout/orgChart1"/>
    <dgm:cxn modelId="{1F5CDCDD-0C80-774B-BE14-71AEB7131CE0}" type="presOf" srcId="{8D1119C9-32BE-C84E-A897-ABBB146EEBEE}" destId="{FBF5E727-D1F7-EA48-8CB9-EE216715AE30}" srcOrd="1" destOrd="0" presId="urn:microsoft.com/office/officeart/2005/8/layout/orgChart1"/>
    <dgm:cxn modelId="{5DF907DF-D610-FC40-BDD6-DA7A9BA29D16}" type="presOf" srcId="{15E3FFFB-5B60-DF45-9FAA-180B89D670D8}" destId="{FA502926-33E2-1B4F-9539-5FE6EE6E840D}" srcOrd="1" destOrd="0" presId="urn:microsoft.com/office/officeart/2005/8/layout/orgChart1"/>
    <dgm:cxn modelId="{FAE78AE7-B09A-5745-B430-28B4947D3041}" srcId="{37811906-B2BD-8841-8978-21C51D75F59A}" destId="{CDE63AF6-7F47-0049-B8FE-4AEB3D63C268}" srcOrd="1" destOrd="0" parTransId="{AC41F706-DD92-324A-B5CD-4CFDD565DFDB}" sibTransId="{2787D342-996F-744A-BBD6-7EA096382F34}"/>
    <dgm:cxn modelId="{F8FDCFEF-EC75-8447-86E5-CD8AC1AF1A99}" type="presOf" srcId="{5E1AD3F1-F64A-2C46-9400-A5328B69C52E}" destId="{83129322-EDBF-AF4A-B92E-571C420107B2}" srcOrd="1" destOrd="0" presId="urn:microsoft.com/office/officeart/2005/8/layout/orgChart1"/>
    <dgm:cxn modelId="{B38932F1-E615-224B-BA0A-41A62E8D74E5}" type="presOf" srcId="{009B9D43-07ED-7043-A3F1-A348906EDB56}" destId="{84E7B6F6-84AF-C44B-AC0F-4BABCC53D758}" srcOrd="1" destOrd="0" presId="urn:microsoft.com/office/officeart/2005/8/layout/orgChart1"/>
    <dgm:cxn modelId="{849552F1-691A-4F41-9C9F-93F5A2A05E63}" type="presOf" srcId="{24AFA806-B2C4-9448-9461-8DFFB1D7296A}" destId="{74D634D3-FFFD-E540-B159-9E488EFFE7E5}" srcOrd="0" destOrd="0" presId="urn:microsoft.com/office/officeart/2005/8/layout/orgChart1"/>
    <dgm:cxn modelId="{F5EEF2F1-8441-F143-AF9F-B4E550A21874}" type="presOf" srcId="{19332FEA-9F89-594C-BA2F-8CE4354B241F}" destId="{61770957-C24B-8743-BCD0-72E803DBBFB1}" srcOrd="0" destOrd="0" presId="urn:microsoft.com/office/officeart/2005/8/layout/orgChart1"/>
    <dgm:cxn modelId="{BE776EF2-DF7C-B54F-AFA3-759703424887}" type="presOf" srcId="{D2756B99-18B9-B345-B681-23D95A5743A9}" destId="{F06345D9-89B0-704E-A255-4D9D5881D37F}" srcOrd="0" destOrd="0" presId="urn:microsoft.com/office/officeart/2005/8/layout/orgChart1"/>
    <dgm:cxn modelId="{5282A0F6-4A23-3A4D-BDA5-A22825E36A31}" type="presOf" srcId="{8586FF6B-11E0-504E-814A-4C79F535A398}" destId="{8EBA3009-F0AD-9F4E-AB9D-618866881360}" srcOrd="0" destOrd="0" presId="urn:microsoft.com/office/officeart/2005/8/layout/orgChart1"/>
    <dgm:cxn modelId="{258643FA-AA77-EA43-9BAF-B6CA21B9C326}" type="presOf" srcId="{142E8F3C-F4A4-2144-88CD-66371CE9B976}" destId="{7C05ECF9-6398-5C47-902C-13A075314856}" srcOrd="0" destOrd="0" presId="urn:microsoft.com/office/officeart/2005/8/layout/orgChart1"/>
    <dgm:cxn modelId="{576C88BD-69D7-D549-A136-0A26AF562485}" type="presParOf" srcId="{BD50857A-F18F-8B4F-83AE-AB6C6AA9A9F4}" destId="{74338DE2-797C-B949-AE75-DCBC98977EBD}" srcOrd="0" destOrd="0" presId="urn:microsoft.com/office/officeart/2005/8/layout/orgChart1"/>
    <dgm:cxn modelId="{79FE3F0C-04E5-2E47-922C-8F87C270D7FC}" type="presParOf" srcId="{74338DE2-797C-B949-AE75-DCBC98977EBD}" destId="{2B568CE9-10ED-7F4F-B4A4-94C892AC6FB2}" srcOrd="0" destOrd="0" presId="urn:microsoft.com/office/officeart/2005/8/layout/orgChart1"/>
    <dgm:cxn modelId="{B6A8F7ED-D5F9-4443-ABFE-6FF89BE517A5}" type="presParOf" srcId="{2B568CE9-10ED-7F4F-B4A4-94C892AC6FB2}" destId="{8EBA3009-F0AD-9F4E-AB9D-618866881360}" srcOrd="0" destOrd="0" presId="urn:microsoft.com/office/officeart/2005/8/layout/orgChart1"/>
    <dgm:cxn modelId="{930A0585-5082-0842-9DD4-A20B8104823F}" type="presParOf" srcId="{2B568CE9-10ED-7F4F-B4A4-94C892AC6FB2}" destId="{B5D83B98-6FFB-894A-8FB4-286F65A0C0E1}" srcOrd="1" destOrd="0" presId="urn:microsoft.com/office/officeart/2005/8/layout/orgChart1"/>
    <dgm:cxn modelId="{17855957-0685-0847-BAB4-CB676C90DFE6}" type="presParOf" srcId="{74338DE2-797C-B949-AE75-DCBC98977EBD}" destId="{9D205A4B-6822-3C49-9C45-A1E3BFB32789}" srcOrd="1" destOrd="0" presId="urn:microsoft.com/office/officeart/2005/8/layout/orgChart1"/>
    <dgm:cxn modelId="{DC35A4D1-3636-014D-8BA7-F1D7EE03200A}" type="presParOf" srcId="{9D205A4B-6822-3C49-9C45-A1E3BFB32789}" destId="{EA07228D-C347-5848-AFBA-8351768CD7FD}" srcOrd="0" destOrd="0" presId="urn:microsoft.com/office/officeart/2005/8/layout/orgChart1"/>
    <dgm:cxn modelId="{A4CE0FA5-6261-F847-B2B2-13960B79C31C}" type="presParOf" srcId="{9D205A4B-6822-3C49-9C45-A1E3BFB32789}" destId="{050D8BCA-55E0-8146-B7CE-8B37F1E2B101}" srcOrd="1" destOrd="0" presId="urn:microsoft.com/office/officeart/2005/8/layout/orgChart1"/>
    <dgm:cxn modelId="{DCE95705-338A-AA4D-A892-FD5CA36D38B5}" type="presParOf" srcId="{050D8BCA-55E0-8146-B7CE-8B37F1E2B101}" destId="{47CF6ADA-8BF8-EB4E-A171-CC60D0BD2EF5}" srcOrd="0" destOrd="0" presId="urn:microsoft.com/office/officeart/2005/8/layout/orgChart1"/>
    <dgm:cxn modelId="{FCA0372A-66A9-FF4E-94C7-40B6EC8016BE}" type="presParOf" srcId="{47CF6ADA-8BF8-EB4E-A171-CC60D0BD2EF5}" destId="{74D634D3-FFFD-E540-B159-9E488EFFE7E5}" srcOrd="0" destOrd="0" presId="urn:microsoft.com/office/officeart/2005/8/layout/orgChart1"/>
    <dgm:cxn modelId="{160F57D6-8FCB-7346-933D-0E5CAB5D42F3}" type="presParOf" srcId="{47CF6ADA-8BF8-EB4E-A171-CC60D0BD2EF5}" destId="{1C89733C-D2D1-B14C-95C8-6C439B8E0D65}" srcOrd="1" destOrd="0" presId="urn:microsoft.com/office/officeart/2005/8/layout/orgChart1"/>
    <dgm:cxn modelId="{EC059B98-7CF1-F248-ACCC-427371B0BEAF}" type="presParOf" srcId="{050D8BCA-55E0-8146-B7CE-8B37F1E2B101}" destId="{40D023FE-37CC-6845-8FCF-47305130E5B4}" srcOrd="1" destOrd="0" presId="urn:microsoft.com/office/officeart/2005/8/layout/orgChart1"/>
    <dgm:cxn modelId="{A97AB516-3F3E-DA4A-BC33-57DE662C02C4}" type="presParOf" srcId="{40D023FE-37CC-6845-8FCF-47305130E5B4}" destId="{425AACFD-C8AA-A94D-A3FB-BEA170C4C356}" srcOrd="0" destOrd="0" presId="urn:microsoft.com/office/officeart/2005/8/layout/orgChart1"/>
    <dgm:cxn modelId="{E854A6D6-1B2E-2447-BABD-941914C5954A}" type="presParOf" srcId="{40D023FE-37CC-6845-8FCF-47305130E5B4}" destId="{7C6E7C93-1424-EE4C-90F8-29E80FBEBA63}" srcOrd="1" destOrd="0" presId="urn:microsoft.com/office/officeart/2005/8/layout/orgChart1"/>
    <dgm:cxn modelId="{5A380144-C1A6-4943-82DD-06F6D24072E9}" type="presParOf" srcId="{7C6E7C93-1424-EE4C-90F8-29E80FBEBA63}" destId="{6FE44702-D8AA-9B41-8796-1AE0222D42E6}" srcOrd="0" destOrd="0" presId="urn:microsoft.com/office/officeart/2005/8/layout/orgChart1"/>
    <dgm:cxn modelId="{DF808768-86B2-CF4B-BB91-E49C3E2BDFBC}" type="presParOf" srcId="{6FE44702-D8AA-9B41-8796-1AE0222D42E6}" destId="{9E08CDC7-D595-564D-A7C7-26CB939119C6}" srcOrd="0" destOrd="0" presId="urn:microsoft.com/office/officeart/2005/8/layout/orgChart1"/>
    <dgm:cxn modelId="{0CDBABA6-A332-7947-BADD-284646197EF2}" type="presParOf" srcId="{6FE44702-D8AA-9B41-8796-1AE0222D42E6}" destId="{93F91F48-301D-E644-9014-4F62A2A343BA}" srcOrd="1" destOrd="0" presId="urn:microsoft.com/office/officeart/2005/8/layout/orgChart1"/>
    <dgm:cxn modelId="{9C1A3930-9988-D045-904C-2D8B11FC0539}" type="presParOf" srcId="{7C6E7C93-1424-EE4C-90F8-29E80FBEBA63}" destId="{86F8694F-8CF5-3548-8240-8F6707911499}" srcOrd="1" destOrd="0" presId="urn:microsoft.com/office/officeart/2005/8/layout/orgChart1"/>
    <dgm:cxn modelId="{53D9D8DC-2141-414E-B93C-AD5B003BCBAD}" type="presParOf" srcId="{7C6E7C93-1424-EE4C-90F8-29E80FBEBA63}" destId="{3D4E71B0-8462-4F41-A90A-B9E67C85B2CB}" srcOrd="2" destOrd="0" presId="urn:microsoft.com/office/officeart/2005/8/layout/orgChart1"/>
    <dgm:cxn modelId="{E1C048AC-1A0B-D046-8A90-0EB39F35A12A}" type="presParOf" srcId="{40D023FE-37CC-6845-8FCF-47305130E5B4}" destId="{F06345D9-89B0-704E-A255-4D9D5881D37F}" srcOrd="2" destOrd="0" presId="urn:microsoft.com/office/officeart/2005/8/layout/orgChart1"/>
    <dgm:cxn modelId="{D37DAD82-D02B-D244-9ACA-BD723BF06250}" type="presParOf" srcId="{40D023FE-37CC-6845-8FCF-47305130E5B4}" destId="{A59ED75F-D86A-214E-A7D8-AE98F2806494}" srcOrd="3" destOrd="0" presId="urn:microsoft.com/office/officeart/2005/8/layout/orgChart1"/>
    <dgm:cxn modelId="{7031E266-222D-AB41-B1F3-F133C5F2855C}" type="presParOf" srcId="{A59ED75F-D86A-214E-A7D8-AE98F2806494}" destId="{E7FF9CA6-6A51-4A42-991A-36EEF9658AA3}" srcOrd="0" destOrd="0" presId="urn:microsoft.com/office/officeart/2005/8/layout/orgChart1"/>
    <dgm:cxn modelId="{046C888C-8BFB-2C44-A8C6-6301D2D513E4}" type="presParOf" srcId="{E7FF9CA6-6A51-4A42-991A-36EEF9658AA3}" destId="{D9BD4440-A7B0-7046-8402-ECA518B7C3EE}" srcOrd="0" destOrd="0" presId="urn:microsoft.com/office/officeart/2005/8/layout/orgChart1"/>
    <dgm:cxn modelId="{A43EAE88-112B-FA41-8EFE-465962B12960}" type="presParOf" srcId="{E7FF9CA6-6A51-4A42-991A-36EEF9658AA3}" destId="{0D39258A-06AE-C145-92B2-1C1C4872041E}" srcOrd="1" destOrd="0" presId="urn:microsoft.com/office/officeart/2005/8/layout/orgChart1"/>
    <dgm:cxn modelId="{1C17704C-C75B-CD4D-B00F-DCACE12AE352}" type="presParOf" srcId="{A59ED75F-D86A-214E-A7D8-AE98F2806494}" destId="{8650CA1B-71F8-4D4F-9208-46BB4D82939F}" srcOrd="1" destOrd="0" presId="urn:microsoft.com/office/officeart/2005/8/layout/orgChart1"/>
    <dgm:cxn modelId="{CD321362-0D05-5946-A20B-F4D54DBAD535}" type="presParOf" srcId="{A59ED75F-D86A-214E-A7D8-AE98F2806494}" destId="{29054F58-B92B-BA4A-A559-0FDF775A8683}" srcOrd="2" destOrd="0" presId="urn:microsoft.com/office/officeart/2005/8/layout/orgChart1"/>
    <dgm:cxn modelId="{F8ADF663-63B8-594C-9625-0140607096EF}" type="presParOf" srcId="{40D023FE-37CC-6845-8FCF-47305130E5B4}" destId="{DF6C74F2-D977-AA4C-8B19-0C493C7CDF59}" srcOrd="4" destOrd="0" presId="urn:microsoft.com/office/officeart/2005/8/layout/orgChart1"/>
    <dgm:cxn modelId="{F78D8988-4745-FA41-BA54-4F720D5A20E1}" type="presParOf" srcId="{40D023FE-37CC-6845-8FCF-47305130E5B4}" destId="{B9786E45-32C2-314A-B669-DFDA93A890B2}" srcOrd="5" destOrd="0" presId="urn:microsoft.com/office/officeart/2005/8/layout/orgChart1"/>
    <dgm:cxn modelId="{E94A9F9C-82CA-D24F-8A8A-78FCE4447CDA}" type="presParOf" srcId="{B9786E45-32C2-314A-B669-DFDA93A890B2}" destId="{F3759B9C-7442-4841-92C9-0AC29104D1F1}" srcOrd="0" destOrd="0" presId="urn:microsoft.com/office/officeart/2005/8/layout/orgChart1"/>
    <dgm:cxn modelId="{860D583B-E14C-2F44-9B89-63F75755446F}" type="presParOf" srcId="{F3759B9C-7442-4841-92C9-0AC29104D1F1}" destId="{B2BDFBBF-F083-D742-9E1A-8C78B585D7C8}" srcOrd="0" destOrd="0" presId="urn:microsoft.com/office/officeart/2005/8/layout/orgChart1"/>
    <dgm:cxn modelId="{1FB26D5E-68A9-A746-AE21-3E65E850F16E}" type="presParOf" srcId="{F3759B9C-7442-4841-92C9-0AC29104D1F1}" destId="{B4C29171-4644-694E-A716-2EB240F26C0F}" srcOrd="1" destOrd="0" presId="urn:microsoft.com/office/officeart/2005/8/layout/orgChart1"/>
    <dgm:cxn modelId="{765B1A7B-7D6E-B04F-9A68-97B19CC421F9}" type="presParOf" srcId="{B9786E45-32C2-314A-B669-DFDA93A890B2}" destId="{3B652718-A53E-F645-8A50-125F8955D3F5}" srcOrd="1" destOrd="0" presId="urn:microsoft.com/office/officeart/2005/8/layout/orgChart1"/>
    <dgm:cxn modelId="{3C5C242E-7D92-AD47-BDE4-7223C144A9E1}" type="presParOf" srcId="{B9786E45-32C2-314A-B669-DFDA93A890B2}" destId="{8D722D73-DA19-2642-9196-3265B5D512E2}" srcOrd="2" destOrd="0" presId="urn:microsoft.com/office/officeart/2005/8/layout/orgChart1"/>
    <dgm:cxn modelId="{20AFB2FC-9EE0-7F44-AF14-1F9C67B31E07}" type="presParOf" srcId="{050D8BCA-55E0-8146-B7CE-8B37F1E2B101}" destId="{A6D6091D-4D0D-5C4C-80D1-239CB25E5B8B}" srcOrd="2" destOrd="0" presId="urn:microsoft.com/office/officeart/2005/8/layout/orgChart1"/>
    <dgm:cxn modelId="{900FEAB5-4475-E14C-820E-3CD53F31CABE}" type="presParOf" srcId="{9D205A4B-6822-3C49-9C45-A1E3BFB32789}" destId="{7C05ECF9-6398-5C47-902C-13A075314856}" srcOrd="2" destOrd="0" presId="urn:microsoft.com/office/officeart/2005/8/layout/orgChart1"/>
    <dgm:cxn modelId="{C6D44277-D4E0-304F-A292-4749C11550CD}" type="presParOf" srcId="{9D205A4B-6822-3C49-9C45-A1E3BFB32789}" destId="{E1E9DF83-EA30-6343-8E74-B209A57BB850}" srcOrd="3" destOrd="0" presId="urn:microsoft.com/office/officeart/2005/8/layout/orgChart1"/>
    <dgm:cxn modelId="{4A491701-9F3D-FF4C-9002-2FDB69CC9C6D}" type="presParOf" srcId="{E1E9DF83-EA30-6343-8E74-B209A57BB850}" destId="{177BEBDF-8B9C-814B-840B-E9DCE3ADC34D}" srcOrd="0" destOrd="0" presId="urn:microsoft.com/office/officeart/2005/8/layout/orgChart1"/>
    <dgm:cxn modelId="{0189211A-C585-C64B-A8BE-34C7441D9E25}" type="presParOf" srcId="{177BEBDF-8B9C-814B-840B-E9DCE3ADC34D}" destId="{6BF619D3-6B90-DE44-A538-903404528007}" srcOrd="0" destOrd="0" presId="urn:microsoft.com/office/officeart/2005/8/layout/orgChart1"/>
    <dgm:cxn modelId="{B896CFC7-4AAE-8C4F-88F7-AEBDE9775D3F}" type="presParOf" srcId="{177BEBDF-8B9C-814B-840B-E9DCE3ADC34D}" destId="{A6C55F95-BB74-6A45-9874-C3C8F09DB914}" srcOrd="1" destOrd="0" presId="urn:microsoft.com/office/officeart/2005/8/layout/orgChart1"/>
    <dgm:cxn modelId="{5BDE6BF5-286A-2541-913F-9EAA3457D7A1}" type="presParOf" srcId="{E1E9DF83-EA30-6343-8E74-B209A57BB850}" destId="{D58007C4-5DB3-EC44-A9AC-8362FA90505F}" srcOrd="1" destOrd="0" presId="urn:microsoft.com/office/officeart/2005/8/layout/orgChart1"/>
    <dgm:cxn modelId="{66FBF9DC-8A6D-EE4F-82A9-4C145330BA1F}" type="presParOf" srcId="{D58007C4-5DB3-EC44-A9AC-8362FA90505F}" destId="{7EBD8961-FFC1-4744-9619-A258BBCA91F5}" srcOrd="0" destOrd="0" presId="urn:microsoft.com/office/officeart/2005/8/layout/orgChart1"/>
    <dgm:cxn modelId="{778C8F79-B141-7D4C-8817-7C31039A3AC2}" type="presParOf" srcId="{D58007C4-5DB3-EC44-A9AC-8362FA90505F}" destId="{A1BB5424-F5DB-7344-9931-341E0A72F56D}" srcOrd="1" destOrd="0" presId="urn:microsoft.com/office/officeart/2005/8/layout/orgChart1"/>
    <dgm:cxn modelId="{952DCF7D-56F0-E142-88E6-F6BB7AEB4A66}" type="presParOf" srcId="{A1BB5424-F5DB-7344-9931-341E0A72F56D}" destId="{CFCD3216-ADB3-D540-985A-F35781AAF9A8}" srcOrd="0" destOrd="0" presId="urn:microsoft.com/office/officeart/2005/8/layout/orgChart1"/>
    <dgm:cxn modelId="{EA1703B7-1305-9045-9D78-D10583BCFAFE}" type="presParOf" srcId="{CFCD3216-ADB3-D540-985A-F35781AAF9A8}" destId="{E68AD240-A180-8749-B8F1-61DB3D9E821E}" srcOrd="0" destOrd="0" presId="urn:microsoft.com/office/officeart/2005/8/layout/orgChart1"/>
    <dgm:cxn modelId="{C9419962-44C5-C047-B474-40B7EB5F90B5}" type="presParOf" srcId="{CFCD3216-ADB3-D540-985A-F35781AAF9A8}" destId="{711735E5-5278-104E-8981-B01022598CF0}" srcOrd="1" destOrd="0" presId="urn:microsoft.com/office/officeart/2005/8/layout/orgChart1"/>
    <dgm:cxn modelId="{0160E171-69F6-7A4B-A759-C22AB184640A}" type="presParOf" srcId="{A1BB5424-F5DB-7344-9931-341E0A72F56D}" destId="{C2B396EA-0A96-A84A-89E0-F25C600ED20B}" srcOrd="1" destOrd="0" presId="urn:microsoft.com/office/officeart/2005/8/layout/orgChart1"/>
    <dgm:cxn modelId="{A1AADE16-EA13-E045-B712-6ED9D15F41D3}" type="presParOf" srcId="{C2B396EA-0A96-A84A-89E0-F25C600ED20B}" destId="{C4E56C44-6F91-CA48-87B4-12232AFFB77B}" srcOrd="0" destOrd="0" presId="urn:microsoft.com/office/officeart/2005/8/layout/orgChart1"/>
    <dgm:cxn modelId="{CCBB202D-DFB4-9B44-A115-DE6BA4178ECC}" type="presParOf" srcId="{C2B396EA-0A96-A84A-89E0-F25C600ED20B}" destId="{3B7C7B02-6D94-C846-BEA8-14D6DFB8D7F6}" srcOrd="1" destOrd="0" presId="urn:microsoft.com/office/officeart/2005/8/layout/orgChart1"/>
    <dgm:cxn modelId="{766A2E79-71E8-4648-9E64-851EDED6A99E}" type="presParOf" srcId="{3B7C7B02-6D94-C846-BEA8-14D6DFB8D7F6}" destId="{B9E4E235-270E-B54A-8782-D2C3C1B06EF9}" srcOrd="0" destOrd="0" presId="urn:microsoft.com/office/officeart/2005/8/layout/orgChart1"/>
    <dgm:cxn modelId="{68BCA864-342F-4143-ACFA-029BA73E39E4}" type="presParOf" srcId="{B9E4E235-270E-B54A-8782-D2C3C1B06EF9}" destId="{6702AD7A-65DB-1B40-861A-273C89FA34C8}" srcOrd="0" destOrd="0" presId="urn:microsoft.com/office/officeart/2005/8/layout/orgChart1"/>
    <dgm:cxn modelId="{151468FB-0401-7643-BAE3-40E44C1D238A}" type="presParOf" srcId="{B9E4E235-270E-B54A-8782-D2C3C1B06EF9}" destId="{4C016BBD-E1E0-0440-ADA1-74E43DEBD7BA}" srcOrd="1" destOrd="0" presId="urn:microsoft.com/office/officeart/2005/8/layout/orgChart1"/>
    <dgm:cxn modelId="{3599623F-5699-3D4F-B4B7-2D1125BCCB17}" type="presParOf" srcId="{3B7C7B02-6D94-C846-BEA8-14D6DFB8D7F6}" destId="{0F2B57D2-F4D1-C84C-9D29-001AD22DB18F}" srcOrd="1" destOrd="0" presId="urn:microsoft.com/office/officeart/2005/8/layout/orgChart1"/>
    <dgm:cxn modelId="{388453E0-9C72-8245-8558-61C6DA95F113}" type="presParOf" srcId="{3B7C7B02-6D94-C846-BEA8-14D6DFB8D7F6}" destId="{B117EBD6-8324-DF4B-8776-3E6701479E29}" srcOrd="2" destOrd="0" presId="urn:microsoft.com/office/officeart/2005/8/layout/orgChart1"/>
    <dgm:cxn modelId="{282262E7-70FA-4C49-9E39-3C03AD3008E2}" type="presParOf" srcId="{C2B396EA-0A96-A84A-89E0-F25C600ED20B}" destId="{42984358-A6A8-654C-8CA9-7DA2AE206A91}" srcOrd="2" destOrd="0" presId="urn:microsoft.com/office/officeart/2005/8/layout/orgChart1"/>
    <dgm:cxn modelId="{BFF28C0B-760D-D44C-865A-F1D44464E039}" type="presParOf" srcId="{C2B396EA-0A96-A84A-89E0-F25C600ED20B}" destId="{54E5DC86-63BF-284D-B600-489B297BD2A3}" srcOrd="3" destOrd="0" presId="urn:microsoft.com/office/officeart/2005/8/layout/orgChart1"/>
    <dgm:cxn modelId="{F2643A72-6C9F-C04B-841F-A4CA1AC4F5FB}" type="presParOf" srcId="{54E5DC86-63BF-284D-B600-489B297BD2A3}" destId="{83D6EB2D-238C-4F43-91C8-1F4E0C9C0F84}" srcOrd="0" destOrd="0" presId="urn:microsoft.com/office/officeart/2005/8/layout/orgChart1"/>
    <dgm:cxn modelId="{917F5B71-F803-BC43-B6D5-B730275EA072}" type="presParOf" srcId="{83D6EB2D-238C-4F43-91C8-1F4E0C9C0F84}" destId="{F25EACA0-3ECF-2445-B537-D04E0E2A8E5D}" srcOrd="0" destOrd="0" presId="urn:microsoft.com/office/officeart/2005/8/layout/orgChart1"/>
    <dgm:cxn modelId="{3F2BE684-0522-3942-9BDE-61B0489BE717}" type="presParOf" srcId="{83D6EB2D-238C-4F43-91C8-1F4E0C9C0F84}" destId="{675B114C-D5F1-784D-8B3B-868C9B2BB74E}" srcOrd="1" destOrd="0" presId="urn:microsoft.com/office/officeart/2005/8/layout/orgChart1"/>
    <dgm:cxn modelId="{5AEA27AF-6306-8C4B-932A-954AC1B73347}" type="presParOf" srcId="{54E5DC86-63BF-284D-B600-489B297BD2A3}" destId="{DFDBC405-63D6-8C45-816C-E6088CD68FE7}" srcOrd="1" destOrd="0" presId="urn:microsoft.com/office/officeart/2005/8/layout/orgChart1"/>
    <dgm:cxn modelId="{6B23DAB9-D98A-2744-94AA-4F300C68FE64}" type="presParOf" srcId="{54E5DC86-63BF-284D-B600-489B297BD2A3}" destId="{05648FDF-233C-A34D-8935-E7E4133620FA}" srcOrd="2" destOrd="0" presId="urn:microsoft.com/office/officeart/2005/8/layout/orgChart1"/>
    <dgm:cxn modelId="{0335B218-2855-3646-BEEB-1B2C7913B6D1}" type="presParOf" srcId="{A1BB5424-F5DB-7344-9931-341E0A72F56D}" destId="{A485F118-FD8C-0F44-A1EF-E98A52A3C76F}" srcOrd="2" destOrd="0" presId="urn:microsoft.com/office/officeart/2005/8/layout/orgChart1"/>
    <dgm:cxn modelId="{E27C53BA-E06F-074C-9F84-03C7A058D014}" type="presParOf" srcId="{D58007C4-5DB3-EC44-A9AC-8362FA90505F}" destId="{FC058E71-C2AA-BE4B-AD6C-51E0DCA1BEF0}" srcOrd="2" destOrd="0" presId="urn:microsoft.com/office/officeart/2005/8/layout/orgChart1"/>
    <dgm:cxn modelId="{FFDAAB5A-9E74-D64C-AC3F-CFEEF8F60096}" type="presParOf" srcId="{D58007C4-5DB3-EC44-A9AC-8362FA90505F}" destId="{99D464B9-25BF-5842-9B8B-CB60B8387EDC}" srcOrd="3" destOrd="0" presId="urn:microsoft.com/office/officeart/2005/8/layout/orgChart1"/>
    <dgm:cxn modelId="{EBB03416-75D8-CD41-BCF7-6CC3DA398B86}" type="presParOf" srcId="{99D464B9-25BF-5842-9B8B-CB60B8387EDC}" destId="{BAA462F0-0FF5-0446-8896-AF9E5E40E34C}" srcOrd="0" destOrd="0" presId="urn:microsoft.com/office/officeart/2005/8/layout/orgChart1"/>
    <dgm:cxn modelId="{3C80FF4F-7ABB-4944-8BBC-34F209D5868F}" type="presParOf" srcId="{BAA462F0-0FF5-0446-8896-AF9E5E40E34C}" destId="{584A994E-846B-B546-9964-27B0509BF025}" srcOrd="0" destOrd="0" presId="urn:microsoft.com/office/officeart/2005/8/layout/orgChart1"/>
    <dgm:cxn modelId="{37B962AB-CA4B-EF47-856E-1C403ADC63F7}" type="presParOf" srcId="{BAA462F0-0FF5-0446-8896-AF9E5E40E34C}" destId="{3AA9E86C-4887-FE4B-ACE8-E2377E0757D2}" srcOrd="1" destOrd="0" presId="urn:microsoft.com/office/officeart/2005/8/layout/orgChart1"/>
    <dgm:cxn modelId="{B24B346F-5574-1542-A2DC-34C4EC8BFC05}" type="presParOf" srcId="{99D464B9-25BF-5842-9B8B-CB60B8387EDC}" destId="{F9B77D8A-5C93-AB49-9102-7799E4BB09B4}" srcOrd="1" destOrd="0" presId="urn:microsoft.com/office/officeart/2005/8/layout/orgChart1"/>
    <dgm:cxn modelId="{FD129BE6-C4C2-864F-AEF5-9050501A7D04}" type="presParOf" srcId="{F9B77D8A-5C93-AB49-9102-7799E4BB09B4}" destId="{EAFC8DFC-7016-DA43-A553-466A66929212}" srcOrd="0" destOrd="0" presId="urn:microsoft.com/office/officeart/2005/8/layout/orgChart1"/>
    <dgm:cxn modelId="{BACC80C7-F8A1-324D-9B91-721C52E18BE6}" type="presParOf" srcId="{F9B77D8A-5C93-AB49-9102-7799E4BB09B4}" destId="{A7904CB9-3F5D-0945-BF2E-D82E843A1FD0}" srcOrd="1" destOrd="0" presId="urn:microsoft.com/office/officeart/2005/8/layout/orgChart1"/>
    <dgm:cxn modelId="{70C7194E-FFA6-624C-9CD4-7FF824590461}" type="presParOf" srcId="{A7904CB9-3F5D-0945-BF2E-D82E843A1FD0}" destId="{4150D73A-8400-3D4E-8F70-0555E795AC21}" srcOrd="0" destOrd="0" presId="urn:microsoft.com/office/officeart/2005/8/layout/orgChart1"/>
    <dgm:cxn modelId="{9C64B78E-0D18-4C45-A111-D52D61A5CB10}" type="presParOf" srcId="{4150D73A-8400-3D4E-8F70-0555E795AC21}" destId="{CD62FC62-95B9-3641-AE02-AB93CA8E479C}" srcOrd="0" destOrd="0" presId="urn:microsoft.com/office/officeart/2005/8/layout/orgChart1"/>
    <dgm:cxn modelId="{7712158B-B78D-0547-9A08-F6B48D57EC0E}" type="presParOf" srcId="{4150D73A-8400-3D4E-8F70-0555E795AC21}" destId="{6F8C0F44-A182-5241-8560-B4657BD61D71}" srcOrd="1" destOrd="0" presId="urn:microsoft.com/office/officeart/2005/8/layout/orgChart1"/>
    <dgm:cxn modelId="{A3C0513E-CF63-4442-842F-2D8B697A2294}" type="presParOf" srcId="{A7904CB9-3F5D-0945-BF2E-D82E843A1FD0}" destId="{C8FC9564-9CBC-D447-A871-8EC99EA43744}" srcOrd="1" destOrd="0" presId="urn:microsoft.com/office/officeart/2005/8/layout/orgChart1"/>
    <dgm:cxn modelId="{BEEF5787-0F01-5244-8014-2B14870B2E18}" type="presParOf" srcId="{A7904CB9-3F5D-0945-BF2E-D82E843A1FD0}" destId="{8C63F12E-F7AC-4243-BFA8-97B3D7585215}" srcOrd="2" destOrd="0" presId="urn:microsoft.com/office/officeart/2005/8/layout/orgChart1"/>
    <dgm:cxn modelId="{9892220C-60E9-6748-9E9A-C34719E0FCD7}" type="presParOf" srcId="{F9B77D8A-5C93-AB49-9102-7799E4BB09B4}" destId="{6A403067-57DE-6843-831F-DE31B3DAB957}" srcOrd="2" destOrd="0" presId="urn:microsoft.com/office/officeart/2005/8/layout/orgChart1"/>
    <dgm:cxn modelId="{9CBDE877-950F-8545-93EC-9602DC22BDD8}" type="presParOf" srcId="{F9B77D8A-5C93-AB49-9102-7799E4BB09B4}" destId="{93994414-D982-7947-8D14-C3923E0A7454}" srcOrd="3" destOrd="0" presId="urn:microsoft.com/office/officeart/2005/8/layout/orgChart1"/>
    <dgm:cxn modelId="{7907F56E-5CAF-474A-8770-D79249D8A0C3}" type="presParOf" srcId="{93994414-D982-7947-8D14-C3923E0A7454}" destId="{C1EC1C45-B6A9-F943-A4AA-28E93B3F0907}" srcOrd="0" destOrd="0" presId="urn:microsoft.com/office/officeart/2005/8/layout/orgChart1"/>
    <dgm:cxn modelId="{599E487D-5BE1-3442-9EA4-1F8E4D5A1980}" type="presParOf" srcId="{C1EC1C45-B6A9-F943-A4AA-28E93B3F0907}" destId="{080F9EA3-131F-7340-8E86-9E2BFFB83CDB}" srcOrd="0" destOrd="0" presId="urn:microsoft.com/office/officeart/2005/8/layout/orgChart1"/>
    <dgm:cxn modelId="{77CE266E-7815-FD4B-A065-026BEA670E51}" type="presParOf" srcId="{C1EC1C45-B6A9-F943-A4AA-28E93B3F0907}" destId="{B2496A01-37EF-EB45-B6D0-9C8336016EED}" srcOrd="1" destOrd="0" presId="urn:microsoft.com/office/officeart/2005/8/layout/orgChart1"/>
    <dgm:cxn modelId="{AA85BEA4-8CD8-A443-B78B-946EB2D8AF4B}" type="presParOf" srcId="{93994414-D982-7947-8D14-C3923E0A7454}" destId="{96EBF786-ECA9-9445-A4E1-1198EED4EE8F}" srcOrd="1" destOrd="0" presId="urn:microsoft.com/office/officeart/2005/8/layout/orgChart1"/>
    <dgm:cxn modelId="{71FD1AF8-7033-4846-9712-F80F58583C2A}" type="presParOf" srcId="{93994414-D982-7947-8D14-C3923E0A7454}" destId="{95800E0B-C677-5D44-9667-C67994AD59E6}" srcOrd="2" destOrd="0" presId="urn:microsoft.com/office/officeart/2005/8/layout/orgChart1"/>
    <dgm:cxn modelId="{AA384956-95A6-3D48-918B-416CD44A4572}" type="presParOf" srcId="{F9B77D8A-5C93-AB49-9102-7799E4BB09B4}" destId="{CE7E5AA7-C04C-2544-89D1-22BF8FFDC4DD}" srcOrd="4" destOrd="0" presId="urn:microsoft.com/office/officeart/2005/8/layout/orgChart1"/>
    <dgm:cxn modelId="{29E9A2F9-CD7D-8645-BBE0-A004FB642483}" type="presParOf" srcId="{F9B77D8A-5C93-AB49-9102-7799E4BB09B4}" destId="{8AB8BA23-28DA-7D46-A901-0357EC66A3D6}" srcOrd="5" destOrd="0" presId="urn:microsoft.com/office/officeart/2005/8/layout/orgChart1"/>
    <dgm:cxn modelId="{1DA15D6F-C8A5-4E4A-9BED-1C7D833F3D6C}" type="presParOf" srcId="{8AB8BA23-28DA-7D46-A901-0357EC66A3D6}" destId="{5DA2E29D-4F9F-DD4C-B0D6-C30DC211490E}" srcOrd="0" destOrd="0" presId="urn:microsoft.com/office/officeart/2005/8/layout/orgChart1"/>
    <dgm:cxn modelId="{C8F13735-5810-7F48-BCF8-6F5F3046899F}" type="presParOf" srcId="{5DA2E29D-4F9F-DD4C-B0D6-C30DC211490E}" destId="{B124BDA4-5D0D-554F-B939-8AC6C57DD0C2}" srcOrd="0" destOrd="0" presId="urn:microsoft.com/office/officeart/2005/8/layout/orgChart1"/>
    <dgm:cxn modelId="{82D0A19B-B735-DC47-A37C-C5B96C332A7A}" type="presParOf" srcId="{5DA2E29D-4F9F-DD4C-B0D6-C30DC211490E}" destId="{C6BD1AD7-CDC6-0D47-B522-EA29709CE51B}" srcOrd="1" destOrd="0" presId="urn:microsoft.com/office/officeart/2005/8/layout/orgChart1"/>
    <dgm:cxn modelId="{51A1D335-A6F0-9948-8C5F-EEB9A26CCD3B}" type="presParOf" srcId="{8AB8BA23-28DA-7D46-A901-0357EC66A3D6}" destId="{69243977-0015-6047-9688-683A8601BA3E}" srcOrd="1" destOrd="0" presId="urn:microsoft.com/office/officeart/2005/8/layout/orgChart1"/>
    <dgm:cxn modelId="{6177861F-A58D-CB4A-B4C3-D62016CE75C9}" type="presParOf" srcId="{8AB8BA23-28DA-7D46-A901-0357EC66A3D6}" destId="{E6AA4D32-47AB-C743-B4E8-9F5E5F8176DA}" srcOrd="2" destOrd="0" presId="urn:microsoft.com/office/officeart/2005/8/layout/orgChart1"/>
    <dgm:cxn modelId="{3E71BB0F-AD0B-9F43-8770-3A715410A7AF}" type="presParOf" srcId="{99D464B9-25BF-5842-9B8B-CB60B8387EDC}" destId="{8FBB97A5-B60E-CC43-B771-167DD9EE6D49}" srcOrd="2" destOrd="0" presId="urn:microsoft.com/office/officeart/2005/8/layout/orgChart1"/>
    <dgm:cxn modelId="{176F4D21-D04C-C34B-9AC4-D6B90D06D618}" type="presParOf" srcId="{D58007C4-5DB3-EC44-A9AC-8362FA90505F}" destId="{28A4BFBE-E9A1-404C-9022-08A0D92F50F7}" srcOrd="4" destOrd="0" presId="urn:microsoft.com/office/officeart/2005/8/layout/orgChart1"/>
    <dgm:cxn modelId="{F0DFBDB9-7BE3-104A-A584-6C0800483499}" type="presParOf" srcId="{D58007C4-5DB3-EC44-A9AC-8362FA90505F}" destId="{96F0766E-EA00-474B-9066-B3D3E970C869}" srcOrd="5" destOrd="0" presId="urn:microsoft.com/office/officeart/2005/8/layout/orgChart1"/>
    <dgm:cxn modelId="{27031CCA-104C-0348-B40C-B025C55C15BC}" type="presParOf" srcId="{96F0766E-EA00-474B-9066-B3D3E970C869}" destId="{81498B0A-2231-B74E-B098-6DAC643FBB7E}" srcOrd="0" destOrd="0" presId="urn:microsoft.com/office/officeart/2005/8/layout/orgChart1"/>
    <dgm:cxn modelId="{118D3C44-389E-9B48-A24B-55E54FBAFA98}" type="presParOf" srcId="{81498B0A-2231-B74E-B098-6DAC643FBB7E}" destId="{3D44A4BB-3FCB-394A-94E4-DC324EA7F3F1}" srcOrd="0" destOrd="0" presId="urn:microsoft.com/office/officeart/2005/8/layout/orgChart1"/>
    <dgm:cxn modelId="{42676786-F5B5-4744-9375-2CA8AE3A47A3}" type="presParOf" srcId="{81498B0A-2231-B74E-B098-6DAC643FBB7E}" destId="{B2B53426-A72A-1A42-BE74-F7F955FE6EF9}" srcOrd="1" destOrd="0" presId="urn:microsoft.com/office/officeart/2005/8/layout/orgChart1"/>
    <dgm:cxn modelId="{43B5F01F-90E8-9744-9C91-D65109CF48BB}" type="presParOf" srcId="{96F0766E-EA00-474B-9066-B3D3E970C869}" destId="{64686D7E-67A9-5142-9125-B472CD70ED25}" srcOrd="1" destOrd="0" presId="urn:microsoft.com/office/officeart/2005/8/layout/orgChart1"/>
    <dgm:cxn modelId="{42A69903-652C-B644-BF8F-8DD4E6DA6AFC}" type="presParOf" srcId="{64686D7E-67A9-5142-9125-B472CD70ED25}" destId="{1CD355D7-9043-C141-BF37-DFDE9C38A4BF}" srcOrd="0" destOrd="0" presId="urn:microsoft.com/office/officeart/2005/8/layout/orgChart1"/>
    <dgm:cxn modelId="{13B81651-6AAF-9D41-B71D-E691D66BB5EA}" type="presParOf" srcId="{64686D7E-67A9-5142-9125-B472CD70ED25}" destId="{412FA316-8498-224E-B82D-952D5D28DCC8}" srcOrd="1" destOrd="0" presId="urn:microsoft.com/office/officeart/2005/8/layout/orgChart1"/>
    <dgm:cxn modelId="{8106B10F-F226-924C-B5A0-806DC1476306}" type="presParOf" srcId="{412FA316-8498-224E-B82D-952D5D28DCC8}" destId="{784AD97B-2A60-CD48-8683-C2BDD1DB7F1D}" srcOrd="0" destOrd="0" presId="urn:microsoft.com/office/officeart/2005/8/layout/orgChart1"/>
    <dgm:cxn modelId="{AFBDA0EE-82CC-5145-8B2A-B98F24738A52}" type="presParOf" srcId="{784AD97B-2A60-CD48-8683-C2BDD1DB7F1D}" destId="{31E0EEB6-0604-984C-99D3-3F72B606107F}" srcOrd="0" destOrd="0" presId="urn:microsoft.com/office/officeart/2005/8/layout/orgChart1"/>
    <dgm:cxn modelId="{82A6BF44-77D0-5049-908A-24F6337C5F79}" type="presParOf" srcId="{784AD97B-2A60-CD48-8683-C2BDD1DB7F1D}" destId="{4F1B7F4C-B159-424C-B0E5-DD1E729912D6}" srcOrd="1" destOrd="0" presId="urn:microsoft.com/office/officeart/2005/8/layout/orgChart1"/>
    <dgm:cxn modelId="{C41D37C9-BDB9-C04F-8601-2000B80C2641}" type="presParOf" srcId="{412FA316-8498-224E-B82D-952D5D28DCC8}" destId="{37431233-30FA-AF4F-BAB7-18E099DFB581}" srcOrd="1" destOrd="0" presId="urn:microsoft.com/office/officeart/2005/8/layout/orgChart1"/>
    <dgm:cxn modelId="{C89DA8A0-2728-C441-B88D-A0A809B79182}" type="presParOf" srcId="{412FA316-8498-224E-B82D-952D5D28DCC8}" destId="{25860CB9-9664-4A48-A9BA-464CE96FD024}" srcOrd="2" destOrd="0" presId="urn:microsoft.com/office/officeart/2005/8/layout/orgChart1"/>
    <dgm:cxn modelId="{517568DC-D2DB-A74A-80FB-A45849C80B30}" type="presParOf" srcId="{64686D7E-67A9-5142-9125-B472CD70ED25}" destId="{1A5EFB03-4469-1242-ADE6-F08E4426CE2B}" srcOrd="2" destOrd="0" presId="urn:microsoft.com/office/officeart/2005/8/layout/orgChart1"/>
    <dgm:cxn modelId="{C70FE938-4955-4E44-9180-ECC0AC88F80C}" type="presParOf" srcId="{64686D7E-67A9-5142-9125-B472CD70ED25}" destId="{EC42FADA-1DFE-5C4D-9439-6FA92FAD0500}" srcOrd="3" destOrd="0" presId="urn:microsoft.com/office/officeart/2005/8/layout/orgChart1"/>
    <dgm:cxn modelId="{72B39ABB-87B9-774E-B13F-70169CB66617}" type="presParOf" srcId="{EC42FADA-1DFE-5C4D-9439-6FA92FAD0500}" destId="{D95B7FD4-8AB4-C041-A4CB-D17F80E1888F}" srcOrd="0" destOrd="0" presId="urn:microsoft.com/office/officeart/2005/8/layout/orgChart1"/>
    <dgm:cxn modelId="{EFE4B5D3-22BC-B94A-885E-FE05E1384801}" type="presParOf" srcId="{D95B7FD4-8AB4-C041-A4CB-D17F80E1888F}" destId="{5E4C2B99-0811-8F43-9590-CFD21C00B022}" srcOrd="0" destOrd="0" presId="urn:microsoft.com/office/officeart/2005/8/layout/orgChart1"/>
    <dgm:cxn modelId="{28B31131-2139-2347-A421-6FA482CFD3CA}" type="presParOf" srcId="{D95B7FD4-8AB4-C041-A4CB-D17F80E1888F}" destId="{8D7DBCB8-157F-9E4D-8327-96086B681B57}" srcOrd="1" destOrd="0" presId="urn:microsoft.com/office/officeart/2005/8/layout/orgChart1"/>
    <dgm:cxn modelId="{966B0B5F-7146-6D47-9F81-021601A203E3}" type="presParOf" srcId="{EC42FADA-1DFE-5C4D-9439-6FA92FAD0500}" destId="{26804643-667F-9942-ACB8-FF704F821290}" srcOrd="1" destOrd="0" presId="urn:microsoft.com/office/officeart/2005/8/layout/orgChart1"/>
    <dgm:cxn modelId="{ECAB969F-7981-C74B-8414-831E2B991A1E}" type="presParOf" srcId="{EC42FADA-1DFE-5C4D-9439-6FA92FAD0500}" destId="{6C8A7289-38C3-3A49-ADAB-F3BBC38B30A7}" srcOrd="2" destOrd="0" presId="urn:microsoft.com/office/officeart/2005/8/layout/orgChart1"/>
    <dgm:cxn modelId="{EB9A5039-1A64-914C-8B14-21C19EBB9ECE}" type="presParOf" srcId="{96F0766E-EA00-474B-9066-B3D3E970C869}" destId="{3FB25934-7EFA-6F43-B0D1-6234FF0C8949}" srcOrd="2" destOrd="0" presId="urn:microsoft.com/office/officeart/2005/8/layout/orgChart1"/>
    <dgm:cxn modelId="{3DA363B9-95DF-B64A-96D5-6097A3A67C24}" type="presParOf" srcId="{E1E9DF83-EA30-6343-8E74-B209A57BB850}" destId="{30AAA9CF-1C97-4246-B2AD-A41A1AB5E7CC}" srcOrd="2" destOrd="0" presId="urn:microsoft.com/office/officeart/2005/8/layout/orgChart1"/>
    <dgm:cxn modelId="{25491BA7-024B-EF4F-92A5-433167F8A6E7}" type="presParOf" srcId="{9D205A4B-6822-3C49-9C45-A1E3BFB32789}" destId="{D025B79C-F12F-544A-97A2-5152A9E45726}" srcOrd="4" destOrd="0" presId="urn:microsoft.com/office/officeart/2005/8/layout/orgChart1"/>
    <dgm:cxn modelId="{12795899-A5FB-5F42-9610-5A625DB2700B}" type="presParOf" srcId="{9D205A4B-6822-3C49-9C45-A1E3BFB32789}" destId="{EB1F55BC-BFF7-DB44-88AA-B558F5EF9E73}" srcOrd="5" destOrd="0" presId="urn:microsoft.com/office/officeart/2005/8/layout/orgChart1"/>
    <dgm:cxn modelId="{9FA081AD-D505-6342-B192-767FB878A553}" type="presParOf" srcId="{EB1F55BC-BFF7-DB44-88AA-B558F5EF9E73}" destId="{D179DF34-0861-9543-B411-A8F4E032B482}" srcOrd="0" destOrd="0" presId="urn:microsoft.com/office/officeart/2005/8/layout/orgChart1"/>
    <dgm:cxn modelId="{042CA19F-D574-1645-8AFE-1ABCA6B1B535}" type="presParOf" srcId="{D179DF34-0861-9543-B411-A8F4E032B482}" destId="{1C40371C-E490-BE43-B03B-CD42BB019C52}" srcOrd="0" destOrd="0" presId="urn:microsoft.com/office/officeart/2005/8/layout/orgChart1"/>
    <dgm:cxn modelId="{6264252B-786E-4147-888A-CEFC4A854AE7}" type="presParOf" srcId="{D179DF34-0861-9543-B411-A8F4E032B482}" destId="{83129322-EDBF-AF4A-B92E-571C420107B2}" srcOrd="1" destOrd="0" presId="urn:microsoft.com/office/officeart/2005/8/layout/orgChart1"/>
    <dgm:cxn modelId="{ABE823D5-9803-9E4E-BE27-985E54F767EE}" type="presParOf" srcId="{EB1F55BC-BFF7-DB44-88AA-B558F5EF9E73}" destId="{EE51340E-736D-E542-A6B0-1C682E394170}" srcOrd="1" destOrd="0" presId="urn:microsoft.com/office/officeart/2005/8/layout/orgChart1"/>
    <dgm:cxn modelId="{E5FD7991-9CAA-7E4B-B733-7B43883779DA}" type="presParOf" srcId="{EE51340E-736D-E542-A6B0-1C682E394170}" destId="{61770957-C24B-8743-BCD0-72E803DBBFB1}" srcOrd="0" destOrd="0" presId="urn:microsoft.com/office/officeart/2005/8/layout/orgChart1"/>
    <dgm:cxn modelId="{E9260ADE-BBC5-B64C-BAB1-38F968FA0945}" type="presParOf" srcId="{EE51340E-736D-E542-A6B0-1C682E394170}" destId="{BC0FE351-70D1-4346-8BE7-47D4E97091B8}" srcOrd="1" destOrd="0" presId="urn:microsoft.com/office/officeart/2005/8/layout/orgChart1"/>
    <dgm:cxn modelId="{72CA8174-6295-F342-849D-69B8842D10B8}" type="presParOf" srcId="{BC0FE351-70D1-4346-8BE7-47D4E97091B8}" destId="{32DAF6DE-DB16-4348-8658-CE3DF074CE11}" srcOrd="0" destOrd="0" presId="urn:microsoft.com/office/officeart/2005/8/layout/orgChart1"/>
    <dgm:cxn modelId="{7631293E-6D58-A64E-9B0B-4BE862F164D9}" type="presParOf" srcId="{32DAF6DE-DB16-4348-8658-CE3DF074CE11}" destId="{993EFBC6-3BA6-3A4C-899C-B5D416A449A3}" srcOrd="0" destOrd="0" presId="urn:microsoft.com/office/officeart/2005/8/layout/orgChart1"/>
    <dgm:cxn modelId="{9F0CCC6C-CF0D-3C49-9693-0C5EF177141F}" type="presParOf" srcId="{32DAF6DE-DB16-4348-8658-CE3DF074CE11}" destId="{CD356FCA-574F-2449-B7B9-87DFA2790A02}" srcOrd="1" destOrd="0" presId="urn:microsoft.com/office/officeart/2005/8/layout/orgChart1"/>
    <dgm:cxn modelId="{CE739804-5D07-0B4C-BC8B-DBE282B7B2FE}" type="presParOf" srcId="{BC0FE351-70D1-4346-8BE7-47D4E97091B8}" destId="{C8392AC8-BA36-ED45-8398-460A780F0F79}" srcOrd="1" destOrd="0" presId="urn:microsoft.com/office/officeart/2005/8/layout/orgChart1"/>
    <dgm:cxn modelId="{1859B23E-2D56-C241-A147-A6D9FE904165}" type="presParOf" srcId="{BC0FE351-70D1-4346-8BE7-47D4E97091B8}" destId="{33A9B9F3-D2CE-3742-A51A-D8B2F17C2957}" srcOrd="2" destOrd="0" presId="urn:microsoft.com/office/officeart/2005/8/layout/orgChart1"/>
    <dgm:cxn modelId="{8445569C-4D5E-8540-9877-7F5E4C221EC9}" type="presParOf" srcId="{EE51340E-736D-E542-A6B0-1C682E394170}" destId="{979F3124-AEB8-8F48-A5DA-6EB808FD2B25}" srcOrd="2" destOrd="0" presId="urn:microsoft.com/office/officeart/2005/8/layout/orgChart1"/>
    <dgm:cxn modelId="{4CEE3740-A8A9-BD4D-B37B-3D79797C1FC0}" type="presParOf" srcId="{EE51340E-736D-E542-A6B0-1C682E394170}" destId="{92DB3051-92BA-FB45-9F28-E0280DA586E5}" srcOrd="3" destOrd="0" presId="urn:microsoft.com/office/officeart/2005/8/layout/orgChart1"/>
    <dgm:cxn modelId="{409A4133-306D-454F-A434-A8AF1FF8C46D}" type="presParOf" srcId="{92DB3051-92BA-FB45-9F28-E0280DA586E5}" destId="{495CDD19-6DF8-5042-8F23-907860131EDF}" srcOrd="0" destOrd="0" presId="urn:microsoft.com/office/officeart/2005/8/layout/orgChart1"/>
    <dgm:cxn modelId="{2E530C9A-5F90-F342-9FBE-396DF1EB03CE}" type="presParOf" srcId="{495CDD19-6DF8-5042-8F23-907860131EDF}" destId="{D6313B25-DF28-0C47-9B9E-700627EE7CD8}" srcOrd="0" destOrd="0" presId="urn:microsoft.com/office/officeart/2005/8/layout/orgChart1"/>
    <dgm:cxn modelId="{9D2EEBFB-62FB-CD4C-A490-407B9486E563}" type="presParOf" srcId="{495CDD19-6DF8-5042-8F23-907860131EDF}" destId="{C7FB4B78-D953-4149-9D15-181AA450015E}" srcOrd="1" destOrd="0" presId="urn:microsoft.com/office/officeart/2005/8/layout/orgChart1"/>
    <dgm:cxn modelId="{2BA99D8A-1EF2-4648-825D-519B8A323A73}" type="presParOf" srcId="{92DB3051-92BA-FB45-9F28-E0280DA586E5}" destId="{C95E53D2-9946-304C-8A4D-24005CE09603}" srcOrd="1" destOrd="0" presId="urn:microsoft.com/office/officeart/2005/8/layout/orgChart1"/>
    <dgm:cxn modelId="{BE71096C-9730-0F48-8DAC-01C3609E077D}" type="presParOf" srcId="{C95E53D2-9946-304C-8A4D-24005CE09603}" destId="{9D9659D0-0568-2646-A173-15E08F225484}" srcOrd="0" destOrd="0" presId="urn:microsoft.com/office/officeart/2005/8/layout/orgChart1"/>
    <dgm:cxn modelId="{C739F176-1217-EF43-BF67-3FE03223E34A}" type="presParOf" srcId="{C95E53D2-9946-304C-8A4D-24005CE09603}" destId="{511CE1CD-9545-7940-B825-73F5988BAF7B}" srcOrd="1" destOrd="0" presId="urn:microsoft.com/office/officeart/2005/8/layout/orgChart1"/>
    <dgm:cxn modelId="{5B23C5CD-D745-BF45-91F7-78DBD4D7B019}" type="presParOf" srcId="{511CE1CD-9545-7940-B825-73F5988BAF7B}" destId="{8A6E9DAF-023A-DB47-91A3-07C092D0F222}" srcOrd="0" destOrd="0" presId="urn:microsoft.com/office/officeart/2005/8/layout/orgChart1"/>
    <dgm:cxn modelId="{0B1F0B1C-065D-0B4B-9A31-135A8F3F441B}" type="presParOf" srcId="{8A6E9DAF-023A-DB47-91A3-07C092D0F222}" destId="{110B38FC-3E86-754F-BFAC-1B48C05EBDB5}" srcOrd="0" destOrd="0" presId="urn:microsoft.com/office/officeart/2005/8/layout/orgChart1"/>
    <dgm:cxn modelId="{7916F7D9-F012-5041-966B-D023986096BC}" type="presParOf" srcId="{8A6E9DAF-023A-DB47-91A3-07C092D0F222}" destId="{F75E5817-E2BC-DE40-9B2E-BC5B389CCECA}" srcOrd="1" destOrd="0" presId="urn:microsoft.com/office/officeart/2005/8/layout/orgChart1"/>
    <dgm:cxn modelId="{6D799672-F859-7441-946E-5A3554AEFBC7}" type="presParOf" srcId="{511CE1CD-9545-7940-B825-73F5988BAF7B}" destId="{3B3E6847-8D36-DB40-820F-B7FAB27E9004}" srcOrd="1" destOrd="0" presId="urn:microsoft.com/office/officeart/2005/8/layout/orgChart1"/>
    <dgm:cxn modelId="{6D529FC7-F7EB-A54C-AB86-15BB1C1EB3AC}" type="presParOf" srcId="{511CE1CD-9545-7940-B825-73F5988BAF7B}" destId="{597C5D9B-06E9-2D4D-B2F7-2C5AFD0BDA3D}" srcOrd="2" destOrd="0" presId="urn:microsoft.com/office/officeart/2005/8/layout/orgChart1"/>
    <dgm:cxn modelId="{13BE0AEC-C878-924B-BE33-30E789D9DD0E}" type="presParOf" srcId="{C95E53D2-9946-304C-8A4D-24005CE09603}" destId="{1D2238B6-F62A-464B-9C0B-665873195B0D}" srcOrd="2" destOrd="0" presId="urn:microsoft.com/office/officeart/2005/8/layout/orgChart1"/>
    <dgm:cxn modelId="{ED0D81BF-512F-6645-8E13-6EF093C05B61}" type="presParOf" srcId="{C95E53D2-9946-304C-8A4D-24005CE09603}" destId="{B674AF99-0436-174B-B00C-8E4818353175}" srcOrd="3" destOrd="0" presId="urn:microsoft.com/office/officeart/2005/8/layout/orgChart1"/>
    <dgm:cxn modelId="{89DB8E7E-5C26-ED41-8D7D-10F797E9BEC2}" type="presParOf" srcId="{B674AF99-0436-174B-B00C-8E4818353175}" destId="{7FFBB5E5-4483-894A-9744-10334C95B795}" srcOrd="0" destOrd="0" presId="urn:microsoft.com/office/officeart/2005/8/layout/orgChart1"/>
    <dgm:cxn modelId="{C1C2BD7F-E433-A94B-8D9D-24B2C31A2357}" type="presParOf" srcId="{7FFBB5E5-4483-894A-9744-10334C95B795}" destId="{08488FCB-0137-B341-A638-5AEF34837D93}" srcOrd="0" destOrd="0" presId="urn:microsoft.com/office/officeart/2005/8/layout/orgChart1"/>
    <dgm:cxn modelId="{FC6E5010-036D-584B-BE93-AE731A3C1B41}" type="presParOf" srcId="{7FFBB5E5-4483-894A-9744-10334C95B795}" destId="{25B9391D-944E-3C45-81AD-0DE1A4FE8B48}" srcOrd="1" destOrd="0" presId="urn:microsoft.com/office/officeart/2005/8/layout/orgChart1"/>
    <dgm:cxn modelId="{EE7C9837-D9C9-7D42-AB60-96B1989F6272}" type="presParOf" srcId="{B674AF99-0436-174B-B00C-8E4818353175}" destId="{79830ECD-F289-E04D-9704-C451E6D07F6F}" srcOrd="1" destOrd="0" presId="urn:microsoft.com/office/officeart/2005/8/layout/orgChart1"/>
    <dgm:cxn modelId="{533D9D36-8D7D-5B43-85A3-E38FF8F1ECD7}" type="presParOf" srcId="{B674AF99-0436-174B-B00C-8E4818353175}" destId="{A2287263-056C-0F41-91BD-8947869FA96F}" srcOrd="2" destOrd="0" presId="urn:microsoft.com/office/officeart/2005/8/layout/orgChart1"/>
    <dgm:cxn modelId="{FC83A208-FF0E-BF47-B274-26463EFB4675}" type="presParOf" srcId="{92DB3051-92BA-FB45-9F28-E0280DA586E5}" destId="{F9BCDA81-7780-F44A-B687-649AD944FFD7}" srcOrd="2" destOrd="0" presId="urn:microsoft.com/office/officeart/2005/8/layout/orgChart1"/>
    <dgm:cxn modelId="{4FB1C965-ABDC-7B41-9497-2FF5EEB182D9}" type="presParOf" srcId="{EE51340E-736D-E542-A6B0-1C682E394170}" destId="{CE209C28-60B9-D64A-AB21-32B1236AA654}" srcOrd="4" destOrd="0" presId="urn:microsoft.com/office/officeart/2005/8/layout/orgChart1"/>
    <dgm:cxn modelId="{26225133-CE6C-DF4F-87D7-4FF81D238D20}" type="presParOf" srcId="{EE51340E-736D-E542-A6B0-1C682E394170}" destId="{235AFF5B-8DA0-4949-AFEE-52983CDA7820}" srcOrd="5" destOrd="0" presId="urn:microsoft.com/office/officeart/2005/8/layout/orgChart1"/>
    <dgm:cxn modelId="{4AA3A1C2-C95D-5C41-939C-3F0810164A24}" type="presParOf" srcId="{235AFF5B-8DA0-4949-AFEE-52983CDA7820}" destId="{358C7013-F6F3-C84E-98ED-E8C671DF0E73}" srcOrd="0" destOrd="0" presId="urn:microsoft.com/office/officeart/2005/8/layout/orgChart1"/>
    <dgm:cxn modelId="{7E8C2D30-4BDF-F541-BC46-0C089712D982}" type="presParOf" srcId="{358C7013-F6F3-C84E-98ED-E8C671DF0E73}" destId="{92E40470-E6F0-7C44-B8C2-23881F431757}" srcOrd="0" destOrd="0" presId="urn:microsoft.com/office/officeart/2005/8/layout/orgChart1"/>
    <dgm:cxn modelId="{710DDC8D-6007-C14B-AA86-85BC50D98DF7}" type="presParOf" srcId="{358C7013-F6F3-C84E-98ED-E8C671DF0E73}" destId="{E919838C-8A1D-6141-9716-BD1D8DD25731}" srcOrd="1" destOrd="0" presId="urn:microsoft.com/office/officeart/2005/8/layout/orgChart1"/>
    <dgm:cxn modelId="{C17AD344-5FB7-614D-AF08-DC13787000F2}" type="presParOf" srcId="{235AFF5B-8DA0-4949-AFEE-52983CDA7820}" destId="{3F5D7ACE-1028-9048-9574-35F859C8EC83}" srcOrd="1" destOrd="0" presId="urn:microsoft.com/office/officeart/2005/8/layout/orgChart1"/>
    <dgm:cxn modelId="{3D88BED2-46B9-974F-AD61-EE9EC0AA4DFE}" type="presParOf" srcId="{3F5D7ACE-1028-9048-9574-35F859C8EC83}" destId="{565774D2-9BEB-0A43-9A03-C61182B300B8}" srcOrd="0" destOrd="0" presId="urn:microsoft.com/office/officeart/2005/8/layout/orgChart1"/>
    <dgm:cxn modelId="{839E26C0-7C3A-BC4F-9A59-8D3F7A3B481D}" type="presParOf" srcId="{3F5D7ACE-1028-9048-9574-35F859C8EC83}" destId="{7432123F-0393-D64D-B13F-BEB4165380B4}" srcOrd="1" destOrd="0" presId="urn:microsoft.com/office/officeart/2005/8/layout/orgChart1"/>
    <dgm:cxn modelId="{4D74B1A9-DB73-6743-9EE9-EC3364D95519}" type="presParOf" srcId="{7432123F-0393-D64D-B13F-BEB4165380B4}" destId="{B1B53EA9-F5D7-ED45-8DAA-211F0E88BDA4}" srcOrd="0" destOrd="0" presId="urn:microsoft.com/office/officeart/2005/8/layout/orgChart1"/>
    <dgm:cxn modelId="{EB2DAB9E-243E-CE49-A40D-B848071C08FE}" type="presParOf" srcId="{B1B53EA9-F5D7-ED45-8DAA-211F0E88BDA4}" destId="{84F2FFBB-C29D-5B45-8F9D-84F268930CF8}" srcOrd="0" destOrd="0" presId="urn:microsoft.com/office/officeart/2005/8/layout/orgChart1"/>
    <dgm:cxn modelId="{59404AA7-C4DC-A54F-A8BA-669D9834B93A}" type="presParOf" srcId="{B1B53EA9-F5D7-ED45-8DAA-211F0E88BDA4}" destId="{84E7B6F6-84AF-C44B-AC0F-4BABCC53D758}" srcOrd="1" destOrd="0" presId="urn:microsoft.com/office/officeart/2005/8/layout/orgChart1"/>
    <dgm:cxn modelId="{FC6C42F0-121C-ED41-9A8C-FD2FA5FDB4F6}" type="presParOf" srcId="{7432123F-0393-D64D-B13F-BEB4165380B4}" destId="{DC514935-3B11-204C-AE27-BF0C683F2E31}" srcOrd="1" destOrd="0" presId="urn:microsoft.com/office/officeart/2005/8/layout/orgChart1"/>
    <dgm:cxn modelId="{3807423B-88C3-4740-9E86-0FF86AB9D8DE}" type="presParOf" srcId="{7432123F-0393-D64D-B13F-BEB4165380B4}" destId="{EB07EDE2-10BF-B543-A46B-960C476F812A}" srcOrd="2" destOrd="0" presId="urn:microsoft.com/office/officeart/2005/8/layout/orgChart1"/>
    <dgm:cxn modelId="{09DB68BC-0FC0-3A46-908B-48AF71BC6F82}" type="presParOf" srcId="{3F5D7ACE-1028-9048-9574-35F859C8EC83}" destId="{99187AF3-47AB-034F-A611-FD555A1EFC1B}" srcOrd="2" destOrd="0" presId="urn:microsoft.com/office/officeart/2005/8/layout/orgChart1"/>
    <dgm:cxn modelId="{B8DDA227-A2FD-9D43-BC88-2518475E994D}" type="presParOf" srcId="{3F5D7ACE-1028-9048-9574-35F859C8EC83}" destId="{82C92838-D84F-AD4C-AEC5-3C2FC7A6399B}" srcOrd="3" destOrd="0" presId="urn:microsoft.com/office/officeart/2005/8/layout/orgChart1"/>
    <dgm:cxn modelId="{8A119744-4DB1-9C4E-AEAF-C8D2FAE3C4A1}" type="presParOf" srcId="{82C92838-D84F-AD4C-AEC5-3C2FC7A6399B}" destId="{265981DD-0AA7-6D49-A772-5C4A5952EEE2}" srcOrd="0" destOrd="0" presId="urn:microsoft.com/office/officeart/2005/8/layout/orgChart1"/>
    <dgm:cxn modelId="{3E44B257-7553-D249-BF4F-5DD007A3D942}" type="presParOf" srcId="{265981DD-0AA7-6D49-A772-5C4A5952EEE2}" destId="{FFE8409D-1868-A84B-A8BA-E5E91F78F9D6}" srcOrd="0" destOrd="0" presId="urn:microsoft.com/office/officeart/2005/8/layout/orgChart1"/>
    <dgm:cxn modelId="{79948C36-13F7-804F-9876-9D2D9F6C0A81}" type="presParOf" srcId="{265981DD-0AA7-6D49-A772-5C4A5952EEE2}" destId="{A92DFDFA-628E-054E-A8CD-A13D7E3FCF0D}" srcOrd="1" destOrd="0" presId="urn:microsoft.com/office/officeart/2005/8/layout/orgChart1"/>
    <dgm:cxn modelId="{AB13232F-9308-8C49-975E-F7B3E14CB322}" type="presParOf" srcId="{82C92838-D84F-AD4C-AEC5-3C2FC7A6399B}" destId="{5B19C204-BBC8-3840-B763-54C6CEC0C9EF}" srcOrd="1" destOrd="0" presId="urn:microsoft.com/office/officeart/2005/8/layout/orgChart1"/>
    <dgm:cxn modelId="{2FD91500-C7C4-A347-B817-4FB05E02A9AC}" type="presParOf" srcId="{82C92838-D84F-AD4C-AEC5-3C2FC7A6399B}" destId="{A32C34E3-043A-5744-9F89-414E6BC17FCF}" srcOrd="2" destOrd="0" presId="urn:microsoft.com/office/officeart/2005/8/layout/orgChart1"/>
    <dgm:cxn modelId="{38E0DE77-BAC8-E340-8EEB-5831CA7B63B7}" type="presParOf" srcId="{235AFF5B-8DA0-4949-AFEE-52983CDA7820}" destId="{851461EC-F4DD-7D41-B579-701FB4FF2767}" srcOrd="2" destOrd="0" presId="urn:microsoft.com/office/officeart/2005/8/layout/orgChart1"/>
    <dgm:cxn modelId="{C1318BD4-7A7B-AF4D-88F3-0FC4FB38A498}" type="presParOf" srcId="{EE51340E-736D-E542-A6B0-1C682E394170}" destId="{CA3FD165-9FFF-9D43-A4B9-654C70C30567}" srcOrd="6" destOrd="0" presId="urn:microsoft.com/office/officeart/2005/8/layout/orgChart1"/>
    <dgm:cxn modelId="{7150BFF8-AB9C-EF41-B81C-74F5BE4741B6}" type="presParOf" srcId="{EE51340E-736D-E542-A6B0-1C682E394170}" destId="{9119B48F-C822-AD40-9E10-F30FFA35F4D2}" srcOrd="7" destOrd="0" presId="urn:microsoft.com/office/officeart/2005/8/layout/orgChart1"/>
    <dgm:cxn modelId="{96D57942-3461-494F-B996-8C88E4DB58DA}" type="presParOf" srcId="{9119B48F-C822-AD40-9E10-F30FFA35F4D2}" destId="{A96259ED-0178-9E49-9C0E-F291E19BBED5}" srcOrd="0" destOrd="0" presId="urn:microsoft.com/office/officeart/2005/8/layout/orgChart1"/>
    <dgm:cxn modelId="{3ED86146-4E42-B54C-8874-1080E48EDDF9}" type="presParOf" srcId="{A96259ED-0178-9E49-9C0E-F291E19BBED5}" destId="{1A3CC300-361B-D540-83FA-C4C94CD75BFD}" srcOrd="0" destOrd="0" presId="urn:microsoft.com/office/officeart/2005/8/layout/orgChart1"/>
    <dgm:cxn modelId="{53E76895-2990-C54A-BB53-DE7618B0185B}" type="presParOf" srcId="{A96259ED-0178-9E49-9C0E-F291E19BBED5}" destId="{D5A5C25B-0B51-6A44-802B-B6486A2084A0}" srcOrd="1" destOrd="0" presId="urn:microsoft.com/office/officeart/2005/8/layout/orgChart1"/>
    <dgm:cxn modelId="{BB2023FB-AEE8-C24F-B63E-3F9169698B51}" type="presParOf" srcId="{9119B48F-C822-AD40-9E10-F30FFA35F4D2}" destId="{9A8FECAD-42FD-3A4A-87BA-B176DD796CAD}" srcOrd="1" destOrd="0" presId="urn:microsoft.com/office/officeart/2005/8/layout/orgChart1"/>
    <dgm:cxn modelId="{E98D4D0A-74F4-114D-973B-7D552FFB56C5}" type="presParOf" srcId="{9A8FECAD-42FD-3A4A-87BA-B176DD796CAD}" destId="{DBCCE5AD-95C5-1A48-8E1F-7BEDB3D1C469}" srcOrd="0" destOrd="0" presId="urn:microsoft.com/office/officeart/2005/8/layout/orgChart1"/>
    <dgm:cxn modelId="{8809DB32-FEC8-2042-8504-B8BE9A6C7E5A}" type="presParOf" srcId="{9A8FECAD-42FD-3A4A-87BA-B176DD796CAD}" destId="{C4EB3B51-38F4-D44C-BB2D-7AE7385348C4}" srcOrd="1" destOrd="0" presId="urn:microsoft.com/office/officeart/2005/8/layout/orgChart1"/>
    <dgm:cxn modelId="{45D5CFE7-9E9B-D24D-9623-C39DC9F7CC69}" type="presParOf" srcId="{C4EB3B51-38F4-D44C-BB2D-7AE7385348C4}" destId="{F95C8EF1-434D-BE4F-9963-590DDA102C9E}" srcOrd="0" destOrd="0" presId="urn:microsoft.com/office/officeart/2005/8/layout/orgChart1"/>
    <dgm:cxn modelId="{512598B0-DA21-344A-805F-9FCF1E4AD46F}" type="presParOf" srcId="{F95C8EF1-434D-BE4F-9963-590DDA102C9E}" destId="{FE7B3B82-8801-1C4C-BABB-C5587825C9E7}" srcOrd="0" destOrd="0" presId="urn:microsoft.com/office/officeart/2005/8/layout/orgChart1"/>
    <dgm:cxn modelId="{04BCC6B9-C5DB-AD47-A919-30221F603867}" type="presParOf" srcId="{F95C8EF1-434D-BE4F-9963-590DDA102C9E}" destId="{D1E9E068-7C31-6E4D-AF2C-EE5F087CB904}" srcOrd="1" destOrd="0" presId="urn:microsoft.com/office/officeart/2005/8/layout/orgChart1"/>
    <dgm:cxn modelId="{70F58BAF-C18E-5245-BA07-803282B28B24}" type="presParOf" srcId="{C4EB3B51-38F4-D44C-BB2D-7AE7385348C4}" destId="{B8E844BF-614B-F34E-8F77-1B40EC209A1E}" srcOrd="1" destOrd="0" presId="urn:microsoft.com/office/officeart/2005/8/layout/orgChart1"/>
    <dgm:cxn modelId="{CFDD6757-85CB-3A4D-A7BA-30E866B3716E}" type="presParOf" srcId="{C4EB3B51-38F4-D44C-BB2D-7AE7385348C4}" destId="{D51322B9-9C3B-EE4D-82C7-F7C53122D3B1}" srcOrd="2" destOrd="0" presId="urn:microsoft.com/office/officeart/2005/8/layout/orgChart1"/>
    <dgm:cxn modelId="{2ED65191-9893-DC4B-B9C8-62A1EDA79EEB}" type="presParOf" srcId="{9A8FECAD-42FD-3A4A-87BA-B176DD796CAD}" destId="{4321D8BC-A7A0-A643-8E4A-BD37D2350888}" srcOrd="2" destOrd="0" presId="urn:microsoft.com/office/officeart/2005/8/layout/orgChart1"/>
    <dgm:cxn modelId="{8389A0DD-626B-BB44-AC39-27CA73E5D116}" type="presParOf" srcId="{9A8FECAD-42FD-3A4A-87BA-B176DD796CAD}" destId="{16ED997C-BAC9-4C42-BEB6-DD4C0BAF961E}" srcOrd="3" destOrd="0" presId="urn:microsoft.com/office/officeart/2005/8/layout/orgChart1"/>
    <dgm:cxn modelId="{90190F72-3D50-3B44-90DD-7DF44E382C45}" type="presParOf" srcId="{16ED997C-BAC9-4C42-BEB6-DD4C0BAF961E}" destId="{1CE88E27-5191-0345-94D2-6240CF934B53}" srcOrd="0" destOrd="0" presId="urn:microsoft.com/office/officeart/2005/8/layout/orgChart1"/>
    <dgm:cxn modelId="{C05BEE84-9167-6149-89CD-EA99C917A178}" type="presParOf" srcId="{1CE88E27-5191-0345-94D2-6240CF934B53}" destId="{363FFED3-E3E8-034D-B44B-9F07F8E69809}" srcOrd="0" destOrd="0" presId="urn:microsoft.com/office/officeart/2005/8/layout/orgChart1"/>
    <dgm:cxn modelId="{667C58B1-799F-5447-BF1A-BF088EECF817}" type="presParOf" srcId="{1CE88E27-5191-0345-94D2-6240CF934B53}" destId="{FA502926-33E2-1B4F-9539-5FE6EE6E840D}" srcOrd="1" destOrd="0" presId="urn:microsoft.com/office/officeart/2005/8/layout/orgChart1"/>
    <dgm:cxn modelId="{61DA61DD-ED31-A340-BF6F-FF3321FCAB38}" type="presParOf" srcId="{16ED997C-BAC9-4C42-BEB6-DD4C0BAF961E}" destId="{2ACD85C4-883B-D84C-89AA-E272D41C59BF}" srcOrd="1" destOrd="0" presId="urn:microsoft.com/office/officeart/2005/8/layout/orgChart1"/>
    <dgm:cxn modelId="{56C77179-7A7E-8748-B5DD-F548BC4FB9C4}" type="presParOf" srcId="{16ED997C-BAC9-4C42-BEB6-DD4C0BAF961E}" destId="{64726818-7CCA-624D-813E-1C565205FEF0}" srcOrd="2" destOrd="0" presId="urn:microsoft.com/office/officeart/2005/8/layout/orgChart1"/>
    <dgm:cxn modelId="{95D3112A-24A4-924C-ACA7-9C651DB83659}" type="presParOf" srcId="{9A8FECAD-42FD-3A4A-87BA-B176DD796CAD}" destId="{C55F615A-630B-4746-AADF-FD00CFC841C3}" srcOrd="4" destOrd="0" presId="urn:microsoft.com/office/officeart/2005/8/layout/orgChart1"/>
    <dgm:cxn modelId="{063C4724-A5BE-FE43-9FF2-B724C37E3336}" type="presParOf" srcId="{9A8FECAD-42FD-3A4A-87BA-B176DD796CAD}" destId="{8871D2D1-BCA2-A244-9616-542085214934}" srcOrd="5" destOrd="0" presId="urn:microsoft.com/office/officeart/2005/8/layout/orgChart1"/>
    <dgm:cxn modelId="{46A56618-19F6-D546-B2BB-538A7754BA25}" type="presParOf" srcId="{8871D2D1-BCA2-A244-9616-542085214934}" destId="{85766053-8F14-394F-824B-10566674B92E}" srcOrd="0" destOrd="0" presId="urn:microsoft.com/office/officeart/2005/8/layout/orgChart1"/>
    <dgm:cxn modelId="{37CF6E33-2992-B043-AE2E-88F250F6C217}" type="presParOf" srcId="{85766053-8F14-394F-824B-10566674B92E}" destId="{F4387680-79B7-6A44-AED5-823DD7092A57}" srcOrd="0" destOrd="0" presId="urn:microsoft.com/office/officeart/2005/8/layout/orgChart1"/>
    <dgm:cxn modelId="{9420D4EB-7824-D941-AC06-DF0947EEAD66}" type="presParOf" srcId="{85766053-8F14-394F-824B-10566674B92E}" destId="{FBF5E727-D1F7-EA48-8CB9-EE216715AE30}" srcOrd="1" destOrd="0" presId="urn:microsoft.com/office/officeart/2005/8/layout/orgChart1"/>
    <dgm:cxn modelId="{4752191F-7B1F-C047-8067-E9B755286364}" type="presParOf" srcId="{8871D2D1-BCA2-A244-9616-542085214934}" destId="{0FEF94D1-B99F-9E4E-AD86-372E1F3D4133}" srcOrd="1" destOrd="0" presId="urn:microsoft.com/office/officeart/2005/8/layout/orgChart1"/>
    <dgm:cxn modelId="{A7DC81D5-26DE-B74B-8E17-438A0D86E73F}" type="presParOf" srcId="{8871D2D1-BCA2-A244-9616-542085214934}" destId="{87B0F6E0-8DAE-434E-8C7F-C5C09A51F7AB}" srcOrd="2" destOrd="0" presId="urn:microsoft.com/office/officeart/2005/8/layout/orgChart1"/>
    <dgm:cxn modelId="{46A979DD-A779-1948-A051-2DB74F2EA893}" type="presParOf" srcId="{9119B48F-C822-AD40-9E10-F30FFA35F4D2}" destId="{9ED92024-CE22-0949-A68C-11AF62172106}" srcOrd="2" destOrd="0" presId="urn:microsoft.com/office/officeart/2005/8/layout/orgChart1"/>
    <dgm:cxn modelId="{43C81BDE-EC00-DC47-B0A3-392EA280359A}" type="presParOf" srcId="{EB1F55BC-BFF7-DB44-88AA-B558F5EF9E73}" destId="{B7EFFF66-5FF4-4A43-BCC9-87426A5BA081}" srcOrd="2" destOrd="0" presId="urn:microsoft.com/office/officeart/2005/8/layout/orgChart1"/>
    <dgm:cxn modelId="{CB55F12D-262D-5042-BA7D-F76DE09914BF}" type="presParOf" srcId="{74338DE2-797C-B949-AE75-DCBC98977EBD}" destId="{F9E6EB3D-BF23-0E43-B91D-05CBD517099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F615A-630B-4746-AADF-FD00CFC841C3}">
      <dsp:nvSpPr>
        <dsp:cNvPr id="0" name=""/>
        <dsp:cNvSpPr/>
      </dsp:nvSpPr>
      <dsp:spPr>
        <a:xfrm>
          <a:off x="9452828" y="2448826"/>
          <a:ext cx="160716" cy="2014313"/>
        </a:xfrm>
        <a:custGeom>
          <a:avLst/>
          <a:gdLst/>
          <a:ahLst/>
          <a:cxnLst/>
          <a:rect l="0" t="0" r="0" b="0"/>
          <a:pathLst>
            <a:path>
              <a:moveTo>
                <a:pt x="0" y="0"/>
              </a:moveTo>
              <a:lnTo>
                <a:pt x="0" y="2014313"/>
              </a:lnTo>
              <a:lnTo>
                <a:pt x="160716" y="201431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21D8BC-A7A0-A643-8E4A-BD37D2350888}">
      <dsp:nvSpPr>
        <dsp:cNvPr id="0" name=""/>
        <dsp:cNvSpPr/>
      </dsp:nvSpPr>
      <dsp:spPr>
        <a:xfrm>
          <a:off x="9452828"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CCE5AD-95C5-1A48-8E1F-7BEDB3D1C469}">
      <dsp:nvSpPr>
        <dsp:cNvPr id="0" name=""/>
        <dsp:cNvSpPr/>
      </dsp:nvSpPr>
      <dsp:spPr>
        <a:xfrm>
          <a:off x="9452828"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3FD165-9FFF-9D43-A4B9-654C70C30567}">
      <dsp:nvSpPr>
        <dsp:cNvPr id="0" name=""/>
        <dsp:cNvSpPr/>
      </dsp:nvSpPr>
      <dsp:spPr>
        <a:xfrm>
          <a:off x="7936736" y="1688101"/>
          <a:ext cx="1944669" cy="225003"/>
        </a:xfrm>
        <a:custGeom>
          <a:avLst/>
          <a:gdLst/>
          <a:ahLst/>
          <a:cxnLst/>
          <a:rect l="0" t="0" r="0" b="0"/>
          <a:pathLst>
            <a:path>
              <a:moveTo>
                <a:pt x="0" y="0"/>
              </a:moveTo>
              <a:lnTo>
                <a:pt x="0" y="112501"/>
              </a:lnTo>
              <a:lnTo>
                <a:pt x="1944669" y="112501"/>
              </a:lnTo>
              <a:lnTo>
                <a:pt x="1944669"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187AF3-47AB-034F-A611-FD555A1EFC1B}">
      <dsp:nvSpPr>
        <dsp:cNvPr id="0" name=""/>
        <dsp:cNvSpPr/>
      </dsp:nvSpPr>
      <dsp:spPr>
        <a:xfrm>
          <a:off x="8156381"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5774D2-9BEB-0A43-9A03-C61182B300B8}">
      <dsp:nvSpPr>
        <dsp:cNvPr id="0" name=""/>
        <dsp:cNvSpPr/>
      </dsp:nvSpPr>
      <dsp:spPr>
        <a:xfrm>
          <a:off x="8156381"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209C28-60B9-D64A-AB21-32B1236AA654}">
      <dsp:nvSpPr>
        <dsp:cNvPr id="0" name=""/>
        <dsp:cNvSpPr/>
      </dsp:nvSpPr>
      <dsp:spPr>
        <a:xfrm>
          <a:off x="7936736" y="1688101"/>
          <a:ext cx="648223" cy="225003"/>
        </a:xfrm>
        <a:custGeom>
          <a:avLst/>
          <a:gdLst/>
          <a:ahLst/>
          <a:cxnLst/>
          <a:rect l="0" t="0" r="0" b="0"/>
          <a:pathLst>
            <a:path>
              <a:moveTo>
                <a:pt x="0" y="0"/>
              </a:moveTo>
              <a:lnTo>
                <a:pt x="0" y="112501"/>
              </a:lnTo>
              <a:lnTo>
                <a:pt x="648223" y="112501"/>
              </a:lnTo>
              <a:lnTo>
                <a:pt x="648223"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2238B6-F62A-464B-9C0B-665873195B0D}">
      <dsp:nvSpPr>
        <dsp:cNvPr id="0" name=""/>
        <dsp:cNvSpPr/>
      </dsp:nvSpPr>
      <dsp:spPr>
        <a:xfrm>
          <a:off x="6859935"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9659D0-0568-2646-A173-15E08F225484}">
      <dsp:nvSpPr>
        <dsp:cNvPr id="0" name=""/>
        <dsp:cNvSpPr/>
      </dsp:nvSpPr>
      <dsp:spPr>
        <a:xfrm>
          <a:off x="6859935"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9F3124-AEB8-8F48-A5DA-6EB808FD2B25}">
      <dsp:nvSpPr>
        <dsp:cNvPr id="0" name=""/>
        <dsp:cNvSpPr/>
      </dsp:nvSpPr>
      <dsp:spPr>
        <a:xfrm>
          <a:off x="7288512" y="1688101"/>
          <a:ext cx="648223" cy="225003"/>
        </a:xfrm>
        <a:custGeom>
          <a:avLst/>
          <a:gdLst/>
          <a:ahLst/>
          <a:cxnLst/>
          <a:rect l="0" t="0" r="0" b="0"/>
          <a:pathLst>
            <a:path>
              <a:moveTo>
                <a:pt x="648223" y="0"/>
              </a:moveTo>
              <a:lnTo>
                <a:pt x="648223" y="112501"/>
              </a:lnTo>
              <a:lnTo>
                <a:pt x="0" y="112501"/>
              </a:lnTo>
              <a:lnTo>
                <a:pt x="0"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1770957-C24B-8743-BCD0-72E803DBBFB1}">
      <dsp:nvSpPr>
        <dsp:cNvPr id="0" name=""/>
        <dsp:cNvSpPr/>
      </dsp:nvSpPr>
      <dsp:spPr>
        <a:xfrm>
          <a:off x="5992066" y="1688101"/>
          <a:ext cx="1944669" cy="225003"/>
        </a:xfrm>
        <a:custGeom>
          <a:avLst/>
          <a:gdLst/>
          <a:ahLst/>
          <a:cxnLst/>
          <a:rect l="0" t="0" r="0" b="0"/>
          <a:pathLst>
            <a:path>
              <a:moveTo>
                <a:pt x="1944669" y="0"/>
              </a:moveTo>
              <a:lnTo>
                <a:pt x="1944669" y="112501"/>
              </a:lnTo>
              <a:lnTo>
                <a:pt x="0" y="112501"/>
              </a:lnTo>
              <a:lnTo>
                <a:pt x="0"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25B79C-F12F-544A-97A2-5152A9E45726}">
      <dsp:nvSpPr>
        <dsp:cNvPr id="0" name=""/>
        <dsp:cNvSpPr/>
      </dsp:nvSpPr>
      <dsp:spPr>
        <a:xfrm>
          <a:off x="4237578" y="927377"/>
          <a:ext cx="3699157" cy="225003"/>
        </a:xfrm>
        <a:custGeom>
          <a:avLst/>
          <a:gdLst/>
          <a:ahLst/>
          <a:cxnLst/>
          <a:rect l="0" t="0" r="0" b="0"/>
          <a:pathLst>
            <a:path>
              <a:moveTo>
                <a:pt x="0" y="0"/>
              </a:moveTo>
              <a:lnTo>
                <a:pt x="0" y="112501"/>
              </a:lnTo>
              <a:lnTo>
                <a:pt x="3699157" y="112501"/>
              </a:lnTo>
              <a:lnTo>
                <a:pt x="3699157" y="22500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A5EFB03-4469-1242-ADE6-F08E4426CE2B}">
      <dsp:nvSpPr>
        <dsp:cNvPr id="0" name=""/>
        <dsp:cNvSpPr/>
      </dsp:nvSpPr>
      <dsp:spPr>
        <a:xfrm>
          <a:off x="4267043"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D355D7-9043-C141-BF37-DFDE9C38A4BF}">
      <dsp:nvSpPr>
        <dsp:cNvPr id="0" name=""/>
        <dsp:cNvSpPr/>
      </dsp:nvSpPr>
      <dsp:spPr>
        <a:xfrm>
          <a:off x="4267043"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A4BFBE-E9A1-404C-9022-08A0D92F50F7}">
      <dsp:nvSpPr>
        <dsp:cNvPr id="0" name=""/>
        <dsp:cNvSpPr/>
      </dsp:nvSpPr>
      <dsp:spPr>
        <a:xfrm>
          <a:off x="3399174" y="1688101"/>
          <a:ext cx="1296446" cy="225003"/>
        </a:xfrm>
        <a:custGeom>
          <a:avLst/>
          <a:gdLst/>
          <a:ahLst/>
          <a:cxnLst/>
          <a:rect l="0" t="0" r="0" b="0"/>
          <a:pathLst>
            <a:path>
              <a:moveTo>
                <a:pt x="0" y="0"/>
              </a:moveTo>
              <a:lnTo>
                <a:pt x="0" y="112501"/>
              </a:lnTo>
              <a:lnTo>
                <a:pt x="1296446" y="112501"/>
              </a:lnTo>
              <a:lnTo>
                <a:pt x="1296446"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7E5AA7-C04C-2544-89D1-22BF8FFDC4DD}">
      <dsp:nvSpPr>
        <dsp:cNvPr id="0" name=""/>
        <dsp:cNvSpPr/>
      </dsp:nvSpPr>
      <dsp:spPr>
        <a:xfrm>
          <a:off x="2970596" y="2448826"/>
          <a:ext cx="160716" cy="2014313"/>
        </a:xfrm>
        <a:custGeom>
          <a:avLst/>
          <a:gdLst/>
          <a:ahLst/>
          <a:cxnLst/>
          <a:rect l="0" t="0" r="0" b="0"/>
          <a:pathLst>
            <a:path>
              <a:moveTo>
                <a:pt x="0" y="0"/>
              </a:moveTo>
              <a:lnTo>
                <a:pt x="0" y="2014313"/>
              </a:lnTo>
              <a:lnTo>
                <a:pt x="160716" y="201431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403067-57DE-6843-831F-DE31B3DAB957}">
      <dsp:nvSpPr>
        <dsp:cNvPr id="0" name=""/>
        <dsp:cNvSpPr/>
      </dsp:nvSpPr>
      <dsp:spPr>
        <a:xfrm>
          <a:off x="2970596"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FC8DFC-7016-DA43-A553-466A66929212}">
      <dsp:nvSpPr>
        <dsp:cNvPr id="0" name=""/>
        <dsp:cNvSpPr/>
      </dsp:nvSpPr>
      <dsp:spPr>
        <a:xfrm>
          <a:off x="2970596"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058E71-C2AA-BE4B-AD6C-51E0DCA1BEF0}">
      <dsp:nvSpPr>
        <dsp:cNvPr id="0" name=""/>
        <dsp:cNvSpPr/>
      </dsp:nvSpPr>
      <dsp:spPr>
        <a:xfrm>
          <a:off x="3353454" y="1688101"/>
          <a:ext cx="91440" cy="225003"/>
        </a:xfrm>
        <a:custGeom>
          <a:avLst/>
          <a:gdLst/>
          <a:ahLst/>
          <a:cxnLst/>
          <a:rect l="0" t="0" r="0" b="0"/>
          <a:pathLst>
            <a:path>
              <a:moveTo>
                <a:pt x="45720" y="0"/>
              </a:moveTo>
              <a:lnTo>
                <a:pt x="45720"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984358-A6A8-654C-8CA9-7DA2AE206A91}">
      <dsp:nvSpPr>
        <dsp:cNvPr id="0" name=""/>
        <dsp:cNvSpPr/>
      </dsp:nvSpPr>
      <dsp:spPr>
        <a:xfrm>
          <a:off x="1674150"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E56C44-6F91-CA48-87B4-12232AFFB77B}">
      <dsp:nvSpPr>
        <dsp:cNvPr id="0" name=""/>
        <dsp:cNvSpPr/>
      </dsp:nvSpPr>
      <dsp:spPr>
        <a:xfrm>
          <a:off x="1674150"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EBD8961-FFC1-4744-9619-A258BBCA91F5}">
      <dsp:nvSpPr>
        <dsp:cNvPr id="0" name=""/>
        <dsp:cNvSpPr/>
      </dsp:nvSpPr>
      <dsp:spPr>
        <a:xfrm>
          <a:off x="2102727" y="1688101"/>
          <a:ext cx="1296446" cy="225003"/>
        </a:xfrm>
        <a:custGeom>
          <a:avLst/>
          <a:gdLst/>
          <a:ahLst/>
          <a:cxnLst/>
          <a:rect l="0" t="0" r="0" b="0"/>
          <a:pathLst>
            <a:path>
              <a:moveTo>
                <a:pt x="1296446" y="0"/>
              </a:moveTo>
              <a:lnTo>
                <a:pt x="1296446" y="112501"/>
              </a:lnTo>
              <a:lnTo>
                <a:pt x="0" y="112501"/>
              </a:lnTo>
              <a:lnTo>
                <a:pt x="0"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C05ECF9-6398-5C47-902C-13A075314856}">
      <dsp:nvSpPr>
        <dsp:cNvPr id="0" name=""/>
        <dsp:cNvSpPr/>
      </dsp:nvSpPr>
      <dsp:spPr>
        <a:xfrm>
          <a:off x="3399174" y="927377"/>
          <a:ext cx="838404" cy="225003"/>
        </a:xfrm>
        <a:custGeom>
          <a:avLst/>
          <a:gdLst/>
          <a:ahLst/>
          <a:cxnLst/>
          <a:rect l="0" t="0" r="0" b="0"/>
          <a:pathLst>
            <a:path>
              <a:moveTo>
                <a:pt x="838404" y="0"/>
              </a:moveTo>
              <a:lnTo>
                <a:pt x="838404" y="112501"/>
              </a:lnTo>
              <a:lnTo>
                <a:pt x="0" y="112501"/>
              </a:lnTo>
              <a:lnTo>
                <a:pt x="0" y="22500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6C74F2-D977-AA4C-8B19-0C493C7CDF59}">
      <dsp:nvSpPr>
        <dsp:cNvPr id="0" name=""/>
        <dsp:cNvSpPr/>
      </dsp:nvSpPr>
      <dsp:spPr>
        <a:xfrm>
          <a:off x="109843" y="1688101"/>
          <a:ext cx="160716" cy="2014313"/>
        </a:xfrm>
        <a:custGeom>
          <a:avLst/>
          <a:gdLst/>
          <a:ahLst/>
          <a:cxnLst/>
          <a:rect l="0" t="0" r="0" b="0"/>
          <a:pathLst>
            <a:path>
              <a:moveTo>
                <a:pt x="0" y="0"/>
              </a:moveTo>
              <a:lnTo>
                <a:pt x="0" y="2014313"/>
              </a:lnTo>
              <a:lnTo>
                <a:pt x="160716" y="201431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06345D9-89B0-704E-A255-4D9D5881D37F}">
      <dsp:nvSpPr>
        <dsp:cNvPr id="0" name=""/>
        <dsp:cNvSpPr/>
      </dsp:nvSpPr>
      <dsp:spPr>
        <a:xfrm>
          <a:off x="109843" y="1688101"/>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5AACFD-C8AA-A94D-A3FB-BEA170C4C356}">
      <dsp:nvSpPr>
        <dsp:cNvPr id="0" name=""/>
        <dsp:cNvSpPr/>
      </dsp:nvSpPr>
      <dsp:spPr>
        <a:xfrm>
          <a:off x="109843" y="1688101"/>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07228D-C347-5848-AFBA-8351768CD7FD}">
      <dsp:nvSpPr>
        <dsp:cNvPr id="0" name=""/>
        <dsp:cNvSpPr/>
      </dsp:nvSpPr>
      <dsp:spPr>
        <a:xfrm>
          <a:off x="538420" y="927377"/>
          <a:ext cx="3699157" cy="225003"/>
        </a:xfrm>
        <a:custGeom>
          <a:avLst/>
          <a:gdLst/>
          <a:ahLst/>
          <a:cxnLst/>
          <a:rect l="0" t="0" r="0" b="0"/>
          <a:pathLst>
            <a:path>
              <a:moveTo>
                <a:pt x="3699157" y="0"/>
              </a:moveTo>
              <a:lnTo>
                <a:pt x="3699157" y="112501"/>
              </a:lnTo>
              <a:lnTo>
                <a:pt x="0" y="112501"/>
              </a:lnTo>
              <a:lnTo>
                <a:pt x="0" y="22500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BA3009-F0AD-9F4E-AB9D-618866881360}">
      <dsp:nvSpPr>
        <dsp:cNvPr id="0" name=""/>
        <dsp:cNvSpPr/>
      </dsp:nvSpPr>
      <dsp:spPr>
        <a:xfrm>
          <a:off x="3701856" y="391655"/>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Event</a:t>
          </a:r>
        </a:p>
      </dsp:txBody>
      <dsp:txXfrm>
        <a:off x="3701856" y="391655"/>
        <a:ext cx="1071443" cy="535721"/>
      </dsp:txXfrm>
    </dsp:sp>
    <dsp:sp modelId="{74D634D3-FFFD-E540-B159-9E488EFFE7E5}">
      <dsp:nvSpPr>
        <dsp:cNvPr id="0" name=""/>
        <dsp:cNvSpPr/>
      </dsp:nvSpPr>
      <dsp:spPr>
        <a:xfrm>
          <a:off x="2698" y="1152380"/>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Venue</a:t>
          </a:r>
        </a:p>
      </dsp:txBody>
      <dsp:txXfrm>
        <a:off x="2698" y="1152380"/>
        <a:ext cx="1071443" cy="535721"/>
      </dsp:txXfrm>
    </dsp:sp>
    <dsp:sp modelId="{9E08CDC7-D595-564D-A7C7-26CB939119C6}">
      <dsp:nvSpPr>
        <dsp:cNvPr id="0" name=""/>
        <dsp:cNvSpPr/>
      </dsp:nvSpPr>
      <dsp:spPr>
        <a:xfrm>
          <a:off x="270559"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Book Date</a:t>
          </a:r>
        </a:p>
      </dsp:txBody>
      <dsp:txXfrm>
        <a:off x="270559" y="1913104"/>
        <a:ext cx="1071443" cy="535721"/>
      </dsp:txXfrm>
    </dsp:sp>
    <dsp:sp modelId="{D9BD4440-A7B0-7046-8402-ECA518B7C3EE}">
      <dsp:nvSpPr>
        <dsp:cNvPr id="0" name=""/>
        <dsp:cNvSpPr/>
      </dsp:nvSpPr>
      <dsp:spPr>
        <a:xfrm>
          <a:off x="270559"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Arrange Seating </a:t>
          </a:r>
        </a:p>
      </dsp:txBody>
      <dsp:txXfrm>
        <a:off x="270559" y="2673829"/>
        <a:ext cx="1071443" cy="535721"/>
      </dsp:txXfrm>
    </dsp:sp>
    <dsp:sp modelId="{B2BDFBBF-F083-D742-9E1A-8C78B585D7C8}">
      <dsp:nvSpPr>
        <dsp:cNvPr id="0" name=""/>
        <dsp:cNvSpPr/>
      </dsp:nvSpPr>
      <dsp:spPr>
        <a:xfrm>
          <a:off x="270559"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Organise IT equipment</a:t>
          </a:r>
        </a:p>
      </dsp:txBody>
      <dsp:txXfrm>
        <a:off x="270559" y="3434554"/>
        <a:ext cx="1071443" cy="535721"/>
      </dsp:txXfrm>
    </dsp:sp>
    <dsp:sp modelId="{6BF619D3-6B90-DE44-A538-903404528007}">
      <dsp:nvSpPr>
        <dsp:cNvPr id="0" name=""/>
        <dsp:cNvSpPr/>
      </dsp:nvSpPr>
      <dsp:spPr>
        <a:xfrm>
          <a:off x="2863452" y="1152380"/>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People</a:t>
          </a:r>
        </a:p>
      </dsp:txBody>
      <dsp:txXfrm>
        <a:off x="2863452" y="1152380"/>
        <a:ext cx="1071443" cy="535721"/>
      </dsp:txXfrm>
    </dsp:sp>
    <dsp:sp modelId="{E68AD240-A180-8749-B8F1-61DB3D9E821E}">
      <dsp:nvSpPr>
        <dsp:cNvPr id="0" name=""/>
        <dsp:cNvSpPr/>
      </dsp:nvSpPr>
      <dsp:spPr>
        <a:xfrm>
          <a:off x="1567006"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Partners</a:t>
          </a:r>
        </a:p>
      </dsp:txBody>
      <dsp:txXfrm>
        <a:off x="1567006" y="1913104"/>
        <a:ext cx="1071443" cy="535721"/>
      </dsp:txXfrm>
    </dsp:sp>
    <dsp:sp modelId="{6702AD7A-65DB-1B40-861A-273C89FA34C8}">
      <dsp:nvSpPr>
        <dsp:cNvPr id="0" name=""/>
        <dsp:cNvSpPr/>
      </dsp:nvSpPr>
      <dsp:spPr>
        <a:xfrm>
          <a:off x="1834866"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Confirm Equipment required</a:t>
          </a:r>
        </a:p>
      </dsp:txBody>
      <dsp:txXfrm>
        <a:off x="1834866" y="2673829"/>
        <a:ext cx="1071443" cy="535721"/>
      </dsp:txXfrm>
    </dsp:sp>
    <dsp:sp modelId="{F25EACA0-3ECF-2445-B537-D04E0E2A8E5D}">
      <dsp:nvSpPr>
        <dsp:cNvPr id="0" name=""/>
        <dsp:cNvSpPr/>
      </dsp:nvSpPr>
      <dsp:spPr>
        <a:xfrm>
          <a:off x="1834866"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Get  partners profile</a:t>
          </a:r>
        </a:p>
      </dsp:txBody>
      <dsp:txXfrm>
        <a:off x="1834866" y="3434554"/>
        <a:ext cx="1071443" cy="535721"/>
      </dsp:txXfrm>
    </dsp:sp>
    <dsp:sp modelId="{584A994E-846B-B546-9964-27B0509BF025}">
      <dsp:nvSpPr>
        <dsp:cNvPr id="0" name=""/>
        <dsp:cNvSpPr/>
      </dsp:nvSpPr>
      <dsp:spPr>
        <a:xfrm>
          <a:off x="2863452"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Guests</a:t>
          </a:r>
        </a:p>
      </dsp:txBody>
      <dsp:txXfrm>
        <a:off x="2863452" y="1913104"/>
        <a:ext cx="1071443" cy="535721"/>
      </dsp:txXfrm>
    </dsp:sp>
    <dsp:sp modelId="{CD62FC62-95B9-3641-AE02-AB93CA8E479C}">
      <dsp:nvSpPr>
        <dsp:cNvPr id="0" name=""/>
        <dsp:cNvSpPr/>
      </dsp:nvSpPr>
      <dsp:spPr>
        <a:xfrm>
          <a:off x="3131313"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Create Invitation</a:t>
          </a:r>
        </a:p>
      </dsp:txBody>
      <dsp:txXfrm>
        <a:off x="3131313" y="2673829"/>
        <a:ext cx="1071443" cy="535721"/>
      </dsp:txXfrm>
    </dsp:sp>
    <dsp:sp modelId="{080F9EA3-131F-7340-8E86-9E2BFFB83CDB}">
      <dsp:nvSpPr>
        <dsp:cNvPr id="0" name=""/>
        <dsp:cNvSpPr/>
      </dsp:nvSpPr>
      <dsp:spPr>
        <a:xfrm>
          <a:off x="3131313"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Identify Attendees</a:t>
          </a:r>
        </a:p>
      </dsp:txBody>
      <dsp:txXfrm>
        <a:off x="3131313" y="3434554"/>
        <a:ext cx="1071443" cy="535721"/>
      </dsp:txXfrm>
    </dsp:sp>
    <dsp:sp modelId="{B124BDA4-5D0D-554F-B939-8AC6C57DD0C2}">
      <dsp:nvSpPr>
        <dsp:cNvPr id="0" name=""/>
        <dsp:cNvSpPr/>
      </dsp:nvSpPr>
      <dsp:spPr>
        <a:xfrm>
          <a:off x="3131313" y="4195278"/>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Invite and Confirm Numbers</a:t>
          </a:r>
        </a:p>
      </dsp:txBody>
      <dsp:txXfrm>
        <a:off x="3131313" y="4195278"/>
        <a:ext cx="1071443" cy="535721"/>
      </dsp:txXfrm>
    </dsp:sp>
    <dsp:sp modelId="{3D44A4BB-3FCB-394A-94E4-DC324EA7F3F1}">
      <dsp:nvSpPr>
        <dsp:cNvPr id="0" name=""/>
        <dsp:cNvSpPr/>
      </dsp:nvSpPr>
      <dsp:spPr>
        <a:xfrm>
          <a:off x="4159898"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Presenter </a:t>
          </a:r>
        </a:p>
      </dsp:txBody>
      <dsp:txXfrm>
        <a:off x="4159898" y="1913104"/>
        <a:ext cx="1071443" cy="535721"/>
      </dsp:txXfrm>
    </dsp:sp>
    <dsp:sp modelId="{31E0EEB6-0604-984C-99D3-3F72B606107F}">
      <dsp:nvSpPr>
        <dsp:cNvPr id="0" name=""/>
        <dsp:cNvSpPr/>
      </dsp:nvSpPr>
      <dsp:spPr>
        <a:xfrm>
          <a:off x="4427759"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Confirm Requirements</a:t>
          </a:r>
        </a:p>
      </dsp:txBody>
      <dsp:txXfrm>
        <a:off x="4427759" y="2673829"/>
        <a:ext cx="1071443" cy="535721"/>
      </dsp:txXfrm>
    </dsp:sp>
    <dsp:sp modelId="{5E4C2B99-0811-8F43-9590-CFD21C00B022}">
      <dsp:nvSpPr>
        <dsp:cNvPr id="0" name=""/>
        <dsp:cNvSpPr/>
      </dsp:nvSpPr>
      <dsp:spPr>
        <a:xfrm>
          <a:off x="4427759"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Get profile</a:t>
          </a:r>
        </a:p>
      </dsp:txBody>
      <dsp:txXfrm>
        <a:off x="4427759" y="3434554"/>
        <a:ext cx="1071443" cy="535721"/>
      </dsp:txXfrm>
    </dsp:sp>
    <dsp:sp modelId="{1C40371C-E490-BE43-B03B-CD42BB019C52}">
      <dsp:nvSpPr>
        <dsp:cNvPr id="0" name=""/>
        <dsp:cNvSpPr/>
      </dsp:nvSpPr>
      <dsp:spPr>
        <a:xfrm>
          <a:off x="7401014" y="1152380"/>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Brochure</a:t>
          </a:r>
        </a:p>
      </dsp:txBody>
      <dsp:txXfrm>
        <a:off x="7401014" y="1152380"/>
        <a:ext cx="1071443" cy="535721"/>
      </dsp:txXfrm>
    </dsp:sp>
    <dsp:sp modelId="{993EFBC6-3BA6-3A4C-899C-B5D416A449A3}">
      <dsp:nvSpPr>
        <dsp:cNvPr id="0" name=""/>
        <dsp:cNvSpPr/>
      </dsp:nvSpPr>
      <dsp:spPr>
        <a:xfrm>
          <a:off x="5456345"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Delegate List</a:t>
          </a:r>
        </a:p>
      </dsp:txBody>
      <dsp:txXfrm>
        <a:off x="5456345" y="1913104"/>
        <a:ext cx="1071443" cy="535721"/>
      </dsp:txXfrm>
    </dsp:sp>
    <dsp:sp modelId="{D6313B25-DF28-0C47-9B9E-700627EE7CD8}">
      <dsp:nvSpPr>
        <dsp:cNvPr id="0" name=""/>
        <dsp:cNvSpPr/>
      </dsp:nvSpPr>
      <dsp:spPr>
        <a:xfrm>
          <a:off x="6752791"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Profile</a:t>
          </a:r>
        </a:p>
      </dsp:txBody>
      <dsp:txXfrm>
        <a:off x="6752791" y="1913104"/>
        <a:ext cx="1071443" cy="535721"/>
      </dsp:txXfrm>
    </dsp:sp>
    <dsp:sp modelId="{110B38FC-3E86-754F-BFAC-1B48C05EBDB5}">
      <dsp:nvSpPr>
        <dsp:cNvPr id="0" name=""/>
        <dsp:cNvSpPr/>
      </dsp:nvSpPr>
      <dsp:spPr>
        <a:xfrm>
          <a:off x="7020652"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Presenters profile</a:t>
          </a:r>
        </a:p>
      </dsp:txBody>
      <dsp:txXfrm>
        <a:off x="7020652" y="2673829"/>
        <a:ext cx="1071443" cy="535721"/>
      </dsp:txXfrm>
    </dsp:sp>
    <dsp:sp modelId="{08488FCB-0137-B341-A638-5AEF34837D93}">
      <dsp:nvSpPr>
        <dsp:cNvPr id="0" name=""/>
        <dsp:cNvSpPr/>
      </dsp:nvSpPr>
      <dsp:spPr>
        <a:xfrm>
          <a:off x="7020652"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Partners Profile</a:t>
          </a:r>
        </a:p>
      </dsp:txBody>
      <dsp:txXfrm>
        <a:off x="7020652" y="3434554"/>
        <a:ext cx="1071443" cy="535721"/>
      </dsp:txXfrm>
    </dsp:sp>
    <dsp:sp modelId="{92E40470-E6F0-7C44-B8C2-23881F431757}">
      <dsp:nvSpPr>
        <dsp:cNvPr id="0" name=""/>
        <dsp:cNvSpPr/>
      </dsp:nvSpPr>
      <dsp:spPr>
        <a:xfrm>
          <a:off x="8049237"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Draft </a:t>
          </a:r>
        </a:p>
      </dsp:txBody>
      <dsp:txXfrm>
        <a:off x="8049237" y="1913104"/>
        <a:ext cx="1071443" cy="535721"/>
      </dsp:txXfrm>
    </dsp:sp>
    <dsp:sp modelId="{84F2FFBB-C29D-5B45-8F9D-84F268930CF8}">
      <dsp:nvSpPr>
        <dsp:cNvPr id="0" name=""/>
        <dsp:cNvSpPr/>
      </dsp:nvSpPr>
      <dsp:spPr>
        <a:xfrm>
          <a:off x="8317098"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Write Draft</a:t>
          </a:r>
        </a:p>
      </dsp:txBody>
      <dsp:txXfrm>
        <a:off x="8317098" y="2673829"/>
        <a:ext cx="1071443" cy="535721"/>
      </dsp:txXfrm>
    </dsp:sp>
    <dsp:sp modelId="{FFE8409D-1868-A84B-A8BA-E5E91F78F9D6}">
      <dsp:nvSpPr>
        <dsp:cNvPr id="0" name=""/>
        <dsp:cNvSpPr/>
      </dsp:nvSpPr>
      <dsp:spPr>
        <a:xfrm>
          <a:off x="8317098"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Review draft</a:t>
          </a:r>
        </a:p>
      </dsp:txBody>
      <dsp:txXfrm>
        <a:off x="8317098" y="3434554"/>
        <a:ext cx="1071443" cy="535721"/>
      </dsp:txXfrm>
    </dsp:sp>
    <dsp:sp modelId="{1A3CC300-361B-D540-83FA-C4C94CD75BFD}">
      <dsp:nvSpPr>
        <dsp:cNvPr id="0" name=""/>
        <dsp:cNvSpPr/>
      </dsp:nvSpPr>
      <dsp:spPr>
        <a:xfrm>
          <a:off x="9345683"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Printed</a:t>
          </a:r>
        </a:p>
      </dsp:txBody>
      <dsp:txXfrm>
        <a:off x="9345683" y="1913104"/>
        <a:ext cx="1071443" cy="535721"/>
      </dsp:txXfrm>
    </dsp:sp>
    <dsp:sp modelId="{FE7B3B82-8801-1C4C-BABB-C5587825C9E7}">
      <dsp:nvSpPr>
        <dsp:cNvPr id="0" name=""/>
        <dsp:cNvSpPr/>
      </dsp:nvSpPr>
      <dsp:spPr>
        <a:xfrm>
          <a:off x="9613544"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Review Proof</a:t>
          </a:r>
        </a:p>
      </dsp:txBody>
      <dsp:txXfrm>
        <a:off x="9613544" y="2673829"/>
        <a:ext cx="1071443" cy="535721"/>
      </dsp:txXfrm>
    </dsp:sp>
    <dsp:sp modelId="{363FFED3-E3E8-034D-B44B-9F07F8E69809}">
      <dsp:nvSpPr>
        <dsp:cNvPr id="0" name=""/>
        <dsp:cNvSpPr/>
      </dsp:nvSpPr>
      <dsp:spPr>
        <a:xfrm>
          <a:off x="9613544"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Final Copy</a:t>
          </a:r>
        </a:p>
      </dsp:txBody>
      <dsp:txXfrm>
        <a:off x="9613544" y="3434554"/>
        <a:ext cx="1071443" cy="535721"/>
      </dsp:txXfrm>
    </dsp:sp>
    <dsp:sp modelId="{F4387680-79B7-6A44-AED5-823DD7092A57}">
      <dsp:nvSpPr>
        <dsp:cNvPr id="0" name=""/>
        <dsp:cNvSpPr/>
      </dsp:nvSpPr>
      <dsp:spPr>
        <a:xfrm>
          <a:off x="9613544" y="4195278"/>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Distribute @ event </a:t>
          </a:r>
        </a:p>
      </dsp:txBody>
      <dsp:txXfrm>
        <a:off x="9613544" y="4195278"/>
        <a:ext cx="1071443" cy="535721"/>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7/30/21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five step model makes things look very tidy and suggests that each stage is the same.</a:t>
            </a:r>
          </a:p>
          <a:p>
            <a:r>
              <a:rPr lang="en-GB" altLang="en-US" dirty="0"/>
              <a:t>In practice the cycle probably has Initiate and Close while everything else repeats in a loop, as things are tried and adjusted.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232325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a:t>
            </a:r>
          </a:p>
          <a:p>
            <a:endParaRPr lang="en-GB" dirty="0"/>
          </a:p>
          <a:p>
            <a:r>
              <a:rPr lang="en-GB" dirty="0"/>
              <a:t>How is the need to change identified</a:t>
            </a:r>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6533927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Defining the ‘why’ needs to be precise.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Small differences in the definition can make significant differences in what ends up happening. For example the following two statements are quite similar but what would happen as a result could be significantly different.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1. to improve our shops in London to increase sales per square foot</a:t>
            </a:r>
          </a:p>
          <a:p>
            <a:r>
              <a:rPr lang="en-GB" sz="1200" kern="1200" dirty="0">
                <a:solidFill>
                  <a:schemeClr val="tx1"/>
                </a:solidFill>
                <a:effectLst/>
                <a:latin typeface="+mn-lt"/>
                <a:ea typeface="+mn-ea"/>
                <a:cs typeface="+mn-cs"/>
              </a:rPr>
              <a:t>2 to improve our shops in London to align with high quality brand image.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fulfil the first a project might fit more shelves into a shop where in the second it would end up doing the opposite and having less in the shop and making it feel more fashionable and stylish.</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answer to the question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is fundamental and should not be engineered to fit the </a:t>
            </a:r>
            <a:r>
              <a:rPr lang="en-GB" sz="1200" b="1" kern="1200" dirty="0">
                <a:solidFill>
                  <a:schemeClr val="tx1"/>
                </a:solidFill>
                <a:effectLst/>
                <a:latin typeface="+mn-lt"/>
                <a:ea typeface="+mn-ea"/>
                <a:cs typeface="+mn-cs"/>
              </a:rPr>
              <a:t>what</a:t>
            </a:r>
            <a:r>
              <a:rPr lang="en-GB" sz="1200" kern="1200" dirty="0">
                <a:solidFill>
                  <a:schemeClr val="tx1"/>
                </a:solidFill>
                <a:effectLst/>
                <a:latin typeface="+mn-lt"/>
                <a:ea typeface="+mn-ea"/>
                <a:cs typeface="+mn-cs"/>
              </a:rPr>
              <a:t>, i.e. </a:t>
            </a:r>
            <a:r>
              <a:rPr lang="en-GB" sz="1200" b="1" kern="1200" dirty="0">
                <a:solidFill>
                  <a:schemeClr val="tx1"/>
                </a:solidFill>
                <a:effectLst/>
                <a:latin typeface="+mn-lt"/>
                <a:ea typeface="+mn-ea"/>
                <a:cs typeface="+mn-cs"/>
              </a:rPr>
              <a:t>what</a:t>
            </a:r>
            <a:r>
              <a:rPr lang="en-GB" sz="1200" kern="1200" dirty="0">
                <a:solidFill>
                  <a:schemeClr val="tx1"/>
                </a:solidFill>
                <a:effectLst/>
                <a:latin typeface="+mn-lt"/>
                <a:ea typeface="+mn-ea"/>
                <a:cs typeface="+mn-cs"/>
              </a:rPr>
              <a:t> must be derived from it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sometimes argued that if you are responsible for the </a:t>
            </a:r>
            <a:r>
              <a:rPr lang="en-GB" sz="1200" b="1" kern="1200" dirty="0">
                <a:solidFill>
                  <a:schemeClr val="tx1"/>
                </a:solidFill>
                <a:effectLst/>
                <a:latin typeface="+mn-lt"/>
                <a:ea typeface="+mn-ea"/>
                <a:cs typeface="+mn-cs"/>
              </a:rPr>
              <a:t>what</a:t>
            </a:r>
            <a:r>
              <a:rPr lang="en-GB" sz="1200" kern="1200" dirty="0">
                <a:solidFill>
                  <a:schemeClr val="tx1"/>
                </a:solidFill>
                <a:effectLst/>
                <a:latin typeface="+mn-lt"/>
                <a:ea typeface="+mn-ea"/>
                <a:cs typeface="+mn-cs"/>
              </a:rPr>
              <a:t> you do not need to know the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Many project managers only ever discuss what the project is and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you are doing something which helps motivate and drives people. Most people perform better not when they blindly do things but when they know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they’re doing something.</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 importantly knowing what you are doing something helps in checking that </a:t>
            </a:r>
            <a:r>
              <a:rPr lang="en-GB" sz="1200" b="1" kern="1200" dirty="0">
                <a:solidFill>
                  <a:schemeClr val="tx1"/>
                </a:solidFill>
                <a:effectLst/>
                <a:latin typeface="+mn-lt"/>
                <a:ea typeface="+mn-ea"/>
                <a:cs typeface="+mn-cs"/>
              </a:rPr>
              <a:t>what </a:t>
            </a:r>
            <a:r>
              <a:rPr lang="en-GB" sz="1200" kern="1200" dirty="0">
                <a:solidFill>
                  <a:schemeClr val="tx1"/>
                </a:solidFill>
                <a:effectLst/>
                <a:latin typeface="+mn-lt"/>
                <a:ea typeface="+mn-ea"/>
                <a:cs typeface="+mn-cs"/>
              </a:rPr>
              <a:t>you are doing is worthwhile and ensuring that you make the right decisions as you go along consistent with the </a:t>
            </a:r>
            <a:r>
              <a:rPr lang="en-GB" sz="1200" b="1" kern="1200" dirty="0">
                <a:solidFill>
                  <a:schemeClr val="tx1"/>
                </a:solidFill>
                <a:effectLst/>
                <a:latin typeface="+mn-lt"/>
                <a:ea typeface="+mn-ea"/>
                <a:cs typeface="+mn-cs"/>
              </a:rPr>
              <a:t>why</a:t>
            </a:r>
          </a:p>
          <a:p>
            <a:endParaRPr lang="en-US" dirty="0"/>
          </a:p>
          <a:p>
            <a:r>
              <a:rPr lang="en-US" b="1" dirty="0"/>
              <a:t>Getting the project definition correct is paramount and allows easier project management.  Get it wrong and there is a risk of disaster, so take time to get it right at the beginning.</a:t>
            </a: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716892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Project Scope</a:t>
            </a:r>
          </a:p>
          <a:p>
            <a:r>
              <a:rPr lang="en-GB" sz="1200" b="0" kern="1200" dirty="0">
                <a:solidFill>
                  <a:schemeClr val="tx1"/>
                </a:solidFill>
                <a:effectLst/>
                <a:latin typeface="+mn-lt"/>
                <a:ea typeface="+mn-ea"/>
                <a:cs typeface="+mn-cs"/>
              </a:rPr>
              <a:t>Sets the shape for/of a project. Defines the boundaries in terms of what the project is and, </a:t>
            </a:r>
            <a:r>
              <a:rPr lang="en-GB" sz="1200" b="1" kern="1200" dirty="0">
                <a:solidFill>
                  <a:schemeClr val="tx1"/>
                </a:solidFill>
                <a:effectLst/>
                <a:latin typeface="+mn-lt"/>
                <a:ea typeface="+mn-ea"/>
                <a:cs typeface="+mn-cs"/>
              </a:rPr>
              <a:t>more importantly, </a:t>
            </a:r>
            <a:r>
              <a:rPr lang="en-GB" sz="1200" b="0" kern="1200" dirty="0">
                <a:solidFill>
                  <a:schemeClr val="tx1"/>
                </a:solidFill>
                <a:effectLst/>
                <a:latin typeface="+mn-lt"/>
                <a:ea typeface="+mn-ea"/>
                <a:cs typeface="+mn-cs"/>
              </a:rPr>
              <a:t>what it is </a:t>
            </a:r>
            <a:r>
              <a:rPr lang="en-GB" sz="1200" b="1" kern="1200" dirty="0">
                <a:solidFill>
                  <a:schemeClr val="tx1"/>
                </a:solidFill>
                <a:effectLst/>
                <a:latin typeface="+mn-lt"/>
                <a:ea typeface="+mn-ea"/>
                <a:cs typeface="+mn-cs"/>
              </a:rPr>
              <a:t>not. </a:t>
            </a:r>
            <a:r>
              <a:rPr lang="en-GB" sz="1200" b="0" kern="1200" dirty="0">
                <a:solidFill>
                  <a:schemeClr val="tx1"/>
                </a:solidFill>
                <a:effectLst/>
                <a:latin typeface="+mn-lt"/>
                <a:ea typeface="+mn-ea"/>
                <a:cs typeface="+mn-cs"/>
              </a:rPr>
              <a:t>It describes the description of the project outputs , explains what is expected to be delivered once complete.  Scoping project starts before project resources and activities are planned and include all key aspects/players.</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Considerations: Overall objective/deliverables/Measurement of success/constraints/working with client/</a:t>
            </a:r>
            <a:r>
              <a:rPr lang="en-GB" sz="1200" b="0" kern="1200">
                <a:solidFill>
                  <a:schemeClr val="tx1"/>
                </a:solidFill>
                <a:effectLst/>
                <a:latin typeface="+mn-lt"/>
                <a:ea typeface="+mn-ea"/>
                <a:cs typeface="+mn-cs"/>
              </a:rPr>
              <a:t>implicit requirements and more.</a:t>
            </a:r>
            <a:endParaRPr lang="en-GB" sz="1200" b="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do you want to do this project</a:t>
            </a:r>
          </a:p>
          <a:p>
            <a:r>
              <a:rPr lang="en-GB" sz="1200" kern="1200" dirty="0">
                <a:solidFill>
                  <a:schemeClr val="tx1"/>
                </a:solidFill>
                <a:effectLst/>
                <a:latin typeface="+mn-lt"/>
                <a:ea typeface="+mn-ea"/>
                <a:cs typeface="+mn-cs"/>
              </a:rPr>
              <a:t>This needs to be a clear statement of the reason why are you doing the project, what you will be able to achieve when you’ve done the projects that you cannot achieve now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will you have at the end</a:t>
            </a:r>
          </a:p>
          <a:p>
            <a:r>
              <a:rPr lang="en-GB" sz="1200" kern="1200" dirty="0">
                <a:solidFill>
                  <a:schemeClr val="tx1"/>
                </a:solidFill>
                <a:effectLst/>
                <a:latin typeface="+mn-lt"/>
                <a:ea typeface="+mn-ea"/>
                <a:cs typeface="+mn-cs"/>
              </a:rPr>
              <a:t>This is a fundamental question. Project will deliver something which may be tangible like a new house or a new product. It might be software. It may be something completely intangible for example a change in peoples attitude.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Will you deliver anything else</a:t>
            </a:r>
          </a:p>
          <a:p>
            <a:r>
              <a:rPr lang="en-GB" sz="1200" kern="1200" dirty="0">
                <a:solidFill>
                  <a:schemeClr val="tx1"/>
                </a:solidFill>
                <a:effectLst/>
                <a:latin typeface="+mn-lt"/>
                <a:ea typeface="+mn-ea"/>
                <a:cs typeface="+mn-cs"/>
              </a:rPr>
              <a:t>You should know from the want or why what do you are setting out to deliver. There may be other things that need to be delivered at the same time so these also need to be included in the project definition.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Is anything explicitly excluded from the project</a:t>
            </a:r>
          </a:p>
          <a:p>
            <a:r>
              <a:rPr lang="en-GB" sz="1200" kern="1200" dirty="0">
                <a:solidFill>
                  <a:schemeClr val="tx1"/>
                </a:solidFill>
                <a:effectLst/>
                <a:latin typeface="+mn-lt"/>
                <a:ea typeface="+mn-ea"/>
                <a:cs typeface="+mn-cs"/>
              </a:rPr>
              <a:t>Sometimes activities and deliverables which you want to exclude from the scope of the project which otherwise might be thought to be included in it. It is worth being explicit and noting these down as the scope is as much to gain an understanding of what will not be delivered as what will be.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Are there any gaps or overlaps with other projects or changes to the boundaries</a:t>
            </a:r>
          </a:p>
          <a:p>
            <a:r>
              <a:rPr lang="en-GB" sz="1200" kern="1200" dirty="0">
                <a:solidFill>
                  <a:schemeClr val="tx1"/>
                </a:solidFill>
                <a:effectLst/>
                <a:latin typeface="+mn-lt"/>
                <a:ea typeface="+mn-ea"/>
                <a:cs typeface="+mn-cs"/>
              </a:rPr>
              <a:t>Often when starting a project there is something or someone else doing something similar. The goal is to get something done but not to do it twice. If the other project will do part of your work for you and also in the timeframe you require you do not need to do that as well. Project managers call this dependency on another project. Project dependency.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Sometimes more than one project starts at once with the intention of the deliverables from all projects coming together to a greater goal. This set of related projects is sometimes called a program,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the refurbishment of a showroom alongside developing sales and training to sell a new product.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assumptions are being made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you make assumptions of the project you should do so conscientiously. The problem with assumptions is that they can be wrong.</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Typical examples of assumptions</a:t>
            </a:r>
          </a:p>
          <a:p>
            <a:r>
              <a:rPr lang="en-GB" sz="1200" kern="1200" dirty="0">
                <a:solidFill>
                  <a:schemeClr val="tx1"/>
                </a:solidFill>
                <a:effectLst/>
                <a:latin typeface="+mn-lt"/>
                <a:ea typeface="+mn-ea"/>
                <a:cs typeface="+mn-cs"/>
              </a:rPr>
              <a:t>Operations department provide necessary resources to implement deliverables at the appropriate time</a:t>
            </a:r>
          </a:p>
          <a:p>
            <a:r>
              <a:rPr lang="en-GB" sz="1200" kern="1200" dirty="0">
                <a:solidFill>
                  <a:schemeClr val="tx1"/>
                </a:solidFill>
                <a:effectLst/>
                <a:latin typeface="+mn-lt"/>
                <a:ea typeface="+mn-ea"/>
                <a:cs typeface="+mn-cs"/>
              </a:rPr>
              <a:t>Existing supplier provide additional components necessary at all below existing prices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Significant problems</a:t>
            </a:r>
          </a:p>
          <a:p>
            <a:r>
              <a:rPr lang="en-GB" sz="1200" kern="1200" dirty="0">
                <a:solidFill>
                  <a:schemeClr val="tx1"/>
                </a:solidFill>
                <a:effectLst/>
                <a:latin typeface="+mn-lt"/>
                <a:ea typeface="+mn-ea"/>
                <a:cs typeface="+mn-cs"/>
              </a:rPr>
              <a:t>Almost every project has problems and challenges to overcome you should capture the ones you’re aware of as they may impact the way you do the project. A significant problem is one that will materially affect the cost or time of the project or change the way you approach it and which you think there is a chance it will occur.</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Conditions and constraints</a:t>
            </a:r>
          </a:p>
          <a:p>
            <a:r>
              <a:rPr lang="en-GB" sz="1200" kern="1200" dirty="0">
                <a:solidFill>
                  <a:schemeClr val="tx1"/>
                </a:solidFill>
                <a:effectLst/>
                <a:latin typeface="+mn-lt"/>
                <a:ea typeface="+mn-ea"/>
                <a:cs typeface="+mn-cs"/>
              </a:rPr>
              <a:t>Often customers have strict time in which a project must be completed or a maximum cost. Conditions come in many forms for example rules guidelines regulations and legislation. It is important to note that you are not saying you can complete the project within these constraints simply that you understand them.</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4122720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237322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Variously known as ‘Power and Interest’, ‘Power and Influence’</a:t>
            </a:r>
          </a:p>
          <a:p>
            <a:pPr eaLnBrk="1" hangingPunct="1">
              <a:spcBef>
                <a:spcPct val="0"/>
              </a:spcBef>
            </a:pPr>
            <a:r>
              <a:rPr lang="en-GB" altLang="en-US" dirty="0"/>
              <a:t>Sometimes a ‘3</a:t>
            </a:r>
            <a:r>
              <a:rPr lang="en-GB" altLang="en-US" baseline="30000" dirty="0"/>
              <a:t>rd</a:t>
            </a:r>
            <a:r>
              <a:rPr lang="en-GB" altLang="en-US" dirty="0"/>
              <a:t>’ dimension is shown by colour coding the entries</a:t>
            </a:r>
          </a:p>
          <a:p>
            <a:pPr eaLnBrk="1" hangingPunct="1">
              <a:spcBef>
                <a:spcPct val="0"/>
              </a:spcBef>
            </a:pPr>
            <a:r>
              <a:rPr lang="en-GB" altLang="en-US" dirty="0"/>
              <a:t>All of these entries can raise discussion/controversy and are, to an extent, subjective, remember to focus on the tool and how it assists discussion by structuring thought about stakeholders.  Ask what the ‘optimum’ scale for the Power and Interest would be (3 or 4 points) .. Do the scales have to be the same (theoretically I suppose not, but I have never seen them different)</a:t>
            </a:r>
          </a:p>
          <a:p>
            <a:pPr eaLnBrk="1" hangingPunct="1">
              <a:spcBef>
                <a:spcPct val="0"/>
              </a:spcBef>
            </a:pPr>
            <a:r>
              <a:rPr lang="en-GB" altLang="en-US" dirty="0"/>
              <a:t>That said:</a:t>
            </a:r>
          </a:p>
          <a:p>
            <a:pPr eaLnBrk="1" hangingPunct="1">
              <a:spcBef>
                <a:spcPct val="0"/>
              </a:spcBef>
            </a:pPr>
            <a:r>
              <a:rPr lang="en-GB" altLang="en-US" dirty="0"/>
              <a:t>The IT department may well be involved in several projects, some considered more strategic/important than this so interest may not be high.  Same argument for 6. and 7.  This is just one customer.</a:t>
            </a:r>
          </a:p>
          <a:p>
            <a:pPr eaLnBrk="1" hangingPunct="1">
              <a:spcBef>
                <a:spcPct val="0"/>
              </a:spcBef>
            </a:pPr>
            <a:r>
              <a:rPr lang="en-GB" altLang="en-US" dirty="0"/>
              <a:t>The suppliers have high impact because they are supplying goods/services direct to the project, their interest is high because they are gaining money directly from the project (but the same argument as used above may apply to them too).</a:t>
            </a:r>
          </a:p>
          <a:p>
            <a:pPr eaLnBrk="1" hangingPunct="1">
              <a:spcBef>
                <a:spcPct val="0"/>
              </a:spcBef>
            </a:pPr>
            <a:r>
              <a:rPr lang="en-GB" altLang="en-US" dirty="0"/>
              <a:t>Industry regulators can certainly be ‘high/high’ on some projects but they tend to be reactive (to complaints) rather than pro-active (on a project-by-project basis) so if the project does not work, and enough customers complain they may choose to get involved.</a:t>
            </a:r>
          </a:p>
          <a:p>
            <a:pPr eaLnBrk="1" hangingPunct="1">
              <a:spcBef>
                <a:spcPct val="0"/>
              </a:spcBef>
            </a:pPr>
            <a:r>
              <a:rPr lang="en-GB" altLang="en-US" dirty="0"/>
              <a:t>The general public are stakeholders because they may own shares in the company or they may become customers, but their interest in specific projects (unless here are ‘green’ or other issues) is usually apathetic (however remember ‘Swampy’)</a:t>
            </a:r>
            <a:br>
              <a:rPr lang="en-GB" altLang="en-US" dirty="0"/>
            </a:br>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976764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1159765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9062" indent="0" eaLnBrk="1" hangingPunct="1">
              <a:spcBef>
                <a:spcPct val="0"/>
              </a:spcBef>
              <a:buNone/>
            </a:pPr>
            <a:r>
              <a:rPr lang="en-GB" altLang="en-US" b="1" dirty="0">
                <a:latin typeface="Arial" panose="020B0604020202020204" pitchFamily="34" charset="0"/>
                <a:cs typeface="Arial" panose="020B0604020202020204" pitchFamily="34" charset="0"/>
              </a:rPr>
              <a:t>Media and Technology</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Written</a:t>
            </a:r>
            <a:r>
              <a:rPr lang="en-GB" altLang="en-US" dirty="0">
                <a:latin typeface="Arial" panose="020B0604020202020204" pitchFamily="34" charset="0"/>
                <a:cs typeface="Arial" panose="020B0604020202020204" pitchFamily="34" charset="0"/>
              </a:rPr>
              <a: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Report, e-mail, web site, memo, press-release</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Oral</a:t>
            </a:r>
            <a:r>
              <a:rPr lang="en-GB" altLang="en-US" dirty="0">
                <a:latin typeface="Arial" panose="020B0604020202020204" pitchFamily="34" charset="0"/>
                <a:cs typeface="Arial" panose="020B0604020202020204" pitchFamily="34" charset="0"/>
              </a:rPr>
              <a:t>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Face-to-face, presentation, meeting</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Technology</a:t>
            </a:r>
            <a:r>
              <a:rPr lang="en-GB" altLang="en-US" dirty="0">
                <a:latin typeface="Arial" panose="020B0604020202020204" pitchFamily="34" charset="0"/>
                <a:cs typeface="Arial" panose="020B0604020202020204" pitchFamily="34" charset="0"/>
              </a:rPr>
              <a:t> ?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Electronic document, video, telecommunications, ‘in-person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Distribution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Public (broadcast)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For all interested parties</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Private</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One-to-one, select group</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Frequency/Urgency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Periodic; weekly, monthly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Ad-hoc; only when needed</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ASAP; As Soon As Possible!</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3848081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39130801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buNone/>
            </a:pPr>
            <a:endParaRPr lang="en-US" altLang="en-US" sz="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42150300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defRPr/>
            </a:pPr>
            <a:r>
              <a:rPr lang="en-GB" sz="1200" dirty="0">
                <a:latin typeface="Arial" panose="020B0604020202020204" pitchFamily="34" charset="0"/>
                <a:cs typeface="Arial" panose="020B0604020202020204" pitchFamily="34" charset="0"/>
              </a:rPr>
              <a:t>What the various elements of the project are</a:t>
            </a:r>
          </a:p>
          <a:p>
            <a:pPr marL="0" indent="0">
              <a:buFont typeface="Arial" pitchFamily="34" charset="0"/>
              <a:buNone/>
              <a:defRPr/>
            </a:pPr>
            <a:endParaRPr lang="en-GB" sz="2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necessary work is distributed between the elements of the project</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cost or budget is distributed between the elements of the project</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larger elements of the project are subdivided into smaller ones</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But it does not say anything about individual tasks or the order of execution.</a:t>
            </a:r>
          </a:p>
          <a:p>
            <a:pPr marL="0" indent="0">
              <a:buFont typeface="Arial" pitchFamily="34" charset="0"/>
              <a:buNone/>
              <a:defRPr/>
            </a:pPr>
            <a:endParaRPr lang="en-GB" sz="1200" dirty="0">
              <a:latin typeface="Arial" panose="020B0604020202020204" pitchFamily="34" charset="0"/>
              <a:cs typeface="Arial" panose="020B0604020202020204" pitchFamily="34" charset="0"/>
            </a:endParaRPr>
          </a:p>
          <a:p>
            <a:pPr>
              <a:spcBef>
                <a:spcPct val="0"/>
              </a:spcBef>
            </a:pPr>
            <a:r>
              <a:rPr lang="en-GB" b="1" dirty="0"/>
              <a:t>Is anyone familiar with this type of graphs? </a:t>
            </a:r>
            <a:endParaRPr lang="en-US" dirty="0"/>
          </a:p>
          <a:p>
            <a:pPr>
              <a:spcBef>
                <a:spcPct val="0"/>
              </a:spcBef>
            </a:pPr>
            <a:r>
              <a:rPr lang="en-GB" dirty="0"/>
              <a:t> </a:t>
            </a:r>
            <a:endParaRPr lang="en-US" dirty="0"/>
          </a:p>
          <a:p>
            <a:pPr>
              <a:spcBef>
                <a:spcPct val="0"/>
              </a:spcBef>
            </a:pPr>
            <a:r>
              <a:rPr lang="en-GB" b="1" dirty="0"/>
              <a:t>What is the purpose of the WBS?</a:t>
            </a:r>
            <a:endParaRPr lang="en-US" dirty="0"/>
          </a:p>
          <a:p>
            <a:pPr>
              <a:spcBef>
                <a:spcPct val="0"/>
              </a:spcBef>
            </a:pPr>
            <a:r>
              <a:rPr lang="en-GB" dirty="0"/>
              <a:t>To capture the work required to complete a project. You want to cluster the related task together, identify relationships and drill-down to most basic activities. </a:t>
            </a:r>
            <a:endParaRPr lang="en-US" dirty="0"/>
          </a:p>
          <a:p>
            <a:pPr>
              <a:spcBef>
                <a:spcPct val="0"/>
              </a:spcBef>
            </a:pPr>
            <a:r>
              <a:rPr lang="en-GB" dirty="0"/>
              <a:t> </a:t>
            </a:r>
            <a:endParaRPr lang="en-US" dirty="0"/>
          </a:p>
          <a:p>
            <a:pPr>
              <a:spcBef>
                <a:spcPct val="0"/>
              </a:spcBef>
            </a:pPr>
            <a:r>
              <a:rPr lang="en-GB" dirty="0"/>
              <a:t>You can use your mind map as the seeds for a WBS. You need to capture everything in WBS since it is the standard and everyone can read and understand. A mind map is a local capture of your knowledge. It is meant to be a creative tool and may not be very suitable as a knowledge distribution tool. </a:t>
            </a:r>
            <a:endParaRPr lang="en-US" dirty="0"/>
          </a:p>
          <a:p>
            <a:pPr>
              <a:spcBef>
                <a:spcPct val="0"/>
              </a:spcBef>
            </a:pPr>
            <a:r>
              <a:rPr lang="en-GB" dirty="0"/>
              <a:t> </a:t>
            </a:r>
            <a:endParaRPr lang="en-US" dirty="0"/>
          </a:p>
          <a:p>
            <a:pPr>
              <a:spcBef>
                <a:spcPct val="0"/>
              </a:spcBef>
            </a:pPr>
            <a:r>
              <a:rPr lang="en-GB" b="1" dirty="0"/>
              <a:t>What is a Work Package?</a:t>
            </a:r>
            <a:endParaRPr lang="en-US" dirty="0"/>
          </a:p>
          <a:p>
            <a:pPr>
              <a:spcBef>
                <a:spcPct val="0"/>
              </a:spcBef>
            </a:pPr>
            <a:r>
              <a:rPr lang="en-GB" dirty="0"/>
              <a:t>It is subset of a project that contains all the information in relation with this specific task. </a:t>
            </a:r>
            <a:endParaRPr lang="en-US" dirty="0"/>
          </a:p>
          <a:p>
            <a:pPr>
              <a:spcBef>
                <a:spcPct val="0"/>
              </a:spcBef>
            </a:pPr>
            <a:r>
              <a:rPr lang="en-GB" dirty="0"/>
              <a:t>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1208824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t>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0670888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16</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30/07/2021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30/07/2021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30/07/2021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30/07/2021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30/07/2021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30/07/2021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30/07/2021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30/07/2021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30/07/2021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a:t>
            </a:r>
            <a:r>
              <a:rPr lang="en-GB" b="1"/>
              <a:t>Session 6</a:t>
            </a:r>
            <a:endParaRPr lang="en-GB" b="1" dirty="0"/>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6&amp;7</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r>
              <a:rPr lang="en-GB" altLang="en-US" dirty="0">
                <a:latin typeface="Arial" panose="020B0604020202020204" pitchFamily="34" charset="0"/>
                <a:cs typeface="Arial" panose="020B0604020202020204" pitchFamily="34" charset="0"/>
              </a:rPr>
              <a:t>Application of Planning Tools</a:t>
            </a:r>
          </a:p>
          <a:p>
            <a:pPr marL="0" indent="0">
              <a:buFontTx/>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2</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06AD-9B98-9C4E-A8B1-898668624147}"/>
              </a:ext>
            </a:extLst>
          </p:cNvPr>
          <p:cNvSpPr>
            <a:spLocks noGrp="1"/>
          </p:cNvSpPr>
          <p:nvPr>
            <p:ph type="title"/>
          </p:nvPr>
        </p:nvSpPr>
        <p:spPr/>
        <p:txBody>
          <a:bodyPr/>
          <a:lstStyle/>
          <a:p>
            <a:r>
              <a:rPr lang="en-US" sz="3600" b="1" dirty="0"/>
              <a:t>BMSK5004 – Managing Projects in the Organisation</a:t>
            </a:r>
            <a:endParaRPr lang="en-GB" sz="3600" dirty="0"/>
          </a:p>
        </p:txBody>
      </p:sp>
      <p:sp>
        <p:nvSpPr>
          <p:cNvPr id="4" name="Slide Number Placeholder 3">
            <a:extLst>
              <a:ext uri="{FF2B5EF4-FFF2-40B4-BE49-F238E27FC236}">
                <a16:creationId xmlns:a16="http://schemas.microsoft.com/office/drawing/2014/main" id="{47A7BB3D-F769-5043-9E71-58BCE41C0D41}"/>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3</a:t>
            </a:fld>
            <a:endParaRPr lang="en-GB" dirty="0"/>
          </a:p>
        </p:txBody>
      </p:sp>
      <p:sp>
        <p:nvSpPr>
          <p:cNvPr id="5" name="Content Placeholder 2">
            <a:extLst>
              <a:ext uri="{FF2B5EF4-FFF2-40B4-BE49-F238E27FC236}">
                <a16:creationId xmlns:a16="http://schemas.microsoft.com/office/drawing/2014/main" id="{16106B79-A03A-904C-8973-66FF96F7852F}"/>
              </a:ext>
            </a:extLst>
          </p:cNvPr>
          <p:cNvSpPr txBox="1">
            <a:spLocks/>
          </p:cNvSpPr>
          <p:nvPr/>
        </p:nvSpPr>
        <p:spPr>
          <a:xfrm>
            <a:off x="381000" y="1449002"/>
            <a:ext cx="561340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hangingPunct="0">
              <a:buFont typeface="Arial" panose="020B0604020202020204" pitchFamily="34" charset="0"/>
              <a:buNone/>
            </a:pPr>
            <a:endParaRPr lang="en-GB" sz="2000" dirty="0"/>
          </a:p>
          <a:p>
            <a:pPr marL="457200" indent="-457200" hangingPunct="0">
              <a:buFont typeface="+mj-lt"/>
              <a:buAutoNum type="arabicPeriod"/>
            </a:pPr>
            <a:r>
              <a:rPr lang="en-GB" sz="2000" dirty="0"/>
              <a:t>Critically assess the usefulness of project management tools and techniques for managing a project within an organisation;</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Plan the implementation of a project of appropriate complexity within a workplace; </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Critically evaluate their ability to manage a project.</a:t>
            </a:r>
          </a:p>
          <a:p>
            <a:endParaRPr lang="en-GB" dirty="0"/>
          </a:p>
        </p:txBody>
      </p:sp>
      <p:sp>
        <p:nvSpPr>
          <p:cNvPr id="6" name="TextBox 5">
            <a:extLst>
              <a:ext uri="{FF2B5EF4-FFF2-40B4-BE49-F238E27FC236}">
                <a16:creationId xmlns:a16="http://schemas.microsoft.com/office/drawing/2014/main" id="{40F52CC3-BFD4-C249-A40D-E65BF84CAA99}"/>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7" name="Straight Connector 6">
            <a:extLst>
              <a:ext uri="{FF2B5EF4-FFF2-40B4-BE49-F238E27FC236}">
                <a16:creationId xmlns:a16="http://schemas.microsoft.com/office/drawing/2014/main" id="{AFE4EC9A-A118-EF40-A0BE-F848114464C2}"/>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34532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D5EA-6328-1A43-8309-C6D095D0515A}"/>
              </a:ext>
            </a:extLst>
          </p:cNvPr>
          <p:cNvSpPr>
            <a:spLocks noGrp="1"/>
          </p:cNvSpPr>
          <p:nvPr>
            <p:ph type="title"/>
          </p:nvPr>
        </p:nvSpPr>
        <p:spPr/>
        <p:txBody>
          <a:bodyPr/>
          <a:lstStyle/>
          <a:p>
            <a:r>
              <a:rPr lang="en-US" dirty="0"/>
              <a:t>Project Management Life Cycle</a:t>
            </a:r>
          </a:p>
        </p:txBody>
      </p:sp>
      <p:sp>
        <p:nvSpPr>
          <p:cNvPr id="4" name="Slide Number Placeholder 3">
            <a:extLst>
              <a:ext uri="{FF2B5EF4-FFF2-40B4-BE49-F238E27FC236}">
                <a16:creationId xmlns:a16="http://schemas.microsoft.com/office/drawing/2014/main" id="{57D26C83-2175-9540-9F98-2E70484B7395}"/>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4</a:t>
            </a:fld>
            <a:endParaRPr lang="en-GB"/>
          </a:p>
        </p:txBody>
      </p:sp>
      <p:sp>
        <p:nvSpPr>
          <p:cNvPr id="5" name="Oval 8">
            <a:extLst>
              <a:ext uri="{FF2B5EF4-FFF2-40B4-BE49-F238E27FC236}">
                <a16:creationId xmlns:a16="http://schemas.microsoft.com/office/drawing/2014/main" id="{67F1B912-9698-1B4C-800A-D80336FDE3C4}"/>
              </a:ext>
            </a:extLst>
          </p:cNvPr>
          <p:cNvSpPr>
            <a:spLocks noChangeArrowheads="1"/>
          </p:cNvSpPr>
          <p:nvPr/>
        </p:nvSpPr>
        <p:spPr bwMode="auto">
          <a:xfrm>
            <a:off x="1956707" y="1464129"/>
            <a:ext cx="1333500" cy="857250"/>
          </a:xfrm>
          <a:prstGeom prst="ellipse">
            <a:avLst/>
          </a:prstGeom>
          <a:solidFill>
            <a:srgbClr val="FF99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6" name="Oval 9">
            <a:extLst>
              <a:ext uri="{FF2B5EF4-FFF2-40B4-BE49-F238E27FC236}">
                <a16:creationId xmlns:a16="http://schemas.microsoft.com/office/drawing/2014/main" id="{A7D8ABD7-1106-AC46-BD28-AA29F4BA305B}"/>
              </a:ext>
            </a:extLst>
          </p:cNvPr>
          <p:cNvSpPr>
            <a:spLocks noChangeArrowheads="1"/>
          </p:cNvSpPr>
          <p:nvPr/>
        </p:nvSpPr>
        <p:spPr bwMode="auto">
          <a:xfrm>
            <a:off x="4572907" y="1546679"/>
            <a:ext cx="1333500" cy="857250"/>
          </a:xfrm>
          <a:prstGeom prst="ellipse">
            <a:avLst/>
          </a:prstGeom>
          <a:solidFill>
            <a:srgbClr val="FFCC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7" name="Oval 10">
            <a:extLst>
              <a:ext uri="{FF2B5EF4-FFF2-40B4-BE49-F238E27FC236}">
                <a16:creationId xmlns:a16="http://schemas.microsoft.com/office/drawing/2014/main" id="{967A8510-3F31-AC4C-89E0-AA9229468D92}"/>
              </a:ext>
            </a:extLst>
          </p:cNvPr>
          <p:cNvSpPr>
            <a:spLocks noChangeArrowheads="1"/>
          </p:cNvSpPr>
          <p:nvPr/>
        </p:nvSpPr>
        <p:spPr bwMode="auto">
          <a:xfrm>
            <a:off x="7411357" y="2232479"/>
            <a:ext cx="1333500" cy="857250"/>
          </a:xfrm>
          <a:prstGeom prst="ellipse">
            <a:avLst/>
          </a:prstGeom>
          <a:solidFill>
            <a:srgbClr val="FFFF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8" name="Oval 11">
            <a:extLst>
              <a:ext uri="{FF2B5EF4-FFF2-40B4-BE49-F238E27FC236}">
                <a16:creationId xmlns:a16="http://schemas.microsoft.com/office/drawing/2014/main" id="{E5AE10F6-80C6-0A4B-9F88-76BFF641A9F3}"/>
              </a:ext>
            </a:extLst>
          </p:cNvPr>
          <p:cNvSpPr>
            <a:spLocks noChangeArrowheads="1"/>
          </p:cNvSpPr>
          <p:nvPr/>
        </p:nvSpPr>
        <p:spPr bwMode="auto">
          <a:xfrm>
            <a:off x="5706382" y="3775529"/>
            <a:ext cx="1333500" cy="857250"/>
          </a:xfrm>
          <a:prstGeom prst="ellipse">
            <a:avLst/>
          </a:prstGeom>
          <a:solidFill>
            <a:srgbClr val="CCFF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dirty="0">
                <a:latin typeface="Aharoni"/>
                <a:ea typeface="Aharoni"/>
                <a:cs typeface="Aharoni"/>
              </a:rPr>
              <a:t>Control</a:t>
            </a:r>
          </a:p>
        </p:txBody>
      </p:sp>
      <p:sp>
        <p:nvSpPr>
          <p:cNvPr id="9" name="Oval 12">
            <a:extLst>
              <a:ext uri="{FF2B5EF4-FFF2-40B4-BE49-F238E27FC236}">
                <a16:creationId xmlns:a16="http://schemas.microsoft.com/office/drawing/2014/main" id="{5F04A477-EAD9-5344-81F4-ABBB078EDC9D}"/>
              </a:ext>
            </a:extLst>
          </p:cNvPr>
          <p:cNvSpPr>
            <a:spLocks noChangeArrowheads="1"/>
          </p:cNvSpPr>
          <p:nvPr/>
        </p:nvSpPr>
        <p:spPr bwMode="auto">
          <a:xfrm>
            <a:off x="8601982" y="3870779"/>
            <a:ext cx="1333500" cy="857250"/>
          </a:xfrm>
          <a:prstGeom prst="ellipse">
            <a:avLst/>
          </a:prstGeom>
          <a:solidFill>
            <a:srgbClr val="99CCFF"/>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10" name="AutoShape 15">
            <a:extLst>
              <a:ext uri="{FF2B5EF4-FFF2-40B4-BE49-F238E27FC236}">
                <a16:creationId xmlns:a16="http://schemas.microsoft.com/office/drawing/2014/main" id="{921169EE-66BB-1F4E-8277-3EEECC0A8076}"/>
              </a:ext>
            </a:extLst>
          </p:cNvPr>
          <p:cNvSpPr>
            <a:spLocks noChangeArrowheads="1"/>
          </p:cNvSpPr>
          <p:nvPr/>
        </p:nvSpPr>
        <p:spPr bwMode="auto">
          <a:xfrm rot="11760007">
            <a:off x="5673045" y="1978479"/>
            <a:ext cx="1560512" cy="15684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cubicBezTo>
                  <a:pt x="5400" y="13782"/>
                  <a:pt x="7817" y="16200"/>
                  <a:pt x="10800" y="16200"/>
                </a:cubicBezTo>
                <a:cubicBezTo>
                  <a:pt x="11468" y="16200"/>
                  <a:pt x="12130" y="16076"/>
                  <a:pt x="12753" y="15834"/>
                </a:cubicBezTo>
                <a:lnTo>
                  <a:pt x="14706" y="20868"/>
                </a:lnTo>
                <a:cubicBezTo>
                  <a:pt x="13460" y="21352"/>
                  <a:pt x="12136" y="21599"/>
                  <a:pt x="10800" y="21600"/>
                </a:cubicBezTo>
                <a:cubicBezTo>
                  <a:pt x="4835" y="21600"/>
                  <a:pt x="0" y="16764"/>
                  <a:pt x="0" y="10800"/>
                </a:cubicBez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AutoShape 21">
            <a:extLst>
              <a:ext uri="{FF2B5EF4-FFF2-40B4-BE49-F238E27FC236}">
                <a16:creationId xmlns:a16="http://schemas.microsoft.com/office/drawing/2014/main" id="{AE622694-61F2-4B49-A41D-E943D8850866}"/>
              </a:ext>
            </a:extLst>
          </p:cNvPr>
          <p:cNvSpPr>
            <a:spLocks noChangeArrowheads="1"/>
          </p:cNvSpPr>
          <p:nvPr/>
        </p:nvSpPr>
        <p:spPr bwMode="auto">
          <a:xfrm>
            <a:off x="3480707" y="1540329"/>
            <a:ext cx="95250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AutoShape 22">
            <a:extLst>
              <a:ext uri="{FF2B5EF4-FFF2-40B4-BE49-F238E27FC236}">
                <a16:creationId xmlns:a16="http://schemas.microsoft.com/office/drawing/2014/main" id="{BACA84C5-EF79-EB49-8FBD-122A61C3783D}"/>
              </a:ext>
            </a:extLst>
          </p:cNvPr>
          <p:cNvSpPr>
            <a:spLocks noChangeArrowheads="1"/>
          </p:cNvSpPr>
          <p:nvPr/>
        </p:nvSpPr>
        <p:spPr bwMode="auto">
          <a:xfrm>
            <a:off x="7363732" y="3813629"/>
            <a:ext cx="97155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3" name="Line 23">
            <a:extLst>
              <a:ext uri="{FF2B5EF4-FFF2-40B4-BE49-F238E27FC236}">
                <a16:creationId xmlns:a16="http://schemas.microsoft.com/office/drawing/2014/main" id="{D84F5917-E42B-6847-A8A3-BD024CF88D6E}"/>
              </a:ext>
            </a:extLst>
          </p:cNvPr>
          <p:cNvSpPr>
            <a:spLocks noChangeShapeType="1"/>
          </p:cNvSpPr>
          <p:nvPr/>
        </p:nvSpPr>
        <p:spPr bwMode="auto">
          <a:xfrm flipV="1">
            <a:off x="6471557" y="1502229"/>
            <a:ext cx="9525" cy="1028700"/>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 name="Line 24">
            <a:extLst>
              <a:ext uri="{FF2B5EF4-FFF2-40B4-BE49-F238E27FC236}">
                <a16:creationId xmlns:a16="http://schemas.microsoft.com/office/drawing/2014/main" id="{B5BFF2ED-3554-1D41-BCEF-86E02B7688F8}"/>
              </a:ext>
            </a:extLst>
          </p:cNvPr>
          <p:cNvSpPr>
            <a:spLocks noChangeShapeType="1"/>
          </p:cNvSpPr>
          <p:nvPr/>
        </p:nvSpPr>
        <p:spPr bwMode="auto">
          <a:xfrm flipV="1">
            <a:off x="6528707" y="1435554"/>
            <a:ext cx="85725" cy="1152525"/>
          </a:xfrm>
          <a:prstGeom prst="line">
            <a:avLst/>
          </a:prstGeom>
          <a:noFill/>
          <a:ln w="190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598939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AB19C-A8B9-5C4B-9C1F-71E69FCD9697}"/>
              </a:ext>
            </a:extLst>
          </p:cNvPr>
          <p:cNvSpPr>
            <a:spLocks noGrp="1"/>
          </p:cNvSpPr>
          <p:nvPr>
            <p:ph type="title"/>
          </p:nvPr>
        </p:nvSpPr>
        <p:spPr/>
        <p:txBody>
          <a:bodyPr/>
          <a:lstStyle/>
          <a:p>
            <a:r>
              <a:rPr lang="en-GB" b="1" dirty="0"/>
              <a:t>Initiating a Project</a:t>
            </a:r>
          </a:p>
        </p:txBody>
      </p:sp>
      <p:sp>
        <p:nvSpPr>
          <p:cNvPr id="3" name="Content Placeholder 2">
            <a:extLst>
              <a:ext uri="{FF2B5EF4-FFF2-40B4-BE49-F238E27FC236}">
                <a16:creationId xmlns:a16="http://schemas.microsoft.com/office/drawing/2014/main" id="{DCE21463-ED31-284D-BFBF-254A8A15257B}"/>
              </a:ext>
            </a:extLst>
          </p:cNvPr>
          <p:cNvSpPr>
            <a:spLocks noGrp="1"/>
          </p:cNvSpPr>
          <p:nvPr>
            <p:ph idx="1"/>
          </p:nvPr>
        </p:nvSpPr>
        <p:spPr>
          <a:xfrm>
            <a:off x="838200" y="994372"/>
            <a:ext cx="10515600" cy="4351338"/>
          </a:xfrm>
        </p:spPr>
        <p:txBody>
          <a:bodyPr/>
          <a:lstStyle/>
          <a:p>
            <a:pPr>
              <a:lnSpc>
                <a:spcPct val="150000"/>
              </a:lnSpc>
            </a:pPr>
            <a:r>
              <a:rPr lang="en-GB" sz="3200" dirty="0"/>
              <a:t>Create the Project Document/Business Case</a:t>
            </a:r>
          </a:p>
          <a:p>
            <a:pPr>
              <a:lnSpc>
                <a:spcPct val="150000"/>
              </a:lnSpc>
            </a:pPr>
            <a:r>
              <a:rPr lang="en-GB" sz="3200" dirty="0"/>
              <a:t>Identify the Stakeholders</a:t>
            </a:r>
          </a:p>
          <a:p>
            <a:pPr>
              <a:lnSpc>
                <a:spcPct val="150000"/>
              </a:lnSpc>
            </a:pPr>
            <a:r>
              <a:rPr lang="en-GB" sz="3200" dirty="0"/>
              <a:t>Create a Communication plan</a:t>
            </a:r>
          </a:p>
          <a:p>
            <a:endParaRPr lang="en-GB" dirty="0"/>
          </a:p>
        </p:txBody>
      </p:sp>
      <p:sp>
        <p:nvSpPr>
          <p:cNvPr id="4" name="Slide Number Placeholder 3">
            <a:extLst>
              <a:ext uri="{FF2B5EF4-FFF2-40B4-BE49-F238E27FC236}">
                <a16:creationId xmlns:a16="http://schemas.microsoft.com/office/drawing/2014/main" id="{563EB7A1-9F71-E846-830F-C563578B5C19}"/>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5</a:t>
            </a:fld>
            <a:endParaRPr lang="en-GB" dirty="0"/>
          </a:p>
        </p:txBody>
      </p:sp>
    </p:spTree>
    <p:extLst>
      <p:ext uri="{BB962C8B-B14F-4D97-AF65-F5344CB8AC3E}">
        <p14:creationId xmlns:p14="http://schemas.microsoft.com/office/powerpoint/2010/main" val="1712062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7D88-D62F-B44D-B1B7-B455CA3DAF5D}"/>
              </a:ext>
            </a:extLst>
          </p:cNvPr>
          <p:cNvSpPr>
            <a:spLocks noGrp="1"/>
          </p:cNvSpPr>
          <p:nvPr>
            <p:ph type="title"/>
          </p:nvPr>
        </p:nvSpPr>
        <p:spPr/>
        <p:txBody>
          <a:bodyPr/>
          <a:lstStyle/>
          <a:p>
            <a:r>
              <a:rPr lang="en-US" dirty="0"/>
              <a:t>Define the Why &amp; What</a:t>
            </a:r>
          </a:p>
        </p:txBody>
      </p:sp>
      <p:sp>
        <p:nvSpPr>
          <p:cNvPr id="3" name="Content Placeholder 2">
            <a:extLst>
              <a:ext uri="{FF2B5EF4-FFF2-40B4-BE49-F238E27FC236}">
                <a16:creationId xmlns:a16="http://schemas.microsoft.com/office/drawing/2014/main" id="{F359CD20-6809-3443-8CB6-05582B3CBD36}"/>
              </a:ext>
            </a:extLst>
          </p:cNvPr>
          <p:cNvSpPr>
            <a:spLocks noGrp="1"/>
          </p:cNvSpPr>
          <p:nvPr>
            <p:ph idx="1"/>
          </p:nvPr>
        </p:nvSpPr>
        <p:spPr/>
        <p:txBody>
          <a:bodyPr>
            <a:normAutofit/>
          </a:bodyPr>
          <a:lstStyle/>
          <a:p>
            <a:pPr marL="0" indent="0">
              <a:buNone/>
            </a:pPr>
            <a:r>
              <a:rPr lang="en-US" b="1" dirty="0"/>
              <a:t>Why:</a:t>
            </a:r>
          </a:p>
          <a:p>
            <a:pPr marL="0" indent="0">
              <a:buNone/>
            </a:pPr>
            <a:r>
              <a:rPr lang="en-US" dirty="0"/>
              <a:t>Simple clear concise statements:</a:t>
            </a:r>
          </a:p>
          <a:p>
            <a:r>
              <a:rPr lang="en-US" dirty="0"/>
              <a:t>To increase revenue by 10%</a:t>
            </a:r>
          </a:p>
          <a:p>
            <a:r>
              <a:rPr lang="en-US" dirty="0"/>
              <a:t>To provide office space to expand business in line with forecasts</a:t>
            </a:r>
          </a:p>
          <a:p>
            <a:pPr marL="0" indent="0">
              <a:buNone/>
            </a:pPr>
            <a:endParaRPr lang="en-US" dirty="0"/>
          </a:p>
          <a:p>
            <a:pPr marL="0" indent="0">
              <a:buNone/>
            </a:pPr>
            <a:r>
              <a:rPr lang="en-US" b="1" dirty="0"/>
              <a:t>What:</a:t>
            </a:r>
          </a:p>
          <a:p>
            <a:pPr marL="0" indent="0">
              <a:buNone/>
            </a:pPr>
            <a:r>
              <a:rPr lang="en-US" dirty="0"/>
              <a:t>Only when we know the WHY will we understand WHAT the outcome or deliverable of a project will be, </a:t>
            </a:r>
            <a:r>
              <a:rPr lang="en-US" dirty="0" err="1"/>
              <a:t>ie</a:t>
            </a:r>
            <a:r>
              <a:rPr lang="en-US" dirty="0"/>
              <a:t> delivering whatever will allow the business to expand, for example, new or larger offices.</a:t>
            </a:r>
          </a:p>
        </p:txBody>
      </p:sp>
      <p:sp>
        <p:nvSpPr>
          <p:cNvPr id="4" name="Slide Number Placeholder 3">
            <a:extLst>
              <a:ext uri="{FF2B5EF4-FFF2-40B4-BE49-F238E27FC236}">
                <a16:creationId xmlns:a16="http://schemas.microsoft.com/office/drawing/2014/main" id="{271FB8E3-1B20-0448-9FE6-35574345CE8D}"/>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Tree>
    <p:extLst>
      <p:ext uri="{BB962C8B-B14F-4D97-AF65-F5344CB8AC3E}">
        <p14:creationId xmlns:p14="http://schemas.microsoft.com/office/powerpoint/2010/main" val="3319283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2EA16-7DB2-6A4B-96D9-BCE369D902CF}"/>
              </a:ext>
            </a:extLst>
          </p:cNvPr>
          <p:cNvSpPr>
            <a:spLocks noGrp="1"/>
          </p:cNvSpPr>
          <p:nvPr>
            <p:ph type="title"/>
          </p:nvPr>
        </p:nvSpPr>
        <p:spPr/>
        <p:txBody>
          <a:bodyPr/>
          <a:lstStyle/>
          <a:p>
            <a:r>
              <a:rPr lang="en-US" dirty="0"/>
              <a:t>Project Document</a:t>
            </a:r>
          </a:p>
        </p:txBody>
      </p:sp>
      <p:sp>
        <p:nvSpPr>
          <p:cNvPr id="3" name="Content Placeholder 2">
            <a:extLst>
              <a:ext uri="{FF2B5EF4-FFF2-40B4-BE49-F238E27FC236}">
                <a16:creationId xmlns:a16="http://schemas.microsoft.com/office/drawing/2014/main" id="{ACAA0ED6-FB0C-3847-8C88-78E15CFBC85A}"/>
              </a:ext>
            </a:extLst>
          </p:cNvPr>
          <p:cNvSpPr>
            <a:spLocks noGrp="1"/>
          </p:cNvSpPr>
          <p:nvPr>
            <p:ph idx="1"/>
          </p:nvPr>
        </p:nvSpPr>
        <p:spPr>
          <a:xfrm>
            <a:off x="609599" y="979714"/>
            <a:ext cx="11489635" cy="4537519"/>
          </a:xfrm>
        </p:spPr>
        <p:txBody>
          <a:bodyPr>
            <a:normAutofit/>
          </a:bodyPr>
          <a:lstStyle/>
          <a:p>
            <a:r>
              <a:rPr lang="en-US" dirty="0"/>
              <a:t>Why do you want to do the project – </a:t>
            </a:r>
            <a:r>
              <a:rPr lang="en-US" b="1" dirty="0"/>
              <a:t>Addressing Problems/Opportunities</a:t>
            </a:r>
          </a:p>
          <a:p>
            <a:r>
              <a:rPr lang="en-US" dirty="0"/>
              <a:t>What will you have on completion – </a:t>
            </a:r>
            <a:r>
              <a:rPr lang="en-US" b="1" dirty="0"/>
              <a:t>End Deliverables</a:t>
            </a:r>
          </a:p>
          <a:p>
            <a:r>
              <a:rPr lang="en-GB" dirty="0"/>
              <a:t>How will the project be Evaluate – </a:t>
            </a:r>
            <a:r>
              <a:rPr lang="en-GB" b="1" dirty="0"/>
              <a:t>expected benefits. </a:t>
            </a:r>
          </a:p>
          <a:p>
            <a:r>
              <a:rPr lang="en-GB" dirty="0"/>
              <a:t>Assumptions to be made when managing this project</a:t>
            </a:r>
          </a:p>
          <a:p>
            <a:r>
              <a:rPr lang="en-GB" dirty="0"/>
              <a:t>What is Include/Excluded in/from the Project</a:t>
            </a:r>
          </a:p>
          <a:p>
            <a:r>
              <a:rPr lang="en-GB" dirty="0"/>
              <a:t>Cost and timescale</a:t>
            </a:r>
          </a:p>
          <a:p>
            <a:r>
              <a:rPr lang="en-GB" dirty="0"/>
              <a:t>Investment appraisal (Cost Benefit)</a:t>
            </a:r>
          </a:p>
          <a:p>
            <a:pPr marL="0" indent="0">
              <a:buNone/>
            </a:pPr>
            <a:endParaRPr lang="en-US" dirty="0"/>
          </a:p>
        </p:txBody>
      </p:sp>
      <p:sp>
        <p:nvSpPr>
          <p:cNvPr id="4" name="Slide Number Placeholder 3">
            <a:extLst>
              <a:ext uri="{FF2B5EF4-FFF2-40B4-BE49-F238E27FC236}">
                <a16:creationId xmlns:a16="http://schemas.microsoft.com/office/drawing/2014/main" id="{F100099E-A585-9747-8602-4709B6FFF00B}"/>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spTree>
    <p:extLst>
      <p:ext uri="{BB962C8B-B14F-4D97-AF65-F5344CB8AC3E}">
        <p14:creationId xmlns:p14="http://schemas.microsoft.com/office/powerpoint/2010/main" val="818642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2EA16-7DB2-6A4B-96D9-BCE369D902CF}"/>
              </a:ext>
            </a:extLst>
          </p:cNvPr>
          <p:cNvSpPr>
            <a:spLocks noGrp="1"/>
          </p:cNvSpPr>
          <p:nvPr>
            <p:ph type="title"/>
          </p:nvPr>
        </p:nvSpPr>
        <p:spPr/>
        <p:txBody>
          <a:bodyPr/>
          <a:lstStyle/>
          <a:p>
            <a:r>
              <a:rPr lang="en-US" dirty="0"/>
              <a:t>Project Document – ILM Event</a:t>
            </a:r>
          </a:p>
        </p:txBody>
      </p:sp>
      <p:sp>
        <p:nvSpPr>
          <p:cNvPr id="3" name="Content Placeholder 2">
            <a:extLst>
              <a:ext uri="{FF2B5EF4-FFF2-40B4-BE49-F238E27FC236}">
                <a16:creationId xmlns:a16="http://schemas.microsoft.com/office/drawing/2014/main" id="{ACAA0ED6-FB0C-3847-8C88-78E15CFBC85A}"/>
              </a:ext>
            </a:extLst>
          </p:cNvPr>
          <p:cNvSpPr>
            <a:spLocks noGrp="1"/>
          </p:cNvSpPr>
          <p:nvPr>
            <p:ph idx="1"/>
          </p:nvPr>
        </p:nvSpPr>
        <p:spPr>
          <a:xfrm>
            <a:off x="609600" y="979714"/>
            <a:ext cx="10972800" cy="4537519"/>
          </a:xfrm>
        </p:spPr>
        <p:txBody>
          <a:bodyPr>
            <a:normAutofit/>
          </a:bodyPr>
          <a:lstStyle/>
          <a:p>
            <a:r>
              <a:rPr lang="en-US" dirty="0"/>
              <a:t>Promote the ILM to students and family</a:t>
            </a:r>
          </a:p>
          <a:p>
            <a:r>
              <a:rPr lang="en-US" dirty="0"/>
              <a:t>Deliverables - An event that is successful</a:t>
            </a:r>
          </a:p>
          <a:p>
            <a:r>
              <a:rPr lang="en-GB" dirty="0"/>
              <a:t>Evaluate – increase </a:t>
            </a:r>
            <a:r>
              <a:rPr lang="en-GB" dirty="0" err="1"/>
              <a:t>ilm</a:t>
            </a:r>
            <a:r>
              <a:rPr lang="en-GB" dirty="0"/>
              <a:t> graduate in the next year. </a:t>
            </a:r>
          </a:p>
          <a:p>
            <a:r>
              <a:rPr lang="en-GB" dirty="0"/>
              <a:t>Assumptions – Presenters will prepare their own presentation</a:t>
            </a:r>
          </a:p>
          <a:p>
            <a:r>
              <a:rPr lang="en-GB" dirty="0"/>
              <a:t>Includes – Preparation of Brochure, Getting Venue, Running event</a:t>
            </a:r>
          </a:p>
          <a:p>
            <a:r>
              <a:rPr lang="en-GB" dirty="0"/>
              <a:t>Excludes – external parking </a:t>
            </a:r>
          </a:p>
          <a:p>
            <a:r>
              <a:rPr lang="en-GB" dirty="0"/>
              <a:t>Cost and timescale – Event to be completed by March 2020</a:t>
            </a:r>
          </a:p>
          <a:p>
            <a:r>
              <a:rPr lang="en-GB" dirty="0"/>
              <a:t>Investment appraisal (Cost Benefit)</a:t>
            </a:r>
          </a:p>
          <a:p>
            <a:pPr marL="0" indent="0">
              <a:buNone/>
            </a:pPr>
            <a:endParaRPr lang="en-US" dirty="0"/>
          </a:p>
        </p:txBody>
      </p:sp>
      <p:sp>
        <p:nvSpPr>
          <p:cNvPr id="4" name="Slide Number Placeholder 3">
            <a:extLst>
              <a:ext uri="{FF2B5EF4-FFF2-40B4-BE49-F238E27FC236}">
                <a16:creationId xmlns:a16="http://schemas.microsoft.com/office/drawing/2014/main" id="{F100099E-A585-9747-8602-4709B6FFF00B}"/>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spTree>
    <p:extLst>
      <p:ext uri="{BB962C8B-B14F-4D97-AF65-F5344CB8AC3E}">
        <p14:creationId xmlns:p14="http://schemas.microsoft.com/office/powerpoint/2010/main" val="4030669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Stake Holders</a:t>
            </a:r>
          </a:p>
        </p:txBody>
      </p:sp>
      <p:sp>
        <p:nvSpPr>
          <p:cNvPr id="24" name="Content Placeholder 2">
            <a:extLst>
              <a:ext uri="{FF2B5EF4-FFF2-40B4-BE49-F238E27FC236}">
                <a16:creationId xmlns:a16="http://schemas.microsoft.com/office/drawing/2014/main" id="{96874422-E618-F74F-85DB-25649D3BB426}"/>
              </a:ext>
            </a:extLst>
          </p:cNvPr>
          <p:cNvSpPr>
            <a:spLocks noGrp="1"/>
          </p:cNvSpPr>
          <p:nvPr>
            <p:ph idx="1"/>
          </p:nvPr>
        </p:nvSpPr>
        <p:spPr>
          <a:xfrm>
            <a:off x="457200" y="1600201"/>
            <a:ext cx="5795010" cy="2367366"/>
          </a:xfrm>
        </p:spPr>
        <p:txBody>
          <a:bodyPr/>
          <a:lstStyle/>
          <a:p>
            <a:pPr marL="0" indent="0" eaLnBrk="1" hangingPunct="1">
              <a:buNone/>
            </a:pPr>
            <a:r>
              <a:rPr lang="en-GB" altLang="en-US" sz="2800" b="1" dirty="0">
                <a:latin typeface="Arial" panose="020B0604020202020204" pitchFamily="34" charset="0"/>
                <a:cs typeface="Arial" panose="020B0604020202020204" pitchFamily="34" charset="0"/>
              </a:rPr>
              <a:t>How much </a:t>
            </a:r>
            <a:r>
              <a:rPr lang="en-GB" altLang="en-US" sz="2800" dirty="0">
                <a:latin typeface="Arial" panose="020B0604020202020204" pitchFamily="34" charset="0"/>
                <a:cs typeface="Arial" panose="020B0604020202020204" pitchFamily="34" charset="0"/>
              </a:rPr>
              <a:t>…</a:t>
            </a:r>
          </a:p>
          <a:p>
            <a:pPr marL="0" indent="0" eaLnBrk="1" hangingPunct="1">
              <a:buNone/>
            </a:pPr>
            <a:endParaRPr lang="en-GB" altLang="en-US" sz="800" dirty="0">
              <a:latin typeface="Arial" panose="020B0604020202020204" pitchFamily="34" charset="0"/>
              <a:cs typeface="Arial" panose="020B0604020202020204" pitchFamily="34" charset="0"/>
            </a:endParaRPr>
          </a:p>
          <a:p>
            <a:pPr marL="457200" lvl="1" indent="0" eaLnBrk="1" hangingPunct="1">
              <a:buNone/>
            </a:pPr>
            <a:r>
              <a:rPr lang="en-GB" altLang="en-US" sz="2000" dirty="0">
                <a:latin typeface="Arial" panose="020B0604020202020204" pitchFamily="34" charset="0"/>
                <a:cs typeface="Arial" panose="020B0604020202020204" pitchFamily="34" charset="0"/>
              </a:rPr>
              <a:t>Power to affect the project outcome</a:t>
            </a:r>
          </a:p>
          <a:p>
            <a:pPr marL="457200" lvl="1" indent="0" eaLnBrk="1" hangingPunct="1">
              <a:buNone/>
            </a:pPr>
            <a:r>
              <a:rPr lang="en-GB" altLang="en-US" sz="2000" dirty="0">
                <a:latin typeface="Arial" panose="020B0604020202020204" pitchFamily="34" charset="0"/>
                <a:cs typeface="Arial" panose="020B0604020202020204" pitchFamily="34" charset="0"/>
              </a:rPr>
              <a:t>Interest in the project outcome</a:t>
            </a:r>
          </a:p>
          <a:p>
            <a:pPr marL="0" indent="0">
              <a:buNone/>
            </a:pPr>
            <a:r>
              <a:rPr lang="en-GB" altLang="en-US" sz="2400" dirty="0">
                <a:latin typeface="Arial" panose="020B0604020202020204" pitchFamily="34" charset="0"/>
                <a:cs typeface="Arial" panose="020B0604020202020204" pitchFamily="34" charset="0"/>
              </a:rPr>
              <a:t>	 … does each stakeholder have?</a:t>
            </a:r>
            <a:endParaRPr lang="en-US" altLang="en-US" sz="2400"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51D1A098-78B3-664B-A57C-8135957F6EDB}"/>
              </a:ext>
            </a:extLst>
          </p:cNvPr>
          <p:cNvGrpSpPr/>
          <p:nvPr/>
        </p:nvGrpSpPr>
        <p:grpSpPr>
          <a:xfrm>
            <a:off x="6096000" y="1426097"/>
            <a:ext cx="6029810" cy="4005805"/>
            <a:chOff x="3486150" y="1604583"/>
            <a:chExt cx="6029810" cy="4005805"/>
          </a:xfrm>
        </p:grpSpPr>
        <p:grpSp>
          <p:nvGrpSpPr>
            <p:cNvPr id="12" name="Group 3">
              <a:extLst>
                <a:ext uri="{FF2B5EF4-FFF2-40B4-BE49-F238E27FC236}">
                  <a16:creationId xmlns:a16="http://schemas.microsoft.com/office/drawing/2014/main" id="{479F08AF-F458-D747-9DEE-6D0B65CF6473}"/>
                </a:ext>
              </a:extLst>
            </p:cNvPr>
            <p:cNvGrpSpPr>
              <a:grpSpLocks/>
            </p:cNvGrpSpPr>
            <p:nvPr/>
          </p:nvGrpSpPr>
          <p:grpSpPr bwMode="auto">
            <a:xfrm>
              <a:off x="3486150" y="1604583"/>
              <a:ext cx="6029810" cy="4005805"/>
              <a:chOff x="431" y="845"/>
              <a:chExt cx="4808" cy="3299"/>
            </a:xfrm>
          </p:grpSpPr>
          <p:grpSp>
            <p:nvGrpSpPr>
              <p:cNvPr id="17" name="Group 4">
                <a:extLst>
                  <a:ext uri="{FF2B5EF4-FFF2-40B4-BE49-F238E27FC236}">
                    <a16:creationId xmlns:a16="http://schemas.microsoft.com/office/drawing/2014/main" id="{5C7938F5-E427-A843-96DB-01FA88288956}"/>
                  </a:ext>
                </a:extLst>
              </p:cNvPr>
              <p:cNvGrpSpPr>
                <a:grpSpLocks/>
              </p:cNvGrpSpPr>
              <p:nvPr/>
            </p:nvGrpSpPr>
            <p:grpSpPr bwMode="auto">
              <a:xfrm>
                <a:off x="1166" y="1000"/>
                <a:ext cx="3435" cy="2472"/>
                <a:chOff x="1292" y="1253"/>
                <a:chExt cx="3176" cy="2176"/>
              </a:xfrm>
            </p:grpSpPr>
            <p:sp>
              <p:nvSpPr>
                <p:cNvPr id="34" name="Rectangle 5">
                  <a:extLst>
                    <a:ext uri="{FF2B5EF4-FFF2-40B4-BE49-F238E27FC236}">
                      <a16:creationId xmlns:a16="http://schemas.microsoft.com/office/drawing/2014/main" id="{81FDA56D-4DAB-3F4C-B6E7-16CA9C654441}"/>
                    </a:ext>
                  </a:extLst>
                </p:cNvPr>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5" name="Rectangle 6">
                  <a:extLst>
                    <a:ext uri="{FF2B5EF4-FFF2-40B4-BE49-F238E27FC236}">
                      <a16:creationId xmlns:a16="http://schemas.microsoft.com/office/drawing/2014/main" id="{EC6AD9BF-0ECE-CC4B-83C1-FE18313628F8}"/>
                    </a:ext>
                  </a:extLst>
                </p:cNvPr>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6" name="Rectangle 7">
                  <a:extLst>
                    <a:ext uri="{FF2B5EF4-FFF2-40B4-BE49-F238E27FC236}">
                      <a16:creationId xmlns:a16="http://schemas.microsoft.com/office/drawing/2014/main" id="{E1CD1141-4BC6-0A43-89C8-42EFC9074A99}"/>
                    </a:ext>
                  </a:extLst>
                </p:cNvPr>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7" name="Rectangle 8">
                  <a:extLst>
                    <a:ext uri="{FF2B5EF4-FFF2-40B4-BE49-F238E27FC236}">
                      <a16:creationId xmlns:a16="http://schemas.microsoft.com/office/drawing/2014/main" id="{82073F9E-D325-4F47-A947-B4F0C8F57486}"/>
                    </a:ext>
                  </a:extLst>
                </p:cNvPr>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18" name="Group 9">
                <a:extLst>
                  <a:ext uri="{FF2B5EF4-FFF2-40B4-BE49-F238E27FC236}">
                    <a16:creationId xmlns:a16="http://schemas.microsoft.com/office/drawing/2014/main" id="{450E28C3-8F10-F849-8345-FA4B9911C015}"/>
                  </a:ext>
                </a:extLst>
              </p:cNvPr>
              <p:cNvGrpSpPr>
                <a:grpSpLocks/>
              </p:cNvGrpSpPr>
              <p:nvPr/>
            </p:nvGrpSpPr>
            <p:grpSpPr bwMode="auto">
              <a:xfrm>
                <a:off x="2050" y="3577"/>
                <a:ext cx="1815" cy="567"/>
                <a:chOff x="2064" y="3657"/>
                <a:chExt cx="1678" cy="499"/>
              </a:xfrm>
            </p:grpSpPr>
            <p:sp>
              <p:nvSpPr>
                <p:cNvPr id="32" name="AutoShape 10">
                  <a:extLst>
                    <a:ext uri="{FF2B5EF4-FFF2-40B4-BE49-F238E27FC236}">
                      <a16:creationId xmlns:a16="http://schemas.microsoft.com/office/drawing/2014/main" id="{7755C86D-4586-004B-B940-28B36FC14558}"/>
                    </a:ext>
                  </a:extLst>
                </p:cNvPr>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3" name="Text Box 11">
                  <a:extLst>
                    <a:ext uri="{FF2B5EF4-FFF2-40B4-BE49-F238E27FC236}">
                      <a16:creationId xmlns:a16="http://schemas.microsoft.com/office/drawing/2014/main" id="{5766787A-C2D7-4C47-821D-5509746B02E8}"/>
                    </a:ext>
                  </a:extLst>
                </p:cNvPr>
                <p:cNvSpPr txBox="1">
                  <a:spLocks noChangeArrowheads="1"/>
                </p:cNvSpPr>
                <p:nvPr/>
              </p:nvSpPr>
              <p:spPr bwMode="auto">
                <a:xfrm>
                  <a:off x="2154" y="3793"/>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19" name="Group 12">
                <a:extLst>
                  <a:ext uri="{FF2B5EF4-FFF2-40B4-BE49-F238E27FC236}">
                    <a16:creationId xmlns:a16="http://schemas.microsoft.com/office/drawing/2014/main" id="{69B826E6-0632-EA4E-9E0D-F478AA5B884E}"/>
                  </a:ext>
                </a:extLst>
              </p:cNvPr>
              <p:cNvGrpSpPr>
                <a:grpSpLocks/>
              </p:cNvGrpSpPr>
              <p:nvPr/>
            </p:nvGrpSpPr>
            <p:grpSpPr bwMode="auto">
              <a:xfrm>
                <a:off x="431" y="1567"/>
                <a:ext cx="625" cy="1575"/>
                <a:chOff x="340" y="1706"/>
                <a:chExt cx="578" cy="1386"/>
              </a:xfrm>
            </p:grpSpPr>
            <p:sp>
              <p:nvSpPr>
                <p:cNvPr id="23" name="AutoShape 13">
                  <a:extLst>
                    <a:ext uri="{FF2B5EF4-FFF2-40B4-BE49-F238E27FC236}">
                      <a16:creationId xmlns:a16="http://schemas.microsoft.com/office/drawing/2014/main" id="{AA78A39C-52F8-B843-B958-5B3C8A51DA81}"/>
                    </a:ext>
                  </a:extLst>
                </p:cNvPr>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31" name="Text Box 14">
                  <a:extLst>
                    <a:ext uri="{FF2B5EF4-FFF2-40B4-BE49-F238E27FC236}">
                      <a16:creationId xmlns:a16="http://schemas.microsoft.com/office/drawing/2014/main" id="{C085514C-BB51-E547-A69F-DE62257F6607}"/>
                    </a:ext>
                  </a:extLst>
                </p:cNvPr>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20" name="Text Box 15">
                <a:extLst>
                  <a:ext uri="{FF2B5EF4-FFF2-40B4-BE49-F238E27FC236}">
                    <a16:creationId xmlns:a16="http://schemas.microsoft.com/office/drawing/2014/main" id="{1CDFF845-FEF7-DE46-B92F-9AD02AC5D0DF}"/>
                  </a:ext>
                </a:extLst>
              </p:cNvPr>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LOW</a:t>
                </a:r>
              </a:p>
            </p:txBody>
          </p:sp>
          <p:sp>
            <p:nvSpPr>
              <p:cNvPr id="21" name="Text Box 16">
                <a:extLst>
                  <a:ext uri="{FF2B5EF4-FFF2-40B4-BE49-F238E27FC236}">
                    <a16:creationId xmlns:a16="http://schemas.microsoft.com/office/drawing/2014/main" id="{3FFE89FB-BDCE-824F-8F90-E78A0AB4E174}"/>
                  </a:ext>
                </a:extLst>
              </p:cNvPr>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22" name="Text Box 17">
                <a:extLst>
                  <a:ext uri="{FF2B5EF4-FFF2-40B4-BE49-F238E27FC236}">
                    <a16:creationId xmlns:a16="http://schemas.microsoft.com/office/drawing/2014/main" id="{FB373C77-FB5F-2445-A0C4-4B9EAA1E1DBB}"/>
                  </a:ext>
                </a:extLst>
              </p:cNvPr>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13" name="Text Box 18">
              <a:extLst>
                <a:ext uri="{FF2B5EF4-FFF2-40B4-BE49-F238E27FC236}">
                  <a16:creationId xmlns:a16="http://schemas.microsoft.com/office/drawing/2014/main" id="{4BB16239-08B9-D14B-9B3A-28F18790618F}"/>
                </a:ext>
              </a:extLst>
            </p:cNvPr>
            <p:cNvSpPr txBox="1">
              <a:spLocks noChangeArrowheads="1"/>
            </p:cNvSpPr>
            <p:nvPr/>
          </p:nvSpPr>
          <p:spPr bwMode="auto">
            <a:xfrm>
              <a:off x="4871688" y="2120806"/>
              <a:ext cx="1419773" cy="707886"/>
            </a:xfrm>
            <a:prstGeom prst="rect">
              <a:avLst/>
            </a:prstGeom>
            <a:noFill/>
            <a:ln w="9525">
              <a:noFill/>
              <a:miter lim="800000"/>
              <a:headEnd/>
              <a:tailEnd/>
            </a:ln>
          </p:spPr>
          <p:txBody>
            <a:bodyPr wrap="square">
              <a:spAutoFit/>
            </a:bodyPr>
            <a:lstStyle/>
            <a:p>
              <a:pPr eaLnBrk="0" hangingPunct="0">
                <a:spcBef>
                  <a:spcPct val="50000"/>
                </a:spcBef>
              </a:pPr>
              <a:r>
                <a:rPr lang="en-GB" sz="2000" dirty="0">
                  <a:latin typeface="Arial" charset="0"/>
                  <a:cs typeface="Arial" charset="0"/>
                </a:rPr>
                <a:t>Keep Satisfied</a:t>
              </a:r>
            </a:p>
          </p:txBody>
        </p:sp>
        <p:sp>
          <p:nvSpPr>
            <p:cNvPr id="14" name="Text Box 19">
              <a:extLst>
                <a:ext uri="{FF2B5EF4-FFF2-40B4-BE49-F238E27FC236}">
                  <a16:creationId xmlns:a16="http://schemas.microsoft.com/office/drawing/2014/main" id="{0B52429C-381F-5E43-AEC4-0296D2BB0840}"/>
                </a:ext>
              </a:extLst>
            </p:cNvPr>
            <p:cNvSpPr txBox="1">
              <a:spLocks noChangeArrowheads="1"/>
            </p:cNvSpPr>
            <p:nvPr/>
          </p:nvSpPr>
          <p:spPr bwMode="auto">
            <a:xfrm>
              <a:off x="6957520" y="2107312"/>
              <a:ext cx="1758312" cy="707886"/>
            </a:xfrm>
            <a:prstGeom prst="rect">
              <a:avLst/>
            </a:prstGeom>
            <a:noFill/>
            <a:ln w="9525">
              <a:noFill/>
              <a:miter lim="800000"/>
              <a:headEnd/>
              <a:tailEnd/>
            </a:ln>
          </p:spPr>
          <p:txBody>
            <a:bodyPr wrap="square">
              <a:spAutoFit/>
            </a:bodyPr>
            <a:lstStyle/>
            <a:p>
              <a:pPr eaLnBrk="0" hangingPunct="0">
                <a:spcBef>
                  <a:spcPct val="50000"/>
                </a:spcBef>
              </a:pPr>
              <a:r>
                <a:rPr lang="en-GB" sz="2000" dirty="0">
                  <a:latin typeface="Arial" charset="0"/>
                  <a:cs typeface="Arial" charset="0"/>
                </a:rPr>
                <a:t>Manage closely</a:t>
              </a:r>
            </a:p>
          </p:txBody>
        </p:sp>
        <p:sp>
          <p:nvSpPr>
            <p:cNvPr id="15" name="Text Box 20">
              <a:extLst>
                <a:ext uri="{FF2B5EF4-FFF2-40B4-BE49-F238E27FC236}">
                  <a16:creationId xmlns:a16="http://schemas.microsoft.com/office/drawing/2014/main" id="{A5857D00-17B0-A547-9290-9293B10442A4}"/>
                </a:ext>
              </a:extLst>
            </p:cNvPr>
            <p:cNvSpPr txBox="1">
              <a:spLocks noChangeArrowheads="1"/>
            </p:cNvSpPr>
            <p:nvPr/>
          </p:nvSpPr>
          <p:spPr bwMode="auto">
            <a:xfrm>
              <a:off x="4792846" y="3369568"/>
              <a:ext cx="1577455" cy="1015663"/>
            </a:xfrm>
            <a:prstGeom prst="rect">
              <a:avLst/>
            </a:prstGeom>
            <a:noFill/>
            <a:ln w="9525">
              <a:noFill/>
              <a:miter lim="800000"/>
              <a:headEnd/>
              <a:tailEnd/>
            </a:ln>
          </p:spPr>
          <p:txBody>
            <a:bodyPr wrap="square">
              <a:spAutoFit/>
            </a:bodyPr>
            <a:lstStyle/>
            <a:p>
              <a:pPr eaLnBrk="0" hangingPunct="0"/>
              <a:r>
                <a:rPr lang="en-GB" sz="2000" dirty="0">
                  <a:latin typeface="Arial" charset="0"/>
                  <a:cs typeface="Arial" charset="0"/>
                </a:rPr>
                <a:t>Monitor (minimum effort)</a:t>
              </a:r>
            </a:p>
          </p:txBody>
        </p:sp>
        <p:sp>
          <p:nvSpPr>
            <p:cNvPr id="16" name="Text Box 21">
              <a:extLst>
                <a:ext uri="{FF2B5EF4-FFF2-40B4-BE49-F238E27FC236}">
                  <a16:creationId xmlns:a16="http://schemas.microsoft.com/office/drawing/2014/main" id="{1B936A66-8E73-0B4D-BC2C-3B70C6BC743B}"/>
                </a:ext>
              </a:extLst>
            </p:cNvPr>
            <p:cNvSpPr txBox="1">
              <a:spLocks noChangeArrowheads="1"/>
            </p:cNvSpPr>
            <p:nvPr/>
          </p:nvSpPr>
          <p:spPr bwMode="auto">
            <a:xfrm>
              <a:off x="6944243" y="3531430"/>
              <a:ext cx="1624089" cy="707886"/>
            </a:xfrm>
            <a:prstGeom prst="rect">
              <a:avLst/>
            </a:prstGeom>
            <a:noFill/>
            <a:ln w="9525">
              <a:noFill/>
              <a:miter lim="800000"/>
              <a:headEnd/>
              <a:tailEnd/>
            </a:ln>
          </p:spPr>
          <p:txBody>
            <a:bodyPr wrap="square">
              <a:spAutoFit/>
            </a:bodyPr>
            <a:lstStyle/>
            <a:p>
              <a:pPr eaLnBrk="0" hangingPunct="0">
                <a:spcBef>
                  <a:spcPct val="50000"/>
                </a:spcBef>
              </a:pPr>
              <a:r>
                <a:rPr lang="en-GB" sz="2000" dirty="0">
                  <a:latin typeface="Arial" charset="0"/>
                  <a:cs typeface="Arial" charset="0"/>
                </a:rPr>
                <a:t>Keep informed</a:t>
              </a:r>
            </a:p>
          </p:txBody>
        </p:sp>
      </p:grpSp>
    </p:spTree>
    <p:extLst>
      <p:ext uri="{BB962C8B-B14F-4D97-AF65-F5344CB8AC3E}">
        <p14:creationId xmlns:p14="http://schemas.microsoft.com/office/powerpoint/2010/main" val="7666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Stakeholder Analysis</a:t>
            </a:r>
          </a:p>
        </p:txBody>
      </p:sp>
      <p:graphicFrame>
        <p:nvGraphicFramePr>
          <p:cNvPr id="5" name="Table 5">
            <a:extLst>
              <a:ext uri="{FF2B5EF4-FFF2-40B4-BE49-F238E27FC236}">
                <a16:creationId xmlns:a16="http://schemas.microsoft.com/office/drawing/2014/main" id="{F3A8A4C0-518F-F747-9B9B-B1369CE2A11E}"/>
              </a:ext>
            </a:extLst>
          </p:cNvPr>
          <p:cNvGraphicFramePr>
            <a:graphicFrameLocks noGrp="1"/>
          </p:cNvGraphicFramePr>
          <p:nvPr>
            <p:extLst>
              <p:ext uri="{D42A27DB-BD31-4B8C-83A1-F6EECF244321}">
                <p14:modId xmlns:p14="http://schemas.microsoft.com/office/powerpoint/2010/main" val="3403662213"/>
              </p:ext>
            </p:extLst>
          </p:nvPr>
        </p:nvGraphicFramePr>
        <p:xfrm>
          <a:off x="838198" y="719666"/>
          <a:ext cx="10662634" cy="3977640"/>
        </p:xfrm>
        <a:graphic>
          <a:graphicData uri="http://schemas.openxmlformats.org/drawingml/2006/table">
            <a:tbl>
              <a:tblPr firstRow="1" bandRow="1">
                <a:tableStyleId>{5C22544A-7EE6-4342-B048-85BDC9FD1C3A}</a:tableStyleId>
              </a:tblPr>
              <a:tblGrid>
                <a:gridCol w="2806150">
                  <a:extLst>
                    <a:ext uri="{9D8B030D-6E8A-4147-A177-3AD203B41FA5}">
                      <a16:colId xmlns:a16="http://schemas.microsoft.com/office/drawing/2014/main" val="577017410"/>
                    </a:ext>
                  </a:extLst>
                </a:gridCol>
                <a:gridCol w="1069320">
                  <a:extLst>
                    <a:ext uri="{9D8B030D-6E8A-4147-A177-3AD203B41FA5}">
                      <a16:colId xmlns:a16="http://schemas.microsoft.com/office/drawing/2014/main" val="1776396036"/>
                    </a:ext>
                  </a:extLst>
                </a:gridCol>
                <a:gridCol w="1159098">
                  <a:extLst>
                    <a:ext uri="{9D8B030D-6E8A-4147-A177-3AD203B41FA5}">
                      <a16:colId xmlns:a16="http://schemas.microsoft.com/office/drawing/2014/main" val="3859387738"/>
                    </a:ext>
                  </a:extLst>
                </a:gridCol>
                <a:gridCol w="2318197">
                  <a:extLst>
                    <a:ext uri="{9D8B030D-6E8A-4147-A177-3AD203B41FA5}">
                      <a16:colId xmlns:a16="http://schemas.microsoft.com/office/drawing/2014/main" val="3000647376"/>
                    </a:ext>
                  </a:extLst>
                </a:gridCol>
                <a:gridCol w="3309869">
                  <a:extLst>
                    <a:ext uri="{9D8B030D-6E8A-4147-A177-3AD203B41FA5}">
                      <a16:colId xmlns:a16="http://schemas.microsoft.com/office/drawing/2014/main" val="4183333424"/>
                    </a:ext>
                  </a:extLst>
                </a:gridCol>
              </a:tblGrid>
              <a:tr h="370840">
                <a:tc>
                  <a:txBody>
                    <a:bodyPr/>
                    <a:lstStyle/>
                    <a:p>
                      <a:pPr algn="ctr"/>
                      <a:r>
                        <a:rPr lang="en-GB" dirty="0"/>
                        <a:t>Stakeholder</a:t>
                      </a:r>
                    </a:p>
                  </a:txBody>
                  <a:tcPr/>
                </a:tc>
                <a:tc>
                  <a:txBody>
                    <a:bodyPr/>
                    <a:lstStyle/>
                    <a:p>
                      <a:pPr algn="ctr"/>
                      <a:r>
                        <a:rPr lang="en-GB" sz="1600" dirty="0"/>
                        <a:t>Power</a:t>
                      </a:r>
                    </a:p>
                  </a:txBody>
                  <a:tcPr/>
                </a:tc>
                <a:tc>
                  <a:txBody>
                    <a:bodyPr/>
                    <a:lstStyle/>
                    <a:p>
                      <a:pPr algn="ctr"/>
                      <a:r>
                        <a:rPr lang="en-GB" sz="1600" dirty="0"/>
                        <a:t>Interest</a:t>
                      </a:r>
                    </a:p>
                  </a:txBody>
                  <a:tcPr/>
                </a:tc>
                <a:tc>
                  <a:txBody>
                    <a:bodyPr/>
                    <a:lstStyle/>
                    <a:p>
                      <a:pPr algn="ctr"/>
                      <a:r>
                        <a:rPr lang="en-GB" dirty="0"/>
                        <a:t>Approach</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Requirement</a:t>
                      </a:r>
                    </a:p>
                  </a:txBody>
                  <a:tcPr/>
                </a:tc>
                <a:extLst>
                  <a:ext uri="{0D108BD9-81ED-4DB2-BD59-A6C34878D82A}">
                    <a16:rowId xmlns:a16="http://schemas.microsoft.com/office/drawing/2014/main" val="2704386811"/>
                  </a:ext>
                </a:extLst>
              </a:tr>
              <a:tr h="370840">
                <a:tc>
                  <a:txBody>
                    <a:bodyPr/>
                    <a:lstStyle/>
                    <a:p>
                      <a:r>
                        <a:rPr lang="en-GB" dirty="0"/>
                        <a:t>Management Team</a:t>
                      </a:r>
                    </a:p>
                  </a:txBody>
                  <a:tcPr/>
                </a:tc>
                <a:tc>
                  <a:txBody>
                    <a:bodyPr/>
                    <a:lstStyle/>
                    <a:p>
                      <a:pPr algn="ctr"/>
                      <a:r>
                        <a:rPr lang="en-GB" dirty="0"/>
                        <a:t>H</a:t>
                      </a:r>
                    </a:p>
                  </a:txBody>
                  <a:tcPr/>
                </a:tc>
                <a:tc>
                  <a:txBody>
                    <a:bodyPr/>
                    <a:lstStyle/>
                    <a:p>
                      <a:pPr algn="ctr"/>
                      <a:r>
                        <a:rPr lang="en-GB" dirty="0"/>
                        <a:t>L</a:t>
                      </a:r>
                    </a:p>
                  </a:txBody>
                  <a:tcPr/>
                </a:tc>
                <a:tc>
                  <a:txBody>
                    <a:bodyPr/>
                    <a:lstStyle/>
                    <a:p>
                      <a:r>
                        <a:rPr lang="en-GB" dirty="0" err="1"/>
                        <a:t>Eg</a:t>
                      </a:r>
                      <a:r>
                        <a:rPr lang="en-GB" dirty="0"/>
                        <a:t> Keep informed</a:t>
                      </a:r>
                    </a:p>
                  </a:txBody>
                  <a:tcPr/>
                </a:tc>
                <a:tc>
                  <a:txBody>
                    <a:bodyPr/>
                    <a:lstStyle/>
                    <a:p>
                      <a:r>
                        <a:rPr lang="en-GB" dirty="0"/>
                        <a:t>10% Increase ILM graduates next year</a:t>
                      </a:r>
                    </a:p>
                  </a:txBody>
                  <a:tcPr/>
                </a:tc>
                <a:extLst>
                  <a:ext uri="{0D108BD9-81ED-4DB2-BD59-A6C34878D82A}">
                    <a16:rowId xmlns:a16="http://schemas.microsoft.com/office/drawing/2014/main" val="4126278577"/>
                  </a:ext>
                </a:extLst>
              </a:tr>
              <a:tr h="370840">
                <a:tc>
                  <a:txBody>
                    <a:bodyPr/>
                    <a:lstStyle/>
                    <a:p>
                      <a:r>
                        <a:rPr lang="en-GB" dirty="0"/>
                        <a:t>Project Manager</a:t>
                      </a:r>
                    </a:p>
                  </a:txBody>
                  <a:tcPr/>
                </a:tc>
                <a:tc>
                  <a:txBody>
                    <a:bodyPr/>
                    <a:lstStyle/>
                    <a:p>
                      <a:pPr algn="ctr"/>
                      <a:r>
                        <a:rPr lang="en-GB" dirty="0"/>
                        <a:t>H</a:t>
                      </a:r>
                    </a:p>
                  </a:txBody>
                  <a:tcPr/>
                </a:tc>
                <a:tc>
                  <a:txBody>
                    <a:bodyPr/>
                    <a:lstStyle/>
                    <a:p>
                      <a:pPr algn="ctr"/>
                      <a:r>
                        <a:rPr lang="en-GB" dirty="0"/>
                        <a:t>H</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840328968"/>
                  </a:ext>
                </a:extLst>
              </a:tr>
              <a:tr h="370840">
                <a:tc>
                  <a:txBody>
                    <a:bodyPr/>
                    <a:lstStyle/>
                    <a:p>
                      <a:r>
                        <a:rPr lang="en-GB" dirty="0"/>
                        <a:t>Project Team</a:t>
                      </a:r>
                    </a:p>
                  </a:txBody>
                  <a:tcPr/>
                </a:tc>
                <a:tc>
                  <a:txBody>
                    <a:bodyPr/>
                    <a:lstStyle/>
                    <a:p>
                      <a:pPr algn="ctr"/>
                      <a:r>
                        <a:rPr lang="en-GB" dirty="0"/>
                        <a:t>L</a:t>
                      </a:r>
                    </a:p>
                  </a:txBody>
                  <a:tcPr/>
                </a:tc>
                <a:tc>
                  <a:txBody>
                    <a:bodyPr/>
                    <a:lstStyle/>
                    <a:p>
                      <a:pPr algn="ctr"/>
                      <a:r>
                        <a:rPr lang="en-GB" dirty="0"/>
                        <a:t>H</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32769569"/>
                  </a:ext>
                </a:extLst>
              </a:tr>
              <a:tr h="370840">
                <a:tc>
                  <a:txBody>
                    <a:bodyPr/>
                    <a:lstStyle/>
                    <a:p>
                      <a:r>
                        <a:rPr lang="en-GB" dirty="0"/>
                        <a:t>Delegates</a:t>
                      </a:r>
                    </a:p>
                  </a:txBody>
                  <a:tcPr/>
                </a:tc>
                <a:tc>
                  <a:txBody>
                    <a:bodyPr/>
                    <a:lstStyle/>
                    <a:p>
                      <a:pPr algn="ctr"/>
                      <a:r>
                        <a:rPr lang="en-GB" dirty="0"/>
                        <a:t>L</a:t>
                      </a:r>
                    </a:p>
                  </a:txBody>
                  <a:tcPr/>
                </a:tc>
                <a:tc>
                  <a:txBody>
                    <a:bodyPr/>
                    <a:lstStyle/>
                    <a:p>
                      <a:pPr algn="ctr"/>
                      <a:r>
                        <a:rPr lang="en-GB" dirty="0"/>
                        <a:t>H</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192651604"/>
                  </a:ext>
                </a:extLst>
              </a:tr>
              <a:tr h="370840">
                <a:tc>
                  <a:txBody>
                    <a:bodyPr/>
                    <a:lstStyle/>
                    <a:p>
                      <a:r>
                        <a:rPr lang="en-GB" dirty="0"/>
                        <a:t>Suppliers</a:t>
                      </a:r>
                    </a:p>
                  </a:txBody>
                  <a:tcPr/>
                </a:tc>
                <a:tc>
                  <a:txBody>
                    <a:bodyPr/>
                    <a:lstStyle/>
                    <a:p>
                      <a:pPr algn="ctr"/>
                      <a:r>
                        <a:rPr lang="en-GB" dirty="0"/>
                        <a:t>L</a:t>
                      </a:r>
                    </a:p>
                  </a:txBody>
                  <a:tcPr/>
                </a:tc>
                <a:tc>
                  <a:txBody>
                    <a:bodyPr/>
                    <a:lstStyle/>
                    <a:p>
                      <a:pPr algn="ctr"/>
                      <a:r>
                        <a:rPr lang="en-GB" dirty="0"/>
                        <a:t>H</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13340008"/>
                  </a:ext>
                </a:extLst>
              </a:tr>
              <a:tr h="370840">
                <a:tc>
                  <a:txBody>
                    <a:bodyPr/>
                    <a:lstStyle/>
                    <a:p>
                      <a:r>
                        <a:rPr lang="en-GB" dirty="0"/>
                        <a:t>Venue Owner</a:t>
                      </a:r>
                    </a:p>
                  </a:txBody>
                  <a:tcPr/>
                </a:tc>
                <a:tc>
                  <a:txBody>
                    <a:bodyPr/>
                    <a:lstStyle/>
                    <a:p>
                      <a:pPr algn="ctr"/>
                      <a:r>
                        <a:rPr lang="en-GB" dirty="0"/>
                        <a:t>H</a:t>
                      </a:r>
                    </a:p>
                  </a:txBody>
                  <a:tcPr/>
                </a:tc>
                <a:tc>
                  <a:txBody>
                    <a:bodyPr/>
                    <a:lstStyle/>
                    <a:p>
                      <a:pPr algn="ctr"/>
                      <a:r>
                        <a:rPr lang="en-GB" dirty="0"/>
                        <a:t>L</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64907143"/>
                  </a:ext>
                </a:extLst>
              </a:tr>
              <a:tr h="370840">
                <a:tc>
                  <a:txBody>
                    <a:bodyPr/>
                    <a:lstStyle/>
                    <a:p>
                      <a:r>
                        <a:rPr lang="en-GB" dirty="0"/>
                        <a:t>ILM</a:t>
                      </a:r>
                    </a:p>
                  </a:txBody>
                  <a:tcPr/>
                </a:tc>
                <a:tc>
                  <a:txBody>
                    <a:bodyPr/>
                    <a:lstStyle/>
                    <a:p>
                      <a:pPr algn="ctr"/>
                      <a:r>
                        <a:rPr lang="en-GB" dirty="0"/>
                        <a:t>H</a:t>
                      </a:r>
                    </a:p>
                  </a:txBody>
                  <a:tcPr/>
                </a:tc>
                <a:tc>
                  <a:txBody>
                    <a:bodyPr/>
                    <a:lstStyle/>
                    <a:p>
                      <a:pPr algn="ctr"/>
                      <a:r>
                        <a:rPr lang="en-GB" dirty="0"/>
                        <a:t>H</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56289204"/>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72386667"/>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494176726"/>
                  </a:ext>
                </a:extLst>
              </a:tr>
            </a:tbl>
          </a:graphicData>
        </a:graphic>
      </p:graphicFrame>
    </p:spTree>
    <p:extLst>
      <p:ext uri="{BB962C8B-B14F-4D97-AF65-F5344CB8AC3E}">
        <p14:creationId xmlns:p14="http://schemas.microsoft.com/office/powerpoint/2010/main" val="3700921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Planning</a:t>
            </a:r>
          </a:p>
        </p:txBody>
      </p:sp>
      <p:sp>
        <p:nvSpPr>
          <p:cNvPr id="9" name="Content Placeholder 2">
            <a:extLst>
              <a:ext uri="{FF2B5EF4-FFF2-40B4-BE49-F238E27FC236}">
                <a16:creationId xmlns:a16="http://schemas.microsoft.com/office/drawing/2014/main" id="{49315107-3003-554C-9695-EB8EABCF12EC}"/>
              </a:ext>
            </a:extLst>
          </p:cNvPr>
          <p:cNvSpPr>
            <a:spLocks noGrp="1"/>
          </p:cNvSpPr>
          <p:nvPr>
            <p:ph idx="1"/>
          </p:nvPr>
        </p:nvSpPr>
        <p:spPr>
          <a:xfrm>
            <a:off x="494319" y="962834"/>
            <a:ext cx="10644736" cy="4480023"/>
          </a:xfrm>
        </p:spPr>
        <p:txBody>
          <a:bodyPr rtlCol="0">
            <a:noAutofit/>
          </a:bodyPr>
          <a:lstStyle/>
          <a:p>
            <a:pPr marL="457200" lvl="1" indent="0" eaLnBrk="1" fontAlgn="auto" hangingPunct="1">
              <a:spcAft>
                <a:spcPts val="0"/>
              </a:spcAft>
              <a:buNone/>
              <a:defRPr/>
            </a:pPr>
            <a:r>
              <a:rPr lang="en-GB" dirty="0">
                <a:latin typeface="Arial" panose="020B0604020202020204" pitchFamily="34" charset="0"/>
                <a:cs typeface="Arial" panose="020B0604020202020204" pitchFamily="34" charset="0"/>
              </a:rPr>
              <a:t>Rationale:</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Inform those who need to be informed to the extent to which they need to be informed at the time they need to be informed in a way they can receive the information</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facilitate decision making accurate information is key</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gain/retain stakeholder interest (buy-in)</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reduce negative communications, rumour, gossip</a:t>
            </a:r>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spTree>
    <p:extLst>
      <p:ext uri="{BB962C8B-B14F-4D97-AF65-F5344CB8AC3E}">
        <p14:creationId xmlns:p14="http://schemas.microsoft.com/office/powerpoint/2010/main" val="345479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Communication Plan</a:t>
            </a:r>
          </a:p>
        </p:txBody>
      </p:sp>
      <p:graphicFrame>
        <p:nvGraphicFramePr>
          <p:cNvPr id="3" name="Table 2">
            <a:extLst>
              <a:ext uri="{FF2B5EF4-FFF2-40B4-BE49-F238E27FC236}">
                <a16:creationId xmlns:a16="http://schemas.microsoft.com/office/drawing/2014/main" id="{682B8FB2-48CC-884F-B51D-403A8282C317}"/>
              </a:ext>
            </a:extLst>
          </p:cNvPr>
          <p:cNvGraphicFramePr>
            <a:graphicFrameLocks noGrp="1"/>
          </p:cNvGraphicFramePr>
          <p:nvPr>
            <p:extLst>
              <p:ext uri="{D42A27DB-BD31-4B8C-83A1-F6EECF244321}">
                <p14:modId xmlns:p14="http://schemas.microsoft.com/office/powerpoint/2010/main" val="2489380627"/>
              </p:ext>
            </p:extLst>
          </p:nvPr>
        </p:nvGraphicFramePr>
        <p:xfrm>
          <a:off x="838200" y="807497"/>
          <a:ext cx="10922000" cy="4107407"/>
        </p:xfrm>
        <a:graphic>
          <a:graphicData uri="http://schemas.openxmlformats.org/drawingml/2006/table">
            <a:tbl>
              <a:tblPr bandRow="1">
                <a:tableStyleId>{5C22544A-7EE6-4342-B048-85BDC9FD1C3A}</a:tableStyleId>
              </a:tblPr>
              <a:tblGrid>
                <a:gridCol w="2232312">
                  <a:extLst>
                    <a:ext uri="{9D8B030D-6E8A-4147-A177-3AD203B41FA5}">
                      <a16:colId xmlns:a16="http://schemas.microsoft.com/office/drawing/2014/main" val="3578723272"/>
                    </a:ext>
                  </a:extLst>
                </a:gridCol>
                <a:gridCol w="727944">
                  <a:extLst>
                    <a:ext uri="{9D8B030D-6E8A-4147-A177-3AD203B41FA5}">
                      <a16:colId xmlns:a16="http://schemas.microsoft.com/office/drawing/2014/main" val="3526417633"/>
                    </a:ext>
                  </a:extLst>
                </a:gridCol>
                <a:gridCol w="1352505">
                  <a:extLst>
                    <a:ext uri="{9D8B030D-6E8A-4147-A177-3AD203B41FA5}">
                      <a16:colId xmlns:a16="http://schemas.microsoft.com/office/drawing/2014/main" val="1460841047"/>
                    </a:ext>
                  </a:extLst>
                </a:gridCol>
                <a:gridCol w="1732519">
                  <a:extLst>
                    <a:ext uri="{9D8B030D-6E8A-4147-A177-3AD203B41FA5}">
                      <a16:colId xmlns:a16="http://schemas.microsoft.com/office/drawing/2014/main" val="1192450071"/>
                    </a:ext>
                  </a:extLst>
                </a:gridCol>
                <a:gridCol w="3037256">
                  <a:extLst>
                    <a:ext uri="{9D8B030D-6E8A-4147-A177-3AD203B41FA5}">
                      <a16:colId xmlns:a16="http://schemas.microsoft.com/office/drawing/2014/main" val="2048696819"/>
                    </a:ext>
                  </a:extLst>
                </a:gridCol>
                <a:gridCol w="1839464">
                  <a:extLst>
                    <a:ext uri="{9D8B030D-6E8A-4147-A177-3AD203B41FA5}">
                      <a16:colId xmlns:a16="http://schemas.microsoft.com/office/drawing/2014/main" val="1966652742"/>
                    </a:ext>
                  </a:extLst>
                </a:gridCol>
              </a:tblGrid>
              <a:tr h="423671">
                <a:tc>
                  <a:txBody>
                    <a:bodyPr/>
                    <a:lstStyle/>
                    <a:p>
                      <a:pPr algn="ctr">
                        <a:lnSpc>
                          <a:spcPct val="115000"/>
                        </a:lnSpc>
                        <a:spcAft>
                          <a:spcPts val="1000"/>
                        </a:spcAft>
                      </a:pPr>
                      <a:r>
                        <a:rPr lang="en-GB" sz="1600" b="1">
                          <a:effectLst/>
                        </a:rPr>
                        <a:t>Topic / Agenda</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a:effectLst/>
                        </a:rPr>
                        <a:t>Owner </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a:effectLst/>
                        </a:rPr>
                        <a:t>Format</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dirty="0">
                          <a:effectLst/>
                        </a:rPr>
                        <a:t>Stakeholders</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a:effectLst/>
                        </a:rPr>
                        <a:t>Input/Output / Evidence</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dirty="0">
                          <a:effectLst/>
                        </a:rPr>
                        <a:t>Frequency</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175234890"/>
                  </a:ext>
                </a:extLst>
              </a:tr>
              <a:tr h="243548">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18704928"/>
                  </a:ext>
                </a:extLst>
              </a:tr>
              <a:tr h="243548">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857147660"/>
                  </a:ext>
                </a:extLst>
              </a:tr>
              <a:tr h="502354">
                <a:tc>
                  <a:txBody>
                    <a:bodyPr/>
                    <a:lstStyle/>
                    <a:p>
                      <a:pP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35606206"/>
                  </a:ext>
                </a:extLst>
              </a:tr>
              <a:tr h="243548">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80674494"/>
                  </a:ext>
                </a:extLst>
              </a:tr>
              <a:tr h="502354">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81764699"/>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35591536"/>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45311990"/>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680296379"/>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61016267"/>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07188924"/>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18790175"/>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97472285"/>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10931595"/>
                  </a:ext>
                </a:extLst>
              </a:tr>
            </a:tbl>
          </a:graphicData>
        </a:graphic>
      </p:graphicFrame>
    </p:spTree>
    <p:extLst>
      <p:ext uri="{BB962C8B-B14F-4D97-AF65-F5344CB8AC3E}">
        <p14:creationId xmlns:p14="http://schemas.microsoft.com/office/powerpoint/2010/main" val="2458865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a:t>
            </a:r>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graphicFrame>
        <p:nvGraphicFramePr>
          <p:cNvPr id="7" name="Table 6">
            <a:extLst>
              <a:ext uri="{FF2B5EF4-FFF2-40B4-BE49-F238E27FC236}">
                <a16:creationId xmlns:a16="http://schemas.microsoft.com/office/drawing/2014/main" id="{93456DF0-C908-7A40-9E67-294577B38BF7}"/>
              </a:ext>
            </a:extLst>
          </p:cNvPr>
          <p:cNvGraphicFramePr>
            <a:graphicFrameLocks noGrp="1"/>
          </p:cNvGraphicFramePr>
          <p:nvPr>
            <p:extLst>
              <p:ext uri="{D42A27DB-BD31-4B8C-83A1-F6EECF244321}">
                <p14:modId xmlns:p14="http://schemas.microsoft.com/office/powerpoint/2010/main" val="705391197"/>
              </p:ext>
            </p:extLst>
          </p:nvPr>
        </p:nvGraphicFramePr>
        <p:xfrm>
          <a:off x="547687" y="909097"/>
          <a:ext cx="11174413" cy="2670937"/>
        </p:xfrm>
        <a:graphic>
          <a:graphicData uri="http://schemas.openxmlformats.org/drawingml/2006/table">
            <a:tbl>
              <a:tblPr bandRow="1">
                <a:tableStyleId>{5C22544A-7EE6-4342-B048-85BDC9FD1C3A}</a:tableStyleId>
              </a:tblPr>
              <a:tblGrid>
                <a:gridCol w="2283902">
                  <a:extLst>
                    <a:ext uri="{9D8B030D-6E8A-4147-A177-3AD203B41FA5}">
                      <a16:colId xmlns:a16="http://schemas.microsoft.com/office/drawing/2014/main" val="2723998758"/>
                    </a:ext>
                  </a:extLst>
                </a:gridCol>
                <a:gridCol w="953011">
                  <a:extLst>
                    <a:ext uri="{9D8B030D-6E8A-4147-A177-3AD203B41FA5}">
                      <a16:colId xmlns:a16="http://schemas.microsoft.com/office/drawing/2014/main" val="1365088570"/>
                    </a:ext>
                  </a:extLst>
                </a:gridCol>
                <a:gridCol w="1175518">
                  <a:extLst>
                    <a:ext uri="{9D8B030D-6E8A-4147-A177-3AD203B41FA5}">
                      <a16:colId xmlns:a16="http://schemas.microsoft.com/office/drawing/2014/main" val="3502019860"/>
                    </a:ext>
                  </a:extLst>
                </a:gridCol>
                <a:gridCol w="1772558">
                  <a:extLst>
                    <a:ext uri="{9D8B030D-6E8A-4147-A177-3AD203B41FA5}">
                      <a16:colId xmlns:a16="http://schemas.microsoft.com/office/drawing/2014/main" val="1747575899"/>
                    </a:ext>
                  </a:extLst>
                </a:gridCol>
                <a:gridCol w="3579724">
                  <a:extLst>
                    <a:ext uri="{9D8B030D-6E8A-4147-A177-3AD203B41FA5}">
                      <a16:colId xmlns:a16="http://schemas.microsoft.com/office/drawing/2014/main" val="2400670547"/>
                    </a:ext>
                  </a:extLst>
                </a:gridCol>
                <a:gridCol w="1409700">
                  <a:extLst>
                    <a:ext uri="{9D8B030D-6E8A-4147-A177-3AD203B41FA5}">
                      <a16:colId xmlns:a16="http://schemas.microsoft.com/office/drawing/2014/main" val="2183521043"/>
                    </a:ext>
                  </a:extLst>
                </a:gridCol>
              </a:tblGrid>
              <a:tr h="315595">
                <a:tc>
                  <a:txBody>
                    <a:bodyPr/>
                    <a:lstStyle/>
                    <a:p>
                      <a:pPr algn="ctr">
                        <a:lnSpc>
                          <a:spcPct val="115000"/>
                        </a:lnSpc>
                        <a:spcAft>
                          <a:spcPts val="1000"/>
                        </a:spcAft>
                      </a:pPr>
                      <a:r>
                        <a:rPr lang="en-GB" sz="1800">
                          <a:effectLst/>
                        </a:rPr>
                        <a:t>Topic / Agenda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800">
                          <a:effectLst/>
                        </a:rPr>
                        <a:t>Owner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800">
                          <a:effectLst/>
                        </a:rPr>
                        <a:t>Format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800" dirty="0">
                          <a:effectLst/>
                        </a:rPr>
                        <a:t>Stakeholder(s)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800">
                          <a:effectLst/>
                        </a:rPr>
                        <a:t>Input/Output / Evidence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800" dirty="0">
                          <a:effectLst/>
                        </a:rPr>
                        <a:t>Frequency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915700030"/>
                  </a:ext>
                </a:extLst>
              </a:tr>
              <a:tr h="0">
                <a:tc>
                  <a:txBody>
                    <a:bodyPr/>
                    <a:lstStyle/>
                    <a:p>
                      <a:pPr algn="ctr">
                        <a:lnSpc>
                          <a:spcPct val="150000"/>
                        </a:lnSpc>
                        <a:spcAft>
                          <a:spcPts val="1000"/>
                        </a:spcAft>
                      </a:pPr>
                      <a:r>
                        <a:rPr lang="en-GB" sz="1600" dirty="0">
                          <a:effectLst/>
                        </a:rPr>
                        <a:t>Board meeting </a:t>
                      </a:r>
                      <a:r>
                        <a:rPr lang="en-GB" sz="1600" dirty="0" err="1">
                          <a:effectLst/>
                        </a:rPr>
                        <a:t>incl</a:t>
                      </a:r>
                      <a:r>
                        <a:rPr lang="en-GB" sz="1600" dirty="0">
                          <a:effectLst/>
                        </a:rPr>
                        <a:t> progress &amp; finance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r>
                        <a:rPr lang="en-GB" sz="1600" dirty="0">
                          <a:effectLst/>
                        </a:rPr>
                        <a:t> PM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r>
                        <a:rPr lang="en-GB" sz="1600" dirty="0">
                          <a:effectLst/>
                        </a:rPr>
                        <a:t>Report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r>
                        <a:rPr lang="en-GB" sz="1600" dirty="0"/>
                        <a:t>Management Team</a:t>
                      </a:r>
                    </a:p>
                  </a:txBody>
                  <a:tcPr/>
                </a:tc>
                <a:tc>
                  <a:txBody>
                    <a:bodyPr/>
                    <a:lstStyle/>
                    <a:p>
                      <a:pPr algn="ctr">
                        <a:lnSpc>
                          <a:spcPct val="150000"/>
                        </a:lnSpc>
                        <a:spcAft>
                          <a:spcPts val="1000"/>
                        </a:spcAft>
                      </a:pPr>
                      <a:r>
                        <a:rPr lang="en-GB" sz="1600" dirty="0">
                          <a:effectLst/>
                        </a:rPr>
                        <a:t>Agenda; Actions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r>
                        <a:rPr lang="en-GB" sz="1600" dirty="0">
                          <a:effectLst/>
                        </a:rPr>
                        <a:t>Monthly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977640323"/>
                  </a:ext>
                </a:extLst>
              </a:tr>
              <a:tr h="0">
                <a:tc>
                  <a:txBody>
                    <a:bodyPr/>
                    <a:lstStyle/>
                    <a:p>
                      <a:pPr algn="ctr">
                        <a:lnSpc>
                          <a:spcPct val="150000"/>
                        </a:lnSpc>
                        <a:spcAft>
                          <a:spcPts val="1000"/>
                        </a:spcAft>
                      </a:pPr>
                      <a:r>
                        <a:rPr lang="en-GB" sz="1600" dirty="0">
                          <a:effectLst/>
                        </a:rPr>
                        <a:t> Project Progress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r>
                        <a:rPr lang="en-GB" sz="1600" dirty="0">
                          <a:effectLst/>
                        </a:rPr>
                        <a:t>PM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Teams Call</a:t>
                      </a:r>
                    </a:p>
                  </a:txBody>
                  <a:tcPr marL="68580" marR="68580" marT="0" marB="0" anchor="ctr"/>
                </a:tc>
                <a:tc>
                  <a:txBody>
                    <a:bodyPr/>
                    <a:lstStyle/>
                    <a:p>
                      <a:r>
                        <a:rPr lang="en-GB" sz="1600" dirty="0"/>
                        <a:t>Project Team</a:t>
                      </a:r>
                    </a:p>
                  </a:txBody>
                  <a:tcPr/>
                </a:tc>
                <a:tc>
                  <a:txBody>
                    <a:bodyPr/>
                    <a:lstStyle/>
                    <a:p>
                      <a:pPr algn="ctr">
                        <a:lnSpc>
                          <a:spcPct val="150000"/>
                        </a:lnSpc>
                        <a:spcAft>
                          <a:spcPts val="1000"/>
                        </a:spcAft>
                      </a:pPr>
                      <a:r>
                        <a:rPr lang="en-GB" sz="1600" dirty="0">
                          <a:effectLst/>
                        </a:rPr>
                        <a:t>Progress against allocated activities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r>
                        <a:rPr lang="en-GB" sz="1600" dirty="0">
                          <a:effectLst/>
                        </a:rPr>
                        <a:t>weekly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9474"/>
                  </a:ext>
                </a:extLst>
              </a:tr>
              <a:tr h="0">
                <a:tc>
                  <a:txBody>
                    <a:bodyPr/>
                    <a:lstStyle/>
                    <a:p>
                      <a:pPr algn="ctr">
                        <a:lnSpc>
                          <a:spcPct val="150000"/>
                        </a:lnSpc>
                        <a:spcAft>
                          <a:spcPts val="1000"/>
                        </a:spcAft>
                      </a:pPr>
                      <a:r>
                        <a:rPr lang="en-GB" sz="1600" dirty="0">
                          <a:effectLst/>
                        </a:rPr>
                        <a:t> Project update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r>
                        <a:rPr lang="en-GB" sz="1600" dirty="0">
                          <a:effectLst/>
                        </a:rPr>
                        <a:t>PM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r>
                        <a:rPr lang="en-GB" sz="1600" dirty="0">
                          <a:effectLst/>
                        </a:rPr>
                        <a:t>Email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Partners</a:t>
                      </a:r>
                    </a:p>
                  </a:txBody>
                  <a:tcP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Confirm their requirements</a:t>
                      </a:r>
                    </a:p>
                  </a:txBody>
                  <a:tcPr marL="68580" marR="68580" marT="0" marB="0" anchor="ctr"/>
                </a:tc>
                <a:tc>
                  <a:txBody>
                    <a:bodyPr/>
                    <a:lstStyle/>
                    <a:p>
                      <a:pPr algn="ctr">
                        <a:lnSpc>
                          <a:spcPct val="150000"/>
                        </a:lnSpc>
                        <a:spcAft>
                          <a:spcPts val="100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657780332"/>
                  </a:ext>
                </a:extLst>
              </a:tr>
              <a:tr h="0">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Event Update</a:t>
                      </a:r>
                    </a:p>
                  </a:txBody>
                  <a:tcPr marL="68580" marR="68580" marT="0" marB="0" anchor="ct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PM</a:t>
                      </a:r>
                    </a:p>
                  </a:txBody>
                  <a:tcPr marL="68580" marR="68580" marT="0" marB="0" anchor="ct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Email</a:t>
                      </a:r>
                    </a:p>
                  </a:txBody>
                  <a:tcPr marL="68580" marR="68580" marT="0" marB="0" anchor="ctr"/>
                </a:tc>
                <a:tc>
                  <a:txBody>
                    <a:bodyPr/>
                    <a:lstStyle/>
                    <a:p>
                      <a:r>
                        <a:rPr lang="en-GB" sz="1600" dirty="0"/>
                        <a:t>Delegates</a:t>
                      </a:r>
                    </a:p>
                  </a:txBody>
                  <a:tcP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Event Details</a:t>
                      </a:r>
                    </a:p>
                  </a:txBody>
                  <a:tcPr marL="68580" marR="68580" marT="0" marB="0" anchor="ct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Weekly</a:t>
                      </a:r>
                    </a:p>
                  </a:txBody>
                  <a:tcPr marL="68580" marR="68580" marT="0" marB="0" anchor="ctr"/>
                </a:tc>
                <a:extLst>
                  <a:ext uri="{0D108BD9-81ED-4DB2-BD59-A6C34878D82A}">
                    <a16:rowId xmlns:a16="http://schemas.microsoft.com/office/drawing/2014/main" val="2906353210"/>
                  </a:ext>
                </a:extLst>
              </a:tr>
              <a:tr h="0">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Supplier</a:t>
                      </a:r>
                    </a:p>
                  </a:txBody>
                  <a:tcPr marL="68580" marR="68580" marT="0" marB="0" anchor="ct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PM </a:t>
                      </a:r>
                    </a:p>
                  </a:txBody>
                  <a:tcPr marL="68580" marR="68580" marT="0" marB="0" anchor="ct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Email</a:t>
                      </a:r>
                    </a:p>
                  </a:txBody>
                  <a:tcPr marL="68580" marR="68580" marT="0" marB="0" anchor="ct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All Supplier</a:t>
                      </a:r>
                    </a:p>
                  </a:txBody>
                  <a:tcPr marL="68580" marR="68580" marT="0" marB="0" anchor="ct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Requirement</a:t>
                      </a:r>
                    </a:p>
                  </a:txBody>
                  <a:tcPr marL="68580" marR="68580" marT="0" marB="0" anchor="ctr"/>
                </a:tc>
                <a:tc>
                  <a:txBody>
                    <a:bodyPr/>
                    <a:lstStyle/>
                    <a:p>
                      <a:pPr algn="ctr">
                        <a:lnSpc>
                          <a:spcPct val="150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As required</a:t>
                      </a:r>
                    </a:p>
                  </a:txBody>
                  <a:tcPr marL="68580" marR="68580" marT="0" marB="0" anchor="ctr"/>
                </a:tc>
                <a:extLst>
                  <a:ext uri="{0D108BD9-81ED-4DB2-BD59-A6C34878D82A}">
                    <a16:rowId xmlns:a16="http://schemas.microsoft.com/office/drawing/2014/main" val="1443417245"/>
                  </a:ext>
                </a:extLst>
              </a:tr>
              <a:tr h="0">
                <a:tc>
                  <a:txBody>
                    <a:bodyPr/>
                    <a:lstStyle/>
                    <a:p>
                      <a:pPr algn="ctr">
                        <a:lnSpc>
                          <a:spcPct val="150000"/>
                        </a:lnSpc>
                        <a:spcAft>
                          <a:spcPts val="10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10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318819361"/>
                  </a:ext>
                </a:extLst>
              </a:tr>
            </a:tbl>
          </a:graphicData>
        </a:graphic>
      </p:graphicFrame>
    </p:spTree>
    <p:extLst>
      <p:ext uri="{BB962C8B-B14F-4D97-AF65-F5344CB8AC3E}">
        <p14:creationId xmlns:p14="http://schemas.microsoft.com/office/powerpoint/2010/main" val="33140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BE555E-1C14-4A4A-997B-31D59C5AE8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pic>
        <p:nvPicPr>
          <p:cNvPr id="5" name="Picture 4" descr="Screen Shot 2018-07-23 at 13.31.23.png">
            <a:extLst>
              <a:ext uri="{FF2B5EF4-FFF2-40B4-BE49-F238E27FC236}">
                <a16:creationId xmlns:a16="http://schemas.microsoft.com/office/drawing/2014/main" id="{85D75E79-7058-BD46-B21E-E795BC05AC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8427" y="51554"/>
            <a:ext cx="10054853" cy="5573002"/>
          </a:xfrm>
          <a:prstGeom prst="rect">
            <a:avLst/>
          </a:prstGeom>
        </p:spPr>
      </p:pic>
    </p:spTree>
    <p:extLst>
      <p:ext uri="{BB962C8B-B14F-4D97-AF65-F5344CB8AC3E}">
        <p14:creationId xmlns:p14="http://schemas.microsoft.com/office/powerpoint/2010/main" val="1095632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BE555E-1C14-4A4A-997B-31D59C5AE8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graphicFrame>
        <p:nvGraphicFramePr>
          <p:cNvPr id="2" name="Diagram 1">
            <a:extLst>
              <a:ext uri="{FF2B5EF4-FFF2-40B4-BE49-F238E27FC236}">
                <a16:creationId xmlns:a16="http://schemas.microsoft.com/office/drawing/2014/main" id="{4A9D54B3-F35B-6E4A-B99C-4FC086A1FDA9}"/>
              </a:ext>
            </a:extLst>
          </p:cNvPr>
          <p:cNvGraphicFramePr/>
          <p:nvPr>
            <p:extLst>
              <p:ext uri="{D42A27DB-BD31-4B8C-83A1-F6EECF244321}">
                <p14:modId xmlns:p14="http://schemas.microsoft.com/office/powerpoint/2010/main" val="1332375555"/>
              </p:ext>
            </p:extLst>
          </p:nvPr>
        </p:nvGraphicFramePr>
        <p:xfrm>
          <a:off x="666112" y="496266"/>
          <a:ext cx="10687687" cy="5122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C53E8357-D79C-6548-BC6D-DFC6F567E900}"/>
              </a:ext>
            </a:extLst>
          </p:cNvPr>
          <p:cNvSpPr/>
          <p:nvPr/>
        </p:nvSpPr>
        <p:spPr>
          <a:xfrm>
            <a:off x="666112" y="111545"/>
            <a:ext cx="6357894" cy="769441"/>
          </a:xfrm>
          <a:prstGeom prst="rect">
            <a:avLst/>
          </a:prstGeom>
        </p:spPr>
        <p:txBody>
          <a:bodyPr wrap="none">
            <a:spAutoFit/>
          </a:bodyPr>
          <a:lstStyle/>
          <a:p>
            <a:r>
              <a:rPr lang="en-GB" sz="4400" b="1" dirty="0">
                <a:latin typeface="+mj-lt"/>
              </a:rPr>
              <a:t>Event Breakdown Structure</a:t>
            </a:r>
          </a:p>
        </p:txBody>
      </p:sp>
    </p:spTree>
    <p:extLst>
      <p:ext uri="{BB962C8B-B14F-4D97-AF65-F5344CB8AC3E}">
        <p14:creationId xmlns:p14="http://schemas.microsoft.com/office/powerpoint/2010/main" val="60388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6117EE3-4D44-417D-B7BC-AEA38BB73A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226BE73-6990-4CF6-8988-C9690717F504}">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E0690BB0-1ADF-486D-8941-AA3A8E07E9A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26418</TotalTime>
  <Words>2202</Words>
  <Application>Microsoft Macintosh PowerPoint</Application>
  <PresentationFormat>Widescreen</PresentationFormat>
  <Paragraphs>350</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Aharoni</vt:lpstr>
      <vt:lpstr>Arial</vt:lpstr>
      <vt:lpstr>Calibri</vt:lpstr>
      <vt:lpstr>Calibri Light</vt:lpstr>
      <vt:lpstr>Custom Design</vt:lpstr>
      <vt:lpstr>BA Management Skills for the Workplace BMSK5004</vt:lpstr>
      <vt:lpstr>Session 6&amp;7</vt:lpstr>
      <vt:lpstr>BMSK5004 – Managing Projects in the Organisation</vt:lpstr>
      <vt:lpstr>Project Management Life Cycle</vt:lpstr>
      <vt:lpstr>Initiating a Project</vt:lpstr>
      <vt:lpstr>Define the Why &amp; What</vt:lpstr>
      <vt:lpstr>Project Document</vt:lpstr>
      <vt:lpstr>Project Document – ILM Event</vt:lpstr>
      <vt:lpstr>Stake Holders</vt:lpstr>
      <vt:lpstr>Stakeholder Analysis</vt:lpstr>
      <vt:lpstr>Communication Planning</vt:lpstr>
      <vt:lpstr>Communication Plan</vt:lpstr>
      <vt:lpstr>Communication Plan</vt:lpstr>
      <vt:lpstr>PowerPoint Presentation</vt:lpstr>
      <vt:lpstr>PowerPoint Presentation</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175</cp:revision>
  <dcterms:created xsi:type="dcterms:W3CDTF">2020-06-08T16:11:31Z</dcterms:created>
  <dcterms:modified xsi:type="dcterms:W3CDTF">2021-07-30T10:30:40Z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