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68" r:id="rId3"/>
    <p:sldId id="270" r:id="rId4"/>
    <p:sldId id="272" r:id="rId5"/>
    <p:sldId id="259" r:id="rId6"/>
    <p:sldId id="273" r:id="rId7"/>
    <p:sldId id="278" r:id="rId8"/>
    <p:sldId id="274" r:id="rId9"/>
    <p:sldId id="276" r:id="rId10"/>
    <p:sldId id="266" r:id="rId11"/>
    <p:sldId id="286" r:id="rId12"/>
    <p:sldId id="284" r:id="rId13"/>
    <p:sldId id="267" r:id="rId14"/>
  </p:sldIdLst>
  <p:sldSz cx="9144000" cy="6858000" type="screen4x3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38" autoAdjust="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928F8-763C-4F3C-84FA-D93FCF5493C7}" type="datetimeFigureOut">
              <a:rPr lang="ro-RO" smtClean="0"/>
              <a:pPr/>
              <a:t>13.12.2019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628C95-DEE1-450C-A12A-7B53BA43D3B0}" type="slidenum">
              <a:rPr lang="ro-RO" smtClean="0"/>
              <a:pPr/>
              <a:t>‹#›</a:t>
            </a:fld>
            <a:endParaRPr lang="ro-RO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mailto:mail@boutiquecarehome.co.uk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mc-uk.org/guidance/good_medical_practice.asp" TargetMode="External"/><Relationship Id="rId2" Type="http://schemas.openxmlformats.org/officeDocument/2006/relationships/hyperlink" Target="http://www.carehomeprofessional.com/mobile-care--monitoring-improves-car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smallbusiness.co.uk/" TargetMode="External"/><Relationship Id="rId4" Type="http://schemas.openxmlformats.org/officeDocument/2006/relationships/hyperlink" Target="https://personcenteredcare.health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7540894-1BC4-4973-B51D-1F7EF2AD227F}"/>
              </a:ext>
            </a:extLst>
          </p:cNvPr>
          <p:cNvSpPr txBox="1"/>
          <p:nvPr/>
        </p:nvSpPr>
        <p:spPr>
          <a:xfrm>
            <a:off x="827584" y="256490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Digital Skills and Research Methods </a:t>
            </a:r>
          </a:p>
        </p:txBody>
      </p:sp>
    </p:spTree>
    <p:extLst>
      <p:ext uri="{BB962C8B-B14F-4D97-AF65-F5344CB8AC3E}">
        <p14:creationId xmlns:p14="http://schemas.microsoft.com/office/powerpoint/2010/main" xmlns="" val="3164858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9"/>
          <p:cNvSpPr txBox="1">
            <a:spLocks noChangeArrowheads="1"/>
          </p:cNvSpPr>
          <p:nvPr/>
        </p:nvSpPr>
        <p:spPr bwMode="auto">
          <a:xfrm>
            <a:off x="0" y="290513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ro-RO" altLang="en-US" sz="2800" b="1" dirty="0">
                <a:latin typeface="Arial" pitchFamily="34" charset="0"/>
                <a:cs typeface="Arial" pitchFamily="34" charset="0"/>
              </a:rPr>
              <a:t>Introduction MCM in the Care Home</a:t>
            </a:r>
            <a:endParaRPr lang="en-US" altLang="en-US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 Box 9"/>
          <p:cNvSpPr txBox="1">
            <a:spLocks noChangeArrowheads="1"/>
          </p:cNvSpPr>
          <p:nvPr/>
        </p:nvSpPr>
        <p:spPr bwMode="auto">
          <a:xfrm>
            <a:off x="251520" y="1071546"/>
            <a:ext cx="8784976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b="1" dirty="0">
                <a:latin typeface="Arial" pitchFamily="34" charset="0"/>
                <a:cs typeface="Arial" pitchFamily="34" charset="0"/>
              </a:rPr>
              <a:t>Student Name	</a:t>
            </a:r>
            <a:r>
              <a:rPr lang="ro-RO" altLang="en-US" sz="2400" b="1" dirty="0">
                <a:latin typeface="Arial" pitchFamily="34" charset="0"/>
                <a:cs typeface="Arial" pitchFamily="34" charset="0"/>
              </a:rPr>
              <a:t>        </a:t>
            </a:r>
            <a:r>
              <a:rPr lang="ro-RO" altLang="en-US" sz="24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US" altLang="en-US" sz="2400" b="1" dirty="0" smtClean="0">
                <a:latin typeface="Arial" pitchFamily="34" charset="0"/>
                <a:cs typeface="Arial" pitchFamily="34" charset="0"/>
              </a:rPr>
              <a:t>Student </a:t>
            </a:r>
            <a:r>
              <a:rPr lang="en-US" altLang="en-US" sz="2400" b="1" dirty="0">
                <a:latin typeface="Arial" pitchFamily="34" charset="0"/>
                <a:cs typeface="Arial" pitchFamily="34" charset="0"/>
              </a:rPr>
              <a:t>ID			Topic </a:t>
            </a:r>
          </a:p>
          <a:p>
            <a:pPr marL="457200" indent="-457200">
              <a:spcBef>
                <a:spcPct val="50000"/>
              </a:spcBef>
            </a:pPr>
            <a:r>
              <a:rPr lang="ro-RO" altLang="en-US" sz="2400" dirty="0">
                <a:latin typeface="Arial" pitchFamily="34" charset="0"/>
                <a:cs typeface="Arial" pitchFamily="34" charset="0"/>
              </a:rPr>
              <a:t>1.Ionut-Adrian Ruta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ro-RO" alt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ro-RO" altLang="en-US" sz="2400" dirty="0" smtClean="0">
                <a:latin typeface="Arial" pitchFamily="34" charset="0"/>
                <a:cs typeface="Arial" pitchFamily="34" charset="0"/>
              </a:rPr>
              <a:t> 1909951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ro-RO" altLang="en-US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ro-RO" altLang="en-US" sz="2400" i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Introduction</a:t>
            </a:r>
            <a:endParaRPr lang="en-US" altLang="en-US" sz="2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2.</a:t>
            </a:r>
            <a:r>
              <a:rPr lang="en-GB" sz="2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Ana-Maria Elena </a:t>
            </a:r>
            <a:r>
              <a:rPr lang="en-GB" sz="2400" dirty="0" err="1">
                <a:latin typeface="Arial" pitchFamily="34" charset="0"/>
                <a:cs typeface="Arial" pitchFamily="34" charset="0"/>
              </a:rPr>
              <a:t>Stanciu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1909953 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ro-RO" altLang="en-US" sz="2400" dirty="0">
                <a:latin typeface="Arial" pitchFamily="34" charset="0"/>
                <a:cs typeface="Arial" pitchFamily="34" charset="0"/>
              </a:rPr>
              <a:t>      </a:t>
            </a:r>
            <a:r>
              <a:rPr lang="ro-RO" altLang="en-US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MCM in the</a:t>
            </a:r>
            <a:endParaRPr lang="en-US" altLang="en-US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3.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Denisa Vonet 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1908353 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	</a:t>
            </a:r>
            <a:r>
              <a:rPr lang="ro-RO" altLang="en-US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Care Home</a:t>
            </a:r>
            <a:endParaRPr lang="en-US" altLang="en-US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4.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Teresea Marques            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190786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		</a:t>
            </a:r>
          </a:p>
          <a:p>
            <a:pPr algn="ctr">
              <a:spcBef>
                <a:spcPct val="50000"/>
              </a:spcBef>
              <a:buFont typeface="Arial" pitchFamily="34" charset="0"/>
              <a:buNone/>
            </a:pPr>
            <a:endParaRPr lang="en-US" altLang="en-US" sz="2400" b="1" dirty="0">
              <a:latin typeface="Arial" pitchFamily="34" charset="0"/>
              <a:cs typeface="Arial" pitchFamily="34" charset="0"/>
            </a:endParaRPr>
          </a:p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b="1" dirty="0">
                <a:latin typeface="Arial" pitchFamily="34" charset="0"/>
                <a:cs typeface="Arial" pitchFamily="34" charset="0"/>
              </a:rPr>
              <a:t>Name of the Lecturer: 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Dr. Kazeem Oluwakemi OSENI</a:t>
            </a:r>
            <a:endParaRPr lang="en-US" altLang="en-US" sz="2400" dirty="0">
              <a:latin typeface="Arial" pitchFamily="34" charset="0"/>
              <a:cs typeface="Arial" pitchFamily="34" charset="0"/>
            </a:endParaRPr>
          </a:p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b="1" dirty="0">
                <a:latin typeface="Arial" pitchFamily="34" charset="0"/>
                <a:cs typeface="Arial" pitchFamily="34" charset="0"/>
              </a:rPr>
              <a:t>Name of the University: </a:t>
            </a:r>
            <a:r>
              <a:rPr lang="ro-RO" altLang="en-US" sz="2400" dirty="0">
                <a:latin typeface="Arial" pitchFamily="34" charset="0"/>
                <a:cs typeface="Arial" pitchFamily="34" charset="0"/>
              </a:rPr>
              <a:t>Univeristy of Walles Trin</a:t>
            </a:r>
            <a:r>
              <a:rPr lang="en-GB" altLang="en-US" sz="2400" dirty="0">
                <a:latin typeface="Arial" pitchFamily="34" charset="0"/>
                <a:cs typeface="Arial" pitchFamily="34" charset="0"/>
              </a:rPr>
              <a:t>i</a:t>
            </a:r>
            <a:r>
              <a:rPr lang="ro-RO" altLang="en-US" sz="2400" dirty="0">
                <a:latin typeface="Arial" pitchFamily="34" charset="0"/>
                <a:cs typeface="Arial" pitchFamily="34" charset="0"/>
              </a:rPr>
              <a:t>ty Saint David</a:t>
            </a:r>
            <a:endParaRPr lang="en-US" altLang="en-US" sz="2400" dirty="0">
              <a:latin typeface="Arial" pitchFamily="34" charset="0"/>
              <a:cs typeface="Arial" pitchFamily="34" charset="0"/>
            </a:endParaRPr>
          </a:p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400" b="1" dirty="0">
                <a:latin typeface="Arial" pitchFamily="34" charset="0"/>
                <a:cs typeface="Arial" pitchFamily="34" charset="0"/>
              </a:rPr>
              <a:t>Presentation Date: </a:t>
            </a:r>
            <a:r>
              <a:rPr lang="ro-RO" altLang="en-US" sz="2400" dirty="0">
                <a:latin typeface="Arial" pitchFamily="34" charset="0"/>
                <a:cs typeface="Arial" pitchFamily="34" charset="0"/>
              </a:rPr>
              <a:t>19 December 2019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15875" y="704850"/>
            <a:ext cx="9144000" cy="4955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Table of Contents</a:t>
            </a:r>
            <a:endParaRPr lang="ro-RO" altLang="en-US" sz="2800" dirty="0">
              <a:latin typeface="Arial" pitchFamily="34" charset="0"/>
              <a:cs typeface="Arial" pitchFamily="34" charset="0"/>
            </a:endParaRPr>
          </a:p>
          <a:p>
            <a:pPr algn="ctr">
              <a:spcBef>
                <a:spcPct val="50000"/>
              </a:spcBef>
              <a:buFont typeface="Arial" pitchFamily="34" charset="0"/>
              <a:buNone/>
            </a:pPr>
            <a:endParaRPr lang="en-US" altLang="en-US" sz="24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Introduction and Background of the organization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Challenges before introducing Modern Technology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Insights of Modern Technology Introduced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Impacts of Modern </a:t>
            </a:r>
            <a:r>
              <a:rPr lang="en-GB" altLang="en-US" sz="2400" dirty="0">
                <a:latin typeface="Arial" pitchFamily="34" charset="0"/>
                <a:cs typeface="Arial" pitchFamily="34" charset="0"/>
              </a:rPr>
              <a:t>Technology</a:t>
            </a:r>
            <a:r>
              <a:rPr lang="en-US" altLang="en-US" sz="2400" dirty="0">
                <a:latin typeface="Arial" pitchFamily="34" charset="0"/>
                <a:cs typeface="Arial" pitchFamily="34" charset="0"/>
              </a:rPr>
              <a:t> 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Lessons drawn from the case study</a:t>
            </a:r>
          </a:p>
          <a:p>
            <a:pPr marL="457200" indent="-457200">
              <a:spcBef>
                <a:spcPct val="50000"/>
              </a:spcBef>
              <a:buFont typeface="Arial" pitchFamily="34" charset="0"/>
              <a:buChar char="•"/>
            </a:pPr>
            <a:r>
              <a:rPr lang="en-US" altLang="en-US" sz="2400" dirty="0">
                <a:latin typeface="Arial" pitchFamily="34" charset="0"/>
                <a:cs typeface="Arial" pitchFamily="34" charset="0"/>
              </a:rPr>
              <a:t>Conclusion &amp;  References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endParaRPr lang="en-US" altLang="en-US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00100" y="571480"/>
            <a:ext cx="7215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sz="2800" dirty="0">
                <a:latin typeface="Arial" pitchFamily="34" charset="0"/>
                <a:cs typeface="Arial" pitchFamily="34" charset="0"/>
              </a:rPr>
              <a:t>Introduction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2910" y="1714488"/>
            <a:ext cx="76438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>
                <a:latin typeface="Arial" pitchFamily="34" charset="0"/>
                <a:cs typeface="Arial" pitchFamily="34" charset="0"/>
              </a:rPr>
              <a:t>	The purpose of this work is to present   </a:t>
            </a:r>
            <a:r>
              <a:rPr lang="ro-RO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“Mobile Care Monitoring</a:t>
            </a:r>
            <a:r>
              <a:rPr lang="en-GB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(Person Centred Software)”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. Analise impact of electronic application implementation and present the challenges before introductions.</a:t>
            </a:r>
          </a:p>
          <a:p>
            <a:endParaRPr lang="ro-RO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357158" y="1285860"/>
            <a:ext cx="7643866" cy="464347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ro-RO" sz="2400" dirty="0">
                <a:latin typeface="Arial" pitchFamily="34" charset="0"/>
                <a:cs typeface="Arial" pitchFamily="34" charset="0"/>
              </a:rPr>
              <a:t>Manager: Emma Dudhee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Contact:- by post: 227, London Road, Romford,    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                             RM7 9BQ</a:t>
            </a:r>
          </a:p>
          <a:p>
            <a:pPr>
              <a:buNone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	-by e-mail: </a:t>
            </a:r>
            <a:r>
              <a:rPr lang="ro-RO" sz="2400" dirty="0">
                <a:latin typeface="Arial" pitchFamily="34" charset="0"/>
                <a:cs typeface="Arial" pitchFamily="34" charset="0"/>
                <a:hlinkClick r:id="rId2"/>
              </a:rPr>
              <a:t>mail@boutiquecarehome.co.uk</a:t>
            </a:r>
            <a:endParaRPr lang="ro-RO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	-by phone: 01708380940</a:t>
            </a:r>
          </a:p>
          <a:p>
            <a:pPr>
              <a:buNone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	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The company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has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been established for over twenty years, during this time the team have owned, operated and managed a number of successful care home in the South East.</a:t>
            </a:r>
          </a:p>
          <a:p>
            <a:pPr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en-US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Boutique home care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is a independent  company, provider that offer professional and compassionate care for elderly community</a:t>
            </a:r>
            <a:r>
              <a:rPr lang="ro-RO" sz="28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ro-RO" sz="28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boutique image.jf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24625" y="0"/>
            <a:ext cx="2619375" cy="1743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500166" y="142852"/>
            <a:ext cx="371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sz="2800" dirty="0">
                <a:latin typeface="Arial" pitchFamily="34" charset="0"/>
                <a:cs typeface="Arial" pitchFamily="34" charset="0"/>
              </a:rPr>
              <a:t>Background</a:t>
            </a:r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71472" y="1571612"/>
            <a:ext cx="8143932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challenges encountered by staff and management before introductions of the MCM electronic application are</a:t>
            </a:r>
            <a:r>
              <a:rPr lang="ro-RO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pPr algn="ctr"/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Poor evidence, less information recording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Mistake and spellings errors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Too much time 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lost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to complete the charts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Lost or wrongly bound the charts</a:t>
            </a:r>
            <a:endParaRPr lang="ro-RO" sz="2400" dirty="0">
              <a:latin typeface="Arial" pitchFamily="34" charset="0"/>
              <a:cs typeface="Arial" pitchFamily="34" charset="0"/>
            </a:endParaRP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en-GB" dirty="0"/>
          </a:p>
          <a:p>
            <a:r>
              <a:rPr lang="en-GB" dirty="0"/>
              <a:t>	</a:t>
            </a:r>
            <a:endParaRPr lang="en-GB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ro-RO" dirty="0"/>
          </a:p>
        </p:txBody>
      </p:sp>
      <p:pic>
        <p:nvPicPr>
          <p:cNvPr id="6" name="Picture 5" descr="folder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0"/>
            <a:ext cx="8215370" cy="150019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0034" y="714356"/>
            <a:ext cx="814393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High risk of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neglect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	-forget to provide some care task to the resident</a:t>
            </a:r>
          </a:p>
          <a:p>
            <a:pPr>
              <a:buFont typeface="Arial" pitchFamily="34" charset="0"/>
              <a:buChar char="•"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Unfair practice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	- do not respect the legislation when provide care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overdoses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 drugs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	-the chart can be wrongly completed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increased funding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	- the reduction of paper usage, that automatically leads to saving money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constant improvement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	-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reminding management when staff need to renew their training</a:t>
            </a:r>
          </a:p>
          <a:p>
            <a:r>
              <a:rPr lang="ro-RO" sz="2400" dirty="0">
                <a:latin typeface="Arial" pitchFamily="34" charset="0"/>
                <a:cs typeface="Arial" pitchFamily="34" charset="0"/>
              </a:rPr>
              <a:t>	-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reminds management when a resident has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 their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appointment with GP or hospital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endParaRPr lang="ro-RO" sz="240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endParaRPr lang="ro-RO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4282" y="2857496"/>
            <a:ext cx="842968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ro-RO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Mobile Care Monitoring 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is the electronic application that was implement in the care home to help the managemnt and staff to provide high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quality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 of care.</a:t>
            </a: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en-GB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Mobile Care Monitoring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is an intelligent, easy, fast and icon driven mobile. Application where you can track all important actions about the residents. As a health care assistant you have access to the care plan, residents personal information, medication, residents preferences, food allergy, activities, charts and notes.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14282" y="2071678"/>
            <a:ext cx="84296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" pitchFamily="34" charset="0"/>
                <a:cs typeface="Arial" pitchFamily="34" charset="0"/>
              </a:rPr>
              <a:t>Presentation of new </a:t>
            </a:r>
            <a:r>
              <a:rPr lang="en-GB" sz="2800" dirty="0">
                <a:latin typeface="Arial" pitchFamily="34" charset="0"/>
                <a:cs typeface="Arial" pitchFamily="34" charset="0"/>
              </a:rPr>
              <a:t>Technology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implemented in </a:t>
            </a:r>
            <a:r>
              <a:rPr lang="ro-RO" sz="2800" dirty="0">
                <a:latin typeface="Arial" pitchFamily="34" charset="0"/>
                <a:cs typeface="Arial" pitchFamily="34" charset="0"/>
              </a:rPr>
              <a:t>the care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home</a:t>
            </a:r>
            <a:r>
              <a:rPr lang="ro-RO" sz="2800" dirty="0">
                <a:latin typeface="Arial" pitchFamily="34" charset="0"/>
                <a:cs typeface="Arial" pitchFamily="34" charset="0"/>
              </a:rPr>
              <a:t> “</a:t>
            </a:r>
            <a:r>
              <a:rPr lang="en-US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Boutique</a:t>
            </a:r>
            <a:r>
              <a:rPr lang="ro-RO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”</a:t>
            </a:r>
            <a:endParaRPr lang="ro-RO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 descr="mcm 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214290"/>
            <a:ext cx="7572427" cy="178592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1472" y="357166"/>
            <a:ext cx="807249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advantages</a:t>
            </a:r>
            <a:r>
              <a:rPr lang="ro-RO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and differents  </a:t>
            </a:r>
            <a:r>
              <a:rPr lang="en-GB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of using the electronic application are:</a:t>
            </a:r>
            <a:endParaRPr lang="ro-RO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ro-RO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Advantages:</a:t>
            </a:r>
            <a:endParaRPr lang="en-GB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Good evidence recording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Avoiding drugs overdoses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Access the information 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to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everyone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Avoid writing mistake and spellings errors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Confidence for CQC inspection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Increased funding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Constant improvement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Provide a safe and responsive service </a:t>
            </a:r>
            <a:endParaRPr lang="ro-RO" sz="2400" dirty="0">
              <a:latin typeface="Arial" pitchFamily="34" charset="0"/>
              <a:cs typeface="Arial" pitchFamily="34" charset="0"/>
            </a:endParaRPr>
          </a:p>
          <a:p>
            <a:r>
              <a:rPr lang="ro-RO" sz="24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Differents: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Alerting the staff not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 to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forget the important task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Identifying when the resident are  a risk to neglect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Inform the staff what each resident need</a:t>
            </a:r>
            <a:endParaRPr lang="en-GB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0034" y="142852"/>
            <a:ext cx="842965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impact of implementing the electronic application are:</a:t>
            </a:r>
            <a:endParaRPr lang="ro-RO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endParaRPr lang="ro-RO" sz="2800" dirty="0">
              <a:latin typeface="Arial" pitchFamily="34" charset="0"/>
              <a:cs typeface="Arial" pitchFamily="34" charset="0"/>
            </a:endParaRPr>
          </a:p>
          <a:p>
            <a:r>
              <a:rPr lang="ro-RO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Positive impact :</a:t>
            </a:r>
          </a:p>
          <a:p>
            <a:endParaRPr lang="ro-RO" sz="2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Protecting nature by reducing the amount of paper us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ag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More time offered for the residents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Share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information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 with NHS, CQC ,Safeguarding and Council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All the information are stored online avoiding their loss.</a:t>
            </a:r>
            <a:endParaRPr lang="ro-RO" sz="2400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Share information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 with the family residents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endParaRPr lang="ro-RO" sz="2400" dirty="0">
              <a:latin typeface="Arial" pitchFamily="34" charset="0"/>
              <a:cs typeface="Arial" pitchFamily="34" charset="0"/>
            </a:endParaRPr>
          </a:p>
          <a:p>
            <a:r>
              <a:rPr lang="ro-RO" sz="2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Negative impact:</a:t>
            </a:r>
          </a:p>
          <a:p>
            <a:endParaRPr lang="ro-RO" sz="2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Unsecure confidential information in case of hacking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Non-registration of data in case of lack of internet</a:t>
            </a:r>
            <a:endParaRPr lang="ro-RO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785786" y="500042"/>
            <a:ext cx="74295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lessons learned from the implementation of electronic technology in </a:t>
            </a:r>
            <a:r>
              <a:rPr lang="ro-RO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the care</a:t>
            </a:r>
            <a:r>
              <a:rPr lang="en-US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home </a:t>
            </a:r>
            <a:r>
              <a:rPr lang="en-GB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Boutique</a:t>
            </a:r>
            <a:r>
              <a:rPr lang="en-US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are:</a:t>
            </a:r>
            <a:endParaRPr lang="ro-RO" sz="28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28662" y="2143116"/>
            <a:ext cx="7572428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Tehnology and digital training provide to the staff</a:t>
            </a:r>
          </a:p>
          <a:p>
            <a:pPr marL="342900" indent="-342900">
              <a:buFont typeface="+mj-lt"/>
              <a:buAutoNum type="arabicPeriod"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Good management and confident staff </a:t>
            </a:r>
          </a:p>
          <a:p>
            <a:pPr marL="342900" indent="-342900">
              <a:buFont typeface="+mj-lt"/>
              <a:buAutoNum type="arabicPeriod"/>
            </a:pPr>
            <a:r>
              <a:rPr lang="ro-RO" sz="2400" dirty="0">
                <a:latin typeface="Arial" pitchFamily="34" charset="0"/>
                <a:cs typeface="Arial" pitchFamily="34" charset="0"/>
              </a:rPr>
              <a:t>Good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evidence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 recording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High quality of care in accordance with CQC standards</a:t>
            </a:r>
            <a:endParaRPr lang="ro-RO" sz="24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+mj-lt"/>
              <a:buAutoNum type="arabicPeriod"/>
            </a:pPr>
            <a:endParaRPr lang="ro-RO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8596" y="714356"/>
            <a:ext cx="8358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en-US" sz="2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ro-RO" sz="2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642910" y="1714488"/>
            <a:ext cx="807249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dirty="0">
                <a:latin typeface="Arial" pitchFamily="34" charset="0"/>
                <a:cs typeface="Arial" pitchFamily="34" charset="0"/>
              </a:rPr>
              <a:t>	T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his presentation </a:t>
            </a:r>
            <a:r>
              <a:rPr lang="ro-RO" sz="2400" dirty="0">
                <a:latin typeface="Arial" pitchFamily="34" charset="0"/>
                <a:cs typeface="Arial" pitchFamily="34" charset="0"/>
              </a:rPr>
              <a:t>focused on showing the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advantages 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of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“</a:t>
            </a:r>
            <a:r>
              <a:rPr lang="ro-RO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Mobile Care Monitoring”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and the impact that it after it was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introduce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ed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in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to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Care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H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ome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Boutique</a:t>
            </a:r>
            <a:r>
              <a:rPr lang="ro-RO" sz="2400" dirty="0" smtClean="0">
                <a:latin typeface="Arial" pitchFamily="34" charset="0"/>
                <a:cs typeface="Arial" pitchFamily="34" charset="0"/>
              </a:rPr>
              <a:t>.Futhermore describes the application and benefits brought in “Boutique Home Care” . </a:t>
            </a:r>
            <a:endParaRPr lang="ro-RO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28596" y="214290"/>
            <a:ext cx="828680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Reference:</a:t>
            </a:r>
          </a:p>
          <a:p>
            <a:endParaRPr lang="ro-RO" sz="2000" dirty="0" smtClean="0">
              <a:latin typeface="Arial" pitchFamily="34" charset="0"/>
              <a:cs typeface="Arial" pitchFamily="34" charset="0"/>
            </a:endParaRPr>
          </a:p>
          <a:p>
            <a:pPr marL="342900" indent="-342900"/>
            <a:r>
              <a:rPr lang="ro-RO" sz="2000" dirty="0" smtClean="0">
                <a:latin typeface="Arial" pitchFamily="34" charset="0"/>
                <a:cs typeface="Arial" pitchFamily="34" charset="0"/>
              </a:rPr>
              <a:t>1.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Care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Home profession (2019)[Online]</a:t>
            </a:r>
          </a:p>
          <a:p>
            <a:pPr marL="342900" indent="-342900"/>
            <a:r>
              <a:rPr lang="en-GB" sz="2000" dirty="0" smtClean="0">
                <a:latin typeface="Arial" pitchFamily="34" charset="0"/>
                <a:cs typeface="Arial" pitchFamily="34" charset="0"/>
              </a:rPr>
              <a:t>Available at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2"/>
              </a:rPr>
              <a:t>www.carehomeprofessional.com/mobile-care--monitoring-improves-care/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. Accessed: 24 November 2019</a:t>
            </a:r>
          </a:p>
          <a:p>
            <a:pPr marL="457200" indent="-457200"/>
            <a:r>
              <a:rPr lang="ro-RO" sz="2000" dirty="0" smtClean="0">
                <a:latin typeface="Arial" pitchFamily="34" charset="0"/>
                <a:cs typeface="Arial" pitchFamily="34" charset="0"/>
              </a:rPr>
              <a:t>2.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General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Medical Council (2016)[Online]</a:t>
            </a:r>
          </a:p>
          <a:p>
            <a:pPr marL="342900" indent="-342900"/>
            <a:r>
              <a:rPr lang="en-GB" sz="2000" dirty="0" smtClean="0">
                <a:latin typeface="Arial" pitchFamily="34" charset="0"/>
                <a:cs typeface="Arial" pitchFamily="34" charset="0"/>
              </a:rPr>
              <a:t>Available at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3"/>
              </a:rPr>
              <a:t>www.gmc-uk.org/guidance/good_medical_practice.asp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; Accessed: 24 November 2019</a:t>
            </a:r>
          </a:p>
          <a:p>
            <a:pPr marL="342900" indent="-342900"/>
            <a:r>
              <a:rPr lang="ro-RO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Person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Center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care (20199) [Online]</a:t>
            </a:r>
          </a:p>
          <a:p>
            <a:pPr marL="342900" indent="-342900"/>
            <a:r>
              <a:rPr lang="en-GB" sz="2000" dirty="0" smtClean="0">
                <a:latin typeface="Arial" pitchFamily="34" charset="0"/>
                <a:cs typeface="Arial" pitchFamily="34" charset="0"/>
              </a:rPr>
              <a:t>Available at </a:t>
            </a:r>
            <a:r>
              <a:rPr lang="en-GB" sz="2000" dirty="0" smtClean="0">
                <a:latin typeface="Arial" pitchFamily="34" charset="0"/>
                <a:cs typeface="Arial" pitchFamily="34" charset="0"/>
                <a:hlinkClick r:id="rId4"/>
              </a:rPr>
              <a:t>https://personcenteredcare.health.org.uk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; Accessed: 24 November 2019</a:t>
            </a:r>
          </a:p>
          <a:p>
            <a:pPr marL="342900" indent="-342900"/>
            <a:r>
              <a:rPr lang="ro-RO" sz="2400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Small 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Business(2019) [Online]</a:t>
            </a:r>
          </a:p>
          <a:p>
            <a:pPr marL="342900" indent="-342900"/>
            <a:r>
              <a:rPr lang="en-GB" sz="2400" dirty="0">
                <a:latin typeface="Arial" pitchFamily="34" charset="0"/>
                <a:cs typeface="Arial" pitchFamily="34" charset="0"/>
              </a:rPr>
              <a:t>Available at </a:t>
            </a:r>
            <a:r>
              <a:rPr lang="en-GB" sz="2400" dirty="0">
                <a:latin typeface="Arial" pitchFamily="34" charset="0"/>
                <a:cs typeface="Arial" pitchFamily="34" charset="0"/>
                <a:hlinkClick r:id="rId5"/>
              </a:rPr>
              <a:t>www.smallbusiness.co.uk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; Accessed: 11 November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2019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</TotalTime>
  <Words>390</Words>
  <Application>Microsoft Office PowerPoint</Application>
  <PresentationFormat>On-screen Show (4:3)</PresentationFormat>
  <Paragraphs>98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Windows User</dc:creator>
  <cp:lastModifiedBy>Windows User</cp:lastModifiedBy>
  <cp:revision>49</cp:revision>
  <dcterms:created xsi:type="dcterms:W3CDTF">2019-11-26T15:40:17Z</dcterms:created>
  <dcterms:modified xsi:type="dcterms:W3CDTF">2019-12-13T12:38:39Z</dcterms:modified>
</cp:coreProperties>
</file>