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22" d="100"/>
          <a:sy n="122" d="100"/>
        </p:scale>
        <p:origin x="114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8">
            <a:extLst>
              <a:ext uri="{FF2B5EF4-FFF2-40B4-BE49-F238E27FC236}">
                <a16:creationId xmlns:a16="http://schemas.microsoft.com/office/drawing/2014/main" id="{0DD54E0C-7FD5-4B8D-8679-0A6008A093CE}"/>
              </a:ext>
            </a:extLst>
          </p:cNvPr>
          <p:cNvSpPr/>
          <p:nvPr/>
        </p:nvSpPr>
        <p:spPr>
          <a:xfrm>
            <a:off x="5224241" y="1096767"/>
            <a:ext cx="650317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Cross 49">
            <a:extLst>
              <a:ext uri="{FF2B5EF4-FFF2-40B4-BE49-F238E27FC236}">
                <a16:creationId xmlns:a16="http://schemas.microsoft.com/office/drawing/2014/main" id="{B77E7967-73CE-4677-934A-B773A16EA758}"/>
              </a:ext>
            </a:extLst>
          </p:cNvPr>
          <p:cNvSpPr/>
          <p:nvPr/>
        </p:nvSpPr>
        <p:spPr>
          <a:xfrm>
            <a:off x="5016809" y="5624446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Rectangle 50">
            <a:extLst>
              <a:ext uri="{FF2B5EF4-FFF2-40B4-BE49-F238E27FC236}">
                <a16:creationId xmlns:a16="http://schemas.microsoft.com/office/drawing/2014/main" id="{442A4157-6A4F-42DB-A13C-D6BBDCED761B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8FE3F34C-00C8-4F12-ABC1-DB1B3D070943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97109" y="1625611"/>
            <a:ext cx="8035344" cy="2722159"/>
          </a:xfrm>
        </p:spPr>
        <p:txBody>
          <a:bodyPr anchor="b"/>
          <a:lstStyle>
            <a:lvl1pPr>
              <a:defRPr sz="8000" spc="-15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>
            <a:extLst>
              <a:ext uri="{FF2B5EF4-FFF2-40B4-BE49-F238E27FC236}">
                <a16:creationId xmlns:a16="http://schemas.microsoft.com/office/drawing/2014/main" id="{4739DC0D-FED1-4E9C-8FFC-7100349796C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97109" y="4466844"/>
            <a:ext cx="8035344" cy="882908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A443E22E-09D6-4463-BA8C-1FC26A80A90F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>
          <a:xfrm>
            <a:off x="797100" y="5708745"/>
            <a:ext cx="3882844" cy="365129"/>
          </a:xfrm>
        </p:spPr>
        <p:txBody>
          <a:bodyPr/>
          <a:lstStyle>
            <a:lvl1pPr>
              <a:defRPr sz="1400"/>
            </a:lvl1pPr>
          </a:lstStyle>
          <a:p>
            <a:pPr lvl="0"/>
            <a:fld id="{0547CA6B-FCB7-40C9-8247-5D515AE0C04D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4E897964-46AA-4364-82DA-097796BBBD7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25281A9C-86A1-45F4-8F83-33983803CC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C4A9EC7-2633-4951-9D67-AFA04EE621E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39639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8">
            <a:extLst>
              <a:ext uri="{FF2B5EF4-FFF2-40B4-BE49-F238E27FC236}">
                <a16:creationId xmlns:a16="http://schemas.microsoft.com/office/drawing/2014/main" id="{A07EE65D-E60C-4350-83F1-75C5E0F79C18}"/>
              </a:ext>
            </a:extLst>
          </p:cNvPr>
          <p:cNvSpPr/>
          <p:nvPr/>
        </p:nvSpPr>
        <p:spPr>
          <a:xfrm>
            <a:off x="6163732" y="1096767"/>
            <a:ext cx="5571064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Cross 49">
            <a:extLst>
              <a:ext uri="{FF2B5EF4-FFF2-40B4-BE49-F238E27FC236}">
                <a16:creationId xmlns:a16="http://schemas.microsoft.com/office/drawing/2014/main" id="{CB8250F8-9EAA-4D56-9ABC-74654B4627C9}"/>
              </a:ext>
            </a:extLst>
          </p:cNvPr>
          <p:cNvSpPr/>
          <p:nvPr/>
        </p:nvSpPr>
        <p:spPr>
          <a:xfrm>
            <a:off x="11529486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Rectangle 50">
            <a:extLst>
              <a:ext uri="{FF2B5EF4-FFF2-40B4-BE49-F238E27FC236}">
                <a16:creationId xmlns:a16="http://schemas.microsoft.com/office/drawing/2014/main" id="{DAD71BF7-4D2E-4512-A8FE-A386E6A76063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6FD878FF-F051-4525-9FCA-B0A4F287404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2F277B7A-F5CA-4802-BBED-866B2DD269E5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399169AC-BD3E-40AC-BCD5-7B9BC74CC21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7A3D504-9FE1-4E81-9B2C-87C3E327C320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FCAE3A1-1408-41E4-921E-160CB23AE60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330CF5D8-7175-4BE7-9C84-33D18B3194D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4F7895D-A4DC-436C-B15B-F39289755FE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717655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8">
            <a:extLst>
              <a:ext uri="{FF2B5EF4-FFF2-40B4-BE49-F238E27FC236}">
                <a16:creationId xmlns:a16="http://schemas.microsoft.com/office/drawing/2014/main" id="{1229509C-0299-4C03-9664-D00C5C8C55A9}"/>
              </a:ext>
            </a:extLst>
          </p:cNvPr>
          <p:cNvSpPr/>
          <p:nvPr/>
        </p:nvSpPr>
        <p:spPr>
          <a:xfrm>
            <a:off x="4291014" y="1096767"/>
            <a:ext cx="7436403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Cross 49">
            <a:extLst>
              <a:ext uri="{FF2B5EF4-FFF2-40B4-BE49-F238E27FC236}">
                <a16:creationId xmlns:a16="http://schemas.microsoft.com/office/drawing/2014/main" id="{F4283114-DBB0-486A-A1CE-3E7A34307C08}"/>
              </a:ext>
            </a:extLst>
          </p:cNvPr>
          <p:cNvSpPr/>
          <p:nvPr/>
        </p:nvSpPr>
        <p:spPr>
          <a:xfrm>
            <a:off x="4086371" y="5624446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4" name="Rectangle 50">
            <a:extLst>
              <a:ext uri="{FF2B5EF4-FFF2-40B4-BE49-F238E27FC236}">
                <a16:creationId xmlns:a16="http://schemas.microsoft.com/office/drawing/2014/main" id="{92697255-D667-4E41-91C0-FCF5BE918067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302CC4A-FB84-4608-BBAB-600DD0A2498B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54" y="1881954"/>
            <a:ext cx="7335838" cy="1987704"/>
          </a:xfrm>
        </p:spPr>
        <p:txBody>
          <a:bodyPr anchor="b"/>
          <a:lstStyle>
            <a:lvl1pPr>
              <a:defRPr sz="6000" spc="-15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F7809D0F-DFA1-4676-9A6F-A711EF6A824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65144" y="3869658"/>
            <a:ext cx="7335838" cy="948461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60E2D4DB-161F-4421-B4E9-BDF75F7E3372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DF16647-BB60-4E68-84FD-27EFCA6CBFF2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E62D24E9-E386-44A0-9F88-D87C8719FDF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9C99387C-FB13-48CF-82ED-927488E1C60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71222FC-5D98-4799-BFBE-A4701F8A03F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17938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030B3E-ED93-46CD-B862-EAEB724C7C68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FE9F5C-E234-4D2F-B948-AA79101AB453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5108" y="2691636"/>
            <a:ext cx="4946638" cy="31897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349756-7C6B-4ED0-94B3-6EC93B03368D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076901" y="2691636"/>
            <a:ext cx="4946638" cy="318972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E5F5B5-9638-43CC-9E70-67E55C20CB5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7CF1E62-A034-498A-80A6-FAB1FBB52215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1503125-3C06-4943-97EE-5A3609734FC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BDBCCF2-2597-4E23-8C16-550273C19F94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8521EA2-3F00-4EED-94EA-21A96527BE5C}" type="slidenum">
              <a:t>‹#›</a:t>
            </a:fld>
            <a:endParaRPr lang="en-US"/>
          </a:p>
        </p:txBody>
      </p:sp>
      <p:sp>
        <p:nvSpPr>
          <p:cNvPr id="8" name="Rectangle 49">
            <a:extLst>
              <a:ext uri="{FF2B5EF4-FFF2-40B4-BE49-F238E27FC236}">
                <a16:creationId xmlns:a16="http://schemas.microsoft.com/office/drawing/2014/main" id="{BC86B950-5DA3-4F85-A869-1098F14ADDB7}"/>
              </a:ext>
            </a:extLst>
          </p:cNvPr>
          <p:cNvSpPr/>
          <p:nvPr/>
        </p:nvSpPr>
        <p:spPr>
          <a:xfrm>
            <a:off x="11738235" y="1096767"/>
            <a:ext cx="453771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9EFF1"/>
              </a:solidFill>
              <a:uFillTx/>
              <a:latin typeface="Tenorite"/>
            </a:endParaRPr>
          </a:p>
        </p:txBody>
      </p:sp>
      <p:sp>
        <p:nvSpPr>
          <p:cNvPr id="9" name="Rectangle 54">
            <a:extLst>
              <a:ext uri="{FF2B5EF4-FFF2-40B4-BE49-F238E27FC236}">
                <a16:creationId xmlns:a16="http://schemas.microsoft.com/office/drawing/2014/main" id="{F9A87D67-23AC-4835-96D5-7BAA7AF43580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0" name="Cross 10">
            <a:extLst>
              <a:ext uri="{FF2B5EF4-FFF2-40B4-BE49-F238E27FC236}">
                <a16:creationId xmlns:a16="http://schemas.microsoft.com/office/drawing/2014/main" id="{188C78D1-BF6B-4353-BB65-CA29B28262EB}"/>
              </a:ext>
            </a:extLst>
          </p:cNvPr>
          <p:cNvSpPr/>
          <p:nvPr/>
        </p:nvSpPr>
        <p:spPr>
          <a:xfrm>
            <a:off x="11531288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1350449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78106-397F-4939-B608-5B7740D9D26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08" y="1204722"/>
            <a:ext cx="8266175" cy="1444752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8E59BD-8E8C-4A09-9F18-56AF34FA3724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65108" y="2691636"/>
            <a:ext cx="4946647" cy="823910"/>
          </a:xfrm>
        </p:spPr>
        <p:txBody>
          <a:bodyPr anchor="b"/>
          <a:lstStyle>
            <a:lvl1pPr marL="0" indent="0">
              <a:buNone/>
              <a:defRPr sz="2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CF418F3-926C-4090-A616-CB90789E6122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565108" y="3515547"/>
            <a:ext cx="4946647" cy="236629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B4CD65-FBE5-44B6-AEEE-FF930FC0F774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076864" y="2691161"/>
            <a:ext cx="4946647" cy="823910"/>
          </a:xfrm>
        </p:spPr>
        <p:txBody>
          <a:bodyPr anchor="b"/>
          <a:lstStyle>
            <a:lvl1pPr marL="0" indent="0">
              <a:buNone/>
              <a:defRPr sz="2800" b="1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2F0D33-EC9B-4E28-8BAA-5E04BD0C73E2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076864" y="3515072"/>
            <a:ext cx="4946647" cy="2366293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606C472-2391-4479-9B41-366FF8FF39E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B2BDD5-C121-41FF-A97C-6239FF74D91E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A2A391-7861-459F-B51E-5A053F2848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6D9E55-5426-40D9-85D2-8D4D1021107F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49A20FD-BDDC-4E39-BAC4-DB90CB9E0FEC}" type="slidenum">
              <a:t>‹#›</a:t>
            </a:fld>
            <a:endParaRPr lang="en-US"/>
          </a:p>
        </p:txBody>
      </p:sp>
      <p:sp>
        <p:nvSpPr>
          <p:cNvPr id="10" name="Rectangle 51">
            <a:extLst>
              <a:ext uri="{FF2B5EF4-FFF2-40B4-BE49-F238E27FC236}">
                <a16:creationId xmlns:a16="http://schemas.microsoft.com/office/drawing/2014/main" id="{98AF3A65-57DF-4F8C-B318-B4B612AB5C03}"/>
              </a:ext>
            </a:extLst>
          </p:cNvPr>
          <p:cNvSpPr/>
          <p:nvPr/>
        </p:nvSpPr>
        <p:spPr>
          <a:xfrm>
            <a:off x="11738235" y="1096767"/>
            <a:ext cx="453771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9EFF1"/>
              </a:solidFill>
              <a:uFillTx/>
              <a:latin typeface="Tenorite"/>
            </a:endParaRPr>
          </a:p>
        </p:txBody>
      </p:sp>
      <p:sp>
        <p:nvSpPr>
          <p:cNvPr id="11" name="Rectangle 56">
            <a:extLst>
              <a:ext uri="{FF2B5EF4-FFF2-40B4-BE49-F238E27FC236}">
                <a16:creationId xmlns:a16="http://schemas.microsoft.com/office/drawing/2014/main" id="{501AC419-47E2-4A19-8609-CA1F0C90678A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2" name="Cross 13">
            <a:extLst>
              <a:ext uri="{FF2B5EF4-FFF2-40B4-BE49-F238E27FC236}">
                <a16:creationId xmlns:a16="http://schemas.microsoft.com/office/drawing/2014/main" id="{EE5C7499-C7CB-4143-BC94-63456F83DD92}"/>
              </a:ext>
            </a:extLst>
          </p:cNvPr>
          <p:cNvSpPr/>
          <p:nvPr/>
        </p:nvSpPr>
        <p:spPr>
          <a:xfrm>
            <a:off x="11531288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47714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DDAB6B-96C7-404C-85F3-6FD4AE1F7BDC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3FDAF25-D3C6-4B79-A6E8-9A7B3A4AC4F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D455D95-FB16-462B-B42B-88B122E7D235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FB1613-B38B-4649-872E-8A63F55FC9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3401F58-F463-451C-8E7B-1C28DC6EF9C3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C7B2B79-8509-4055-B371-C6AC298F0BB8}" type="slidenum">
              <a:t>‹#›</a:t>
            </a:fld>
            <a:endParaRPr lang="en-US"/>
          </a:p>
        </p:txBody>
      </p:sp>
      <p:sp>
        <p:nvSpPr>
          <p:cNvPr id="6" name="Rectangle 47">
            <a:extLst>
              <a:ext uri="{FF2B5EF4-FFF2-40B4-BE49-F238E27FC236}">
                <a16:creationId xmlns:a16="http://schemas.microsoft.com/office/drawing/2014/main" id="{BAF0ACF6-3529-4F2B-B905-92D48F7FA607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7" name="Rectangle 50">
            <a:extLst>
              <a:ext uri="{FF2B5EF4-FFF2-40B4-BE49-F238E27FC236}">
                <a16:creationId xmlns:a16="http://schemas.microsoft.com/office/drawing/2014/main" id="{6149329D-1C4B-4D7A-8603-1964B668B4E8}"/>
              </a:ext>
            </a:extLst>
          </p:cNvPr>
          <p:cNvSpPr/>
          <p:nvPr/>
        </p:nvSpPr>
        <p:spPr>
          <a:xfrm>
            <a:off x="11738235" y="1096767"/>
            <a:ext cx="453771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E9EFF1"/>
              </a:solidFill>
              <a:uFillTx/>
              <a:latin typeface="Tenorite"/>
            </a:endParaRPr>
          </a:p>
        </p:txBody>
      </p:sp>
      <p:sp>
        <p:nvSpPr>
          <p:cNvPr id="8" name="Cross 8">
            <a:extLst>
              <a:ext uri="{FF2B5EF4-FFF2-40B4-BE49-F238E27FC236}">
                <a16:creationId xmlns:a16="http://schemas.microsoft.com/office/drawing/2014/main" id="{8B21F8A3-A4F9-4E6E-94F9-0BFDC03F658A}"/>
              </a:ext>
            </a:extLst>
          </p:cNvPr>
          <p:cNvSpPr/>
          <p:nvPr/>
        </p:nvSpPr>
        <p:spPr>
          <a:xfrm>
            <a:off x="11531288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6093541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49C42ED-EF4C-4228-BAE7-9F9A59B27581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62872A6-CE40-4852-9EA6-DF900316BC11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1E19EFC-ED07-4022-BA74-92064E34C9E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4EB6D60-433E-44DD-A9C2-F01770CE879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503D1F5-E728-4DDC-9A2F-BAC6579ACD75}" type="slidenum">
              <a:t>‹#›</a:t>
            </a:fld>
            <a:endParaRPr lang="en-US"/>
          </a:p>
        </p:txBody>
      </p:sp>
      <p:sp>
        <p:nvSpPr>
          <p:cNvPr id="5" name="Rectangle 46">
            <a:extLst>
              <a:ext uri="{FF2B5EF4-FFF2-40B4-BE49-F238E27FC236}">
                <a16:creationId xmlns:a16="http://schemas.microsoft.com/office/drawing/2014/main" id="{904F799A-EA40-45BC-A200-210E02576AE3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6" name="Cross 47">
            <a:extLst>
              <a:ext uri="{FF2B5EF4-FFF2-40B4-BE49-F238E27FC236}">
                <a16:creationId xmlns:a16="http://schemas.microsoft.com/office/drawing/2014/main" id="{DB60D01B-A9FF-4F87-9D38-C625EA3949CC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7" name="Rectangle 48">
            <a:extLst>
              <a:ext uri="{FF2B5EF4-FFF2-40B4-BE49-F238E27FC236}">
                <a16:creationId xmlns:a16="http://schemas.microsoft.com/office/drawing/2014/main" id="{CA88E635-3C11-40C8-AA74-D6938BA59A20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8787985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1F288F-185D-4AE2-909E-99C863FDC643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44" y="1203798"/>
            <a:ext cx="4114800" cy="107721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0291B-0960-40D7-97EB-1395BF82353B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5611809" y="1508247"/>
            <a:ext cx="5606515" cy="4045881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0C242AF-3AA6-4C37-AE15-AB40618C5228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65144" y="2368296"/>
            <a:ext cx="4114800" cy="3185833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893F676-E196-45F8-9FF6-F75ECE1ED56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2EEEF4E-F2E6-43BD-8FD5-407BA4BF8959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4CF262-B1F4-4B47-B61F-CE0CFBC5B43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8F1984-CCC4-4832-BFC6-C0AFB217EA18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4278228-17C6-4CB8-88A8-1E79965A5292}" type="slidenum">
              <a:t>‹#›</a:t>
            </a:fld>
            <a:endParaRPr lang="en-US"/>
          </a:p>
        </p:txBody>
      </p:sp>
      <p:sp>
        <p:nvSpPr>
          <p:cNvPr id="8" name="Rectangle 49">
            <a:extLst>
              <a:ext uri="{FF2B5EF4-FFF2-40B4-BE49-F238E27FC236}">
                <a16:creationId xmlns:a16="http://schemas.microsoft.com/office/drawing/2014/main" id="{1C2B1E34-1C2C-4EA1-8823-AE412C44A979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Rectangle 52">
            <a:extLst>
              <a:ext uri="{FF2B5EF4-FFF2-40B4-BE49-F238E27FC236}">
                <a16:creationId xmlns:a16="http://schemas.microsoft.com/office/drawing/2014/main" id="{C11CF4D2-1149-4EE4-8EF9-BCD99625E9D0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0" name="Cross 10">
            <a:extLst>
              <a:ext uri="{FF2B5EF4-FFF2-40B4-BE49-F238E27FC236}">
                <a16:creationId xmlns:a16="http://schemas.microsoft.com/office/drawing/2014/main" id="{C0FFA62A-8BF1-47D7-A5F3-2BE6F775015F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3497106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8C36B-8CF5-4731-A1AF-DBE7F4D80570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44" y="1203798"/>
            <a:ext cx="4114800" cy="1077218"/>
          </a:xfrm>
        </p:spPr>
        <p:txBody>
          <a:bodyPr anchor="b"/>
          <a:lstStyle>
            <a:lvl1pPr>
              <a:defRPr sz="32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BFD37F-6FD4-49F9-9024-861B9FC07101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5631149" y="1096767"/>
            <a:ext cx="6096268" cy="5761232"/>
          </a:xfrm>
          <a:solidFill>
            <a:srgbClr val="E9EFF1"/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0CAB1-6677-46A5-B869-4F8FC88E507F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565144" y="2370664"/>
            <a:ext cx="4114800" cy="3183465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DC15C2-010C-43B7-98EC-80EBF19F644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6B75BEAB-E072-467C-9222-C4E671B5A562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EC2A858-4B3C-43D2-8FFC-8BA5E474D87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63105B-7F17-4F5C-B850-7705C07C4A8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B7D1320-2627-4610-BA57-FD7D1A1C607B}" type="slidenum">
              <a:t>‹#›</a:t>
            </a:fld>
            <a:endParaRPr lang="en-US"/>
          </a:p>
        </p:txBody>
      </p:sp>
      <p:sp>
        <p:nvSpPr>
          <p:cNvPr id="8" name="Rectangle 53">
            <a:extLst>
              <a:ext uri="{FF2B5EF4-FFF2-40B4-BE49-F238E27FC236}">
                <a16:creationId xmlns:a16="http://schemas.microsoft.com/office/drawing/2014/main" id="{1749CDCD-B3D4-47EB-B139-1FBE6A320C8C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Rectangle 55">
            <a:extLst>
              <a:ext uri="{FF2B5EF4-FFF2-40B4-BE49-F238E27FC236}">
                <a16:creationId xmlns:a16="http://schemas.microsoft.com/office/drawing/2014/main" id="{4CE8D0E2-91FC-4E8F-A7B4-600A5460EF37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10" name="Cross 10">
            <a:extLst>
              <a:ext uri="{FF2B5EF4-FFF2-40B4-BE49-F238E27FC236}">
                <a16:creationId xmlns:a16="http://schemas.microsoft.com/office/drawing/2014/main" id="{FD364EC9-B193-4BF5-8578-C2A4C47F6649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22356125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9">
            <a:extLst>
              <a:ext uri="{FF2B5EF4-FFF2-40B4-BE49-F238E27FC236}">
                <a16:creationId xmlns:a16="http://schemas.microsoft.com/office/drawing/2014/main" id="{B39DB82A-1484-4A41-BC4B-7E61DC29B93A}"/>
              </a:ext>
            </a:extLst>
          </p:cNvPr>
          <p:cNvSpPr/>
          <p:nvPr/>
        </p:nvSpPr>
        <p:spPr>
          <a:xfrm>
            <a:off x="7087166" y="1096767"/>
            <a:ext cx="4652229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5676FEBB-5EE8-47CC-BBC2-01042E91277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C83E37BD-D513-46A1-A21E-29774B9D663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3C50294A-B893-45E6-9A48-E2E29A8F8E13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46A9CB8-D4BE-4738-AC23-B48FE4413637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A344E63-8892-477A-815F-D7F1150DAC8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BEB69F-A0D2-4014-A769-CC55C5D0559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1E644F-6E38-4EFA-A8CC-839E841277DD}" type="slidenum">
              <a:t>‹#›</a:t>
            </a:fld>
            <a:endParaRPr lang="en-US"/>
          </a:p>
        </p:txBody>
      </p:sp>
      <p:sp>
        <p:nvSpPr>
          <p:cNvPr id="8" name="Rectangle 48">
            <a:extLst>
              <a:ext uri="{FF2B5EF4-FFF2-40B4-BE49-F238E27FC236}">
                <a16:creationId xmlns:a16="http://schemas.microsoft.com/office/drawing/2014/main" id="{8598A269-97B2-410A-A684-B8E96FDB7308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Cross 9">
            <a:extLst>
              <a:ext uri="{FF2B5EF4-FFF2-40B4-BE49-F238E27FC236}">
                <a16:creationId xmlns:a16="http://schemas.microsoft.com/office/drawing/2014/main" id="{4902703D-3327-49E3-9596-1C4DD7996D34}"/>
              </a:ext>
            </a:extLst>
          </p:cNvPr>
          <p:cNvSpPr/>
          <p:nvPr/>
        </p:nvSpPr>
        <p:spPr>
          <a:xfrm>
            <a:off x="11415186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10949245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6DB517B-D36C-491F-ADF8-A40E42885DFB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355665" y="1204722"/>
            <a:ext cx="1853360" cy="4676643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6D2A369-1FF4-4115-9A09-D6DC6824EB03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973671" y="1204722"/>
            <a:ext cx="8274048" cy="469693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C024BC-A6DA-4A78-8A57-EEDAAA3B30AE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E25B8AE-A89D-43CA-9207-83D9ECEB2969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7CD7E9D-0A08-450F-8DBC-DF9AE35886D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DEA3D5E-9F9D-4A13-AC6C-573C2DF37EE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BC7AB3-FF19-4DFD-982B-1C549EC6E64E}" type="slidenum">
              <a:t>‹#›</a:t>
            </a:fld>
            <a:endParaRPr lang="en-US"/>
          </a:p>
        </p:txBody>
      </p:sp>
      <p:sp>
        <p:nvSpPr>
          <p:cNvPr id="7" name="Rectangle 50">
            <a:extLst>
              <a:ext uri="{FF2B5EF4-FFF2-40B4-BE49-F238E27FC236}">
                <a16:creationId xmlns:a16="http://schemas.microsoft.com/office/drawing/2014/main" id="{323DA15D-715A-41D9-AF4D-200CCCF1F1F1}"/>
              </a:ext>
            </a:extLst>
          </p:cNvPr>
          <p:cNvSpPr/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8" name="Rectangle 52">
            <a:extLst>
              <a:ext uri="{FF2B5EF4-FFF2-40B4-BE49-F238E27FC236}">
                <a16:creationId xmlns:a16="http://schemas.microsoft.com/office/drawing/2014/main" id="{DE232AC7-E570-4772-AB9F-D522E9E6E603}"/>
              </a:ext>
            </a:extLst>
          </p:cNvPr>
          <p:cNvSpPr/>
          <p:nvPr/>
        </p:nvSpPr>
        <p:spPr>
          <a:xfrm>
            <a:off x="0" y="1096767"/>
            <a:ext cx="263566" cy="5761232"/>
          </a:xfrm>
          <a:prstGeom prst="rect">
            <a:avLst/>
          </a:prstGeom>
          <a:solidFill>
            <a:srgbClr val="E9EFF1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9" name="Cross 9">
            <a:extLst>
              <a:ext uri="{FF2B5EF4-FFF2-40B4-BE49-F238E27FC236}">
                <a16:creationId xmlns:a16="http://schemas.microsoft.com/office/drawing/2014/main" id="{B412CF4A-7053-47F1-847E-E1E72CCE87B5}"/>
              </a:ext>
            </a:extLst>
          </p:cNvPr>
          <p:cNvSpPr/>
          <p:nvPr/>
        </p:nvSpPr>
        <p:spPr>
          <a:xfrm>
            <a:off x="58247" y="5618905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  <p:extLst>
      <p:ext uri="{BB962C8B-B14F-4D97-AF65-F5344CB8AC3E}">
        <p14:creationId xmlns:p14="http://schemas.microsoft.com/office/powerpoint/2010/main" val="36261271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C05EDFE-F05C-4AA0-9CCE-5A8F8C835BF7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565144" y="1204722"/>
            <a:ext cx="8267291" cy="1446553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FA4AC0-4C1B-4523-8F5A-0493F6E96F50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565154" y="2691636"/>
            <a:ext cx="8267291" cy="3188585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79C03E-BBF9-4FE6-B185-0FDE5D7C8A4A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565144" y="5949699"/>
            <a:ext cx="41148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defRPr>
            </a:lvl1pPr>
          </a:lstStyle>
          <a:p>
            <a:pPr lvl="0"/>
            <a:fld id="{6F8799AE-0AFF-4344-AD90-70F3C7BA7CB3}" type="datetime1">
              <a:rPr lang="en-US"/>
              <a:pPr lvl="0"/>
              <a:t>3/11/2022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7F176AD-62D1-4FDB-9025-17801E39019E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565154" y="543181"/>
            <a:ext cx="4114800" cy="24688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5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AD68C3-983C-4C57-AB4E-7F27D6D6E43D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13026" y="511177"/>
            <a:ext cx="914400" cy="3108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400" b="0" i="0" u="none" strike="noStrike" kern="1200" cap="none" spc="0" baseline="0">
                <a:solidFill>
                  <a:srgbClr val="000000"/>
                </a:solidFill>
                <a:uFillTx/>
                <a:latin typeface="Tenorite"/>
              </a:defRPr>
            </a:lvl1pPr>
          </a:lstStyle>
          <a:p>
            <a:pPr lvl="0"/>
            <a:fld id="{F184FCA2-836B-4181-B227-C7D2445FBD65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400" b="0" i="0" u="none" strike="noStrike" kern="1200" cap="none" spc="0" baseline="0">
          <a:solidFill>
            <a:srgbClr val="000000"/>
          </a:solidFill>
          <a:uFillTx/>
          <a:latin typeface="Seaford Display"/>
        </a:defRPr>
      </a:lvl1pPr>
    </p:titleStyle>
    <p:bodyStyle>
      <a:lvl1pPr marL="228600" marR="0" lvl="0" indent="-228600" algn="l" defTabSz="914400" rtl="0" fontAlgn="auto" hangingPunct="1">
        <a:lnSpc>
          <a:spcPct val="100000"/>
        </a:lnSpc>
        <a:spcBef>
          <a:spcPts val="1000"/>
        </a:spcBef>
        <a:spcAft>
          <a:spcPts val="0"/>
        </a:spcAft>
        <a:buSzPct val="100000"/>
        <a:buFont typeface="System Font Regular"/>
        <a:buChar char="–"/>
        <a:tabLst/>
        <a:defRPr lang="en-US" sz="2400" b="0" i="0" u="none" strike="noStrike" kern="1200" cap="none" spc="0" baseline="0">
          <a:solidFill>
            <a:srgbClr val="000000"/>
          </a:solidFill>
          <a:uFillTx/>
          <a:latin typeface="Tenorite"/>
        </a:defRPr>
      </a:lvl1pPr>
      <a:lvl2pPr marL="685800" marR="0" lvl="1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Tenorite"/>
        </a:defRPr>
      </a:lvl2pPr>
      <a:lvl3pPr marL="1143000" marR="0" lvl="2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Tenorite"/>
        </a:defRPr>
      </a:lvl3pPr>
      <a:lvl4pPr marL="1600200" marR="0" lvl="3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Tenorite"/>
        </a:defRPr>
      </a:lvl4pPr>
      <a:lvl5pPr marL="2057400" marR="0" lvl="4" indent="-228600" algn="l" defTabSz="914400" rtl="0" fontAlgn="auto" hangingPunct="1">
        <a:lnSpc>
          <a:spcPct val="100000"/>
        </a:lnSpc>
        <a:spcBef>
          <a:spcPts val="500"/>
        </a:spcBef>
        <a:spcAft>
          <a:spcPts val="0"/>
        </a:spcAft>
        <a:buSzPct val="100000"/>
        <a:buFont typeface="System Font Regular"/>
        <a:buChar char="–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Tenorite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1">
            <a:extLst>
              <a:ext uri="{FF2B5EF4-FFF2-40B4-BE49-F238E27FC236}">
                <a16:creationId xmlns:a16="http://schemas.microsoft.com/office/drawing/2014/main" id="{09CFADE1-8040-4ACB-9041-1D754ADB6B53}"/>
              </a:ext>
            </a:extLst>
          </p:cNvPr>
          <p:cNvSpPr>
            <a:spLocks noMove="1" noResize="1"/>
          </p:cNvSpPr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7236568F-A242-4638-A2D7-BB82504161FD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71743" y="1500721"/>
            <a:ext cx="4574249" cy="2547647"/>
          </a:xfrm>
        </p:spPr>
        <p:txBody>
          <a:bodyPr>
            <a:normAutofit fontScale="90000"/>
          </a:bodyPr>
          <a:lstStyle/>
          <a:p>
            <a:pPr lvl="0">
              <a:lnSpc>
                <a:spcPct val="90000"/>
              </a:lnSpc>
            </a:pPr>
            <a:br>
              <a:rPr lang="en-GB" sz="2800" dirty="0">
                <a:solidFill>
                  <a:srgbClr val="FF0000"/>
                </a:solidFill>
              </a:rPr>
            </a:b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POR FAVOR </a:t>
            </a: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NO</a:t>
            </a: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rgbClr val="FF0000"/>
                </a:solidFill>
              </a:rPr>
              <a:t>DESPERDICI EL AGUA</a:t>
            </a:r>
            <a:br>
              <a:rPr lang="en-GB" sz="2800" dirty="0">
                <a:solidFill>
                  <a:srgbClr val="FF0000"/>
                </a:solidFill>
              </a:rPr>
            </a:br>
            <a:br>
              <a:rPr lang="en-GB" sz="2800" dirty="0">
                <a:solidFill>
                  <a:srgbClr val="FF0000"/>
                </a:solidFill>
              </a:rPr>
            </a:b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PLEASE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DO NOT WASTE WATER  </a:t>
            </a: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br>
              <a:rPr lang="en-GB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</a:br>
            <a:endParaRPr lang="en-GB" sz="2800" dirty="0">
              <a:solidFill>
                <a:schemeClr val="accent1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id="{BF5452F4-C55D-4F25-907A-8D600427E454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71743" y="4650154"/>
            <a:ext cx="4072353" cy="1836615"/>
          </a:xfrm>
        </p:spPr>
        <p:txBody>
          <a:bodyPr>
            <a:normAutofit fontScale="77500" lnSpcReduction="20000"/>
          </a:bodyPr>
          <a:lstStyle/>
          <a:p>
            <a:pPr lvl="0">
              <a:lnSpc>
                <a:spcPct val="80000"/>
              </a:lnSpc>
            </a:pPr>
            <a:endParaRPr lang="en-GB" sz="600" dirty="0"/>
          </a:p>
          <a:p>
            <a:pPr algn="l"/>
            <a:r>
              <a:rPr lang="es-ES" sz="1000" b="1" i="0" dirty="0">
                <a:solidFill>
                  <a:srgbClr val="202124"/>
                </a:solidFill>
                <a:effectLst/>
                <a:latin typeface="Google Sans"/>
              </a:rPr>
              <a:t>Cuidado del agua</a:t>
            </a:r>
            <a:endParaRPr lang="es-ES" sz="1000" b="0" i="0" dirty="0">
              <a:solidFill>
                <a:srgbClr val="202124"/>
              </a:solidFill>
              <a:effectLst/>
              <a:latin typeface="Google Sans"/>
            </a:endParaRPr>
          </a:p>
          <a:p>
            <a:pPr algn="l">
              <a:buFont typeface="+mj-lt"/>
              <a:buAutoNum type="arabicPeriod"/>
            </a:pPr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¡Cierra el grifo mientras enjabonas los platos! ...</a:t>
            </a:r>
          </a:p>
          <a:p>
            <a:pPr algn="l">
              <a:buFont typeface="+mj-lt"/>
              <a:buAutoNum type="arabicPeriod"/>
            </a:pPr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Revisa las cañerías de tu </a:t>
            </a:r>
            <a:r>
              <a:rPr lang="es-ES" sz="1000" b="0" i="0" dirty="0" err="1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hogary</a:t>
            </a:r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 asegúrate de que no haya pérdidas de </a:t>
            </a:r>
            <a:r>
              <a:rPr lang="es-ES" sz="10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agua</a:t>
            </a:r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algn="l">
              <a:buFont typeface="+mj-lt"/>
              <a:buAutoNum type="arabicPeriod"/>
            </a:pPr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Cuida el </a:t>
            </a:r>
            <a:r>
              <a:rPr lang="es-ES" sz="1000" b="1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agua</a:t>
            </a:r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 en la regadera. ...</a:t>
            </a:r>
          </a:p>
          <a:p>
            <a:pPr algn="l">
              <a:buFont typeface="+mj-lt"/>
              <a:buAutoNum type="arabicPeriod"/>
            </a:pPr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Cierra el grifo mientras te cepillas los dientes. ...</a:t>
            </a:r>
          </a:p>
          <a:p>
            <a:pPr algn="l">
              <a:buFont typeface="+mj-lt"/>
              <a:buAutoNum type="arabicPeriod"/>
            </a:pPr>
            <a:endParaRPr lang="es-ES" sz="1000" dirty="0">
              <a:solidFill>
                <a:srgbClr val="202124"/>
              </a:solidFill>
              <a:latin typeface="arial" panose="020B0604020202020204" pitchFamily="34" charset="0"/>
            </a:endParaRPr>
          </a:p>
          <a:p>
            <a:pPr algn="l"/>
            <a:r>
              <a:rPr lang="es-ES" sz="1000" b="0" i="0" dirty="0">
                <a:solidFill>
                  <a:srgbClr val="202124"/>
                </a:solidFill>
                <a:effectLst/>
                <a:latin typeface="arial" panose="020B0604020202020204" pitchFamily="34" charset="0"/>
              </a:rPr>
              <a:t>Shariful islam </a:t>
            </a:r>
          </a:p>
          <a:p>
            <a:pPr lvl="0">
              <a:lnSpc>
                <a:spcPct val="80000"/>
              </a:lnSpc>
            </a:pPr>
            <a:endParaRPr lang="en-GB" sz="1100" dirty="0"/>
          </a:p>
        </p:txBody>
      </p:sp>
      <p:pic>
        <p:nvPicPr>
          <p:cNvPr id="5" name="Picture 6" descr="A picture containing engineering drawing&#10;&#10;Description automatically generated">
            <a:extLst>
              <a:ext uri="{FF2B5EF4-FFF2-40B4-BE49-F238E27FC236}">
                <a16:creationId xmlns:a16="http://schemas.microsoft.com/office/drawing/2014/main" id="{E954453B-DB70-4AC9-A7BB-D067A866F3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1187"/>
          <a:stretch>
            <a:fillRect/>
          </a:stretch>
        </p:blipFill>
        <p:spPr>
          <a:xfrm>
            <a:off x="4564181" y="314325"/>
            <a:ext cx="7256166" cy="654367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6" name="Rectangle 13">
            <a:extLst>
              <a:ext uri="{FF2B5EF4-FFF2-40B4-BE49-F238E27FC236}">
                <a16:creationId xmlns:a16="http://schemas.microsoft.com/office/drawing/2014/main" id="{D858F254-B495-407F-A061-2329693899F2}"/>
              </a:ext>
            </a:extLst>
          </p:cNvPr>
          <p:cNvSpPr>
            <a:spLocks noMove="1" noResize="1"/>
          </p:cNvSpPr>
          <p:nvPr/>
        </p:nvSpPr>
        <p:spPr>
          <a:xfrm>
            <a:off x="9881555" y="976634"/>
            <a:ext cx="1336770" cy="120143"/>
          </a:xfrm>
          <a:prstGeom prst="rect">
            <a:avLst/>
          </a:pr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  <p:sp>
        <p:nvSpPr>
          <p:cNvPr id="7" name="Cross 15">
            <a:extLst>
              <a:ext uri="{FF2B5EF4-FFF2-40B4-BE49-F238E27FC236}">
                <a16:creationId xmlns:a16="http://schemas.microsoft.com/office/drawing/2014/main" id="{71723FC7-24F6-4C64-A86A-FD0562BF02FA}"/>
              </a:ext>
            </a:extLst>
          </p:cNvPr>
          <p:cNvSpPr>
            <a:spLocks noMove="1" noResize="1"/>
          </p:cNvSpPr>
          <p:nvPr/>
        </p:nvSpPr>
        <p:spPr>
          <a:xfrm>
            <a:off x="5017559" y="5624446"/>
            <a:ext cx="524929" cy="524929"/>
          </a:xfrm>
          <a:custGeom>
            <a:avLst/>
            <a:gdLst>
              <a:gd name="f0" fmla="val w"/>
              <a:gd name="f1" fmla="val h"/>
              <a:gd name="f2" fmla="val ss"/>
              <a:gd name="f3" fmla="val 0"/>
              <a:gd name="f4" fmla="val 39516"/>
              <a:gd name="f5" fmla="abs f0"/>
              <a:gd name="f6" fmla="abs f1"/>
              <a:gd name="f7" fmla="abs f2"/>
              <a:gd name="f8" fmla="?: f5 f0 1"/>
              <a:gd name="f9" fmla="?: f6 f1 1"/>
              <a:gd name="f10" fmla="?: f7 f2 1"/>
              <a:gd name="f11" fmla="*/ f8 1 21600"/>
              <a:gd name="f12" fmla="*/ f9 1 21600"/>
              <a:gd name="f13" fmla="*/ 21600 f8 1"/>
              <a:gd name="f14" fmla="*/ 21600 f9 1"/>
              <a:gd name="f15" fmla="min f12 f11"/>
              <a:gd name="f16" fmla="*/ f13 1 f10"/>
              <a:gd name="f17" fmla="*/ f14 1 f10"/>
              <a:gd name="f18" fmla="val f16"/>
              <a:gd name="f19" fmla="val f17"/>
              <a:gd name="f20" fmla="*/ f3 f15 1"/>
              <a:gd name="f21" fmla="+- f19 0 f3"/>
              <a:gd name="f22" fmla="+- f18 0 f3"/>
              <a:gd name="f23" fmla="*/ f18 f15 1"/>
              <a:gd name="f24" fmla="*/ f19 f15 1"/>
              <a:gd name="f25" fmla="min f22 f21"/>
              <a:gd name="f26" fmla="+- f22 0 f21"/>
              <a:gd name="f27" fmla="*/ f25 f4 1"/>
              <a:gd name="f28" fmla="*/ f27 1 100000"/>
              <a:gd name="f29" fmla="+- f18 0 f28"/>
              <a:gd name="f30" fmla="+- f19 0 f28"/>
              <a:gd name="f31" fmla="?: f26 f3 f28"/>
              <a:gd name="f32" fmla="?: f26 f28 f3"/>
              <a:gd name="f33" fmla="*/ f28 f15 1"/>
              <a:gd name="f34" fmla="?: f26 f18 f29"/>
              <a:gd name="f35" fmla="?: f26 f30 f19"/>
              <a:gd name="f36" fmla="*/ f31 f15 1"/>
              <a:gd name="f37" fmla="*/ f32 f15 1"/>
              <a:gd name="f38" fmla="*/ f29 f15 1"/>
              <a:gd name="f39" fmla="*/ f30 f15 1"/>
              <a:gd name="f40" fmla="*/ f34 f15 1"/>
              <a:gd name="f41" fmla="*/ f35 f15 1"/>
            </a:gdLst>
            <a:ahLst/>
            <a:cxnLst>
              <a:cxn ang="3cd4">
                <a:pos x="hc" y="t"/>
              </a:cxn>
              <a:cxn ang="0">
                <a:pos x="r" y="vc"/>
              </a:cxn>
              <a:cxn ang="cd4">
                <a:pos x="hc" y="b"/>
              </a:cxn>
              <a:cxn ang="cd2">
                <a:pos x="l" y="vc"/>
              </a:cxn>
            </a:cxnLst>
            <a:rect l="f36" t="f37" r="f40" b="f41"/>
            <a:pathLst>
              <a:path>
                <a:moveTo>
                  <a:pt x="f20" y="f33"/>
                </a:moveTo>
                <a:lnTo>
                  <a:pt x="f33" y="f33"/>
                </a:lnTo>
                <a:lnTo>
                  <a:pt x="f33" y="f20"/>
                </a:lnTo>
                <a:lnTo>
                  <a:pt x="f38" y="f20"/>
                </a:lnTo>
                <a:lnTo>
                  <a:pt x="f38" y="f33"/>
                </a:lnTo>
                <a:lnTo>
                  <a:pt x="f23" y="f33"/>
                </a:lnTo>
                <a:lnTo>
                  <a:pt x="f23" y="f39"/>
                </a:lnTo>
                <a:lnTo>
                  <a:pt x="f38" y="f39"/>
                </a:lnTo>
                <a:lnTo>
                  <a:pt x="f38" y="f24"/>
                </a:lnTo>
                <a:lnTo>
                  <a:pt x="f33" y="f24"/>
                </a:lnTo>
                <a:lnTo>
                  <a:pt x="f33" y="f39"/>
                </a:lnTo>
                <a:lnTo>
                  <a:pt x="f20" y="f39"/>
                </a:lnTo>
                <a:close/>
              </a:path>
            </a:pathLst>
          </a:custGeom>
          <a:solidFill>
            <a:srgbClr val="000000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Tenorite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adridVTI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033FA223336B44AB78A5EBBE6527CC3" ma:contentTypeVersion="5" ma:contentTypeDescription="Create a new document." ma:contentTypeScope="" ma:versionID="3afbac144ef84eb7bbd0b644bbcaeac0">
  <xsd:schema xmlns:xsd="http://www.w3.org/2001/XMLSchema" xmlns:xs="http://www.w3.org/2001/XMLSchema" xmlns:p="http://schemas.microsoft.com/office/2006/metadata/properties" xmlns:ns3="7b23fa32-4003-4364-bee1-595462966394" xmlns:ns4="f54e4810-f1f5-4bce-aa8e-e4722dc561be" targetNamespace="http://schemas.microsoft.com/office/2006/metadata/properties" ma:root="true" ma:fieldsID="581f6f6a912e636a9b16ea49c5f0bd0b" ns3:_="" ns4:_="">
    <xsd:import namespace="7b23fa32-4003-4364-bee1-595462966394"/>
    <xsd:import namespace="f54e4810-f1f5-4bce-aa8e-e4722dc561be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b23fa32-4003-4364-bee1-59546296639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54e4810-f1f5-4bce-aa8e-e4722dc561be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2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B1081429-2FB7-474C-B648-3C315B418296}">
  <ds:schemaRefs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f54e4810-f1f5-4bce-aa8e-e4722dc561be"/>
    <ds:schemaRef ds:uri="http://schemas.microsoft.com/office/2006/documentManagement/types"/>
    <ds:schemaRef ds:uri="http://schemas.microsoft.com/office/2006/metadata/properties"/>
    <ds:schemaRef ds:uri="7b23fa32-4003-4364-bee1-595462966394"/>
    <ds:schemaRef ds:uri="http://www.w3.org/XML/1998/namespace"/>
    <ds:schemaRef ds:uri="http://purl.org/dc/elements/1.1/"/>
  </ds:schemaRefs>
</ds:datastoreItem>
</file>

<file path=customXml/itemProps2.xml><?xml version="1.0" encoding="utf-8"?>
<ds:datastoreItem xmlns:ds="http://schemas.openxmlformats.org/officeDocument/2006/customXml" ds:itemID="{812880AC-DBB4-4F92-9876-B2ADCE74218C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5646992-F236-472E-A6FE-0EB3ECEC1F2F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7b23fa32-4003-4364-bee1-595462966394"/>
    <ds:schemaRef ds:uri="f54e4810-f1f5-4bce-aa8e-e4722dc561b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74</TotalTime>
  <Words>68</Words>
  <Application>Microsoft Office PowerPoint</Application>
  <PresentationFormat>Widescreen</PresentationFormat>
  <Paragraphs>9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8" baseType="lpstr">
      <vt:lpstr>arial</vt:lpstr>
      <vt:lpstr>arial</vt:lpstr>
      <vt:lpstr>Google Sans</vt:lpstr>
      <vt:lpstr>Seaford Display</vt:lpstr>
      <vt:lpstr>System Font Regular</vt:lpstr>
      <vt:lpstr>Tenorite</vt:lpstr>
      <vt:lpstr>MadridVTI</vt:lpstr>
      <vt:lpstr>  POR FAVOR  NO DESPERDICI EL AGUA  PLEASE DO NOT WASTE WATER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DESPERDICI EL AGUA</dc:title>
  <dc:creator>Shariful Islam (2013505)</dc:creator>
  <cp:lastModifiedBy>Shariful Islam (2013505)</cp:lastModifiedBy>
  <cp:revision>5</cp:revision>
  <dcterms:created xsi:type="dcterms:W3CDTF">2022-03-10T10:42:52Z</dcterms:created>
  <dcterms:modified xsi:type="dcterms:W3CDTF">2022-03-11T23:02:24Z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0x0101000033FA223336B44AB78A5EBBE6527CC3</vt:lpwstr>
  </property>
</Properties>
</file>