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handoutMasterIdLst>
    <p:handoutMasterId r:id="rId12"/>
  </p:handoutMasterIdLst>
  <p:sldIdLst>
    <p:sldId id="256" r:id="rId2"/>
    <p:sldId id="264" r:id="rId3"/>
    <p:sldId id="257" r:id="rId4"/>
    <p:sldId id="260" r:id="rId5"/>
    <p:sldId id="263" r:id="rId6"/>
    <p:sldId id="259" r:id="rId7"/>
    <p:sldId id="258"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EEC72AD-5357-9052-7D0E-D0EA48D68AA5}" name="olga jarmusevica" initials="oj" userId="f96218ba79724e33"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7FB426-1B88-4F3D-84FF-D8574C310781}" v="6" dt="2022-10-09T18:34:08.5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8" d="100"/>
          <a:sy n="58" d="100"/>
        </p:scale>
        <p:origin x="98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ga jarmusevica" userId="f96218ba79724e33" providerId="LiveId" clId="{F57FB426-1B88-4F3D-84FF-D8574C310781}"/>
    <pc:docChg chg="undo redo custSel modSld">
      <pc:chgData name="olga jarmusevica" userId="f96218ba79724e33" providerId="LiveId" clId="{F57FB426-1B88-4F3D-84FF-D8574C310781}" dt="2022-10-09T18:32:15.189" v="1473"/>
      <pc:docMkLst>
        <pc:docMk/>
      </pc:docMkLst>
      <pc:sldChg chg="modSp mod">
        <pc:chgData name="olga jarmusevica" userId="f96218ba79724e33" providerId="LiveId" clId="{F57FB426-1B88-4F3D-84FF-D8574C310781}" dt="2022-10-09T18:32:15.189" v="1473"/>
        <pc:sldMkLst>
          <pc:docMk/>
          <pc:sldMk cId="2890332457" sldId="256"/>
        </pc:sldMkLst>
        <pc:spChg chg="mod">
          <ac:chgData name="olga jarmusevica" userId="f96218ba79724e33" providerId="LiveId" clId="{F57FB426-1B88-4F3D-84FF-D8574C310781}" dt="2022-10-09T18:05:49.472" v="1311" actId="2"/>
          <ac:spMkLst>
            <pc:docMk/>
            <pc:sldMk cId="2890332457" sldId="256"/>
            <ac:spMk id="2" creationId="{61E42CB2-69C9-F5FA-0668-35D02DC77A24}"/>
          </ac:spMkLst>
        </pc:spChg>
        <pc:picChg chg="mod">
          <ac:chgData name="olga jarmusevica" userId="f96218ba79724e33" providerId="LiveId" clId="{F57FB426-1B88-4F3D-84FF-D8574C310781}" dt="2022-10-09T18:32:15.189" v="1473"/>
          <ac:picMkLst>
            <pc:docMk/>
            <pc:sldMk cId="2890332457" sldId="256"/>
            <ac:picMk id="5" creationId="{D1EEC1D1-25D4-16C8-C8BC-44D5599CD571}"/>
          </ac:picMkLst>
        </pc:picChg>
      </pc:sldChg>
      <pc:sldChg chg="addSp delSp modSp mod setBg setClrOvrMap">
        <pc:chgData name="olga jarmusevica" userId="f96218ba79724e33" providerId="LiveId" clId="{F57FB426-1B88-4F3D-84FF-D8574C310781}" dt="2022-10-09T18:26:38.091" v="1444" actId="1440"/>
        <pc:sldMkLst>
          <pc:docMk/>
          <pc:sldMk cId="2559174210" sldId="257"/>
        </pc:sldMkLst>
        <pc:spChg chg="mod">
          <ac:chgData name="olga jarmusevica" userId="f96218ba79724e33" providerId="LiveId" clId="{F57FB426-1B88-4F3D-84FF-D8574C310781}" dt="2022-10-09T18:25:47.460" v="1434" actId="255"/>
          <ac:spMkLst>
            <pc:docMk/>
            <pc:sldMk cId="2559174210" sldId="257"/>
            <ac:spMk id="2" creationId="{44D7E066-8846-2080-F001-F740AABDF523}"/>
          </ac:spMkLst>
        </pc:spChg>
        <pc:spChg chg="mod ord">
          <ac:chgData name="olga jarmusevica" userId="f96218ba79724e33" providerId="LiveId" clId="{F57FB426-1B88-4F3D-84FF-D8574C310781}" dt="2022-10-09T18:26:10.074" v="1438" actId="255"/>
          <ac:spMkLst>
            <pc:docMk/>
            <pc:sldMk cId="2559174210" sldId="257"/>
            <ac:spMk id="3" creationId="{747AEE45-9D5C-8E27-2D0A-47C4F6EFFD7C}"/>
          </ac:spMkLst>
        </pc:spChg>
        <pc:spChg chg="add del">
          <ac:chgData name="olga jarmusevica" userId="f96218ba79724e33" providerId="LiveId" clId="{F57FB426-1B88-4F3D-84FF-D8574C310781}" dt="2022-10-09T18:08:59.053" v="1324" actId="26606"/>
          <ac:spMkLst>
            <pc:docMk/>
            <pc:sldMk cId="2559174210" sldId="257"/>
            <ac:spMk id="38" creationId="{CEB41C5C-0F34-4DDA-9D7C-5E717F35F60C}"/>
          </ac:spMkLst>
        </pc:spChg>
        <pc:spChg chg="add del">
          <ac:chgData name="olga jarmusevica" userId="f96218ba79724e33" providerId="LiveId" clId="{F57FB426-1B88-4F3D-84FF-D8574C310781}" dt="2022-10-09T18:08:40.351" v="1321" actId="26606"/>
          <ac:spMkLst>
            <pc:docMk/>
            <pc:sldMk cId="2559174210" sldId="257"/>
            <ac:spMk id="41" creationId="{04812C46-200A-4DEB-A05E-3ED6C68C2387}"/>
          </ac:spMkLst>
        </pc:spChg>
        <pc:spChg chg="add del">
          <ac:chgData name="olga jarmusevica" userId="f96218ba79724e33" providerId="LiveId" clId="{F57FB426-1B88-4F3D-84FF-D8574C310781}" dt="2022-10-09T18:08:40.351" v="1321" actId="26606"/>
          <ac:spMkLst>
            <pc:docMk/>
            <pc:sldMk cId="2559174210" sldId="257"/>
            <ac:spMk id="42" creationId="{D1EA859B-E555-4109-94F3-6700E046E008}"/>
          </ac:spMkLst>
        </pc:spChg>
        <pc:spChg chg="add del">
          <ac:chgData name="olga jarmusevica" userId="f96218ba79724e33" providerId="LiveId" clId="{F57FB426-1B88-4F3D-84FF-D8574C310781}" dt="2022-10-09T17:36:42.230" v="1057" actId="26606"/>
          <ac:spMkLst>
            <pc:docMk/>
            <pc:sldMk cId="2559174210" sldId="257"/>
            <ac:spMk id="44" creationId="{B0792D4F-247E-46FE-85FC-881DEFA41D94}"/>
          </ac:spMkLst>
        </pc:spChg>
        <pc:spChg chg="add del">
          <ac:chgData name="olga jarmusevica" userId="f96218ba79724e33" providerId="LiveId" clId="{F57FB426-1B88-4F3D-84FF-D8574C310781}" dt="2022-10-09T18:08:59.024" v="1323" actId="26606"/>
          <ac:spMkLst>
            <pc:docMk/>
            <pc:sldMk cId="2559174210" sldId="257"/>
            <ac:spMk id="45" creationId="{0E3596DD-156A-473E-9BB3-C6A29F7574E9}"/>
          </ac:spMkLst>
        </pc:spChg>
        <pc:spChg chg="add del">
          <ac:chgData name="olga jarmusevica" userId="f96218ba79724e33" providerId="LiveId" clId="{F57FB426-1B88-4F3D-84FF-D8574C310781}" dt="2022-10-09T18:08:59.024" v="1323" actId="26606"/>
          <ac:spMkLst>
            <pc:docMk/>
            <pc:sldMk cId="2559174210" sldId="257"/>
            <ac:spMk id="47" creationId="{2C46C4D6-C474-4E92-B52E-944C1118F7B6}"/>
          </ac:spMkLst>
        </pc:spChg>
        <pc:spChg chg="add del">
          <ac:chgData name="olga jarmusevica" userId="f96218ba79724e33" providerId="LiveId" clId="{F57FB426-1B88-4F3D-84FF-D8574C310781}" dt="2022-10-09T17:37:30.540" v="1059" actId="26606"/>
          <ac:spMkLst>
            <pc:docMk/>
            <pc:sldMk cId="2559174210" sldId="257"/>
            <ac:spMk id="48" creationId="{1557A916-FDD1-44A1-A7A1-70009FD6BE46}"/>
          </ac:spMkLst>
        </pc:spChg>
        <pc:spChg chg="add del">
          <ac:chgData name="olga jarmusevica" userId="f96218ba79724e33" providerId="LiveId" clId="{F57FB426-1B88-4F3D-84FF-D8574C310781}" dt="2022-10-09T17:37:30.540" v="1059" actId="26606"/>
          <ac:spMkLst>
            <pc:docMk/>
            <pc:sldMk cId="2559174210" sldId="257"/>
            <ac:spMk id="49" creationId="{4B874C19-9B23-4B12-823E-D67615A9B3AC}"/>
          </ac:spMkLst>
        </pc:spChg>
        <pc:spChg chg="add del">
          <ac:chgData name="olga jarmusevica" userId="f96218ba79724e33" providerId="LiveId" clId="{F57FB426-1B88-4F3D-84FF-D8574C310781}" dt="2022-10-09T18:25:22.834" v="1429" actId="26606"/>
          <ac:spMkLst>
            <pc:docMk/>
            <pc:sldMk cId="2559174210" sldId="257"/>
            <ac:spMk id="50" creationId="{C89ECBDA-51E6-4484-8F25-E777102F7D0D}"/>
          </ac:spMkLst>
        </pc:spChg>
        <pc:spChg chg="add del">
          <ac:chgData name="olga jarmusevica" userId="f96218ba79724e33" providerId="LiveId" clId="{F57FB426-1B88-4F3D-84FF-D8574C310781}" dt="2022-10-09T18:25:22.834" v="1429" actId="26606"/>
          <ac:spMkLst>
            <pc:docMk/>
            <pc:sldMk cId="2559174210" sldId="257"/>
            <ac:spMk id="51" creationId="{EA2AEA56-4902-4CC1-A43B-1AC27C88CB90}"/>
          </ac:spMkLst>
        </pc:spChg>
        <pc:spChg chg="add">
          <ac:chgData name="olga jarmusevica" userId="f96218ba79724e33" providerId="LiveId" clId="{F57FB426-1B88-4F3D-84FF-D8574C310781}" dt="2022-10-09T18:25:22.834" v="1429" actId="26606"/>
          <ac:spMkLst>
            <pc:docMk/>
            <pc:sldMk cId="2559174210" sldId="257"/>
            <ac:spMk id="56" creationId="{0E3596DD-156A-473E-9BB3-C6A29F7574E9}"/>
          </ac:spMkLst>
        </pc:spChg>
        <pc:spChg chg="add">
          <ac:chgData name="olga jarmusevica" userId="f96218ba79724e33" providerId="LiveId" clId="{F57FB426-1B88-4F3D-84FF-D8574C310781}" dt="2022-10-09T18:25:22.834" v="1429" actId="26606"/>
          <ac:spMkLst>
            <pc:docMk/>
            <pc:sldMk cId="2559174210" sldId="257"/>
            <ac:spMk id="58" creationId="{2C46C4D6-C474-4E92-B52E-944C1118F7B6}"/>
          </ac:spMkLst>
        </pc:spChg>
        <pc:picChg chg="mod ord">
          <ac:chgData name="olga jarmusevica" userId="f96218ba79724e33" providerId="LiveId" clId="{F57FB426-1B88-4F3D-84FF-D8574C310781}" dt="2022-10-09T18:26:38.091" v="1444" actId="1440"/>
          <ac:picMkLst>
            <pc:docMk/>
            <pc:sldMk cId="2559174210" sldId="257"/>
            <ac:picMk id="5" creationId="{0EF4BD41-C5BC-D5C2-635B-67511EE45192}"/>
          </ac:picMkLst>
        </pc:picChg>
        <pc:cxnChg chg="add del">
          <ac:chgData name="olga jarmusevica" userId="f96218ba79724e33" providerId="LiveId" clId="{F57FB426-1B88-4F3D-84FF-D8574C310781}" dt="2022-10-09T18:08:59.053" v="1324" actId="26606"/>
          <ac:cxnSpMkLst>
            <pc:docMk/>
            <pc:sldMk cId="2559174210" sldId="257"/>
            <ac:cxnSpMk id="39" creationId="{57E1E5E6-F385-4E9C-B201-BA5BDE5CAD52}"/>
          </ac:cxnSpMkLst>
        </pc:cxnChg>
        <pc:cxnChg chg="add del">
          <ac:chgData name="olga jarmusevica" userId="f96218ba79724e33" providerId="LiveId" clId="{F57FB426-1B88-4F3D-84FF-D8574C310781}" dt="2022-10-09T17:36:42.230" v="1057" actId="26606"/>
          <ac:cxnSpMkLst>
            <pc:docMk/>
            <pc:sldMk cId="2559174210" sldId="257"/>
            <ac:cxnSpMk id="46" creationId="{749A7284-D010-4ACB-A08A-FC3C3689B5EB}"/>
          </ac:cxnSpMkLst>
        </pc:cxnChg>
      </pc:sldChg>
      <pc:sldChg chg="addSp delSp modSp mod">
        <pc:chgData name="olga jarmusevica" userId="f96218ba79724e33" providerId="LiveId" clId="{F57FB426-1B88-4F3D-84FF-D8574C310781}" dt="2022-10-09T18:21:04.312" v="1411" actId="14100"/>
        <pc:sldMkLst>
          <pc:docMk/>
          <pc:sldMk cId="2324954467" sldId="258"/>
        </pc:sldMkLst>
        <pc:spChg chg="mod">
          <ac:chgData name="olga jarmusevica" userId="f96218ba79724e33" providerId="LiveId" clId="{F57FB426-1B88-4F3D-84FF-D8574C310781}" dt="2022-10-09T18:20:26.363" v="1404" actId="2710"/>
          <ac:spMkLst>
            <pc:docMk/>
            <pc:sldMk cId="2324954467" sldId="258"/>
            <ac:spMk id="2" creationId="{064AD3D9-7B31-FB9A-98D3-D9DE8B0810A6}"/>
          </ac:spMkLst>
        </pc:spChg>
        <pc:spChg chg="del">
          <ac:chgData name="olga jarmusevica" userId="f96218ba79724e33" providerId="LiveId" clId="{F57FB426-1B88-4F3D-84FF-D8574C310781}" dt="2022-10-09T17:09:22.024" v="644" actId="26606"/>
          <ac:spMkLst>
            <pc:docMk/>
            <pc:sldMk cId="2324954467" sldId="258"/>
            <ac:spMk id="38" creationId="{B95B9BA8-1D69-4796-85F5-B6D0BD52354B}"/>
          </ac:spMkLst>
        </pc:spChg>
        <pc:spChg chg="mod">
          <ac:chgData name="olga jarmusevica" userId="f96218ba79724e33" providerId="LiveId" clId="{F57FB426-1B88-4F3D-84FF-D8574C310781}" dt="2022-10-09T18:21:04.312" v="1411" actId="14100"/>
          <ac:spMkLst>
            <pc:docMk/>
            <pc:sldMk cId="2324954467" sldId="258"/>
            <ac:spMk id="39" creationId="{1437D866-82C4-56CF-27F7-8DAE6ED42183}"/>
          </ac:spMkLst>
        </pc:spChg>
        <pc:spChg chg="add del">
          <ac:chgData name="olga jarmusevica" userId="f96218ba79724e33" providerId="LiveId" clId="{F57FB426-1B88-4F3D-84FF-D8574C310781}" dt="2022-10-09T18:17:32.272" v="1388" actId="26606"/>
          <ac:spMkLst>
            <pc:docMk/>
            <pc:sldMk cId="2324954467" sldId="258"/>
            <ac:spMk id="44" creationId="{CEB41C5C-0F34-4DDA-9D7C-5E717F35F60C}"/>
          </ac:spMkLst>
        </pc:spChg>
        <pc:spChg chg="add del">
          <ac:chgData name="olga jarmusevica" userId="f96218ba79724e33" providerId="LiveId" clId="{F57FB426-1B88-4F3D-84FF-D8574C310781}" dt="2022-10-09T18:17:09.459" v="1383" actId="26606"/>
          <ac:spMkLst>
            <pc:docMk/>
            <pc:sldMk cId="2324954467" sldId="258"/>
            <ac:spMk id="51" creationId="{0E3596DD-156A-473E-9BB3-C6A29F7574E9}"/>
          </ac:spMkLst>
        </pc:spChg>
        <pc:spChg chg="add del">
          <ac:chgData name="olga jarmusevica" userId="f96218ba79724e33" providerId="LiveId" clId="{F57FB426-1B88-4F3D-84FF-D8574C310781}" dt="2022-10-09T18:17:09.459" v="1383" actId="26606"/>
          <ac:spMkLst>
            <pc:docMk/>
            <pc:sldMk cId="2324954467" sldId="258"/>
            <ac:spMk id="53" creationId="{2C46C4D6-C474-4E92-B52E-944C1118F7B6}"/>
          </ac:spMkLst>
        </pc:spChg>
        <pc:spChg chg="add del">
          <ac:chgData name="olga jarmusevica" userId="f96218ba79724e33" providerId="LiveId" clId="{F57FB426-1B88-4F3D-84FF-D8574C310781}" dt="2022-10-09T18:17:20.223" v="1385" actId="26606"/>
          <ac:spMkLst>
            <pc:docMk/>
            <pc:sldMk cId="2324954467" sldId="258"/>
            <ac:spMk id="55" creationId="{D009D6D5-DAC2-4A8B-A17A-E206B9012D09}"/>
          </ac:spMkLst>
        </pc:spChg>
        <pc:spChg chg="add del">
          <ac:chgData name="olga jarmusevica" userId="f96218ba79724e33" providerId="LiveId" clId="{F57FB426-1B88-4F3D-84FF-D8574C310781}" dt="2022-10-09T18:17:32.272" v="1387" actId="26606"/>
          <ac:spMkLst>
            <pc:docMk/>
            <pc:sldMk cId="2324954467" sldId="258"/>
            <ac:spMk id="57" creationId="{0E3596DD-156A-473E-9BB3-C6A29F7574E9}"/>
          </ac:spMkLst>
        </pc:spChg>
        <pc:spChg chg="add del">
          <ac:chgData name="olga jarmusevica" userId="f96218ba79724e33" providerId="LiveId" clId="{F57FB426-1B88-4F3D-84FF-D8574C310781}" dt="2022-10-09T18:17:32.272" v="1387" actId="26606"/>
          <ac:spMkLst>
            <pc:docMk/>
            <pc:sldMk cId="2324954467" sldId="258"/>
            <ac:spMk id="58" creationId="{2C46C4D6-C474-4E92-B52E-944C1118F7B6}"/>
          </ac:spMkLst>
        </pc:spChg>
        <pc:spChg chg="add del">
          <ac:chgData name="olga jarmusevica" userId="f96218ba79724e33" providerId="LiveId" clId="{F57FB426-1B88-4F3D-84FF-D8574C310781}" dt="2022-10-09T18:19:15.389" v="1389" actId="26606"/>
          <ac:spMkLst>
            <pc:docMk/>
            <pc:sldMk cId="2324954467" sldId="258"/>
            <ac:spMk id="60" creationId="{687AFE0E-B37D-4531-AFE8-231C8348EAF1}"/>
          </ac:spMkLst>
        </pc:spChg>
        <pc:spChg chg="add">
          <ac:chgData name="olga jarmusevica" userId="f96218ba79724e33" providerId="LiveId" clId="{F57FB426-1B88-4F3D-84FF-D8574C310781}" dt="2022-10-09T18:19:15.389" v="1389" actId="26606"/>
          <ac:spMkLst>
            <pc:docMk/>
            <pc:sldMk cId="2324954467" sldId="258"/>
            <ac:spMk id="65" creationId="{0E3596DD-156A-473E-9BB3-C6A29F7574E9}"/>
          </ac:spMkLst>
        </pc:spChg>
        <pc:spChg chg="add">
          <ac:chgData name="olga jarmusevica" userId="f96218ba79724e33" providerId="LiveId" clId="{F57FB426-1B88-4F3D-84FF-D8574C310781}" dt="2022-10-09T18:19:15.389" v="1389" actId="26606"/>
          <ac:spMkLst>
            <pc:docMk/>
            <pc:sldMk cId="2324954467" sldId="258"/>
            <ac:spMk id="67" creationId="{2C46C4D6-C474-4E92-B52E-944C1118F7B6}"/>
          </ac:spMkLst>
        </pc:spChg>
        <pc:picChg chg="mod">
          <ac:chgData name="olga jarmusevica" userId="f96218ba79724e33" providerId="LiveId" clId="{F57FB426-1B88-4F3D-84FF-D8574C310781}" dt="2022-10-09T18:19:33.237" v="1393" actId="14100"/>
          <ac:picMkLst>
            <pc:docMk/>
            <pc:sldMk cId="2324954467" sldId="258"/>
            <ac:picMk id="5" creationId="{EBE9E570-8E22-AF29-A9B5-0D85C8F05C35}"/>
          </ac:picMkLst>
        </pc:picChg>
        <pc:cxnChg chg="add del">
          <ac:chgData name="olga jarmusevica" userId="f96218ba79724e33" providerId="LiveId" clId="{F57FB426-1B88-4F3D-84FF-D8574C310781}" dt="2022-10-09T18:17:32.272" v="1388" actId="26606"/>
          <ac:cxnSpMkLst>
            <pc:docMk/>
            <pc:sldMk cId="2324954467" sldId="258"/>
            <ac:cxnSpMk id="46" creationId="{57E1E5E6-F385-4E9C-B201-BA5BDE5CAD52}"/>
          </ac:cxnSpMkLst>
        </pc:cxnChg>
      </pc:sldChg>
      <pc:sldChg chg="addSp delSp modSp mod setBg setClrOvrMap">
        <pc:chgData name="olga jarmusevica" userId="f96218ba79724e33" providerId="LiveId" clId="{F57FB426-1B88-4F3D-84FF-D8574C310781}" dt="2022-10-09T18:16:09.389" v="1381" actId="255"/>
        <pc:sldMkLst>
          <pc:docMk/>
          <pc:sldMk cId="639990816" sldId="259"/>
        </pc:sldMkLst>
        <pc:spChg chg="mod">
          <ac:chgData name="olga jarmusevica" userId="f96218ba79724e33" providerId="LiveId" clId="{F57FB426-1B88-4F3D-84FF-D8574C310781}" dt="2022-10-09T18:15:42.133" v="1376" actId="255"/>
          <ac:spMkLst>
            <pc:docMk/>
            <pc:sldMk cId="639990816" sldId="259"/>
            <ac:spMk id="2" creationId="{4E0C38E1-F782-FC58-D244-38364DF9AEB9}"/>
          </ac:spMkLst>
        </pc:spChg>
        <pc:spChg chg="mod">
          <ac:chgData name="olga jarmusevica" userId="f96218ba79724e33" providerId="LiveId" clId="{F57FB426-1B88-4F3D-84FF-D8574C310781}" dt="2022-10-09T18:16:09.389" v="1381" actId="255"/>
          <ac:spMkLst>
            <pc:docMk/>
            <pc:sldMk cId="639990816" sldId="259"/>
            <ac:spMk id="3" creationId="{0DE7EA9B-3D4F-062D-D139-F0C7B0ED04DB}"/>
          </ac:spMkLst>
        </pc:spChg>
        <pc:spChg chg="add del">
          <ac:chgData name="olga jarmusevica" userId="f96218ba79724e33" providerId="LiveId" clId="{F57FB426-1B88-4F3D-84FF-D8574C310781}" dt="2022-10-09T18:15:12.376" v="1372" actId="26606"/>
          <ac:spMkLst>
            <pc:docMk/>
            <pc:sldMk cId="639990816" sldId="259"/>
            <ac:spMk id="26" creationId="{B0792D4F-247E-46FE-85FC-881DEFA41D94}"/>
          </ac:spMkLst>
        </pc:spChg>
        <pc:spChg chg="add del">
          <ac:chgData name="olga jarmusevica" userId="f96218ba79724e33" providerId="LiveId" clId="{F57FB426-1B88-4F3D-84FF-D8574C310781}" dt="2022-10-09T18:15:04.634" v="1369" actId="26606"/>
          <ac:spMkLst>
            <pc:docMk/>
            <pc:sldMk cId="639990816" sldId="259"/>
            <ac:spMk id="32" creationId="{D009D6D5-DAC2-4A8B-A17A-E206B9012D09}"/>
          </ac:spMkLst>
        </pc:spChg>
        <pc:spChg chg="add del">
          <ac:chgData name="olga jarmusevica" userId="f96218ba79724e33" providerId="LiveId" clId="{F57FB426-1B88-4F3D-84FF-D8574C310781}" dt="2022-10-09T18:15:12.354" v="1371" actId="26606"/>
          <ac:spMkLst>
            <pc:docMk/>
            <pc:sldMk cId="639990816" sldId="259"/>
            <ac:spMk id="34" creationId="{D1D34770-47A8-402C-AF23-2B653F2D88C1}"/>
          </ac:spMkLst>
        </pc:spChg>
        <pc:spChg chg="add">
          <ac:chgData name="olga jarmusevica" userId="f96218ba79724e33" providerId="LiveId" clId="{F57FB426-1B88-4F3D-84FF-D8574C310781}" dt="2022-10-09T18:15:12.376" v="1372" actId="26606"/>
          <ac:spMkLst>
            <pc:docMk/>
            <pc:sldMk cId="639990816" sldId="259"/>
            <ac:spMk id="36" creationId="{0E3596DD-156A-473E-9BB3-C6A29F7574E9}"/>
          </ac:spMkLst>
        </pc:spChg>
        <pc:spChg chg="add">
          <ac:chgData name="olga jarmusevica" userId="f96218ba79724e33" providerId="LiveId" clId="{F57FB426-1B88-4F3D-84FF-D8574C310781}" dt="2022-10-09T18:15:12.376" v="1372" actId="26606"/>
          <ac:spMkLst>
            <pc:docMk/>
            <pc:sldMk cId="639990816" sldId="259"/>
            <ac:spMk id="37" creationId="{2C46C4D6-C474-4E92-B52E-944C1118F7B6}"/>
          </ac:spMkLst>
        </pc:spChg>
        <pc:picChg chg="mod">
          <ac:chgData name="olga jarmusevica" userId="f96218ba79724e33" providerId="LiveId" clId="{F57FB426-1B88-4F3D-84FF-D8574C310781}" dt="2022-10-09T18:15:12.376" v="1372" actId="26606"/>
          <ac:picMkLst>
            <pc:docMk/>
            <pc:sldMk cId="639990816" sldId="259"/>
            <ac:picMk id="7" creationId="{E09B9F02-68FE-4742-0BA2-3F525FC8F56E}"/>
          </ac:picMkLst>
        </pc:picChg>
        <pc:cxnChg chg="add del">
          <ac:chgData name="olga jarmusevica" userId="f96218ba79724e33" providerId="LiveId" clId="{F57FB426-1B88-4F3D-84FF-D8574C310781}" dt="2022-10-09T18:15:12.376" v="1372" actId="26606"/>
          <ac:cxnSpMkLst>
            <pc:docMk/>
            <pc:sldMk cId="639990816" sldId="259"/>
            <ac:cxnSpMk id="27" creationId="{749A7284-D010-4ACB-A08A-FC3C3689B5EB}"/>
          </ac:cxnSpMkLst>
        </pc:cxnChg>
      </pc:sldChg>
      <pc:sldChg chg="addSp delSp modSp mod setClrOvrMap">
        <pc:chgData name="olga jarmusevica" userId="f96218ba79724e33" providerId="LiveId" clId="{F57FB426-1B88-4F3D-84FF-D8574C310781}" dt="2022-10-09T18:11:53.601" v="1348" actId="255"/>
        <pc:sldMkLst>
          <pc:docMk/>
          <pc:sldMk cId="3924025968" sldId="260"/>
        </pc:sldMkLst>
        <pc:spChg chg="mod">
          <ac:chgData name="olga jarmusevica" userId="f96218ba79724e33" providerId="LiveId" clId="{F57FB426-1B88-4F3D-84FF-D8574C310781}" dt="2022-10-09T18:11:21.585" v="1341" actId="14100"/>
          <ac:spMkLst>
            <pc:docMk/>
            <pc:sldMk cId="3924025968" sldId="260"/>
            <ac:spMk id="2" creationId="{8EB93C63-00A5-5E56-AED5-B3FE50467D3F}"/>
          </ac:spMkLst>
        </pc:spChg>
        <pc:spChg chg="mod">
          <ac:chgData name="olga jarmusevica" userId="f96218ba79724e33" providerId="LiveId" clId="{F57FB426-1B88-4F3D-84FF-D8574C310781}" dt="2022-10-09T18:11:53.601" v="1348" actId="255"/>
          <ac:spMkLst>
            <pc:docMk/>
            <pc:sldMk cId="3924025968" sldId="260"/>
            <ac:spMk id="3" creationId="{A0BA6EE6-6E15-C5EC-15EC-45D7A3C68721}"/>
          </ac:spMkLst>
        </pc:spChg>
        <pc:spChg chg="del">
          <ac:chgData name="olga jarmusevica" userId="f96218ba79724e33" providerId="LiveId" clId="{F57FB426-1B88-4F3D-84FF-D8574C310781}" dt="2022-10-09T18:10:40.322" v="1333" actId="26606"/>
          <ac:spMkLst>
            <pc:docMk/>
            <pc:sldMk cId="3924025968" sldId="260"/>
            <ac:spMk id="60" creationId="{C7FA33FF-088D-4F16-95A2-2C64D353DEA8}"/>
          </ac:spMkLst>
        </pc:spChg>
        <pc:spChg chg="del">
          <ac:chgData name="olga jarmusevica" userId="f96218ba79724e33" providerId="LiveId" clId="{F57FB426-1B88-4F3D-84FF-D8574C310781}" dt="2022-10-09T18:10:40.322" v="1333" actId="26606"/>
          <ac:spMkLst>
            <pc:docMk/>
            <pc:sldMk cId="3924025968" sldId="260"/>
            <ac:spMk id="62" creationId="{A376EFB1-01CF-419F-ABF1-2AF02BBFCBD1}"/>
          </ac:spMkLst>
        </pc:spChg>
        <pc:spChg chg="del">
          <ac:chgData name="olga jarmusevica" userId="f96218ba79724e33" providerId="LiveId" clId="{F57FB426-1B88-4F3D-84FF-D8574C310781}" dt="2022-10-09T18:10:40.322" v="1333" actId="26606"/>
          <ac:spMkLst>
            <pc:docMk/>
            <pc:sldMk cId="3924025968" sldId="260"/>
            <ac:spMk id="64" creationId="{FF9DEA15-78BD-4750-AA18-B9F28A6D5AB8}"/>
          </ac:spMkLst>
        </pc:spChg>
        <pc:spChg chg="add">
          <ac:chgData name="olga jarmusevica" userId="f96218ba79724e33" providerId="LiveId" clId="{F57FB426-1B88-4F3D-84FF-D8574C310781}" dt="2022-10-09T18:10:40.322" v="1333" actId="26606"/>
          <ac:spMkLst>
            <pc:docMk/>
            <pc:sldMk cId="3924025968" sldId="260"/>
            <ac:spMk id="69" creationId="{0E3596DD-156A-473E-9BB3-C6A29F7574E9}"/>
          </ac:spMkLst>
        </pc:spChg>
        <pc:spChg chg="add">
          <ac:chgData name="olga jarmusevica" userId="f96218ba79724e33" providerId="LiveId" clId="{F57FB426-1B88-4F3D-84FF-D8574C310781}" dt="2022-10-09T18:10:40.322" v="1333" actId="26606"/>
          <ac:spMkLst>
            <pc:docMk/>
            <pc:sldMk cId="3924025968" sldId="260"/>
            <ac:spMk id="71" creationId="{2C46C4D6-C474-4E92-B52E-944C1118F7B6}"/>
          </ac:spMkLst>
        </pc:spChg>
        <pc:picChg chg="mod">
          <ac:chgData name="olga jarmusevica" userId="f96218ba79724e33" providerId="LiveId" clId="{F57FB426-1B88-4F3D-84FF-D8574C310781}" dt="2022-10-09T18:11:02.130" v="1338" actId="14100"/>
          <ac:picMkLst>
            <pc:docMk/>
            <pc:sldMk cId="3924025968" sldId="260"/>
            <ac:picMk id="9" creationId="{2C198B3F-4012-8570-E505-24BA76112024}"/>
          </ac:picMkLst>
        </pc:picChg>
      </pc:sldChg>
      <pc:sldChg chg="addSp delSp modSp mod setBg setClrOvrMap">
        <pc:chgData name="olga jarmusevica" userId="f96218ba79724e33" providerId="LiveId" clId="{F57FB426-1B88-4F3D-84FF-D8574C310781}" dt="2022-10-09T18:23:54.168" v="1428" actId="255"/>
        <pc:sldMkLst>
          <pc:docMk/>
          <pc:sldMk cId="143674313" sldId="261"/>
        </pc:sldMkLst>
        <pc:spChg chg="mod">
          <ac:chgData name="olga jarmusevica" userId="f96218ba79724e33" providerId="LiveId" clId="{F57FB426-1B88-4F3D-84FF-D8574C310781}" dt="2022-10-09T18:23:22.759" v="1422" actId="255"/>
          <ac:spMkLst>
            <pc:docMk/>
            <pc:sldMk cId="143674313" sldId="261"/>
            <ac:spMk id="2" creationId="{AC4EFCE5-8888-3DBA-219A-8D70C69AB28B}"/>
          </ac:spMkLst>
        </pc:spChg>
        <pc:spChg chg="mod">
          <ac:chgData name="olga jarmusevica" userId="f96218ba79724e33" providerId="LiveId" clId="{F57FB426-1B88-4F3D-84FF-D8574C310781}" dt="2022-10-09T18:23:54.168" v="1428" actId="255"/>
          <ac:spMkLst>
            <pc:docMk/>
            <pc:sldMk cId="143674313" sldId="261"/>
            <ac:spMk id="47" creationId="{D3BB3492-60FD-2E33-0590-9EFE2F3BA6C5}"/>
          </ac:spMkLst>
        </pc:spChg>
        <pc:spChg chg="add del">
          <ac:chgData name="olga jarmusevica" userId="f96218ba79724e33" providerId="LiveId" clId="{F57FB426-1B88-4F3D-84FF-D8574C310781}" dt="2022-10-09T17:40:29.864" v="1065" actId="26606"/>
          <ac:spMkLst>
            <pc:docMk/>
            <pc:sldMk cId="143674313" sldId="261"/>
            <ac:spMk id="59" creationId="{AD72D4D1-076F-49D3-9889-EFC4F6D7CA66}"/>
          </ac:spMkLst>
        </pc:spChg>
        <pc:spChg chg="add del">
          <ac:chgData name="olga jarmusevica" userId="f96218ba79724e33" providerId="LiveId" clId="{F57FB426-1B88-4F3D-84FF-D8574C310781}" dt="2022-10-09T17:32:31.661" v="1052" actId="26606"/>
          <ac:spMkLst>
            <pc:docMk/>
            <pc:sldMk cId="143674313" sldId="261"/>
            <ac:spMk id="65" creationId="{CEB41C5C-0F34-4DDA-9D7C-5E717F35F60C}"/>
          </ac:spMkLst>
        </pc:spChg>
        <pc:spChg chg="add del">
          <ac:chgData name="olga jarmusevica" userId="f96218ba79724e33" providerId="LiveId" clId="{F57FB426-1B88-4F3D-84FF-D8574C310781}" dt="2022-10-09T17:33:38.212" v="1054" actId="26606"/>
          <ac:spMkLst>
            <pc:docMk/>
            <pc:sldMk cId="143674313" sldId="261"/>
            <ac:spMk id="69" creationId="{CEB41C5C-0F34-4DDA-9D7C-5E717F35F60C}"/>
          </ac:spMkLst>
        </pc:spChg>
        <pc:spChg chg="add del">
          <ac:chgData name="olga jarmusevica" userId="f96218ba79724e33" providerId="LiveId" clId="{F57FB426-1B88-4F3D-84FF-D8574C310781}" dt="2022-10-09T18:23:06.894" v="1419" actId="26606"/>
          <ac:spMkLst>
            <pc:docMk/>
            <pc:sldMk cId="143674313" sldId="261"/>
            <ac:spMk id="72" creationId="{179F7551-E956-43CB-8F36-268A5DA443BE}"/>
          </ac:spMkLst>
        </pc:spChg>
        <pc:spChg chg="add del">
          <ac:chgData name="olga jarmusevica" userId="f96218ba79724e33" providerId="LiveId" clId="{F57FB426-1B88-4F3D-84FF-D8574C310781}" dt="2022-10-09T18:23:06.894" v="1419" actId="26606"/>
          <ac:spMkLst>
            <pc:docMk/>
            <pc:sldMk cId="143674313" sldId="261"/>
            <ac:spMk id="73" creationId="{B99C248B-47D3-41DF-A1DC-8B38652A8262}"/>
          </ac:spMkLst>
        </pc:spChg>
        <pc:spChg chg="add del">
          <ac:chgData name="olga jarmusevica" userId="f96218ba79724e33" providerId="LiveId" clId="{F57FB426-1B88-4F3D-84FF-D8574C310781}" dt="2022-10-09T18:23:06.894" v="1419" actId="26606"/>
          <ac:spMkLst>
            <pc:docMk/>
            <pc:sldMk cId="143674313" sldId="261"/>
            <ac:spMk id="74" creationId="{DF0924E5-8F0D-47CB-B59E-155AFCF8C3CB}"/>
          </ac:spMkLst>
        </pc:spChg>
        <pc:spChg chg="add">
          <ac:chgData name="olga jarmusevica" userId="f96218ba79724e33" providerId="LiveId" clId="{F57FB426-1B88-4F3D-84FF-D8574C310781}" dt="2022-10-09T18:23:06.894" v="1419" actId="26606"/>
          <ac:spMkLst>
            <pc:docMk/>
            <pc:sldMk cId="143674313" sldId="261"/>
            <ac:spMk id="79" creationId="{04812C46-200A-4DEB-A05E-3ED6C68C2387}"/>
          </ac:spMkLst>
        </pc:spChg>
        <pc:spChg chg="add">
          <ac:chgData name="olga jarmusevica" userId="f96218ba79724e33" providerId="LiveId" clId="{F57FB426-1B88-4F3D-84FF-D8574C310781}" dt="2022-10-09T18:23:06.894" v="1419" actId="26606"/>
          <ac:spMkLst>
            <pc:docMk/>
            <pc:sldMk cId="143674313" sldId="261"/>
            <ac:spMk id="81" creationId="{D1EA859B-E555-4109-94F3-6700E046E008}"/>
          </ac:spMkLst>
        </pc:spChg>
        <pc:picChg chg="add mod ord">
          <ac:chgData name="olga jarmusevica" userId="f96218ba79724e33" providerId="LiveId" clId="{F57FB426-1B88-4F3D-84FF-D8574C310781}" dt="2022-10-09T18:23:06.894" v="1419" actId="26606"/>
          <ac:picMkLst>
            <pc:docMk/>
            <pc:sldMk cId="143674313" sldId="261"/>
            <ac:picMk id="4" creationId="{060A6BEC-AB7D-BE0D-331C-8AC18A02B4A7}"/>
          </ac:picMkLst>
        </pc:picChg>
        <pc:cxnChg chg="add del">
          <ac:chgData name="olga jarmusevica" userId="f96218ba79724e33" providerId="LiveId" clId="{F57FB426-1B88-4F3D-84FF-D8574C310781}" dt="2022-10-09T17:40:29.864" v="1065" actId="26606"/>
          <ac:cxnSpMkLst>
            <pc:docMk/>
            <pc:sldMk cId="143674313" sldId="261"/>
            <ac:cxnSpMk id="60" creationId="{2D72A2C9-F3CA-4216-8BAD-FA4C970C3C4E}"/>
          </ac:cxnSpMkLst>
        </pc:cxnChg>
        <pc:cxnChg chg="add del">
          <ac:chgData name="olga jarmusevica" userId="f96218ba79724e33" providerId="LiveId" clId="{F57FB426-1B88-4F3D-84FF-D8574C310781}" dt="2022-10-09T17:32:31.661" v="1052" actId="26606"/>
          <ac:cxnSpMkLst>
            <pc:docMk/>
            <pc:sldMk cId="143674313" sldId="261"/>
            <ac:cxnSpMk id="67" creationId="{57E1E5E6-F385-4E9C-B201-BA5BDE5CAD52}"/>
          </ac:cxnSpMkLst>
        </pc:cxnChg>
        <pc:cxnChg chg="add del">
          <ac:chgData name="olga jarmusevica" userId="f96218ba79724e33" providerId="LiveId" clId="{F57FB426-1B88-4F3D-84FF-D8574C310781}" dt="2022-10-09T17:33:38.212" v="1054" actId="26606"/>
          <ac:cxnSpMkLst>
            <pc:docMk/>
            <pc:sldMk cId="143674313" sldId="261"/>
            <ac:cxnSpMk id="70" creationId="{57E1E5E6-F385-4E9C-B201-BA5BDE5CAD52}"/>
          </ac:cxnSpMkLst>
        </pc:cxnChg>
      </pc:sldChg>
      <pc:sldChg chg="addSp delSp modSp mod">
        <pc:chgData name="olga jarmusevica" userId="f96218ba79724e33" providerId="LiveId" clId="{F57FB426-1B88-4F3D-84FF-D8574C310781}" dt="2022-10-09T18:31:12.081" v="1472" actId="12"/>
        <pc:sldMkLst>
          <pc:docMk/>
          <pc:sldMk cId="4045350138" sldId="262"/>
        </pc:sldMkLst>
        <pc:spChg chg="mod">
          <ac:chgData name="olga jarmusevica" userId="f96218ba79724e33" providerId="LiveId" clId="{F57FB426-1B88-4F3D-84FF-D8574C310781}" dt="2022-10-09T18:30:04.818" v="1461" actId="14100"/>
          <ac:spMkLst>
            <pc:docMk/>
            <pc:sldMk cId="4045350138" sldId="262"/>
            <ac:spMk id="2" creationId="{A872CA60-A4AE-6D10-1FD6-89942AAE2944}"/>
          </ac:spMkLst>
        </pc:spChg>
        <pc:spChg chg="add del">
          <ac:chgData name="olga jarmusevica" userId="f96218ba79724e33" providerId="LiveId" clId="{F57FB426-1B88-4F3D-84FF-D8574C310781}" dt="2022-10-09T18:27:53.356" v="1447" actId="26606"/>
          <ac:spMkLst>
            <pc:docMk/>
            <pc:sldMk cId="4045350138" sldId="262"/>
            <ac:spMk id="41" creationId="{7A976E23-29EC-4E20-9EF6-B7CC4A8210C3}"/>
          </ac:spMkLst>
        </pc:spChg>
        <pc:spChg chg="add del">
          <ac:chgData name="olga jarmusevica" userId="f96218ba79724e33" providerId="LiveId" clId="{F57FB426-1B88-4F3D-84FF-D8574C310781}" dt="2022-10-09T18:27:53.356" v="1447" actId="26606"/>
          <ac:spMkLst>
            <pc:docMk/>
            <pc:sldMk cId="4045350138" sldId="262"/>
            <ac:spMk id="42" creationId="{FF0BDB76-BCEC-498E-BA26-C763CD9FA3E7}"/>
          </ac:spMkLst>
        </pc:spChg>
        <pc:spChg chg="add del">
          <ac:chgData name="olga jarmusevica" userId="f96218ba79724e33" providerId="LiveId" clId="{F57FB426-1B88-4F3D-84FF-D8574C310781}" dt="2022-10-09T18:27:53.356" v="1447" actId="26606"/>
          <ac:spMkLst>
            <pc:docMk/>
            <pc:sldMk cId="4045350138" sldId="262"/>
            <ac:spMk id="43" creationId="{DF5FCEC6-E657-46F1-925F-13ED192124CE}"/>
          </ac:spMkLst>
        </pc:spChg>
        <pc:spChg chg="add del mod">
          <ac:chgData name="olga jarmusevica" userId="f96218ba79724e33" providerId="LiveId" clId="{F57FB426-1B88-4F3D-84FF-D8574C310781}" dt="2022-10-09T18:31:12.081" v="1472" actId="12"/>
          <ac:spMkLst>
            <pc:docMk/>
            <pc:sldMk cId="4045350138" sldId="262"/>
            <ac:spMk id="49" creationId="{00A5062D-24A8-CE27-D53C-12A2E08ADCD6}"/>
          </ac:spMkLst>
        </pc:spChg>
        <pc:spChg chg="add del">
          <ac:chgData name="olga jarmusevica" userId="f96218ba79724e33" providerId="LiveId" clId="{F57FB426-1B88-4F3D-84FF-D8574C310781}" dt="2022-10-09T18:27:53.356" v="1447" actId="26606"/>
          <ac:spMkLst>
            <pc:docMk/>
            <pc:sldMk cId="4045350138" sldId="262"/>
            <ac:spMk id="50" creationId="{1452CEF2-C9EC-4C15-99E4-C781AB08AB91}"/>
          </ac:spMkLst>
        </pc:spChg>
        <pc:spChg chg="add del">
          <ac:chgData name="olga jarmusevica" userId="f96218ba79724e33" providerId="LiveId" clId="{F57FB426-1B88-4F3D-84FF-D8574C310781}" dt="2022-10-09T18:27:53.340" v="1446" actId="26606"/>
          <ac:spMkLst>
            <pc:docMk/>
            <pc:sldMk cId="4045350138" sldId="262"/>
            <ac:spMk id="65" creationId="{45D37F4E-DDB4-456B-97E0-9937730A039F}"/>
          </ac:spMkLst>
        </pc:spChg>
        <pc:spChg chg="add del">
          <ac:chgData name="olga jarmusevica" userId="f96218ba79724e33" providerId="LiveId" clId="{F57FB426-1B88-4F3D-84FF-D8574C310781}" dt="2022-10-09T18:27:53.340" v="1446" actId="26606"/>
          <ac:spMkLst>
            <pc:docMk/>
            <pc:sldMk cId="4045350138" sldId="262"/>
            <ac:spMk id="66" creationId="{B2DD41CD-8F47-4F56-AD12-4E2FF7696987}"/>
          </ac:spMkLst>
        </pc:spChg>
        <pc:spChg chg="add del">
          <ac:chgData name="olga jarmusevica" userId="f96218ba79724e33" providerId="LiveId" clId="{F57FB426-1B88-4F3D-84FF-D8574C310781}" dt="2022-10-09T17:40:22.321" v="1063" actId="26606"/>
          <ac:spMkLst>
            <pc:docMk/>
            <pc:sldMk cId="4045350138" sldId="262"/>
            <ac:spMk id="67" creationId="{59A309A7-1751-4ABE-A3C1-EEC40366AD89}"/>
          </ac:spMkLst>
        </pc:spChg>
        <pc:spChg chg="add">
          <ac:chgData name="olga jarmusevica" userId="f96218ba79724e33" providerId="LiveId" clId="{F57FB426-1B88-4F3D-84FF-D8574C310781}" dt="2022-10-09T18:27:53.356" v="1447" actId="26606"/>
          <ac:spMkLst>
            <pc:docMk/>
            <pc:sldMk cId="4045350138" sldId="262"/>
            <ac:spMk id="68" creationId="{6A84B152-3496-4C52-AF08-97AFFC09DD2C}"/>
          </ac:spMkLst>
        </pc:spChg>
        <pc:spChg chg="add del">
          <ac:chgData name="olga jarmusevica" userId="f96218ba79724e33" providerId="LiveId" clId="{F57FB426-1B88-4F3D-84FF-D8574C310781}" dt="2022-10-09T17:40:22.321" v="1063" actId="26606"/>
          <ac:spMkLst>
            <pc:docMk/>
            <pc:sldMk cId="4045350138" sldId="262"/>
            <ac:spMk id="69" creationId="{967D8EB6-EAE1-4F9C-B398-83321E287204}"/>
          </ac:spMkLst>
        </pc:spChg>
        <pc:spChg chg="add">
          <ac:chgData name="olga jarmusevica" userId="f96218ba79724e33" providerId="LiveId" clId="{F57FB426-1B88-4F3D-84FF-D8574C310781}" dt="2022-10-09T18:27:53.356" v="1447" actId="26606"/>
          <ac:spMkLst>
            <pc:docMk/>
            <pc:sldMk cId="4045350138" sldId="262"/>
            <ac:spMk id="70" creationId="{6B2ADB95-0FA3-4BD7-A8AC-89D014A83E5B}"/>
          </ac:spMkLst>
        </pc:spChg>
        <pc:spChg chg="add">
          <ac:chgData name="olga jarmusevica" userId="f96218ba79724e33" providerId="LiveId" clId="{F57FB426-1B88-4F3D-84FF-D8574C310781}" dt="2022-10-09T18:27:53.356" v="1447" actId="26606"/>
          <ac:spMkLst>
            <pc:docMk/>
            <pc:sldMk cId="4045350138" sldId="262"/>
            <ac:spMk id="71" creationId="{C924DBCE-E731-4B22-8181-A39C1D86276C}"/>
          </ac:spMkLst>
        </pc:spChg>
        <pc:spChg chg="add">
          <ac:chgData name="olga jarmusevica" userId="f96218ba79724e33" providerId="LiveId" clId="{F57FB426-1B88-4F3D-84FF-D8574C310781}" dt="2022-10-09T18:27:53.356" v="1447" actId="26606"/>
          <ac:spMkLst>
            <pc:docMk/>
            <pc:sldMk cId="4045350138" sldId="262"/>
            <ac:spMk id="73" creationId="{4CBF9756-6AC8-4C65-84DF-56FBFFA1D873}"/>
          </ac:spMkLst>
        </pc:spChg>
        <pc:spChg chg="add">
          <ac:chgData name="olga jarmusevica" userId="f96218ba79724e33" providerId="LiveId" clId="{F57FB426-1B88-4F3D-84FF-D8574C310781}" dt="2022-10-09T18:27:53.356" v="1447" actId="26606"/>
          <ac:spMkLst>
            <pc:docMk/>
            <pc:sldMk cId="4045350138" sldId="262"/>
            <ac:spMk id="75" creationId="{2D385988-EAAF-4C27-AF8A-2BFBECAF3D4F}"/>
          </ac:spMkLst>
        </pc:spChg>
        <pc:spChg chg="add">
          <ac:chgData name="olga jarmusevica" userId="f96218ba79724e33" providerId="LiveId" clId="{F57FB426-1B88-4F3D-84FF-D8574C310781}" dt="2022-10-09T18:27:53.356" v="1447" actId="26606"/>
          <ac:spMkLst>
            <pc:docMk/>
            <pc:sldMk cId="4045350138" sldId="262"/>
            <ac:spMk id="79" creationId="{B621D332-7329-4994-8836-C429A51B7549}"/>
          </ac:spMkLst>
        </pc:spChg>
        <pc:spChg chg="add">
          <ac:chgData name="olga jarmusevica" userId="f96218ba79724e33" providerId="LiveId" clId="{F57FB426-1B88-4F3D-84FF-D8574C310781}" dt="2022-10-09T18:27:53.356" v="1447" actId="26606"/>
          <ac:spMkLst>
            <pc:docMk/>
            <pc:sldMk cId="4045350138" sldId="262"/>
            <ac:spMk id="81" creationId="{2D20F754-35A9-4508-BE3C-C59996D1437B}"/>
          </ac:spMkLst>
        </pc:spChg>
        <pc:grpChg chg="add del">
          <ac:chgData name="olga jarmusevica" userId="f96218ba79724e33" providerId="LiveId" clId="{F57FB426-1B88-4F3D-84FF-D8574C310781}" dt="2022-10-09T18:27:53.356" v="1447" actId="26606"/>
          <ac:grpSpMkLst>
            <pc:docMk/>
            <pc:sldMk cId="4045350138" sldId="262"/>
            <ac:grpSpMk id="34" creationId="{2EEEBBCF-2738-42F5-ABD6-9881760263A7}"/>
          </ac:grpSpMkLst>
        </pc:grpChg>
        <pc:grpChg chg="add del">
          <ac:chgData name="olga jarmusevica" userId="f96218ba79724e33" providerId="LiveId" clId="{F57FB426-1B88-4F3D-84FF-D8574C310781}" dt="2022-10-09T18:27:53.356" v="1447" actId="26606"/>
          <ac:grpSpMkLst>
            <pc:docMk/>
            <pc:sldMk cId="4045350138" sldId="262"/>
            <ac:grpSpMk id="44" creationId="{DD8DF5DF-A251-4BC2-8965-4EDDD01FC56E}"/>
          </ac:grpSpMkLst>
        </pc:grpChg>
        <pc:grpChg chg="add del">
          <ac:chgData name="olga jarmusevica" userId="f96218ba79724e33" providerId="LiveId" clId="{F57FB426-1B88-4F3D-84FF-D8574C310781}" dt="2022-10-09T18:27:53.356" v="1447" actId="26606"/>
          <ac:grpSpMkLst>
            <pc:docMk/>
            <pc:sldMk cId="4045350138" sldId="262"/>
            <ac:grpSpMk id="52" creationId="{600459E6-26A3-4EAC-A34C-D0792D88CC26}"/>
          </ac:grpSpMkLst>
        </pc:grpChg>
        <pc:grpChg chg="add del">
          <ac:chgData name="olga jarmusevica" userId="f96218ba79724e33" providerId="LiveId" clId="{F57FB426-1B88-4F3D-84FF-D8574C310781}" dt="2022-10-09T18:27:53.356" v="1447" actId="26606"/>
          <ac:grpSpMkLst>
            <pc:docMk/>
            <pc:sldMk cId="4045350138" sldId="262"/>
            <ac:grpSpMk id="58" creationId="{298B576C-FDA2-46DE-8408-3A76DCF50655}"/>
          </ac:grpSpMkLst>
        </pc:grpChg>
        <pc:graphicFrameChg chg="add del">
          <ac:chgData name="olga jarmusevica" userId="f96218ba79724e33" providerId="LiveId" clId="{F57FB426-1B88-4F3D-84FF-D8574C310781}" dt="2022-10-09T17:38:36.506" v="1061" actId="26606"/>
          <ac:graphicFrameMkLst>
            <pc:docMk/>
            <pc:sldMk cId="4045350138" sldId="262"/>
            <ac:graphicFrameMk id="64" creationId="{BA4B3E98-382E-79F5-7966-1EB0D0E8F6E9}"/>
          </ac:graphicFrameMkLst>
        </pc:graphicFrameChg>
        <pc:picChg chg="mod ord">
          <ac:chgData name="olga jarmusevica" userId="f96218ba79724e33" providerId="LiveId" clId="{F57FB426-1B88-4F3D-84FF-D8574C310781}" dt="2022-10-09T18:27:53.356" v="1447" actId="26606"/>
          <ac:picMkLst>
            <pc:docMk/>
            <pc:sldMk cId="4045350138" sldId="262"/>
            <ac:picMk id="5" creationId="{CC30B620-E740-9100-362A-7C790DA2D79D}"/>
          </ac:picMkLst>
        </pc:picChg>
        <pc:cxnChg chg="add">
          <ac:chgData name="olga jarmusevica" userId="f96218ba79724e33" providerId="LiveId" clId="{F57FB426-1B88-4F3D-84FF-D8574C310781}" dt="2022-10-09T18:27:53.356" v="1447" actId="26606"/>
          <ac:cxnSpMkLst>
            <pc:docMk/>
            <pc:sldMk cId="4045350138" sldId="262"/>
            <ac:cxnSpMk id="77" creationId="{43621FD4-D14D-45D5-9A57-9A2DE5EA59C0}"/>
          </ac:cxnSpMkLst>
        </pc:cxnChg>
      </pc:sldChg>
      <pc:sldChg chg="addSp delSp modSp mod setBg setClrOvrMap addCm delCm">
        <pc:chgData name="olga jarmusevica" userId="f96218ba79724e33" providerId="LiveId" clId="{F57FB426-1B88-4F3D-84FF-D8574C310781}" dt="2022-10-09T18:14:34.053" v="1367" actId="14100"/>
        <pc:sldMkLst>
          <pc:docMk/>
          <pc:sldMk cId="422160838" sldId="263"/>
        </pc:sldMkLst>
        <pc:spChg chg="mod ord">
          <ac:chgData name="olga jarmusevica" userId="f96218ba79724e33" providerId="LiveId" clId="{F57FB426-1B88-4F3D-84FF-D8574C310781}" dt="2022-10-09T18:14:26.007" v="1365" actId="14100"/>
          <ac:spMkLst>
            <pc:docMk/>
            <pc:sldMk cId="422160838" sldId="263"/>
            <ac:spMk id="2" creationId="{E8E268CD-9304-C4AB-45F4-04F81F998F86}"/>
          </ac:spMkLst>
        </pc:spChg>
        <pc:spChg chg="add del">
          <ac:chgData name="olga jarmusevica" userId="f96218ba79724e33" providerId="LiveId" clId="{F57FB426-1B88-4F3D-84FF-D8574C310781}" dt="2022-10-09T17:02:03.814" v="590" actId="26606"/>
          <ac:spMkLst>
            <pc:docMk/>
            <pc:sldMk cId="422160838" sldId="263"/>
            <ac:spMk id="8" creationId="{F98ED85F-DCEE-4B50-802E-71A6E3E12B04}"/>
          </ac:spMkLst>
        </pc:spChg>
        <pc:spChg chg="mod ord">
          <ac:chgData name="olga jarmusevica" userId="f96218ba79724e33" providerId="LiveId" clId="{F57FB426-1B88-4F3D-84FF-D8574C310781}" dt="2022-10-09T18:14:34.053" v="1367" actId="14100"/>
          <ac:spMkLst>
            <pc:docMk/>
            <pc:sldMk cId="422160838" sldId="263"/>
            <ac:spMk id="17" creationId="{8DB69F6C-2D57-AAFE-94CE-E93CC7AB9A5D}"/>
          </ac:spMkLst>
        </pc:spChg>
        <pc:spChg chg="add del">
          <ac:chgData name="olga jarmusevica" userId="f96218ba79724e33" providerId="LiveId" clId="{F57FB426-1B88-4F3D-84FF-D8574C310781}" dt="2022-10-09T17:00:58.085" v="583" actId="26606"/>
          <ac:spMkLst>
            <pc:docMk/>
            <pc:sldMk cId="422160838" sldId="263"/>
            <ac:spMk id="22" creationId="{EE1FC7B4-E4A7-4452-B413-1A623E3A7230}"/>
          </ac:spMkLst>
        </pc:spChg>
        <pc:spChg chg="add del">
          <ac:chgData name="olga jarmusevica" userId="f96218ba79724e33" providerId="LiveId" clId="{F57FB426-1B88-4F3D-84FF-D8574C310781}" dt="2022-10-09T17:00:58.085" v="583" actId="26606"/>
          <ac:spMkLst>
            <pc:docMk/>
            <pc:sldMk cId="422160838" sldId="263"/>
            <ac:spMk id="24" creationId="{E0709AF0-24F0-4486-B189-BE6386BDB198}"/>
          </ac:spMkLst>
        </pc:spChg>
        <pc:spChg chg="add del">
          <ac:chgData name="olga jarmusevica" userId="f96218ba79724e33" providerId="LiveId" clId="{F57FB426-1B88-4F3D-84FF-D8574C310781}" dt="2022-10-09T17:00:58.085" v="583" actId="26606"/>
          <ac:spMkLst>
            <pc:docMk/>
            <pc:sldMk cId="422160838" sldId="263"/>
            <ac:spMk id="26" creationId="{FBE3B62F-5853-4A3C-B050-6186351A7176}"/>
          </ac:spMkLst>
        </pc:spChg>
        <pc:spChg chg="add del">
          <ac:chgData name="olga jarmusevica" userId="f96218ba79724e33" providerId="LiveId" clId="{F57FB426-1B88-4F3D-84FF-D8574C310781}" dt="2022-10-09T17:01:06.790" v="585" actId="26606"/>
          <ac:spMkLst>
            <pc:docMk/>
            <pc:sldMk cId="422160838" sldId="263"/>
            <ac:spMk id="28" creationId="{B0792D4F-247E-46FE-85FC-881DEFA41D94}"/>
          </ac:spMkLst>
        </pc:spChg>
        <pc:spChg chg="add del">
          <ac:chgData name="olga jarmusevica" userId="f96218ba79724e33" providerId="LiveId" clId="{F57FB426-1B88-4F3D-84FF-D8574C310781}" dt="2022-10-09T17:01:18.766" v="587" actId="26606"/>
          <ac:spMkLst>
            <pc:docMk/>
            <pc:sldMk cId="422160838" sldId="263"/>
            <ac:spMk id="31" creationId="{B0792D4F-247E-46FE-85FC-881DEFA41D94}"/>
          </ac:spMkLst>
        </pc:spChg>
        <pc:spChg chg="add del">
          <ac:chgData name="olga jarmusevica" userId="f96218ba79724e33" providerId="LiveId" clId="{F57FB426-1B88-4F3D-84FF-D8574C310781}" dt="2022-10-09T17:02:03.801" v="589" actId="26606"/>
          <ac:spMkLst>
            <pc:docMk/>
            <pc:sldMk cId="422160838" sldId="263"/>
            <ac:spMk id="44" creationId="{5A0118C5-4F8D-4CF4-BADD-53FEACC6C42A}"/>
          </ac:spMkLst>
        </pc:spChg>
        <pc:spChg chg="add del">
          <ac:chgData name="olga jarmusevica" userId="f96218ba79724e33" providerId="LiveId" clId="{F57FB426-1B88-4F3D-84FF-D8574C310781}" dt="2022-10-09T17:02:03.801" v="589" actId="26606"/>
          <ac:spMkLst>
            <pc:docMk/>
            <pc:sldMk cId="422160838" sldId="263"/>
            <ac:spMk id="61" creationId="{CAEBFCD5-5356-4326-8D39-8235A46CD7B2}"/>
          </ac:spMkLst>
        </pc:spChg>
        <pc:spChg chg="add del">
          <ac:chgData name="olga jarmusevica" userId="f96218ba79724e33" providerId="LiveId" clId="{F57FB426-1B88-4F3D-84FF-D8574C310781}" dt="2022-10-09T17:03:35.941" v="598" actId="26606"/>
          <ac:spMkLst>
            <pc:docMk/>
            <pc:sldMk cId="422160838" sldId="263"/>
            <ac:spMk id="65" creationId="{CF62D2A7-8207-488C-9F46-316BA81A16C8}"/>
          </ac:spMkLst>
        </pc:spChg>
        <pc:spChg chg="add del">
          <ac:chgData name="olga jarmusevica" userId="f96218ba79724e33" providerId="LiveId" clId="{F57FB426-1B88-4F3D-84FF-D8574C310781}" dt="2022-10-09T17:02:44.992" v="593" actId="26606"/>
          <ac:spMkLst>
            <pc:docMk/>
            <pc:sldMk cId="422160838" sldId="263"/>
            <ac:spMk id="70" creationId="{A81E7530-396C-45F0-92F4-A885648D1631}"/>
          </ac:spMkLst>
        </pc:spChg>
        <pc:spChg chg="add del">
          <ac:chgData name="olga jarmusevica" userId="f96218ba79724e33" providerId="LiveId" clId="{F57FB426-1B88-4F3D-84FF-D8574C310781}" dt="2022-10-09T17:02:44.992" v="593" actId="26606"/>
          <ac:spMkLst>
            <pc:docMk/>
            <pc:sldMk cId="422160838" sldId="263"/>
            <ac:spMk id="72" creationId="{7316481C-0A49-4796-812B-0D64F063B720}"/>
          </ac:spMkLst>
        </pc:spChg>
        <pc:spChg chg="add del">
          <ac:chgData name="olga jarmusevica" userId="f96218ba79724e33" providerId="LiveId" clId="{F57FB426-1B88-4F3D-84FF-D8574C310781}" dt="2022-10-09T17:02:44.992" v="593" actId="26606"/>
          <ac:spMkLst>
            <pc:docMk/>
            <pc:sldMk cId="422160838" sldId="263"/>
            <ac:spMk id="74" creationId="{A5271697-90F1-4A23-8EF2-0179F2EAFACB}"/>
          </ac:spMkLst>
        </pc:spChg>
        <pc:spChg chg="add del">
          <ac:chgData name="olga jarmusevica" userId="f96218ba79724e33" providerId="LiveId" clId="{F57FB426-1B88-4F3D-84FF-D8574C310781}" dt="2022-10-09T17:02:44.992" v="593" actId="26606"/>
          <ac:spMkLst>
            <pc:docMk/>
            <pc:sldMk cId="422160838" sldId="263"/>
            <ac:spMk id="98" creationId="{D9F5512A-48E1-4C07-B75E-3CCC517B6804}"/>
          </ac:spMkLst>
        </pc:spChg>
        <pc:spChg chg="add del">
          <ac:chgData name="olga jarmusevica" userId="f96218ba79724e33" providerId="LiveId" clId="{F57FB426-1B88-4F3D-84FF-D8574C310781}" dt="2022-10-09T17:03:06.191" v="595" actId="26606"/>
          <ac:spMkLst>
            <pc:docMk/>
            <pc:sldMk cId="422160838" sldId="263"/>
            <ac:spMk id="100" creationId="{9B76D444-2756-434F-AE61-96D69830C13E}"/>
          </ac:spMkLst>
        </pc:spChg>
        <pc:spChg chg="add del">
          <ac:chgData name="olga jarmusevica" userId="f96218ba79724e33" providerId="LiveId" clId="{F57FB426-1B88-4F3D-84FF-D8574C310781}" dt="2022-10-09T17:03:35.925" v="597" actId="26606"/>
          <ac:spMkLst>
            <pc:docMk/>
            <pc:sldMk cId="422160838" sldId="263"/>
            <ac:spMk id="103" creationId="{C7FA33FF-088D-4F16-95A2-2C64D353DEA8}"/>
          </ac:spMkLst>
        </pc:spChg>
        <pc:spChg chg="add del">
          <ac:chgData name="olga jarmusevica" userId="f96218ba79724e33" providerId="LiveId" clId="{F57FB426-1B88-4F3D-84FF-D8574C310781}" dt="2022-10-09T17:03:35.925" v="597" actId="26606"/>
          <ac:spMkLst>
            <pc:docMk/>
            <pc:sldMk cId="422160838" sldId="263"/>
            <ac:spMk id="104" creationId="{A376EFB1-01CF-419F-ABF1-2AF02BBFCBD1}"/>
          </ac:spMkLst>
        </pc:spChg>
        <pc:spChg chg="add del">
          <ac:chgData name="olga jarmusevica" userId="f96218ba79724e33" providerId="LiveId" clId="{F57FB426-1B88-4F3D-84FF-D8574C310781}" dt="2022-10-09T17:03:35.925" v="597" actId="26606"/>
          <ac:spMkLst>
            <pc:docMk/>
            <pc:sldMk cId="422160838" sldId="263"/>
            <ac:spMk id="105" creationId="{FF9DEA15-78BD-4750-AA18-B9F28A6D5AB8}"/>
          </ac:spMkLst>
        </pc:spChg>
        <pc:spChg chg="add del">
          <ac:chgData name="olga jarmusevica" userId="f96218ba79724e33" providerId="LiveId" clId="{F57FB426-1B88-4F3D-84FF-D8574C310781}" dt="2022-10-09T18:12:18.566" v="1349" actId="26606"/>
          <ac:spMkLst>
            <pc:docMk/>
            <pc:sldMk cId="422160838" sldId="263"/>
            <ac:spMk id="107" creationId="{6EBF06A5-4173-45DE-87B1-0791E098A374}"/>
          </ac:spMkLst>
        </pc:spChg>
        <pc:spChg chg="add del">
          <ac:chgData name="olga jarmusevica" userId="f96218ba79724e33" providerId="LiveId" clId="{F57FB426-1B88-4F3D-84FF-D8574C310781}" dt="2022-10-09T18:12:18.566" v="1349" actId="26606"/>
          <ac:spMkLst>
            <pc:docMk/>
            <pc:sldMk cId="422160838" sldId="263"/>
            <ac:spMk id="108" creationId="{206E9F47-DC46-4A02-B5DB-26B56C39C979}"/>
          </ac:spMkLst>
        </pc:spChg>
        <pc:spChg chg="add">
          <ac:chgData name="olga jarmusevica" userId="f96218ba79724e33" providerId="LiveId" clId="{F57FB426-1B88-4F3D-84FF-D8574C310781}" dt="2022-10-09T18:12:18.566" v="1349" actId="26606"/>
          <ac:spMkLst>
            <pc:docMk/>
            <pc:sldMk cId="422160838" sldId="263"/>
            <ac:spMk id="113" creationId="{D009D6D5-DAC2-4A8B-A17A-E206B9012D09}"/>
          </ac:spMkLst>
        </pc:spChg>
        <pc:grpChg chg="add del">
          <ac:chgData name="olga jarmusevica" userId="f96218ba79724e33" providerId="LiveId" clId="{F57FB426-1B88-4F3D-84FF-D8574C310781}" dt="2022-10-09T17:02:03.801" v="589" actId="26606"/>
          <ac:grpSpMkLst>
            <pc:docMk/>
            <pc:sldMk cId="422160838" sldId="263"/>
            <ac:grpSpMk id="30" creationId="{5F2AA49C-5AC0-41C7-BFAF-74B8D8293C8F}"/>
          </ac:grpSpMkLst>
        </pc:grpChg>
        <pc:grpChg chg="add del">
          <ac:chgData name="olga jarmusevica" userId="f96218ba79724e33" providerId="LiveId" clId="{F57FB426-1B88-4F3D-84FF-D8574C310781}" dt="2022-10-09T17:02:03.801" v="589" actId="26606"/>
          <ac:grpSpMkLst>
            <pc:docMk/>
            <pc:sldMk cId="422160838" sldId="263"/>
            <ac:grpSpMk id="45" creationId="{BB32367D-C4F2-49D5-A586-298C7CA821B0}"/>
          </ac:grpSpMkLst>
        </pc:grpChg>
        <pc:grpChg chg="add del">
          <ac:chgData name="olga jarmusevica" userId="f96218ba79724e33" providerId="LiveId" clId="{F57FB426-1B88-4F3D-84FF-D8574C310781}" dt="2022-10-09T17:02:03.801" v="589" actId="26606"/>
          <ac:grpSpMkLst>
            <pc:docMk/>
            <pc:sldMk cId="422160838" sldId="263"/>
            <ac:grpSpMk id="59" creationId="{134CC3FF-7AA4-46F4-8B24-2F9383D86DBD}"/>
          </ac:grpSpMkLst>
        </pc:grpChg>
        <pc:grpChg chg="add del">
          <ac:chgData name="olga jarmusevica" userId="f96218ba79724e33" providerId="LiveId" clId="{F57FB426-1B88-4F3D-84FF-D8574C310781}" dt="2022-10-09T17:02:44.992" v="593" actId="26606"/>
          <ac:grpSpMkLst>
            <pc:docMk/>
            <pc:sldMk cId="422160838" sldId="263"/>
            <ac:grpSpMk id="76" creationId="{81DE8B58-F373-409E-A253-4380A66091D4}"/>
          </ac:grpSpMkLst>
        </pc:grpChg>
        <pc:picChg chg="add mod ord">
          <ac:chgData name="olga jarmusevica" userId="f96218ba79724e33" providerId="LiveId" clId="{F57FB426-1B88-4F3D-84FF-D8574C310781}" dt="2022-10-09T18:12:18.566" v="1349" actId="26606"/>
          <ac:picMkLst>
            <pc:docMk/>
            <pc:sldMk cId="422160838" sldId="263"/>
            <ac:picMk id="4" creationId="{81D307D9-D240-19FE-1F04-0A5B17BA099C}"/>
          </ac:picMkLst>
        </pc:picChg>
        <pc:cxnChg chg="add del">
          <ac:chgData name="olga jarmusevica" userId="f96218ba79724e33" providerId="LiveId" clId="{F57FB426-1B88-4F3D-84FF-D8574C310781}" dt="2022-10-09T17:02:03.814" v="590" actId="26606"/>
          <ac:cxnSpMkLst>
            <pc:docMk/>
            <pc:sldMk cId="422160838" sldId="263"/>
            <ac:cxnSpMk id="10" creationId="{E8E35B83-1EC3-4F87-9D54-D863463351B9}"/>
          </ac:cxnSpMkLst>
        </pc:cxnChg>
        <pc:cxnChg chg="add del">
          <ac:chgData name="olga jarmusevica" userId="f96218ba79724e33" providerId="LiveId" clId="{F57FB426-1B88-4F3D-84FF-D8574C310781}" dt="2022-10-09T17:01:06.790" v="585" actId="26606"/>
          <ac:cxnSpMkLst>
            <pc:docMk/>
            <pc:sldMk cId="422160838" sldId="263"/>
            <ac:cxnSpMk id="29" creationId="{CE272F12-AF86-441A-BC1B-C014BBBF85B5}"/>
          </ac:cxnSpMkLst>
        </pc:cxnChg>
        <pc:cxnChg chg="add del">
          <ac:chgData name="olga jarmusevica" userId="f96218ba79724e33" providerId="LiveId" clId="{F57FB426-1B88-4F3D-84FF-D8574C310781}" dt="2022-10-09T17:01:18.766" v="587" actId="26606"/>
          <ac:cxnSpMkLst>
            <pc:docMk/>
            <pc:sldMk cId="422160838" sldId="263"/>
            <ac:cxnSpMk id="32" creationId="{CE272F12-AF86-441A-BC1B-C014BBBF85B5}"/>
          </ac:cxnSpMkLst>
        </pc:cxnChg>
        <pc:cxnChg chg="add del">
          <ac:chgData name="olga jarmusevica" userId="f96218ba79724e33" providerId="LiveId" clId="{F57FB426-1B88-4F3D-84FF-D8574C310781}" dt="2022-10-09T17:03:06.191" v="595" actId="26606"/>
          <ac:cxnSpMkLst>
            <pc:docMk/>
            <pc:sldMk cId="422160838" sldId="263"/>
            <ac:cxnSpMk id="101" creationId="{CF8F36E2-BBE5-43FE-822F-AD8CAE08C071}"/>
          </ac:cxnSpMkLst>
        </pc:cxnChg>
      </pc:sldChg>
      <pc:sldChg chg="addSp delSp modSp mod setClrOvrMap">
        <pc:chgData name="olga jarmusevica" userId="f96218ba79724e33" providerId="LiveId" clId="{F57FB426-1B88-4F3D-84FF-D8574C310781}" dt="2022-10-09T18:22:52.711" v="1418" actId="255"/>
        <pc:sldMkLst>
          <pc:docMk/>
          <pc:sldMk cId="372797596" sldId="264"/>
        </pc:sldMkLst>
        <pc:spChg chg="mod">
          <ac:chgData name="olga jarmusevica" userId="f96218ba79724e33" providerId="LiveId" clId="{F57FB426-1B88-4F3D-84FF-D8574C310781}" dt="2022-10-09T18:22:52.711" v="1418" actId="255"/>
          <ac:spMkLst>
            <pc:docMk/>
            <pc:sldMk cId="372797596" sldId="264"/>
            <ac:spMk id="2" creationId="{489EE8B8-8A08-1314-4D01-847CB1313E2E}"/>
          </ac:spMkLst>
        </pc:spChg>
        <pc:spChg chg="mod">
          <ac:chgData name="olga jarmusevica" userId="f96218ba79724e33" providerId="LiveId" clId="{F57FB426-1B88-4F3D-84FF-D8574C310781}" dt="2022-10-09T18:22:39.430" v="1417" actId="14100"/>
          <ac:spMkLst>
            <pc:docMk/>
            <pc:sldMk cId="372797596" sldId="264"/>
            <ac:spMk id="3" creationId="{5FE655E8-F3AC-939E-A621-20AB63B8CE79}"/>
          </ac:spMkLst>
        </pc:spChg>
        <pc:spChg chg="del">
          <ac:chgData name="olga jarmusevica" userId="f96218ba79724e33" providerId="LiveId" clId="{F57FB426-1B88-4F3D-84FF-D8574C310781}" dt="2022-10-09T17:06:39.975" v="636" actId="26606"/>
          <ac:spMkLst>
            <pc:docMk/>
            <pc:sldMk cId="372797596" sldId="264"/>
            <ac:spMk id="9" creationId="{7C432AFE-B3D2-4BFF-BF8F-96C27AFF1AC7}"/>
          </ac:spMkLst>
        </pc:spChg>
        <pc:spChg chg="del">
          <ac:chgData name="olga jarmusevica" userId="f96218ba79724e33" providerId="LiveId" clId="{F57FB426-1B88-4F3D-84FF-D8574C310781}" dt="2022-10-09T17:06:39.975" v="636" actId="26606"/>
          <ac:spMkLst>
            <pc:docMk/>
            <pc:sldMk cId="372797596" sldId="264"/>
            <ac:spMk id="11" creationId="{AF2F604E-43BE-4DC3-B983-E071523364F8}"/>
          </ac:spMkLst>
        </pc:spChg>
        <pc:spChg chg="del">
          <ac:chgData name="olga jarmusevica" userId="f96218ba79724e33" providerId="LiveId" clId="{F57FB426-1B88-4F3D-84FF-D8574C310781}" dt="2022-10-09T17:06:39.975" v="636" actId="26606"/>
          <ac:spMkLst>
            <pc:docMk/>
            <pc:sldMk cId="372797596" sldId="264"/>
            <ac:spMk id="13" creationId="{08C9B587-E65E-4B52-B37C-ABEBB6E87928}"/>
          </ac:spMkLst>
        </pc:spChg>
        <pc:spChg chg="add del">
          <ac:chgData name="olga jarmusevica" userId="f96218ba79724e33" providerId="LiveId" clId="{F57FB426-1B88-4F3D-84FF-D8574C310781}" dt="2022-10-09T18:07:24.589" v="1314" actId="26606"/>
          <ac:spMkLst>
            <pc:docMk/>
            <pc:sldMk cId="372797596" sldId="264"/>
            <ac:spMk id="18" creationId="{6EBF06A5-4173-45DE-87B1-0791E098A374}"/>
          </ac:spMkLst>
        </pc:spChg>
        <pc:spChg chg="add del">
          <ac:chgData name="olga jarmusevica" userId="f96218ba79724e33" providerId="LiveId" clId="{F57FB426-1B88-4F3D-84FF-D8574C310781}" dt="2022-10-09T18:07:24.589" v="1314" actId="26606"/>
          <ac:spMkLst>
            <pc:docMk/>
            <pc:sldMk cId="372797596" sldId="264"/>
            <ac:spMk id="20" creationId="{206E9F47-DC46-4A02-B5DB-26B56C39C979}"/>
          </ac:spMkLst>
        </pc:spChg>
        <pc:spChg chg="add del">
          <ac:chgData name="olga jarmusevica" userId="f96218ba79724e33" providerId="LiveId" clId="{F57FB426-1B88-4F3D-84FF-D8574C310781}" dt="2022-10-09T18:22:24.972" v="1412" actId="26606"/>
          <ac:spMkLst>
            <pc:docMk/>
            <pc:sldMk cId="372797596" sldId="264"/>
            <ac:spMk id="25" creationId="{04812C46-200A-4DEB-A05E-3ED6C68C2387}"/>
          </ac:spMkLst>
        </pc:spChg>
        <pc:spChg chg="add del">
          <ac:chgData name="olga jarmusevica" userId="f96218ba79724e33" providerId="LiveId" clId="{F57FB426-1B88-4F3D-84FF-D8574C310781}" dt="2022-10-09T18:22:24.972" v="1412" actId="26606"/>
          <ac:spMkLst>
            <pc:docMk/>
            <pc:sldMk cId="372797596" sldId="264"/>
            <ac:spMk id="27" creationId="{D1EA859B-E555-4109-94F3-6700E046E008}"/>
          </ac:spMkLst>
        </pc:spChg>
        <pc:spChg chg="add">
          <ac:chgData name="olga jarmusevica" userId="f96218ba79724e33" providerId="LiveId" clId="{F57FB426-1B88-4F3D-84FF-D8574C310781}" dt="2022-10-09T18:22:24.972" v="1412" actId="26606"/>
          <ac:spMkLst>
            <pc:docMk/>
            <pc:sldMk cId="372797596" sldId="264"/>
            <ac:spMk id="32" creationId="{04812C46-200A-4DEB-A05E-3ED6C68C2387}"/>
          </ac:spMkLst>
        </pc:spChg>
        <pc:spChg chg="add">
          <ac:chgData name="olga jarmusevica" userId="f96218ba79724e33" providerId="LiveId" clId="{F57FB426-1B88-4F3D-84FF-D8574C310781}" dt="2022-10-09T18:22:24.972" v="1412" actId="26606"/>
          <ac:spMkLst>
            <pc:docMk/>
            <pc:sldMk cId="372797596" sldId="264"/>
            <ac:spMk id="34" creationId="{D1EA859B-E555-4109-94F3-6700E046E008}"/>
          </ac:spMkLst>
        </pc:spChg>
        <pc:picChg chg="mod">
          <ac:chgData name="olga jarmusevica" userId="f96218ba79724e33" providerId="LiveId" clId="{F57FB426-1B88-4F3D-84FF-D8574C310781}" dt="2022-10-09T18:07:24.589" v="1314" actId="26606"/>
          <ac:picMkLst>
            <pc:docMk/>
            <pc:sldMk cId="372797596" sldId="264"/>
            <ac:picMk id="5" creationId="{1534BEDE-4E6B-63D9-68E5-82942218445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2847CD-F2FC-A01E-9465-AF302EC1CFB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E436B741-F1BA-0E41-A269-558C4013C1E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5EBA0E4-5196-4C01-8C74-D6EFED573985}" type="datetimeFigureOut">
              <a:rPr lang="en-GB" smtClean="0"/>
              <a:t>09/10/2022</a:t>
            </a:fld>
            <a:endParaRPr lang="en-GB" dirty="0"/>
          </a:p>
        </p:txBody>
      </p:sp>
      <p:sp>
        <p:nvSpPr>
          <p:cNvPr id="4" name="Footer Placeholder 3">
            <a:extLst>
              <a:ext uri="{FF2B5EF4-FFF2-40B4-BE49-F238E27FC236}">
                <a16:creationId xmlns:a16="http://schemas.microsoft.com/office/drawing/2014/main" id="{21F9DB48-A9CE-437B-A81F-919157A34B0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0B36C0C8-11CF-07C4-DCE0-8EC0F90A1B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F5D524-CD15-4B47-BCA3-316E0ADE2DD7}" type="slidenum">
              <a:rPr lang="en-GB" smtClean="0"/>
              <a:t>‹#›</a:t>
            </a:fld>
            <a:endParaRPr lang="en-GB" dirty="0"/>
          </a:p>
        </p:txBody>
      </p:sp>
    </p:spTree>
    <p:extLst>
      <p:ext uri="{BB962C8B-B14F-4D97-AF65-F5344CB8AC3E}">
        <p14:creationId xmlns:p14="http://schemas.microsoft.com/office/powerpoint/2010/main" val="323685888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4687C-D97C-4C7D-82DF-96557CC77143}" type="datetimeFigureOut">
              <a:rPr lang="en-GB" smtClean="0"/>
              <a:t>09/10/2022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6E8982-5395-447D-A1DA-5500F5F17D11}" type="slidenum">
              <a:rPr lang="en-GB" smtClean="0"/>
              <a:t>‹#›</a:t>
            </a:fld>
            <a:endParaRPr lang="en-GB" dirty="0"/>
          </a:p>
        </p:txBody>
      </p:sp>
    </p:spTree>
    <p:extLst>
      <p:ext uri="{BB962C8B-B14F-4D97-AF65-F5344CB8AC3E}">
        <p14:creationId xmlns:p14="http://schemas.microsoft.com/office/powerpoint/2010/main" val="260089145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F5457-3886-4BA9-22C9-D634DA2280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B3736E-7784-099D-CCBC-D4620F8DDF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A0C23D-F3C3-0949-9878-63BA5011EFE3}"/>
              </a:ext>
            </a:extLst>
          </p:cNvPr>
          <p:cNvSpPr>
            <a:spLocks noGrp="1"/>
          </p:cNvSpPr>
          <p:nvPr>
            <p:ph type="dt" sz="half" idx="10"/>
          </p:nvPr>
        </p:nvSpPr>
        <p:spPr/>
        <p:txBody>
          <a:bodyPr/>
          <a:lstStyle/>
          <a:p>
            <a:fld id="{7040507D-F90A-48AA-B517-54528CC2C5BF}" type="datetime1">
              <a:rPr lang="en-GB" smtClean="0"/>
              <a:t>09/10/2022</a:t>
            </a:fld>
            <a:endParaRPr lang="en-GB" dirty="0"/>
          </a:p>
        </p:txBody>
      </p:sp>
      <p:sp>
        <p:nvSpPr>
          <p:cNvPr id="5" name="Footer Placeholder 4">
            <a:extLst>
              <a:ext uri="{FF2B5EF4-FFF2-40B4-BE49-F238E27FC236}">
                <a16:creationId xmlns:a16="http://schemas.microsoft.com/office/drawing/2014/main" id="{8E327396-3676-2CEF-0FE0-F43CE094DA0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2815DF4-257D-40EE-983F-F6ED81FEA47E}"/>
              </a:ext>
            </a:extLst>
          </p:cNvPr>
          <p:cNvSpPr>
            <a:spLocks noGrp="1"/>
          </p:cNvSpPr>
          <p:nvPr>
            <p:ph type="sldNum" sz="quarter" idx="12"/>
          </p:nvPr>
        </p:nvSpPr>
        <p:spPr/>
        <p:txBody>
          <a:bodyPr/>
          <a:lstStyle/>
          <a:p>
            <a:fld id="{9E606D6E-A4EA-4AFB-B5A3-20E351C378E3}" type="slidenum">
              <a:rPr lang="en-GB" smtClean="0"/>
              <a:t>‹#›</a:t>
            </a:fld>
            <a:endParaRPr lang="en-GB" dirty="0"/>
          </a:p>
        </p:txBody>
      </p:sp>
    </p:spTree>
    <p:extLst>
      <p:ext uri="{BB962C8B-B14F-4D97-AF65-F5344CB8AC3E}">
        <p14:creationId xmlns:p14="http://schemas.microsoft.com/office/powerpoint/2010/main" val="3906698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FFA77-CF14-AF04-F971-DFDBE2EDD9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3C42E6-2D42-12B9-49E9-F684CA178A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8EE47F-0FC2-E697-800A-4F90FFAF0DBE}"/>
              </a:ext>
            </a:extLst>
          </p:cNvPr>
          <p:cNvSpPr>
            <a:spLocks noGrp="1"/>
          </p:cNvSpPr>
          <p:nvPr>
            <p:ph type="dt" sz="half" idx="10"/>
          </p:nvPr>
        </p:nvSpPr>
        <p:spPr/>
        <p:txBody>
          <a:bodyPr/>
          <a:lstStyle/>
          <a:p>
            <a:fld id="{04D43768-E45A-447E-817E-3BDD2D2D5529}" type="datetime1">
              <a:rPr lang="en-GB" smtClean="0"/>
              <a:t>09/10/2022</a:t>
            </a:fld>
            <a:endParaRPr lang="en-GB" dirty="0"/>
          </a:p>
        </p:txBody>
      </p:sp>
      <p:sp>
        <p:nvSpPr>
          <p:cNvPr id="5" name="Footer Placeholder 4">
            <a:extLst>
              <a:ext uri="{FF2B5EF4-FFF2-40B4-BE49-F238E27FC236}">
                <a16:creationId xmlns:a16="http://schemas.microsoft.com/office/drawing/2014/main" id="{AD4F4DD0-B288-0F77-1F69-CC716644988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4BB0A5-EE44-C830-BBE3-9C831E714A8B}"/>
              </a:ext>
            </a:extLst>
          </p:cNvPr>
          <p:cNvSpPr>
            <a:spLocks noGrp="1"/>
          </p:cNvSpPr>
          <p:nvPr>
            <p:ph type="sldNum" sz="quarter" idx="12"/>
          </p:nvPr>
        </p:nvSpPr>
        <p:spPr/>
        <p:txBody>
          <a:bodyPr/>
          <a:lstStyle/>
          <a:p>
            <a:fld id="{9E606D6E-A4EA-4AFB-B5A3-20E351C378E3}" type="slidenum">
              <a:rPr lang="en-GB" smtClean="0"/>
              <a:t>‹#›</a:t>
            </a:fld>
            <a:endParaRPr lang="en-GB" dirty="0"/>
          </a:p>
        </p:txBody>
      </p:sp>
    </p:spTree>
    <p:extLst>
      <p:ext uri="{BB962C8B-B14F-4D97-AF65-F5344CB8AC3E}">
        <p14:creationId xmlns:p14="http://schemas.microsoft.com/office/powerpoint/2010/main" val="4147213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3DBCC-C402-A84A-7CF3-83A15CBCFA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64BDA7-0196-B8BE-6DF3-E8F95D44FD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213D43-6D53-7D15-3A61-59273623385B}"/>
              </a:ext>
            </a:extLst>
          </p:cNvPr>
          <p:cNvSpPr>
            <a:spLocks noGrp="1"/>
          </p:cNvSpPr>
          <p:nvPr>
            <p:ph type="dt" sz="half" idx="10"/>
          </p:nvPr>
        </p:nvSpPr>
        <p:spPr/>
        <p:txBody>
          <a:bodyPr/>
          <a:lstStyle/>
          <a:p>
            <a:fld id="{D8B16D34-9E86-4E53-A4D9-334A3169891F}" type="datetime1">
              <a:rPr lang="en-GB" smtClean="0"/>
              <a:t>09/10/2022</a:t>
            </a:fld>
            <a:endParaRPr lang="en-GB" dirty="0"/>
          </a:p>
        </p:txBody>
      </p:sp>
      <p:sp>
        <p:nvSpPr>
          <p:cNvPr id="5" name="Footer Placeholder 4">
            <a:extLst>
              <a:ext uri="{FF2B5EF4-FFF2-40B4-BE49-F238E27FC236}">
                <a16:creationId xmlns:a16="http://schemas.microsoft.com/office/drawing/2014/main" id="{F2D4CA5C-EF64-D101-045C-4AE3906C0F9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6B6552E-A9E4-6F1A-600C-32B3056F4524}"/>
              </a:ext>
            </a:extLst>
          </p:cNvPr>
          <p:cNvSpPr>
            <a:spLocks noGrp="1"/>
          </p:cNvSpPr>
          <p:nvPr>
            <p:ph type="sldNum" sz="quarter" idx="12"/>
          </p:nvPr>
        </p:nvSpPr>
        <p:spPr/>
        <p:txBody>
          <a:bodyPr/>
          <a:lstStyle/>
          <a:p>
            <a:fld id="{9E606D6E-A4EA-4AFB-B5A3-20E351C378E3}" type="slidenum">
              <a:rPr lang="en-GB" smtClean="0"/>
              <a:t>‹#›</a:t>
            </a:fld>
            <a:endParaRPr lang="en-GB" dirty="0"/>
          </a:p>
        </p:txBody>
      </p:sp>
    </p:spTree>
    <p:extLst>
      <p:ext uri="{BB962C8B-B14F-4D97-AF65-F5344CB8AC3E}">
        <p14:creationId xmlns:p14="http://schemas.microsoft.com/office/powerpoint/2010/main" val="3805170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CC726-87C2-CD7F-303A-43C7C5ECE9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230D80-CA63-B37A-EC9E-54AB2E7A7E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35E64A-C135-F9DA-0AE3-1D64BB91584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10CFF9-E51E-88C1-1697-97A930B3F17C}"/>
              </a:ext>
            </a:extLst>
          </p:cNvPr>
          <p:cNvSpPr>
            <a:spLocks noGrp="1"/>
          </p:cNvSpPr>
          <p:nvPr>
            <p:ph type="dt" sz="half" idx="10"/>
          </p:nvPr>
        </p:nvSpPr>
        <p:spPr/>
        <p:txBody>
          <a:bodyPr/>
          <a:lstStyle/>
          <a:p>
            <a:fld id="{E78B7E04-446A-4588-86FE-FC1C81F353CD}" type="datetime1">
              <a:rPr lang="en-GB" smtClean="0"/>
              <a:t>09/10/2022</a:t>
            </a:fld>
            <a:endParaRPr lang="en-GB" dirty="0"/>
          </a:p>
        </p:txBody>
      </p:sp>
      <p:sp>
        <p:nvSpPr>
          <p:cNvPr id="6" name="Footer Placeholder 5">
            <a:extLst>
              <a:ext uri="{FF2B5EF4-FFF2-40B4-BE49-F238E27FC236}">
                <a16:creationId xmlns:a16="http://schemas.microsoft.com/office/drawing/2014/main" id="{A07B5543-09A7-77F1-D576-39273401DA2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C45F0B-3C32-8E80-9A92-63AFA8770F54}"/>
              </a:ext>
            </a:extLst>
          </p:cNvPr>
          <p:cNvSpPr>
            <a:spLocks noGrp="1"/>
          </p:cNvSpPr>
          <p:nvPr>
            <p:ph type="sldNum" sz="quarter" idx="12"/>
          </p:nvPr>
        </p:nvSpPr>
        <p:spPr/>
        <p:txBody>
          <a:bodyPr/>
          <a:lstStyle/>
          <a:p>
            <a:fld id="{9E606D6E-A4EA-4AFB-B5A3-20E351C378E3}" type="slidenum">
              <a:rPr lang="en-GB" smtClean="0"/>
              <a:t>‹#›</a:t>
            </a:fld>
            <a:endParaRPr lang="en-GB" dirty="0"/>
          </a:p>
        </p:txBody>
      </p:sp>
    </p:spTree>
    <p:extLst>
      <p:ext uri="{BB962C8B-B14F-4D97-AF65-F5344CB8AC3E}">
        <p14:creationId xmlns:p14="http://schemas.microsoft.com/office/powerpoint/2010/main" val="179074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CF152-1805-C055-9ECF-32681F4797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B93ED2-01ED-2FC6-A266-C35E217F1E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3A625D-2139-FA4E-ECE3-1BC8A4EACB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AB34B3-86D9-2C66-3C06-C9833442D8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31F8F6-9099-A229-2006-4127E36653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9D50F1-77BF-F410-1C5D-9F31E1DF53E4}"/>
              </a:ext>
            </a:extLst>
          </p:cNvPr>
          <p:cNvSpPr>
            <a:spLocks noGrp="1"/>
          </p:cNvSpPr>
          <p:nvPr>
            <p:ph type="dt" sz="half" idx="10"/>
          </p:nvPr>
        </p:nvSpPr>
        <p:spPr/>
        <p:txBody>
          <a:bodyPr/>
          <a:lstStyle/>
          <a:p>
            <a:fld id="{D31B38D9-0E88-4026-863F-DE62FE5D7BE2}" type="datetime1">
              <a:rPr lang="en-GB" smtClean="0"/>
              <a:t>09/10/2022</a:t>
            </a:fld>
            <a:endParaRPr lang="en-GB" dirty="0"/>
          </a:p>
        </p:txBody>
      </p:sp>
      <p:sp>
        <p:nvSpPr>
          <p:cNvPr id="8" name="Footer Placeholder 7">
            <a:extLst>
              <a:ext uri="{FF2B5EF4-FFF2-40B4-BE49-F238E27FC236}">
                <a16:creationId xmlns:a16="http://schemas.microsoft.com/office/drawing/2014/main" id="{DF71158A-C577-FBA8-5F74-8E1B30C5686A}"/>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42A68CF-B2F6-E053-1E14-C3D0F9ABE2CD}"/>
              </a:ext>
            </a:extLst>
          </p:cNvPr>
          <p:cNvSpPr>
            <a:spLocks noGrp="1"/>
          </p:cNvSpPr>
          <p:nvPr>
            <p:ph type="sldNum" sz="quarter" idx="12"/>
          </p:nvPr>
        </p:nvSpPr>
        <p:spPr/>
        <p:txBody>
          <a:bodyPr/>
          <a:lstStyle/>
          <a:p>
            <a:fld id="{9E606D6E-A4EA-4AFB-B5A3-20E351C378E3}" type="slidenum">
              <a:rPr lang="en-GB" smtClean="0"/>
              <a:t>‹#›</a:t>
            </a:fld>
            <a:endParaRPr lang="en-GB" dirty="0"/>
          </a:p>
        </p:txBody>
      </p:sp>
    </p:spTree>
    <p:extLst>
      <p:ext uri="{BB962C8B-B14F-4D97-AF65-F5344CB8AC3E}">
        <p14:creationId xmlns:p14="http://schemas.microsoft.com/office/powerpoint/2010/main" val="1107635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6A300-C689-58CE-9181-6B6836A10B6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42148F-A4DB-9B0D-2F72-9726F0E87DD9}"/>
              </a:ext>
            </a:extLst>
          </p:cNvPr>
          <p:cNvSpPr>
            <a:spLocks noGrp="1"/>
          </p:cNvSpPr>
          <p:nvPr>
            <p:ph type="dt" sz="half" idx="10"/>
          </p:nvPr>
        </p:nvSpPr>
        <p:spPr/>
        <p:txBody>
          <a:bodyPr/>
          <a:lstStyle/>
          <a:p>
            <a:fld id="{0ECE53AA-73F6-487C-B5AB-812A6EC8B83F}" type="datetime1">
              <a:rPr lang="en-GB" smtClean="0"/>
              <a:t>09/10/2022</a:t>
            </a:fld>
            <a:endParaRPr lang="en-GB" dirty="0"/>
          </a:p>
        </p:txBody>
      </p:sp>
      <p:sp>
        <p:nvSpPr>
          <p:cNvPr id="4" name="Footer Placeholder 3">
            <a:extLst>
              <a:ext uri="{FF2B5EF4-FFF2-40B4-BE49-F238E27FC236}">
                <a16:creationId xmlns:a16="http://schemas.microsoft.com/office/drawing/2014/main" id="{A15171D6-39E6-44CF-163B-32DD5807E93A}"/>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FB39973-E00C-E3E4-0913-8454A3D68646}"/>
              </a:ext>
            </a:extLst>
          </p:cNvPr>
          <p:cNvSpPr>
            <a:spLocks noGrp="1"/>
          </p:cNvSpPr>
          <p:nvPr>
            <p:ph type="sldNum" sz="quarter" idx="12"/>
          </p:nvPr>
        </p:nvSpPr>
        <p:spPr/>
        <p:txBody>
          <a:bodyPr/>
          <a:lstStyle/>
          <a:p>
            <a:fld id="{9E606D6E-A4EA-4AFB-B5A3-20E351C378E3}" type="slidenum">
              <a:rPr lang="en-GB" smtClean="0"/>
              <a:t>‹#›</a:t>
            </a:fld>
            <a:endParaRPr lang="en-GB" dirty="0"/>
          </a:p>
        </p:txBody>
      </p:sp>
    </p:spTree>
    <p:extLst>
      <p:ext uri="{BB962C8B-B14F-4D97-AF65-F5344CB8AC3E}">
        <p14:creationId xmlns:p14="http://schemas.microsoft.com/office/powerpoint/2010/main" val="351538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79443F-B147-C9B2-6C1F-17D00EDFD6CF}"/>
              </a:ext>
            </a:extLst>
          </p:cNvPr>
          <p:cNvSpPr>
            <a:spLocks noGrp="1"/>
          </p:cNvSpPr>
          <p:nvPr>
            <p:ph type="dt" sz="half" idx="10"/>
          </p:nvPr>
        </p:nvSpPr>
        <p:spPr/>
        <p:txBody>
          <a:bodyPr/>
          <a:lstStyle/>
          <a:p>
            <a:fld id="{9C5584C2-CEA6-49B0-891D-C885411A265A}" type="datetime1">
              <a:rPr lang="en-GB" smtClean="0"/>
              <a:t>09/10/2022</a:t>
            </a:fld>
            <a:endParaRPr lang="en-GB" dirty="0"/>
          </a:p>
        </p:txBody>
      </p:sp>
      <p:sp>
        <p:nvSpPr>
          <p:cNvPr id="3" name="Footer Placeholder 2">
            <a:extLst>
              <a:ext uri="{FF2B5EF4-FFF2-40B4-BE49-F238E27FC236}">
                <a16:creationId xmlns:a16="http://schemas.microsoft.com/office/drawing/2014/main" id="{301FFCB8-8ECA-524E-DD81-A09C955B850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7EFC2201-F630-AF84-0A9D-A7852254EF18}"/>
              </a:ext>
            </a:extLst>
          </p:cNvPr>
          <p:cNvSpPr>
            <a:spLocks noGrp="1"/>
          </p:cNvSpPr>
          <p:nvPr>
            <p:ph type="sldNum" sz="quarter" idx="12"/>
          </p:nvPr>
        </p:nvSpPr>
        <p:spPr/>
        <p:txBody>
          <a:bodyPr/>
          <a:lstStyle/>
          <a:p>
            <a:fld id="{9E606D6E-A4EA-4AFB-B5A3-20E351C378E3}" type="slidenum">
              <a:rPr lang="en-GB" smtClean="0"/>
              <a:t>‹#›</a:t>
            </a:fld>
            <a:endParaRPr lang="en-GB" dirty="0"/>
          </a:p>
        </p:txBody>
      </p:sp>
    </p:spTree>
    <p:extLst>
      <p:ext uri="{BB962C8B-B14F-4D97-AF65-F5344CB8AC3E}">
        <p14:creationId xmlns:p14="http://schemas.microsoft.com/office/powerpoint/2010/main" val="726362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6D0F0-817D-8AED-49E4-60F0A3997F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036340-688D-AD1E-FBA9-92162CF829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443F1E-FDE4-DAB1-DA5F-0E59FE0941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251E6D-6051-AB0D-FC4C-3B1AD0391EAA}"/>
              </a:ext>
            </a:extLst>
          </p:cNvPr>
          <p:cNvSpPr>
            <a:spLocks noGrp="1"/>
          </p:cNvSpPr>
          <p:nvPr>
            <p:ph type="dt" sz="half" idx="10"/>
          </p:nvPr>
        </p:nvSpPr>
        <p:spPr/>
        <p:txBody>
          <a:bodyPr/>
          <a:lstStyle/>
          <a:p>
            <a:fld id="{6190ECFA-8E16-4D17-917D-15B98BD8C548}" type="datetime1">
              <a:rPr lang="en-GB" smtClean="0"/>
              <a:t>09/10/2022</a:t>
            </a:fld>
            <a:endParaRPr lang="en-GB" dirty="0"/>
          </a:p>
        </p:txBody>
      </p:sp>
      <p:sp>
        <p:nvSpPr>
          <p:cNvPr id="6" name="Footer Placeholder 5">
            <a:extLst>
              <a:ext uri="{FF2B5EF4-FFF2-40B4-BE49-F238E27FC236}">
                <a16:creationId xmlns:a16="http://schemas.microsoft.com/office/drawing/2014/main" id="{271719E4-E8A7-D272-E127-18B50182E79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B1A8A52-414E-7C0E-1C9C-968953566D5E}"/>
              </a:ext>
            </a:extLst>
          </p:cNvPr>
          <p:cNvSpPr>
            <a:spLocks noGrp="1"/>
          </p:cNvSpPr>
          <p:nvPr>
            <p:ph type="sldNum" sz="quarter" idx="12"/>
          </p:nvPr>
        </p:nvSpPr>
        <p:spPr/>
        <p:txBody>
          <a:bodyPr/>
          <a:lstStyle/>
          <a:p>
            <a:fld id="{9E606D6E-A4EA-4AFB-B5A3-20E351C378E3}" type="slidenum">
              <a:rPr lang="en-GB" smtClean="0"/>
              <a:t>‹#›</a:t>
            </a:fld>
            <a:endParaRPr lang="en-GB" dirty="0"/>
          </a:p>
        </p:txBody>
      </p:sp>
    </p:spTree>
    <p:extLst>
      <p:ext uri="{BB962C8B-B14F-4D97-AF65-F5344CB8AC3E}">
        <p14:creationId xmlns:p14="http://schemas.microsoft.com/office/powerpoint/2010/main" val="1866091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073B6-A156-805D-A531-5241A19315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444B37-3D81-4752-618B-4D9BC21224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FE09E95-A539-096A-CFA1-E9BE341D28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75E4DF-576A-8489-D3F8-B9AF1DF48FB0}"/>
              </a:ext>
            </a:extLst>
          </p:cNvPr>
          <p:cNvSpPr>
            <a:spLocks noGrp="1"/>
          </p:cNvSpPr>
          <p:nvPr>
            <p:ph type="dt" sz="half" idx="10"/>
          </p:nvPr>
        </p:nvSpPr>
        <p:spPr/>
        <p:txBody>
          <a:bodyPr/>
          <a:lstStyle/>
          <a:p>
            <a:fld id="{6EE3F033-7C05-44E3-9AE3-48CF6C60EDD8}" type="datetime1">
              <a:rPr lang="en-GB" smtClean="0"/>
              <a:t>09/10/2022</a:t>
            </a:fld>
            <a:endParaRPr lang="en-GB" dirty="0"/>
          </a:p>
        </p:txBody>
      </p:sp>
      <p:sp>
        <p:nvSpPr>
          <p:cNvPr id="6" name="Footer Placeholder 5">
            <a:extLst>
              <a:ext uri="{FF2B5EF4-FFF2-40B4-BE49-F238E27FC236}">
                <a16:creationId xmlns:a16="http://schemas.microsoft.com/office/drawing/2014/main" id="{E19BB402-2DCE-CFC6-D6C4-FF47DAA2A4E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73B57ED-37F3-C53F-E08F-729366832301}"/>
              </a:ext>
            </a:extLst>
          </p:cNvPr>
          <p:cNvSpPr>
            <a:spLocks noGrp="1"/>
          </p:cNvSpPr>
          <p:nvPr>
            <p:ph type="sldNum" sz="quarter" idx="12"/>
          </p:nvPr>
        </p:nvSpPr>
        <p:spPr/>
        <p:txBody>
          <a:bodyPr/>
          <a:lstStyle/>
          <a:p>
            <a:fld id="{9E606D6E-A4EA-4AFB-B5A3-20E351C378E3}" type="slidenum">
              <a:rPr lang="en-GB" smtClean="0"/>
              <a:t>‹#›</a:t>
            </a:fld>
            <a:endParaRPr lang="en-GB" dirty="0"/>
          </a:p>
        </p:txBody>
      </p:sp>
    </p:spTree>
    <p:extLst>
      <p:ext uri="{BB962C8B-B14F-4D97-AF65-F5344CB8AC3E}">
        <p14:creationId xmlns:p14="http://schemas.microsoft.com/office/powerpoint/2010/main" val="3682775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E8CA3-47C3-7D29-DB02-675598F8AE3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A7BF55-5142-8D95-ED0F-B1E62F06FA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EF91D0-534C-F884-79A7-D99A0BB93B2B}"/>
              </a:ext>
            </a:extLst>
          </p:cNvPr>
          <p:cNvSpPr>
            <a:spLocks noGrp="1"/>
          </p:cNvSpPr>
          <p:nvPr>
            <p:ph type="dt" sz="half" idx="10"/>
          </p:nvPr>
        </p:nvSpPr>
        <p:spPr/>
        <p:txBody>
          <a:bodyPr/>
          <a:lstStyle/>
          <a:p>
            <a:fld id="{D0CA65BF-51BC-428D-B484-C45A07D35E57}" type="datetime1">
              <a:rPr lang="en-GB" smtClean="0"/>
              <a:t>09/10/2022</a:t>
            </a:fld>
            <a:endParaRPr lang="en-GB" dirty="0"/>
          </a:p>
        </p:txBody>
      </p:sp>
      <p:sp>
        <p:nvSpPr>
          <p:cNvPr id="5" name="Footer Placeholder 4">
            <a:extLst>
              <a:ext uri="{FF2B5EF4-FFF2-40B4-BE49-F238E27FC236}">
                <a16:creationId xmlns:a16="http://schemas.microsoft.com/office/drawing/2014/main" id="{D0C57FBB-3A7D-60FF-90E8-9A5C85BAF9F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67CDF62-D355-9B64-F4FF-64DFC9F5AF86}"/>
              </a:ext>
            </a:extLst>
          </p:cNvPr>
          <p:cNvSpPr>
            <a:spLocks noGrp="1"/>
          </p:cNvSpPr>
          <p:nvPr>
            <p:ph type="sldNum" sz="quarter" idx="12"/>
          </p:nvPr>
        </p:nvSpPr>
        <p:spPr/>
        <p:txBody>
          <a:bodyPr/>
          <a:lstStyle/>
          <a:p>
            <a:fld id="{9E606D6E-A4EA-4AFB-B5A3-20E351C378E3}" type="slidenum">
              <a:rPr lang="en-GB" smtClean="0"/>
              <a:t>‹#›</a:t>
            </a:fld>
            <a:endParaRPr lang="en-GB" dirty="0"/>
          </a:p>
        </p:txBody>
      </p:sp>
    </p:spTree>
    <p:extLst>
      <p:ext uri="{BB962C8B-B14F-4D97-AF65-F5344CB8AC3E}">
        <p14:creationId xmlns:p14="http://schemas.microsoft.com/office/powerpoint/2010/main" val="773640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A4D360-E9F4-B7D2-0122-FB6EC654FA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9595F8-A9AF-70AE-2A62-298E5340D6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46D008-9FAC-A3B9-630E-E674DB40DF6B}"/>
              </a:ext>
            </a:extLst>
          </p:cNvPr>
          <p:cNvSpPr>
            <a:spLocks noGrp="1"/>
          </p:cNvSpPr>
          <p:nvPr>
            <p:ph type="dt" sz="half" idx="10"/>
          </p:nvPr>
        </p:nvSpPr>
        <p:spPr/>
        <p:txBody>
          <a:bodyPr/>
          <a:lstStyle/>
          <a:p>
            <a:fld id="{817D8421-1799-4AD7-8B6F-A69D52EC82B6}" type="datetime1">
              <a:rPr lang="en-GB" smtClean="0"/>
              <a:t>09/10/2022</a:t>
            </a:fld>
            <a:endParaRPr lang="en-GB" dirty="0"/>
          </a:p>
        </p:txBody>
      </p:sp>
      <p:sp>
        <p:nvSpPr>
          <p:cNvPr id="5" name="Footer Placeholder 4">
            <a:extLst>
              <a:ext uri="{FF2B5EF4-FFF2-40B4-BE49-F238E27FC236}">
                <a16:creationId xmlns:a16="http://schemas.microsoft.com/office/drawing/2014/main" id="{5DB36A55-D54D-1F2A-16FF-023B5DD9389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96F034-3428-6B07-EDF5-773B7F441153}"/>
              </a:ext>
            </a:extLst>
          </p:cNvPr>
          <p:cNvSpPr>
            <a:spLocks noGrp="1"/>
          </p:cNvSpPr>
          <p:nvPr>
            <p:ph type="sldNum" sz="quarter" idx="12"/>
          </p:nvPr>
        </p:nvSpPr>
        <p:spPr/>
        <p:txBody>
          <a:bodyPr/>
          <a:lstStyle/>
          <a:p>
            <a:fld id="{9E606D6E-A4EA-4AFB-B5A3-20E351C378E3}" type="slidenum">
              <a:rPr lang="en-GB" smtClean="0"/>
              <a:t>‹#›</a:t>
            </a:fld>
            <a:endParaRPr lang="en-GB" dirty="0"/>
          </a:p>
        </p:txBody>
      </p:sp>
    </p:spTree>
    <p:extLst>
      <p:ext uri="{BB962C8B-B14F-4D97-AF65-F5344CB8AC3E}">
        <p14:creationId xmlns:p14="http://schemas.microsoft.com/office/powerpoint/2010/main" val="1471003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700931-2632-4A6A-8010-BBE26C7730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622CCE-E453-A2AD-93EB-D6EAD93498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BDA20F-32BB-8377-65B5-7EA078424A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E913C7-B26B-4AE5-9AD1-AEF07FEFA63A}" type="datetime1">
              <a:rPr lang="en-GB" smtClean="0"/>
              <a:t>09/10/2022</a:t>
            </a:fld>
            <a:endParaRPr lang="en-GB" dirty="0"/>
          </a:p>
        </p:txBody>
      </p:sp>
      <p:sp>
        <p:nvSpPr>
          <p:cNvPr id="5" name="Footer Placeholder 4">
            <a:extLst>
              <a:ext uri="{FF2B5EF4-FFF2-40B4-BE49-F238E27FC236}">
                <a16:creationId xmlns:a16="http://schemas.microsoft.com/office/drawing/2014/main" id="{A107D999-D841-06CE-E1C7-F12182C0C6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81CDE49-605F-4BCD-30C2-D352E9A13C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606D6E-A4EA-4AFB-B5A3-20E351C378E3}" type="slidenum">
              <a:rPr lang="en-GB" smtClean="0"/>
              <a:t>‹#›</a:t>
            </a:fld>
            <a:endParaRPr lang="en-GB" dirty="0"/>
          </a:p>
        </p:txBody>
      </p:sp>
    </p:spTree>
    <p:extLst>
      <p:ext uri="{BB962C8B-B14F-4D97-AF65-F5344CB8AC3E}">
        <p14:creationId xmlns:p14="http://schemas.microsoft.com/office/powerpoint/2010/main" val="2381138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BGRectangle">
            <a:extLst>
              <a:ext uri="{FF2B5EF4-FFF2-40B4-BE49-F238E27FC236}">
                <a16:creationId xmlns:a16="http://schemas.microsoft.com/office/drawing/2014/main" id="{F1611BA9-268A-49A6-84F8-FC9153668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E20EB187-900F-4AF5-813B-101456D9F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music, kazoo, gear&#10;&#10;Description automatically generated">
            <a:extLst>
              <a:ext uri="{FF2B5EF4-FFF2-40B4-BE49-F238E27FC236}">
                <a16:creationId xmlns:a16="http://schemas.microsoft.com/office/drawing/2014/main" id="{D1EEC1D1-25D4-16C8-C8BC-44D5599CD571}"/>
              </a:ext>
            </a:extLst>
          </p:cNvPr>
          <p:cNvPicPr>
            <a:picLocks noChangeAspect="1"/>
          </p:cNvPicPr>
          <p:nvPr/>
        </p:nvPicPr>
        <p:blipFill rotWithShape="1">
          <a:blip r:embed="rId2">
            <a:alphaModFix amt="50000"/>
            <a:extLst>
              <a:ext uri="{BEBA8EAE-BF5A-486C-A8C5-ECC9F3942E4B}">
                <a14:imgProps xmlns:a14="http://schemas.microsoft.com/office/drawing/2010/main">
                  <a14:imgLayer r:embed="rId3">
                    <a14:imgEffect>
                      <a14:artisticCement/>
                    </a14:imgEffect>
                  </a14:imgLayer>
                </a14:imgProps>
              </a:ext>
              <a:ext uri="{28A0092B-C50C-407E-A947-70E740481C1C}">
                <a14:useLocalDpi xmlns:a14="http://schemas.microsoft.com/office/drawing/2010/main" val="0"/>
              </a:ext>
            </a:extLst>
          </a:blip>
          <a:srcRect/>
          <a:stretch/>
        </p:blipFill>
        <p:spPr>
          <a:xfrm>
            <a:off x="20" y="11885"/>
            <a:ext cx="12191980" cy="6857990"/>
          </a:xfrm>
          <a:prstGeom prst="rect">
            <a:avLst/>
          </a:prstGeom>
        </p:spPr>
      </p:pic>
      <p:sp>
        <p:nvSpPr>
          <p:cNvPr id="2" name="Title 1">
            <a:extLst>
              <a:ext uri="{FF2B5EF4-FFF2-40B4-BE49-F238E27FC236}">
                <a16:creationId xmlns:a16="http://schemas.microsoft.com/office/drawing/2014/main" id="{61E42CB2-69C9-F5FA-0668-35D02DC77A24}"/>
              </a:ext>
            </a:extLst>
          </p:cNvPr>
          <p:cNvSpPr>
            <a:spLocks noGrp="1"/>
          </p:cNvSpPr>
          <p:nvPr>
            <p:ph type="ctrTitle"/>
          </p:nvPr>
        </p:nvSpPr>
        <p:spPr>
          <a:xfrm>
            <a:off x="4387349" y="676894"/>
            <a:ext cx="6897171" cy="4821382"/>
          </a:xfrm>
        </p:spPr>
        <p:txBody>
          <a:bodyPr anchor="ctr">
            <a:normAutofit/>
          </a:bodyPr>
          <a:lstStyle/>
          <a:p>
            <a:pPr algn="l">
              <a:lnSpc>
                <a:spcPct val="150000"/>
              </a:lnSpc>
            </a:pPr>
            <a:br>
              <a:rPr lang="en-GB" sz="3800" dirty="0">
                <a:solidFill>
                  <a:srgbClr val="FFFFFF"/>
                </a:solidFill>
                <a:effectLst/>
                <a:latin typeface="Algerian" panose="04020705040A02060702" pitchFamily="82" charset="0"/>
                <a:ea typeface="Times New Roman" panose="02020603050405020304" pitchFamily="18" charset="0"/>
              </a:rPr>
            </a:br>
            <a:r>
              <a:rPr lang="en-GB" sz="3200" dirty="0">
                <a:solidFill>
                  <a:srgbClr val="FFFFFF"/>
                </a:solidFill>
                <a:effectLst/>
                <a:latin typeface="Algerian" panose="04020705040A02060702" pitchFamily="82" charset="0"/>
                <a:ea typeface="Times New Roman" panose="02020603050405020304" pitchFamily="18" charset="0"/>
              </a:rPr>
              <a:t>Why is psychology important when working as </a:t>
            </a:r>
            <a:r>
              <a:rPr lang="en-US" sz="3200" dirty="0">
                <a:solidFill>
                  <a:srgbClr val="FFFFFF"/>
                </a:solidFill>
                <a:effectLst/>
                <a:latin typeface="Algerian" panose="04020705040A02060702" pitchFamily="82" charset="0"/>
                <a:ea typeface="Times New Roman" panose="02020603050405020304" pitchFamily="18" charset="0"/>
              </a:rPr>
              <a:t>domiciliary carer with older adults?</a:t>
            </a:r>
            <a:br>
              <a:rPr lang="en-GB" sz="3200" dirty="0">
                <a:solidFill>
                  <a:srgbClr val="FFFFFF"/>
                </a:solidFill>
                <a:effectLst/>
                <a:latin typeface="Algerian" panose="04020705040A02060702" pitchFamily="82" charset="0"/>
                <a:ea typeface="Times New Roman" panose="02020603050405020304" pitchFamily="18" charset="0"/>
              </a:rPr>
            </a:br>
            <a:r>
              <a:rPr lang="en-GB" sz="3200" dirty="0">
                <a:solidFill>
                  <a:srgbClr val="FFFFFF"/>
                </a:solidFill>
                <a:effectLst/>
                <a:latin typeface="Algerian" panose="04020705040A02060702" pitchFamily="82" charset="0"/>
                <a:ea typeface="Times New Roman" panose="02020603050405020304" pitchFamily="18" charset="0"/>
              </a:rPr>
              <a:t>Olga Jarmusevica - 2115871</a:t>
            </a:r>
            <a:endParaRPr lang="en-GB" sz="3200" dirty="0">
              <a:solidFill>
                <a:srgbClr val="FFFFFF"/>
              </a:solidFill>
              <a:latin typeface="Algerian" panose="04020705040A02060702" pitchFamily="82" charset="0"/>
            </a:endParaRPr>
          </a:p>
        </p:txBody>
      </p:sp>
      <p:sp>
        <p:nvSpPr>
          <p:cNvPr id="3" name="Subtitle 2">
            <a:extLst>
              <a:ext uri="{FF2B5EF4-FFF2-40B4-BE49-F238E27FC236}">
                <a16:creationId xmlns:a16="http://schemas.microsoft.com/office/drawing/2014/main" id="{2024D6B0-E638-833E-5BAE-8223C07F9681}"/>
              </a:ext>
            </a:extLst>
          </p:cNvPr>
          <p:cNvSpPr>
            <a:spLocks noGrp="1"/>
          </p:cNvSpPr>
          <p:nvPr>
            <p:ph type="subTitle" idx="1"/>
          </p:nvPr>
        </p:nvSpPr>
        <p:spPr>
          <a:xfrm>
            <a:off x="849963" y="1839817"/>
            <a:ext cx="2816535" cy="3818031"/>
          </a:xfrm>
        </p:spPr>
        <p:txBody>
          <a:bodyPr anchor="ctr">
            <a:normAutofit fontScale="92500" lnSpcReduction="10000"/>
          </a:bodyPr>
          <a:lstStyle/>
          <a:p>
            <a:pPr algn="r">
              <a:lnSpc>
                <a:spcPct val="150000"/>
              </a:lnSpc>
            </a:pPr>
            <a:r>
              <a:rPr lang="en-GB" sz="2800" dirty="0">
                <a:solidFill>
                  <a:srgbClr val="FFFFFF"/>
                </a:solidFill>
                <a:effectLst/>
                <a:latin typeface="Algerian" panose="04020705040A02060702" pitchFamily="82" charset="0"/>
                <a:ea typeface="Times New Roman" panose="02020603050405020304" pitchFamily="18" charset="0"/>
              </a:rPr>
              <a:t>Psychology for Health and Social Care</a:t>
            </a:r>
          </a:p>
          <a:p>
            <a:pPr algn="r">
              <a:lnSpc>
                <a:spcPct val="150000"/>
              </a:lnSpc>
            </a:pPr>
            <a:r>
              <a:rPr lang="en-GB" sz="2800" dirty="0">
                <a:solidFill>
                  <a:srgbClr val="FFFFFF"/>
                </a:solidFill>
                <a:effectLst/>
                <a:latin typeface="Algerian" panose="04020705040A02060702" pitchFamily="82" charset="0"/>
                <a:ea typeface="Times New Roman" panose="02020603050405020304" pitchFamily="18" charset="0"/>
              </a:rPr>
              <a:t>BMHP4003</a:t>
            </a:r>
          </a:p>
          <a:p>
            <a:pPr algn="r">
              <a:lnSpc>
                <a:spcPct val="150000"/>
              </a:lnSpc>
            </a:pPr>
            <a:r>
              <a:rPr lang="en-GB" sz="2800" dirty="0">
                <a:solidFill>
                  <a:srgbClr val="FFFFFF"/>
                </a:solidFill>
                <a:effectLst/>
                <a:latin typeface="Algerian" panose="04020705040A02060702" pitchFamily="82" charset="0"/>
                <a:ea typeface="Times New Roman" panose="02020603050405020304" pitchFamily="18" charset="0"/>
              </a:rPr>
              <a:t>Neale Haddon</a:t>
            </a:r>
          </a:p>
          <a:p>
            <a:pPr algn="r"/>
            <a:endParaRPr lang="en-GB" sz="2800" dirty="0">
              <a:solidFill>
                <a:srgbClr val="FFFFFF"/>
              </a:solidFill>
            </a:endParaRPr>
          </a:p>
        </p:txBody>
      </p:sp>
      <p:sp>
        <p:nvSpPr>
          <p:cNvPr id="31" name="!!Line">
            <a:extLst>
              <a:ext uri="{FF2B5EF4-FFF2-40B4-BE49-F238E27FC236}">
                <a16:creationId xmlns:a16="http://schemas.microsoft.com/office/drawing/2014/main" id="{1825D5AF-D278-4D9A-A4F5-A1A1D3507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6" y="2286000"/>
            <a:ext cx="27432" cy="2286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9033245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534BEDE-4E6B-63D9-68E5-829422184451}"/>
              </a:ext>
            </a:extLst>
          </p:cNvPr>
          <p:cNvPicPr>
            <a:picLocks noChangeAspect="1"/>
          </p:cNvPicPr>
          <p:nvPr/>
        </p:nvPicPr>
        <p:blipFill rotWithShape="1">
          <a:blip r:embed="rId2"/>
          <a:srcRect l="6824" r="13864"/>
          <a:stretch/>
        </p:blipFill>
        <p:spPr>
          <a:xfrm>
            <a:off x="2522356" y="10"/>
            <a:ext cx="9669642" cy="6857990"/>
          </a:xfrm>
          <a:prstGeom prst="rect">
            <a:avLst/>
          </a:prstGeom>
        </p:spPr>
      </p:pic>
      <p:sp>
        <p:nvSpPr>
          <p:cNvPr id="34" name="Rectangle 3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9EE8B8-8A08-1314-4D01-847CB1313E2E}"/>
              </a:ext>
            </a:extLst>
          </p:cNvPr>
          <p:cNvSpPr>
            <a:spLocks noGrp="1"/>
          </p:cNvSpPr>
          <p:nvPr>
            <p:ph type="title"/>
          </p:nvPr>
        </p:nvSpPr>
        <p:spPr>
          <a:xfrm>
            <a:off x="838200" y="365125"/>
            <a:ext cx="3822189" cy="1899912"/>
          </a:xfrm>
        </p:spPr>
        <p:txBody>
          <a:bodyPr>
            <a:normAutofit/>
          </a:bodyPr>
          <a:lstStyle/>
          <a:p>
            <a:r>
              <a:rPr lang="en-GB" sz="3600" dirty="0">
                <a:latin typeface="Algerian" panose="04020705040A02060702" pitchFamily="82" charset="0"/>
              </a:rPr>
              <a:t>Content page:</a:t>
            </a:r>
          </a:p>
        </p:txBody>
      </p:sp>
      <p:sp>
        <p:nvSpPr>
          <p:cNvPr id="3" name="Content Placeholder 2">
            <a:extLst>
              <a:ext uri="{FF2B5EF4-FFF2-40B4-BE49-F238E27FC236}">
                <a16:creationId xmlns:a16="http://schemas.microsoft.com/office/drawing/2014/main" id="{5FE655E8-F3AC-939E-A621-20AB63B8CE79}"/>
              </a:ext>
            </a:extLst>
          </p:cNvPr>
          <p:cNvSpPr>
            <a:spLocks noGrp="1"/>
          </p:cNvSpPr>
          <p:nvPr>
            <p:ph idx="1"/>
          </p:nvPr>
        </p:nvSpPr>
        <p:spPr>
          <a:xfrm>
            <a:off x="838200" y="1888177"/>
            <a:ext cx="3822189" cy="4604698"/>
          </a:xfrm>
        </p:spPr>
        <p:txBody>
          <a:bodyPr>
            <a:normAutofit/>
          </a:bodyPr>
          <a:lstStyle/>
          <a:p>
            <a:pPr marL="0" indent="0">
              <a:lnSpc>
                <a:spcPct val="150000"/>
              </a:lnSpc>
              <a:buNone/>
            </a:pPr>
            <a:r>
              <a:rPr lang="en-GB" sz="2000" dirty="0">
                <a:latin typeface="Arial" panose="020B0604020202020204" pitchFamily="34" charset="0"/>
                <a:cs typeface="Arial" panose="020B0604020202020204" pitchFamily="34" charset="0"/>
              </a:rPr>
              <a:t>What is Psychology?</a:t>
            </a:r>
          </a:p>
          <a:p>
            <a:pPr marL="0" indent="0">
              <a:lnSpc>
                <a:spcPct val="150000"/>
              </a:lnSpc>
              <a:buNone/>
            </a:pPr>
            <a:r>
              <a:rPr lang="en-GB" sz="2000" dirty="0">
                <a:latin typeface="Arial" panose="020B0604020202020204" pitchFamily="34" charset="0"/>
                <a:cs typeface="Arial" panose="020B0604020202020204" pitchFamily="34" charset="0"/>
              </a:rPr>
              <a:t>Piaget’s theory</a:t>
            </a:r>
          </a:p>
          <a:p>
            <a:pPr marL="0" indent="0">
              <a:lnSpc>
                <a:spcPct val="150000"/>
              </a:lnSpc>
              <a:buNone/>
            </a:pPr>
            <a:r>
              <a:rPr lang="en-GB" sz="2000" dirty="0">
                <a:latin typeface="Arial" panose="020B0604020202020204" pitchFamily="34" charset="0"/>
                <a:cs typeface="Arial" panose="020B0604020202020204" pitchFamily="34" charset="0"/>
              </a:rPr>
              <a:t>How theory related to</a:t>
            </a:r>
          </a:p>
          <a:p>
            <a:pPr marL="0" indent="0">
              <a:lnSpc>
                <a:spcPct val="150000"/>
              </a:lnSpc>
              <a:buNone/>
            </a:pPr>
            <a:r>
              <a:rPr lang="en-GB" sz="2000" dirty="0">
                <a:latin typeface="Arial" panose="020B0604020202020204" pitchFamily="34" charset="0"/>
                <a:cs typeface="Arial" panose="020B0604020202020204" pitchFamily="34" charset="0"/>
              </a:rPr>
              <a:t>Domiciliary carer</a:t>
            </a:r>
          </a:p>
          <a:p>
            <a:pPr marL="0" indent="0">
              <a:lnSpc>
                <a:spcPct val="150000"/>
              </a:lnSpc>
              <a:buNone/>
            </a:pPr>
            <a:r>
              <a:rPr lang="en-GB" sz="2000" dirty="0">
                <a:latin typeface="Arial" panose="020B0604020202020204" pitchFamily="34" charset="0"/>
                <a:cs typeface="Arial" panose="020B0604020202020204" pitchFamily="34" charset="0"/>
              </a:rPr>
              <a:t>Importance of Psychology</a:t>
            </a:r>
          </a:p>
          <a:p>
            <a:pPr marL="0" indent="0">
              <a:lnSpc>
                <a:spcPct val="150000"/>
              </a:lnSpc>
              <a:buNone/>
            </a:pPr>
            <a:r>
              <a:rPr lang="en-GB" sz="2000" dirty="0">
                <a:latin typeface="Arial" panose="020B0604020202020204" pitchFamily="34" charset="0"/>
                <a:cs typeface="Arial" panose="020B0604020202020204" pitchFamily="34" charset="0"/>
              </a:rPr>
              <a:t>Summary</a:t>
            </a:r>
          </a:p>
          <a:p>
            <a:pPr marL="0" indent="0">
              <a:lnSpc>
                <a:spcPct val="150000"/>
              </a:lnSpc>
              <a:buNone/>
            </a:pPr>
            <a:r>
              <a:rPr lang="en-GB" sz="2000" dirty="0">
                <a:latin typeface="Arial" panose="020B0604020202020204" pitchFamily="34" charset="0"/>
                <a:cs typeface="Arial" panose="020B0604020202020204" pitchFamily="34" charset="0"/>
              </a:rPr>
              <a:t>Bibliography</a:t>
            </a:r>
          </a:p>
          <a:p>
            <a:pPr mar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372797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D7E066-8846-2080-F001-F740AABDF523}"/>
              </a:ext>
            </a:extLst>
          </p:cNvPr>
          <p:cNvSpPr>
            <a:spLocks noGrp="1"/>
          </p:cNvSpPr>
          <p:nvPr>
            <p:ph type="title"/>
          </p:nvPr>
        </p:nvSpPr>
        <p:spPr>
          <a:xfrm>
            <a:off x="415636" y="142504"/>
            <a:ext cx="4940135" cy="1799839"/>
          </a:xfrm>
        </p:spPr>
        <p:txBody>
          <a:bodyPr>
            <a:normAutofit/>
          </a:bodyPr>
          <a:lstStyle/>
          <a:p>
            <a:r>
              <a:rPr lang="en-GB" sz="3600" dirty="0">
                <a:latin typeface="Algerian" panose="04020705040A02060702" pitchFamily="82" charset="0"/>
              </a:rPr>
              <a:t>What is Psychology?</a:t>
            </a:r>
          </a:p>
        </p:txBody>
      </p:sp>
      <p:sp>
        <p:nvSpPr>
          <p:cNvPr id="3" name="Content Placeholder 2">
            <a:extLst>
              <a:ext uri="{FF2B5EF4-FFF2-40B4-BE49-F238E27FC236}">
                <a16:creationId xmlns:a16="http://schemas.microsoft.com/office/drawing/2014/main" id="{747AEE45-9D5C-8E27-2D0A-47C4F6EFFD7C}"/>
              </a:ext>
            </a:extLst>
          </p:cNvPr>
          <p:cNvSpPr>
            <a:spLocks noGrp="1"/>
          </p:cNvSpPr>
          <p:nvPr>
            <p:ph idx="1"/>
          </p:nvPr>
        </p:nvSpPr>
        <p:spPr>
          <a:xfrm>
            <a:off x="415636" y="2084847"/>
            <a:ext cx="4311093" cy="4092115"/>
          </a:xfrm>
        </p:spPr>
        <p:txBody>
          <a:bodyPr>
            <a:normAutofit/>
          </a:bodyPr>
          <a:lstStyle/>
          <a:p>
            <a:pPr marL="0" indent="0">
              <a:lnSpc>
                <a:spcPct val="150000"/>
              </a:lnSpc>
              <a:buNone/>
            </a:pPr>
            <a:r>
              <a:rPr lang="en-US" sz="2400" dirty="0">
                <a:latin typeface="arial" panose="020B0604020202020204" pitchFamily="34" charset="0"/>
              </a:rPr>
              <a:t>Psychology is a science that studies structures and processes. This study explain human behavior and </a:t>
            </a:r>
            <a:r>
              <a:rPr lang="en-US" sz="2400" b="0" i="0" dirty="0">
                <a:effectLst/>
                <a:latin typeface="arial" panose="020B0604020202020204" pitchFamily="34" charset="0"/>
              </a:rPr>
              <a:t>brain functions</a:t>
            </a:r>
            <a:r>
              <a:rPr lang="en-US" sz="2400" dirty="0">
                <a:latin typeface="arial" panose="020B0604020202020204" pitchFamily="34" charset="0"/>
              </a:rPr>
              <a:t>.</a:t>
            </a:r>
            <a:endParaRPr lang="en-US" sz="2400" b="0" i="0" dirty="0">
              <a:effectLst/>
              <a:latin typeface="arial" panose="020B0604020202020204" pitchFamily="34" charset="0"/>
            </a:endParaRPr>
          </a:p>
        </p:txBody>
      </p:sp>
      <p:pic>
        <p:nvPicPr>
          <p:cNvPr id="5" name="Picture 4" descr="Timeline&#10;&#10;Description automatically generated">
            <a:extLst>
              <a:ext uri="{FF2B5EF4-FFF2-40B4-BE49-F238E27FC236}">
                <a16:creationId xmlns:a16="http://schemas.microsoft.com/office/drawing/2014/main" id="{0EF4BD41-C5BC-D5C2-635B-67511EE451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320634"/>
            <a:ext cx="5803075" cy="6056416"/>
          </a:xfrm>
          <a:prstGeom prst="rect">
            <a:avLst/>
          </a:prstGeom>
          <a:ln>
            <a:noFill/>
          </a:ln>
          <a:effectLst>
            <a:softEdge rad="112500"/>
          </a:effectLst>
        </p:spPr>
      </p:pic>
    </p:spTree>
    <p:extLst>
      <p:ext uri="{BB962C8B-B14F-4D97-AF65-F5344CB8AC3E}">
        <p14:creationId xmlns:p14="http://schemas.microsoft.com/office/powerpoint/2010/main" val="2559174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Shape 7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B93C63-00A5-5E56-AED5-B3FE50467D3F}"/>
              </a:ext>
            </a:extLst>
          </p:cNvPr>
          <p:cNvSpPr>
            <a:spLocks noGrp="1"/>
          </p:cNvSpPr>
          <p:nvPr>
            <p:ph type="title"/>
          </p:nvPr>
        </p:nvSpPr>
        <p:spPr>
          <a:xfrm>
            <a:off x="380010" y="352540"/>
            <a:ext cx="4346717" cy="2091453"/>
          </a:xfrm>
        </p:spPr>
        <p:txBody>
          <a:bodyPr>
            <a:normAutofit/>
          </a:bodyPr>
          <a:lstStyle/>
          <a:p>
            <a:r>
              <a:rPr lang="en-GB" sz="3600" dirty="0">
                <a:latin typeface="Algerian" panose="04020705040A02060702" pitchFamily="82" charset="0"/>
              </a:rPr>
              <a:t>Piaget’s theory:</a:t>
            </a:r>
          </a:p>
        </p:txBody>
      </p:sp>
      <p:sp>
        <p:nvSpPr>
          <p:cNvPr id="3" name="Content Placeholder 2">
            <a:extLst>
              <a:ext uri="{FF2B5EF4-FFF2-40B4-BE49-F238E27FC236}">
                <a16:creationId xmlns:a16="http://schemas.microsoft.com/office/drawing/2014/main" id="{A0BA6EE6-6E15-C5EC-15EC-45D7A3C68721}"/>
              </a:ext>
            </a:extLst>
          </p:cNvPr>
          <p:cNvSpPr>
            <a:spLocks noGrp="1"/>
          </p:cNvSpPr>
          <p:nvPr>
            <p:ph idx="1"/>
          </p:nvPr>
        </p:nvSpPr>
        <p:spPr>
          <a:xfrm>
            <a:off x="380010" y="1900053"/>
            <a:ext cx="4750130" cy="4605408"/>
          </a:xfrm>
        </p:spPr>
        <p:txBody>
          <a:bodyPr>
            <a:normAutofit/>
          </a:bodyPr>
          <a:lstStyle/>
          <a:p>
            <a:pPr marL="0" indent="0">
              <a:lnSpc>
                <a:spcPct val="150000"/>
              </a:lnSpc>
              <a:buNone/>
            </a:pPr>
            <a:r>
              <a:rPr lang="en-GB" sz="2400" dirty="0">
                <a:latin typeface="Arial" panose="020B0604020202020204" pitchFamily="34" charset="0"/>
                <a:cs typeface="Arial" panose="020B0604020202020204" pitchFamily="34" charset="0"/>
              </a:rPr>
              <a:t>Piaget’s theory is a theory of cognitive development. This stage development start at birth till adult age. Each stage made them thinking differently from previous. Piaget’s believed (1936) that humans build their own world. </a:t>
            </a:r>
          </a:p>
        </p:txBody>
      </p:sp>
      <p:pic>
        <p:nvPicPr>
          <p:cNvPr id="9" name="Picture 8" descr="A picture containing diagram&#10;&#10;Description automatically generated">
            <a:extLst>
              <a:ext uri="{FF2B5EF4-FFF2-40B4-BE49-F238E27FC236}">
                <a16:creationId xmlns:a16="http://schemas.microsoft.com/office/drawing/2014/main" id="{2C198B3F-4012-8570-E505-24BA761120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6167" y="-95002"/>
            <a:ext cx="5962785" cy="6953002"/>
          </a:xfrm>
          <a:prstGeom prst="rect">
            <a:avLst/>
          </a:prstGeom>
        </p:spPr>
      </p:pic>
    </p:spTree>
    <p:extLst>
      <p:ext uri="{BB962C8B-B14F-4D97-AF65-F5344CB8AC3E}">
        <p14:creationId xmlns:p14="http://schemas.microsoft.com/office/powerpoint/2010/main" val="3924025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3" name="Rectangle 1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E268CD-9304-C4AB-45F4-04F81F998F86}"/>
              </a:ext>
            </a:extLst>
          </p:cNvPr>
          <p:cNvSpPr>
            <a:spLocks noGrp="1"/>
          </p:cNvSpPr>
          <p:nvPr>
            <p:ph type="title"/>
          </p:nvPr>
        </p:nvSpPr>
        <p:spPr>
          <a:xfrm>
            <a:off x="308758" y="1"/>
            <a:ext cx="6555180" cy="950025"/>
          </a:xfrm>
        </p:spPr>
        <p:txBody>
          <a:bodyPr>
            <a:normAutofit/>
          </a:bodyPr>
          <a:lstStyle/>
          <a:p>
            <a:r>
              <a:rPr lang="en-GB" sz="3600" dirty="0">
                <a:latin typeface="Algerian" panose="04020705040A02060702" pitchFamily="82" charset="0"/>
              </a:rPr>
              <a:t>How theory related to:</a:t>
            </a:r>
          </a:p>
        </p:txBody>
      </p:sp>
      <p:sp>
        <p:nvSpPr>
          <p:cNvPr id="17" name="Content Placeholder 2">
            <a:extLst>
              <a:ext uri="{FF2B5EF4-FFF2-40B4-BE49-F238E27FC236}">
                <a16:creationId xmlns:a16="http://schemas.microsoft.com/office/drawing/2014/main" id="{8DB69F6C-2D57-AAFE-94CE-E93CC7AB9A5D}"/>
              </a:ext>
            </a:extLst>
          </p:cNvPr>
          <p:cNvSpPr>
            <a:spLocks noGrp="1"/>
          </p:cNvSpPr>
          <p:nvPr>
            <p:ph idx="1"/>
          </p:nvPr>
        </p:nvSpPr>
        <p:spPr>
          <a:xfrm>
            <a:off x="308758" y="950026"/>
            <a:ext cx="6210795" cy="5542850"/>
          </a:xfrm>
        </p:spPr>
        <p:txBody>
          <a:bodyPr>
            <a:noAutofit/>
          </a:bodyPr>
          <a:lstStyle/>
          <a:p>
            <a:pPr marL="0" indent="0">
              <a:lnSpc>
                <a:spcPct val="150000"/>
              </a:lnSpc>
              <a:buNone/>
            </a:pPr>
            <a:r>
              <a:rPr lang="en-GB" sz="2400" dirty="0">
                <a:latin typeface="Arial" panose="020B0604020202020204" pitchFamily="34" charset="0"/>
                <a:cs typeface="Arial" panose="020B0604020202020204" pitchFamily="34" charset="0"/>
              </a:rPr>
              <a:t>Stage and learning theory can be applied to adults and children. Therefore, stage number 4 is related to Domiciliary care. The care worker can apply this stage to check aspects of health and illnesses. The healthy patients should think logically and systematically. Furthermore, Dementia or Alzheimer illnesses slow down the brain functions, that’s why patients cannot think logically any more.</a:t>
            </a:r>
          </a:p>
        </p:txBody>
      </p:sp>
      <p:pic>
        <p:nvPicPr>
          <p:cNvPr id="4" name="Picture 3" descr="Map&#10;&#10;Description automatically generated with medium confidence">
            <a:extLst>
              <a:ext uri="{FF2B5EF4-FFF2-40B4-BE49-F238E27FC236}">
                <a16:creationId xmlns:a16="http://schemas.microsoft.com/office/drawing/2014/main" id="{81D307D9-D240-19FE-1F04-0A5B17BA099C}"/>
              </a:ext>
            </a:extLst>
          </p:cNvPr>
          <p:cNvPicPr>
            <a:picLocks noChangeAspect="1"/>
          </p:cNvPicPr>
          <p:nvPr/>
        </p:nvPicPr>
        <p:blipFill rotWithShape="1">
          <a:blip r:embed="rId2">
            <a:extLst>
              <a:ext uri="{28A0092B-C50C-407E-A947-70E740481C1C}">
                <a14:useLocalDpi xmlns:a14="http://schemas.microsoft.com/office/drawing/2010/main" val="0"/>
              </a:ext>
            </a:extLst>
          </a:blip>
          <a:srcRect l="27775" r="1788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2160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1">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3">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0C38E1-F782-FC58-D244-38364DF9AEB9}"/>
              </a:ext>
            </a:extLst>
          </p:cNvPr>
          <p:cNvSpPr>
            <a:spLocks noGrp="1"/>
          </p:cNvSpPr>
          <p:nvPr>
            <p:ph type="title"/>
          </p:nvPr>
        </p:nvSpPr>
        <p:spPr>
          <a:xfrm>
            <a:off x="403761" y="332509"/>
            <a:ext cx="4322966" cy="1609834"/>
          </a:xfrm>
        </p:spPr>
        <p:txBody>
          <a:bodyPr>
            <a:normAutofit/>
          </a:bodyPr>
          <a:lstStyle/>
          <a:p>
            <a:r>
              <a:rPr lang="en-GB" sz="3600" dirty="0">
                <a:latin typeface="Algerian" panose="04020705040A02060702" pitchFamily="82" charset="0"/>
              </a:rPr>
              <a:t>Domiciliary carer:</a:t>
            </a:r>
          </a:p>
        </p:txBody>
      </p:sp>
      <p:sp>
        <p:nvSpPr>
          <p:cNvPr id="3" name="Content Placeholder 2">
            <a:extLst>
              <a:ext uri="{FF2B5EF4-FFF2-40B4-BE49-F238E27FC236}">
                <a16:creationId xmlns:a16="http://schemas.microsoft.com/office/drawing/2014/main" id="{0DE7EA9B-3D4F-062D-D139-F0C7B0ED04DB}"/>
              </a:ext>
            </a:extLst>
          </p:cNvPr>
          <p:cNvSpPr>
            <a:spLocks noGrp="1"/>
          </p:cNvSpPr>
          <p:nvPr>
            <p:ph idx="1"/>
          </p:nvPr>
        </p:nvSpPr>
        <p:spPr>
          <a:xfrm>
            <a:off x="403761" y="1942343"/>
            <a:ext cx="4322968" cy="4583148"/>
          </a:xfrm>
        </p:spPr>
        <p:txBody>
          <a:bodyPr>
            <a:normAutofit/>
          </a:bodyPr>
          <a:lstStyle/>
          <a:p>
            <a:pPr marL="0" indent="0">
              <a:lnSpc>
                <a:spcPct val="150000"/>
              </a:lnSpc>
              <a:buNone/>
            </a:pPr>
            <a:r>
              <a:rPr lang="en-US" sz="2400" i="0" dirty="0">
                <a:effectLst/>
                <a:latin typeface="arial" panose="020B0604020202020204" pitchFamily="34" charset="0"/>
              </a:rPr>
              <a:t>A domiciliary care worker is a care who visits people in their own homes, helping them with personal care, washing, cleaning, cooking, assist with medication if needed and other activities which helps them in life.</a:t>
            </a:r>
            <a:r>
              <a:rPr lang="en-US" sz="2400" dirty="0">
                <a:latin typeface="arial" panose="020B0604020202020204" pitchFamily="34" charset="0"/>
              </a:rPr>
              <a:t> </a:t>
            </a:r>
            <a:endParaRPr lang="en-GB" sz="2400" dirty="0"/>
          </a:p>
        </p:txBody>
      </p:sp>
      <p:pic>
        <p:nvPicPr>
          <p:cNvPr id="7" name="Picture 6" descr="A picture containing text, toy, vector graphics, doll&#10;&#10;Description automatically generated">
            <a:extLst>
              <a:ext uri="{FF2B5EF4-FFF2-40B4-BE49-F238E27FC236}">
                <a16:creationId xmlns:a16="http://schemas.microsoft.com/office/drawing/2014/main" id="{E09B9F02-68FE-4742-0BA2-3F525FC8F5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0986" y="805337"/>
            <a:ext cx="4747547" cy="5275669"/>
          </a:xfrm>
          <a:prstGeom prst="rect">
            <a:avLst/>
          </a:prstGeom>
        </p:spPr>
      </p:pic>
    </p:spTree>
    <p:extLst>
      <p:ext uri="{BB962C8B-B14F-4D97-AF65-F5344CB8AC3E}">
        <p14:creationId xmlns:p14="http://schemas.microsoft.com/office/powerpoint/2010/main" val="639990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66">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64AD3D9-7B31-FB9A-98D3-D9DE8B0810A6}"/>
              </a:ext>
            </a:extLst>
          </p:cNvPr>
          <p:cNvSpPr>
            <a:spLocks noGrp="1"/>
          </p:cNvSpPr>
          <p:nvPr>
            <p:ph type="title"/>
          </p:nvPr>
        </p:nvSpPr>
        <p:spPr>
          <a:xfrm>
            <a:off x="363857" y="274564"/>
            <a:ext cx="4837216" cy="1969872"/>
          </a:xfrm>
        </p:spPr>
        <p:txBody>
          <a:bodyPr>
            <a:noAutofit/>
          </a:bodyPr>
          <a:lstStyle/>
          <a:p>
            <a:pPr>
              <a:lnSpc>
                <a:spcPct val="100000"/>
              </a:lnSpc>
            </a:pPr>
            <a:r>
              <a:rPr lang="en-GB" sz="3600" dirty="0">
                <a:latin typeface="Algerian" panose="04020705040A02060702" pitchFamily="82" charset="0"/>
              </a:rPr>
              <a:t>Importance of Psychology:</a:t>
            </a:r>
          </a:p>
        </p:txBody>
      </p:sp>
      <p:sp>
        <p:nvSpPr>
          <p:cNvPr id="39" name="Content Placeholder 2">
            <a:extLst>
              <a:ext uri="{FF2B5EF4-FFF2-40B4-BE49-F238E27FC236}">
                <a16:creationId xmlns:a16="http://schemas.microsoft.com/office/drawing/2014/main" id="{1437D866-82C4-56CF-27F7-8DAE6ED42183}"/>
              </a:ext>
            </a:extLst>
          </p:cNvPr>
          <p:cNvSpPr>
            <a:spLocks noGrp="1"/>
          </p:cNvSpPr>
          <p:nvPr>
            <p:ph idx="1"/>
          </p:nvPr>
        </p:nvSpPr>
        <p:spPr>
          <a:xfrm>
            <a:off x="363856" y="2244436"/>
            <a:ext cx="4970431" cy="4339000"/>
          </a:xfrm>
        </p:spPr>
        <p:txBody>
          <a:bodyPr>
            <a:normAutofit/>
          </a:bodyPr>
          <a:lstStyle/>
          <a:p>
            <a:pPr marL="0" indent="0">
              <a:lnSpc>
                <a:spcPct val="150000"/>
              </a:lnSpc>
              <a:buNone/>
            </a:pPr>
            <a:r>
              <a:rPr lang="en-US" sz="2400" b="0" i="0" dirty="0">
                <a:effectLst/>
                <a:latin typeface="arial" panose="020B0604020202020204" pitchFamily="34" charset="0"/>
              </a:rPr>
              <a:t>Psychologists provide vital mental and behavioral health </a:t>
            </a:r>
            <a:r>
              <a:rPr lang="en-US" sz="2400" i="0" dirty="0">
                <a:effectLst/>
                <a:latin typeface="arial" panose="020B0604020202020204" pitchFamily="34" charset="0"/>
              </a:rPr>
              <a:t>services in primary care; they identify and modify behaviors to promote the health and wellness of individuals across the lifespan that’s why it is important.</a:t>
            </a:r>
          </a:p>
          <a:p>
            <a:pPr marL="0" indent="0">
              <a:buNone/>
            </a:pPr>
            <a:endParaRPr lang="en-GB" sz="2000" dirty="0"/>
          </a:p>
        </p:txBody>
      </p:sp>
      <p:pic>
        <p:nvPicPr>
          <p:cNvPr id="5" name="Picture 4" descr="Diagram&#10;&#10;Description automatically generated">
            <a:extLst>
              <a:ext uri="{FF2B5EF4-FFF2-40B4-BE49-F238E27FC236}">
                <a16:creationId xmlns:a16="http://schemas.microsoft.com/office/drawing/2014/main" id="{EBE9E570-8E22-AF29-A9B5-0D85C8F05C35}"/>
              </a:ext>
            </a:extLst>
          </p:cNvPr>
          <p:cNvPicPr>
            <a:picLocks noChangeAspect="1"/>
          </p:cNvPicPr>
          <p:nvPr/>
        </p:nvPicPr>
        <p:blipFill rotWithShape="1">
          <a:blip r:embed="rId2">
            <a:extLst>
              <a:ext uri="{28A0092B-C50C-407E-A947-70E740481C1C}">
                <a14:useLocalDpi xmlns:a14="http://schemas.microsoft.com/office/drawing/2010/main" val="0"/>
              </a:ext>
            </a:extLst>
          </a:blip>
          <a:srcRect l="5413" r="6115" b="2"/>
          <a:stretch/>
        </p:blipFill>
        <p:spPr>
          <a:xfrm>
            <a:off x="6096000" y="795647"/>
            <a:ext cx="5779325" cy="5381315"/>
          </a:xfrm>
          <a:prstGeom prst="rect">
            <a:avLst/>
          </a:prstGeom>
        </p:spPr>
      </p:pic>
    </p:spTree>
    <p:extLst>
      <p:ext uri="{BB962C8B-B14F-4D97-AF65-F5344CB8AC3E}">
        <p14:creationId xmlns:p14="http://schemas.microsoft.com/office/powerpoint/2010/main" val="2324954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060A6BEC-AB7D-BE0D-331C-8AC18A02B4A7}"/>
              </a:ext>
            </a:extLst>
          </p:cNvPr>
          <p:cNvPicPr>
            <a:picLocks noChangeAspect="1"/>
          </p:cNvPicPr>
          <p:nvPr/>
        </p:nvPicPr>
        <p:blipFill rotWithShape="1">
          <a:blip r:embed="rId2">
            <a:extLst>
              <a:ext uri="{28A0092B-C50C-407E-A947-70E740481C1C}">
                <a14:useLocalDpi xmlns:a14="http://schemas.microsoft.com/office/drawing/2010/main" val="0"/>
              </a:ext>
            </a:extLst>
          </a:blip>
          <a:srcRect t="5274" b="10544"/>
          <a:stretch/>
        </p:blipFill>
        <p:spPr>
          <a:xfrm>
            <a:off x="2522356" y="10"/>
            <a:ext cx="9669642" cy="6857990"/>
          </a:xfrm>
          <a:prstGeom prst="rect">
            <a:avLst/>
          </a:prstGeom>
        </p:spPr>
      </p:pic>
      <p:sp>
        <p:nvSpPr>
          <p:cNvPr id="81" name="Rectangle 8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4EFCE5-8888-3DBA-219A-8D70C69AB28B}"/>
              </a:ext>
            </a:extLst>
          </p:cNvPr>
          <p:cNvSpPr>
            <a:spLocks noGrp="1"/>
          </p:cNvSpPr>
          <p:nvPr>
            <p:ph type="title"/>
          </p:nvPr>
        </p:nvSpPr>
        <p:spPr>
          <a:xfrm>
            <a:off x="344384" y="365125"/>
            <a:ext cx="4316005" cy="1388039"/>
          </a:xfrm>
        </p:spPr>
        <p:txBody>
          <a:bodyPr>
            <a:normAutofit/>
          </a:bodyPr>
          <a:lstStyle/>
          <a:p>
            <a:r>
              <a:rPr lang="en-GB" sz="3600" dirty="0">
                <a:latin typeface="Algerian" panose="04020705040A02060702" pitchFamily="82" charset="0"/>
              </a:rPr>
              <a:t>Summary:</a:t>
            </a:r>
          </a:p>
        </p:txBody>
      </p:sp>
      <p:sp>
        <p:nvSpPr>
          <p:cNvPr id="47" name="Content Placeholder 2">
            <a:extLst>
              <a:ext uri="{FF2B5EF4-FFF2-40B4-BE49-F238E27FC236}">
                <a16:creationId xmlns:a16="http://schemas.microsoft.com/office/drawing/2014/main" id="{D3BB3492-60FD-2E33-0590-9EFE2F3BA6C5}"/>
              </a:ext>
            </a:extLst>
          </p:cNvPr>
          <p:cNvSpPr>
            <a:spLocks noGrp="1"/>
          </p:cNvSpPr>
          <p:nvPr>
            <p:ph idx="1"/>
          </p:nvPr>
        </p:nvSpPr>
        <p:spPr>
          <a:xfrm>
            <a:off x="344384" y="1840675"/>
            <a:ext cx="4316005" cy="4652200"/>
          </a:xfrm>
        </p:spPr>
        <p:txBody>
          <a:bodyPr>
            <a:normAutofit/>
          </a:bodyPr>
          <a:lstStyle/>
          <a:p>
            <a:pPr marL="0" indent="0">
              <a:lnSpc>
                <a:spcPct val="150000"/>
              </a:lnSpc>
              <a:buNone/>
            </a:pPr>
            <a:r>
              <a:rPr lang="en-GB" sz="2400" dirty="0">
                <a:latin typeface="Arial" panose="020B0604020202020204" pitchFamily="34" charset="0"/>
                <a:cs typeface="Arial" panose="020B0604020202020204" pitchFamily="34" charset="0"/>
              </a:rPr>
              <a:t>In conclusion, the Piaget’s theory can be applied for adults and kids. This theory helps care worker understand mental health of the patient. Also thinking and behaviour. Psychology is very important in humans life</a:t>
            </a:r>
            <a:r>
              <a:rPr lang="en-GB" sz="2000" dirty="0"/>
              <a:t>.</a:t>
            </a:r>
          </a:p>
        </p:txBody>
      </p:sp>
    </p:spTree>
    <p:extLst>
      <p:ext uri="{BB962C8B-B14F-4D97-AF65-F5344CB8AC3E}">
        <p14:creationId xmlns:p14="http://schemas.microsoft.com/office/powerpoint/2010/main" val="143674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6">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872CA60-A4AE-6D10-1FD6-89942AAE2944}"/>
              </a:ext>
            </a:extLst>
          </p:cNvPr>
          <p:cNvSpPr>
            <a:spLocks noGrp="1"/>
          </p:cNvSpPr>
          <p:nvPr>
            <p:ph type="title"/>
          </p:nvPr>
        </p:nvSpPr>
        <p:spPr>
          <a:xfrm>
            <a:off x="311422" y="110169"/>
            <a:ext cx="5920139" cy="719077"/>
          </a:xfrm>
        </p:spPr>
        <p:txBody>
          <a:bodyPr vert="horz" lIns="91440" tIns="45720" rIns="91440" bIns="45720" rtlCol="0">
            <a:normAutofit/>
          </a:bodyPr>
          <a:lstStyle/>
          <a:p>
            <a:r>
              <a:rPr lang="en-US" sz="3600" kern="1200" dirty="0">
                <a:latin typeface="Algerian" panose="04020705040A02060702" pitchFamily="82" charset="0"/>
              </a:rPr>
              <a:t>Bibliography:</a:t>
            </a:r>
          </a:p>
        </p:txBody>
      </p:sp>
      <p:sp>
        <p:nvSpPr>
          <p:cNvPr id="70" name="Freeform: Shape 68">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Content Placeholder 26">
            <a:extLst>
              <a:ext uri="{FF2B5EF4-FFF2-40B4-BE49-F238E27FC236}">
                <a16:creationId xmlns:a16="http://schemas.microsoft.com/office/drawing/2014/main" id="{00A5062D-24A8-CE27-D53C-12A2E08ADCD6}"/>
              </a:ext>
            </a:extLst>
          </p:cNvPr>
          <p:cNvSpPr>
            <a:spLocks noGrp="1"/>
          </p:cNvSpPr>
          <p:nvPr>
            <p:ph idx="1"/>
          </p:nvPr>
        </p:nvSpPr>
        <p:spPr>
          <a:xfrm>
            <a:off x="311422" y="939415"/>
            <a:ext cx="5920139" cy="5657328"/>
          </a:xfrm>
        </p:spPr>
        <p:txBody>
          <a:bodyPr>
            <a:normAutofit fontScale="92500" lnSpcReduction="20000"/>
          </a:bodyPr>
          <a:lstStyle/>
          <a:p>
            <a:pPr>
              <a:lnSpc>
                <a:spcPct val="160000"/>
              </a:lnSpc>
              <a:buClr>
                <a:schemeClr val="bg1"/>
              </a:buClr>
              <a:buFont typeface="Wingdings" panose="05000000000000000000" pitchFamily="2" charset="2"/>
              <a:buChar char="ü"/>
            </a:pPr>
            <a:r>
              <a:rPr lang="en-US" sz="1500" dirty="0">
                <a:latin typeface="Arial" panose="020B0604020202020204" pitchFamily="34" charset="0"/>
                <a:cs typeface="Arial" panose="020B0604020202020204" pitchFamily="34" charset="0"/>
              </a:rPr>
              <a:t>Gilibrand, R et.al., (2016) </a:t>
            </a:r>
            <a:r>
              <a:rPr lang="en-US" sz="1500" i="1" dirty="0">
                <a:latin typeface="Arial" panose="020B0604020202020204" pitchFamily="34" charset="0"/>
                <a:cs typeface="Arial" panose="020B0604020202020204" pitchFamily="34" charset="0"/>
              </a:rPr>
              <a:t>Developmental Psychology</a:t>
            </a:r>
            <a:r>
              <a:rPr lang="en-US" sz="1500" dirty="0">
                <a:latin typeface="Arial" panose="020B0604020202020204" pitchFamily="34" charset="0"/>
                <a:cs typeface="Arial" panose="020B0604020202020204" pitchFamily="34" charset="0"/>
              </a:rPr>
              <a:t>, Pearson Education Limited, ProQuest E-book central.</a:t>
            </a:r>
          </a:p>
          <a:p>
            <a:pPr>
              <a:lnSpc>
                <a:spcPct val="160000"/>
              </a:lnSpc>
              <a:buClr>
                <a:schemeClr val="bg1"/>
              </a:buClr>
              <a:buFont typeface="Wingdings" panose="05000000000000000000" pitchFamily="2" charset="2"/>
              <a:buChar char="ü"/>
            </a:pPr>
            <a:r>
              <a:rPr lang="en-US" sz="1500" dirty="0">
                <a:latin typeface="Arial" panose="020B0604020202020204" pitchFamily="34" charset="0"/>
                <a:cs typeface="Arial" panose="020B0604020202020204" pitchFamily="34" charset="0"/>
              </a:rPr>
              <a:t>Wadsworth, J. B., (1989) </a:t>
            </a:r>
            <a:r>
              <a:rPr lang="en-US" sz="1500" i="1" dirty="0">
                <a:latin typeface="Arial" panose="020B0604020202020204" pitchFamily="34" charset="0"/>
                <a:cs typeface="Arial" panose="020B0604020202020204" pitchFamily="34" charset="0"/>
              </a:rPr>
              <a:t>Piaget’s theory of Cognitive and Affective Development, </a:t>
            </a:r>
            <a:r>
              <a:rPr lang="en-US" sz="1500" dirty="0">
                <a:latin typeface="Arial" panose="020B0604020202020204" pitchFamily="34" charset="0"/>
                <a:cs typeface="Arial" panose="020B0604020202020204" pitchFamily="34" charset="0"/>
              </a:rPr>
              <a:t>4</a:t>
            </a:r>
            <a:r>
              <a:rPr lang="en-US" sz="1500" baseline="30000" dirty="0">
                <a:latin typeface="Arial" panose="020B0604020202020204" pitchFamily="34" charset="0"/>
                <a:cs typeface="Arial" panose="020B0604020202020204" pitchFamily="34" charset="0"/>
              </a:rPr>
              <a:t>th</a:t>
            </a:r>
            <a:r>
              <a:rPr lang="en-US" sz="1500" dirty="0">
                <a:latin typeface="Arial" panose="020B0604020202020204" pitchFamily="34" charset="0"/>
                <a:cs typeface="Arial" panose="020B0604020202020204" pitchFamily="34" charset="0"/>
              </a:rPr>
              <a:t> Edition, Longman.</a:t>
            </a:r>
          </a:p>
          <a:p>
            <a:pPr>
              <a:lnSpc>
                <a:spcPct val="160000"/>
              </a:lnSpc>
              <a:buClr>
                <a:schemeClr val="bg1"/>
              </a:buClr>
              <a:buFont typeface="Wingdings" panose="05000000000000000000" pitchFamily="2" charset="2"/>
              <a:buChar char="ü"/>
            </a:pPr>
            <a:r>
              <a:rPr lang="en-GB" sz="1500" dirty="0" err="1">
                <a:latin typeface="Arial" panose="020B0604020202020204" pitchFamily="34" charset="0"/>
                <a:cs typeface="Arial" panose="020B0604020202020204" pitchFamily="34" charset="0"/>
              </a:rPr>
              <a:t>Davi</a:t>
            </a:r>
            <a:r>
              <a:rPr lang="en-GB" sz="1500" dirty="0">
                <a:latin typeface="Arial" panose="020B0604020202020204" pitchFamily="34" charset="0"/>
                <a:cs typeface="Arial" panose="020B0604020202020204" pitchFamily="34" charset="0"/>
              </a:rPr>
              <a:t>, D. and Jones, F. (1999) </a:t>
            </a:r>
            <a:r>
              <a:rPr lang="en-GB" sz="1500" i="1" dirty="0">
                <a:latin typeface="Arial" panose="020B0604020202020204" pitchFamily="34" charset="0"/>
                <a:cs typeface="Arial" panose="020B0604020202020204" pitchFamily="34" charset="0"/>
              </a:rPr>
              <a:t>Psychology and Social Care, </a:t>
            </a:r>
            <a:r>
              <a:rPr lang="en-GB" sz="1500" dirty="0">
                <a:latin typeface="Arial" panose="020B0604020202020204" pitchFamily="34" charset="0"/>
                <a:cs typeface="Arial" panose="020B0604020202020204" pitchFamily="34" charset="0"/>
              </a:rPr>
              <a:t>Jessica Kingsley Publishers.</a:t>
            </a:r>
          </a:p>
          <a:p>
            <a:pPr>
              <a:lnSpc>
                <a:spcPct val="160000"/>
              </a:lnSpc>
              <a:buClr>
                <a:schemeClr val="bg1"/>
              </a:buClr>
              <a:buFont typeface="Wingdings" panose="05000000000000000000" pitchFamily="2" charset="2"/>
              <a:buChar char="ü"/>
            </a:pPr>
            <a:r>
              <a:rPr lang="en-GB" sz="1500" dirty="0">
                <a:latin typeface="Arial" panose="020B0604020202020204" pitchFamily="34" charset="0"/>
                <a:cs typeface="Arial" panose="020B0604020202020204" pitchFamily="34" charset="0"/>
              </a:rPr>
              <a:t>Marks, F, D., Murray, M. and Estacio, V, E. (2020) </a:t>
            </a:r>
            <a:r>
              <a:rPr lang="en-GB" sz="1500" i="1" dirty="0">
                <a:latin typeface="Arial" panose="020B0604020202020204" pitchFamily="34" charset="0"/>
                <a:cs typeface="Arial" panose="020B0604020202020204" pitchFamily="34" charset="0"/>
              </a:rPr>
              <a:t>Health Psychology: Theory, Research and Practice, </a:t>
            </a:r>
            <a:r>
              <a:rPr lang="en-GB" sz="1500" dirty="0">
                <a:latin typeface="Arial" panose="020B0604020202020204" pitchFamily="34" charset="0"/>
                <a:cs typeface="Arial" panose="020B0604020202020204" pitchFamily="34" charset="0"/>
              </a:rPr>
              <a:t>6</a:t>
            </a:r>
            <a:r>
              <a:rPr lang="en-GB" sz="1500" baseline="30000" dirty="0">
                <a:latin typeface="Arial" panose="020B0604020202020204" pitchFamily="34" charset="0"/>
                <a:cs typeface="Arial" panose="020B0604020202020204" pitchFamily="34" charset="0"/>
              </a:rPr>
              <a:t>th</a:t>
            </a:r>
            <a:r>
              <a:rPr lang="en-GB" sz="1500" dirty="0">
                <a:latin typeface="Arial" panose="020B0604020202020204" pitchFamily="34" charset="0"/>
                <a:cs typeface="Arial" panose="020B0604020202020204" pitchFamily="34" charset="0"/>
              </a:rPr>
              <a:t> Edition, SAGE Publishing.</a:t>
            </a:r>
            <a:endParaRPr lang="en-US" sz="1500" dirty="0">
              <a:latin typeface="Arial" panose="020B0604020202020204" pitchFamily="34" charset="0"/>
              <a:cs typeface="Arial" panose="020B0604020202020204" pitchFamily="34" charset="0"/>
            </a:endParaRPr>
          </a:p>
          <a:p>
            <a:pPr>
              <a:lnSpc>
                <a:spcPct val="160000"/>
              </a:lnSpc>
              <a:buClr>
                <a:schemeClr val="bg1"/>
              </a:buClr>
              <a:buFont typeface="Wingdings" panose="05000000000000000000" pitchFamily="2" charset="2"/>
              <a:buChar char="ü"/>
            </a:pPr>
            <a:r>
              <a:rPr lang="en-GB" sz="1500" dirty="0">
                <a:latin typeface="Arial" panose="020B0604020202020204" pitchFamily="34" charset="0"/>
                <a:cs typeface="Arial" panose="020B0604020202020204" pitchFamily="34" charset="0"/>
              </a:rPr>
              <a:t>Gross, R, J. (2015) </a:t>
            </a:r>
            <a:r>
              <a:rPr lang="en-GB" sz="1500" i="1" dirty="0">
                <a:latin typeface="Arial" panose="020B0604020202020204" pitchFamily="34" charset="0"/>
                <a:cs typeface="Arial" panose="020B0604020202020204" pitchFamily="34" charset="0"/>
              </a:rPr>
              <a:t>Psychology : the science of mind and behaviour, </a:t>
            </a:r>
            <a:r>
              <a:rPr lang="en-GB" sz="1500" dirty="0">
                <a:latin typeface="Arial" panose="020B0604020202020204" pitchFamily="34" charset="0"/>
                <a:cs typeface="Arial" panose="020B0604020202020204" pitchFamily="34" charset="0"/>
              </a:rPr>
              <a:t>7</a:t>
            </a:r>
            <a:r>
              <a:rPr lang="en-GB" sz="1500" baseline="30000" dirty="0">
                <a:latin typeface="Arial" panose="020B0604020202020204" pitchFamily="34" charset="0"/>
                <a:cs typeface="Arial" panose="020B0604020202020204" pitchFamily="34" charset="0"/>
              </a:rPr>
              <a:t>th</a:t>
            </a:r>
            <a:r>
              <a:rPr lang="en-GB" sz="1500" dirty="0">
                <a:latin typeface="Arial" panose="020B0604020202020204" pitchFamily="34" charset="0"/>
                <a:cs typeface="Arial" panose="020B0604020202020204" pitchFamily="34" charset="0"/>
              </a:rPr>
              <a:t> Edition, Hodder Education.</a:t>
            </a:r>
          </a:p>
          <a:p>
            <a:pPr>
              <a:lnSpc>
                <a:spcPct val="160000"/>
              </a:lnSpc>
              <a:buClr>
                <a:schemeClr val="bg1"/>
              </a:buClr>
              <a:buFont typeface="Wingdings" panose="05000000000000000000" pitchFamily="2" charset="2"/>
              <a:buChar char="ü"/>
            </a:pPr>
            <a:r>
              <a:rPr lang="en-GB" sz="1500" dirty="0">
                <a:latin typeface="Arial" panose="020B0604020202020204" pitchFamily="34" charset="0"/>
                <a:cs typeface="Arial" panose="020B0604020202020204" pitchFamily="34" charset="0"/>
              </a:rPr>
              <a:t>Brown, C. (2006) </a:t>
            </a:r>
            <a:r>
              <a:rPr lang="en-GB" sz="1500" i="1" dirty="0">
                <a:latin typeface="Arial" panose="020B0604020202020204" pitchFamily="34" charset="0"/>
                <a:cs typeface="Arial" panose="020B0604020202020204" pitchFamily="34" charset="0"/>
              </a:rPr>
              <a:t>Social Psychology, </a:t>
            </a:r>
            <a:r>
              <a:rPr lang="en-GB" sz="1500" dirty="0">
                <a:latin typeface="Arial" panose="020B0604020202020204" pitchFamily="34" charset="0"/>
                <a:cs typeface="Arial" panose="020B0604020202020204" pitchFamily="34" charset="0"/>
              </a:rPr>
              <a:t>SAGE, London.</a:t>
            </a:r>
          </a:p>
          <a:p>
            <a:pPr>
              <a:lnSpc>
                <a:spcPct val="160000"/>
              </a:lnSpc>
              <a:buClr>
                <a:schemeClr val="bg1"/>
              </a:buClr>
              <a:buFont typeface="Wingdings" panose="05000000000000000000" pitchFamily="2" charset="2"/>
              <a:buChar char="ü"/>
            </a:pPr>
            <a:r>
              <a:rPr lang="en-GB" sz="1500" dirty="0">
                <a:latin typeface="Arial" panose="020B0604020202020204" pitchFamily="34" charset="0"/>
                <a:cs typeface="Arial" panose="020B0604020202020204" pitchFamily="34" charset="0"/>
              </a:rPr>
              <a:t>Hamilton, S, I. (2012) </a:t>
            </a:r>
            <a:r>
              <a:rPr lang="en-GB" sz="1500" i="1" dirty="0">
                <a:latin typeface="Arial" panose="020B0604020202020204" pitchFamily="34" charset="0"/>
                <a:cs typeface="Arial" panose="020B0604020202020204" pitchFamily="34" charset="0"/>
              </a:rPr>
              <a:t>The psychology of ageing: an introduction, </a:t>
            </a:r>
            <a:r>
              <a:rPr lang="en-GB" sz="1500" dirty="0">
                <a:latin typeface="Arial" panose="020B0604020202020204" pitchFamily="34" charset="0"/>
                <a:cs typeface="Arial" panose="020B0604020202020204" pitchFamily="34" charset="0"/>
              </a:rPr>
              <a:t>5</a:t>
            </a:r>
            <a:r>
              <a:rPr lang="en-GB" sz="1500" baseline="30000" dirty="0">
                <a:latin typeface="Arial" panose="020B0604020202020204" pitchFamily="34" charset="0"/>
                <a:cs typeface="Arial" panose="020B0604020202020204" pitchFamily="34" charset="0"/>
              </a:rPr>
              <a:t>th</a:t>
            </a:r>
            <a:r>
              <a:rPr lang="en-GB" sz="1500" dirty="0">
                <a:latin typeface="Arial" panose="020B0604020202020204" pitchFamily="34" charset="0"/>
                <a:cs typeface="Arial" panose="020B0604020202020204" pitchFamily="34" charset="0"/>
              </a:rPr>
              <a:t>  Edition, Jessica Kingsley Publishers.</a:t>
            </a:r>
          </a:p>
          <a:p>
            <a:pPr>
              <a:lnSpc>
                <a:spcPct val="160000"/>
              </a:lnSpc>
              <a:buClr>
                <a:schemeClr val="bg1"/>
              </a:buClr>
              <a:buFont typeface="Wingdings" panose="05000000000000000000" pitchFamily="2" charset="2"/>
              <a:buChar char="ü"/>
            </a:pPr>
            <a:r>
              <a:rPr lang="en-GB" sz="1500" dirty="0">
                <a:latin typeface="Arial" panose="020B0604020202020204" pitchFamily="34" charset="0"/>
                <a:cs typeface="Arial" panose="020B0604020202020204" pitchFamily="34" charset="0"/>
              </a:rPr>
              <a:t>Jarvis, M. (2005</a:t>
            </a:r>
            <a:r>
              <a:rPr lang="en-GB" sz="1500" i="1" dirty="0">
                <a:latin typeface="Arial" panose="020B0604020202020204" pitchFamily="34" charset="0"/>
                <a:cs typeface="Arial" panose="020B0604020202020204" pitchFamily="34" charset="0"/>
              </a:rPr>
              <a:t>) The Psychology of Effective Learning and Teaching, </a:t>
            </a:r>
            <a:r>
              <a:rPr lang="en-GB" sz="1500" dirty="0">
                <a:latin typeface="Arial" panose="020B0604020202020204" pitchFamily="34" charset="0"/>
                <a:cs typeface="Arial" panose="020B0604020202020204" pitchFamily="34" charset="0"/>
              </a:rPr>
              <a:t>Nelson Thornes.</a:t>
            </a:r>
            <a:endParaRPr lang="en-GB" sz="1500" i="1" dirty="0">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ü"/>
            </a:pPr>
            <a:endParaRPr lang="en-GB" sz="1500" i="1" dirty="0"/>
          </a:p>
        </p:txBody>
      </p:sp>
      <p:sp>
        <p:nvSpPr>
          <p:cNvPr id="71" name="Oval 70">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5" name="Content Placeholder 4" descr="Logo&#10;&#10;Description automatically generated with medium confidence">
            <a:extLst>
              <a:ext uri="{FF2B5EF4-FFF2-40B4-BE49-F238E27FC236}">
                <a16:creationId xmlns:a16="http://schemas.microsoft.com/office/drawing/2014/main" id="{CC30B620-E740-9100-362A-7C790DA2D79D}"/>
              </a:ext>
            </a:extLst>
          </p:cNvPr>
          <p:cNvPicPr>
            <a:picLocks noChangeAspect="1"/>
          </p:cNvPicPr>
          <p:nvPr/>
        </p:nvPicPr>
        <p:blipFill rotWithShape="1">
          <a:blip r:embed="rId2">
            <a:extLst>
              <a:ext uri="{28A0092B-C50C-407E-A947-70E740481C1C}">
                <a14:useLocalDpi xmlns:a14="http://schemas.microsoft.com/office/drawing/2010/main" val="0"/>
              </a:ext>
            </a:extLst>
          </a:blip>
          <a:srcRect r="5" b="5"/>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5" name="Freeform: Shape 74">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77" name="Straight Connector 76">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79" name="Freeform: Shape 78">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0453501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4067</TotalTime>
  <Words>491</Words>
  <Application>Microsoft Office PowerPoint</Application>
  <PresentationFormat>Widescreen</PresentationFormat>
  <Paragraphs>34</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Algerian</vt:lpstr>
      <vt:lpstr>Arial</vt:lpstr>
      <vt:lpstr>Arial</vt:lpstr>
      <vt:lpstr>Calibri</vt:lpstr>
      <vt:lpstr>Calibri Light</vt:lpstr>
      <vt:lpstr>Wingdings</vt:lpstr>
      <vt:lpstr>Office Theme</vt:lpstr>
      <vt:lpstr> Why is psychology important when working as domiciliary carer with older adults? Olga Jarmusevica - 2115871</vt:lpstr>
      <vt:lpstr>Content page:</vt:lpstr>
      <vt:lpstr>What is Psychology?</vt:lpstr>
      <vt:lpstr>Piaget’s theory:</vt:lpstr>
      <vt:lpstr>How theory related to:</vt:lpstr>
      <vt:lpstr>Domiciliary carer:</vt:lpstr>
      <vt:lpstr>Importance of Psychology:</vt:lpstr>
      <vt:lpstr>Summary: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Why is psychology important when working as domiciliary carer working with older adults? Olga Jarmusevica - 2115871</dc:title>
  <dc:creator>olga jarmusevica</dc:creator>
  <cp:lastModifiedBy>olga jarmusevica</cp:lastModifiedBy>
  <cp:revision>3</cp:revision>
  <dcterms:created xsi:type="dcterms:W3CDTF">2022-10-06T18:42:41Z</dcterms:created>
  <dcterms:modified xsi:type="dcterms:W3CDTF">2022-10-09T18:34:15Z</dcterms:modified>
</cp:coreProperties>
</file>