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7" d="100"/>
          <a:sy n="107" d="100"/>
        </p:scale>
        <p:origin x="71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E37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265279" y="1645920"/>
            <a:ext cx="6237309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500"/>
              </a:spcAft>
              <a:defRPr sz="2800">
                <a:solidFill>
                  <a:srgbClr val="2D3237"/>
                </a:solidFill>
              </a:defRPr>
            </a:pPr>
            <a:r>
              <a:rPr dirty="0"/>
              <a:t>Research Proposal</a:t>
            </a:r>
            <a:endParaRPr lang="en-GB" dirty="0"/>
          </a:p>
          <a:p>
            <a:pPr algn="ctr">
              <a:spcAft>
                <a:spcPts val="1500"/>
              </a:spcAft>
              <a:defRPr sz="2800">
                <a:solidFill>
                  <a:srgbClr val="2D3237"/>
                </a:solidFill>
              </a:defRPr>
            </a:pPr>
            <a:r>
              <a:rPr lang="en-GB" sz="2000" dirty="0"/>
              <a:t>Topic: Enhancing Mobile Forensic Evidence Recovery</a:t>
            </a:r>
          </a:p>
          <a:p>
            <a:pPr algn="ctr">
              <a:spcAft>
                <a:spcPts val="1500"/>
              </a:spcAft>
              <a:defRPr sz="2000">
                <a:solidFill>
                  <a:srgbClr val="2D3237"/>
                </a:solidFill>
              </a:defRPr>
            </a:pPr>
            <a:r>
              <a:rPr dirty="0"/>
              <a:t>MD ARIFUL ISLAM</a:t>
            </a:r>
            <a:endParaRPr lang="en-GB" dirty="0"/>
          </a:p>
          <a:p>
            <a:pPr algn="ctr">
              <a:spcAft>
                <a:spcPts val="1500"/>
              </a:spcAft>
              <a:defRPr sz="2000">
                <a:solidFill>
                  <a:srgbClr val="2D3237"/>
                </a:solidFill>
              </a:defRPr>
            </a:pPr>
            <a:r>
              <a:rPr lang="en-GB" dirty="0"/>
              <a:t>ID:2521549</a:t>
            </a:r>
          </a:p>
          <a:p>
            <a:r>
              <a:rPr lang="en-GB" dirty="0"/>
              <a:t>Course Name: Research Methods and Professional Development</a:t>
            </a:r>
          </a:p>
          <a:p>
            <a:pPr algn="ctr">
              <a:spcAft>
                <a:spcPts val="1500"/>
              </a:spcAft>
              <a:defRPr sz="2000">
                <a:solidFill>
                  <a:srgbClr val="2D3237"/>
                </a:solidFill>
              </a:defRPr>
            </a:pPr>
            <a:r>
              <a:rPr lang="en-GB" dirty="0"/>
              <a:t>Course Code:</a:t>
            </a:r>
            <a:r>
              <a:rPr lang="en-GB" sz="2000" b="1" dirty="0"/>
              <a:t> </a:t>
            </a:r>
            <a:r>
              <a:rPr lang="en-GB" sz="1600" dirty="0"/>
              <a:t>ACFA7004_LON</a:t>
            </a:r>
          </a:p>
          <a:p>
            <a:pPr algn="ctr">
              <a:spcAft>
                <a:spcPts val="1500"/>
              </a:spcAft>
              <a:defRPr sz="2000">
                <a:solidFill>
                  <a:srgbClr val="2D3237"/>
                </a:solidFill>
              </a:defRPr>
            </a:pPr>
            <a:endParaRPr lang="en-GB" dirty="0"/>
          </a:p>
          <a:p>
            <a:pPr algn="ctr">
              <a:spcAft>
                <a:spcPts val="1500"/>
              </a:spcAft>
              <a:defRPr sz="2000">
                <a:solidFill>
                  <a:srgbClr val="2D3237"/>
                </a:solidFill>
              </a:defRPr>
            </a:pPr>
            <a:endParaRPr dirty="0"/>
          </a:p>
          <a:p>
            <a:pPr algn="ctr">
              <a:spcAft>
                <a:spcPts val="1500"/>
              </a:spcAft>
              <a:defRPr sz="2000">
                <a:solidFill>
                  <a:srgbClr val="2D3237"/>
                </a:solidFill>
              </a:defRPr>
            </a:pPr>
            <a:r>
              <a:rPr dirty="0"/>
              <a:t>MSc Cybersecurity and Digital Forensics</a:t>
            </a:r>
          </a:p>
          <a:p>
            <a:pPr algn="ctr">
              <a:spcAft>
                <a:spcPts val="1500"/>
              </a:spcAft>
              <a:defRPr sz="2000">
                <a:solidFill>
                  <a:srgbClr val="2D3237"/>
                </a:solidFill>
              </a:defRPr>
            </a:pPr>
            <a:endParaRPr dirty="0"/>
          </a:p>
        </p:txBody>
      </p:sp>
      <p:sp>
        <p:nvSpPr>
          <p:cNvPr id="5" name="TextBox 4"/>
          <p:cNvSpPr txBox="1"/>
          <p:nvPr/>
        </p:nvSpPr>
        <p:spPr>
          <a:xfrm>
            <a:off x="640080" y="6510528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787D82"/>
                </a:solidFill>
              </a:defRPr>
            </a:pPr>
            <a:r>
              <a:t>Research Proposal  |  1/12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E37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0292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900" b="1">
                <a:solidFill>
                  <a:srgbClr val="1E3755"/>
                </a:solidFill>
              </a:defRPr>
            </a:pPr>
            <a:r>
              <a:t>Why is this topic important?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325880"/>
            <a:ext cx="10607040" cy="484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People increasingly use messaging apps to communicate.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Apps such as WhatsApp, Signal and Telegram use strong encryption.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Some messages can also disappear automatically.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This makes it harder for investigators to find useful evidence.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My research looks at what evidence may still remain on the phone.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0528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787D82"/>
                </a:solidFill>
              </a:defRPr>
            </a:pPr>
            <a:r>
              <a:t>Research Proposal  |  2/12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E37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0292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900" b="1">
                <a:solidFill>
                  <a:srgbClr val="1E3755"/>
                </a:solidFill>
              </a:defRPr>
            </a:pPr>
            <a:r>
              <a:t>The research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325880"/>
            <a:ext cx="10607040" cy="484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The main problem is simple: important messages may no longer be available when a phone is examined.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Encryption can protect stored messages.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Deleted or disappearing messages may leave only small traces.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Evidence can also be spread across devices or cloud services.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Current forensic tools may not recover everything.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0528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787D82"/>
                </a:solidFill>
              </a:defRPr>
            </a:pPr>
            <a:r>
              <a:t>Research Proposal  |  3/12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E37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0292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900" b="1">
                <a:solidFill>
                  <a:srgbClr val="1E3755"/>
                </a:solidFill>
              </a:defRPr>
            </a:pPr>
            <a:r>
              <a:t>What do I want to achieve?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325880"/>
            <a:ext cx="10607040" cy="484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My aim is to develop a practical framework for finding useful remaining evidence.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I will review existing forensic methods.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I will look at notifications, database files, media and metadata.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I will test the approach using WhatsApp, Signal and Telegram.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Finally, I will compare it with existing forensic tools.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0528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787D82"/>
                </a:solidFill>
              </a:defRPr>
            </a:pPr>
            <a:r>
              <a:t>Research Proposal  |  4/12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E37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0292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900" b="1">
                <a:solidFill>
                  <a:srgbClr val="1E3755"/>
                </a:solidFill>
              </a:defRPr>
            </a:pPr>
            <a:r>
              <a:t>What does previous research tell us?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325880"/>
            <a:ext cx="10607040" cy="484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Previous research shows that some traces can survive after a message is deleted.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Notification records can contain useful information.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SQLite WAL and journal files may contain deleted data.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Metadata such as times, contacts and file information can remain.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However, these sources are not usually combined into one clear method.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0528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787D82"/>
                </a:solidFill>
              </a:defRPr>
            </a:pPr>
            <a:r>
              <a:t>Research Proposal  |  5/12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E37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0292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900" b="1">
                <a:solidFill>
                  <a:srgbClr val="1E3755"/>
                </a:solidFill>
              </a:defRPr>
            </a:pPr>
            <a:r>
              <a:t>How will I do the research?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325880"/>
            <a:ext cx="10607040" cy="484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I will use controlled laboratory experiments.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I will create known messages and record the original data.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I will test three messaging apps under different conditions.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The conditions include normal messages, deleted messages, disappearing messages and encrypted data.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I will then compare what can be recovered with what was originally created.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0528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787D82"/>
                </a:solidFill>
              </a:defRPr>
            </a:pPr>
            <a:r>
              <a:t>Research Proposal  |  6/12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E37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0292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900" b="1">
                <a:solidFill>
                  <a:srgbClr val="1E3755"/>
                </a:solidFill>
              </a:defRPr>
            </a:pPr>
            <a:r>
              <a:t>My proposed recovery process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325880"/>
            <a:ext cx="10607040" cy="484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1. Check notification records for message fragments.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2. Examine SQLite WAL and journal files.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3. Look for media, thumbnails and file references.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4. Reconstruct useful metadata such as times and contacts.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The results from these stages will be combined to build a clearer picture of the activity.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0528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787D82"/>
                </a:solidFill>
              </a:defRPr>
            </a:pPr>
            <a:r>
              <a:t>Research Proposal  |  7/12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E37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0292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900" b="1">
                <a:solidFill>
                  <a:srgbClr val="1E3755"/>
                </a:solidFill>
              </a:defRPr>
            </a:pPr>
            <a:r>
              <a:t>How will I measure success?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325880"/>
            <a:ext cx="10607040" cy="484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I will compare the recovered evidence with the known original data.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Recovery rate: how much of the known evidence was recovered.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Completeness: how much information was recovered for each item.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Precision: whether the recovered information is correct.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I will also compare the time and results with standard forensic tools.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0528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787D82"/>
                </a:solidFill>
              </a:defRPr>
            </a:pPr>
            <a:r>
              <a:t>Research Proposal  |  8/12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E37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0292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900" b="1">
                <a:solidFill>
                  <a:srgbClr val="1E3755"/>
                </a:solidFill>
              </a:defRPr>
            </a:pPr>
            <a:r>
              <a:t>What do I expect to find?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325880"/>
            <a:ext cx="10607040" cy="484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I expect normal forensic tools to recover limited content when messages have been deleted or expired.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I expect the proposed approach to find more residual evidence.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Notifications and database traces may be especially useful.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The results may be different for WhatsApp, Signal and Telegram.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The research should produce practical guidance for investigators.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0528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787D82"/>
                </a:solidFill>
              </a:defRPr>
            </a:pPr>
            <a:r>
              <a:t>Research Proposal  |  9/12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E37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0292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900" b="1">
                <a:solidFill>
                  <a:srgbClr val="1E3755"/>
                </a:solidFill>
              </a:defRPr>
            </a:pPr>
            <a:r>
              <a:t>Research timeline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325880"/>
            <a:ext cx="10607040" cy="484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Weeks 1–4: Literature review and ethics.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Weeks 5–8: Design the framework and prepare the test environment.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Weeks 9–14: Carry out experiments and collect results.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Weeks 15–18: Analyse and compare the results.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Weeks 19–22: Write and revise the thesis.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t>Weeks 23–26: Finalise and submit.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0528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787D82"/>
                </a:solidFill>
              </a:defRPr>
            </a:pPr>
            <a:r>
              <a:t>Research Proposal  |  10/12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E37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0292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900" b="1">
                <a:solidFill>
                  <a:srgbClr val="1E3755"/>
                </a:solidFill>
              </a:defRPr>
            </a:pPr>
            <a:r>
              <a:t>Why does this research matter?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325880"/>
            <a:ext cx="10607040" cy="484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rPr dirty="0"/>
              <a:t>It may help investigators make better use of evidence that is still available.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rPr dirty="0"/>
              <a:t>It could show where existing forensic methods have limitations.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rPr dirty="0"/>
              <a:t>It may provide a simple, repeatable process for examining residual evidence.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rPr dirty="0"/>
              <a:t>The research will use synthetic/test data and will focus on lawful forensic investigation.</a:t>
            </a:r>
          </a:p>
          <a:p>
            <a:pPr>
              <a:spcAft>
                <a:spcPts val="1400"/>
              </a:spcAft>
              <a:defRPr sz="2100">
                <a:solidFill>
                  <a:srgbClr val="2D3237"/>
                </a:solidFill>
              </a:defRPr>
            </a:pPr>
            <a:r>
              <a:rPr dirty="0"/>
              <a:t>The main goal is to recover what can be recovered without unlawfully bypassing security.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0528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787D82"/>
                </a:solidFill>
              </a:defRPr>
            </a:pPr>
            <a:r>
              <a:t>Research Proposal  |  11/12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E375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0292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900" b="1">
                <a:solidFill>
                  <a:srgbClr val="1E3755"/>
                </a:solidFill>
              </a:defRPr>
            </a:pPr>
            <a:r>
              <a:t>Thank you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1645920"/>
            <a:ext cx="10332720" cy="3657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spcAft>
                <a:spcPts val="1500"/>
              </a:spcAft>
              <a:defRPr sz="2800">
                <a:solidFill>
                  <a:srgbClr val="2D3237"/>
                </a:solidFill>
              </a:defRPr>
            </a:pPr>
            <a:r>
              <a:t>Thank you for listening.</a:t>
            </a:r>
          </a:p>
          <a:p>
            <a:pPr algn="ctr">
              <a:spcAft>
                <a:spcPts val="1500"/>
              </a:spcAft>
              <a:defRPr sz="2000">
                <a:solidFill>
                  <a:srgbClr val="2D3237"/>
                </a:solidFill>
              </a:defRPr>
            </a:pPr>
            <a:r>
              <a:t>I am happy to answer any questions.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510528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787D82"/>
                </a:solidFill>
              </a:defRPr>
            </a:pPr>
            <a:r>
              <a:t>Research Proposal  |  12/12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722</Words>
  <Application>Microsoft Office PowerPoint</Application>
  <PresentationFormat>Widescreen</PresentationFormat>
  <Paragraphs>85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md islam</cp:lastModifiedBy>
  <cp:revision>2</cp:revision>
  <dcterms:created xsi:type="dcterms:W3CDTF">2013-01-27T09:14:16Z</dcterms:created>
  <dcterms:modified xsi:type="dcterms:W3CDTF">2026-08-07T22:06:44Z</dcterms:modified>
  <cp:category/>
</cp:coreProperties>
</file>