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0"/>
  </p:notesMasterIdLst>
  <p:sldIdLst>
    <p:sldId id="256" r:id="rId3"/>
    <p:sldId id="259" r:id="rId4"/>
    <p:sldId id="257" r:id="rId5"/>
    <p:sldId id="301" r:id="rId6"/>
    <p:sldId id="286" r:id="rId7"/>
    <p:sldId id="289" r:id="rId8"/>
    <p:sldId id="263" r:id="rId9"/>
    <p:sldId id="258" r:id="rId10"/>
    <p:sldId id="311" r:id="rId11"/>
    <p:sldId id="312" r:id="rId12"/>
    <p:sldId id="310" r:id="rId13"/>
    <p:sldId id="260" r:id="rId14"/>
    <p:sldId id="264" r:id="rId15"/>
    <p:sldId id="262" r:id="rId16"/>
    <p:sldId id="315" r:id="rId17"/>
    <p:sldId id="261" r:id="rId18"/>
    <p:sldId id="267"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7B0B0D3-44BE-46CD-8260-C71EC16D92F6}" v="277" dt="2023-02-21T10:22:50.0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6" d="100"/>
          <a:sy n="106" d="100"/>
        </p:scale>
        <p:origin x="756" y="96"/>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microsoft.com/office/2015/10/relationships/revisionInfo" Target="revisionInfo.xml"/><Relationship Id="rId3" Type="http://schemas.openxmlformats.org/officeDocument/2006/relationships/slide" Target="slides/slide1.xml"/><Relationship Id="rId21"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ke" userId="0c974ed1-fc60-4471-bc87-793b58cadcc1" providerId="ADAL" clId="{CE57A2F4-CAB1-4F68-8F3A-0C0B5B37CCED}"/>
    <pc:docChg chg="custSel addSld modSld sldOrd">
      <pc:chgData name="Mike" userId="0c974ed1-fc60-4471-bc87-793b58cadcc1" providerId="ADAL" clId="{CE57A2F4-CAB1-4F68-8F3A-0C0B5B37CCED}" dt="2023-02-14T11:13:33.398" v="262" actId="729"/>
      <pc:docMkLst>
        <pc:docMk/>
      </pc:docMkLst>
      <pc:sldChg chg="addSp delSp modSp mod modShow">
        <pc:chgData name="Mike" userId="0c974ed1-fc60-4471-bc87-793b58cadcc1" providerId="ADAL" clId="{CE57A2F4-CAB1-4F68-8F3A-0C0B5B37CCED}" dt="2023-02-14T11:13:33.398" v="262" actId="729"/>
        <pc:sldMkLst>
          <pc:docMk/>
          <pc:sldMk cId="2166167715" sldId="274"/>
        </pc:sldMkLst>
        <pc:spChg chg="mod">
          <ac:chgData name="Mike" userId="0c974ed1-fc60-4471-bc87-793b58cadcc1" providerId="ADAL" clId="{CE57A2F4-CAB1-4F68-8F3A-0C0B5B37CCED}" dt="2023-02-14T11:13:23.450" v="261" actId="26606"/>
          <ac:spMkLst>
            <pc:docMk/>
            <pc:sldMk cId="2166167715" sldId="274"/>
            <ac:spMk id="2" creationId="{85343854-75E6-47B2-9164-8DB8CF7DD0DE}"/>
          </ac:spMkLst>
        </pc:spChg>
        <pc:spChg chg="mod">
          <ac:chgData name="Mike" userId="0c974ed1-fc60-4471-bc87-793b58cadcc1" providerId="ADAL" clId="{CE57A2F4-CAB1-4F68-8F3A-0C0B5B37CCED}" dt="2023-02-14T11:13:23.450" v="261" actId="26606"/>
          <ac:spMkLst>
            <pc:docMk/>
            <pc:sldMk cId="2166167715" sldId="274"/>
            <ac:spMk id="3" creationId="{45FE6A51-414E-47D8-A442-416E13365D90}"/>
          </ac:spMkLst>
        </pc:spChg>
        <pc:spChg chg="del">
          <ac:chgData name="Mike" userId="0c974ed1-fc60-4471-bc87-793b58cadcc1" providerId="ADAL" clId="{CE57A2F4-CAB1-4F68-8F3A-0C0B5B37CCED}" dt="2023-02-14T11:13:23.450" v="261" actId="26606"/>
          <ac:spMkLst>
            <pc:docMk/>
            <pc:sldMk cId="2166167715" sldId="274"/>
            <ac:spMk id="10" creationId="{4038CB10-1F5C-4D54-9DF7-12586DE5B007}"/>
          </ac:spMkLst>
        </pc:spChg>
        <pc:spChg chg="del">
          <ac:chgData name="Mike" userId="0c974ed1-fc60-4471-bc87-793b58cadcc1" providerId="ADAL" clId="{CE57A2F4-CAB1-4F68-8F3A-0C0B5B37CCED}" dt="2023-02-14T11:13:23.450" v="261" actId="26606"/>
          <ac:spMkLst>
            <pc:docMk/>
            <pc:sldMk cId="2166167715" sldId="274"/>
            <ac:spMk id="12" creationId="{73ED6512-6858-4552-B699-9A97FE9A4EA2}"/>
          </ac:spMkLst>
        </pc:spChg>
        <pc:spChg chg="add">
          <ac:chgData name="Mike" userId="0c974ed1-fc60-4471-bc87-793b58cadcc1" providerId="ADAL" clId="{CE57A2F4-CAB1-4F68-8F3A-0C0B5B37CCED}" dt="2023-02-14T11:13:23.450" v="261" actId="26606"/>
          <ac:spMkLst>
            <pc:docMk/>
            <pc:sldMk cId="2166167715" sldId="274"/>
            <ac:spMk id="18" creationId="{2C61293E-6EBE-43EF-A52C-9BEBFD7679D4}"/>
          </ac:spMkLst>
        </pc:spChg>
        <pc:spChg chg="add">
          <ac:chgData name="Mike" userId="0c974ed1-fc60-4471-bc87-793b58cadcc1" providerId="ADAL" clId="{CE57A2F4-CAB1-4F68-8F3A-0C0B5B37CCED}" dt="2023-02-14T11:13:23.450" v="261" actId="26606"/>
          <ac:spMkLst>
            <pc:docMk/>
            <pc:sldMk cId="2166167715" sldId="274"/>
            <ac:spMk id="20" creationId="{21540236-BFD5-4A9D-8840-4703E7F76825}"/>
          </ac:spMkLst>
        </pc:spChg>
        <pc:picChg chg="del">
          <ac:chgData name="Mike" userId="0c974ed1-fc60-4471-bc87-793b58cadcc1" providerId="ADAL" clId="{CE57A2F4-CAB1-4F68-8F3A-0C0B5B37CCED}" dt="2023-02-14T10:44:44.266" v="260" actId="478"/>
          <ac:picMkLst>
            <pc:docMk/>
            <pc:sldMk cId="2166167715" sldId="274"/>
            <ac:picMk id="5" creationId="{12E03DD0-7DDA-40BC-95E9-808171E1B65E}"/>
          </ac:picMkLst>
        </pc:picChg>
        <pc:picChg chg="add">
          <ac:chgData name="Mike" userId="0c974ed1-fc60-4471-bc87-793b58cadcc1" providerId="ADAL" clId="{CE57A2F4-CAB1-4F68-8F3A-0C0B5B37CCED}" dt="2023-02-14T11:13:23.450" v="261" actId="26606"/>
          <ac:picMkLst>
            <pc:docMk/>
            <pc:sldMk cId="2166167715" sldId="274"/>
            <ac:picMk id="14" creationId="{30A6C72D-6C4C-3147-208D-CA077EA75E97}"/>
          </ac:picMkLst>
        </pc:picChg>
      </pc:sldChg>
      <pc:sldChg chg="modSp mod">
        <pc:chgData name="Mike" userId="0c974ed1-fc60-4471-bc87-793b58cadcc1" providerId="ADAL" clId="{CE57A2F4-CAB1-4F68-8F3A-0C0B5B37CCED}" dt="2023-02-14T10:42:35.808" v="207" actId="1076"/>
        <pc:sldMkLst>
          <pc:docMk/>
          <pc:sldMk cId="697915476" sldId="278"/>
        </pc:sldMkLst>
        <pc:spChg chg="mod">
          <ac:chgData name="Mike" userId="0c974ed1-fc60-4471-bc87-793b58cadcc1" providerId="ADAL" clId="{CE57A2F4-CAB1-4F68-8F3A-0C0B5B37CCED}" dt="2023-02-14T10:42:35.808" v="207" actId="1076"/>
          <ac:spMkLst>
            <pc:docMk/>
            <pc:sldMk cId="697915476" sldId="278"/>
            <ac:spMk id="4" creationId="{81C11803-3731-4D44-9920-14C321400697}"/>
          </ac:spMkLst>
        </pc:spChg>
      </pc:sldChg>
      <pc:sldChg chg="modSp mod">
        <pc:chgData name="Mike" userId="0c974ed1-fc60-4471-bc87-793b58cadcc1" providerId="ADAL" clId="{CE57A2F4-CAB1-4F68-8F3A-0C0B5B37CCED}" dt="2023-02-14T10:36:21.821" v="5" actId="20577"/>
        <pc:sldMkLst>
          <pc:docMk/>
          <pc:sldMk cId="2357836836" sldId="294"/>
        </pc:sldMkLst>
        <pc:spChg chg="mod">
          <ac:chgData name="Mike" userId="0c974ed1-fc60-4471-bc87-793b58cadcc1" providerId="ADAL" clId="{CE57A2F4-CAB1-4F68-8F3A-0C0B5B37CCED}" dt="2023-02-14T10:36:21.821" v="5" actId="20577"/>
          <ac:spMkLst>
            <pc:docMk/>
            <pc:sldMk cId="2357836836" sldId="294"/>
            <ac:spMk id="2" creationId="{00000000-0000-0000-0000-000000000000}"/>
          </ac:spMkLst>
        </pc:spChg>
      </pc:sldChg>
      <pc:sldChg chg="modSp mod ord">
        <pc:chgData name="Mike" userId="0c974ed1-fc60-4471-bc87-793b58cadcc1" providerId="ADAL" clId="{CE57A2F4-CAB1-4F68-8F3A-0C0B5B37CCED}" dt="2023-02-14T10:39:53.213" v="200" actId="20577"/>
        <pc:sldMkLst>
          <pc:docMk/>
          <pc:sldMk cId="0" sldId="295"/>
        </pc:sldMkLst>
        <pc:spChg chg="mod">
          <ac:chgData name="Mike" userId="0c974ed1-fc60-4471-bc87-793b58cadcc1" providerId="ADAL" clId="{CE57A2F4-CAB1-4F68-8F3A-0C0B5B37CCED}" dt="2023-02-14T10:39:53.213" v="200" actId="20577"/>
          <ac:spMkLst>
            <pc:docMk/>
            <pc:sldMk cId="0" sldId="295"/>
            <ac:spMk id="2" creationId="{00000000-0000-0000-0000-000000000000}"/>
          </ac:spMkLst>
        </pc:spChg>
      </pc:sldChg>
      <pc:sldChg chg="modSp mod">
        <pc:chgData name="Mike" userId="0c974ed1-fc60-4471-bc87-793b58cadcc1" providerId="ADAL" clId="{CE57A2F4-CAB1-4F68-8F3A-0C0B5B37CCED}" dt="2023-02-14T10:41:27.471" v="202" actId="1076"/>
        <pc:sldMkLst>
          <pc:docMk/>
          <pc:sldMk cId="2875743159" sldId="302"/>
        </pc:sldMkLst>
        <pc:spChg chg="mod">
          <ac:chgData name="Mike" userId="0c974ed1-fc60-4471-bc87-793b58cadcc1" providerId="ADAL" clId="{CE57A2F4-CAB1-4F68-8F3A-0C0B5B37CCED}" dt="2023-02-14T10:41:24.739" v="201" actId="1076"/>
          <ac:spMkLst>
            <pc:docMk/>
            <pc:sldMk cId="2875743159" sldId="302"/>
            <ac:spMk id="5" creationId="{33930B80-1D05-4E85-BF7C-3C21DFB1AF96}"/>
          </ac:spMkLst>
        </pc:spChg>
        <pc:spChg chg="mod">
          <ac:chgData name="Mike" userId="0c974ed1-fc60-4471-bc87-793b58cadcc1" providerId="ADAL" clId="{CE57A2F4-CAB1-4F68-8F3A-0C0B5B37CCED}" dt="2023-02-14T10:41:27.471" v="202" actId="1076"/>
          <ac:spMkLst>
            <pc:docMk/>
            <pc:sldMk cId="2875743159" sldId="302"/>
            <ac:spMk id="13" creationId="{07F38BE5-F2F0-4843-9444-DD403ADF92B7}"/>
          </ac:spMkLst>
        </pc:spChg>
      </pc:sldChg>
      <pc:sldChg chg="modSp mod">
        <pc:chgData name="Mike" userId="0c974ed1-fc60-4471-bc87-793b58cadcc1" providerId="ADAL" clId="{CE57A2F4-CAB1-4F68-8F3A-0C0B5B37CCED}" dt="2023-02-14T10:41:45.279" v="205" actId="1076"/>
        <pc:sldMkLst>
          <pc:docMk/>
          <pc:sldMk cId="785774444" sldId="303"/>
        </pc:sldMkLst>
        <pc:spChg chg="mod">
          <ac:chgData name="Mike" userId="0c974ed1-fc60-4471-bc87-793b58cadcc1" providerId="ADAL" clId="{CE57A2F4-CAB1-4F68-8F3A-0C0B5B37CCED}" dt="2023-02-14T10:41:40.261" v="203" actId="1076"/>
          <ac:spMkLst>
            <pc:docMk/>
            <pc:sldMk cId="785774444" sldId="303"/>
            <ac:spMk id="2" creationId="{0B07FC71-0379-4C89-83AA-B84EE72CCF95}"/>
          </ac:spMkLst>
        </pc:spChg>
        <pc:spChg chg="mod">
          <ac:chgData name="Mike" userId="0c974ed1-fc60-4471-bc87-793b58cadcc1" providerId="ADAL" clId="{CE57A2F4-CAB1-4F68-8F3A-0C0B5B37CCED}" dt="2023-02-14T10:41:42.507" v="204" actId="1076"/>
          <ac:spMkLst>
            <pc:docMk/>
            <pc:sldMk cId="785774444" sldId="303"/>
            <ac:spMk id="3" creationId="{39C0EDD4-D696-43DE-8866-D567F744653F}"/>
          </ac:spMkLst>
        </pc:spChg>
        <pc:spChg chg="mod">
          <ac:chgData name="Mike" userId="0c974ed1-fc60-4471-bc87-793b58cadcc1" providerId="ADAL" clId="{CE57A2F4-CAB1-4F68-8F3A-0C0B5B37CCED}" dt="2023-02-14T10:41:45.279" v="205" actId="1076"/>
          <ac:spMkLst>
            <pc:docMk/>
            <pc:sldMk cId="785774444" sldId="303"/>
            <ac:spMk id="4" creationId="{149C4072-9D5D-4B33-833D-0004D5BD8A58}"/>
          </ac:spMkLst>
        </pc:spChg>
      </pc:sldChg>
      <pc:sldChg chg="modSp mod">
        <pc:chgData name="Mike" userId="0c974ed1-fc60-4471-bc87-793b58cadcc1" providerId="ADAL" clId="{CE57A2F4-CAB1-4F68-8F3A-0C0B5B37CCED}" dt="2023-02-14T10:42:06.533" v="206" actId="1076"/>
        <pc:sldMkLst>
          <pc:docMk/>
          <pc:sldMk cId="2060871113" sldId="305"/>
        </pc:sldMkLst>
        <pc:spChg chg="mod">
          <ac:chgData name="Mike" userId="0c974ed1-fc60-4471-bc87-793b58cadcc1" providerId="ADAL" clId="{CE57A2F4-CAB1-4F68-8F3A-0C0B5B37CCED}" dt="2023-02-14T10:42:06.533" v="206" actId="1076"/>
          <ac:spMkLst>
            <pc:docMk/>
            <pc:sldMk cId="2060871113" sldId="305"/>
            <ac:spMk id="11" creationId="{77D0B85B-7F8C-471C-86DF-BBA8549C4987}"/>
          </ac:spMkLst>
        </pc:spChg>
      </pc:sldChg>
      <pc:sldChg chg="addSp delSp modSp new mod modAnim">
        <pc:chgData name="Mike" userId="0c974ed1-fc60-4471-bc87-793b58cadcc1" providerId="ADAL" clId="{CE57A2F4-CAB1-4F68-8F3A-0C0B5B37CCED}" dt="2023-02-14T10:39:11.999" v="166" actId="1076"/>
        <pc:sldMkLst>
          <pc:docMk/>
          <pc:sldMk cId="85948034" sldId="309"/>
        </pc:sldMkLst>
        <pc:spChg chg="mod">
          <ac:chgData name="Mike" userId="0c974ed1-fc60-4471-bc87-793b58cadcc1" providerId="ADAL" clId="{CE57A2F4-CAB1-4F68-8F3A-0C0B5B37CCED}" dt="2023-02-14T10:39:06.047" v="164" actId="1076"/>
          <ac:spMkLst>
            <pc:docMk/>
            <pc:sldMk cId="85948034" sldId="309"/>
            <ac:spMk id="2" creationId="{D88A4B42-9F42-CC9F-234D-6123702534EE}"/>
          </ac:spMkLst>
        </pc:spChg>
        <pc:spChg chg="del">
          <ac:chgData name="Mike" userId="0c974ed1-fc60-4471-bc87-793b58cadcc1" providerId="ADAL" clId="{CE57A2F4-CAB1-4F68-8F3A-0C0B5B37CCED}" dt="2023-02-14T10:37:16.836" v="11"/>
          <ac:spMkLst>
            <pc:docMk/>
            <pc:sldMk cId="85948034" sldId="309"/>
            <ac:spMk id="3" creationId="{170896B2-7A80-A603-F73D-08386E063C86}"/>
          </ac:spMkLst>
        </pc:spChg>
        <pc:spChg chg="add del mod">
          <ac:chgData name="Mike" userId="0c974ed1-fc60-4471-bc87-793b58cadcc1" providerId="ADAL" clId="{CE57A2F4-CAB1-4F68-8F3A-0C0B5B37CCED}" dt="2023-02-14T10:39:08.937" v="165" actId="478"/>
          <ac:spMkLst>
            <pc:docMk/>
            <pc:sldMk cId="85948034" sldId="309"/>
            <ac:spMk id="6" creationId="{3D4EEC88-FD9C-0A18-6E16-A2A98CC9DE21}"/>
          </ac:spMkLst>
        </pc:spChg>
        <pc:picChg chg="add mod">
          <ac:chgData name="Mike" userId="0c974ed1-fc60-4471-bc87-793b58cadcc1" providerId="ADAL" clId="{CE57A2F4-CAB1-4F68-8F3A-0C0B5B37CCED}" dt="2023-02-14T10:39:11.999" v="166" actId="1076"/>
          <ac:picMkLst>
            <pc:docMk/>
            <pc:sldMk cId="85948034" sldId="309"/>
            <ac:picMk id="4" creationId="{E8517C31-7A0C-FFA5-55B5-86E328EAAF73}"/>
          </ac:picMkLst>
        </pc:picChg>
      </pc:sldChg>
    </pc:docChg>
  </pc:docChgLst>
  <pc:docChgLst>
    <pc:chgData name="Mike" userId="0c974ed1-fc60-4471-bc87-793b58cadcc1" providerId="ADAL" clId="{77B0B0D3-44BE-46CD-8260-C71EC16D92F6}"/>
    <pc:docChg chg="undo custSel addSld delSld modSld sldOrd">
      <pc:chgData name="Mike" userId="0c974ed1-fc60-4471-bc87-793b58cadcc1" providerId="ADAL" clId="{77B0B0D3-44BE-46CD-8260-C71EC16D92F6}" dt="2023-02-21T10:22:50.067" v="1243" actId="6549"/>
      <pc:docMkLst>
        <pc:docMk/>
      </pc:docMkLst>
      <pc:sldChg chg="addSp delSp modSp mod">
        <pc:chgData name="Mike" userId="0c974ed1-fc60-4471-bc87-793b58cadcc1" providerId="ADAL" clId="{77B0B0D3-44BE-46CD-8260-C71EC16D92F6}" dt="2023-02-21T10:16:33.457" v="1240" actId="20577"/>
        <pc:sldMkLst>
          <pc:docMk/>
          <pc:sldMk cId="2603174211" sldId="256"/>
        </pc:sldMkLst>
        <pc:spChg chg="mod">
          <ac:chgData name="Mike" userId="0c974ed1-fc60-4471-bc87-793b58cadcc1" providerId="ADAL" clId="{77B0B0D3-44BE-46CD-8260-C71EC16D92F6}" dt="2023-02-21T10:16:33.457" v="1240" actId="20577"/>
          <ac:spMkLst>
            <pc:docMk/>
            <pc:sldMk cId="2603174211" sldId="256"/>
            <ac:spMk id="2" creationId="{00000000-0000-0000-0000-000000000000}"/>
          </ac:spMkLst>
        </pc:spChg>
        <pc:spChg chg="mod">
          <ac:chgData name="Mike" userId="0c974ed1-fc60-4471-bc87-793b58cadcc1" providerId="ADAL" clId="{77B0B0D3-44BE-46CD-8260-C71EC16D92F6}" dt="2023-02-21T09:40:44.715" v="1094" actId="26606"/>
          <ac:spMkLst>
            <pc:docMk/>
            <pc:sldMk cId="2603174211" sldId="256"/>
            <ac:spMk id="3" creationId="{00000000-0000-0000-0000-000000000000}"/>
          </ac:spMkLst>
        </pc:spChg>
        <pc:spChg chg="mod">
          <ac:chgData name="Mike" userId="0c974ed1-fc60-4471-bc87-793b58cadcc1" providerId="ADAL" clId="{77B0B0D3-44BE-46CD-8260-C71EC16D92F6}" dt="2023-02-21T09:40:44.715" v="1094" actId="26606"/>
          <ac:spMkLst>
            <pc:docMk/>
            <pc:sldMk cId="2603174211" sldId="256"/>
            <ac:spMk id="5" creationId="{F2BFC914-0615-6429-F4DB-E402C55197EA}"/>
          </ac:spMkLst>
        </pc:spChg>
        <pc:spChg chg="del">
          <ac:chgData name="Mike" userId="0c974ed1-fc60-4471-bc87-793b58cadcc1" providerId="ADAL" clId="{77B0B0D3-44BE-46CD-8260-C71EC16D92F6}" dt="2023-02-21T09:40:44.715" v="1094" actId="26606"/>
          <ac:spMkLst>
            <pc:docMk/>
            <pc:sldMk cId="2603174211" sldId="256"/>
            <ac:spMk id="9" creationId="{B9D7E975-9161-4F2D-AC53-69E1912F6B5D}"/>
          </ac:spMkLst>
        </pc:spChg>
        <pc:spChg chg="del">
          <ac:chgData name="Mike" userId="0c974ed1-fc60-4471-bc87-793b58cadcc1" providerId="ADAL" clId="{77B0B0D3-44BE-46CD-8260-C71EC16D92F6}" dt="2023-02-21T09:40:44.715" v="1094" actId="26606"/>
          <ac:spMkLst>
            <pc:docMk/>
            <pc:sldMk cId="2603174211" sldId="256"/>
            <ac:spMk id="11" creationId="{827DC2C4-B485-428A-BF4A-472D2967F47F}"/>
          </ac:spMkLst>
        </pc:spChg>
        <pc:spChg chg="del">
          <ac:chgData name="Mike" userId="0c974ed1-fc60-4471-bc87-793b58cadcc1" providerId="ADAL" clId="{77B0B0D3-44BE-46CD-8260-C71EC16D92F6}" dt="2023-02-21T09:40:44.715" v="1094" actId="26606"/>
          <ac:spMkLst>
            <pc:docMk/>
            <pc:sldMk cId="2603174211" sldId="256"/>
            <ac:spMk id="13" creationId="{463E6235-1649-4B47-9862-4026FC473B6F}"/>
          </ac:spMkLst>
        </pc:spChg>
        <pc:spChg chg="add">
          <ac:chgData name="Mike" userId="0c974ed1-fc60-4471-bc87-793b58cadcc1" providerId="ADAL" clId="{77B0B0D3-44BE-46CD-8260-C71EC16D92F6}" dt="2023-02-21T09:40:44.715" v="1094" actId="26606"/>
          <ac:spMkLst>
            <pc:docMk/>
            <pc:sldMk cId="2603174211" sldId="256"/>
            <ac:spMk id="18" creationId="{5A92BC41-5AE1-432E-87C7-12BF9E03D928}"/>
          </ac:spMkLst>
        </pc:spChg>
        <pc:picChg chg="del">
          <ac:chgData name="Mike" userId="0c974ed1-fc60-4471-bc87-793b58cadcc1" providerId="ADAL" clId="{77B0B0D3-44BE-46CD-8260-C71EC16D92F6}" dt="2023-02-21T09:40:36.219" v="1092" actId="478"/>
          <ac:picMkLst>
            <pc:docMk/>
            <pc:sldMk cId="2603174211" sldId="256"/>
            <ac:picMk id="4" creationId="{BBAA37D6-992E-4E2C-B15E-CB4AAFABFBFE}"/>
          </ac:picMkLst>
        </pc:picChg>
        <pc:picChg chg="add mod">
          <ac:chgData name="Mike" userId="0c974ed1-fc60-4471-bc87-793b58cadcc1" providerId="ADAL" clId="{77B0B0D3-44BE-46CD-8260-C71EC16D92F6}" dt="2023-02-21T09:40:44.715" v="1094" actId="26606"/>
          <ac:picMkLst>
            <pc:docMk/>
            <pc:sldMk cId="2603174211" sldId="256"/>
            <ac:picMk id="6" creationId="{D016294C-EFB4-DDE2-6FFA-8D3656C497E4}"/>
          </ac:picMkLst>
        </pc:picChg>
        <pc:cxnChg chg="add">
          <ac:chgData name="Mike" userId="0c974ed1-fc60-4471-bc87-793b58cadcc1" providerId="ADAL" clId="{77B0B0D3-44BE-46CD-8260-C71EC16D92F6}" dt="2023-02-21T09:40:44.715" v="1094" actId="26606"/>
          <ac:cxnSpMkLst>
            <pc:docMk/>
            <pc:sldMk cId="2603174211" sldId="256"/>
            <ac:cxnSpMk id="20" creationId="{DC0E1208-0B30-4396-AE7C-AEBFFAEE66DB}"/>
          </ac:cxnSpMkLst>
        </pc:cxnChg>
      </pc:sldChg>
      <pc:sldChg chg="modSp">
        <pc:chgData name="Mike" userId="0c974ed1-fc60-4471-bc87-793b58cadcc1" providerId="ADAL" clId="{77B0B0D3-44BE-46CD-8260-C71EC16D92F6}" dt="2023-02-21T08:12:58.911" v="20" actId="20577"/>
        <pc:sldMkLst>
          <pc:docMk/>
          <pc:sldMk cId="2544703696" sldId="258"/>
        </pc:sldMkLst>
        <pc:spChg chg="mod">
          <ac:chgData name="Mike" userId="0c974ed1-fc60-4471-bc87-793b58cadcc1" providerId="ADAL" clId="{77B0B0D3-44BE-46CD-8260-C71EC16D92F6}" dt="2023-02-21T08:12:58.911" v="20" actId="20577"/>
          <ac:spMkLst>
            <pc:docMk/>
            <pc:sldMk cId="2544703696" sldId="258"/>
            <ac:spMk id="3" creationId="{00000000-0000-0000-0000-000000000000}"/>
          </ac:spMkLst>
        </pc:spChg>
      </pc:sldChg>
      <pc:sldChg chg="modSp mod modAnim">
        <pc:chgData name="Mike" userId="0c974ed1-fc60-4471-bc87-793b58cadcc1" providerId="ADAL" clId="{77B0B0D3-44BE-46CD-8260-C71EC16D92F6}" dt="2023-02-21T10:22:50.067" v="1243" actId="6549"/>
        <pc:sldMkLst>
          <pc:docMk/>
          <pc:sldMk cId="1114768620" sldId="259"/>
        </pc:sldMkLst>
        <pc:spChg chg="mod">
          <ac:chgData name="Mike" userId="0c974ed1-fc60-4471-bc87-793b58cadcc1" providerId="ADAL" clId="{77B0B0D3-44BE-46CD-8260-C71EC16D92F6}" dt="2023-02-21T10:22:50.067" v="1243" actId="6549"/>
          <ac:spMkLst>
            <pc:docMk/>
            <pc:sldMk cId="1114768620" sldId="259"/>
            <ac:spMk id="3" creationId="{00000000-0000-0000-0000-000000000000}"/>
          </ac:spMkLst>
        </pc:spChg>
      </pc:sldChg>
      <pc:sldChg chg="mod modShow">
        <pc:chgData name="Mike" userId="0c974ed1-fc60-4471-bc87-793b58cadcc1" providerId="ADAL" clId="{77B0B0D3-44BE-46CD-8260-C71EC16D92F6}" dt="2023-02-21T09:19:56.893" v="1078" actId="729"/>
        <pc:sldMkLst>
          <pc:docMk/>
          <pc:sldMk cId="1025583223" sldId="261"/>
        </pc:sldMkLst>
      </pc:sldChg>
      <pc:sldChg chg="modSp mod ord">
        <pc:chgData name="Mike" userId="0c974ed1-fc60-4471-bc87-793b58cadcc1" providerId="ADAL" clId="{77B0B0D3-44BE-46CD-8260-C71EC16D92F6}" dt="2023-02-21T09:19:42.054" v="1077"/>
        <pc:sldMkLst>
          <pc:docMk/>
          <pc:sldMk cId="2596554920" sldId="262"/>
        </pc:sldMkLst>
        <pc:spChg chg="mod">
          <ac:chgData name="Mike" userId="0c974ed1-fc60-4471-bc87-793b58cadcc1" providerId="ADAL" clId="{77B0B0D3-44BE-46CD-8260-C71EC16D92F6}" dt="2023-02-21T08:54:57.443" v="1021" actId="114"/>
          <ac:spMkLst>
            <pc:docMk/>
            <pc:sldMk cId="2596554920" sldId="262"/>
            <ac:spMk id="3" creationId="{241839E6-0E61-4CEE-8072-A6F19989A61A}"/>
          </ac:spMkLst>
        </pc:spChg>
      </pc:sldChg>
      <pc:sldChg chg="modAnim">
        <pc:chgData name="Mike" userId="0c974ed1-fc60-4471-bc87-793b58cadcc1" providerId="ADAL" clId="{77B0B0D3-44BE-46CD-8260-C71EC16D92F6}" dt="2023-02-21T08:09:52.488" v="5"/>
        <pc:sldMkLst>
          <pc:docMk/>
          <pc:sldMk cId="2518559053" sldId="263"/>
        </pc:sldMkLst>
      </pc:sldChg>
      <pc:sldChg chg="del">
        <pc:chgData name="Mike" userId="0c974ed1-fc60-4471-bc87-793b58cadcc1" providerId="ADAL" clId="{77B0B0D3-44BE-46CD-8260-C71EC16D92F6}" dt="2023-02-21T09:18:51.779" v="1075" actId="2696"/>
        <pc:sldMkLst>
          <pc:docMk/>
          <pc:sldMk cId="2183105998" sldId="265"/>
        </pc:sldMkLst>
      </pc:sldChg>
      <pc:sldChg chg="mod modShow">
        <pc:chgData name="Mike" userId="0c974ed1-fc60-4471-bc87-793b58cadcc1" providerId="ADAL" clId="{77B0B0D3-44BE-46CD-8260-C71EC16D92F6}" dt="2023-02-21T09:19:58.852" v="1079" actId="729"/>
        <pc:sldMkLst>
          <pc:docMk/>
          <pc:sldMk cId="2337850191" sldId="267"/>
        </pc:sldMkLst>
      </pc:sldChg>
      <pc:sldChg chg="del">
        <pc:chgData name="Mike" userId="0c974ed1-fc60-4471-bc87-793b58cadcc1" providerId="ADAL" clId="{77B0B0D3-44BE-46CD-8260-C71EC16D92F6}" dt="2023-02-21T09:18:51.779" v="1075" actId="2696"/>
        <pc:sldMkLst>
          <pc:docMk/>
          <pc:sldMk cId="2166167715" sldId="274"/>
        </pc:sldMkLst>
      </pc:sldChg>
      <pc:sldChg chg="del">
        <pc:chgData name="Mike" userId="0c974ed1-fc60-4471-bc87-793b58cadcc1" providerId="ADAL" clId="{77B0B0D3-44BE-46CD-8260-C71EC16D92F6}" dt="2023-02-21T09:18:51.779" v="1075" actId="2696"/>
        <pc:sldMkLst>
          <pc:docMk/>
          <pc:sldMk cId="3270834974" sldId="276"/>
        </pc:sldMkLst>
      </pc:sldChg>
      <pc:sldChg chg="del">
        <pc:chgData name="Mike" userId="0c974ed1-fc60-4471-bc87-793b58cadcc1" providerId="ADAL" clId="{77B0B0D3-44BE-46CD-8260-C71EC16D92F6}" dt="2023-02-21T09:18:51.779" v="1075" actId="2696"/>
        <pc:sldMkLst>
          <pc:docMk/>
          <pc:sldMk cId="3385661987" sldId="277"/>
        </pc:sldMkLst>
      </pc:sldChg>
      <pc:sldChg chg="del">
        <pc:chgData name="Mike" userId="0c974ed1-fc60-4471-bc87-793b58cadcc1" providerId="ADAL" clId="{77B0B0D3-44BE-46CD-8260-C71EC16D92F6}" dt="2023-02-21T09:18:51.779" v="1075" actId="2696"/>
        <pc:sldMkLst>
          <pc:docMk/>
          <pc:sldMk cId="697915476" sldId="278"/>
        </pc:sldMkLst>
      </pc:sldChg>
      <pc:sldChg chg="del">
        <pc:chgData name="Mike" userId="0c974ed1-fc60-4471-bc87-793b58cadcc1" providerId="ADAL" clId="{77B0B0D3-44BE-46CD-8260-C71EC16D92F6}" dt="2023-02-21T09:18:51.779" v="1075" actId="2696"/>
        <pc:sldMkLst>
          <pc:docMk/>
          <pc:sldMk cId="2415268100" sldId="279"/>
        </pc:sldMkLst>
      </pc:sldChg>
      <pc:sldChg chg="ord">
        <pc:chgData name="Mike" userId="0c974ed1-fc60-4471-bc87-793b58cadcc1" providerId="ADAL" clId="{77B0B0D3-44BE-46CD-8260-C71EC16D92F6}" dt="2023-02-21T08:08:02.536" v="1"/>
        <pc:sldMkLst>
          <pc:docMk/>
          <pc:sldMk cId="3541198042" sldId="286"/>
        </pc:sldMkLst>
      </pc:sldChg>
      <pc:sldChg chg="ord">
        <pc:chgData name="Mike" userId="0c974ed1-fc60-4471-bc87-793b58cadcc1" providerId="ADAL" clId="{77B0B0D3-44BE-46CD-8260-C71EC16D92F6}" dt="2023-02-21T08:08:04.911" v="3"/>
        <pc:sldMkLst>
          <pc:docMk/>
          <pc:sldMk cId="2685957547" sldId="289"/>
        </pc:sldMkLst>
      </pc:sldChg>
      <pc:sldChg chg="modSp del mod">
        <pc:chgData name="Mike" userId="0c974ed1-fc60-4471-bc87-793b58cadcc1" providerId="ADAL" clId="{77B0B0D3-44BE-46CD-8260-C71EC16D92F6}" dt="2023-02-21T10:16:57.399" v="1241" actId="47"/>
        <pc:sldMkLst>
          <pc:docMk/>
          <pc:sldMk cId="0" sldId="290"/>
        </pc:sldMkLst>
        <pc:spChg chg="mod">
          <ac:chgData name="Mike" userId="0c974ed1-fc60-4471-bc87-793b58cadcc1" providerId="ADAL" clId="{77B0B0D3-44BE-46CD-8260-C71EC16D92F6}" dt="2023-02-21T08:15:12.023" v="32" actId="20577"/>
          <ac:spMkLst>
            <pc:docMk/>
            <pc:sldMk cId="0" sldId="290"/>
            <ac:spMk id="2" creationId="{00000000-0000-0000-0000-000000000000}"/>
          </ac:spMkLst>
        </pc:spChg>
        <pc:spChg chg="mod">
          <ac:chgData name="Mike" userId="0c974ed1-fc60-4471-bc87-793b58cadcc1" providerId="ADAL" clId="{77B0B0D3-44BE-46CD-8260-C71EC16D92F6}" dt="2023-02-21T08:15:32.242" v="42" actId="21"/>
          <ac:spMkLst>
            <pc:docMk/>
            <pc:sldMk cId="0" sldId="290"/>
            <ac:spMk id="3" creationId="{00000000-0000-0000-0000-000000000000}"/>
          </ac:spMkLst>
        </pc:spChg>
      </pc:sldChg>
      <pc:sldChg chg="modSp del mod ord">
        <pc:chgData name="Mike" userId="0c974ed1-fc60-4471-bc87-793b58cadcc1" providerId="ADAL" clId="{77B0B0D3-44BE-46CD-8260-C71EC16D92F6}" dt="2023-02-21T10:16:57.399" v="1241" actId="47"/>
        <pc:sldMkLst>
          <pc:docMk/>
          <pc:sldMk cId="0" sldId="291"/>
        </pc:sldMkLst>
        <pc:spChg chg="mod">
          <ac:chgData name="Mike" userId="0c974ed1-fc60-4471-bc87-793b58cadcc1" providerId="ADAL" clId="{77B0B0D3-44BE-46CD-8260-C71EC16D92F6}" dt="2023-02-21T08:16:19.118" v="59" actId="1076"/>
          <ac:spMkLst>
            <pc:docMk/>
            <pc:sldMk cId="0" sldId="291"/>
            <ac:spMk id="2" creationId="{00000000-0000-0000-0000-000000000000}"/>
          </ac:spMkLst>
        </pc:spChg>
        <pc:spChg chg="mod">
          <ac:chgData name="Mike" userId="0c974ed1-fc60-4471-bc87-793b58cadcc1" providerId="ADAL" clId="{77B0B0D3-44BE-46CD-8260-C71EC16D92F6}" dt="2023-02-21T08:16:16.451" v="58" actId="1076"/>
          <ac:spMkLst>
            <pc:docMk/>
            <pc:sldMk cId="0" sldId="291"/>
            <ac:spMk id="3" creationId="{00000000-0000-0000-0000-000000000000}"/>
          </ac:spMkLst>
        </pc:spChg>
        <pc:spChg chg="mod">
          <ac:chgData name="Mike" userId="0c974ed1-fc60-4471-bc87-793b58cadcc1" providerId="ADAL" clId="{77B0B0D3-44BE-46CD-8260-C71EC16D92F6}" dt="2023-02-21T08:16:12.390" v="57" actId="1076"/>
          <ac:spMkLst>
            <pc:docMk/>
            <pc:sldMk cId="0" sldId="291"/>
            <ac:spMk id="5" creationId="{00000000-0000-0000-0000-000000000000}"/>
          </ac:spMkLst>
        </pc:spChg>
      </pc:sldChg>
      <pc:sldChg chg="modSp del modAnim">
        <pc:chgData name="Mike" userId="0c974ed1-fc60-4471-bc87-793b58cadcc1" providerId="ADAL" clId="{77B0B0D3-44BE-46CD-8260-C71EC16D92F6}" dt="2023-02-21T10:16:57.399" v="1241" actId="47"/>
        <pc:sldMkLst>
          <pc:docMk/>
          <pc:sldMk cId="0" sldId="292"/>
        </pc:sldMkLst>
        <pc:spChg chg="mod">
          <ac:chgData name="Mike" userId="0c974ed1-fc60-4471-bc87-793b58cadcc1" providerId="ADAL" clId="{77B0B0D3-44BE-46CD-8260-C71EC16D92F6}" dt="2023-02-21T08:20:07.780" v="71" actId="207"/>
          <ac:spMkLst>
            <pc:docMk/>
            <pc:sldMk cId="0" sldId="292"/>
            <ac:spMk id="3" creationId="{00000000-0000-0000-0000-000000000000}"/>
          </ac:spMkLst>
        </pc:spChg>
      </pc:sldChg>
      <pc:sldChg chg="modSp del mod">
        <pc:chgData name="Mike" userId="0c974ed1-fc60-4471-bc87-793b58cadcc1" providerId="ADAL" clId="{77B0B0D3-44BE-46CD-8260-C71EC16D92F6}" dt="2023-02-21T10:16:57.399" v="1241" actId="47"/>
        <pc:sldMkLst>
          <pc:docMk/>
          <pc:sldMk cId="0" sldId="293"/>
        </pc:sldMkLst>
        <pc:spChg chg="mod">
          <ac:chgData name="Mike" userId="0c974ed1-fc60-4471-bc87-793b58cadcc1" providerId="ADAL" clId="{77B0B0D3-44BE-46CD-8260-C71EC16D92F6}" dt="2023-02-21T08:42:40.311" v="760" actId="20577"/>
          <ac:spMkLst>
            <pc:docMk/>
            <pc:sldMk cId="0" sldId="293"/>
            <ac:spMk id="2" creationId="{00000000-0000-0000-0000-000000000000}"/>
          </ac:spMkLst>
        </pc:spChg>
      </pc:sldChg>
      <pc:sldChg chg="addSp delSp modSp del mod delAnim modAnim">
        <pc:chgData name="Mike" userId="0c974ed1-fc60-4471-bc87-793b58cadcc1" providerId="ADAL" clId="{77B0B0D3-44BE-46CD-8260-C71EC16D92F6}" dt="2023-02-21T10:16:57.399" v="1241" actId="47"/>
        <pc:sldMkLst>
          <pc:docMk/>
          <pc:sldMk cId="2357836836" sldId="294"/>
        </pc:sldMkLst>
        <pc:spChg chg="mod">
          <ac:chgData name="Mike" userId="0c974ed1-fc60-4471-bc87-793b58cadcc1" providerId="ADAL" clId="{77B0B0D3-44BE-46CD-8260-C71EC16D92F6}" dt="2023-02-21T08:42:49.596" v="777" actId="20577"/>
          <ac:spMkLst>
            <pc:docMk/>
            <pc:sldMk cId="2357836836" sldId="294"/>
            <ac:spMk id="2" creationId="{00000000-0000-0000-0000-000000000000}"/>
          </ac:spMkLst>
        </pc:spChg>
        <pc:spChg chg="add del mod">
          <ac:chgData name="Mike" userId="0c974ed1-fc60-4471-bc87-793b58cadcc1" providerId="ADAL" clId="{77B0B0D3-44BE-46CD-8260-C71EC16D92F6}" dt="2023-02-21T08:56:20.654" v="1036"/>
          <ac:spMkLst>
            <pc:docMk/>
            <pc:sldMk cId="2357836836" sldId="294"/>
            <ac:spMk id="6" creationId="{AF977D91-BC2F-2E85-4068-CCF5A067D4D7}"/>
          </ac:spMkLst>
        </pc:spChg>
        <pc:spChg chg="add del mod">
          <ac:chgData name="Mike" userId="0c974ed1-fc60-4471-bc87-793b58cadcc1" providerId="ADAL" clId="{77B0B0D3-44BE-46CD-8260-C71EC16D92F6}" dt="2023-02-21T08:46:16.070" v="873" actId="21"/>
          <ac:spMkLst>
            <pc:docMk/>
            <pc:sldMk cId="2357836836" sldId="294"/>
            <ac:spMk id="7" creationId="{5C898532-916D-F3BB-0220-ED281B60E78D}"/>
          </ac:spMkLst>
        </pc:spChg>
        <pc:picChg chg="add del mod">
          <ac:chgData name="Mike" userId="0c974ed1-fc60-4471-bc87-793b58cadcc1" providerId="ADAL" clId="{77B0B0D3-44BE-46CD-8260-C71EC16D92F6}" dt="2023-02-21T08:55:40.093" v="1024" actId="21"/>
          <ac:picMkLst>
            <pc:docMk/>
            <pc:sldMk cId="2357836836" sldId="294"/>
            <ac:picMk id="9" creationId="{4C313B4A-D946-45CE-6F0C-80EB786F8296}"/>
          </ac:picMkLst>
        </pc:picChg>
        <pc:picChg chg="add mod">
          <ac:chgData name="Mike" userId="0c974ed1-fc60-4471-bc87-793b58cadcc1" providerId="ADAL" clId="{77B0B0D3-44BE-46CD-8260-C71EC16D92F6}" dt="2023-02-21T08:58:19.542" v="1053" actId="1440"/>
          <ac:picMkLst>
            <pc:docMk/>
            <pc:sldMk cId="2357836836" sldId="294"/>
            <ac:picMk id="11" creationId="{F172F1B9-88DA-637E-5256-C48F9CDA1F93}"/>
          </ac:picMkLst>
        </pc:picChg>
        <pc:picChg chg="del">
          <ac:chgData name="Mike" userId="0c974ed1-fc60-4471-bc87-793b58cadcc1" providerId="ADAL" clId="{77B0B0D3-44BE-46CD-8260-C71EC16D92F6}" dt="2023-02-21T08:22:38.915" v="73" actId="21"/>
          <ac:picMkLst>
            <pc:docMk/>
            <pc:sldMk cId="2357836836" sldId="294"/>
            <ac:picMk id="1026" creationId="{919F530B-DD03-4539-9A5E-A0513D71C124}"/>
          </ac:picMkLst>
        </pc:picChg>
      </pc:sldChg>
      <pc:sldChg chg="del">
        <pc:chgData name="Mike" userId="0c974ed1-fc60-4471-bc87-793b58cadcc1" providerId="ADAL" clId="{77B0B0D3-44BE-46CD-8260-C71EC16D92F6}" dt="2023-02-21T10:16:57.399" v="1241" actId="47"/>
        <pc:sldMkLst>
          <pc:docMk/>
          <pc:sldMk cId="0" sldId="295"/>
        </pc:sldMkLst>
      </pc:sldChg>
      <pc:sldChg chg="del">
        <pc:chgData name="Mike" userId="0c974ed1-fc60-4471-bc87-793b58cadcc1" providerId="ADAL" clId="{77B0B0D3-44BE-46CD-8260-C71EC16D92F6}" dt="2023-02-21T10:16:57.399" v="1241" actId="47"/>
        <pc:sldMkLst>
          <pc:docMk/>
          <pc:sldMk cId="0" sldId="296"/>
        </pc:sldMkLst>
      </pc:sldChg>
      <pc:sldChg chg="del">
        <pc:chgData name="Mike" userId="0c974ed1-fc60-4471-bc87-793b58cadcc1" providerId="ADAL" clId="{77B0B0D3-44BE-46CD-8260-C71EC16D92F6}" dt="2023-02-21T10:16:57.399" v="1241" actId="47"/>
        <pc:sldMkLst>
          <pc:docMk/>
          <pc:sldMk cId="80154038" sldId="297"/>
        </pc:sldMkLst>
      </pc:sldChg>
      <pc:sldChg chg="del">
        <pc:chgData name="Mike" userId="0c974ed1-fc60-4471-bc87-793b58cadcc1" providerId="ADAL" clId="{77B0B0D3-44BE-46CD-8260-C71EC16D92F6}" dt="2023-02-21T10:16:57.399" v="1241" actId="47"/>
        <pc:sldMkLst>
          <pc:docMk/>
          <pc:sldMk cId="2963039382" sldId="298"/>
        </pc:sldMkLst>
      </pc:sldChg>
      <pc:sldChg chg="del">
        <pc:chgData name="Mike" userId="0c974ed1-fc60-4471-bc87-793b58cadcc1" providerId="ADAL" clId="{77B0B0D3-44BE-46CD-8260-C71EC16D92F6}" dt="2023-02-21T10:16:57.399" v="1241" actId="47"/>
        <pc:sldMkLst>
          <pc:docMk/>
          <pc:sldMk cId="4004929521" sldId="299"/>
        </pc:sldMkLst>
      </pc:sldChg>
      <pc:sldChg chg="del">
        <pc:chgData name="Mike" userId="0c974ed1-fc60-4471-bc87-793b58cadcc1" providerId="ADAL" clId="{77B0B0D3-44BE-46CD-8260-C71EC16D92F6}" dt="2023-02-21T10:16:57.399" v="1241" actId="47"/>
        <pc:sldMkLst>
          <pc:docMk/>
          <pc:sldMk cId="3666165160" sldId="300"/>
        </pc:sldMkLst>
      </pc:sldChg>
      <pc:sldChg chg="del">
        <pc:chgData name="Mike" userId="0c974ed1-fc60-4471-bc87-793b58cadcc1" providerId="ADAL" clId="{77B0B0D3-44BE-46CD-8260-C71EC16D92F6}" dt="2023-02-21T08:17:09.756" v="60" actId="2696"/>
        <pc:sldMkLst>
          <pc:docMk/>
          <pc:sldMk cId="268762433" sldId="301"/>
        </pc:sldMkLst>
      </pc:sldChg>
      <pc:sldChg chg="del">
        <pc:chgData name="Mike" userId="0c974ed1-fc60-4471-bc87-793b58cadcc1" providerId="ADAL" clId="{77B0B0D3-44BE-46CD-8260-C71EC16D92F6}" dt="2023-02-21T09:18:51.779" v="1075" actId="2696"/>
        <pc:sldMkLst>
          <pc:docMk/>
          <pc:sldMk cId="2875743159" sldId="302"/>
        </pc:sldMkLst>
      </pc:sldChg>
      <pc:sldChg chg="del">
        <pc:chgData name="Mike" userId="0c974ed1-fc60-4471-bc87-793b58cadcc1" providerId="ADAL" clId="{77B0B0D3-44BE-46CD-8260-C71EC16D92F6}" dt="2023-02-21T09:18:51.779" v="1075" actId="2696"/>
        <pc:sldMkLst>
          <pc:docMk/>
          <pc:sldMk cId="785774444" sldId="303"/>
        </pc:sldMkLst>
      </pc:sldChg>
      <pc:sldChg chg="del">
        <pc:chgData name="Mike" userId="0c974ed1-fc60-4471-bc87-793b58cadcc1" providerId="ADAL" clId="{77B0B0D3-44BE-46CD-8260-C71EC16D92F6}" dt="2023-02-21T09:18:51.779" v="1075" actId="2696"/>
        <pc:sldMkLst>
          <pc:docMk/>
          <pc:sldMk cId="4059416029" sldId="304"/>
        </pc:sldMkLst>
      </pc:sldChg>
      <pc:sldChg chg="del">
        <pc:chgData name="Mike" userId="0c974ed1-fc60-4471-bc87-793b58cadcc1" providerId="ADAL" clId="{77B0B0D3-44BE-46CD-8260-C71EC16D92F6}" dt="2023-02-21T09:18:51.779" v="1075" actId="2696"/>
        <pc:sldMkLst>
          <pc:docMk/>
          <pc:sldMk cId="2060871113" sldId="305"/>
        </pc:sldMkLst>
      </pc:sldChg>
      <pc:sldChg chg="del">
        <pc:chgData name="Mike" userId="0c974ed1-fc60-4471-bc87-793b58cadcc1" providerId="ADAL" clId="{77B0B0D3-44BE-46CD-8260-C71EC16D92F6}" dt="2023-02-21T09:18:51.779" v="1075" actId="2696"/>
        <pc:sldMkLst>
          <pc:docMk/>
          <pc:sldMk cId="1704720071" sldId="306"/>
        </pc:sldMkLst>
      </pc:sldChg>
      <pc:sldChg chg="del">
        <pc:chgData name="Mike" userId="0c974ed1-fc60-4471-bc87-793b58cadcc1" providerId="ADAL" clId="{77B0B0D3-44BE-46CD-8260-C71EC16D92F6}" dt="2023-02-21T09:18:51.779" v="1075" actId="2696"/>
        <pc:sldMkLst>
          <pc:docMk/>
          <pc:sldMk cId="3983928718" sldId="307"/>
        </pc:sldMkLst>
      </pc:sldChg>
      <pc:sldChg chg="del">
        <pc:chgData name="Mike" userId="0c974ed1-fc60-4471-bc87-793b58cadcc1" providerId="ADAL" clId="{77B0B0D3-44BE-46CD-8260-C71EC16D92F6}" dt="2023-02-21T09:18:51.779" v="1075" actId="2696"/>
        <pc:sldMkLst>
          <pc:docMk/>
          <pc:sldMk cId="2406408560" sldId="308"/>
        </pc:sldMkLst>
      </pc:sldChg>
      <pc:sldChg chg="addSp modSp del mod modClrScheme chgLayout">
        <pc:chgData name="Mike" userId="0c974ed1-fc60-4471-bc87-793b58cadcc1" providerId="ADAL" clId="{77B0B0D3-44BE-46CD-8260-C71EC16D92F6}" dt="2023-02-21T10:16:57.399" v="1241" actId="47"/>
        <pc:sldMkLst>
          <pc:docMk/>
          <pc:sldMk cId="85948034" sldId="309"/>
        </pc:sldMkLst>
        <pc:spChg chg="mod ord">
          <ac:chgData name="Mike" userId="0c974ed1-fc60-4471-bc87-793b58cadcc1" providerId="ADAL" clId="{77B0B0D3-44BE-46CD-8260-C71EC16D92F6}" dt="2023-02-21T08:59:45.025" v="1073" actId="1076"/>
          <ac:spMkLst>
            <pc:docMk/>
            <pc:sldMk cId="85948034" sldId="309"/>
            <ac:spMk id="2" creationId="{D88A4B42-9F42-CC9F-234D-6123702534EE}"/>
          </ac:spMkLst>
        </pc:spChg>
        <pc:spChg chg="mod ord">
          <ac:chgData name="Mike" userId="0c974ed1-fc60-4471-bc87-793b58cadcc1" providerId="ADAL" clId="{77B0B0D3-44BE-46CD-8260-C71EC16D92F6}" dt="2023-02-21T08:58:45.876" v="1058" actId="700"/>
          <ac:spMkLst>
            <pc:docMk/>
            <pc:sldMk cId="85948034" sldId="309"/>
            <ac:spMk id="3" creationId="{710AE3D5-4DEE-EBB2-B19D-9A4A420C82A2}"/>
          </ac:spMkLst>
        </pc:spChg>
        <pc:spChg chg="add mod">
          <ac:chgData name="Mike" userId="0c974ed1-fc60-4471-bc87-793b58cadcc1" providerId="ADAL" clId="{77B0B0D3-44BE-46CD-8260-C71EC16D92F6}" dt="2023-02-21T09:42:13.401" v="1164" actId="255"/>
          <ac:spMkLst>
            <pc:docMk/>
            <pc:sldMk cId="85948034" sldId="309"/>
            <ac:spMk id="6" creationId="{29F30556-A693-697C-E4EB-D4309F13773B}"/>
          </ac:spMkLst>
        </pc:spChg>
        <pc:picChg chg="mod ord">
          <ac:chgData name="Mike" userId="0c974ed1-fc60-4471-bc87-793b58cadcc1" providerId="ADAL" clId="{77B0B0D3-44BE-46CD-8260-C71EC16D92F6}" dt="2023-02-21T08:59:16.577" v="1069" actId="1076"/>
          <ac:picMkLst>
            <pc:docMk/>
            <pc:sldMk cId="85948034" sldId="309"/>
            <ac:picMk id="4" creationId="{E8517C31-7A0C-FFA5-55B5-86E328EAAF73}"/>
          </ac:picMkLst>
        </pc:picChg>
      </pc:sldChg>
      <pc:sldChg chg="modSp add mod">
        <pc:chgData name="Mike" userId="0c974ed1-fc60-4471-bc87-793b58cadcc1" providerId="ADAL" clId="{77B0B0D3-44BE-46CD-8260-C71EC16D92F6}" dt="2023-02-21T08:11:46.024" v="19" actId="1076"/>
        <pc:sldMkLst>
          <pc:docMk/>
          <pc:sldMk cId="3882132120" sldId="310"/>
        </pc:sldMkLst>
        <pc:spChg chg="mod">
          <ac:chgData name="Mike" userId="0c974ed1-fc60-4471-bc87-793b58cadcc1" providerId="ADAL" clId="{77B0B0D3-44BE-46CD-8260-C71EC16D92F6}" dt="2023-02-21T08:11:34.622" v="14" actId="1076"/>
          <ac:spMkLst>
            <pc:docMk/>
            <pc:sldMk cId="3882132120" sldId="310"/>
            <ac:spMk id="2" creationId="{00000000-0000-0000-0000-000000000000}"/>
          </ac:spMkLst>
        </pc:spChg>
        <pc:spChg chg="mod">
          <ac:chgData name="Mike" userId="0c974ed1-fc60-4471-bc87-793b58cadcc1" providerId="ADAL" clId="{77B0B0D3-44BE-46CD-8260-C71EC16D92F6}" dt="2023-02-21T08:11:40.247" v="16" actId="1076"/>
          <ac:spMkLst>
            <pc:docMk/>
            <pc:sldMk cId="3882132120" sldId="310"/>
            <ac:spMk id="3" creationId="{00000000-0000-0000-0000-000000000000}"/>
          </ac:spMkLst>
        </pc:spChg>
        <pc:spChg chg="mod">
          <ac:chgData name="Mike" userId="0c974ed1-fc60-4471-bc87-793b58cadcc1" providerId="ADAL" clId="{77B0B0D3-44BE-46CD-8260-C71EC16D92F6}" dt="2023-02-21T08:11:41.976" v="17" actId="1076"/>
          <ac:spMkLst>
            <pc:docMk/>
            <pc:sldMk cId="3882132120" sldId="310"/>
            <ac:spMk id="5" creationId="{00000000-0000-0000-0000-000000000000}"/>
          </ac:spMkLst>
        </pc:spChg>
        <pc:spChg chg="mod">
          <ac:chgData name="Mike" userId="0c974ed1-fc60-4471-bc87-793b58cadcc1" providerId="ADAL" clId="{77B0B0D3-44BE-46CD-8260-C71EC16D92F6}" dt="2023-02-21T08:11:43.673" v="18" actId="1076"/>
          <ac:spMkLst>
            <pc:docMk/>
            <pc:sldMk cId="3882132120" sldId="310"/>
            <ac:spMk id="6" creationId="{00000000-0000-0000-0000-000000000000}"/>
          </ac:spMkLst>
        </pc:spChg>
        <pc:spChg chg="mod">
          <ac:chgData name="Mike" userId="0c974ed1-fc60-4471-bc87-793b58cadcc1" providerId="ADAL" clId="{77B0B0D3-44BE-46CD-8260-C71EC16D92F6}" dt="2023-02-21T08:11:46.024" v="19" actId="1076"/>
          <ac:spMkLst>
            <pc:docMk/>
            <pc:sldMk cId="3882132120" sldId="310"/>
            <ac:spMk id="7" creationId="{00000000-0000-0000-0000-000000000000}"/>
          </ac:spMkLst>
        </pc:spChg>
        <pc:graphicFrameChg chg="mod">
          <ac:chgData name="Mike" userId="0c974ed1-fc60-4471-bc87-793b58cadcc1" providerId="ADAL" clId="{77B0B0D3-44BE-46CD-8260-C71EC16D92F6}" dt="2023-02-21T08:11:37.800" v="15" actId="1076"/>
          <ac:graphicFrameMkLst>
            <pc:docMk/>
            <pc:sldMk cId="3882132120" sldId="310"/>
            <ac:graphicFrameMk id="4" creationId="{00000000-0000-0000-0000-000000000000}"/>
          </ac:graphicFrameMkLst>
        </pc:graphicFrameChg>
      </pc:sldChg>
      <pc:sldChg chg="modSp add del mod">
        <pc:chgData name="Mike" userId="0c974ed1-fc60-4471-bc87-793b58cadcc1" providerId="ADAL" clId="{77B0B0D3-44BE-46CD-8260-C71EC16D92F6}" dt="2023-02-21T08:11:10.388" v="10" actId="1076"/>
        <pc:sldMkLst>
          <pc:docMk/>
          <pc:sldMk cId="2944349683" sldId="311"/>
        </pc:sldMkLst>
        <pc:spChg chg="mod">
          <ac:chgData name="Mike" userId="0c974ed1-fc60-4471-bc87-793b58cadcc1" providerId="ADAL" clId="{77B0B0D3-44BE-46CD-8260-C71EC16D92F6}" dt="2023-02-21T08:11:04.488" v="8" actId="1076"/>
          <ac:spMkLst>
            <pc:docMk/>
            <pc:sldMk cId="2944349683" sldId="311"/>
            <ac:spMk id="5" creationId="{00000000-0000-0000-0000-000000000000}"/>
          </ac:spMkLst>
        </pc:spChg>
        <pc:spChg chg="mod">
          <ac:chgData name="Mike" userId="0c974ed1-fc60-4471-bc87-793b58cadcc1" providerId="ADAL" clId="{77B0B0D3-44BE-46CD-8260-C71EC16D92F6}" dt="2023-02-21T08:11:08.372" v="9" actId="1076"/>
          <ac:spMkLst>
            <pc:docMk/>
            <pc:sldMk cId="2944349683" sldId="311"/>
            <ac:spMk id="19" creationId="{00000000-0000-0000-0000-000000000000}"/>
          </ac:spMkLst>
        </pc:spChg>
        <pc:picChg chg="mod">
          <ac:chgData name="Mike" userId="0c974ed1-fc60-4471-bc87-793b58cadcc1" providerId="ADAL" clId="{77B0B0D3-44BE-46CD-8260-C71EC16D92F6}" dt="2023-02-21T08:11:10.388" v="10" actId="1076"/>
          <ac:picMkLst>
            <pc:docMk/>
            <pc:sldMk cId="2944349683" sldId="311"/>
            <ac:picMk id="18" creationId="{00000000-0000-0000-0000-000000000000}"/>
          </ac:picMkLst>
        </pc:picChg>
      </pc:sldChg>
      <pc:sldChg chg="modSp add del mod">
        <pc:chgData name="Mike" userId="0c974ed1-fc60-4471-bc87-793b58cadcc1" providerId="ADAL" clId="{77B0B0D3-44BE-46CD-8260-C71EC16D92F6}" dt="2023-02-21T08:11:28.193" v="13" actId="1076"/>
        <pc:sldMkLst>
          <pc:docMk/>
          <pc:sldMk cId="2356713191" sldId="312"/>
        </pc:sldMkLst>
        <pc:spChg chg="mod">
          <ac:chgData name="Mike" userId="0c974ed1-fc60-4471-bc87-793b58cadcc1" providerId="ADAL" clId="{77B0B0D3-44BE-46CD-8260-C71EC16D92F6}" dt="2023-02-21T08:11:21.342" v="11" actId="1076"/>
          <ac:spMkLst>
            <pc:docMk/>
            <pc:sldMk cId="2356713191" sldId="312"/>
            <ac:spMk id="6" creationId="{00000000-0000-0000-0000-000000000000}"/>
          </ac:spMkLst>
        </pc:spChg>
        <pc:graphicFrameChg chg="mod">
          <ac:chgData name="Mike" userId="0c974ed1-fc60-4471-bc87-793b58cadcc1" providerId="ADAL" clId="{77B0B0D3-44BE-46CD-8260-C71EC16D92F6}" dt="2023-02-21T08:11:28.193" v="13" actId="1076"/>
          <ac:graphicFrameMkLst>
            <pc:docMk/>
            <pc:sldMk cId="2356713191" sldId="312"/>
            <ac:graphicFrameMk id="4" creationId="{00000000-0000-0000-0000-000000000000}"/>
          </ac:graphicFrameMkLst>
        </pc:graphicFrameChg>
      </pc:sldChg>
      <pc:sldChg chg="addSp new del mod modShow">
        <pc:chgData name="Mike" userId="0c974ed1-fc60-4471-bc87-793b58cadcc1" providerId="ADAL" clId="{77B0B0D3-44BE-46CD-8260-C71EC16D92F6}" dt="2023-02-21T09:42:21.426" v="1165" actId="2696"/>
        <pc:sldMkLst>
          <pc:docMk/>
          <pc:sldMk cId="828089009" sldId="313"/>
        </pc:sldMkLst>
        <pc:picChg chg="add">
          <ac:chgData name="Mike" userId="0c974ed1-fc60-4471-bc87-793b58cadcc1" providerId="ADAL" clId="{77B0B0D3-44BE-46CD-8260-C71EC16D92F6}" dt="2023-02-21T08:22:46.093" v="75"/>
          <ac:picMkLst>
            <pc:docMk/>
            <pc:sldMk cId="828089009" sldId="313"/>
            <ac:picMk id="5" creationId="{CA8C5DFA-0422-7569-885A-80AEFC39231C}"/>
          </ac:picMkLst>
        </pc:picChg>
      </pc:sldChg>
      <pc:sldChg chg="addSp delSp modSp del mod modAnim modShow">
        <pc:chgData name="Mike" userId="0c974ed1-fc60-4471-bc87-793b58cadcc1" providerId="ADAL" clId="{77B0B0D3-44BE-46CD-8260-C71EC16D92F6}" dt="2023-02-21T10:16:57.399" v="1241" actId="47"/>
        <pc:sldMkLst>
          <pc:docMk/>
          <pc:sldMk cId="1799703651" sldId="313"/>
        </pc:sldMkLst>
        <pc:spChg chg="mod">
          <ac:chgData name="Mike" userId="0c974ed1-fc60-4471-bc87-793b58cadcc1" providerId="ADAL" clId="{77B0B0D3-44BE-46CD-8260-C71EC16D92F6}" dt="2023-02-21T09:44:12.844" v="1197" actId="1076"/>
          <ac:spMkLst>
            <pc:docMk/>
            <pc:sldMk cId="1799703651" sldId="313"/>
            <ac:spMk id="2" creationId="{D127D3AE-38D0-0797-12C6-D2BBA9BA7B55}"/>
          </ac:spMkLst>
        </pc:spChg>
        <pc:spChg chg="del">
          <ac:chgData name="Mike" userId="0c974ed1-fc60-4471-bc87-793b58cadcc1" providerId="ADAL" clId="{77B0B0D3-44BE-46CD-8260-C71EC16D92F6}" dt="2023-02-21T09:43:50.872" v="1175" actId="478"/>
          <ac:spMkLst>
            <pc:docMk/>
            <pc:sldMk cId="1799703651" sldId="313"/>
            <ac:spMk id="3" creationId="{50572506-3167-584B-D391-FA5BF8BC96BF}"/>
          </ac:spMkLst>
        </pc:spChg>
        <pc:spChg chg="add">
          <ac:chgData name="Mike" userId="0c974ed1-fc60-4471-bc87-793b58cadcc1" providerId="ADAL" clId="{77B0B0D3-44BE-46CD-8260-C71EC16D92F6}" dt="2023-02-21T09:44:42.743" v="1198" actId="11529"/>
          <ac:spMkLst>
            <pc:docMk/>
            <pc:sldMk cId="1799703651" sldId="313"/>
            <ac:spMk id="7" creationId="{41B6E1C6-830C-8F8C-5F3A-B642B459839E}"/>
          </ac:spMkLst>
        </pc:spChg>
        <pc:spChg chg="add mod">
          <ac:chgData name="Mike" userId="0c974ed1-fc60-4471-bc87-793b58cadcc1" providerId="ADAL" clId="{77B0B0D3-44BE-46CD-8260-C71EC16D92F6}" dt="2023-02-21T09:45:00.556" v="1204" actId="1076"/>
          <ac:spMkLst>
            <pc:docMk/>
            <pc:sldMk cId="1799703651" sldId="313"/>
            <ac:spMk id="8" creationId="{A046D60A-AE83-F06E-DD27-5E929C5EB7D2}"/>
          </ac:spMkLst>
        </pc:spChg>
        <pc:spChg chg="add mod">
          <ac:chgData name="Mike" userId="0c974ed1-fc60-4471-bc87-793b58cadcc1" providerId="ADAL" clId="{77B0B0D3-44BE-46CD-8260-C71EC16D92F6}" dt="2023-02-21T09:44:58.115" v="1203" actId="1076"/>
          <ac:spMkLst>
            <pc:docMk/>
            <pc:sldMk cId="1799703651" sldId="313"/>
            <ac:spMk id="9" creationId="{57B0A927-AC27-324E-891C-07211A1A46C4}"/>
          </ac:spMkLst>
        </pc:spChg>
        <pc:spChg chg="add mod">
          <ac:chgData name="Mike" userId="0c974ed1-fc60-4471-bc87-793b58cadcc1" providerId="ADAL" clId="{77B0B0D3-44BE-46CD-8260-C71EC16D92F6}" dt="2023-02-21T09:44:53.264" v="1202" actId="1076"/>
          <ac:spMkLst>
            <pc:docMk/>
            <pc:sldMk cId="1799703651" sldId="313"/>
            <ac:spMk id="10" creationId="{B2C30F10-91EE-03D4-C4D8-8D2CB7C25744}"/>
          </ac:spMkLst>
        </pc:spChg>
        <pc:spChg chg="add mod">
          <ac:chgData name="Mike" userId="0c974ed1-fc60-4471-bc87-793b58cadcc1" providerId="ADAL" clId="{77B0B0D3-44BE-46CD-8260-C71EC16D92F6}" dt="2023-02-21T09:47:10.893" v="1235" actId="1076"/>
          <ac:spMkLst>
            <pc:docMk/>
            <pc:sldMk cId="1799703651" sldId="313"/>
            <ac:spMk id="11" creationId="{81A5178F-921E-E779-F5F9-220CFC977C65}"/>
          </ac:spMkLst>
        </pc:spChg>
        <pc:spChg chg="add mod">
          <ac:chgData name="Mike" userId="0c974ed1-fc60-4471-bc87-793b58cadcc1" providerId="ADAL" clId="{77B0B0D3-44BE-46CD-8260-C71EC16D92F6}" dt="2023-02-21T09:45:20.601" v="1209" actId="1076"/>
          <ac:spMkLst>
            <pc:docMk/>
            <pc:sldMk cId="1799703651" sldId="313"/>
            <ac:spMk id="12" creationId="{A7784D30-044F-11A5-1D4D-E0D55C3A062F}"/>
          </ac:spMkLst>
        </pc:spChg>
        <pc:spChg chg="add mod">
          <ac:chgData name="Mike" userId="0c974ed1-fc60-4471-bc87-793b58cadcc1" providerId="ADAL" clId="{77B0B0D3-44BE-46CD-8260-C71EC16D92F6}" dt="2023-02-21T09:45:30.657" v="1213" actId="1076"/>
          <ac:spMkLst>
            <pc:docMk/>
            <pc:sldMk cId="1799703651" sldId="313"/>
            <ac:spMk id="13" creationId="{464761F9-6DC7-50E0-1D4C-82CD73E133D5}"/>
          </ac:spMkLst>
        </pc:spChg>
        <pc:spChg chg="add mod">
          <ac:chgData name="Mike" userId="0c974ed1-fc60-4471-bc87-793b58cadcc1" providerId="ADAL" clId="{77B0B0D3-44BE-46CD-8260-C71EC16D92F6}" dt="2023-02-21T09:45:41.754" v="1217" actId="14100"/>
          <ac:spMkLst>
            <pc:docMk/>
            <pc:sldMk cId="1799703651" sldId="313"/>
            <ac:spMk id="14" creationId="{F3F7F61F-A375-DE31-7E7F-91EFF99FA2ED}"/>
          </ac:spMkLst>
        </pc:spChg>
        <pc:spChg chg="add mod">
          <ac:chgData name="Mike" userId="0c974ed1-fc60-4471-bc87-793b58cadcc1" providerId="ADAL" clId="{77B0B0D3-44BE-46CD-8260-C71EC16D92F6}" dt="2023-02-21T09:46:09.362" v="1223" actId="1076"/>
          <ac:spMkLst>
            <pc:docMk/>
            <pc:sldMk cId="1799703651" sldId="313"/>
            <ac:spMk id="15" creationId="{FB275304-5EF6-D6EC-D4A9-8EC959EFEF48}"/>
          </ac:spMkLst>
        </pc:spChg>
        <pc:spChg chg="add mod">
          <ac:chgData name="Mike" userId="0c974ed1-fc60-4471-bc87-793b58cadcc1" providerId="ADAL" clId="{77B0B0D3-44BE-46CD-8260-C71EC16D92F6}" dt="2023-02-21T09:46:20.990" v="1227" actId="1076"/>
          <ac:spMkLst>
            <pc:docMk/>
            <pc:sldMk cId="1799703651" sldId="313"/>
            <ac:spMk id="16" creationId="{D53C8509-3F3B-4EF6-3C1A-2B0D165C95B5}"/>
          </ac:spMkLst>
        </pc:spChg>
        <pc:picChg chg="del mod">
          <ac:chgData name="Mike" userId="0c974ed1-fc60-4471-bc87-793b58cadcc1" providerId="ADAL" clId="{77B0B0D3-44BE-46CD-8260-C71EC16D92F6}" dt="2023-02-21T09:43:35.367" v="1171" actId="478"/>
          <ac:picMkLst>
            <pc:docMk/>
            <pc:sldMk cId="1799703651" sldId="313"/>
            <ac:picMk id="5" creationId="{CA8C5DFA-0422-7569-885A-80AEFC39231C}"/>
          </ac:picMkLst>
        </pc:picChg>
        <pc:picChg chg="add mod">
          <ac:chgData name="Mike" userId="0c974ed1-fc60-4471-bc87-793b58cadcc1" providerId="ADAL" clId="{77B0B0D3-44BE-46CD-8260-C71EC16D92F6}" dt="2023-02-21T09:43:47.794" v="1174" actId="1076"/>
          <ac:picMkLst>
            <pc:docMk/>
            <pc:sldMk cId="1799703651" sldId="313"/>
            <ac:picMk id="6" creationId="{FFA05412-42FA-A549-D3A9-E89A6B369721}"/>
          </ac:picMkLst>
        </pc:picChg>
      </pc:sldChg>
      <pc:sldChg chg="addSp delSp modSp new del mod delAnim modAnim">
        <pc:chgData name="Mike" userId="0c974ed1-fc60-4471-bc87-793b58cadcc1" providerId="ADAL" clId="{77B0B0D3-44BE-46CD-8260-C71EC16D92F6}" dt="2023-02-21T10:16:57.399" v="1241" actId="47"/>
        <pc:sldMkLst>
          <pc:docMk/>
          <pc:sldMk cId="1567802674" sldId="314"/>
        </pc:sldMkLst>
        <pc:spChg chg="mod">
          <ac:chgData name="Mike" userId="0c974ed1-fc60-4471-bc87-793b58cadcc1" providerId="ADAL" clId="{77B0B0D3-44BE-46CD-8260-C71EC16D92F6}" dt="2023-02-21T08:52:51.596" v="936" actId="20577"/>
          <ac:spMkLst>
            <pc:docMk/>
            <pc:sldMk cId="1567802674" sldId="314"/>
            <ac:spMk id="2" creationId="{D8CFD6EE-6DDB-12A1-46DA-B55707278F12}"/>
          </ac:spMkLst>
        </pc:spChg>
        <pc:spChg chg="del">
          <ac:chgData name="Mike" userId="0c974ed1-fc60-4471-bc87-793b58cadcc1" providerId="ADAL" clId="{77B0B0D3-44BE-46CD-8260-C71EC16D92F6}" dt="2023-02-21T08:56:54.062" v="1041" actId="478"/>
          <ac:spMkLst>
            <pc:docMk/>
            <pc:sldMk cId="1567802674" sldId="314"/>
            <ac:spMk id="3" creationId="{CC788A4F-494B-D76E-7A66-B71502CC90C6}"/>
          </ac:spMkLst>
        </pc:spChg>
        <pc:spChg chg="add del mod">
          <ac:chgData name="Mike" userId="0c974ed1-fc60-4471-bc87-793b58cadcc1" providerId="ADAL" clId="{77B0B0D3-44BE-46CD-8260-C71EC16D92F6}" dt="2023-02-21T08:56:50.785" v="1040" actId="478"/>
          <ac:spMkLst>
            <pc:docMk/>
            <pc:sldMk cId="1567802674" sldId="314"/>
            <ac:spMk id="7" creationId="{D44DA16A-7A54-2DF6-74FD-74701B1BA0AE}"/>
          </ac:spMkLst>
        </pc:spChg>
        <pc:spChg chg="add del mod">
          <ac:chgData name="Mike" userId="0c974ed1-fc60-4471-bc87-793b58cadcc1" providerId="ADAL" clId="{77B0B0D3-44BE-46CD-8260-C71EC16D92F6}" dt="2023-02-21T08:56:11.419" v="1032"/>
          <ac:spMkLst>
            <pc:docMk/>
            <pc:sldMk cId="1567802674" sldId="314"/>
            <ac:spMk id="9" creationId="{4C9AA162-99AA-D794-A1C6-BC9719FE9903}"/>
          </ac:spMkLst>
        </pc:spChg>
        <pc:spChg chg="add mod">
          <ac:chgData name="Mike" userId="0c974ed1-fc60-4471-bc87-793b58cadcc1" providerId="ADAL" clId="{77B0B0D3-44BE-46CD-8260-C71EC16D92F6}" dt="2023-02-21T08:57:10.795" v="1047" actId="14100"/>
          <ac:spMkLst>
            <pc:docMk/>
            <pc:sldMk cId="1567802674" sldId="314"/>
            <ac:spMk id="11" creationId="{5E164E68-C1AA-3E36-9970-7D04CC18401D}"/>
          </ac:spMkLst>
        </pc:spChg>
        <pc:picChg chg="add mod">
          <ac:chgData name="Mike" userId="0c974ed1-fc60-4471-bc87-793b58cadcc1" providerId="ADAL" clId="{77B0B0D3-44BE-46CD-8260-C71EC16D92F6}" dt="2023-02-21T08:57:17.665" v="1050" actId="1076"/>
          <ac:picMkLst>
            <pc:docMk/>
            <pc:sldMk cId="1567802674" sldId="314"/>
            <ac:picMk id="6" creationId="{8F16E236-8ADD-E5A7-9D9B-BC282B4AECB9}"/>
          </ac:picMkLst>
        </pc:picChg>
        <pc:picChg chg="add mod">
          <ac:chgData name="Mike" userId="0c974ed1-fc60-4471-bc87-793b58cadcc1" providerId="ADAL" clId="{77B0B0D3-44BE-46CD-8260-C71EC16D92F6}" dt="2023-02-21T08:57:02.214" v="1044" actId="1076"/>
          <ac:picMkLst>
            <pc:docMk/>
            <pc:sldMk cId="1567802674" sldId="314"/>
            <ac:picMk id="8" creationId="{A6139EFB-48D3-6399-E975-3F71CBA349AE}"/>
          </ac:picMkLst>
        </pc:picChg>
      </pc:sldChg>
      <pc:sldChg chg="new">
        <pc:chgData name="Mike" userId="0c974ed1-fc60-4471-bc87-793b58cadcc1" providerId="ADAL" clId="{77B0B0D3-44BE-46CD-8260-C71EC16D92F6}" dt="2023-02-21T09:06:14.158" v="1074" actId="680"/>
        <pc:sldMkLst>
          <pc:docMk/>
          <pc:sldMk cId="2151785422" sldId="315"/>
        </pc:sldMkLst>
      </pc:sldChg>
      <pc:sldChg chg="new del">
        <pc:chgData name="Mike" userId="0c974ed1-fc60-4471-bc87-793b58cadcc1" providerId="ADAL" clId="{77B0B0D3-44BE-46CD-8260-C71EC16D92F6}" dt="2023-02-21T10:16:57.399" v="1241" actId="47"/>
        <pc:sldMkLst>
          <pc:docMk/>
          <pc:sldMk cId="382723025" sldId="316"/>
        </pc:sldMkLst>
      </pc:sldChg>
      <pc:sldChg chg="new del">
        <pc:chgData name="Mike" userId="0c974ed1-fc60-4471-bc87-793b58cadcc1" providerId="ADAL" clId="{77B0B0D3-44BE-46CD-8260-C71EC16D92F6}" dt="2023-02-21T09:42:32.914" v="1167" actId="47"/>
        <pc:sldMkLst>
          <pc:docMk/>
          <pc:sldMk cId="2575583970" sldId="317"/>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F0B83A-D922-406D-A9F7-659080EEA5CB}" type="doc">
      <dgm:prSet loTypeId="urn:microsoft.com/office/officeart/2005/8/layout/vList2" loCatId="list" qsTypeId="urn:microsoft.com/office/officeart/2005/8/quickstyle/3d3" qsCatId="3D" csTypeId="urn:microsoft.com/office/officeart/2005/8/colors/colorful4" csCatId="colorful" phldr="1"/>
      <dgm:spPr/>
      <dgm:t>
        <a:bodyPr/>
        <a:lstStyle/>
        <a:p>
          <a:endParaRPr lang="en-GB"/>
        </a:p>
      </dgm:t>
    </dgm:pt>
    <dgm:pt modelId="{F04C181A-CBBE-4792-82E6-491F3F8E4BC5}">
      <dgm:prSet phldrT="[Text]"/>
      <dgm:spPr>
        <a:solidFill>
          <a:srgbClr val="00B050"/>
        </a:solidFill>
      </dgm:spPr>
      <dgm:t>
        <a:bodyPr/>
        <a:lstStyle/>
        <a:p>
          <a:r>
            <a:rPr lang="en-GB" dirty="0"/>
            <a:t>Prescriptive</a:t>
          </a:r>
        </a:p>
      </dgm:t>
    </dgm:pt>
    <dgm:pt modelId="{AEC144BA-4836-4617-A697-57540DE21BFF}" type="parTrans" cxnId="{B6370A32-3037-4C7A-8A00-BA2FDC59ADB0}">
      <dgm:prSet/>
      <dgm:spPr/>
      <dgm:t>
        <a:bodyPr/>
        <a:lstStyle/>
        <a:p>
          <a:endParaRPr lang="en-GB"/>
        </a:p>
      </dgm:t>
    </dgm:pt>
    <dgm:pt modelId="{D133B0F3-2D7A-4151-BFA9-3F38DC398A65}" type="sibTrans" cxnId="{B6370A32-3037-4C7A-8A00-BA2FDC59ADB0}">
      <dgm:prSet/>
      <dgm:spPr/>
      <dgm:t>
        <a:bodyPr/>
        <a:lstStyle/>
        <a:p>
          <a:endParaRPr lang="en-GB"/>
        </a:p>
      </dgm:t>
    </dgm:pt>
    <dgm:pt modelId="{B78E0CFA-6444-4468-922B-3D364B19445B}">
      <dgm:prSet phldrT="[Text]"/>
      <dgm:spPr/>
      <dgm:t>
        <a:bodyPr/>
        <a:lstStyle/>
        <a:p>
          <a:r>
            <a:rPr lang="en-GB" dirty="0"/>
            <a:t>Sequential, logical</a:t>
          </a:r>
        </a:p>
      </dgm:t>
    </dgm:pt>
    <dgm:pt modelId="{019854F0-CDEA-443D-B0E6-D9F07195BD52}" type="parTrans" cxnId="{4CE27AA4-E7A3-4063-ADDD-7365DE0D8A62}">
      <dgm:prSet/>
      <dgm:spPr/>
      <dgm:t>
        <a:bodyPr/>
        <a:lstStyle/>
        <a:p>
          <a:endParaRPr lang="en-GB"/>
        </a:p>
      </dgm:t>
    </dgm:pt>
    <dgm:pt modelId="{9884D486-5C53-40B3-8253-3C0CCFD0198D}" type="sibTrans" cxnId="{4CE27AA4-E7A3-4063-ADDD-7365DE0D8A62}">
      <dgm:prSet/>
      <dgm:spPr/>
      <dgm:t>
        <a:bodyPr/>
        <a:lstStyle/>
        <a:p>
          <a:endParaRPr lang="en-GB"/>
        </a:p>
      </dgm:t>
    </dgm:pt>
    <dgm:pt modelId="{F2BD5C18-7C37-4F43-90CF-F1719867349E}">
      <dgm:prSet phldrT="[Text]"/>
      <dgm:spPr/>
      <dgm:t>
        <a:bodyPr/>
        <a:lstStyle/>
        <a:p>
          <a:r>
            <a:rPr lang="en-GB" dirty="0"/>
            <a:t>Emergent</a:t>
          </a:r>
        </a:p>
      </dgm:t>
    </dgm:pt>
    <dgm:pt modelId="{DB487578-4486-41E1-95B6-59AF3F9ABC2D}" type="parTrans" cxnId="{83AF0AFA-9038-4EC1-B5A3-B5EE5D5D7C8C}">
      <dgm:prSet/>
      <dgm:spPr/>
      <dgm:t>
        <a:bodyPr/>
        <a:lstStyle/>
        <a:p>
          <a:endParaRPr lang="en-GB"/>
        </a:p>
      </dgm:t>
    </dgm:pt>
    <dgm:pt modelId="{8C64E230-2801-4BFB-A1DF-C136569AEAD2}" type="sibTrans" cxnId="{83AF0AFA-9038-4EC1-B5A3-B5EE5D5D7C8C}">
      <dgm:prSet/>
      <dgm:spPr/>
      <dgm:t>
        <a:bodyPr/>
        <a:lstStyle/>
        <a:p>
          <a:endParaRPr lang="en-GB"/>
        </a:p>
      </dgm:t>
    </dgm:pt>
    <dgm:pt modelId="{EF954CCF-4C9C-4B5F-8CC6-8EA2E1F2D93C}">
      <dgm:prSet phldrT="[Text]"/>
      <dgm:spPr/>
      <dgm:t>
        <a:bodyPr/>
        <a:lstStyle/>
        <a:p>
          <a:r>
            <a:rPr lang="en-GB" dirty="0"/>
            <a:t>Strategy which evolves</a:t>
          </a:r>
        </a:p>
      </dgm:t>
    </dgm:pt>
    <dgm:pt modelId="{0EB9DA93-1E7B-46E8-8E13-756C1E21BF33}" type="parTrans" cxnId="{1D76417A-BC3F-46E7-B8BE-723EB0D4418C}">
      <dgm:prSet/>
      <dgm:spPr/>
      <dgm:t>
        <a:bodyPr/>
        <a:lstStyle/>
        <a:p>
          <a:endParaRPr lang="en-GB"/>
        </a:p>
      </dgm:t>
    </dgm:pt>
    <dgm:pt modelId="{9B99A758-9325-4B41-85AD-E3EBEE5BD00C}" type="sibTrans" cxnId="{1D76417A-BC3F-46E7-B8BE-723EB0D4418C}">
      <dgm:prSet/>
      <dgm:spPr/>
      <dgm:t>
        <a:bodyPr/>
        <a:lstStyle/>
        <a:p>
          <a:endParaRPr lang="en-GB"/>
        </a:p>
      </dgm:t>
    </dgm:pt>
    <dgm:pt modelId="{814D21B9-6BB9-47A5-9C10-1F4A39D09F55}">
      <dgm:prSet phldrT="[Text]"/>
      <dgm:spPr/>
      <dgm:t>
        <a:bodyPr/>
        <a:lstStyle/>
        <a:p>
          <a:r>
            <a:rPr lang="en-GB" dirty="0"/>
            <a:t>E.g. Position is followed by choice which is followed by action</a:t>
          </a:r>
        </a:p>
      </dgm:t>
    </dgm:pt>
    <dgm:pt modelId="{3CCAB326-C832-4DE3-96C0-4D16D4722A16}" type="parTrans" cxnId="{A59FF3DE-88B1-47CD-B4AA-1339C26677C5}">
      <dgm:prSet/>
      <dgm:spPr/>
      <dgm:t>
        <a:bodyPr/>
        <a:lstStyle/>
        <a:p>
          <a:endParaRPr lang="en-GB"/>
        </a:p>
      </dgm:t>
    </dgm:pt>
    <dgm:pt modelId="{CE3AAF00-0D04-4558-B2D5-ABB2473B234F}" type="sibTrans" cxnId="{A59FF3DE-88B1-47CD-B4AA-1339C26677C5}">
      <dgm:prSet/>
      <dgm:spPr/>
      <dgm:t>
        <a:bodyPr/>
        <a:lstStyle/>
        <a:p>
          <a:endParaRPr lang="en-GB"/>
        </a:p>
      </dgm:t>
    </dgm:pt>
    <dgm:pt modelId="{4183ED19-FC38-4AF7-B00A-E8737BA5A6DA}">
      <dgm:prSet phldrT="[Text]"/>
      <dgm:spPr/>
      <dgm:t>
        <a:bodyPr/>
        <a:lstStyle/>
        <a:p>
          <a:r>
            <a:rPr lang="en-GB" dirty="0"/>
            <a:t>E.g. position, choice and action interlinked not in a neat sequence</a:t>
          </a:r>
        </a:p>
      </dgm:t>
    </dgm:pt>
    <dgm:pt modelId="{FA32CD88-7686-4242-AE44-EE83E0B3C53F}" type="parTrans" cxnId="{5EF94F6E-AA90-412E-A7FC-D2CEBFD9FBF4}">
      <dgm:prSet/>
      <dgm:spPr/>
      <dgm:t>
        <a:bodyPr/>
        <a:lstStyle/>
        <a:p>
          <a:endParaRPr lang="en-GB"/>
        </a:p>
      </dgm:t>
    </dgm:pt>
    <dgm:pt modelId="{F92621FA-35EC-4B7A-84FE-49E8DB5CE90C}" type="sibTrans" cxnId="{5EF94F6E-AA90-412E-A7FC-D2CEBFD9FBF4}">
      <dgm:prSet/>
      <dgm:spPr/>
      <dgm:t>
        <a:bodyPr/>
        <a:lstStyle/>
        <a:p>
          <a:endParaRPr lang="en-GB"/>
        </a:p>
      </dgm:t>
    </dgm:pt>
    <dgm:pt modelId="{2E2DF62D-E446-49F7-A5D6-3F428811DB53}">
      <dgm:prSet phldrT="[Text]"/>
      <dgm:spPr/>
      <dgm:t>
        <a:bodyPr/>
        <a:lstStyle/>
        <a:p>
          <a:r>
            <a:rPr lang="en-GB" dirty="0"/>
            <a:t>The final objective is not clear</a:t>
          </a:r>
        </a:p>
      </dgm:t>
    </dgm:pt>
    <dgm:pt modelId="{561213DB-02D0-4435-84AE-D66137A7B683}" type="parTrans" cxnId="{B1A7008E-8094-4F6F-830F-CD8F6565B282}">
      <dgm:prSet/>
      <dgm:spPr/>
      <dgm:t>
        <a:bodyPr/>
        <a:lstStyle/>
        <a:p>
          <a:endParaRPr lang="en-GB"/>
        </a:p>
      </dgm:t>
    </dgm:pt>
    <dgm:pt modelId="{CC800B84-C5AA-477B-9020-3DC02B002454}" type="sibTrans" cxnId="{B1A7008E-8094-4F6F-830F-CD8F6565B282}">
      <dgm:prSet/>
      <dgm:spPr/>
      <dgm:t>
        <a:bodyPr/>
        <a:lstStyle/>
        <a:p>
          <a:endParaRPr lang="en-GB"/>
        </a:p>
      </dgm:t>
    </dgm:pt>
    <dgm:pt modelId="{F81CECDD-8ADA-4011-ABD4-FDAD0EC1A268}" type="pres">
      <dgm:prSet presAssocID="{5BF0B83A-D922-406D-A9F7-659080EEA5CB}" presName="linear" presStyleCnt="0">
        <dgm:presLayoutVars>
          <dgm:animLvl val="lvl"/>
          <dgm:resizeHandles val="exact"/>
        </dgm:presLayoutVars>
      </dgm:prSet>
      <dgm:spPr/>
    </dgm:pt>
    <dgm:pt modelId="{4DC7E26A-FADA-44FF-9884-2771277B7F1E}" type="pres">
      <dgm:prSet presAssocID="{F04C181A-CBBE-4792-82E6-491F3F8E4BC5}" presName="parentText" presStyleLbl="node1" presStyleIdx="0" presStyleCnt="2">
        <dgm:presLayoutVars>
          <dgm:chMax val="0"/>
          <dgm:bulletEnabled val="1"/>
        </dgm:presLayoutVars>
      </dgm:prSet>
      <dgm:spPr/>
    </dgm:pt>
    <dgm:pt modelId="{4314A38B-7B99-4D50-95FC-A61BF2C0084E}" type="pres">
      <dgm:prSet presAssocID="{F04C181A-CBBE-4792-82E6-491F3F8E4BC5}" presName="childText" presStyleLbl="revTx" presStyleIdx="0" presStyleCnt="2">
        <dgm:presLayoutVars>
          <dgm:bulletEnabled val="1"/>
        </dgm:presLayoutVars>
      </dgm:prSet>
      <dgm:spPr/>
    </dgm:pt>
    <dgm:pt modelId="{B2AC9D43-C503-48DF-86AB-A28AE7994E74}" type="pres">
      <dgm:prSet presAssocID="{F2BD5C18-7C37-4F43-90CF-F1719867349E}" presName="parentText" presStyleLbl="node1" presStyleIdx="1" presStyleCnt="2">
        <dgm:presLayoutVars>
          <dgm:chMax val="0"/>
          <dgm:bulletEnabled val="1"/>
        </dgm:presLayoutVars>
      </dgm:prSet>
      <dgm:spPr/>
    </dgm:pt>
    <dgm:pt modelId="{6CEF6911-823F-4D0B-9422-16F5BCF5ED80}" type="pres">
      <dgm:prSet presAssocID="{F2BD5C18-7C37-4F43-90CF-F1719867349E}" presName="childText" presStyleLbl="revTx" presStyleIdx="1" presStyleCnt="2" custLinFactNeighborX="-164" custLinFactNeighborY="19808">
        <dgm:presLayoutVars>
          <dgm:bulletEnabled val="1"/>
        </dgm:presLayoutVars>
      </dgm:prSet>
      <dgm:spPr/>
    </dgm:pt>
  </dgm:ptLst>
  <dgm:cxnLst>
    <dgm:cxn modelId="{43077317-E48B-4EFC-A763-D8521B215947}" type="presOf" srcId="{2E2DF62D-E446-49F7-A5D6-3F428811DB53}" destId="{6CEF6911-823F-4D0B-9422-16F5BCF5ED80}" srcOrd="0" destOrd="2" presId="urn:microsoft.com/office/officeart/2005/8/layout/vList2"/>
    <dgm:cxn modelId="{B6370A32-3037-4C7A-8A00-BA2FDC59ADB0}" srcId="{5BF0B83A-D922-406D-A9F7-659080EEA5CB}" destId="{F04C181A-CBBE-4792-82E6-491F3F8E4BC5}" srcOrd="0" destOrd="0" parTransId="{AEC144BA-4836-4617-A697-57540DE21BFF}" sibTransId="{D133B0F3-2D7A-4151-BFA9-3F38DC398A65}"/>
    <dgm:cxn modelId="{76761940-56D8-49C3-8AFB-5F10352F543C}" type="presOf" srcId="{4183ED19-FC38-4AF7-B00A-E8737BA5A6DA}" destId="{6CEF6911-823F-4D0B-9422-16F5BCF5ED80}" srcOrd="0" destOrd="1" presId="urn:microsoft.com/office/officeart/2005/8/layout/vList2"/>
    <dgm:cxn modelId="{83E3265F-56E0-45CA-8DBD-9E5727BBFB42}" type="presOf" srcId="{F04C181A-CBBE-4792-82E6-491F3F8E4BC5}" destId="{4DC7E26A-FADA-44FF-9884-2771277B7F1E}" srcOrd="0" destOrd="0" presId="urn:microsoft.com/office/officeart/2005/8/layout/vList2"/>
    <dgm:cxn modelId="{5EF94F6E-AA90-412E-A7FC-D2CEBFD9FBF4}" srcId="{F2BD5C18-7C37-4F43-90CF-F1719867349E}" destId="{4183ED19-FC38-4AF7-B00A-E8737BA5A6DA}" srcOrd="1" destOrd="0" parTransId="{FA32CD88-7686-4242-AE44-EE83E0B3C53F}" sibTransId="{F92621FA-35EC-4B7A-84FE-49E8DB5CE90C}"/>
    <dgm:cxn modelId="{1408AF77-9AE9-4AD6-82A4-859103329E8B}" type="presOf" srcId="{EF954CCF-4C9C-4B5F-8CC6-8EA2E1F2D93C}" destId="{6CEF6911-823F-4D0B-9422-16F5BCF5ED80}" srcOrd="0" destOrd="0" presId="urn:microsoft.com/office/officeart/2005/8/layout/vList2"/>
    <dgm:cxn modelId="{1D76417A-BC3F-46E7-B8BE-723EB0D4418C}" srcId="{F2BD5C18-7C37-4F43-90CF-F1719867349E}" destId="{EF954CCF-4C9C-4B5F-8CC6-8EA2E1F2D93C}" srcOrd="0" destOrd="0" parTransId="{0EB9DA93-1E7B-46E8-8E13-756C1E21BF33}" sibTransId="{9B99A758-9325-4B41-85AD-E3EBEE5BD00C}"/>
    <dgm:cxn modelId="{7D140E7F-0385-4D0E-9671-C2467BDC2828}" type="presOf" srcId="{B78E0CFA-6444-4468-922B-3D364B19445B}" destId="{4314A38B-7B99-4D50-95FC-A61BF2C0084E}" srcOrd="0" destOrd="0" presId="urn:microsoft.com/office/officeart/2005/8/layout/vList2"/>
    <dgm:cxn modelId="{CA24028B-12D1-4304-83C4-0D67C17E2ADC}" type="presOf" srcId="{5BF0B83A-D922-406D-A9F7-659080EEA5CB}" destId="{F81CECDD-8ADA-4011-ABD4-FDAD0EC1A268}" srcOrd="0" destOrd="0" presId="urn:microsoft.com/office/officeart/2005/8/layout/vList2"/>
    <dgm:cxn modelId="{B1A7008E-8094-4F6F-830F-CD8F6565B282}" srcId="{F2BD5C18-7C37-4F43-90CF-F1719867349E}" destId="{2E2DF62D-E446-49F7-A5D6-3F428811DB53}" srcOrd="2" destOrd="0" parTransId="{561213DB-02D0-4435-84AE-D66137A7B683}" sibTransId="{CC800B84-C5AA-477B-9020-3DC02B002454}"/>
    <dgm:cxn modelId="{4CE27AA4-E7A3-4063-ADDD-7365DE0D8A62}" srcId="{F04C181A-CBBE-4792-82E6-491F3F8E4BC5}" destId="{B78E0CFA-6444-4468-922B-3D364B19445B}" srcOrd="0" destOrd="0" parTransId="{019854F0-CDEA-443D-B0E6-D9F07195BD52}" sibTransId="{9884D486-5C53-40B3-8253-3C0CCFD0198D}"/>
    <dgm:cxn modelId="{74EB95AE-E5FD-4E6F-B57B-EE20B66AFA40}" type="presOf" srcId="{F2BD5C18-7C37-4F43-90CF-F1719867349E}" destId="{B2AC9D43-C503-48DF-86AB-A28AE7994E74}" srcOrd="0" destOrd="0" presId="urn:microsoft.com/office/officeart/2005/8/layout/vList2"/>
    <dgm:cxn modelId="{060D64D2-B641-419B-9E1B-82877EEB47BA}" type="presOf" srcId="{814D21B9-6BB9-47A5-9C10-1F4A39D09F55}" destId="{4314A38B-7B99-4D50-95FC-A61BF2C0084E}" srcOrd="0" destOrd="1" presId="urn:microsoft.com/office/officeart/2005/8/layout/vList2"/>
    <dgm:cxn modelId="{A59FF3DE-88B1-47CD-B4AA-1339C26677C5}" srcId="{F04C181A-CBBE-4792-82E6-491F3F8E4BC5}" destId="{814D21B9-6BB9-47A5-9C10-1F4A39D09F55}" srcOrd="1" destOrd="0" parTransId="{3CCAB326-C832-4DE3-96C0-4D16D4722A16}" sibTransId="{CE3AAF00-0D04-4558-B2D5-ABB2473B234F}"/>
    <dgm:cxn modelId="{83AF0AFA-9038-4EC1-B5A3-B5EE5D5D7C8C}" srcId="{5BF0B83A-D922-406D-A9F7-659080EEA5CB}" destId="{F2BD5C18-7C37-4F43-90CF-F1719867349E}" srcOrd="1" destOrd="0" parTransId="{DB487578-4486-41E1-95B6-59AF3F9ABC2D}" sibTransId="{8C64E230-2801-4BFB-A1DF-C136569AEAD2}"/>
    <dgm:cxn modelId="{E65AC86D-68F5-475B-B1C0-35D8A4C8AE51}" type="presParOf" srcId="{F81CECDD-8ADA-4011-ABD4-FDAD0EC1A268}" destId="{4DC7E26A-FADA-44FF-9884-2771277B7F1E}" srcOrd="0" destOrd="0" presId="urn:microsoft.com/office/officeart/2005/8/layout/vList2"/>
    <dgm:cxn modelId="{620FCA2A-4F95-4C1F-B700-5A62294016BD}" type="presParOf" srcId="{F81CECDD-8ADA-4011-ABD4-FDAD0EC1A268}" destId="{4314A38B-7B99-4D50-95FC-A61BF2C0084E}" srcOrd="1" destOrd="0" presId="urn:microsoft.com/office/officeart/2005/8/layout/vList2"/>
    <dgm:cxn modelId="{62BAB22A-D1F3-4840-B2E1-875689321D99}" type="presParOf" srcId="{F81CECDD-8ADA-4011-ABD4-FDAD0EC1A268}" destId="{B2AC9D43-C503-48DF-86AB-A28AE7994E74}" srcOrd="2" destOrd="0" presId="urn:microsoft.com/office/officeart/2005/8/layout/vList2"/>
    <dgm:cxn modelId="{3AF0BD0F-C44F-4CA5-ADC5-3C84A6377DF6}" type="presParOf" srcId="{F81CECDD-8ADA-4011-ABD4-FDAD0EC1A268}" destId="{6CEF6911-823F-4D0B-9422-16F5BCF5ED80}"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CFDA7AA-F865-4A03-B2A2-A1B6312ADFBB}" type="doc">
      <dgm:prSet loTypeId="urn:microsoft.com/office/officeart/2005/8/layout/list1" loCatId="list" qsTypeId="urn:microsoft.com/office/officeart/2005/8/quickstyle/3d3" qsCatId="3D" csTypeId="urn:microsoft.com/office/officeart/2005/8/colors/colorful1" csCatId="colorful" phldr="1"/>
      <dgm:spPr/>
      <dgm:t>
        <a:bodyPr/>
        <a:lstStyle/>
        <a:p>
          <a:endParaRPr lang="en-GB"/>
        </a:p>
      </dgm:t>
    </dgm:pt>
    <dgm:pt modelId="{E343EC32-DEA8-46BE-B95A-B1335A5F6658}">
      <dgm:prSet/>
      <dgm:spPr/>
      <dgm:t>
        <a:bodyPr/>
        <a:lstStyle/>
        <a:p>
          <a:r>
            <a:rPr lang="en-GB"/>
            <a:t>Policy and politics</a:t>
          </a:r>
        </a:p>
      </dgm:t>
    </dgm:pt>
    <dgm:pt modelId="{B934DD4C-2DE3-4A41-9047-819B82E19037}" type="parTrans" cxnId="{6B1B7714-5EA2-4455-AB14-3B1D7E0FD1D7}">
      <dgm:prSet/>
      <dgm:spPr/>
      <dgm:t>
        <a:bodyPr/>
        <a:lstStyle/>
        <a:p>
          <a:endParaRPr lang="en-GB"/>
        </a:p>
      </dgm:t>
    </dgm:pt>
    <dgm:pt modelId="{91F5853B-AE42-4F4D-87DE-0370F6BEB7B8}" type="sibTrans" cxnId="{6B1B7714-5EA2-4455-AB14-3B1D7E0FD1D7}">
      <dgm:prSet/>
      <dgm:spPr/>
      <dgm:t>
        <a:bodyPr/>
        <a:lstStyle/>
        <a:p>
          <a:endParaRPr lang="en-GB"/>
        </a:p>
      </dgm:t>
    </dgm:pt>
    <dgm:pt modelId="{E00101FA-F6E8-40E8-9B60-3BABE5FD1215}">
      <dgm:prSet/>
      <dgm:spPr/>
      <dgm:t>
        <a:bodyPr/>
        <a:lstStyle/>
        <a:p>
          <a:r>
            <a:rPr lang="en-GB"/>
            <a:t>Monopoly suppliers</a:t>
          </a:r>
          <a:endParaRPr lang="en-GB" dirty="0"/>
        </a:p>
      </dgm:t>
    </dgm:pt>
    <dgm:pt modelId="{99BCBF0E-FF5F-41B8-9283-E68AB5D63421}" type="parTrans" cxnId="{18A936B8-5738-44EC-AC2F-FA0A422D63E9}">
      <dgm:prSet/>
      <dgm:spPr/>
      <dgm:t>
        <a:bodyPr/>
        <a:lstStyle/>
        <a:p>
          <a:endParaRPr lang="en-GB"/>
        </a:p>
      </dgm:t>
    </dgm:pt>
    <dgm:pt modelId="{F8848C4E-1A56-4643-85D3-71B69D94E6C7}" type="sibTrans" cxnId="{18A936B8-5738-44EC-AC2F-FA0A422D63E9}">
      <dgm:prSet/>
      <dgm:spPr/>
      <dgm:t>
        <a:bodyPr/>
        <a:lstStyle/>
        <a:p>
          <a:endParaRPr lang="en-GB"/>
        </a:p>
      </dgm:t>
    </dgm:pt>
    <dgm:pt modelId="{AA581F0A-C249-4DDA-B1A9-EF97C9B7DAF9}">
      <dgm:prSet/>
      <dgm:spPr/>
      <dgm:t>
        <a:bodyPr/>
        <a:lstStyle/>
        <a:p>
          <a:r>
            <a:rPr lang="en-GB" dirty="0"/>
            <a:t>Bureaucracy and the slower rate of change </a:t>
          </a:r>
        </a:p>
      </dgm:t>
    </dgm:pt>
    <dgm:pt modelId="{173692E0-EDB0-4861-B92E-FFAD2EA967B8}" type="parTrans" cxnId="{76FF9E1E-73CE-40AB-A2E6-3F1F9E4DAF95}">
      <dgm:prSet/>
      <dgm:spPr/>
      <dgm:t>
        <a:bodyPr/>
        <a:lstStyle/>
        <a:p>
          <a:endParaRPr lang="en-GB"/>
        </a:p>
      </dgm:t>
    </dgm:pt>
    <dgm:pt modelId="{D6224920-AFFB-454F-98B0-5EF25141809E}" type="sibTrans" cxnId="{76FF9E1E-73CE-40AB-A2E6-3F1F9E4DAF95}">
      <dgm:prSet/>
      <dgm:spPr/>
      <dgm:t>
        <a:bodyPr/>
        <a:lstStyle/>
        <a:p>
          <a:endParaRPr lang="en-GB"/>
        </a:p>
      </dgm:t>
    </dgm:pt>
    <dgm:pt modelId="{D620420C-AF63-4832-AC8F-52A80B25F513}">
      <dgm:prSet/>
      <dgm:spPr/>
      <dgm:t>
        <a:bodyPr/>
        <a:lstStyle/>
        <a:p>
          <a:r>
            <a:rPr lang="en-GB" dirty="0"/>
            <a:t>Battle for resources from government</a:t>
          </a:r>
        </a:p>
      </dgm:t>
    </dgm:pt>
    <dgm:pt modelId="{907EE4C6-B615-4F56-93BD-E47C6E553090}" type="parTrans" cxnId="{167EF80E-47CC-4D4E-A86C-BE55CCE28A10}">
      <dgm:prSet/>
      <dgm:spPr/>
      <dgm:t>
        <a:bodyPr/>
        <a:lstStyle/>
        <a:p>
          <a:endParaRPr lang="en-GB"/>
        </a:p>
      </dgm:t>
    </dgm:pt>
    <dgm:pt modelId="{6E349C00-4591-4DC7-9151-A958F8CF6909}" type="sibTrans" cxnId="{167EF80E-47CC-4D4E-A86C-BE55CCE28A10}">
      <dgm:prSet/>
      <dgm:spPr/>
      <dgm:t>
        <a:bodyPr/>
        <a:lstStyle/>
        <a:p>
          <a:endParaRPr lang="en-GB"/>
        </a:p>
      </dgm:t>
    </dgm:pt>
    <dgm:pt modelId="{A644D96A-7CD6-448D-AA55-EE7AFE0FC7CD}" type="pres">
      <dgm:prSet presAssocID="{5CFDA7AA-F865-4A03-B2A2-A1B6312ADFBB}" presName="linear" presStyleCnt="0">
        <dgm:presLayoutVars>
          <dgm:dir/>
          <dgm:animLvl val="lvl"/>
          <dgm:resizeHandles val="exact"/>
        </dgm:presLayoutVars>
      </dgm:prSet>
      <dgm:spPr/>
    </dgm:pt>
    <dgm:pt modelId="{2F8CFAF6-244F-4B40-8B6B-991858E32E17}" type="pres">
      <dgm:prSet presAssocID="{E343EC32-DEA8-46BE-B95A-B1335A5F6658}" presName="parentLin" presStyleCnt="0"/>
      <dgm:spPr/>
    </dgm:pt>
    <dgm:pt modelId="{D3655FA9-8635-4045-8CA2-77A0B9082B67}" type="pres">
      <dgm:prSet presAssocID="{E343EC32-DEA8-46BE-B95A-B1335A5F6658}" presName="parentLeftMargin" presStyleLbl="node1" presStyleIdx="0" presStyleCnt="4"/>
      <dgm:spPr/>
    </dgm:pt>
    <dgm:pt modelId="{847F409C-9F20-4795-9AE7-C618132C28DB}" type="pres">
      <dgm:prSet presAssocID="{E343EC32-DEA8-46BE-B95A-B1335A5F6658}" presName="parentText" presStyleLbl="node1" presStyleIdx="0" presStyleCnt="4">
        <dgm:presLayoutVars>
          <dgm:chMax val="0"/>
          <dgm:bulletEnabled val="1"/>
        </dgm:presLayoutVars>
      </dgm:prSet>
      <dgm:spPr/>
    </dgm:pt>
    <dgm:pt modelId="{26EFD916-F93C-4902-8F03-B36CA5FAA284}" type="pres">
      <dgm:prSet presAssocID="{E343EC32-DEA8-46BE-B95A-B1335A5F6658}" presName="negativeSpace" presStyleCnt="0"/>
      <dgm:spPr/>
    </dgm:pt>
    <dgm:pt modelId="{88F4B187-8A49-4D80-B241-7C1454BF0FFC}" type="pres">
      <dgm:prSet presAssocID="{E343EC32-DEA8-46BE-B95A-B1335A5F6658}" presName="childText" presStyleLbl="conFgAcc1" presStyleIdx="0" presStyleCnt="4">
        <dgm:presLayoutVars>
          <dgm:bulletEnabled val="1"/>
        </dgm:presLayoutVars>
      </dgm:prSet>
      <dgm:spPr/>
    </dgm:pt>
    <dgm:pt modelId="{BEA12380-AE19-4121-ADC9-9E22D2713F0B}" type="pres">
      <dgm:prSet presAssocID="{91F5853B-AE42-4F4D-87DE-0370F6BEB7B8}" presName="spaceBetweenRectangles" presStyleCnt="0"/>
      <dgm:spPr/>
    </dgm:pt>
    <dgm:pt modelId="{2D52929A-2AB0-4FEB-9153-0BFE3198560F}" type="pres">
      <dgm:prSet presAssocID="{E00101FA-F6E8-40E8-9B60-3BABE5FD1215}" presName="parentLin" presStyleCnt="0"/>
      <dgm:spPr/>
    </dgm:pt>
    <dgm:pt modelId="{826FD197-07F2-4C03-A3BA-EE9A5437FECC}" type="pres">
      <dgm:prSet presAssocID="{E00101FA-F6E8-40E8-9B60-3BABE5FD1215}" presName="parentLeftMargin" presStyleLbl="node1" presStyleIdx="0" presStyleCnt="4"/>
      <dgm:spPr/>
    </dgm:pt>
    <dgm:pt modelId="{503520C1-D9B0-41E2-A11F-29F2BEC608DC}" type="pres">
      <dgm:prSet presAssocID="{E00101FA-F6E8-40E8-9B60-3BABE5FD1215}" presName="parentText" presStyleLbl="node1" presStyleIdx="1" presStyleCnt="4">
        <dgm:presLayoutVars>
          <dgm:chMax val="0"/>
          <dgm:bulletEnabled val="1"/>
        </dgm:presLayoutVars>
      </dgm:prSet>
      <dgm:spPr/>
    </dgm:pt>
    <dgm:pt modelId="{457F8D3C-6067-48FF-A207-F9D64CFC22CA}" type="pres">
      <dgm:prSet presAssocID="{E00101FA-F6E8-40E8-9B60-3BABE5FD1215}" presName="negativeSpace" presStyleCnt="0"/>
      <dgm:spPr/>
    </dgm:pt>
    <dgm:pt modelId="{63B344F3-EF41-4820-9793-BA0A7FFEB052}" type="pres">
      <dgm:prSet presAssocID="{E00101FA-F6E8-40E8-9B60-3BABE5FD1215}" presName="childText" presStyleLbl="conFgAcc1" presStyleIdx="1" presStyleCnt="4">
        <dgm:presLayoutVars>
          <dgm:bulletEnabled val="1"/>
        </dgm:presLayoutVars>
      </dgm:prSet>
      <dgm:spPr/>
    </dgm:pt>
    <dgm:pt modelId="{E2A0F0B3-2F6C-4764-9CBB-2EF0466A0EB7}" type="pres">
      <dgm:prSet presAssocID="{F8848C4E-1A56-4643-85D3-71B69D94E6C7}" presName="spaceBetweenRectangles" presStyleCnt="0"/>
      <dgm:spPr/>
    </dgm:pt>
    <dgm:pt modelId="{36B95441-87FC-481D-BA7E-B2D493C76057}" type="pres">
      <dgm:prSet presAssocID="{AA581F0A-C249-4DDA-B1A9-EF97C9B7DAF9}" presName="parentLin" presStyleCnt="0"/>
      <dgm:spPr/>
    </dgm:pt>
    <dgm:pt modelId="{D925199D-B637-44FF-9A27-F8378F239238}" type="pres">
      <dgm:prSet presAssocID="{AA581F0A-C249-4DDA-B1A9-EF97C9B7DAF9}" presName="parentLeftMargin" presStyleLbl="node1" presStyleIdx="1" presStyleCnt="4"/>
      <dgm:spPr/>
    </dgm:pt>
    <dgm:pt modelId="{208D2F0C-941E-475F-93BB-88AFBAF295BA}" type="pres">
      <dgm:prSet presAssocID="{AA581F0A-C249-4DDA-B1A9-EF97C9B7DAF9}" presName="parentText" presStyleLbl="node1" presStyleIdx="2" presStyleCnt="4">
        <dgm:presLayoutVars>
          <dgm:chMax val="0"/>
          <dgm:bulletEnabled val="1"/>
        </dgm:presLayoutVars>
      </dgm:prSet>
      <dgm:spPr/>
    </dgm:pt>
    <dgm:pt modelId="{3775FA6D-6784-4D4F-867D-8945C3CFA834}" type="pres">
      <dgm:prSet presAssocID="{AA581F0A-C249-4DDA-B1A9-EF97C9B7DAF9}" presName="negativeSpace" presStyleCnt="0"/>
      <dgm:spPr/>
    </dgm:pt>
    <dgm:pt modelId="{B747F86E-C331-4E5E-AFA1-18E93C2BDD0C}" type="pres">
      <dgm:prSet presAssocID="{AA581F0A-C249-4DDA-B1A9-EF97C9B7DAF9}" presName="childText" presStyleLbl="conFgAcc1" presStyleIdx="2" presStyleCnt="4">
        <dgm:presLayoutVars>
          <dgm:bulletEnabled val="1"/>
        </dgm:presLayoutVars>
      </dgm:prSet>
      <dgm:spPr/>
    </dgm:pt>
    <dgm:pt modelId="{BA76ACDC-68D0-49D5-A25E-A4A203F874C3}" type="pres">
      <dgm:prSet presAssocID="{D6224920-AFFB-454F-98B0-5EF25141809E}" presName="spaceBetweenRectangles" presStyleCnt="0"/>
      <dgm:spPr/>
    </dgm:pt>
    <dgm:pt modelId="{173B4166-F2BB-437B-AA84-7C0E3C836137}" type="pres">
      <dgm:prSet presAssocID="{D620420C-AF63-4832-AC8F-52A80B25F513}" presName="parentLin" presStyleCnt="0"/>
      <dgm:spPr/>
    </dgm:pt>
    <dgm:pt modelId="{3CDCDE8A-9C8D-4AF8-BEDC-3F7E5A969B85}" type="pres">
      <dgm:prSet presAssocID="{D620420C-AF63-4832-AC8F-52A80B25F513}" presName="parentLeftMargin" presStyleLbl="node1" presStyleIdx="2" presStyleCnt="4"/>
      <dgm:spPr/>
    </dgm:pt>
    <dgm:pt modelId="{31A92D18-680E-44D6-8A55-DF5526CFC422}" type="pres">
      <dgm:prSet presAssocID="{D620420C-AF63-4832-AC8F-52A80B25F513}" presName="parentText" presStyleLbl="node1" presStyleIdx="3" presStyleCnt="4">
        <dgm:presLayoutVars>
          <dgm:chMax val="0"/>
          <dgm:bulletEnabled val="1"/>
        </dgm:presLayoutVars>
      </dgm:prSet>
      <dgm:spPr/>
    </dgm:pt>
    <dgm:pt modelId="{A3D0BB20-E1B2-4194-9D89-2BF1F61BD36E}" type="pres">
      <dgm:prSet presAssocID="{D620420C-AF63-4832-AC8F-52A80B25F513}" presName="negativeSpace" presStyleCnt="0"/>
      <dgm:spPr/>
    </dgm:pt>
    <dgm:pt modelId="{B754A90F-C097-4C04-9F58-07299561EB28}" type="pres">
      <dgm:prSet presAssocID="{D620420C-AF63-4832-AC8F-52A80B25F513}" presName="childText" presStyleLbl="conFgAcc1" presStyleIdx="3" presStyleCnt="4">
        <dgm:presLayoutVars>
          <dgm:bulletEnabled val="1"/>
        </dgm:presLayoutVars>
      </dgm:prSet>
      <dgm:spPr/>
    </dgm:pt>
  </dgm:ptLst>
  <dgm:cxnLst>
    <dgm:cxn modelId="{BD54050D-1333-436D-BAEB-5B91DB0FF97E}" type="presOf" srcId="{E343EC32-DEA8-46BE-B95A-B1335A5F6658}" destId="{847F409C-9F20-4795-9AE7-C618132C28DB}" srcOrd="1" destOrd="0" presId="urn:microsoft.com/office/officeart/2005/8/layout/list1"/>
    <dgm:cxn modelId="{167EF80E-47CC-4D4E-A86C-BE55CCE28A10}" srcId="{5CFDA7AA-F865-4A03-B2A2-A1B6312ADFBB}" destId="{D620420C-AF63-4832-AC8F-52A80B25F513}" srcOrd="3" destOrd="0" parTransId="{907EE4C6-B615-4F56-93BD-E47C6E553090}" sibTransId="{6E349C00-4591-4DC7-9151-A958F8CF6909}"/>
    <dgm:cxn modelId="{6B1B7714-5EA2-4455-AB14-3B1D7E0FD1D7}" srcId="{5CFDA7AA-F865-4A03-B2A2-A1B6312ADFBB}" destId="{E343EC32-DEA8-46BE-B95A-B1335A5F6658}" srcOrd="0" destOrd="0" parTransId="{B934DD4C-2DE3-4A41-9047-819B82E19037}" sibTransId="{91F5853B-AE42-4F4D-87DE-0370F6BEB7B8}"/>
    <dgm:cxn modelId="{76FF9E1E-73CE-40AB-A2E6-3F1F9E4DAF95}" srcId="{5CFDA7AA-F865-4A03-B2A2-A1B6312ADFBB}" destId="{AA581F0A-C249-4DDA-B1A9-EF97C9B7DAF9}" srcOrd="2" destOrd="0" parTransId="{173692E0-EDB0-4861-B92E-FFAD2EA967B8}" sibTransId="{D6224920-AFFB-454F-98B0-5EF25141809E}"/>
    <dgm:cxn modelId="{9D9F163F-090E-4143-83C2-46F1E000B627}" type="presOf" srcId="{E00101FA-F6E8-40E8-9B60-3BABE5FD1215}" destId="{503520C1-D9B0-41E2-A11F-29F2BEC608DC}" srcOrd="1" destOrd="0" presId="urn:microsoft.com/office/officeart/2005/8/layout/list1"/>
    <dgm:cxn modelId="{D9A3C54A-317B-4572-AA6E-B277CB590718}" type="presOf" srcId="{E343EC32-DEA8-46BE-B95A-B1335A5F6658}" destId="{D3655FA9-8635-4045-8CA2-77A0B9082B67}" srcOrd="0" destOrd="0" presId="urn:microsoft.com/office/officeart/2005/8/layout/list1"/>
    <dgm:cxn modelId="{3188C86E-9D49-4D52-B7B5-84F997722DB2}" type="presOf" srcId="{D620420C-AF63-4832-AC8F-52A80B25F513}" destId="{3CDCDE8A-9C8D-4AF8-BEDC-3F7E5A969B85}" srcOrd="0" destOrd="0" presId="urn:microsoft.com/office/officeart/2005/8/layout/list1"/>
    <dgm:cxn modelId="{07D17280-E8FB-424D-B0E5-42163FA629F5}" type="presOf" srcId="{E00101FA-F6E8-40E8-9B60-3BABE5FD1215}" destId="{826FD197-07F2-4C03-A3BA-EE9A5437FECC}" srcOrd="0" destOrd="0" presId="urn:microsoft.com/office/officeart/2005/8/layout/list1"/>
    <dgm:cxn modelId="{4EB6118C-72CB-4192-BEC9-DB45FF013AEA}" type="presOf" srcId="{5CFDA7AA-F865-4A03-B2A2-A1B6312ADFBB}" destId="{A644D96A-7CD6-448D-AA55-EE7AFE0FC7CD}" srcOrd="0" destOrd="0" presId="urn:microsoft.com/office/officeart/2005/8/layout/list1"/>
    <dgm:cxn modelId="{B7E1129A-51C4-429B-9F51-3EB7E1872492}" type="presOf" srcId="{D620420C-AF63-4832-AC8F-52A80B25F513}" destId="{31A92D18-680E-44D6-8A55-DF5526CFC422}" srcOrd="1" destOrd="0" presId="urn:microsoft.com/office/officeart/2005/8/layout/list1"/>
    <dgm:cxn modelId="{18A936B8-5738-44EC-AC2F-FA0A422D63E9}" srcId="{5CFDA7AA-F865-4A03-B2A2-A1B6312ADFBB}" destId="{E00101FA-F6E8-40E8-9B60-3BABE5FD1215}" srcOrd="1" destOrd="0" parTransId="{99BCBF0E-FF5F-41B8-9283-E68AB5D63421}" sibTransId="{F8848C4E-1A56-4643-85D3-71B69D94E6C7}"/>
    <dgm:cxn modelId="{0B3223D3-5EA6-40DC-BD9A-E5D24E544B26}" type="presOf" srcId="{AA581F0A-C249-4DDA-B1A9-EF97C9B7DAF9}" destId="{D925199D-B637-44FF-9A27-F8378F239238}" srcOrd="0" destOrd="0" presId="urn:microsoft.com/office/officeart/2005/8/layout/list1"/>
    <dgm:cxn modelId="{DDD151E1-DD8F-4F8B-B997-029ABECF02B7}" type="presOf" srcId="{AA581F0A-C249-4DDA-B1A9-EF97C9B7DAF9}" destId="{208D2F0C-941E-475F-93BB-88AFBAF295BA}" srcOrd="1" destOrd="0" presId="urn:microsoft.com/office/officeart/2005/8/layout/list1"/>
    <dgm:cxn modelId="{B9BC4286-307F-43AC-835B-2ED31E385A0E}" type="presParOf" srcId="{A644D96A-7CD6-448D-AA55-EE7AFE0FC7CD}" destId="{2F8CFAF6-244F-4B40-8B6B-991858E32E17}" srcOrd="0" destOrd="0" presId="urn:microsoft.com/office/officeart/2005/8/layout/list1"/>
    <dgm:cxn modelId="{19880C55-EA46-4952-9F0D-7E794D4B3F66}" type="presParOf" srcId="{2F8CFAF6-244F-4B40-8B6B-991858E32E17}" destId="{D3655FA9-8635-4045-8CA2-77A0B9082B67}" srcOrd="0" destOrd="0" presId="urn:microsoft.com/office/officeart/2005/8/layout/list1"/>
    <dgm:cxn modelId="{48D1F951-6C72-4F5B-9B5A-166EE6BFE0AB}" type="presParOf" srcId="{2F8CFAF6-244F-4B40-8B6B-991858E32E17}" destId="{847F409C-9F20-4795-9AE7-C618132C28DB}" srcOrd="1" destOrd="0" presId="urn:microsoft.com/office/officeart/2005/8/layout/list1"/>
    <dgm:cxn modelId="{4C1AFF85-5AC7-4278-8538-8FEB96B60E4C}" type="presParOf" srcId="{A644D96A-7CD6-448D-AA55-EE7AFE0FC7CD}" destId="{26EFD916-F93C-4902-8F03-B36CA5FAA284}" srcOrd="1" destOrd="0" presId="urn:microsoft.com/office/officeart/2005/8/layout/list1"/>
    <dgm:cxn modelId="{DCE82416-4B8B-4EDA-91E5-609C7A230319}" type="presParOf" srcId="{A644D96A-7CD6-448D-AA55-EE7AFE0FC7CD}" destId="{88F4B187-8A49-4D80-B241-7C1454BF0FFC}" srcOrd="2" destOrd="0" presId="urn:microsoft.com/office/officeart/2005/8/layout/list1"/>
    <dgm:cxn modelId="{1B980AC7-F458-45DE-8AB5-9D872433F860}" type="presParOf" srcId="{A644D96A-7CD6-448D-AA55-EE7AFE0FC7CD}" destId="{BEA12380-AE19-4121-ADC9-9E22D2713F0B}" srcOrd="3" destOrd="0" presId="urn:microsoft.com/office/officeart/2005/8/layout/list1"/>
    <dgm:cxn modelId="{0F41FBB3-5F77-4E31-A163-7195A8333AB8}" type="presParOf" srcId="{A644D96A-7CD6-448D-AA55-EE7AFE0FC7CD}" destId="{2D52929A-2AB0-4FEB-9153-0BFE3198560F}" srcOrd="4" destOrd="0" presId="urn:microsoft.com/office/officeart/2005/8/layout/list1"/>
    <dgm:cxn modelId="{E31FCF74-FAF5-47DE-B0D7-92B9C56B3EF5}" type="presParOf" srcId="{2D52929A-2AB0-4FEB-9153-0BFE3198560F}" destId="{826FD197-07F2-4C03-A3BA-EE9A5437FECC}" srcOrd="0" destOrd="0" presId="urn:microsoft.com/office/officeart/2005/8/layout/list1"/>
    <dgm:cxn modelId="{C32E0871-409A-4D3D-9507-FAC55CDBB5B6}" type="presParOf" srcId="{2D52929A-2AB0-4FEB-9153-0BFE3198560F}" destId="{503520C1-D9B0-41E2-A11F-29F2BEC608DC}" srcOrd="1" destOrd="0" presId="urn:microsoft.com/office/officeart/2005/8/layout/list1"/>
    <dgm:cxn modelId="{6A44DA36-712E-4BD6-AAF4-B0835EAE5E30}" type="presParOf" srcId="{A644D96A-7CD6-448D-AA55-EE7AFE0FC7CD}" destId="{457F8D3C-6067-48FF-A207-F9D64CFC22CA}" srcOrd="5" destOrd="0" presId="urn:microsoft.com/office/officeart/2005/8/layout/list1"/>
    <dgm:cxn modelId="{DB954BA0-2A61-4D8A-B530-FD2088778A6B}" type="presParOf" srcId="{A644D96A-7CD6-448D-AA55-EE7AFE0FC7CD}" destId="{63B344F3-EF41-4820-9793-BA0A7FFEB052}" srcOrd="6" destOrd="0" presId="urn:microsoft.com/office/officeart/2005/8/layout/list1"/>
    <dgm:cxn modelId="{72596DC1-1E4A-4CE2-AAD9-51A2C5FE67FF}" type="presParOf" srcId="{A644D96A-7CD6-448D-AA55-EE7AFE0FC7CD}" destId="{E2A0F0B3-2F6C-4764-9CBB-2EF0466A0EB7}" srcOrd="7" destOrd="0" presId="urn:microsoft.com/office/officeart/2005/8/layout/list1"/>
    <dgm:cxn modelId="{FC518DC3-41E5-44E3-8433-EFBDD616A94F}" type="presParOf" srcId="{A644D96A-7CD6-448D-AA55-EE7AFE0FC7CD}" destId="{36B95441-87FC-481D-BA7E-B2D493C76057}" srcOrd="8" destOrd="0" presId="urn:microsoft.com/office/officeart/2005/8/layout/list1"/>
    <dgm:cxn modelId="{A8D8D82E-BC9F-4542-8B4F-6DB18A039ABC}" type="presParOf" srcId="{36B95441-87FC-481D-BA7E-B2D493C76057}" destId="{D925199D-B637-44FF-9A27-F8378F239238}" srcOrd="0" destOrd="0" presId="urn:microsoft.com/office/officeart/2005/8/layout/list1"/>
    <dgm:cxn modelId="{05A0091C-EB92-4AFB-89D5-380BCFF8A177}" type="presParOf" srcId="{36B95441-87FC-481D-BA7E-B2D493C76057}" destId="{208D2F0C-941E-475F-93BB-88AFBAF295BA}" srcOrd="1" destOrd="0" presId="urn:microsoft.com/office/officeart/2005/8/layout/list1"/>
    <dgm:cxn modelId="{AA0CD218-2B30-4006-8830-5AF88D0F1918}" type="presParOf" srcId="{A644D96A-7CD6-448D-AA55-EE7AFE0FC7CD}" destId="{3775FA6D-6784-4D4F-867D-8945C3CFA834}" srcOrd="9" destOrd="0" presId="urn:microsoft.com/office/officeart/2005/8/layout/list1"/>
    <dgm:cxn modelId="{B88EF0DC-45E3-4252-A9B4-FF090A2D1CBE}" type="presParOf" srcId="{A644D96A-7CD6-448D-AA55-EE7AFE0FC7CD}" destId="{B747F86E-C331-4E5E-AFA1-18E93C2BDD0C}" srcOrd="10" destOrd="0" presId="urn:microsoft.com/office/officeart/2005/8/layout/list1"/>
    <dgm:cxn modelId="{E1EB7913-CF89-47A3-BBAD-5EA36D8BB206}" type="presParOf" srcId="{A644D96A-7CD6-448D-AA55-EE7AFE0FC7CD}" destId="{BA76ACDC-68D0-49D5-A25E-A4A203F874C3}" srcOrd="11" destOrd="0" presId="urn:microsoft.com/office/officeart/2005/8/layout/list1"/>
    <dgm:cxn modelId="{81BD1C38-D149-42B1-AAEA-841A940B8E51}" type="presParOf" srcId="{A644D96A-7CD6-448D-AA55-EE7AFE0FC7CD}" destId="{173B4166-F2BB-437B-AA84-7C0E3C836137}" srcOrd="12" destOrd="0" presId="urn:microsoft.com/office/officeart/2005/8/layout/list1"/>
    <dgm:cxn modelId="{4B2FD692-E9B7-47D8-8B12-CD2EBC9B7D67}" type="presParOf" srcId="{173B4166-F2BB-437B-AA84-7C0E3C836137}" destId="{3CDCDE8A-9C8D-4AF8-BEDC-3F7E5A969B85}" srcOrd="0" destOrd="0" presId="urn:microsoft.com/office/officeart/2005/8/layout/list1"/>
    <dgm:cxn modelId="{5B5E26F9-839C-46AE-A7FB-8477ED56C5EB}" type="presParOf" srcId="{173B4166-F2BB-437B-AA84-7C0E3C836137}" destId="{31A92D18-680E-44D6-8A55-DF5526CFC422}" srcOrd="1" destOrd="0" presId="urn:microsoft.com/office/officeart/2005/8/layout/list1"/>
    <dgm:cxn modelId="{6837513C-B1D3-458F-9434-0B6DCC65B73A}" type="presParOf" srcId="{A644D96A-7CD6-448D-AA55-EE7AFE0FC7CD}" destId="{A3D0BB20-E1B2-4194-9D89-2BF1F61BD36E}" srcOrd="13" destOrd="0" presId="urn:microsoft.com/office/officeart/2005/8/layout/list1"/>
    <dgm:cxn modelId="{CA531BFE-F4FD-4458-9BCE-6C007462806E}" type="presParOf" srcId="{A644D96A-7CD6-448D-AA55-EE7AFE0FC7CD}" destId="{B754A90F-C097-4C04-9F58-07299561EB28}"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C7E26A-FADA-44FF-9884-2771277B7F1E}">
      <dsp:nvSpPr>
        <dsp:cNvPr id="0" name=""/>
        <dsp:cNvSpPr/>
      </dsp:nvSpPr>
      <dsp:spPr>
        <a:xfrm>
          <a:off x="0" y="14870"/>
          <a:ext cx="11050954" cy="1007370"/>
        </a:xfrm>
        <a:prstGeom prst="roundRect">
          <a:avLst/>
        </a:prstGeom>
        <a:solidFill>
          <a:srgbClr val="00B050"/>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kern="1200" dirty="0"/>
            <a:t>Prescriptive</a:t>
          </a:r>
        </a:p>
      </dsp:txBody>
      <dsp:txXfrm>
        <a:off x="49176" y="64046"/>
        <a:ext cx="10952602" cy="909018"/>
      </dsp:txXfrm>
    </dsp:sp>
    <dsp:sp modelId="{4314A38B-7B99-4D50-95FC-A61BF2C0084E}">
      <dsp:nvSpPr>
        <dsp:cNvPr id="0" name=""/>
        <dsp:cNvSpPr/>
      </dsp:nvSpPr>
      <dsp:spPr>
        <a:xfrm>
          <a:off x="0" y="1022240"/>
          <a:ext cx="11050954" cy="1608389"/>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350868" tIns="53340" rIns="298704" bIns="53340" numCol="1" spcCol="1270" anchor="t" anchorCtr="0">
          <a:noAutofit/>
        </a:bodyPr>
        <a:lstStyle/>
        <a:p>
          <a:pPr marL="285750" lvl="1" indent="-285750" algn="l" defTabSz="1466850">
            <a:lnSpc>
              <a:spcPct val="90000"/>
            </a:lnSpc>
            <a:spcBef>
              <a:spcPct val="0"/>
            </a:spcBef>
            <a:spcAft>
              <a:spcPct val="20000"/>
            </a:spcAft>
            <a:buChar char="•"/>
          </a:pPr>
          <a:r>
            <a:rPr lang="en-GB" sz="3300" kern="1200" dirty="0"/>
            <a:t>Sequential, logical</a:t>
          </a:r>
        </a:p>
        <a:p>
          <a:pPr marL="285750" lvl="1" indent="-285750" algn="l" defTabSz="1466850">
            <a:lnSpc>
              <a:spcPct val="90000"/>
            </a:lnSpc>
            <a:spcBef>
              <a:spcPct val="0"/>
            </a:spcBef>
            <a:spcAft>
              <a:spcPct val="20000"/>
            </a:spcAft>
            <a:buChar char="•"/>
          </a:pPr>
          <a:r>
            <a:rPr lang="en-GB" sz="3300" kern="1200" dirty="0"/>
            <a:t>E.g. Position is followed by choice which is followed by action</a:t>
          </a:r>
        </a:p>
      </dsp:txBody>
      <dsp:txXfrm>
        <a:off x="0" y="1022240"/>
        <a:ext cx="11050954" cy="1608389"/>
      </dsp:txXfrm>
    </dsp:sp>
    <dsp:sp modelId="{B2AC9D43-C503-48DF-86AB-A28AE7994E74}">
      <dsp:nvSpPr>
        <dsp:cNvPr id="0" name=""/>
        <dsp:cNvSpPr/>
      </dsp:nvSpPr>
      <dsp:spPr>
        <a:xfrm>
          <a:off x="0" y="2630630"/>
          <a:ext cx="11050954" cy="1007370"/>
        </a:xfrm>
        <a:prstGeom prst="roundRect">
          <a:avLst/>
        </a:prstGeom>
        <a:solidFill>
          <a:schemeClr val="accent4">
            <a:hueOff val="10395692"/>
            <a:satOff val="-47968"/>
            <a:lumOff val="1765"/>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kern="1200" dirty="0"/>
            <a:t>Emergent</a:t>
          </a:r>
        </a:p>
      </dsp:txBody>
      <dsp:txXfrm>
        <a:off x="49176" y="2679806"/>
        <a:ext cx="10952602" cy="909018"/>
      </dsp:txXfrm>
    </dsp:sp>
    <dsp:sp modelId="{6CEF6911-823F-4D0B-9422-16F5BCF5ED80}">
      <dsp:nvSpPr>
        <dsp:cNvPr id="0" name=""/>
        <dsp:cNvSpPr/>
      </dsp:nvSpPr>
      <dsp:spPr>
        <a:xfrm>
          <a:off x="0" y="3652870"/>
          <a:ext cx="11050954" cy="2173500"/>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350868" tIns="53340" rIns="298704" bIns="53340" numCol="1" spcCol="1270" anchor="t" anchorCtr="0">
          <a:noAutofit/>
        </a:bodyPr>
        <a:lstStyle/>
        <a:p>
          <a:pPr marL="285750" lvl="1" indent="-285750" algn="l" defTabSz="1466850">
            <a:lnSpc>
              <a:spcPct val="90000"/>
            </a:lnSpc>
            <a:spcBef>
              <a:spcPct val="0"/>
            </a:spcBef>
            <a:spcAft>
              <a:spcPct val="20000"/>
            </a:spcAft>
            <a:buChar char="•"/>
          </a:pPr>
          <a:r>
            <a:rPr lang="en-GB" sz="3300" kern="1200" dirty="0"/>
            <a:t>Strategy which evolves</a:t>
          </a:r>
        </a:p>
        <a:p>
          <a:pPr marL="285750" lvl="1" indent="-285750" algn="l" defTabSz="1466850">
            <a:lnSpc>
              <a:spcPct val="90000"/>
            </a:lnSpc>
            <a:spcBef>
              <a:spcPct val="0"/>
            </a:spcBef>
            <a:spcAft>
              <a:spcPct val="20000"/>
            </a:spcAft>
            <a:buChar char="•"/>
          </a:pPr>
          <a:r>
            <a:rPr lang="en-GB" sz="3300" kern="1200" dirty="0"/>
            <a:t>E.g. position, choice and action interlinked not in a neat sequence</a:t>
          </a:r>
        </a:p>
        <a:p>
          <a:pPr marL="285750" lvl="1" indent="-285750" algn="l" defTabSz="1466850">
            <a:lnSpc>
              <a:spcPct val="90000"/>
            </a:lnSpc>
            <a:spcBef>
              <a:spcPct val="0"/>
            </a:spcBef>
            <a:spcAft>
              <a:spcPct val="20000"/>
            </a:spcAft>
            <a:buChar char="•"/>
          </a:pPr>
          <a:r>
            <a:rPr lang="en-GB" sz="3300" kern="1200" dirty="0"/>
            <a:t>The final objective is not clear</a:t>
          </a:r>
        </a:p>
      </dsp:txBody>
      <dsp:txXfrm>
        <a:off x="0" y="3652870"/>
        <a:ext cx="11050954" cy="21735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F4B187-8A49-4D80-B241-7C1454BF0FFC}">
      <dsp:nvSpPr>
        <dsp:cNvPr id="0" name=""/>
        <dsp:cNvSpPr/>
      </dsp:nvSpPr>
      <dsp:spPr>
        <a:xfrm>
          <a:off x="0" y="899122"/>
          <a:ext cx="9575800" cy="6804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847F409C-9F20-4795-9AE7-C618132C28DB}">
      <dsp:nvSpPr>
        <dsp:cNvPr id="0" name=""/>
        <dsp:cNvSpPr/>
      </dsp:nvSpPr>
      <dsp:spPr>
        <a:xfrm>
          <a:off x="478790" y="500602"/>
          <a:ext cx="6703060" cy="797040"/>
        </a:xfrm>
        <a:prstGeom prst="roundRect">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53360" tIns="0" rIns="253360" bIns="0" numCol="1" spcCol="1270" anchor="ctr" anchorCtr="0">
          <a:noAutofit/>
        </a:bodyPr>
        <a:lstStyle/>
        <a:p>
          <a:pPr marL="0" lvl="0" indent="0" algn="l" defTabSz="1200150">
            <a:lnSpc>
              <a:spcPct val="90000"/>
            </a:lnSpc>
            <a:spcBef>
              <a:spcPct val="0"/>
            </a:spcBef>
            <a:spcAft>
              <a:spcPct val="35000"/>
            </a:spcAft>
            <a:buNone/>
          </a:pPr>
          <a:r>
            <a:rPr lang="en-GB" sz="2700" kern="1200"/>
            <a:t>Policy and politics</a:t>
          </a:r>
        </a:p>
      </dsp:txBody>
      <dsp:txXfrm>
        <a:off x="517698" y="539510"/>
        <a:ext cx="6625244" cy="719224"/>
      </dsp:txXfrm>
    </dsp:sp>
    <dsp:sp modelId="{63B344F3-EF41-4820-9793-BA0A7FFEB052}">
      <dsp:nvSpPr>
        <dsp:cNvPr id="0" name=""/>
        <dsp:cNvSpPr/>
      </dsp:nvSpPr>
      <dsp:spPr>
        <a:xfrm>
          <a:off x="0" y="2123842"/>
          <a:ext cx="9575800" cy="6804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503520C1-D9B0-41E2-A11F-29F2BEC608DC}">
      <dsp:nvSpPr>
        <dsp:cNvPr id="0" name=""/>
        <dsp:cNvSpPr/>
      </dsp:nvSpPr>
      <dsp:spPr>
        <a:xfrm>
          <a:off x="478790" y="1725322"/>
          <a:ext cx="6703060" cy="797040"/>
        </a:xfrm>
        <a:prstGeom prst="roundRect">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53360" tIns="0" rIns="253360" bIns="0" numCol="1" spcCol="1270" anchor="ctr" anchorCtr="0">
          <a:noAutofit/>
        </a:bodyPr>
        <a:lstStyle/>
        <a:p>
          <a:pPr marL="0" lvl="0" indent="0" algn="l" defTabSz="1200150">
            <a:lnSpc>
              <a:spcPct val="90000"/>
            </a:lnSpc>
            <a:spcBef>
              <a:spcPct val="0"/>
            </a:spcBef>
            <a:spcAft>
              <a:spcPct val="35000"/>
            </a:spcAft>
            <a:buNone/>
          </a:pPr>
          <a:r>
            <a:rPr lang="en-GB" sz="2700" kern="1200"/>
            <a:t>Monopoly suppliers</a:t>
          </a:r>
          <a:endParaRPr lang="en-GB" sz="2700" kern="1200" dirty="0"/>
        </a:p>
      </dsp:txBody>
      <dsp:txXfrm>
        <a:off x="517698" y="1764230"/>
        <a:ext cx="6625244" cy="719224"/>
      </dsp:txXfrm>
    </dsp:sp>
    <dsp:sp modelId="{B747F86E-C331-4E5E-AFA1-18E93C2BDD0C}">
      <dsp:nvSpPr>
        <dsp:cNvPr id="0" name=""/>
        <dsp:cNvSpPr/>
      </dsp:nvSpPr>
      <dsp:spPr>
        <a:xfrm>
          <a:off x="0" y="3348563"/>
          <a:ext cx="9575800" cy="6804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208D2F0C-941E-475F-93BB-88AFBAF295BA}">
      <dsp:nvSpPr>
        <dsp:cNvPr id="0" name=""/>
        <dsp:cNvSpPr/>
      </dsp:nvSpPr>
      <dsp:spPr>
        <a:xfrm>
          <a:off x="478790" y="2950042"/>
          <a:ext cx="6703060" cy="797040"/>
        </a:xfrm>
        <a:prstGeom prst="round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53360" tIns="0" rIns="253360" bIns="0" numCol="1" spcCol="1270" anchor="ctr" anchorCtr="0">
          <a:noAutofit/>
        </a:bodyPr>
        <a:lstStyle/>
        <a:p>
          <a:pPr marL="0" lvl="0" indent="0" algn="l" defTabSz="1200150">
            <a:lnSpc>
              <a:spcPct val="90000"/>
            </a:lnSpc>
            <a:spcBef>
              <a:spcPct val="0"/>
            </a:spcBef>
            <a:spcAft>
              <a:spcPct val="35000"/>
            </a:spcAft>
            <a:buNone/>
          </a:pPr>
          <a:r>
            <a:rPr lang="en-GB" sz="2700" kern="1200" dirty="0"/>
            <a:t>Bureaucracy and the slower rate of change </a:t>
          </a:r>
        </a:p>
      </dsp:txBody>
      <dsp:txXfrm>
        <a:off x="517698" y="2988950"/>
        <a:ext cx="6625244" cy="719224"/>
      </dsp:txXfrm>
    </dsp:sp>
    <dsp:sp modelId="{B754A90F-C097-4C04-9F58-07299561EB28}">
      <dsp:nvSpPr>
        <dsp:cNvPr id="0" name=""/>
        <dsp:cNvSpPr/>
      </dsp:nvSpPr>
      <dsp:spPr>
        <a:xfrm>
          <a:off x="0" y="4573283"/>
          <a:ext cx="9575800" cy="6804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31A92D18-680E-44D6-8A55-DF5526CFC422}">
      <dsp:nvSpPr>
        <dsp:cNvPr id="0" name=""/>
        <dsp:cNvSpPr/>
      </dsp:nvSpPr>
      <dsp:spPr>
        <a:xfrm>
          <a:off x="478790" y="4174763"/>
          <a:ext cx="6703060" cy="797040"/>
        </a:xfrm>
        <a:prstGeom prst="roundRect">
          <a:avLst/>
        </a:prstGeom>
        <a:solidFill>
          <a:schemeClr val="accent5">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53360" tIns="0" rIns="253360" bIns="0" numCol="1" spcCol="1270" anchor="ctr" anchorCtr="0">
          <a:noAutofit/>
        </a:bodyPr>
        <a:lstStyle/>
        <a:p>
          <a:pPr marL="0" lvl="0" indent="0" algn="l" defTabSz="1200150">
            <a:lnSpc>
              <a:spcPct val="90000"/>
            </a:lnSpc>
            <a:spcBef>
              <a:spcPct val="0"/>
            </a:spcBef>
            <a:spcAft>
              <a:spcPct val="35000"/>
            </a:spcAft>
            <a:buNone/>
          </a:pPr>
          <a:r>
            <a:rPr lang="en-GB" sz="2700" kern="1200" dirty="0"/>
            <a:t>Battle for resources from government</a:t>
          </a:r>
        </a:p>
      </dsp:txBody>
      <dsp:txXfrm>
        <a:off x="517698" y="4213671"/>
        <a:ext cx="6625244" cy="71922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456199-D0DD-4926-B965-5CA84EE24188}" type="datetimeFigureOut">
              <a:rPr lang="en-GB" smtClean="0"/>
              <a:t>21/02/2023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F99D38-10F3-485E-9314-C41C334C3A75}" type="slidenum">
              <a:rPr lang="en-GB" smtClean="0"/>
              <a:t>‹#›</a:t>
            </a:fld>
            <a:endParaRPr lang="en-GB"/>
          </a:p>
        </p:txBody>
      </p:sp>
    </p:spTree>
    <p:extLst>
      <p:ext uri="{BB962C8B-B14F-4D97-AF65-F5344CB8AC3E}">
        <p14:creationId xmlns:p14="http://schemas.microsoft.com/office/powerpoint/2010/main" val="41900634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A7493BA-EAA3-40F5-8B25-3EAC909E5BDE}" type="datetime1">
              <a:rPr lang="en-GB" smtClean="0"/>
              <a:t>21/02/2023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F0AA0E-D5BF-4574-8896-946A0CAC484F}" type="slidenum">
              <a:rPr lang="en-GB" smtClean="0"/>
              <a:t>‹#›</a:t>
            </a:fld>
            <a:endParaRPr lang="en-GB"/>
          </a:p>
        </p:txBody>
      </p:sp>
    </p:spTree>
    <p:extLst>
      <p:ext uri="{BB962C8B-B14F-4D97-AF65-F5344CB8AC3E}">
        <p14:creationId xmlns:p14="http://schemas.microsoft.com/office/powerpoint/2010/main" val="17095981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D2FA3FB-DA10-4C4F-BB60-C2BABFDC558B}" type="datetime1">
              <a:rPr lang="en-GB" smtClean="0"/>
              <a:t>21/02/2023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F0AA0E-D5BF-4574-8896-946A0CAC484F}" type="slidenum">
              <a:rPr lang="en-GB" smtClean="0"/>
              <a:t>‹#›</a:t>
            </a:fld>
            <a:endParaRPr lang="en-GB"/>
          </a:p>
        </p:txBody>
      </p:sp>
    </p:spTree>
    <p:extLst>
      <p:ext uri="{BB962C8B-B14F-4D97-AF65-F5344CB8AC3E}">
        <p14:creationId xmlns:p14="http://schemas.microsoft.com/office/powerpoint/2010/main" val="36576587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199D29-725C-471E-B49F-56EA4551AEEA}" type="datetime1">
              <a:rPr lang="en-GB" smtClean="0"/>
              <a:t>21/02/2023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F0AA0E-D5BF-4574-8896-946A0CAC484F}" type="slidenum">
              <a:rPr lang="en-GB" smtClean="0"/>
              <a:t>‹#›</a:t>
            </a:fld>
            <a:endParaRPr lang="en-GB"/>
          </a:p>
        </p:txBody>
      </p:sp>
    </p:spTree>
    <p:extLst>
      <p:ext uri="{BB962C8B-B14F-4D97-AF65-F5344CB8AC3E}">
        <p14:creationId xmlns:p14="http://schemas.microsoft.com/office/powerpoint/2010/main" val="9538811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6EC101D-4499-4EF4-B828-8B92FB123D32}" type="datetime1">
              <a:rPr lang="en-GB" smtClean="0"/>
              <a:t>21/02/2023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F0AA0E-D5BF-4574-8896-946A0CAC484F}" type="slidenum">
              <a:rPr lang="en-GB" smtClean="0"/>
              <a:t>‹#›</a:t>
            </a:fld>
            <a:endParaRPr lang="en-GB"/>
          </a:p>
        </p:txBody>
      </p:sp>
    </p:spTree>
    <p:extLst>
      <p:ext uri="{BB962C8B-B14F-4D97-AF65-F5344CB8AC3E}">
        <p14:creationId xmlns:p14="http://schemas.microsoft.com/office/powerpoint/2010/main" val="3418852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04BBA24-B073-470C-8D25-2706FC3639A8}" type="datetime1">
              <a:rPr lang="en-GB" smtClean="0"/>
              <a:t>21/02/2023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8F0AA0E-D5BF-4574-8896-946A0CAC484F}" type="slidenum">
              <a:rPr lang="en-GB" smtClean="0"/>
              <a:t>‹#›</a:t>
            </a:fld>
            <a:endParaRPr lang="en-GB"/>
          </a:p>
        </p:txBody>
      </p:sp>
    </p:spTree>
    <p:extLst>
      <p:ext uri="{BB962C8B-B14F-4D97-AF65-F5344CB8AC3E}">
        <p14:creationId xmlns:p14="http://schemas.microsoft.com/office/powerpoint/2010/main" val="332529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91846CC-6316-4CB1-8AAD-C1602443233F}" type="datetime1">
              <a:rPr lang="en-GB" smtClean="0"/>
              <a:t>21/02/2023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8F0AA0E-D5BF-4574-8896-946A0CAC484F}" type="slidenum">
              <a:rPr lang="en-GB" smtClean="0"/>
              <a:t>‹#›</a:t>
            </a:fld>
            <a:endParaRPr lang="en-GB"/>
          </a:p>
        </p:txBody>
      </p:sp>
    </p:spTree>
    <p:extLst>
      <p:ext uri="{BB962C8B-B14F-4D97-AF65-F5344CB8AC3E}">
        <p14:creationId xmlns:p14="http://schemas.microsoft.com/office/powerpoint/2010/main" val="16519639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4EA795D-5EE0-4988-99DB-0B8826967921}" type="datetime1">
              <a:rPr lang="en-GB" smtClean="0"/>
              <a:t>21/02/2023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8F0AA0E-D5BF-4574-8896-946A0CAC484F}" type="slidenum">
              <a:rPr lang="en-GB" smtClean="0"/>
              <a:t>‹#›</a:t>
            </a:fld>
            <a:endParaRPr lang="en-GB"/>
          </a:p>
        </p:txBody>
      </p:sp>
    </p:spTree>
    <p:extLst>
      <p:ext uri="{BB962C8B-B14F-4D97-AF65-F5344CB8AC3E}">
        <p14:creationId xmlns:p14="http://schemas.microsoft.com/office/powerpoint/2010/main" val="33764272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9C434AC-E7B8-4DC2-9903-829F698B4AD3}" type="datetime1">
              <a:rPr lang="en-GB" smtClean="0"/>
              <a:t>21/02/2023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F0AA0E-D5BF-4574-8896-946A0CAC484F}" type="slidenum">
              <a:rPr lang="en-GB" smtClean="0"/>
              <a:t>‹#›</a:t>
            </a:fld>
            <a:endParaRPr lang="en-GB"/>
          </a:p>
        </p:txBody>
      </p:sp>
    </p:spTree>
    <p:extLst>
      <p:ext uri="{BB962C8B-B14F-4D97-AF65-F5344CB8AC3E}">
        <p14:creationId xmlns:p14="http://schemas.microsoft.com/office/powerpoint/2010/main" val="8294625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024A55C-175A-40D7-A1EF-DF0F763B231A}" type="datetime1">
              <a:rPr lang="en-GB" smtClean="0"/>
              <a:t>21/02/2023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F0AA0E-D5BF-4574-8896-946A0CAC484F}" type="slidenum">
              <a:rPr lang="en-GB" smtClean="0"/>
              <a:t>‹#›</a:t>
            </a:fld>
            <a:endParaRPr lang="en-GB"/>
          </a:p>
        </p:txBody>
      </p:sp>
    </p:spTree>
    <p:extLst>
      <p:ext uri="{BB962C8B-B14F-4D97-AF65-F5344CB8AC3E}">
        <p14:creationId xmlns:p14="http://schemas.microsoft.com/office/powerpoint/2010/main" val="30693723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A65B0F1-C3B0-4A63-A204-588F177AB5F2}" type="datetime1">
              <a:rPr lang="en-GB" smtClean="0"/>
              <a:t>21/02/2023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F0AA0E-D5BF-4574-8896-946A0CAC484F}" type="slidenum">
              <a:rPr lang="en-GB" smtClean="0"/>
              <a:t>‹#›</a:t>
            </a:fld>
            <a:endParaRPr lang="en-GB"/>
          </a:p>
        </p:txBody>
      </p:sp>
    </p:spTree>
    <p:extLst>
      <p:ext uri="{BB962C8B-B14F-4D97-AF65-F5344CB8AC3E}">
        <p14:creationId xmlns:p14="http://schemas.microsoft.com/office/powerpoint/2010/main" val="34699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1502F08-29DE-4C97-BD57-5384BD5F5B10}" type="datetime1">
              <a:rPr lang="en-GB" smtClean="0"/>
              <a:t>21/02/2023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F0AA0E-D5BF-4574-8896-946A0CAC484F}" type="slidenum">
              <a:rPr lang="en-GB" smtClean="0"/>
              <a:t>‹#›</a:t>
            </a:fld>
            <a:endParaRPr lang="en-GB"/>
          </a:p>
        </p:txBody>
      </p:sp>
    </p:spTree>
    <p:extLst>
      <p:ext uri="{BB962C8B-B14F-4D97-AF65-F5344CB8AC3E}">
        <p14:creationId xmlns:p14="http://schemas.microsoft.com/office/powerpoint/2010/main" val="16810252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CEC9A-38BC-435C-BAAB-B97530DDDCC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754BE0D-531D-46EB-A679-54B07A37014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F85FFD8-D562-428E-9684-E6C04C2E5101}"/>
              </a:ext>
            </a:extLst>
          </p:cNvPr>
          <p:cNvSpPr>
            <a:spLocks noGrp="1"/>
          </p:cNvSpPr>
          <p:nvPr>
            <p:ph type="dt" sz="half" idx="10"/>
          </p:nvPr>
        </p:nvSpPr>
        <p:spPr/>
        <p:txBody>
          <a:bodyPr/>
          <a:lstStyle/>
          <a:p>
            <a:fld id="{A6B32BDA-59CF-4095-AD0F-0550D4F3D904}" type="datetime1">
              <a:rPr lang="en-GB" smtClean="0"/>
              <a:t>21/02/2023</a:t>
            </a:fld>
            <a:endParaRPr lang="en-GB"/>
          </a:p>
        </p:txBody>
      </p:sp>
      <p:sp>
        <p:nvSpPr>
          <p:cNvPr id="5" name="Footer Placeholder 4">
            <a:extLst>
              <a:ext uri="{FF2B5EF4-FFF2-40B4-BE49-F238E27FC236}">
                <a16:creationId xmlns:a16="http://schemas.microsoft.com/office/drawing/2014/main" id="{792EB6DA-99DF-498E-B150-FBE6C8F7ED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09CBC7-4908-4358-AE85-7A60FEE9260D}"/>
              </a:ext>
            </a:extLst>
          </p:cNvPr>
          <p:cNvSpPr>
            <a:spLocks noGrp="1"/>
          </p:cNvSpPr>
          <p:nvPr>
            <p:ph type="sldNum" sz="quarter" idx="12"/>
          </p:nvPr>
        </p:nvSpPr>
        <p:spPr/>
        <p:txBody>
          <a:bodyPr/>
          <a:lstStyle/>
          <a:p>
            <a:fld id="{7BD10A79-9148-45A8-9C0C-6FE0C62696D9}" type="slidenum">
              <a:rPr lang="en-GB" smtClean="0"/>
              <a:t>‹#›</a:t>
            </a:fld>
            <a:endParaRPr lang="en-GB"/>
          </a:p>
        </p:txBody>
      </p:sp>
    </p:spTree>
    <p:extLst>
      <p:ext uri="{BB962C8B-B14F-4D97-AF65-F5344CB8AC3E}">
        <p14:creationId xmlns:p14="http://schemas.microsoft.com/office/powerpoint/2010/main" val="40248671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93C81-6A24-4D95-AEB6-992A1BB7667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184DAC7-020B-47B3-85AC-41056A834343}"/>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6D129D-E0F5-4F64-9026-782BA1384C3A}"/>
              </a:ext>
            </a:extLst>
          </p:cNvPr>
          <p:cNvSpPr>
            <a:spLocks noGrp="1"/>
          </p:cNvSpPr>
          <p:nvPr>
            <p:ph type="dt" sz="half" idx="10"/>
          </p:nvPr>
        </p:nvSpPr>
        <p:spPr/>
        <p:txBody>
          <a:bodyPr/>
          <a:lstStyle/>
          <a:p>
            <a:fld id="{7ECF4DDF-4A9A-4C52-867D-3E50D2008047}" type="datetime1">
              <a:rPr lang="en-GB" smtClean="0"/>
              <a:t>21/02/2023</a:t>
            </a:fld>
            <a:endParaRPr lang="en-GB"/>
          </a:p>
        </p:txBody>
      </p:sp>
      <p:sp>
        <p:nvSpPr>
          <p:cNvPr id="5" name="Footer Placeholder 4">
            <a:extLst>
              <a:ext uri="{FF2B5EF4-FFF2-40B4-BE49-F238E27FC236}">
                <a16:creationId xmlns:a16="http://schemas.microsoft.com/office/drawing/2014/main" id="{20608FE9-AC76-4B61-996F-4285198F1F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151471-FA51-4571-BFA7-5562C5CBF746}"/>
              </a:ext>
            </a:extLst>
          </p:cNvPr>
          <p:cNvSpPr>
            <a:spLocks noGrp="1"/>
          </p:cNvSpPr>
          <p:nvPr>
            <p:ph type="sldNum" sz="quarter" idx="12"/>
          </p:nvPr>
        </p:nvSpPr>
        <p:spPr/>
        <p:txBody>
          <a:bodyPr/>
          <a:lstStyle/>
          <a:p>
            <a:fld id="{7BD10A79-9148-45A8-9C0C-6FE0C62696D9}" type="slidenum">
              <a:rPr lang="en-GB" smtClean="0"/>
              <a:t>‹#›</a:t>
            </a:fld>
            <a:endParaRPr lang="en-GB"/>
          </a:p>
        </p:txBody>
      </p:sp>
    </p:spTree>
    <p:extLst>
      <p:ext uri="{BB962C8B-B14F-4D97-AF65-F5344CB8AC3E}">
        <p14:creationId xmlns:p14="http://schemas.microsoft.com/office/powerpoint/2010/main" val="39846661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4A91C-812A-42FD-8D76-9DD674A5188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D4B4E7F-7B0A-4C37-976B-4A21F26E4E5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885BBE43-4F8E-4877-A8C8-2D38F0C9E0F0}"/>
              </a:ext>
            </a:extLst>
          </p:cNvPr>
          <p:cNvSpPr>
            <a:spLocks noGrp="1"/>
          </p:cNvSpPr>
          <p:nvPr>
            <p:ph type="dt" sz="half" idx="10"/>
          </p:nvPr>
        </p:nvSpPr>
        <p:spPr/>
        <p:txBody>
          <a:bodyPr/>
          <a:lstStyle/>
          <a:p>
            <a:fld id="{B1ABFC13-14F1-4B6C-9204-43F42D165D42}" type="datetime1">
              <a:rPr lang="en-GB" smtClean="0"/>
              <a:t>21/02/2023</a:t>
            </a:fld>
            <a:endParaRPr lang="en-GB"/>
          </a:p>
        </p:txBody>
      </p:sp>
      <p:sp>
        <p:nvSpPr>
          <p:cNvPr id="5" name="Footer Placeholder 4">
            <a:extLst>
              <a:ext uri="{FF2B5EF4-FFF2-40B4-BE49-F238E27FC236}">
                <a16:creationId xmlns:a16="http://schemas.microsoft.com/office/drawing/2014/main" id="{CC8F2D10-6D9E-42B0-A0FE-AE1F88384F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6EBFE3-D509-4E14-9AC1-D392BB6741E2}"/>
              </a:ext>
            </a:extLst>
          </p:cNvPr>
          <p:cNvSpPr>
            <a:spLocks noGrp="1"/>
          </p:cNvSpPr>
          <p:nvPr>
            <p:ph type="sldNum" sz="quarter" idx="12"/>
          </p:nvPr>
        </p:nvSpPr>
        <p:spPr/>
        <p:txBody>
          <a:bodyPr/>
          <a:lstStyle/>
          <a:p>
            <a:fld id="{7BD10A79-9148-45A8-9C0C-6FE0C62696D9}" type="slidenum">
              <a:rPr lang="en-GB" smtClean="0"/>
              <a:t>‹#›</a:t>
            </a:fld>
            <a:endParaRPr lang="en-GB"/>
          </a:p>
        </p:txBody>
      </p:sp>
    </p:spTree>
    <p:extLst>
      <p:ext uri="{BB962C8B-B14F-4D97-AF65-F5344CB8AC3E}">
        <p14:creationId xmlns:p14="http://schemas.microsoft.com/office/powerpoint/2010/main" val="15983360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0EA64-AB5E-421C-BC1F-016A17FFBD6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C82CBA-ED8E-406B-A7FB-E460CF15F58D}"/>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4B550B1-BB86-4783-B90E-8A400378A987}"/>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C81EC5C-BD25-4B52-BE27-E85F03E42354}"/>
              </a:ext>
            </a:extLst>
          </p:cNvPr>
          <p:cNvSpPr>
            <a:spLocks noGrp="1"/>
          </p:cNvSpPr>
          <p:nvPr>
            <p:ph type="dt" sz="half" idx="10"/>
          </p:nvPr>
        </p:nvSpPr>
        <p:spPr/>
        <p:txBody>
          <a:bodyPr/>
          <a:lstStyle/>
          <a:p>
            <a:fld id="{615A7D4C-2D00-426D-A567-CB3F9471F7A0}" type="datetime1">
              <a:rPr lang="en-GB" smtClean="0"/>
              <a:t>21/02/2023</a:t>
            </a:fld>
            <a:endParaRPr lang="en-GB"/>
          </a:p>
        </p:txBody>
      </p:sp>
      <p:sp>
        <p:nvSpPr>
          <p:cNvPr id="6" name="Footer Placeholder 5">
            <a:extLst>
              <a:ext uri="{FF2B5EF4-FFF2-40B4-BE49-F238E27FC236}">
                <a16:creationId xmlns:a16="http://schemas.microsoft.com/office/drawing/2014/main" id="{B5BC2AF5-3BCC-4606-9AEA-C23C824ECCB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3047F7-8BAF-4FA9-81A1-5976E6675353}"/>
              </a:ext>
            </a:extLst>
          </p:cNvPr>
          <p:cNvSpPr>
            <a:spLocks noGrp="1"/>
          </p:cNvSpPr>
          <p:nvPr>
            <p:ph type="sldNum" sz="quarter" idx="12"/>
          </p:nvPr>
        </p:nvSpPr>
        <p:spPr/>
        <p:txBody>
          <a:bodyPr/>
          <a:lstStyle/>
          <a:p>
            <a:fld id="{7BD10A79-9148-45A8-9C0C-6FE0C62696D9}" type="slidenum">
              <a:rPr lang="en-GB" smtClean="0"/>
              <a:t>‹#›</a:t>
            </a:fld>
            <a:endParaRPr lang="en-GB"/>
          </a:p>
        </p:txBody>
      </p:sp>
    </p:spTree>
    <p:extLst>
      <p:ext uri="{BB962C8B-B14F-4D97-AF65-F5344CB8AC3E}">
        <p14:creationId xmlns:p14="http://schemas.microsoft.com/office/powerpoint/2010/main" val="9486665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A9355-CFED-4378-AAC9-3C19449D595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7CC380-ECCA-4718-A41B-6BD34A53221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5DB230D2-DCD9-4F53-87AA-C08DA0A753E7}"/>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938D7D7-BA8A-4C00-99D2-70ED8D01D12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CF3BB6C7-4F94-44AC-B093-E883578F15CB}"/>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4E072EE-2DA3-4837-AF26-D70B3C255554}"/>
              </a:ext>
            </a:extLst>
          </p:cNvPr>
          <p:cNvSpPr>
            <a:spLocks noGrp="1"/>
          </p:cNvSpPr>
          <p:nvPr>
            <p:ph type="dt" sz="half" idx="10"/>
          </p:nvPr>
        </p:nvSpPr>
        <p:spPr/>
        <p:txBody>
          <a:bodyPr/>
          <a:lstStyle/>
          <a:p>
            <a:fld id="{AAC3165B-B757-4A9A-BAB1-C8467A49FECF}" type="datetime1">
              <a:rPr lang="en-GB" smtClean="0"/>
              <a:t>21/02/2023</a:t>
            </a:fld>
            <a:endParaRPr lang="en-GB"/>
          </a:p>
        </p:txBody>
      </p:sp>
      <p:sp>
        <p:nvSpPr>
          <p:cNvPr id="8" name="Footer Placeholder 7">
            <a:extLst>
              <a:ext uri="{FF2B5EF4-FFF2-40B4-BE49-F238E27FC236}">
                <a16:creationId xmlns:a16="http://schemas.microsoft.com/office/drawing/2014/main" id="{1BB77F97-BFDA-46A6-A3AA-7B3D3D16DC5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825D077-7ACC-4005-9C13-4BA8E0434620}"/>
              </a:ext>
            </a:extLst>
          </p:cNvPr>
          <p:cNvSpPr>
            <a:spLocks noGrp="1"/>
          </p:cNvSpPr>
          <p:nvPr>
            <p:ph type="sldNum" sz="quarter" idx="12"/>
          </p:nvPr>
        </p:nvSpPr>
        <p:spPr/>
        <p:txBody>
          <a:bodyPr/>
          <a:lstStyle/>
          <a:p>
            <a:fld id="{7BD10A79-9148-45A8-9C0C-6FE0C62696D9}" type="slidenum">
              <a:rPr lang="en-GB" smtClean="0"/>
              <a:t>‹#›</a:t>
            </a:fld>
            <a:endParaRPr lang="en-GB"/>
          </a:p>
        </p:txBody>
      </p:sp>
    </p:spTree>
    <p:extLst>
      <p:ext uri="{BB962C8B-B14F-4D97-AF65-F5344CB8AC3E}">
        <p14:creationId xmlns:p14="http://schemas.microsoft.com/office/powerpoint/2010/main" val="124323788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AFE84-7998-47CD-B214-E79957353EF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6086F40-79C2-47E6-8904-FF15AAE09304}"/>
              </a:ext>
            </a:extLst>
          </p:cNvPr>
          <p:cNvSpPr>
            <a:spLocks noGrp="1"/>
          </p:cNvSpPr>
          <p:nvPr>
            <p:ph type="dt" sz="half" idx="10"/>
          </p:nvPr>
        </p:nvSpPr>
        <p:spPr/>
        <p:txBody>
          <a:bodyPr/>
          <a:lstStyle/>
          <a:p>
            <a:fld id="{F18F75B9-8E98-43D6-83E6-63E8E31DCEE8}" type="datetime1">
              <a:rPr lang="en-GB" smtClean="0"/>
              <a:t>21/02/2023</a:t>
            </a:fld>
            <a:endParaRPr lang="en-GB"/>
          </a:p>
        </p:txBody>
      </p:sp>
      <p:sp>
        <p:nvSpPr>
          <p:cNvPr id="4" name="Footer Placeholder 3">
            <a:extLst>
              <a:ext uri="{FF2B5EF4-FFF2-40B4-BE49-F238E27FC236}">
                <a16:creationId xmlns:a16="http://schemas.microsoft.com/office/drawing/2014/main" id="{7D61593C-A6DE-44ED-8E4A-BC29A27B31A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E12A365-3942-43B9-B0D8-8B0B88B945AB}"/>
              </a:ext>
            </a:extLst>
          </p:cNvPr>
          <p:cNvSpPr>
            <a:spLocks noGrp="1"/>
          </p:cNvSpPr>
          <p:nvPr>
            <p:ph type="sldNum" sz="quarter" idx="12"/>
          </p:nvPr>
        </p:nvSpPr>
        <p:spPr/>
        <p:txBody>
          <a:bodyPr/>
          <a:lstStyle/>
          <a:p>
            <a:fld id="{7BD10A79-9148-45A8-9C0C-6FE0C62696D9}" type="slidenum">
              <a:rPr lang="en-GB" smtClean="0"/>
              <a:t>‹#›</a:t>
            </a:fld>
            <a:endParaRPr lang="en-GB"/>
          </a:p>
        </p:txBody>
      </p:sp>
    </p:spTree>
    <p:extLst>
      <p:ext uri="{BB962C8B-B14F-4D97-AF65-F5344CB8AC3E}">
        <p14:creationId xmlns:p14="http://schemas.microsoft.com/office/powerpoint/2010/main" val="239443534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511A97-DF7E-434F-970F-FF2EB7B34D0A}"/>
              </a:ext>
            </a:extLst>
          </p:cNvPr>
          <p:cNvSpPr>
            <a:spLocks noGrp="1"/>
          </p:cNvSpPr>
          <p:nvPr>
            <p:ph type="dt" sz="half" idx="10"/>
          </p:nvPr>
        </p:nvSpPr>
        <p:spPr/>
        <p:txBody>
          <a:bodyPr/>
          <a:lstStyle/>
          <a:p>
            <a:fld id="{7831672B-B265-4CF5-ABA2-1FA11C9ABDB5}" type="datetime1">
              <a:rPr lang="en-GB" smtClean="0"/>
              <a:t>21/02/2023</a:t>
            </a:fld>
            <a:endParaRPr lang="en-GB"/>
          </a:p>
        </p:txBody>
      </p:sp>
      <p:sp>
        <p:nvSpPr>
          <p:cNvPr id="3" name="Footer Placeholder 2">
            <a:extLst>
              <a:ext uri="{FF2B5EF4-FFF2-40B4-BE49-F238E27FC236}">
                <a16:creationId xmlns:a16="http://schemas.microsoft.com/office/drawing/2014/main" id="{F5E79151-9012-428D-82C7-C4E7D0C846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10703B1-63F4-44D4-9A29-2EE300E0D5E8}"/>
              </a:ext>
            </a:extLst>
          </p:cNvPr>
          <p:cNvSpPr>
            <a:spLocks noGrp="1"/>
          </p:cNvSpPr>
          <p:nvPr>
            <p:ph type="sldNum" sz="quarter" idx="12"/>
          </p:nvPr>
        </p:nvSpPr>
        <p:spPr/>
        <p:txBody>
          <a:bodyPr/>
          <a:lstStyle/>
          <a:p>
            <a:fld id="{7BD10A79-9148-45A8-9C0C-6FE0C62696D9}" type="slidenum">
              <a:rPr lang="en-GB" smtClean="0"/>
              <a:t>‹#›</a:t>
            </a:fld>
            <a:endParaRPr lang="en-GB"/>
          </a:p>
        </p:txBody>
      </p:sp>
    </p:spTree>
    <p:extLst>
      <p:ext uri="{BB962C8B-B14F-4D97-AF65-F5344CB8AC3E}">
        <p14:creationId xmlns:p14="http://schemas.microsoft.com/office/powerpoint/2010/main" val="361500025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C12B8-4F72-4793-8174-A52B7963D1E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5FD40B5-472E-4339-8C86-E9291C373E2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75BE76-FFA4-48EE-9CA4-A5916F5959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B1B8846-BE7F-4E83-8328-CA155AB46E46}"/>
              </a:ext>
            </a:extLst>
          </p:cNvPr>
          <p:cNvSpPr>
            <a:spLocks noGrp="1"/>
          </p:cNvSpPr>
          <p:nvPr>
            <p:ph type="dt" sz="half" idx="10"/>
          </p:nvPr>
        </p:nvSpPr>
        <p:spPr/>
        <p:txBody>
          <a:bodyPr/>
          <a:lstStyle/>
          <a:p>
            <a:fld id="{291BB794-2FED-4658-B67A-FB90B3EA5E17}" type="datetime1">
              <a:rPr lang="en-GB" smtClean="0"/>
              <a:t>21/02/2023</a:t>
            </a:fld>
            <a:endParaRPr lang="en-GB"/>
          </a:p>
        </p:txBody>
      </p:sp>
      <p:sp>
        <p:nvSpPr>
          <p:cNvPr id="6" name="Footer Placeholder 5">
            <a:extLst>
              <a:ext uri="{FF2B5EF4-FFF2-40B4-BE49-F238E27FC236}">
                <a16:creationId xmlns:a16="http://schemas.microsoft.com/office/drawing/2014/main" id="{DCE31C08-8B6D-4711-A8F2-B2F5302C199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86DAA9-0FD6-4FB0-8FC7-F3293C681745}"/>
              </a:ext>
            </a:extLst>
          </p:cNvPr>
          <p:cNvSpPr>
            <a:spLocks noGrp="1"/>
          </p:cNvSpPr>
          <p:nvPr>
            <p:ph type="sldNum" sz="quarter" idx="12"/>
          </p:nvPr>
        </p:nvSpPr>
        <p:spPr/>
        <p:txBody>
          <a:bodyPr/>
          <a:lstStyle/>
          <a:p>
            <a:fld id="{7BD10A79-9148-45A8-9C0C-6FE0C62696D9}" type="slidenum">
              <a:rPr lang="en-GB" smtClean="0"/>
              <a:t>‹#›</a:t>
            </a:fld>
            <a:endParaRPr lang="en-GB"/>
          </a:p>
        </p:txBody>
      </p:sp>
    </p:spTree>
    <p:extLst>
      <p:ext uri="{BB962C8B-B14F-4D97-AF65-F5344CB8AC3E}">
        <p14:creationId xmlns:p14="http://schemas.microsoft.com/office/powerpoint/2010/main" val="5034432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5C006-DB89-4868-AE57-69088AAEF4E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EFD0C25-B1A9-4060-A54B-22A546AC85A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65EDB16-4453-44DF-8C87-2AFA60F09B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4EE9156-4FBA-4CE1-BA9F-AB5B10A43FA3}"/>
              </a:ext>
            </a:extLst>
          </p:cNvPr>
          <p:cNvSpPr>
            <a:spLocks noGrp="1"/>
          </p:cNvSpPr>
          <p:nvPr>
            <p:ph type="dt" sz="half" idx="10"/>
          </p:nvPr>
        </p:nvSpPr>
        <p:spPr/>
        <p:txBody>
          <a:bodyPr/>
          <a:lstStyle/>
          <a:p>
            <a:fld id="{C939D7B5-85E2-47B8-BD7C-D976EEEEB967}" type="datetime1">
              <a:rPr lang="en-GB" smtClean="0"/>
              <a:t>21/02/2023</a:t>
            </a:fld>
            <a:endParaRPr lang="en-GB"/>
          </a:p>
        </p:txBody>
      </p:sp>
      <p:sp>
        <p:nvSpPr>
          <p:cNvPr id="6" name="Footer Placeholder 5">
            <a:extLst>
              <a:ext uri="{FF2B5EF4-FFF2-40B4-BE49-F238E27FC236}">
                <a16:creationId xmlns:a16="http://schemas.microsoft.com/office/drawing/2014/main" id="{A17449FB-47BE-490E-97BC-929C98DD7D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24CB91-2CA5-45B2-B65D-6886151F590D}"/>
              </a:ext>
            </a:extLst>
          </p:cNvPr>
          <p:cNvSpPr>
            <a:spLocks noGrp="1"/>
          </p:cNvSpPr>
          <p:nvPr>
            <p:ph type="sldNum" sz="quarter" idx="12"/>
          </p:nvPr>
        </p:nvSpPr>
        <p:spPr/>
        <p:txBody>
          <a:bodyPr/>
          <a:lstStyle/>
          <a:p>
            <a:fld id="{7BD10A79-9148-45A8-9C0C-6FE0C62696D9}" type="slidenum">
              <a:rPr lang="en-GB" smtClean="0"/>
              <a:t>‹#›</a:t>
            </a:fld>
            <a:endParaRPr lang="en-GB"/>
          </a:p>
        </p:txBody>
      </p:sp>
    </p:spTree>
    <p:extLst>
      <p:ext uri="{BB962C8B-B14F-4D97-AF65-F5344CB8AC3E}">
        <p14:creationId xmlns:p14="http://schemas.microsoft.com/office/powerpoint/2010/main" val="30138322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CD285-443F-4CEE-B982-679AB895DA7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2624873-0DD9-49D8-B518-1CE50A4A249F}"/>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EE7E89-4132-4282-8C8F-B6CBE95DF3CD}"/>
              </a:ext>
            </a:extLst>
          </p:cNvPr>
          <p:cNvSpPr>
            <a:spLocks noGrp="1"/>
          </p:cNvSpPr>
          <p:nvPr>
            <p:ph type="dt" sz="half" idx="10"/>
          </p:nvPr>
        </p:nvSpPr>
        <p:spPr/>
        <p:txBody>
          <a:bodyPr/>
          <a:lstStyle/>
          <a:p>
            <a:fld id="{B83D85E2-D03F-4EA3-8673-E19ECCDBEF16}" type="datetime1">
              <a:rPr lang="en-GB" smtClean="0"/>
              <a:t>21/02/2023</a:t>
            </a:fld>
            <a:endParaRPr lang="en-GB"/>
          </a:p>
        </p:txBody>
      </p:sp>
      <p:sp>
        <p:nvSpPr>
          <p:cNvPr id="5" name="Footer Placeholder 4">
            <a:extLst>
              <a:ext uri="{FF2B5EF4-FFF2-40B4-BE49-F238E27FC236}">
                <a16:creationId xmlns:a16="http://schemas.microsoft.com/office/drawing/2014/main" id="{218A5377-4667-47E2-8389-263AB1DADE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37FB7D-1C31-42FB-B3C8-C8C9527B62C6}"/>
              </a:ext>
            </a:extLst>
          </p:cNvPr>
          <p:cNvSpPr>
            <a:spLocks noGrp="1"/>
          </p:cNvSpPr>
          <p:nvPr>
            <p:ph type="sldNum" sz="quarter" idx="12"/>
          </p:nvPr>
        </p:nvSpPr>
        <p:spPr/>
        <p:txBody>
          <a:bodyPr/>
          <a:lstStyle/>
          <a:p>
            <a:fld id="{7BD10A79-9148-45A8-9C0C-6FE0C62696D9}" type="slidenum">
              <a:rPr lang="en-GB" smtClean="0"/>
              <a:t>‹#›</a:t>
            </a:fld>
            <a:endParaRPr lang="en-GB"/>
          </a:p>
        </p:txBody>
      </p:sp>
    </p:spTree>
    <p:extLst>
      <p:ext uri="{BB962C8B-B14F-4D97-AF65-F5344CB8AC3E}">
        <p14:creationId xmlns:p14="http://schemas.microsoft.com/office/powerpoint/2010/main" val="385580073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0D37FC8-F87A-4CDA-B941-D53447C0843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3D87A0E-7E71-4EA1-960E-83236CA41A8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349853-4C6F-414B-BDF7-4D08C67C22FB}"/>
              </a:ext>
            </a:extLst>
          </p:cNvPr>
          <p:cNvSpPr>
            <a:spLocks noGrp="1"/>
          </p:cNvSpPr>
          <p:nvPr>
            <p:ph type="dt" sz="half" idx="10"/>
          </p:nvPr>
        </p:nvSpPr>
        <p:spPr/>
        <p:txBody>
          <a:bodyPr/>
          <a:lstStyle/>
          <a:p>
            <a:fld id="{160DC10A-9CE4-4334-8075-7ECD108BC4A9}" type="datetime1">
              <a:rPr lang="en-GB" smtClean="0"/>
              <a:t>21/02/2023</a:t>
            </a:fld>
            <a:endParaRPr lang="en-GB"/>
          </a:p>
        </p:txBody>
      </p:sp>
      <p:sp>
        <p:nvSpPr>
          <p:cNvPr id="5" name="Footer Placeholder 4">
            <a:extLst>
              <a:ext uri="{FF2B5EF4-FFF2-40B4-BE49-F238E27FC236}">
                <a16:creationId xmlns:a16="http://schemas.microsoft.com/office/drawing/2014/main" id="{F7970B6C-F9EE-4172-AC9B-30AA81C4E8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515C93-AC50-48FD-A906-13E90B27E9BF}"/>
              </a:ext>
            </a:extLst>
          </p:cNvPr>
          <p:cNvSpPr>
            <a:spLocks noGrp="1"/>
          </p:cNvSpPr>
          <p:nvPr>
            <p:ph type="sldNum" sz="quarter" idx="12"/>
          </p:nvPr>
        </p:nvSpPr>
        <p:spPr/>
        <p:txBody>
          <a:bodyPr/>
          <a:lstStyle/>
          <a:p>
            <a:fld id="{7BD10A79-9148-45A8-9C0C-6FE0C62696D9}" type="slidenum">
              <a:rPr lang="en-GB" smtClean="0"/>
              <a:t>‹#›</a:t>
            </a:fld>
            <a:endParaRPr lang="en-GB"/>
          </a:p>
        </p:txBody>
      </p:sp>
    </p:spTree>
    <p:extLst>
      <p:ext uri="{BB962C8B-B14F-4D97-AF65-F5344CB8AC3E}">
        <p14:creationId xmlns:p14="http://schemas.microsoft.com/office/powerpoint/2010/main" val="8202969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E6517D1-0AE5-4BD5-B906-342A8EEE34BA}" type="datetime1">
              <a:rPr lang="en-GB" smtClean="0"/>
              <a:t>21/02/2023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8F0AA0E-D5BF-4574-8896-946A0CAC484F}" type="slidenum">
              <a:rPr lang="en-GB" smtClean="0"/>
              <a:t>‹#›</a:t>
            </a:fld>
            <a:endParaRPr lang="en-GB"/>
          </a:p>
        </p:txBody>
      </p:sp>
    </p:spTree>
    <p:extLst>
      <p:ext uri="{BB962C8B-B14F-4D97-AF65-F5344CB8AC3E}">
        <p14:creationId xmlns:p14="http://schemas.microsoft.com/office/powerpoint/2010/main" val="32249491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A85EB4-5C94-4B3A-8E78-E09BA7D5BF0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CF6A933-56C8-451A-8708-7C71B257751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081AC7-D456-4BBB-BC0D-BDD6A94FC02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1A42EE6-A953-434E-BAA5-9228D2118E92}" type="datetime1">
              <a:rPr lang="en-GB" smtClean="0"/>
              <a:t>21/02/2023</a:t>
            </a:fld>
            <a:endParaRPr lang="en-GB"/>
          </a:p>
        </p:txBody>
      </p:sp>
      <p:sp>
        <p:nvSpPr>
          <p:cNvPr id="5" name="Footer Placeholder 4">
            <a:extLst>
              <a:ext uri="{FF2B5EF4-FFF2-40B4-BE49-F238E27FC236}">
                <a16:creationId xmlns:a16="http://schemas.microsoft.com/office/drawing/2014/main" id="{04869E77-885C-4967-81D2-C2BDC52BF2C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E17ECBE-1214-4CAA-A1E0-6BB443F3316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D10A79-9148-45A8-9C0C-6FE0C62696D9}" type="slidenum">
              <a:rPr lang="en-GB" smtClean="0"/>
              <a:t>‹#›</a:t>
            </a:fld>
            <a:endParaRPr lang="en-GB"/>
          </a:p>
        </p:txBody>
      </p:sp>
    </p:spTree>
    <p:extLst>
      <p:ext uri="{BB962C8B-B14F-4D97-AF65-F5344CB8AC3E}">
        <p14:creationId xmlns:p14="http://schemas.microsoft.com/office/powerpoint/2010/main" val="28398065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youtu.be/qbMnw67VpNM"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A92BC41-5AE1-432E-87C7-12BF9E03D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01415" y="476778"/>
            <a:ext cx="7212450" cy="5920653"/>
          </a:xfrm>
          <a:prstGeom prst="rect">
            <a:avLst/>
          </a:prstGeom>
          <a:solidFill>
            <a:srgbClr val="39495A">
              <a:alpha val="9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5141495" y="1179095"/>
            <a:ext cx="5956353" cy="3404488"/>
          </a:xfrm>
        </p:spPr>
        <p:txBody>
          <a:bodyPr>
            <a:normAutofit/>
          </a:bodyPr>
          <a:lstStyle/>
          <a:p>
            <a:pPr algn="l"/>
            <a:r>
              <a:rPr lang="en-GB" sz="4800" dirty="0">
                <a:solidFill>
                  <a:srgbClr val="FFFFFF"/>
                </a:solidFill>
              </a:rPr>
              <a:t>4 Essence of strategic management.</a:t>
            </a:r>
          </a:p>
        </p:txBody>
      </p:sp>
      <p:sp>
        <p:nvSpPr>
          <p:cNvPr id="3" name="Subtitle 2"/>
          <p:cNvSpPr>
            <a:spLocks noGrp="1"/>
          </p:cNvSpPr>
          <p:nvPr>
            <p:ph type="subTitle" idx="1"/>
          </p:nvPr>
        </p:nvSpPr>
        <p:spPr>
          <a:xfrm>
            <a:off x="5141495" y="4866870"/>
            <a:ext cx="5956353" cy="1247274"/>
          </a:xfrm>
        </p:spPr>
        <p:txBody>
          <a:bodyPr>
            <a:normAutofit/>
          </a:bodyPr>
          <a:lstStyle/>
          <a:p>
            <a:pPr algn="l"/>
            <a:endParaRPr lang="en-GB">
              <a:solidFill>
                <a:srgbClr val="FFFFFF"/>
              </a:solidFill>
            </a:endParaRPr>
          </a:p>
        </p:txBody>
      </p:sp>
      <p:cxnSp>
        <p:nvCxnSpPr>
          <p:cNvPr id="20" name="Straight Connector 19">
            <a:extLst>
              <a:ext uri="{FF2B5EF4-FFF2-40B4-BE49-F238E27FC236}">
                <a16:creationId xmlns:a16="http://schemas.microsoft.com/office/drawing/2014/main" id="{DC0E1208-0B30-4396-AE7C-AEBFFAEE66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7478" y="4713662"/>
            <a:ext cx="3657600" cy="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F2BFC914-0615-6429-F4DB-E402C55197EA}"/>
              </a:ext>
            </a:extLst>
          </p:cNvPr>
          <p:cNvSpPr>
            <a:spLocks noGrp="1"/>
          </p:cNvSpPr>
          <p:nvPr>
            <p:ph type="sldNum" sz="quarter" idx="12"/>
          </p:nvPr>
        </p:nvSpPr>
        <p:spPr>
          <a:xfrm>
            <a:off x="3609955" y="6397431"/>
            <a:ext cx="729916" cy="365125"/>
          </a:xfrm>
        </p:spPr>
        <p:txBody>
          <a:bodyPr>
            <a:normAutofit/>
          </a:bodyPr>
          <a:lstStyle/>
          <a:p>
            <a:pPr>
              <a:spcAft>
                <a:spcPts val="600"/>
              </a:spcAft>
            </a:pPr>
            <a:fld id="{68F0AA0E-D5BF-4574-8896-946A0CAC484F}" type="slidenum">
              <a:rPr lang="en-GB" sz="1050">
                <a:solidFill>
                  <a:schemeClr val="tx1">
                    <a:lumMod val="50000"/>
                    <a:lumOff val="50000"/>
                  </a:schemeClr>
                </a:solidFill>
              </a:rPr>
              <a:pPr>
                <a:spcAft>
                  <a:spcPts val="600"/>
                </a:spcAft>
              </a:pPr>
              <a:t>1</a:t>
            </a:fld>
            <a:endParaRPr lang="en-GB" sz="1050">
              <a:solidFill>
                <a:schemeClr val="tx1">
                  <a:lumMod val="50000"/>
                  <a:lumOff val="50000"/>
                </a:schemeClr>
              </a:solidFill>
            </a:endParaRPr>
          </a:p>
        </p:txBody>
      </p:sp>
      <p:pic>
        <p:nvPicPr>
          <p:cNvPr id="6" name="Picture 5">
            <a:extLst>
              <a:ext uri="{FF2B5EF4-FFF2-40B4-BE49-F238E27FC236}">
                <a16:creationId xmlns:a16="http://schemas.microsoft.com/office/drawing/2014/main" id="{D016294C-EFB4-DDE2-6FFA-8D3656C497E4}"/>
              </a:ext>
            </a:extLst>
          </p:cNvPr>
          <p:cNvPicPr>
            <a:picLocks noChangeAspect="1"/>
          </p:cNvPicPr>
          <p:nvPr/>
        </p:nvPicPr>
        <p:blipFill rotWithShape="1">
          <a:blip r:embed="rId2"/>
          <a:srcRect t="1945" r="-2" b="-2"/>
          <a:stretch/>
        </p:blipFill>
        <p:spPr>
          <a:xfrm>
            <a:off x="475488" y="476777"/>
            <a:ext cx="3864383" cy="5920653"/>
          </a:xfrm>
          <a:prstGeom prst="rect">
            <a:avLst/>
          </a:prstGeom>
        </p:spPr>
      </p:pic>
    </p:spTree>
    <p:extLst>
      <p:ext uri="{BB962C8B-B14F-4D97-AF65-F5344CB8AC3E}">
        <p14:creationId xmlns:p14="http://schemas.microsoft.com/office/powerpoint/2010/main" val="2603174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0" name="!!BGRectangle">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7" y="474146"/>
            <a:ext cx="10515593" cy="1197864"/>
          </a:xfrm>
        </p:spPr>
        <p:txBody>
          <a:bodyPr>
            <a:normAutofit/>
          </a:bodyPr>
          <a:lstStyle/>
          <a:p>
            <a:r>
              <a:rPr lang="en-GB" dirty="0"/>
              <a:t>Contents</a:t>
            </a:r>
          </a:p>
        </p:txBody>
      </p:sp>
      <p:sp>
        <p:nvSpPr>
          <p:cNvPr id="12" name="!!Line">
            <a:extLst>
              <a:ext uri="{FF2B5EF4-FFF2-40B4-BE49-F238E27FC236}">
                <a16:creationId xmlns:a16="http://schemas.microsoft.com/office/drawing/2014/main" id="{B0161EF8-C8C6-4F2A-9D5C-49BD28A2B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585216"/>
            <a:ext cx="9144" cy="914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E199A23-F838-4605-A1EF-C7850DF49B5D}"/>
              </a:ext>
            </a:extLst>
          </p:cNvPr>
          <p:cNvPicPr>
            <a:picLocks noChangeAspect="1"/>
          </p:cNvPicPr>
          <p:nvPr/>
        </p:nvPicPr>
        <p:blipFill rotWithShape="1">
          <a:blip r:embed="rId2"/>
          <a:srcRect r="541" b="1"/>
          <a:stretch/>
        </p:blipFill>
        <p:spPr>
          <a:xfrm>
            <a:off x="835153" y="2002117"/>
            <a:ext cx="6215794" cy="4171569"/>
          </a:xfrm>
          <a:prstGeom prst="rect">
            <a:avLst/>
          </a:prstGeom>
        </p:spPr>
      </p:pic>
      <p:sp>
        <p:nvSpPr>
          <p:cNvPr id="3" name="Content Placeholder 2"/>
          <p:cNvSpPr>
            <a:spLocks noGrp="1"/>
          </p:cNvSpPr>
          <p:nvPr>
            <p:ph idx="1"/>
          </p:nvPr>
        </p:nvSpPr>
        <p:spPr>
          <a:xfrm>
            <a:off x="7533314" y="585216"/>
            <a:ext cx="4475184" cy="5585930"/>
          </a:xfrm>
        </p:spPr>
        <p:txBody>
          <a:bodyPr anchor="ctr">
            <a:noAutofit/>
          </a:bodyPr>
          <a:lstStyle/>
          <a:p>
            <a:pPr marL="514350" indent="-514350">
              <a:buFont typeface="+mj-lt"/>
              <a:buAutoNum type="arabicPeriod"/>
            </a:pPr>
            <a:r>
              <a:rPr lang="en-GB" dirty="0"/>
              <a:t>Lynch’s definition</a:t>
            </a:r>
          </a:p>
          <a:p>
            <a:pPr marL="514350" indent="-514350">
              <a:buFont typeface="+mj-lt"/>
              <a:buAutoNum type="arabicPeriod"/>
            </a:pPr>
            <a:r>
              <a:rPr lang="en-GB" dirty="0"/>
              <a:t>Ansoff and Mintzberg: prescriptive and emergent strategy</a:t>
            </a:r>
          </a:p>
          <a:p>
            <a:pPr marL="514350" indent="-514350">
              <a:buFont typeface="+mj-lt"/>
              <a:buAutoNum type="arabicPeriod"/>
            </a:pPr>
            <a:r>
              <a:rPr lang="en-GB" dirty="0"/>
              <a:t>A consensus view on the nature of </a:t>
            </a:r>
            <a:r>
              <a:rPr lang="en-GB"/>
              <a:t>strategic management</a:t>
            </a:r>
            <a:endParaRPr lang="en-GB" dirty="0"/>
          </a:p>
        </p:txBody>
      </p:sp>
      <p:sp>
        <p:nvSpPr>
          <p:cNvPr id="4" name="Slide Number Placeholder 3">
            <a:extLst>
              <a:ext uri="{FF2B5EF4-FFF2-40B4-BE49-F238E27FC236}">
                <a16:creationId xmlns:a16="http://schemas.microsoft.com/office/drawing/2014/main" id="{BFF6A335-507F-5BF7-5B25-2E2CC875AEBA}"/>
              </a:ext>
            </a:extLst>
          </p:cNvPr>
          <p:cNvSpPr>
            <a:spLocks noGrp="1"/>
          </p:cNvSpPr>
          <p:nvPr>
            <p:ph type="sldNum" sz="quarter" idx="12"/>
          </p:nvPr>
        </p:nvSpPr>
        <p:spPr/>
        <p:txBody>
          <a:bodyPr/>
          <a:lstStyle/>
          <a:p>
            <a:fld id="{68F0AA0E-D5BF-4574-8896-946A0CAC484F}" type="slidenum">
              <a:rPr lang="en-GB" smtClean="0"/>
              <a:t>2</a:t>
            </a:fld>
            <a:endParaRPr lang="en-GB"/>
          </a:p>
        </p:txBody>
      </p:sp>
    </p:spTree>
    <p:extLst>
      <p:ext uri="{BB962C8B-B14F-4D97-AF65-F5344CB8AC3E}">
        <p14:creationId xmlns:p14="http://schemas.microsoft.com/office/powerpoint/2010/main" val="111476862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06900" y="1188637"/>
            <a:ext cx="3141430" cy="4480726"/>
          </a:xfrm>
        </p:spPr>
        <p:txBody>
          <a:bodyPr>
            <a:normAutofit/>
          </a:bodyPr>
          <a:lstStyle/>
          <a:p>
            <a:pPr algn="r"/>
            <a:r>
              <a:rPr lang="en-GB" sz="5600"/>
              <a:t>Lynch’s definition</a:t>
            </a: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138927" y="1338729"/>
            <a:ext cx="5382177" cy="4480726"/>
          </a:xfrm>
        </p:spPr>
        <p:txBody>
          <a:bodyPr anchor="ctr">
            <a:normAutofit/>
          </a:bodyPr>
          <a:lstStyle/>
          <a:p>
            <a:pPr marL="0" indent="0">
              <a:buNone/>
            </a:pPr>
            <a:r>
              <a:rPr lang="en-GB" dirty="0"/>
              <a:t>“Strategic management can be described as the identification of the </a:t>
            </a:r>
            <a:r>
              <a:rPr lang="en-GB" i="1" dirty="0"/>
              <a:t>purpose</a:t>
            </a:r>
            <a:r>
              <a:rPr lang="en-GB" dirty="0"/>
              <a:t> of the organisation and the plans and actions to achieve that purpose.” [7]</a:t>
            </a:r>
          </a:p>
        </p:txBody>
      </p:sp>
      <p:sp>
        <p:nvSpPr>
          <p:cNvPr id="4" name="Slide Number Placeholder 3">
            <a:extLst>
              <a:ext uri="{FF2B5EF4-FFF2-40B4-BE49-F238E27FC236}">
                <a16:creationId xmlns:a16="http://schemas.microsoft.com/office/drawing/2014/main" id="{BDAF0985-002D-E6EE-0CC8-C0ED30FCFD02}"/>
              </a:ext>
            </a:extLst>
          </p:cNvPr>
          <p:cNvSpPr>
            <a:spLocks noGrp="1"/>
          </p:cNvSpPr>
          <p:nvPr>
            <p:ph type="sldNum" sz="quarter" idx="12"/>
          </p:nvPr>
        </p:nvSpPr>
        <p:spPr/>
        <p:txBody>
          <a:bodyPr/>
          <a:lstStyle/>
          <a:p>
            <a:fld id="{68F0AA0E-D5BF-4574-8896-946A0CAC484F}" type="slidenum">
              <a:rPr lang="en-GB" smtClean="0"/>
              <a:t>3</a:t>
            </a:fld>
            <a:endParaRPr lang="en-GB"/>
          </a:p>
        </p:txBody>
      </p:sp>
    </p:spTree>
    <p:extLst>
      <p:ext uri="{BB962C8B-B14F-4D97-AF65-F5344CB8AC3E}">
        <p14:creationId xmlns:p14="http://schemas.microsoft.com/office/powerpoint/2010/main" val="1236998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Video 4">
            <a:extLst>
              <a:ext uri="{FF2B5EF4-FFF2-40B4-BE49-F238E27FC236}">
                <a16:creationId xmlns:a16="http://schemas.microsoft.com/office/drawing/2014/main" id="{5219ECA2-EFAE-4C23-B045-21E8B25A7949}"/>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4D0F67AA-F458-426B-9D8B-0352BE073241}"/>
              </a:ext>
            </a:extLst>
          </p:cNvPr>
          <p:cNvSpPr>
            <a:spLocks noGrp="1"/>
          </p:cNvSpPr>
          <p:nvPr>
            <p:ph type="subTitle" idx="1"/>
          </p:nvPr>
        </p:nvSpPr>
        <p:spPr>
          <a:xfrm>
            <a:off x="1063752" y="205545"/>
            <a:ext cx="10058400" cy="1282707"/>
          </a:xfrm>
          <a:effectLst>
            <a:outerShdw blurRad="50800" dist="38100" dir="2700000" algn="tl" rotWithShape="0">
              <a:prstClr val="black">
                <a:alpha val="40000"/>
              </a:prstClr>
            </a:outerShdw>
          </a:effectLst>
        </p:spPr>
        <p:txBody>
          <a:bodyPr>
            <a:normAutofit/>
          </a:bodyPr>
          <a:lstStyle/>
          <a:p>
            <a:r>
              <a:rPr kumimoji="0" lang="en-GB" sz="5200" b="0" i="0" u="none" strike="noStrike" kern="1200" cap="none" spc="0" normalizeH="0" baseline="0" noProof="0" dirty="0">
                <a:ln>
                  <a:noFill/>
                </a:ln>
                <a:effectLst/>
                <a:uLnTx/>
                <a:uFillTx/>
                <a:latin typeface="Calibri Light" panose="020F0302020204030204"/>
                <a:ea typeface="+mj-ea"/>
                <a:cs typeface="+mj-cs"/>
              </a:rPr>
              <a:t>Essence of Strategic Management</a:t>
            </a:r>
            <a:endParaRPr lang="en-GB" dirty="0"/>
          </a:p>
        </p:txBody>
      </p:sp>
      <p:sp>
        <p:nvSpPr>
          <p:cNvPr id="2" name="Slide Number Placeholder 1">
            <a:extLst>
              <a:ext uri="{FF2B5EF4-FFF2-40B4-BE49-F238E27FC236}">
                <a16:creationId xmlns:a16="http://schemas.microsoft.com/office/drawing/2014/main" id="{8C00BF6B-BCC9-0092-5C29-9B46D1E34E8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D10A79-9148-45A8-9C0C-6FE0C62696D9}"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04174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1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9899462-FC16-43B0-966B-FCA263450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654295" y="478232"/>
            <a:ext cx="7034121" cy="5918673"/>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E97B97EF-4A32-4A00-AB7A-29485993E9B5}"/>
              </a:ext>
            </a:extLst>
          </p:cNvPr>
          <p:cNvSpPr>
            <a:spLocks noGrp="1"/>
          </p:cNvSpPr>
          <p:nvPr>
            <p:ph type="title"/>
          </p:nvPr>
        </p:nvSpPr>
        <p:spPr>
          <a:xfrm>
            <a:off x="5297762" y="1053711"/>
            <a:ext cx="5638994" cy="1424446"/>
          </a:xfrm>
        </p:spPr>
        <p:txBody>
          <a:bodyPr>
            <a:normAutofit/>
          </a:bodyPr>
          <a:lstStyle/>
          <a:p>
            <a:r>
              <a:rPr lang="en-GB">
                <a:solidFill>
                  <a:srgbClr val="FFFFFF"/>
                </a:solidFill>
              </a:rPr>
              <a:t>Schools of thought</a:t>
            </a:r>
          </a:p>
        </p:txBody>
      </p:sp>
      <p:pic>
        <p:nvPicPr>
          <p:cNvPr id="5" name="Picture 4">
            <a:extLst>
              <a:ext uri="{FF2B5EF4-FFF2-40B4-BE49-F238E27FC236}">
                <a16:creationId xmlns:a16="http://schemas.microsoft.com/office/drawing/2014/main" id="{32D9BAA2-BF89-4C5B-921B-A97CDBA8D95C}"/>
              </a:ext>
            </a:extLst>
          </p:cNvPr>
          <p:cNvPicPr>
            <a:picLocks noChangeAspect="1"/>
          </p:cNvPicPr>
          <p:nvPr/>
        </p:nvPicPr>
        <p:blipFill>
          <a:blip r:embed="rId2"/>
          <a:stretch>
            <a:fillRect/>
          </a:stretch>
        </p:blipFill>
        <p:spPr>
          <a:xfrm>
            <a:off x="89820" y="103658"/>
            <a:ext cx="2190751" cy="3419711"/>
          </a:xfrm>
          <a:prstGeom prst="rect">
            <a:avLst/>
          </a:prstGeom>
        </p:spPr>
      </p:pic>
      <p:cxnSp>
        <p:nvCxnSpPr>
          <p:cNvPr id="12" name="Straight Connector 11">
            <a:extLst>
              <a:ext uri="{FF2B5EF4-FFF2-40B4-BE49-F238E27FC236}">
                <a16:creationId xmlns:a16="http://schemas.microsoft.com/office/drawing/2014/main" id="{AAFEA932-2DF1-410C-A00A-7A1E7DBF75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30098" y="2639023"/>
            <a:ext cx="4562441" cy="0"/>
          </a:xfrm>
          <a:prstGeom prst="line">
            <a:avLst/>
          </a:prstGeom>
          <a:ln w="22225">
            <a:solidFill>
              <a:srgbClr val="E7E6E6"/>
            </a:solidFill>
          </a:ln>
        </p:spPr>
        <p:style>
          <a:lnRef idx="1">
            <a:schemeClr val="accent1"/>
          </a:lnRef>
          <a:fillRef idx="0">
            <a:schemeClr val="accent1"/>
          </a:fillRef>
          <a:effectRef idx="0">
            <a:schemeClr val="accent1"/>
          </a:effectRef>
          <a:fontRef idx="minor">
            <a:schemeClr val="tx1"/>
          </a:fontRef>
        </p:style>
      </p:cxnSp>
      <p:pic>
        <p:nvPicPr>
          <p:cNvPr id="2" name="Picture 1">
            <a:extLst>
              <a:ext uri="{FF2B5EF4-FFF2-40B4-BE49-F238E27FC236}">
                <a16:creationId xmlns:a16="http://schemas.microsoft.com/office/drawing/2014/main" id="{FA73B59F-7CA2-4329-A9AD-682ED61EBFA4}"/>
              </a:ext>
            </a:extLst>
          </p:cNvPr>
          <p:cNvPicPr>
            <a:picLocks noChangeAspect="1"/>
          </p:cNvPicPr>
          <p:nvPr/>
        </p:nvPicPr>
        <p:blipFill>
          <a:blip r:embed="rId3"/>
          <a:stretch>
            <a:fillRect/>
          </a:stretch>
        </p:blipFill>
        <p:spPr>
          <a:xfrm>
            <a:off x="2280571" y="3329765"/>
            <a:ext cx="2304961" cy="3422868"/>
          </a:xfrm>
          <a:prstGeom prst="rect">
            <a:avLst/>
          </a:prstGeom>
        </p:spPr>
      </p:pic>
      <p:sp>
        <p:nvSpPr>
          <p:cNvPr id="4" name="Content Placeholder 3">
            <a:extLst>
              <a:ext uri="{FF2B5EF4-FFF2-40B4-BE49-F238E27FC236}">
                <a16:creationId xmlns:a16="http://schemas.microsoft.com/office/drawing/2014/main" id="{B8DEC929-290A-424C-BC4A-D7D28089E8FB}"/>
              </a:ext>
            </a:extLst>
          </p:cNvPr>
          <p:cNvSpPr>
            <a:spLocks noGrp="1"/>
          </p:cNvSpPr>
          <p:nvPr>
            <p:ph idx="1"/>
          </p:nvPr>
        </p:nvSpPr>
        <p:spPr>
          <a:xfrm>
            <a:off x="5297762" y="2799889"/>
            <a:ext cx="6221690" cy="3342485"/>
          </a:xfrm>
        </p:spPr>
        <p:txBody>
          <a:bodyPr anchor="t">
            <a:normAutofit/>
          </a:bodyPr>
          <a:lstStyle/>
          <a:p>
            <a:r>
              <a:rPr lang="en-US" sz="2400" dirty="0">
                <a:solidFill>
                  <a:srgbClr val="FFFFFF"/>
                </a:solidFill>
              </a:rPr>
              <a:t>Two generic themes that stem from two different concepts of strategic management.  </a:t>
            </a:r>
          </a:p>
          <a:p>
            <a:r>
              <a:rPr lang="en-US" sz="2400" dirty="0">
                <a:solidFill>
                  <a:srgbClr val="FFFFFF"/>
                </a:solidFill>
              </a:rPr>
              <a:t>The </a:t>
            </a:r>
            <a:r>
              <a:rPr lang="en-US" sz="2400" b="1" dirty="0">
                <a:solidFill>
                  <a:srgbClr val="FFFFFF"/>
                </a:solidFill>
              </a:rPr>
              <a:t>Classical approach </a:t>
            </a:r>
            <a:r>
              <a:rPr lang="en-US" sz="2400" dirty="0">
                <a:solidFill>
                  <a:srgbClr val="FFFFFF"/>
                </a:solidFill>
              </a:rPr>
              <a:t>to strategic management: linear, structured,  pioneered by Igor Ansoff - </a:t>
            </a:r>
            <a:r>
              <a:rPr lang="en-US" sz="2400" b="1" u="sng" dirty="0">
                <a:solidFill>
                  <a:srgbClr val="FFFFFF"/>
                </a:solidFill>
              </a:rPr>
              <a:t>Planned</a:t>
            </a:r>
          </a:p>
          <a:p>
            <a:r>
              <a:rPr lang="en-US" sz="2400" dirty="0">
                <a:solidFill>
                  <a:srgbClr val="FFFFFF"/>
                </a:solidFill>
              </a:rPr>
              <a:t>The </a:t>
            </a:r>
            <a:r>
              <a:rPr lang="en-US" sz="2400" b="1" dirty="0">
                <a:solidFill>
                  <a:srgbClr val="FFFFFF"/>
                </a:solidFill>
              </a:rPr>
              <a:t>Processual School </a:t>
            </a:r>
            <a:r>
              <a:rPr lang="en-US" sz="2400" dirty="0">
                <a:solidFill>
                  <a:srgbClr val="FFFFFF"/>
                </a:solidFill>
              </a:rPr>
              <a:t>of strategic management, advocated by Henry </a:t>
            </a:r>
            <a:r>
              <a:rPr lang="en-US" sz="2400" dirty="0" err="1">
                <a:solidFill>
                  <a:srgbClr val="FFFFFF"/>
                </a:solidFill>
              </a:rPr>
              <a:t>Minztberg</a:t>
            </a:r>
            <a:r>
              <a:rPr lang="en-US" sz="2400" dirty="0">
                <a:solidFill>
                  <a:srgbClr val="FFFFFF"/>
                </a:solidFill>
              </a:rPr>
              <a:t> et al - </a:t>
            </a:r>
            <a:r>
              <a:rPr lang="en-US" sz="2400" b="1" u="sng" dirty="0">
                <a:solidFill>
                  <a:srgbClr val="FFFFFF"/>
                </a:solidFill>
              </a:rPr>
              <a:t>Emergent</a:t>
            </a:r>
          </a:p>
          <a:p>
            <a:endParaRPr lang="en-US" sz="2200" dirty="0">
              <a:solidFill>
                <a:srgbClr val="FFFFFF"/>
              </a:solidFill>
            </a:endParaRPr>
          </a:p>
        </p:txBody>
      </p:sp>
      <p:sp>
        <p:nvSpPr>
          <p:cNvPr id="6" name="Slide Number Placeholder 5">
            <a:extLst>
              <a:ext uri="{FF2B5EF4-FFF2-40B4-BE49-F238E27FC236}">
                <a16:creationId xmlns:a16="http://schemas.microsoft.com/office/drawing/2014/main" id="{30D75E6E-8300-D1AF-2B55-0EDF7D339434}"/>
              </a:ext>
            </a:extLst>
          </p:cNvPr>
          <p:cNvSpPr>
            <a:spLocks noGrp="1"/>
          </p:cNvSpPr>
          <p:nvPr>
            <p:ph type="sldNum" sz="quarter" idx="12"/>
          </p:nvPr>
        </p:nvSpPr>
        <p:spPr/>
        <p:txBody>
          <a:bodyPr/>
          <a:lstStyle/>
          <a:p>
            <a:fld id="{68F0AA0E-D5BF-4574-8896-946A0CAC484F}" type="slidenum">
              <a:rPr lang="en-GB" smtClean="0"/>
              <a:t>5</a:t>
            </a:fld>
            <a:endParaRPr lang="en-GB"/>
          </a:p>
        </p:txBody>
      </p:sp>
    </p:spTree>
    <p:extLst>
      <p:ext uri="{BB962C8B-B14F-4D97-AF65-F5344CB8AC3E}">
        <p14:creationId xmlns:p14="http://schemas.microsoft.com/office/powerpoint/2010/main" val="3541198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91584A">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E97B97EF-4A32-4A00-AB7A-29485993E9B5}"/>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rPr>
              <a:t>Schools of thought</a:t>
            </a:r>
          </a:p>
        </p:txBody>
      </p:sp>
      <p:pic>
        <p:nvPicPr>
          <p:cNvPr id="2" name="Picture 1" descr="A sign on the side of a dirt road&#10;&#10;Description automatically generated">
            <a:extLst>
              <a:ext uri="{FF2B5EF4-FFF2-40B4-BE49-F238E27FC236}">
                <a16:creationId xmlns:a16="http://schemas.microsoft.com/office/drawing/2014/main" id="{43FE9B4A-E258-48C6-98F0-7BCBD5D1FB82}"/>
              </a:ext>
            </a:extLst>
          </p:cNvPr>
          <p:cNvPicPr>
            <a:picLocks noChangeAspect="1"/>
          </p:cNvPicPr>
          <p:nvPr/>
        </p:nvPicPr>
        <p:blipFill rotWithShape="1">
          <a:blip r:embed="rId2"/>
          <a:srcRect l="2098" r="1239"/>
          <a:stretch/>
        </p:blipFill>
        <p:spPr>
          <a:xfrm>
            <a:off x="327547" y="321733"/>
            <a:ext cx="7058306" cy="4107392"/>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ontent Placeholder 3">
            <a:extLst>
              <a:ext uri="{FF2B5EF4-FFF2-40B4-BE49-F238E27FC236}">
                <a16:creationId xmlns:a16="http://schemas.microsoft.com/office/drawing/2014/main" id="{B8DEC929-290A-424C-BC4A-D7D28089E8FB}"/>
              </a:ext>
            </a:extLst>
          </p:cNvPr>
          <p:cNvSpPr>
            <a:spLocks noGrp="1"/>
          </p:cNvSpPr>
          <p:nvPr>
            <p:ph idx="1"/>
          </p:nvPr>
        </p:nvSpPr>
        <p:spPr>
          <a:xfrm>
            <a:off x="8029319" y="917725"/>
            <a:ext cx="3638425" cy="5030402"/>
          </a:xfrm>
        </p:spPr>
        <p:txBody>
          <a:bodyPr anchor="ctr">
            <a:normAutofit/>
          </a:bodyPr>
          <a:lstStyle/>
          <a:p>
            <a:r>
              <a:rPr lang="en-US" sz="2400" dirty="0">
                <a:solidFill>
                  <a:srgbClr val="FFFFFF"/>
                </a:solidFill>
              </a:rPr>
              <a:t>Decision making is far from linear or rational but based upon a contingency approach, dependent on circumstances, the “Emergent Approach” </a:t>
            </a:r>
          </a:p>
          <a:p>
            <a:r>
              <a:rPr lang="en-US" sz="2400" dirty="0">
                <a:solidFill>
                  <a:srgbClr val="FFFFFF"/>
                </a:solidFill>
              </a:rPr>
              <a:t>There's no 'best' or 'right' way; it will vary from business to business, based on specific needs, culture and </a:t>
            </a:r>
            <a:r>
              <a:rPr lang="en-US" sz="2400" dirty="0" err="1">
                <a:solidFill>
                  <a:srgbClr val="FFFFFF"/>
                </a:solidFill>
              </a:rPr>
              <a:t>organisation</a:t>
            </a:r>
            <a:r>
              <a:rPr lang="en-US" sz="2400" dirty="0">
                <a:solidFill>
                  <a:srgbClr val="FFFFFF"/>
                </a:solidFill>
              </a:rPr>
              <a:t> and situation that needs to be addressed</a:t>
            </a:r>
            <a:endParaRPr lang="en-GB" sz="2400" dirty="0">
              <a:solidFill>
                <a:srgbClr val="FFFFFF"/>
              </a:solidFill>
            </a:endParaRPr>
          </a:p>
        </p:txBody>
      </p:sp>
      <p:sp>
        <p:nvSpPr>
          <p:cNvPr id="5" name="Slide Number Placeholder 4">
            <a:extLst>
              <a:ext uri="{FF2B5EF4-FFF2-40B4-BE49-F238E27FC236}">
                <a16:creationId xmlns:a16="http://schemas.microsoft.com/office/drawing/2014/main" id="{6C7497B1-540F-83B6-ABE4-C3BECD5F39C4}"/>
              </a:ext>
            </a:extLst>
          </p:cNvPr>
          <p:cNvSpPr>
            <a:spLocks noGrp="1"/>
          </p:cNvSpPr>
          <p:nvPr>
            <p:ph type="sldNum" sz="quarter" idx="12"/>
          </p:nvPr>
        </p:nvSpPr>
        <p:spPr/>
        <p:txBody>
          <a:bodyPr/>
          <a:lstStyle/>
          <a:p>
            <a:fld id="{68F0AA0E-D5BF-4574-8896-946A0CAC484F}" type="slidenum">
              <a:rPr lang="en-GB" smtClean="0"/>
              <a:t>6</a:t>
            </a:fld>
            <a:endParaRPr lang="en-GB"/>
          </a:p>
        </p:txBody>
      </p:sp>
    </p:spTree>
    <p:extLst>
      <p:ext uri="{BB962C8B-B14F-4D97-AF65-F5344CB8AC3E}">
        <p14:creationId xmlns:p14="http://schemas.microsoft.com/office/powerpoint/2010/main" val="2685957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90786E-B72D-4C32-BDCE-A170B0078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5E46F2E7-848F-4A6C-A098-4764FDEA7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descr="Analysing medical x-ray results">
            <a:extLst>
              <a:ext uri="{FF2B5EF4-FFF2-40B4-BE49-F238E27FC236}">
                <a16:creationId xmlns:a16="http://schemas.microsoft.com/office/drawing/2014/main" id="{128C9C51-C5FD-4EC9-9161-19460BCB833F}"/>
              </a:ext>
            </a:extLst>
          </p:cNvPr>
          <p:cNvPicPr>
            <a:picLocks noChangeAspect="1"/>
          </p:cNvPicPr>
          <p:nvPr/>
        </p:nvPicPr>
        <p:blipFill rotWithShape="1">
          <a:blip r:embed="rId2">
            <a:alphaModFix amt="60000"/>
          </a:blip>
          <a:srcRect t="15730"/>
          <a:stretch/>
        </p:blipFill>
        <p:spPr>
          <a:xfrm>
            <a:off x="-1" y="10"/>
            <a:ext cx="12192001" cy="6857990"/>
          </a:xfrm>
          <a:prstGeom prst="rect">
            <a:avLst/>
          </a:prstGeom>
        </p:spPr>
      </p:pic>
      <p:sp>
        <p:nvSpPr>
          <p:cNvPr id="2" name="Title 1">
            <a:extLst>
              <a:ext uri="{FF2B5EF4-FFF2-40B4-BE49-F238E27FC236}">
                <a16:creationId xmlns:a16="http://schemas.microsoft.com/office/drawing/2014/main" id="{2A01CE28-02B0-40FD-8B0C-2B1829951160}"/>
              </a:ext>
            </a:extLst>
          </p:cNvPr>
          <p:cNvSpPr>
            <a:spLocks noGrp="1"/>
          </p:cNvSpPr>
          <p:nvPr>
            <p:ph type="title"/>
          </p:nvPr>
        </p:nvSpPr>
        <p:spPr>
          <a:xfrm>
            <a:off x="838199" y="1671570"/>
            <a:ext cx="5155261" cy="4072044"/>
          </a:xfrm>
        </p:spPr>
        <p:txBody>
          <a:bodyPr anchor="t">
            <a:normAutofit/>
          </a:bodyPr>
          <a:lstStyle/>
          <a:p>
            <a:r>
              <a:rPr lang="en-GB" dirty="0">
                <a:solidFill>
                  <a:srgbClr val="FFFFFF"/>
                </a:solidFill>
              </a:rPr>
              <a:t>Prescriptive Strategy</a:t>
            </a:r>
          </a:p>
        </p:txBody>
      </p:sp>
      <p:sp>
        <p:nvSpPr>
          <p:cNvPr id="3" name="Content Placeholder 2">
            <a:extLst>
              <a:ext uri="{FF2B5EF4-FFF2-40B4-BE49-F238E27FC236}">
                <a16:creationId xmlns:a16="http://schemas.microsoft.com/office/drawing/2014/main" id="{DC075976-A60D-4244-BB25-579A0A6C44FF}"/>
              </a:ext>
            </a:extLst>
          </p:cNvPr>
          <p:cNvSpPr>
            <a:spLocks noGrp="1"/>
          </p:cNvSpPr>
          <p:nvPr>
            <p:ph idx="1"/>
          </p:nvPr>
        </p:nvSpPr>
        <p:spPr>
          <a:xfrm>
            <a:off x="6185986" y="859316"/>
            <a:ext cx="5624096" cy="5497417"/>
          </a:xfrm>
        </p:spPr>
        <p:txBody>
          <a:bodyPr>
            <a:normAutofit/>
          </a:bodyPr>
          <a:lstStyle/>
          <a:p>
            <a:r>
              <a:rPr lang="en-US" dirty="0">
                <a:solidFill>
                  <a:srgbClr val="FFFFFF"/>
                </a:solidFill>
              </a:rPr>
              <a:t>Medical doctors understand medical problems</a:t>
            </a:r>
          </a:p>
          <a:p>
            <a:r>
              <a:rPr lang="en-US" dirty="0">
                <a:solidFill>
                  <a:srgbClr val="FFFFFF"/>
                </a:solidFill>
              </a:rPr>
              <a:t>They give prescriptions which tell the patient what needs to be done to solve the problem</a:t>
            </a:r>
          </a:p>
          <a:p>
            <a:r>
              <a:rPr lang="en-US" dirty="0">
                <a:solidFill>
                  <a:srgbClr val="FFFFFF"/>
                </a:solidFill>
              </a:rPr>
              <a:t>Prescriptive strategy implies that we can see our preferred future state, and are able to plot a way to get there</a:t>
            </a:r>
          </a:p>
          <a:p>
            <a:r>
              <a:rPr lang="en-US" dirty="0">
                <a:solidFill>
                  <a:srgbClr val="FFFFFF"/>
                </a:solidFill>
              </a:rPr>
              <a:t> It is possible to plan your strategic approach in advance. </a:t>
            </a:r>
          </a:p>
          <a:p>
            <a:r>
              <a:rPr lang="en-US" dirty="0">
                <a:solidFill>
                  <a:srgbClr val="FFFFFF"/>
                </a:solidFill>
              </a:rPr>
              <a:t>Hence, prescriptive strategy</a:t>
            </a:r>
          </a:p>
          <a:p>
            <a:endParaRPr lang="en-GB" sz="2000" dirty="0">
              <a:solidFill>
                <a:srgbClr val="FFFFFF"/>
              </a:solidFill>
            </a:endParaRPr>
          </a:p>
        </p:txBody>
      </p:sp>
      <p:sp>
        <p:nvSpPr>
          <p:cNvPr id="4" name="Slide Number Placeholder 3">
            <a:extLst>
              <a:ext uri="{FF2B5EF4-FFF2-40B4-BE49-F238E27FC236}">
                <a16:creationId xmlns:a16="http://schemas.microsoft.com/office/drawing/2014/main" id="{669E1368-DAB4-F85E-9E76-504CC663E67F}"/>
              </a:ext>
            </a:extLst>
          </p:cNvPr>
          <p:cNvSpPr>
            <a:spLocks noGrp="1"/>
          </p:cNvSpPr>
          <p:nvPr>
            <p:ph type="sldNum" sz="quarter" idx="12"/>
          </p:nvPr>
        </p:nvSpPr>
        <p:spPr/>
        <p:txBody>
          <a:bodyPr/>
          <a:lstStyle/>
          <a:p>
            <a:fld id="{68F0AA0E-D5BF-4574-8896-946A0CAC484F}" type="slidenum">
              <a:rPr lang="en-GB" smtClean="0"/>
              <a:t>7</a:t>
            </a:fld>
            <a:endParaRPr lang="en-GB"/>
          </a:p>
        </p:txBody>
      </p:sp>
    </p:spTree>
    <p:extLst>
      <p:ext uri="{BB962C8B-B14F-4D97-AF65-F5344CB8AC3E}">
        <p14:creationId xmlns:p14="http://schemas.microsoft.com/office/powerpoint/2010/main" val="2518559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Emergent strategy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167272" y="591344"/>
            <a:ext cx="7069933" cy="5765389"/>
          </a:xfrm>
        </p:spPr>
        <p:txBody>
          <a:bodyPr anchor="ctr">
            <a:normAutofit/>
          </a:bodyPr>
          <a:lstStyle/>
          <a:p>
            <a:r>
              <a:rPr lang="en-GB" sz="2600" dirty="0"/>
              <a:t>Some see the essence of strategy as entrepreneurial and dynamic with an element of risk</a:t>
            </a:r>
          </a:p>
          <a:p>
            <a:r>
              <a:rPr lang="en-GB" sz="2600" dirty="0"/>
              <a:t>In this view we find market opportunities, experiment and become increasingly competitive over time</a:t>
            </a:r>
          </a:p>
          <a:p>
            <a:r>
              <a:rPr lang="en-GB" sz="2600" dirty="0"/>
              <a:t>We think on our feet, are mobile in our approach and not rigid in our focus on a prescriptive approach and ultimate goal</a:t>
            </a:r>
          </a:p>
          <a:p>
            <a:r>
              <a:rPr lang="en-GB" sz="2600" dirty="0"/>
              <a:t>Public organisations are often risk averse and overly bureaucratic</a:t>
            </a:r>
          </a:p>
          <a:p>
            <a:r>
              <a:rPr lang="en-GB" sz="2600" dirty="0"/>
              <a:t>This restricts how mobile and dynamic we can be</a:t>
            </a:r>
          </a:p>
        </p:txBody>
      </p:sp>
      <p:sp>
        <p:nvSpPr>
          <p:cNvPr id="4" name="Slide Number Placeholder 3">
            <a:extLst>
              <a:ext uri="{FF2B5EF4-FFF2-40B4-BE49-F238E27FC236}">
                <a16:creationId xmlns:a16="http://schemas.microsoft.com/office/drawing/2014/main" id="{E8FF1728-3AD4-6447-4656-4AACDD69361A}"/>
              </a:ext>
            </a:extLst>
          </p:cNvPr>
          <p:cNvSpPr>
            <a:spLocks noGrp="1"/>
          </p:cNvSpPr>
          <p:nvPr>
            <p:ph type="sldNum" sz="quarter" idx="12"/>
          </p:nvPr>
        </p:nvSpPr>
        <p:spPr/>
        <p:txBody>
          <a:bodyPr/>
          <a:lstStyle/>
          <a:p>
            <a:fld id="{68F0AA0E-D5BF-4574-8896-946A0CAC484F}" type="slidenum">
              <a:rPr lang="en-GB" smtClean="0"/>
              <a:t>8</a:t>
            </a:fld>
            <a:endParaRPr lang="en-GB"/>
          </a:p>
        </p:txBody>
      </p:sp>
    </p:spTree>
    <p:extLst>
      <p:ext uri="{BB962C8B-B14F-4D97-AF65-F5344CB8AC3E}">
        <p14:creationId xmlns:p14="http://schemas.microsoft.com/office/powerpoint/2010/main" val="2544703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Prescriptive and emergent strategy</a:t>
            </a:r>
          </a:p>
        </p:txBody>
      </p:sp>
      <p:sp>
        <p:nvSpPr>
          <p:cNvPr id="5" name="Right Arrow 4"/>
          <p:cNvSpPr/>
          <p:nvPr/>
        </p:nvSpPr>
        <p:spPr>
          <a:xfrm>
            <a:off x="838200" y="1522793"/>
            <a:ext cx="9732264" cy="153619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Straight line prescriptive approach towards a clear and specific target</a:t>
            </a:r>
          </a:p>
        </p:txBody>
      </p:sp>
      <p:pic>
        <p:nvPicPr>
          <p:cNvPr id="18" name="Picture 17"/>
          <p:cNvPicPr>
            <a:picLocks noChangeAspect="1"/>
          </p:cNvPicPr>
          <p:nvPr/>
        </p:nvPicPr>
        <p:blipFill>
          <a:blip r:embed="rId2"/>
          <a:stretch>
            <a:fillRect/>
          </a:stretch>
        </p:blipFill>
        <p:spPr>
          <a:xfrm rot="18548403">
            <a:off x="7375501" y="3220652"/>
            <a:ext cx="2464013" cy="2464013"/>
          </a:xfrm>
          <a:prstGeom prst="rect">
            <a:avLst/>
          </a:prstGeom>
        </p:spPr>
      </p:pic>
      <p:sp>
        <p:nvSpPr>
          <p:cNvPr id="19" name="TextBox 18"/>
          <p:cNvSpPr txBox="1"/>
          <p:nvPr/>
        </p:nvSpPr>
        <p:spPr>
          <a:xfrm>
            <a:off x="838200" y="3298496"/>
            <a:ext cx="5924145" cy="2308324"/>
          </a:xfrm>
          <a:prstGeom prst="rect">
            <a:avLst/>
          </a:prstGeom>
          <a:noFill/>
        </p:spPr>
        <p:txBody>
          <a:bodyPr wrap="square" rtlCol="0">
            <a:spAutoFit/>
          </a:bodyPr>
          <a:lstStyle/>
          <a:p>
            <a:r>
              <a:rPr lang="en-GB" sz="2400" dirty="0"/>
              <a:t>Emergent strategy doesn’t demand the neat, straight line, prescriptive approach of prescriptive strategy</a:t>
            </a:r>
          </a:p>
          <a:p>
            <a:endParaRPr lang="en-GB" sz="2400" dirty="0"/>
          </a:p>
          <a:p>
            <a:r>
              <a:rPr lang="en-GB" sz="2400" dirty="0"/>
              <a:t>We know the direction of travel but we don’t have clear, specific target to hit</a:t>
            </a:r>
          </a:p>
        </p:txBody>
      </p:sp>
      <p:sp>
        <p:nvSpPr>
          <p:cNvPr id="2" name="Slide Number Placeholder 1">
            <a:extLst>
              <a:ext uri="{FF2B5EF4-FFF2-40B4-BE49-F238E27FC236}">
                <a16:creationId xmlns:a16="http://schemas.microsoft.com/office/drawing/2014/main" id="{7B3DCF72-8697-BD8F-74B9-5A2F56BBAFA2}"/>
              </a:ext>
            </a:extLst>
          </p:cNvPr>
          <p:cNvSpPr>
            <a:spLocks noGrp="1"/>
          </p:cNvSpPr>
          <p:nvPr>
            <p:ph type="sldNum" sz="quarter" idx="12"/>
          </p:nvPr>
        </p:nvSpPr>
        <p:spPr/>
        <p:txBody>
          <a:bodyPr/>
          <a:lstStyle/>
          <a:p>
            <a:fld id="{68F0AA0E-D5BF-4574-8896-946A0CAC484F}" type="slidenum">
              <a:rPr lang="en-GB" smtClean="0"/>
              <a:t>9</a:t>
            </a:fld>
            <a:endParaRPr lang="en-GB"/>
          </a:p>
        </p:txBody>
      </p:sp>
    </p:spTree>
    <p:extLst>
      <p:ext uri="{BB962C8B-B14F-4D97-AF65-F5344CB8AC3E}">
        <p14:creationId xmlns:p14="http://schemas.microsoft.com/office/powerpoint/2010/main" val="2944349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19"/>
                                        </p:tgtEl>
                                        <p:attrNameLst>
                                          <p:attrName>style.visibility</p:attrName>
                                        </p:attrNameLst>
                                      </p:cBhvr>
                                      <p:to>
                                        <p:strVal val="visible"/>
                                      </p:to>
                                    </p:set>
                                    <p:anim calcmode="lin" valueType="num">
                                      <p:cBhvr additive="base">
                                        <p:cTn id="21" dur="500" fill="hold"/>
                                        <p:tgtEl>
                                          <p:spTgt spid="19"/>
                                        </p:tgtEl>
                                        <p:attrNameLst>
                                          <p:attrName>ppt_x</p:attrName>
                                        </p:attrNameLst>
                                      </p:cBhvr>
                                      <p:tavLst>
                                        <p:tav tm="0">
                                          <p:val>
                                            <p:strVal val="#ppt_x"/>
                                          </p:val>
                                        </p:tav>
                                        <p:tav tm="100000">
                                          <p:val>
                                            <p:strVal val="#ppt_x"/>
                                          </p:val>
                                        </p:tav>
                                      </p:tavLst>
                                    </p:anim>
                                    <p:anim calcmode="lin" valueType="num">
                                      <p:cBhvr additive="base">
                                        <p:cTn id="22"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9"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1811996805"/>
              </p:ext>
            </p:extLst>
          </p:nvPr>
        </p:nvGraphicFramePr>
        <p:xfrm>
          <a:off x="858648" y="470083"/>
          <a:ext cx="11050954" cy="58263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p:cNvSpPr txBox="1"/>
          <p:nvPr/>
        </p:nvSpPr>
        <p:spPr>
          <a:xfrm>
            <a:off x="9266990" y="5899612"/>
            <a:ext cx="2273746" cy="369332"/>
          </a:xfrm>
          <a:prstGeom prst="rect">
            <a:avLst/>
          </a:prstGeom>
          <a:noFill/>
        </p:spPr>
        <p:txBody>
          <a:bodyPr wrap="square" rtlCol="0">
            <a:spAutoFit/>
          </a:bodyPr>
          <a:lstStyle/>
          <a:p>
            <a:r>
              <a:rPr lang="en-GB" dirty="0">
                <a:solidFill>
                  <a:prstClr val="black"/>
                </a:solidFill>
              </a:rPr>
              <a:t>Capon (2008:14)</a:t>
            </a:r>
          </a:p>
        </p:txBody>
      </p:sp>
      <p:sp>
        <p:nvSpPr>
          <p:cNvPr id="2" name="Slide Number Placeholder 1">
            <a:extLst>
              <a:ext uri="{FF2B5EF4-FFF2-40B4-BE49-F238E27FC236}">
                <a16:creationId xmlns:a16="http://schemas.microsoft.com/office/drawing/2014/main" id="{D99D6A7A-BAAF-E6EF-CD0F-85CD61A06C2E}"/>
              </a:ext>
            </a:extLst>
          </p:cNvPr>
          <p:cNvSpPr>
            <a:spLocks noGrp="1"/>
          </p:cNvSpPr>
          <p:nvPr>
            <p:ph type="sldNum" sz="quarter" idx="12"/>
          </p:nvPr>
        </p:nvSpPr>
        <p:spPr/>
        <p:txBody>
          <a:bodyPr/>
          <a:lstStyle/>
          <a:p>
            <a:fld id="{68F0AA0E-D5BF-4574-8896-946A0CAC484F}" type="slidenum">
              <a:rPr lang="en-GB" smtClean="0"/>
              <a:t>10</a:t>
            </a:fld>
            <a:endParaRPr lang="en-GB"/>
          </a:p>
        </p:txBody>
      </p:sp>
    </p:spTree>
    <p:extLst>
      <p:ext uri="{BB962C8B-B14F-4D97-AF65-F5344CB8AC3E}">
        <p14:creationId xmlns:p14="http://schemas.microsoft.com/office/powerpoint/2010/main" val="2356713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graphicEl>
                                              <a:dgm id="{4DC7E26A-FADA-44FF-9884-2771277B7F1E}"/>
                                            </p:graphicEl>
                                          </p:spTgt>
                                        </p:tgtEl>
                                        <p:attrNameLst>
                                          <p:attrName>style.visibility</p:attrName>
                                        </p:attrNameLst>
                                      </p:cBhvr>
                                      <p:to>
                                        <p:strVal val="visible"/>
                                      </p:to>
                                    </p:set>
                                    <p:animEffect transition="in" filter="fade">
                                      <p:cBhvr>
                                        <p:cTn id="7" dur="1000"/>
                                        <p:tgtEl>
                                          <p:spTgt spid="4">
                                            <p:graphicEl>
                                              <a:dgm id="{4DC7E26A-FADA-44FF-9884-2771277B7F1E}"/>
                                            </p:graphicEl>
                                          </p:spTgt>
                                        </p:tgtEl>
                                      </p:cBhvr>
                                    </p:animEffect>
                                    <p:anim calcmode="lin" valueType="num">
                                      <p:cBhvr>
                                        <p:cTn id="8" dur="1000" fill="hold"/>
                                        <p:tgtEl>
                                          <p:spTgt spid="4">
                                            <p:graphicEl>
                                              <a:dgm id="{4DC7E26A-FADA-44FF-9884-2771277B7F1E}"/>
                                            </p:graphicEl>
                                          </p:spTgt>
                                        </p:tgtEl>
                                        <p:attrNameLst>
                                          <p:attrName>ppt_x</p:attrName>
                                        </p:attrNameLst>
                                      </p:cBhvr>
                                      <p:tavLst>
                                        <p:tav tm="0">
                                          <p:val>
                                            <p:strVal val="#ppt_x"/>
                                          </p:val>
                                        </p:tav>
                                        <p:tav tm="100000">
                                          <p:val>
                                            <p:strVal val="#ppt_x"/>
                                          </p:val>
                                        </p:tav>
                                      </p:tavLst>
                                    </p:anim>
                                    <p:anim calcmode="lin" valueType="num">
                                      <p:cBhvr>
                                        <p:cTn id="9" dur="1000" fill="hold"/>
                                        <p:tgtEl>
                                          <p:spTgt spid="4">
                                            <p:graphicEl>
                                              <a:dgm id="{4DC7E26A-FADA-44FF-9884-2771277B7F1E}"/>
                                            </p:graphic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graphicEl>
                                              <a:dgm id="{4314A38B-7B99-4D50-95FC-A61BF2C0084E}"/>
                                            </p:graphicEl>
                                          </p:spTgt>
                                        </p:tgtEl>
                                        <p:attrNameLst>
                                          <p:attrName>style.visibility</p:attrName>
                                        </p:attrNameLst>
                                      </p:cBhvr>
                                      <p:to>
                                        <p:strVal val="visible"/>
                                      </p:to>
                                    </p:set>
                                    <p:animEffect transition="in" filter="fade">
                                      <p:cBhvr>
                                        <p:cTn id="14" dur="1000"/>
                                        <p:tgtEl>
                                          <p:spTgt spid="4">
                                            <p:graphicEl>
                                              <a:dgm id="{4314A38B-7B99-4D50-95FC-A61BF2C0084E}"/>
                                            </p:graphicEl>
                                          </p:spTgt>
                                        </p:tgtEl>
                                      </p:cBhvr>
                                    </p:animEffect>
                                    <p:anim calcmode="lin" valueType="num">
                                      <p:cBhvr>
                                        <p:cTn id="15" dur="1000" fill="hold"/>
                                        <p:tgtEl>
                                          <p:spTgt spid="4">
                                            <p:graphicEl>
                                              <a:dgm id="{4314A38B-7B99-4D50-95FC-A61BF2C0084E}"/>
                                            </p:graphicEl>
                                          </p:spTgt>
                                        </p:tgtEl>
                                        <p:attrNameLst>
                                          <p:attrName>ppt_x</p:attrName>
                                        </p:attrNameLst>
                                      </p:cBhvr>
                                      <p:tavLst>
                                        <p:tav tm="0">
                                          <p:val>
                                            <p:strVal val="#ppt_x"/>
                                          </p:val>
                                        </p:tav>
                                        <p:tav tm="100000">
                                          <p:val>
                                            <p:strVal val="#ppt_x"/>
                                          </p:val>
                                        </p:tav>
                                      </p:tavLst>
                                    </p:anim>
                                    <p:anim calcmode="lin" valueType="num">
                                      <p:cBhvr>
                                        <p:cTn id="16" dur="1000" fill="hold"/>
                                        <p:tgtEl>
                                          <p:spTgt spid="4">
                                            <p:graphicEl>
                                              <a:dgm id="{4314A38B-7B99-4D50-95FC-A61BF2C0084E}"/>
                                            </p:graphic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graphicEl>
                                              <a:dgm id="{B2AC9D43-C503-48DF-86AB-A28AE7994E74}"/>
                                            </p:graphicEl>
                                          </p:spTgt>
                                        </p:tgtEl>
                                        <p:attrNameLst>
                                          <p:attrName>style.visibility</p:attrName>
                                        </p:attrNameLst>
                                      </p:cBhvr>
                                      <p:to>
                                        <p:strVal val="visible"/>
                                      </p:to>
                                    </p:set>
                                    <p:animEffect transition="in" filter="fade">
                                      <p:cBhvr>
                                        <p:cTn id="21" dur="1000"/>
                                        <p:tgtEl>
                                          <p:spTgt spid="4">
                                            <p:graphicEl>
                                              <a:dgm id="{B2AC9D43-C503-48DF-86AB-A28AE7994E74}"/>
                                            </p:graphicEl>
                                          </p:spTgt>
                                        </p:tgtEl>
                                      </p:cBhvr>
                                    </p:animEffect>
                                    <p:anim calcmode="lin" valueType="num">
                                      <p:cBhvr>
                                        <p:cTn id="22" dur="1000" fill="hold"/>
                                        <p:tgtEl>
                                          <p:spTgt spid="4">
                                            <p:graphicEl>
                                              <a:dgm id="{B2AC9D43-C503-48DF-86AB-A28AE7994E74}"/>
                                            </p:graphicEl>
                                          </p:spTgt>
                                        </p:tgtEl>
                                        <p:attrNameLst>
                                          <p:attrName>ppt_x</p:attrName>
                                        </p:attrNameLst>
                                      </p:cBhvr>
                                      <p:tavLst>
                                        <p:tav tm="0">
                                          <p:val>
                                            <p:strVal val="#ppt_x"/>
                                          </p:val>
                                        </p:tav>
                                        <p:tav tm="100000">
                                          <p:val>
                                            <p:strVal val="#ppt_x"/>
                                          </p:val>
                                        </p:tav>
                                      </p:tavLst>
                                    </p:anim>
                                    <p:anim calcmode="lin" valueType="num">
                                      <p:cBhvr>
                                        <p:cTn id="23" dur="1000" fill="hold"/>
                                        <p:tgtEl>
                                          <p:spTgt spid="4">
                                            <p:graphicEl>
                                              <a:dgm id="{B2AC9D43-C503-48DF-86AB-A28AE7994E74}"/>
                                            </p:graphic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graphicEl>
                                              <a:dgm id="{6CEF6911-823F-4D0B-9422-16F5BCF5ED80}"/>
                                            </p:graphicEl>
                                          </p:spTgt>
                                        </p:tgtEl>
                                        <p:attrNameLst>
                                          <p:attrName>style.visibility</p:attrName>
                                        </p:attrNameLst>
                                      </p:cBhvr>
                                      <p:to>
                                        <p:strVal val="visible"/>
                                      </p:to>
                                    </p:set>
                                    <p:animEffect transition="in" filter="fade">
                                      <p:cBhvr>
                                        <p:cTn id="28" dur="1000"/>
                                        <p:tgtEl>
                                          <p:spTgt spid="4">
                                            <p:graphicEl>
                                              <a:dgm id="{6CEF6911-823F-4D0B-9422-16F5BCF5ED80}"/>
                                            </p:graphicEl>
                                          </p:spTgt>
                                        </p:tgtEl>
                                      </p:cBhvr>
                                    </p:animEffect>
                                    <p:anim calcmode="lin" valueType="num">
                                      <p:cBhvr>
                                        <p:cTn id="29" dur="1000" fill="hold"/>
                                        <p:tgtEl>
                                          <p:spTgt spid="4">
                                            <p:graphicEl>
                                              <a:dgm id="{6CEF6911-823F-4D0B-9422-16F5BCF5ED80}"/>
                                            </p:graphicEl>
                                          </p:spTgt>
                                        </p:tgtEl>
                                        <p:attrNameLst>
                                          <p:attrName>ppt_x</p:attrName>
                                        </p:attrNameLst>
                                      </p:cBhvr>
                                      <p:tavLst>
                                        <p:tav tm="0">
                                          <p:val>
                                            <p:strVal val="#ppt_x"/>
                                          </p:val>
                                        </p:tav>
                                        <p:tav tm="100000">
                                          <p:val>
                                            <p:strVal val="#ppt_x"/>
                                          </p:val>
                                        </p:tav>
                                      </p:tavLst>
                                    </p:anim>
                                    <p:anim calcmode="lin" valueType="num">
                                      <p:cBhvr>
                                        <p:cTn id="30" dur="1000" fill="hold"/>
                                        <p:tgtEl>
                                          <p:spTgt spid="4">
                                            <p:graphicEl>
                                              <a:dgm id="{6CEF6911-823F-4D0B-9422-16F5BCF5ED80}"/>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1546"/>
            <a:ext cx="10515600" cy="1325563"/>
          </a:xfrm>
        </p:spPr>
        <p:txBody>
          <a:bodyPr/>
          <a:lstStyle/>
          <a:p>
            <a:r>
              <a:rPr lang="en-GB" dirty="0"/>
              <a:t>Problems with prescriptive strategy</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304315171"/>
              </p:ext>
            </p:extLst>
          </p:nvPr>
        </p:nvGraphicFramePr>
        <p:xfrm>
          <a:off x="838200" y="1303071"/>
          <a:ext cx="10943492" cy="5175900"/>
        </p:xfrm>
        <a:graphic>
          <a:graphicData uri="http://schemas.openxmlformats.org/drawingml/2006/table">
            <a:tbl>
              <a:tblPr firstRow="1" bandRow="1">
                <a:tableStyleId>{5C22544A-7EE6-4342-B048-85BDC9FD1C3A}</a:tableStyleId>
              </a:tblPr>
              <a:tblGrid>
                <a:gridCol w="5471746">
                  <a:extLst>
                    <a:ext uri="{9D8B030D-6E8A-4147-A177-3AD203B41FA5}">
                      <a16:colId xmlns:a16="http://schemas.microsoft.com/office/drawing/2014/main" val="20000"/>
                    </a:ext>
                  </a:extLst>
                </a:gridCol>
                <a:gridCol w="5471746">
                  <a:extLst>
                    <a:ext uri="{9D8B030D-6E8A-4147-A177-3AD203B41FA5}">
                      <a16:colId xmlns:a16="http://schemas.microsoft.com/office/drawing/2014/main" val="20001"/>
                    </a:ext>
                  </a:extLst>
                </a:gridCol>
              </a:tblGrid>
              <a:tr h="533460">
                <a:tc>
                  <a:txBody>
                    <a:bodyPr/>
                    <a:lstStyle/>
                    <a:p>
                      <a:r>
                        <a:rPr lang="en-GB" sz="2000" dirty="0"/>
                        <a:t>Assumptions with prescriptive</a:t>
                      </a:r>
                      <a:r>
                        <a:rPr lang="en-GB" sz="2000" baseline="0" dirty="0"/>
                        <a:t> strategy</a:t>
                      </a:r>
                      <a:endParaRPr lang="en-GB" sz="2000" dirty="0"/>
                    </a:p>
                  </a:txBody>
                  <a:tcPr/>
                </a:tc>
                <a:tc>
                  <a:txBody>
                    <a:bodyPr/>
                    <a:lstStyle/>
                    <a:p>
                      <a:r>
                        <a:rPr lang="en-GB" sz="2000" dirty="0"/>
                        <a:t>Problems with prescriptive strategy</a:t>
                      </a:r>
                    </a:p>
                  </a:txBody>
                  <a:tcPr/>
                </a:tc>
                <a:extLst>
                  <a:ext uri="{0D108BD9-81ED-4DB2-BD59-A6C34878D82A}">
                    <a16:rowId xmlns:a16="http://schemas.microsoft.com/office/drawing/2014/main" val="10000"/>
                  </a:ext>
                </a:extLst>
              </a:tr>
              <a:tr h="1315380">
                <a:tc>
                  <a:txBody>
                    <a:bodyPr/>
                    <a:lstStyle/>
                    <a:p>
                      <a:r>
                        <a:rPr lang="en-GB" sz="2000" dirty="0"/>
                        <a:t>It assumes the future</a:t>
                      </a:r>
                      <a:r>
                        <a:rPr lang="en-GB" sz="2000" baseline="0" dirty="0"/>
                        <a:t> is highly predictable and this may be the case if the organisation operates in a simple, stable and static environment</a:t>
                      </a:r>
                      <a:endParaRPr lang="en-GB" sz="2000" dirty="0"/>
                    </a:p>
                  </a:txBody>
                  <a:tcPr/>
                </a:tc>
                <a:tc>
                  <a:txBody>
                    <a:bodyPr/>
                    <a:lstStyle/>
                    <a:p>
                      <a:r>
                        <a:rPr lang="en-GB" sz="2000" dirty="0"/>
                        <a:t>Not so of the environment is turbulent</a:t>
                      </a:r>
                    </a:p>
                  </a:txBody>
                  <a:tcPr/>
                </a:tc>
                <a:extLst>
                  <a:ext uri="{0D108BD9-81ED-4DB2-BD59-A6C34878D82A}">
                    <a16:rowId xmlns:a16="http://schemas.microsoft.com/office/drawing/2014/main" val="10001"/>
                  </a:ext>
                </a:extLst>
              </a:tr>
              <a:tr h="920766">
                <a:tc>
                  <a:txBody>
                    <a:bodyPr/>
                    <a:lstStyle/>
                    <a:p>
                      <a:r>
                        <a:rPr lang="en-GB" sz="2000" dirty="0"/>
                        <a:t>Strategic</a:t>
                      </a:r>
                      <a:r>
                        <a:rPr lang="en-GB" sz="2000" baseline="0" dirty="0"/>
                        <a:t> options can and will be implemented correctly</a:t>
                      </a:r>
                      <a:endParaRPr lang="en-GB" sz="2000" dirty="0"/>
                    </a:p>
                  </a:txBody>
                  <a:tcPr/>
                </a:tc>
                <a:tc>
                  <a:txBody>
                    <a:bodyPr/>
                    <a:lstStyle/>
                    <a:p>
                      <a:r>
                        <a:rPr lang="en-GB" sz="2000" dirty="0"/>
                        <a:t>Managers</a:t>
                      </a:r>
                      <a:r>
                        <a:rPr lang="en-GB" sz="2000" baseline="0" dirty="0"/>
                        <a:t> make mistakes, have their own agendas and may seek satisfactory outcomes not the best ones</a:t>
                      </a:r>
                      <a:endParaRPr lang="en-GB" sz="2000" dirty="0"/>
                    </a:p>
                  </a:txBody>
                  <a:tcPr/>
                </a:tc>
                <a:extLst>
                  <a:ext uri="{0D108BD9-81ED-4DB2-BD59-A6C34878D82A}">
                    <a16:rowId xmlns:a16="http://schemas.microsoft.com/office/drawing/2014/main" val="10002"/>
                  </a:ext>
                </a:extLst>
              </a:tr>
              <a:tr h="1315380">
                <a:tc>
                  <a:txBody>
                    <a:bodyPr/>
                    <a:lstStyle/>
                    <a:p>
                      <a:r>
                        <a:rPr lang="en-GB" sz="2000" dirty="0"/>
                        <a:t>Clear decisions</a:t>
                      </a:r>
                      <a:r>
                        <a:rPr lang="en-GB" sz="2000" baseline="0" dirty="0"/>
                        <a:t> are made concerning strategic options and all decision makers agree on everything</a:t>
                      </a:r>
                      <a:endParaRPr lang="en-GB" sz="2000" dirty="0"/>
                    </a:p>
                  </a:txBody>
                  <a:tcPr/>
                </a:tc>
                <a:tc>
                  <a:txBody>
                    <a:bodyPr/>
                    <a:lstStyle/>
                    <a:p>
                      <a:r>
                        <a:rPr lang="en-GB" sz="2000" dirty="0"/>
                        <a:t>Not likely. Some will support but others will not.</a:t>
                      </a:r>
                    </a:p>
                    <a:p>
                      <a:endParaRPr lang="en-GB" sz="2000" dirty="0"/>
                    </a:p>
                    <a:p>
                      <a:r>
                        <a:rPr lang="en-GB" sz="2000" dirty="0"/>
                        <a:t>Not</a:t>
                      </a:r>
                      <a:r>
                        <a:rPr lang="en-GB" sz="2000" baseline="0" dirty="0"/>
                        <a:t> all managers will be pulling in the same direction</a:t>
                      </a:r>
                      <a:endParaRPr lang="en-GB" sz="2000" dirty="0"/>
                    </a:p>
                  </a:txBody>
                  <a:tcPr/>
                </a:tc>
                <a:extLst>
                  <a:ext uri="{0D108BD9-81ED-4DB2-BD59-A6C34878D82A}">
                    <a16:rowId xmlns:a16="http://schemas.microsoft.com/office/drawing/2014/main" val="10003"/>
                  </a:ext>
                </a:extLst>
              </a:tr>
              <a:tr h="920766">
                <a:tc>
                  <a:txBody>
                    <a:bodyPr/>
                    <a:lstStyle/>
                    <a:p>
                      <a:r>
                        <a:rPr lang="en-GB" sz="2000" dirty="0"/>
                        <a:t>Strategy once developed is never adjusted</a:t>
                      </a:r>
                      <a:r>
                        <a:rPr lang="en-GB" sz="2000" baseline="0" dirty="0"/>
                        <a:t> or changed</a:t>
                      </a:r>
                      <a:endParaRPr lang="en-GB" sz="2000" dirty="0"/>
                    </a:p>
                  </a:txBody>
                  <a:tcPr/>
                </a:tc>
                <a:tc>
                  <a:txBody>
                    <a:bodyPr/>
                    <a:lstStyle/>
                    <a:p>
                      <a:r>
                        <a:rPr lang="en-GB" sz="2000" dirty="0"/>
                        <a:t>Very unlikely for most organisations as change in the environment often necessitates a change in</a:t>
                      </a:r>
                      <a:r>
                        <a:rPr lang="en-GB" sz="2000" baseline="0" dirty="0"/>
                        <a:t> strategy</a:t>
                      </a:r>
                      <a:endParaRPr lang="en-GB" sz="2000" dirty="0"/>
                    </a:p>
                  </a:txBody>
                  <a:tcPr/>
                </a:tc>
                <a:extLst>
                  <a:ext uri="{0D108BD9-81ED-4DB2-BD59-A6C34878D82A}">
                    <a16:rowId xmlns:a16="http://schemas.microsoft.com/office/drawing/2014/main" val="10004"/>
                  </a:ext>
                </a:extLst>
              </a:tr>
            </a:tbl>
          </a:graphicData>
        </a:graphic>
      </p:graphicFrame>
      <p:sp>
        <p:nvSpPr>
          <p:cNvPr id="3" name="Rectangle 2"/>
          <p:cNvSpPr/>
          <p:nvPr/>
        </p:nvSpPr>
        <p:spPr>
          <a:xfrm>
            <a:off x="6309946" y="1881554"/>
            <a:ext cx="5321808" cy="1143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p:cNvSpPr/>
          <p:nvPr/>
        </p:nvSpPr>
        <p:spPr>
          <a:xfrm>
            <a:off x="6364224" y="3179308"/>
            <a:ext cx="5321808" cy="9083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5"/>
          <p:cNvSpPr/>
          <p:nvPr/>
        </p:nvSpPr>
        <p:spPr>
          <a:xfrm>
            <a:off x="6364224" y="4207684"/>
            <a:ext cx="5321808" cy="1143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6"/>
          <p:cNvSpPr/>
          <p:nvPr/>
        </p:nvSpPr>
        <p:spPr>
          <a:xfrm>
            <a:off x="6364224" y="5554929"/>
            <a:ext cx="5321808" cy="935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Slide Number Placeholder 7">
            <a:extLst>
              <a:ext uri="{FF2B5EF4-FFF2-40B4-BE49-F238E27FC236}">
                <a16:creationId xmlns:a16="http://schemas.microsoft.com/office/drawing/2014/main" id="{06792F32-E61E-E7D7-533C-E1098F78F0F4}"/>
              </a:ext>
            </a:extLst>
          </p:cNvPr>
          <p:cNvSpPr>
            <a:spLocks noGrp="1"/>
          </p:cNvSpPr>
          <p:nvPr>
            <p:ph type="sldNum" sz="quarter" idx="12"/>
          </p:nvPr>
        </p:nvSpPr>
        <p:spPr/>
        <p:txBody>
          <a:bodyPr/>
          <a:lstStyle/>
          <a:p>
            <a:fld id="{68F0AA0E-D5BF-4574-8896-946A0CAC484F}" type="slidenum">
              <a:rPr lang="en-GB" smtClean="0"/>
              <a:t>11</a:t>
            </a:fld>
            <a:endParaRPr lang="en-GB"/>
          </a:p>
        </p:txBody>
      </p:sp>
    </p:spTree>
    <p:extLst>
      <p:ext uri="{BB962C8B-B14F-4D97-AF65-F5344CB8AC3E}">
        <p14:creationId xmlns:p14="http://schemas.microsoft.com/office/powerpoint/2010/main" val="3882132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xit" presetSubtype="1" fill="hold" grpId="0" nodeType="clickEffect">
                                  <p:stCondLst>
                                    <p:cond delay="0"/>
                                  </p:stCondLst>
                                  <p:childTnLst>
                                    <p:animEffect transition="out" filter="wheel(1)">
                                      <p:cBhvr>
                                        <p:cTn id="6" dur="2000"/>
                                        <p:tgtEl>
                                          <p:spTgt spid="3"/>
                                        </p:tgtEl>
                                      </p:cBhvr>
                                    </p:animEffect>
                                    <p:set>
                                      <p:cBhvr>
                                        <p:cTn id="7" dur="1" fill="hold">
                                          <p:stCondLst>
                                            <p:cond delay="1999"/>
                                          </p:stCondLst>
                                        </p:cTn>
                                        <p:tgtEl>
                                          <p:spTgt spid="3"/>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21" presetClass="exit" presetSubtype="1" fill="hold" grpId="0" nodeType="clickEffect">
                                  <p:stCondLst>
                                    <p:cond delay="0"/>
                                  </p:stCondLst>
                                  <p:childTnLst>
                                    <p:animEffect transition="out" filter="wheel(1)">
                                      <p:cBhvr>
                                        <p:cTn id="11" dur="2000"/>
                                        <p:tgtEl>
                                          <p:spTgt spid="5"/>
                                        </p:tgtEl>
                                      </p:cBhvr>
                                    </p:animEffect>
                                    <p:set>
                                      <p:cBhvr>
                                        <p:cTn id="12" dur="1" fill="hold">
                                          <p:stCondLst>
                                            <p:cond delay="1999"/>
                                          </p:stCondLst>
                                        </p:cTn>
                                        <p:tgtEl>
                                          <p:spTgt spid="5"/>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21" presetClass="exit" presetSubtype="1" fill="hold" grpId="0" nodeType="clickEffect">
                                  <p:stCondLst>
                                    <p:cond delay="0"/>
                                  </p:stCondLst>
                                  <p:childTnLst>
                                    <p:animEffect transition="out" filter="wheel(1)">
                                      <p:cBhvr>
                                        <p:cTn id="16" dur="2000"/>
                                        <p:tgtEl>
                                          <p:spTgt spid="6"/>
                                        </p:tgtEl>
                                      </p:cBhvr>
                                    </p:animEffect>
                                    <p:set>
                                      <p:cBhvr>
                                        <p:cTn id="17" dur="1" fill="hold">
                                          <p:stCondLst>
                                            <p:cond delay="1999"/>
                                          </p:stCondLst>
                                        </p:cTn>
                                        <p:tgtEl>
                                          <p:spTgt spid="6"/>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21" presetClass="exit" presetSubtype="1" fill="hold" grpId="0" nodeType="clickEffect">
                                  <p:stCondLst>
                                    <p:cond delay="0"/>
                                  </p:stCondLst>
                                  <p:childTnLst>
                                    <p:animEffect transition="out" filter="wheel(1)">
                                      <p:cBhvr>
                                        <p:cTn id="21" dur="2000"/>
                                        <p:tgtEl>
                                          <p:spTgt spid="7"/>
                                        </p:tgtEl>
                                      </p:cBhvr>
                                    </p:animEffect>
                                    <p:set>
                                      <p:cBhvr>
                                        <p:cTn id="22" dur="1" fill="hold">
                                          <p:stCondLst>
                                            <p:cond delay="19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75766" y="1188637"/>
            <a:ext cx="3534315" cy="4480726"/>
          </a:xfrm>
        </p:spPr>
        <p:txBody>
          <a:bodyPr>
            <a:normAutofit/>
          </a:bodyPr>
          <a:lstStyle/>
          <a:p>
            <a:pPr algn="r"/>
            <a:r>
              <a:rPr lang="en-GB" sz="5100" dirty="0"/>
              <a:t>A consensus view</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255258" y="1188637"/>
            <a:ext cx="5860945" cy="4272696"/>
          </a:xfrm>
        </p:spPr>
        <p:txBody>
          <a:bodyPr anchor="ctr">
            <a:normAutofit/>
          </a:bodyPr>
          <a:lstStyle/>
          <a:p>
            <a:pPr marL="0" indent="0">
              <a:buNone/>
            </a:pPr>
            <a:r>
              <a:rPr lang="en-GB" dirty="0"/>
              <a:t>“The field of strategic management deals with the major intended and emergent initiatives taken by general managers on behalf of owners, involving utilisation of resources, to enhance the performance of firms in their external environments.” </a:t>
            </a:r>
          </a:p>
          <a:p>
            <a:pPr marL="0" indent="0">
              <a:buNone/>
            </a:pPr>
            <a:r>
              <a:rPr lang="en-GB" sz="2400" dirty="0"/>
              <a:t>[Lynch 2012:8]</a:t>
            </a:r>
          </a:p>
        </p:txBody>
      </p:sp>
      <p:sp>
        <p:nvSpPr>
          <p:cNvPr id="4" name="Slide Number Placeholder 3">
            <a:extLst>
              <a:ext uri="{FF2B5EF4-FFF2-40B4-BE49-F238E27FC236}">
                <a16:creationId xmlns:a16="http://schemas.microsoft.com/office/drawing/2014/main" id="{9F950875-D9F3-5C20-51C6-9D6086C91538}"/>
              </a:ext>
            </a:extLst>
          </p:cNvPr>
          <p:cNvSpPr>
            <a:spLocks noGrp="1"/>
          </p:cNvSpPr>
          <p:nvPr>
            <p:ph type="sldNum" sz="quarter" idx="12"/>
          </p:nvPr>
        </p:nvSpPr>
        <p:spPr/>
        <p:txBody>
          <a:bodyPr/>
          <a:lstStyle/>
          <a:p>
            <a:fld id="{68F0AA0E-D5BF-4574-8896-946A0CAC484F}" type="slidenum">
              <a:rPr lang="en-GB" smtClean="0"/>
              <a:t>12</a:t>
            </a:fld>
            <a:endParaRPr lang="en-GB"/>
          </a:p>
        </p:txBody>
      </p:sp>
    </p:spTree>
    <p:extLst>
      <p:ext uri="{BB962C8B-B14F-4D97-AF65-F5344CB8AC3E}">
        <p14:creationId xmlns:p14="http://schemas.microsoft.com/office/powerpoint/2010/main" val="999674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297762" y="329184"/>
            <a:ext cx="6251110" cy="1783080"/>
          </a:xfrm>
        </p:spPr>
        <p:txBody>
          <a:bodyPr anchor="b">
            <a:normAutofit/>
          </a:bodyPr>
          <a:lstStyle/>
          <a:p>
            <a:r>
              <a:rPr lang="en-GB" sz="5400"/>
              <a:t>A consensus view</a:t>
            </a:r>
          </a:p>
        </p:txBody>
      </p:sp>
      <p:pic>
        <p:nvPicPr>
          <p:cNvPr id="9" name="Picture 8">
            <a:extLst>
              <a:ext uri="{FF2B5EF4-FFF2-40B4-BE49-F238E27FC236}">
                <a16:creationId xmlns:a16="http://schemas.microsoft.com/office/drawing/2014/main" id="{6764BCD7-8DF5-4F69-9BF6-BCCC58FEEBBF}"/>
              </a:ext>
            </a:extLst>
          </p:cNvPr>
          <p:cNvPicPr>
            <a:picLocks noChangeAspect="1"/>
          </p:cNvPicPr>
          <p:nvPr/>
        </p:nvPicPr>
        <p:blipFill rotWithShape="1">
          <a:blip r:embed="rId2"/>
          <a:srcRect t="1710" r="-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6"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6552782C-DD51-4BFB-B5FB-E71D46BEB2E2}"/>
              </a:ext>
            </a:extLst>
          </p:cNvPr>
          <p:cNvSpPr>
            <a:spLocks noGrp="1"/>
          </p:cNvSpPr>
          <p:nvPr>
            <p:ph idx="1"/>
          </p:nvPr>
        </p:nvSpPr>
        <p:spPr>
          <a:xfrm>
            <a:off x="5297762" y="2706624"/>
            <a:ext cx="6251110" cy="1783080"/>
          </a:xfrm>
        </p:spPr>
        <p:txBody>
          <a:bodyPr>
            <a:normAutofit/>
          </a:bodyPr>
          <a:lstStyle/>
          <a:p>
            <a:r>
              <a:rPr lang="en-US" dirty="0"/>
              <a:t>“The name of the game is innovation. We work really hard to try to turn innovation into strategy and a process.”</a:t>
            </a:r>
          </a:p>
          <a:p>
            <a:endParaRPr lang="en-GB" sz="2200" dirty="0"/>
          </a:p>
        </p:txBody>
      </p:sp>
      <p:sp>
        <p:nvSpPr>
          <p:cNvPr id="12" name="TextBox 11">
            <a:extLst>
              <a:ext uri="{FF2B5EF4-FFF2-40B4-BE49-F238E27FC236}">
                <a16:creationId xmlns:a16="http://schemas.microsoft.com/office/drawing/2014/main" id="{3872634D-B0F2-4892-8FB6-FBA85CEEB473}"/>
              </a:ext>
            </a:extLst>
          </p:cNvPr>
          <p:cNvSpPr txBox="1"/>
          <p:nvPr/>
        </p:nvSpPr>
        <p:spPr>
          <a:xfrm>
            <a:off x="5387861" y="4803093"/>
            <a:ext cx="5419685" cy="461665"/>
          </a:xfrm>
          <a:prstGeom prst="rect">
            <a:avLst/>
          </a:prstGeom>
          <a:noFill/>
        </p:spPr>
        <p:txBody>
          <a:bodyPr wrap="square">
            <a:spAutoFit/>
          </a:bodyPr>
          <a:lstStyle/>
          <a:p>
            <a:r>
              <a:rPr lang="en-US" sz="2400" dirty="0"/>
              <a:t>CEO of Proctor and Gamble AJ </a:t>
            </a:r>
            <a:r>
              <a:rPr lang="en-US" sz="2400" dirty="0" err="1"/>
              <a:t>Laffley</a:t>
            </a:r>
            <a:r>
              <a:rPr lang="en-US" sz="2400" dirty="0"/>
              <a:t> </a:t>
            </a:r>
            <a:endParaRPr lang="en-GB" sz="2400" dirty="0"/>
          </a:p>
        </p:txBody>
      </p:sp>
      <p:sp>
        <p:nvSpPr>
          <p:cNvPr id="3" name="Slide Number Placeholder 2">
            <a:extLst>
              <a:ext uri="{FF2B5EF4-FFF2-40B4-BE49-F238E27FC236}">
                <a16:creationId xmlns:a16="http://schemas.microsoft.com/office/drawing/2014/main" id="{3BD98727-1872-B7BD-4525-7D652917638E}"/>
              </a:ext>
            </a:extLst>
          </p:cNvPr>
          <p:cNvSpPr>
            <a:spLocks noGrp="1"/>
          </p:cNvSpPr>
          <p:nvPr>
            <p:ph type="sldNum" sz="quarter" idx="12"/>
          </p:nvPr>
        </p:nvSpPr>
        <p:spPr/>
        <p:txBody>
          <a:bodyPr/>
          <a:lstStyle/>
          <a:p>
            <a:fld id="{68F0AA0E-D5BF-4574-8896-946A0CAC484F}" type="slidenum">
              <a:rPr lang="en-GB" smtClean="0"/>
              <a:t>13</a:t>
            </a:fld>
            <a:endParaRPr lang="en-GB"/>
          </a:p>
        </p:txBody>
      </p:sp>
    </p:spTree>
    <p:extLst>
      <p:ext uri="{BB962C8B-B14F-4D97-AF65-F5344CB8AC3E}">
        <p14:creationId xmlns:p14="http://schemas.microsoft.com/office/powerpoint/2010/main" val="27584578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3B507-7598-493B-A3E6-55A467C0508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41839E6-0E61-4CEE-8072-A6F19989A61A}"/>
              </a:ext>
            </a:extLst>
          </p:cNvPr>
          <p:cNvSpPr>
            <a:spLocks noGrp="1"/>
          </p:cNvSpPr>
          <p:nvPr>
            <p:ph idx="1"/>
          </p:nvPr>
        </p:nvSpPr>
        <p:spPr>
          <a:xfrm>
            <a:off x="838200" y="1690688"/>
            <a:ext cx="10515600" cy="4351338"/>
          </a:xfrm>
        </p:spPr>
        <p:txBody>
          <a:bodyPr>
            <a:normAutofit fontScale="92500"/>
          </a:bodyPr>
          <a:lstStyle/>
          <a:p>
            <a:r>
              <a:rPr lang="en-US" dirty="0"/>
              <a:t>Ansoff, I (1979) </a:t>
            </a:r>
            <a:r>
              <a:rPr lang="en-US" i="1" dirty="0"/>
              <a:t>Strategic Management</a:t>
            </a:r>
            <a:r>
              <a:rPr lang="en-US" dirty="0"/>
              <a:t>. Basingstoke: Palgrave Macmillan</a:t>
            </a:r>
          </a:p>
          <a:p>
            <a:r>
              <a:rPr lang="en-US" dirty="0"/>
              <a:t>Ansoff, I (1993) Challenges of the 21st Century: United States International University, available at </a:t>
            </a:r>
            <a:r>
              <a:rPr lang="en-US" dirty="0">
                <a:hlinkClick r:id="rId2"/>
              </a:rPr>
              <a:t>https://youtu.be/qbMnw67VpNM</a:t>
            </a:r>
            <a:r>
              <a:rPr lang="en-US" dirty="0"/>
              <a:t> </a:t>
            </a:r>
          </a:p>
          <a:p>
            <a:r>
              <a:rPr lang="en-US" dirty="0"/>
              <a:t>Bovaird T (2016) ‘Strategic Management in Public Sector </a:t>
            </a:r>
            <a:r>
              <a:rPr lang="en-US" dirty="0" err="1"/>
              <a:t>Organisations’</a:t>
            </a:r>
            <a:r>
              <a:rPr lang="en-US" dirty="0"/>
              <a:t> in Bovaird, T. and Loeffler, E. (eds) (2016) </a:t>
            </a:r>
            <a:r>
              <a:rPr lang="en-US" i="1" dirty="0"/>
              <a:t>Public Management and Governance </a:t>
            </a:r>
            <a:r>
              <a:rPr lang="en-US" dirty="0"/>
              <a:t>(3rd edition). Abingdon: Routledge</a:t>
            </a:r>
          </a:p>
          <a:p>
            <a:r>
              <a:rPr lang="en-US" dirty="0"/>
              <a:t>Johnson G, Scholes K and Whittington R (2008) </a:t>
            </a:r>
            <a:r>
              <a:rPr lang="en-US" i="1" dirty="0"/>
              <a:t>Exploring corporate strategy</a:t>
            </a:r>
            <a:r>
              <a:rPr lang="en-US" dirty="0"/>
              <a:t>: text and cases (8th edition). Harlow: FT Prentice Hall.</a:t>
            </a:r>
          </a:p>
          <a:p>
            <a:r>
              <a:rPr lang="en-US" dirty="0"/>
              <a:t>Lynch RL (2012) </a:t>
            </a:r>
            <a:r>
              <a:rPr lang="en-US" i="1" dirty="0"/>
              <a:t>Strategic Management 6th edition</a:t>
            </a:r>
            <a:r>
              <a:rPr lang="en-US" dirty="0"/>
              <a:t>, Harlow: Pearson [7-25]</a:t>
            </a:r>
          </a:p>
          <a:p>
            <a:endParaRPr lang="en-GB" dirty="0"/>
          </a:p>
        </p:txBody>
      </p:sp>
      <p:sp>
        <p:nvSpPr>
          <p:cNvPr id="4" name="Slide Number Placeholder 3">
            <a:extLst>
              <a:ext uri="{FF2B5EF4-FFF2-40B4-BE49-F238E27FC236}">
                <a16:creationId xmlns:a16="http://schemas.microsoft.com/office/drawing/2014/main" id="{67B1BFC8-78F0-6FC6-BB07-302CBA6E21FD}"/>
              </a:ext>
            </a:extLst>
          </p:cNvPr>
          <p:cNvSpPr>
            <a:spLocks noGrp="1"/>
          </p:cNvSpPr>
          <p:nvPr>
            <p:ph type="sldNum" sz="quarter" idx="12"/>
          </p:nvPr>
        </p:nvSpPr>
        <p:spPr/>
        <p:txBody>
          <a:bodyPr/>
          <a:lstStyle/>
          <a:p>
            <a:fld id="{68F0AA0E-D5BF-4574-8896-946A0CAC484F}" type="slidenum">
              <a:rPr lang="en-GB" smtClean="0"/>
              <a:t>14</a:t>
            </a:fld>
            <a:endParaRPr lang="en-GB"/>
          </a:p>
        </p:txBody>
      </p:sp>
    </p:spTree>
    <p:extLst>
      <p:ext uri="{BB962C8B-B14F-4D97-AF65-F5344CB8AC3E}">
        <p14:creationId xmlns:p14="http://schemas.microsoft.com/office/powerpoint/2010/main" val="25965549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0921D-409E-4475-F91C-BAB6559A52A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D9D9452-D9DA-EF0D-DE3F-0501567B054B}"/>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214EEF6E-D14B-26CD-7B25-ACE6A583111A}"/>
              </a:ext>
            </a:extLst>
          </p:cNvPr>
          <p:cNvSpPr>
            <a:spLocks noGrp="1"/>
          </p:cNvSpPr>
          <p:nvPr>
            <p:ph type="sldNum" sz="quarter" idx="12"/>
          </p:nvPr>
        </p:nvSpPr>
        <p:spPr/>
        <p:txBody>
          <a:bodyPr/>
          <a:lstStyle/>
          <a:p>
            <a:fld id="{68F0AA0E-D5BF-4574-8896-946A0CAC484F}" type="slidenum">
              <a:rPr lang="en-GB" smtClean="0"/>
              <a:t>15</a:t>
            </a:fld>
            <a:endParaRPr lang="en-GB"/>
          </a:p>
        </p:txBody>
      </p:sp>
    </p:spTree>
    <p:extLst>
      <p:ext uri="{BB962C8B-B14F-4D97-AF65-F5344CB8AC3E}">
        <p14:creationId xmlns:p14="http://schemas.microsoft.com/office/powerpoint/2010/main" val="21517854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Strategy development in public and non-profit organisation</a:t>
            </a:r>
          </a:p>
        </p:txBody>
      </p:sp>
      <p:graphicFrame>
        <p:nvGraphicFramePr>
          <p:cNvPr id="4" name="Diagram 3"/>
          <p:cNvGraphicFramePr/>
          <p:nvPr>
            <p:extLst>
              <p:ext uri="{D42A27DB-BD31-4B8C-83A1-F6EECF244321}">
                <p14:modId xmlns:p14="http://schemas.microsoft.com/office/powerpoint/2010/main" val="3757326734"/>
              </p:ext>
            </p:extLst>
          </p:nvPr>
        </p:nvGraphicFramePr>
        <p:xfrm>
          <a:off x="2238248" y="1350602"/>
          <a:ext cx="9575800" cy="57542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a:extLst>
              <a:ext uri="{FF2B5EF4-FFF2-40B4-BE49-F238E27FC236}">
                <a16:creationId xmlns:a16="http://schemas.microsoft.com/office/drawing/2014/main" id="{C775A37C-837A-DB00-7082-357EBF51A5ED}"/>
              </a:ext>
            </a:extLst>
          </p:cNvPr>
          <p:cNvSpPr>
            <a:spLocks noGrp="1"/>
          </p:cNvSpPr>
          <p:nvPr>
            <p:ph type="sldNum" sz="quarter" idx="12"/>
          </p:nvPr>
        </p:nvSpPr>
        <p:spPr/>
        <p:txBody>
          <a:bodyPr/>
          <a:lstStyle/>
          <a:p>
            <a:fld id="{68F0AA0E-D5BF-4574-8896-946A0CAC484F}" type="slidenum">
              <a:rPr lang="en-GB" smtClean="0"/>
              <a:t>16</a:t>
            </a:fld>
            <a:endParaRPr lang="en-GB"/>
          </a:p>
        </p:txBody>
      </p:sp>
    </p:spTree>
    <p:extLst>
      <p:ext uri="{BB962C8B-B14F-4D97-AF65-F5344CB8AC3E}">
        <p14:creationId xmlns:p14="http://schemas.microsoft.com/office/powerpoint/2010/main" val="1025583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graphicEl>
                                              <a:dgm id="{847F409C-9F20-4795-9AE7-C618132C28DB}"/>
                                            </p:graphicEl>
                                          </p:spTgt>
                                        </p:tgtEl>
                                        <p:attrNameLst>
                                          <p:attrName>style.visibility</p:attrName>
                                        </p:attrNameLst>
                                      </p:cBhvr>
                                      <p:to>
                                        <p:strVal val="visible"/>
                                      </p:to>
                                    </p:set>
                                    <p:animEffect transition="in" filter="fade">
                                      <p:cBhvr>
                                        <p:cTn id="7" dur="1000"/>
                                        <p:tgtEl>
                                          <p:spTgt spid="4">
                                            <p:graphicEl>
                                              <a:dgm id="{847F409C-9F20-4795-9AE7-C618132C28DB}"/>
                                            </p:graphicEl>
                                          </p:spTgt>
                                        </p:tgtEl>
                                      </p:cBhvr>
                                    </p:animEffect>
                                    <p:anim calcmode="lin" valueType="num">
                                      <p:cBhvr>
                                        <p:cTn id="8" dur="1000" fill="hold"/>
                                        <p:tgtEl>
                                          <p:spTgt spid="4">
                                            <p:graphicEl>
                                              <a:dgm id="{847F409C-9F20-4795-9AE7-C618132C28DB}"/>
                                            </p:graphicEl>
                                          </p:spTgt>
                                        </p:tgtEl>
                                        <p:attrNameLst>
                                          <p:attrName>ppt_x</p:attrName>
                                        </p:attrNameLst>
                                      </p:cBhvr>
                                      <p:tavLst>
                                        <p:tav tm="0">
                                          <p:val>
                                            <p:strVal val="#ppt_x"/>
                                          </p:val>
                                        </p:tav>
                                        <p:tav tm="100000">
                                          <p:val>
                                            <p:strVal val="#ppt_x"/>
                                          </p:val>
                                        </p:tav>
                                      </p:tavLst>
                                    </p:anim>
                                    <p:anim calcmode="lin" valueType="num">
                                      <p:cBhvr>
                                        <p:cTn id="9" dur="1000" fill="hold"/>
                                        <p:tgtEl>
                                          <p:spTgt spid="4">
                                            <p:graphicEl>
                                              <a:dgm id="{847F409C-9F20-4795-9AE7-C618132C28DB}"/>
                                            </p:graphic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graphicEl>
                                              <a:dgm id="{503520C1-D9B0-41E2-A11F-29F2BEC608DC}"/>
                                            </p:graphicEl>
                                          </p:spTgt>
                                        </p:tgtEl>
                                        <p:attrNameLst>
                                          <p:attrName>style.visibility</p:attrName>
                                        </p:attrNameLst>
                                      </p:cBhvr>
                                      <p:to>
                                        <p:strVal val="visible"/>
                                      </p:to>
                                    </p:set>
                                    <p:animEffect transition="in" filter="fade">
                                      <p:cBhvr>
                                        <p:cTn id="14" dur="1000"/>
                                        <p:tgtEl>
                                          <p:spTgt spid="4">
                                            <p:graphicEl>
                                              <a:dgm id="{503520C1-D9B0-41E2-A11F-29F2BEC608DC}"/>
                                            </p:graphicEl>
                                          </p:spTgt>
                                        </p:tgtEl>
                                      </p:cBhvr>
                                    </p:animEffect>
                                    <p:anim calcmode="lin" valueType="num">
                                      <p:cBhvr>
                                        <p:cTn id="15" dur="1000" fill="hold"/>
                                        <p:tgtEl>
                                          <p:spTgt spid="4">
                                            <p:graphicEl>
                                              <a:dgm id="{503520C1-D9B0-41E2-A11F-29F2BEC608DC}"/>
                                            </p:graphicEl>
                                          </p:spTgt>
                                        </p:tgtEl>
                                        <p:attrNameLst>
                                          <p:attrName>ppt_x</p:attrName>
                                        </p:attrNameLst>
                                      </p:cBhvr>
                                      <p:tavLst>
                                        <p:tav tm="0">
                                          <p:val>
                                            <p:strVal val="#ppt_x"/>
                                          </p:val>
                                        </p:tav>
                                        <p:tav tm="100000">
                                          <p:val>
                                            <p:strVal val="#ppt_x"/>
                                          </p:val>
                                        </p:tav>
                                      </p:tavLst>
                                    </p:anim>
                                    <p:anim calcmode="lin" valueType="num">
                                      <p:cBhvr>
                                        <p:cTn id="16" dur="1000" fill="hold"/>
                                        <p:tgtEl>
                                          <p:spTgt spid="4">
                                            <p:graphicEl>
                                              <a:dgm id="{503520C1-D9B0-41E2-A11F-29F2BEC608DC}"/>
                                            </p:graphic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graphicEl>
                                              <a:dgm id="{208D2F0C-941E-475F-93BB-88AFBAF295BA}"/>
                                            </p:graphicEl>
                                          </p:spTgt>
                                        </p:tgtEl>
                                        <p:attrNameLst>
                                          <p:attrName>style.visibility</p:attrName>
                                        </p:attrNameLst>
                                      </p:cBhvr>
                                      <p:to>
                                        <p:strVal val="visible"/>
                                      </p:to>
                                    </p:set>
                                    <p:animEffect transition="in" filter="fade">
                                      <p:cBhvr>
                                        <p:cTn id="21" dur="1000"/>
                                        <p:tgtEl>
                                          <p:spTgt spid="4">
                                            <p:graphicEl>
                                              <a:dgm id="{208D2F0C-941E-475F-93BB-88AFBAF295BA}"/>
                                            </p:graphicEl>
                                          </p:spTgt>
                                        </p:tgtEl>
                                      </p:cBhvr>
                                    </p:animEffect>
                                    <p:anim calcmode="lin" valueType="num">
                                      <p:cBhvr>
                                        <p:cTn id="22" dur="1000" fill="hold"/>
                                        <p:tgtEl>
                                          <p:spTgt spid="4">
                                            <p:graphicEl>
                                              <a:dgm id="{208D2F0C-941E-475F-93BB-88AFBAF295BA}"/>
                                            </p:graphicEl>
                                          </p:spTgt>
                                        </p:tgtEl>
                                        <p:attrNameLst>
                                          <p:attrName>ppt_x</p:attrName>
                                        </p:attrNameLst>
                                      </p:cBhvr>
                                      <p:tavLst>
                                        <p:tav tm="0">
                                          <p:val>
                                            <p:strVal val="#ppt_x"/>
                                          </p:val>
                                        </p:tav>
                                        <p:tav tm="100000">
                                          <p:val>
                                            <p:strVal val="#ppt_x"/>
                                          </p:val>
                                        </p:tav>
                                      </p:tavLst>
                                    </p:anim>
                                    <p:anim calcmode="lin" valueType="num">
                                      <p:cBhvr>
                                        <p:cTn id="23" dur="1000" fill="hold"/>
                                        <p:tgtEl>
                                          <p:spTgt spid="4">
                                            <p:graphicEl>
                                              <a:dgm id="{208D2F0C-941E-475F-93BB-88AFBAF295BA}"/>
                                            </p:graphic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graphicEl>
                                              <a:dgm id="{31A92D18-680E-44D6-8A55-DF5526CFC422}"/>
                                            </p:graphicEl>
                                          </p:spTgt>
                                        </p:tgtEl>
                                        <p:attrNameLst>
                                          <p:attrName>style.visibility</p:attrName>
                                        </p:attrNameLst>
                                      </p:cBhvr>
                                      <p:to>
                                        <p:strVal val="visible"/>
                                      </p:to>
                                    </p:set>
                                    <p:animEffect transition="in" filter="fade">
                                      <p:cBhvr>
                                        <p:cTn id="28" dur="1000"/>
                                        <p:tgtEl>
                                          <p:spTgt spid="4">
                                            <p:graphicEl>
                                              <a:dgm id="{31A92D18-680E-44D6-8A55-DF5526CFC422}"/>
                                            </p:graphicEl>
                                          </p:spTgt>
                                        </p:tgtEl>
                                      </p:cBhvr>
                                    </p:animEffect>
                                    <p:anim calcmode="lin" valueType="num">
                                      <p:cBhvr>
                                        <p:cTn id="29" dur="1000" fill="hold"/>
                                        <p:tgtEl>
                                          <p:spTgt spid="4">
                                            <p:graphicEl>
                                              <a:dgm id="{31A92D18-680E-44D6-8A55-DF5526CFC422}"/>
                                            </p:graphicEl>
                                          </p:spTgt>
                                        </p:tgtEl>
                                        <p:attrNameLst>
                                          <p:attrName>ppt_x</p:attrName>
                                        </p:attrNameLst>
                                      </p:cBhvr>
                                      <p:tavLst>
                                        <p:tav tm="0">
                                          <p:val>
                                            <p:strVal val="#ppt_x"/>
                                          </p:val>
                                        </p:tav>
                                        <p:tav tm="100000">
                                          <p:val>
                                            <p:strVal val="#ppt_x"/>
                                          </p:val>
                                        </p:tav>
                                      </p:tavLst>
                                    </p:anim>
                                    <p:anim calcmode="lin" valueType="num">
                                      <p:cBhvr>
                                        <p:cTn id="30" dur="1000" fill="hold"/>
                                        <p:tgtEl>
                                          <p:spTgt spid="4">
                                            <p:graphicEl>
                                              <a:dgm id="{31A92D18-680E-44D6-8A55-DF5526CFC422}"/>
                                            </p:graphic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graphicEl>
                                              <a:dgm id="{88F4B187-8A49-4D80-B241-7C1454BF0FFC}"/>
                                            </p:graphicEl>
                                          </p:spTgt>
                                        </p:tgtEl>
                                        <p:attrNameLst>
                                          <p:attrName>style.visibility</p:attrName>
                                        </p:attrNameLst>
                                      </p:cBhvr>
                                      <p:to>
                                        <p:strVal val="visible"/>
                                      </p:to>
                                    </p:set>
                                    <p:animEffect transition="in" filter="fade">
                                      <p:cBhvr>
                                        <p:cTn id="35" dur="1000"/>
                                        <p:tgtEl>
                                          <p:spTgt spid="4">
                                            <p:graphicEl>
                                              <a:dgm id="{88F4B187-8A49-4D80-B241-7C1454BF0FFC}"/>
                                            </p:graphicEl>
                                          </p:spTgt>
                                        </p:tgtEl>
                                      </p:cBhvr>
                                    </p:animEffect>
                                    <p:anim calcmode="lin" valueType="num">
                                      <p:cBhvr>
                                        <p:cTn id="36" dur="1000" fill="hold"/>
                                        <p:tgtEl>
                                          <p:spTgt spid="4">
                                            <p:graphicEl>
                                              <a:dgm id="{88F4B187-8A49-4D80-B241-7C1454BF0FFC}"/>
                                            </p:graphicEl>
                                          </p:spTgt>
                                        </p:tgtEl>
                                        <p:attrNameLst>
                                          <p:attrName>ppt_x</p:attrName>
                                        </p:attrNameLst>
                                      </p:cBhvr>
                                      <p:tavLst>
                                        <p:tav tm="0">
                                          <p:val>
                                            <p:strVal val="#ppt_x"/>
                                          </p:val>
                                        </p:tav>
                                        <p:tav tm="100000">
                                          <p:val>
                                            <p:strVal val="#ppt_x"/>
                                          </p:val>
                                        </p:tav>
                                      </p:tavLst>
                                    </p:anim>
                                    <p:anim calcmode="lin" valueType="num">
                                      <p:cBhvr>
                                        <p:cTn id="37" dur="1000" fill="hold"/>
                                        <p:tgtEl>
                                          <p:spTgt spid="4">
                                            <p:graphicEl>
                                              <a:dgm id="{88F4B187-8A49-4D80-B241-7C1454BF0FFC}"/>
                                            </p:graphic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graphicEl>
                                              <a:dgm id="{63B344F3-EF41-4820-9793-BA0A7FFEB052}"/>
                                            </p:graphicEl>
                                          </p:spTgt>
                                        </p:tgtEl>
                                        <p:attrNameLst>
                                          <p:attrName>style.visibility</p:attrName>
                                        </p:attrNameLst>
                                      </p:cBhvr>
                                      <p:to>
                                        <p:strVal val="visible"/>
                                      </p:to>
                                    </p:set>
                                    <p:animEffect transition="in" filter="fade">
                                      <p:cBhvr>
                                        <p:cTn id="42" dur="1000"/>
                                        <p:tgtEl>
                                          <p:spTgt spid="4">
                                            <p:graphicEl>
                                              <a:dgm id="{63B344F3-EF41-4820-9793-BA0A7FFEB052}"/>
                                            </p:graphicEl>
                                          </p:spTgt>
                                        </p:tgtEl>
                                      </p:cBhvr>
                                    </p:animEffect>
                                    <p:anim calcmode="lin" valueType="num">
                                      <p:cBhvr>
                                        <p:cTn id="43" dur="1000" fill="hold"/>
                                        <p:tgtEl>
                                          <p:spTgt spid="4">
                                            <p:graphicEl>
                                              <a:dgm id="{63B344F3-EF41-4820-9793-BA0A7FFEB052}"/>
                                            </p:graphicEl>
                                          </p:spTgt>
                                        </p:tgtEl>
                                        <p:attrNameLst>
                                          <p:attrName>ppt_x</p:attrName>
                                        </p:attrNameLst>
                                      </p:cBhvr>
                                      <p:tavLst>
                                        <p:tav tm="0">
                                          <p:val>
                                            <p:strVal val="#ppt_x"/>
                                          </p:val>
                                        </p:tav>
                                        <p:tav tm="100000">
                                          <p:val>
                                            <p:strVal val="#ppt_x"/>
                                          </p:val>
                                        </p:tav>
                                      </p:tavLst>
                                    </p:anim>
                                    <p:anim calcmode="lin" valueType="num">
                                      <p:cBhvr>
                                        <p:cTn id="44" dur="1000" fill="hold"/>
                                        <p:tgtEl>
                                          <p:spTgt spid="4">
                                            <p:graphicEl>
                                              <a:dgm id="{63B344F3-EF41-4820-9793-BA0A7FFEB052}"/>
                                            </p:graphic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graphicEl>
                                              <a:dgm id="{B747F86E-C331-4E5E-AFA1-18E93C2BDD0C}"/>
                                            </p:graphicEl>
                                          </p:spTgt>
                                        </p:tgtEl>
                                        <p:attrNameLst>
                                          <p:attrName>style.visibility</p:attrName>
                                        </p:attrNameLst>
                                      </p:cBhvr>
                                      <p:to>
                                        <p:strVal val="visible"/>
                                      </p:to>
                                    </p:set>
                                    <p:animEffect transition="in" filter="fade">
                                      <p:cBhvr>
                                        <p:cTn id="49" dur="1000"/>
                                        <p:tgtEl>
                                          <p:spTgt spid="4">
                                            <p:graphicEl>
                                              <a:dgm id="{B747F86E-C331-4E5E-AFA1-18E93C2BDD0C}"/>
                                            </p:graphicEl>
                                          </p:spTgt>
                                        </p:tgtEl>
                                      </p:cBhvr>
                                    </p:animEffect>
                                    <p:anim calcmode="lin" valueType="num">
                                      <p:cBhvr>
                                        <p:cTn id="50" dur="1000" fill="hold"/>
                                        <p:tgtEl>
                                          <p:spTgt spid="4">
                                            <p:graphicEl>
                                              <a:dgm id="{B747F86E-C331-4E5E-AFA1-18E93C2BDD0C}"/>
                                            </p:graphicEl>
                                          </p:spTgt>
                                        </p:tgtEl>
                                        <p:attrNameLst>
                                          <p:attrName>ppt_x</p:attrName>
                                        </p:attrNameLst>
                                      </p:cBhvr>
                                      <p:tavLst>
                                        <p:tav tm="0">
                                          <p:val>
                                            <p:strVal val="#ppt_x"/>
                                          </p:val>
                                        </p:tav>
                                        <p:tav tm="100000">
                                          <p:val>
                                            <p:strVal val="#ppt_x"/>
                                          </p:val>
                                        </p:tav>
                                      </p:tavLst>
                                    </p:anim>
                                    <p:anim calcmode="lin" valueType="num">
                                      <p:cBhvr>
                                        <p:cTn id="51" dur="1000" fill="hold"/>
                                        <p:tgtEl>
                                          <p:spTgt spid="4">
                                            <p:graphicEl>
                                              <a:dgm id="{B747F86E-C331-4E5E-AFA1-18E93C2BDD0C}"/>
                                            </p:graphic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4">
                                            <p:graphicEl>
                                              <a:dgm id="{B754A90F-C097-4C04-9F58-07299561EB28}"/>
                                            </p:graphicEl>
                                          </p:spTgt>
                                        </p:tgtEl>
                                        <p:attrNameLst>
                                          <p:attrName>style.visibility</p:attrName>
                                        </p:attrNameLst>
                                      </p:cBhvr>
                                      <p:to>
                                        <p:strVal val="visible"/>
                                      </p:to>
                                    </p:set>
                                    <p:animEffect transition="in" filter="fade">
                                      <p:cBhvr>
                                        <p:cTn id="56" dur="1000"/>
                                        <p:tgtEl>
                                          <p:spTgt spid="4">
                                            <p:graphicEl>
                                              <a:dgm id="{B754A90F-C097-4C04-9F58-07299561EB28}"/>
                                            </p:graphicEl>
                                          </p:spTgt>
                                        </p:tgtEl>
                                      </p:cBhvr>
                                    </p:animEffect>
                                    <p:anim calcmode="lin" valueType="num">
                                      <p:cBhvr>
                                        <p:cTn id="57" dur="1000" fill="hold"/>
                                        <p:tgtEl>
                                          <p:spTgt spid="4">
                                            <p:graphicEl>
                                              <a:dgm id="{B754A90F-C097-4C04-9F58-07299561EB28}"/>
                                            </p:graphicEl>
                                          </p:spTgt>
                                        </p:tgtEl>
                                        <p:attrNameLst>
                                          <p:attrName>ppt_x</p:attrName>
                                        </p:attrNameLst>
                                      </p:cBhvr>
                                      <p:tavLst>
                                        <p:tav tm="0">
                                          <p:val>
                                            <p:strVal val="#ppt_x"/>
                                          </p:val>
                                        </p:tav>
                                        <p:tav tm="100000">
                                          <p:val>
                                            <p:strVal val="#ppt_x"/>
                                          </p:val>
                                        </p:tav>
                                      </p:tavLst>
                                    </p:anim>
                                    <p:anim calcmode="lin" valueType="num">
                                      <p:cBhvr>
                                        <p:cTn id="58" dur="1000" fill="hold"/>
                                        <p:tgtEl>
                                          <p:spTgt spid="4">
                                            <p:graphicEl>
                                              <a:dgm id="{B754A90F-C097-4C04-9F58-07299561EB28}"/>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lvl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85B34-B6B5-47B6-B318-AB41FF88B480}"/>
              </a:ext>
            </a:extLst>
          </p:cNvPr>
          <p:cNvSpPr>
            <a:spLocks noGrp="1"/>
          </p:cNvSpPr>
          <p:nvPr>
            <p:ph type="title"/>
          </p:nvPr>
        </p:nvSpPr>
        <p:spPr/>
        <p:txBody>
          <a:bodyPr/>
          <a:lstStyle/>
          <a:p>
            <a:r>
              <a:rPr lang="en-GB" dirty="0"/>
              <a:t>Cultural web for DFID, UK</a:t>
            </a:r>
          </a:p>
        </p:txBody>
      </p:sp>
      <p:graphicFrame>
        <p:nvGraphicFramePr>
          <p:cNvPr id="4" name="Content Placeholder 3">
            <a:extLst>
              <a:ext uri="{FF2B5EF4-FFF2-40B4-BE49-F238E27FC236}">
                <a16:creationId xmlns:a16="http://schemas.microsoft.com/office/drawing/2014/main" id="{1AE8EBBA-ABA1-4B06-A83C-52AAFCB6A8E1}"/>
              </a:ext>
            </a:extLst>
          </p:cNvPr>
          <p:cNvGraphicFramePr>
            <a:graphicFrameLocks noGrp="1"/>
          </p:cNvGraphicFramePr>
          <p:nvPr>
            <p:ph idx="1"/>
          </p:nvPr>
        </p:nvGraphicFramePr>
        <p:xfrm>
          <a:off x="838200" y="1399497"/>
          <a:ext cx="10515600" cy="4597400"/>
        </p:xfrm>
        <a:graphic>
          <a:graphicData uri="http://schemas.openxmlformats.org/drawingml/2006/table">
            <a:tbl>
              <a:tblPr firstRow="1" bandRow="1">
                <a:tableStyleId>{5C22544A-7EE6-4342-B048-85BDC9FD1C3A}</a:tableStyleId>
              </a:tblPr>
              <a:tblGrid>
                <a:gridCol w="1141520">
                  <a:extLst>
                    <a:ext uri="{9D8B030D-6E8A-4147-A177-3AD203B41FA5}">
                      <a16:colId xmlns:a16="http://schemas.microsoft.com/office/drawing/2014/main" val="3213959800"/>
                    </a:ext>
                  </a:extLst>
                </a:gridCol>
                <a:gridCol w="5868880">
                  <a:extLst>
                    <a:ext uri="{9D8B030D-6E8A-4147-A177-3AD203B41FA5}">
                      <a16:colId xmlns:a16="http://schemas.microsoft.com/office/drawing/2014/main" val="2869625437"/>
                    </a:ext>
                  </a:extLst>
                </a:gridCol>
                <a:gridCol w="3505200">
                  <a:extLst>
                    <a:ext uri="{9D8B030D-6E8A-4147-A177-3AD203B41FA5}">
                      <a16:colId xmlns:a16="http://schemas.microsoft.com/office/drawing/2014/main" val="3183150096"/>
                    </a:ext>
                  </a:extLst>
                </a:gridCol>
              </a:tblGrid>
              <a:tr h="370840">
                <a:tc>
                  <a:txBody>
                    <a:bodyPr/>
                    <a:lstStyle/>
                    <a:p>
                      <a:r>
                        <a:rPr lang="en-GB" dirty="0"/>
                        <a:t>Aspect of org culture</a:t>
                      </a:r>
                    </a:p>
                  </a:txBody>
                  <a:tcPr/>
                </a:tc>
                <a:tc>
                  <a:txBody>
                    <a:bodyPr/>
                    <a:lstStyle/>
                    <a:p>
                      <a:r>
                        <a:rPr lang="en-GB" dirty="0"/>
                        <a:t>Cultural web in 1999</a:t>
                      </a:r>
                    </a:p>
                  </a:txBody>
                  <a:tcPr/>
                </a:tc>
                <a:tc>
                  <a:txBody>
                    <a:bodyPr/>
                    <a:lstStyle/>
                    <a:p>
                      <a:r>
                        <a:rPr lang="en-GB" dirty="0"/>
                        <a:t>Cultural web after 3 </a:t>
                      </a:r>
                      <a:r>
                        <a:rPr lang="en-GB" dirty="0" err="1"/>
                        <a:t>yrs</a:t>
                      </a:r>
                      <a:r>
                        <a:rPr lang="en-GB" dirty="0"/>
                        <a:t> of CS Reform programme (2002)</a:t>
                      </a:r>
                    </a:p>
                  </a:txBody>
                  <a:tcPr/>
                </a:tc>
                <a:extLst>
                  <a:ext uri="{0D108BD9-81ED-4DB2-BD59-A6C34878D82A}">
                    <a16:rowId xmlns:a16="http://schemas.microsoft.com/office/drawing/2014/main" val="1977703735"/>
                  </a:ext>
                </a:extLst>
              </a:tr>
              <a:tr h="370840">
                <a:tc>
                  <a:txBody>
                    <a:bodyPr/>
                    <a:lstStyle/>
                    <a:p>
                      <a:r>
                        <a:rPr lang="en-GB" dirty="0"/>
                        <a:t>‘Core cultural paradigm’</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518929130"/>
                  </a:ext>
                </a:extLst>
              </a:tr>
              <a:tr h="370840">
                <a:tc>
                  <a:txBody>
                    <a:bodyPr/>
                    <a:lstStyle/>
                    <a:p>
                      <a:r>
                        <a:rPr lang="en-GB" dirty="0"/>
                        <a:t>Stories</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267650548"/>
                  </a:ext>
                </a:extLst>
              </a:tr>
              <a:tr h="370840">
                <a:tc>
                  <a:txBody>
                    <a:bodyPr/>
                    <a:lstStyle/>
                    <a:p>
                      <a:r>
                        <a:rPr lang="en-GB" dirty="0"/>
                        <a:t>Symbols</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005125445"/>
                  </a:ext>
                </a:extLst>
              </a:tr>
              <a:tr h="370840">
                <a:tc>
                  <a:txBody>
                    <a:bodyPr/>
                    <a:lstStyle/>
                    <a:p>
                      <a:r>
                        <a:rPr lang="en-GB" dirty="0"/>
                        <a:t>Rituals and routines</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565944266"/>
                  </a:ext>
                </a:extLst>
              </a:tr>
              <a:tr h="370840">
                <a:tc>
                  <a:txBody>
                    <a:bodyPr/>
                    <a:lstStyle/>
                    <a:p>
                      <a:r>
                        <a:rPr lang="en-GB" dirty="0"/>
                        <a:t>Power</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599322987"/>
                  </a:ext>
                </a:extLst>
              </a:tr>
              <a:tr h="370840">
                <a:tc>
                  <a:txBody>
                    <a:bodyPr/>
                    <a:lstStyle/>
                    <a:p>
                      <a:r>
                        <a:rPr lang="en-GB" dirty="0"/>
                        <a:t>Structures</a:t>
                      </a:r>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3009501068"/>
                  </a:ext>
                </a:extLst>
              </a:tr>
              <a:tr h="370840">
                <a:tc>
                  <a:txBody>
                    <a:bodyPr/>
                    <a:lstStyle/>
                    <a:p>
                      <a:r>
                        <a:rPr lang="en-GB" dirty="0"/>
                        <a:t>Control</a:t>
                      </a:r>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29054592"/>
                  </a:ext>
                </a:extLst>
              </a:tr>
            </a:tbl>
          </a:graphicData>
        </a:graphic>
      </p:graphicFrame>
      <p:sp>
        <p:nvSpPr>
          <p:cNvPr id="3" name="Slide Number Placeholder 2">
            <a:extLst>
              <a:ext uri="{FF2B5EF4-FFF2-40B4-BE49-F238E27FC236}">
                <a16:creationId xmlns:a16="http://schemas.microsoft.com/office/drawing/2014/main" id="{FD0C205D-CEAB-C2EA-330F-C3DEBB0CB783}"/>
              </a:ext>
            </a:extLst>
          </p:cNvPr>
          <p:cNvSpPr>
            <a:spLocks noGrp="1"/>
          </p:cNvSpPr>
          <p:nvPr>
            <p:ph type="sldNum" sz="quarter" idx="12"/>
          </p:nvPr>
        </p:nvSpPr>
        <p:spPr/>
        <p:txBody>
          <a:bodyPr/>
          <a:lstStyle/>
          <a:p>
            <a:fld id="{7BD10A79-9148-45A8-9C0C-6FE0C62696D9}" type="slidenum">
              <a:rPr lang="en-GB" smtClean="0"/>
              <a:t>17</a:t>
            </a:fld>
            <a:endParaRPr lang="en-GB"/>
          </a:p>
        </p:txBody>
      </p:sp>
    </p:spTree>
    <p:extLst>
      <p:ext uri="{BB962C8B-B14F-4D97-AF65-F5344CB8AC3E}">
        <p14:creationId xmlns:p14="http://schemas.microsoft.com/office/powerpoint/2010/main" val="23378501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289</TotalTime>
  <Words>806</Words>
  <Application>Microsoft Office PowerPoint</Application>
  <PresentationFormat>Widescreen</PresentationFormat>
  <Paragraphs>98</Paragraphs>
  <Slides>17</Slides>
  <Notes>0</Notes>
  <HiddenSlides>2</HiddenSlides>
  <MMClips>1</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17</vt:i4>
      </vt:variant>
    </vt:vector>
  </HeadingPairs>
  <TitlesOfParts>
    <vt:vector size="22" baseType="lpstr">
      <vt:lpstr>Arial</vt:lpstr>
      <vt:lpstr>Calibri</vt:lpstr>
      <vt:lpstr>Calibri Light</vt:lpstr>
      <vt:lpstr>Office Theme</vt:lpstr>
      <vt:lpstr>1_Office Theme</vt:lpstr>
      <vt:lpstr>4 Essence of strategic management.</vt:lpstr>
      <vt:lpstr>Contents</vt:lpstr>
      <vt:lpstr>Lynch’s definition</vt:lpstr>
      <vt:lpstr>PowerPoint Presentation</vt:lpstr>
      <vt:lpstr>Schools of thought</vt:lpstr>
      <vt:lpstr>Schools of thought</vt:lpstr>
      <vt:lpstr>Prescriptive Strategy</vt:lpstr>
      <vt:lpstr>Emergent strategy</vt:lpstr>
      <vt:lpstr>Prescriptive and emergent strategy</vt:lpstr>
      <vt:lpstr>PowerPoint Presentation</vt:lpstr>
      <vt:lpstr>Problems with prescriptive strategy</vt:lpstr>
      <vt:lpstr>A consensus view</vt:lpstr>
      <vt:lpstr>A consensus view</vt:lpstr>
      <vt:lpstr>References</vt:lpstr>
      <vt:lpstr>PowerPoint Presentation</vt:lpstr>
      <vt:lpstr>Strategy development in public and non-profit organisation</vt:lpstr>
      <vt:lpstr>Cultural web for DFID, UK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strategic management?</dc:title>
  <dc:creator>Mike Durke</dc:creator>
  <cp:lastModifiedBy>Mike Durke</cp:lastModifiedBy>
  <cp:revision>7</cp:revision>
  <dcterms:created xsi:type="dcterms:W3CDTF">2017-03-03T10:26:19Z</dcterms:created>
  <dcterms:modified xsi:type="dcterms:W3CDTF">2023-02-21T10:22:53Z</dcterms:modified>
</cp:coreProperties>
</file>