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Schell" userId="04bda5a31c75cfbe" providerId="LiveId" clId="{5BB18A74-78E3-4794-9BF0-56868AACFC55}"/>
    <pc:docChg chg="undo redo custSel modSld">
      <pc:chgData name="Daniel Schell" userId="04bda5a31c75cfbe" providerId="LiveId" clId="{5BB18A74-78E3-4794-9BF0-56868AACFC55}" dt="2018-03-03T23:59:07.994" v="1738" actId="313"/>
      <pc:docMkLst>
        <pc:docMk/>
      </pc:docMkLst>
      <pc:sldChg chg="addSp modSp">
        <pc:chgData name="Daniel Schell" userId="04bda5a31c75cfbe" providerId="LiveId" clId="{5BB18A74-78E3-4794-9BF0-56868AACFC55}" dt="2018-03-03T23:59:07.994" v="1738" actId="313"/>
        <pc:sldMkLst>
          <pc:docMk/>
          <pc:sldMk cId="1737555107" sldId="256"/>
        </pc:sldMkLst>
        <pc:spChg chg="add mod">
          <ac:chgData name="Daniel Schell" userId="04bda5a31c75cfbe" providerId="LiveId" clId="{5BB18A74-78E3-4794-9BF0-56868AACFC55}" dt="2018-03-03T23:55:17.149" v="1598" actId="14100"/>
          <ac:spMkLst>
            <pc:docMk/>
            <pc:sldMk cId="1737555107" sldId="256"/>
            <ac:spMk id="2" creationId="{4525AD8F-0059-439A-B940-3AC49FC8938F}"/>
          </ac:spMkLst>
        </pc:spChg>
        <pc:spChg chg="mod">
          <ac:chgData name="Daniel Schell" userId="04bda5a31c75cfbe" providerId="LiveId" clId="{5BB18A74-78E3-4794-9BF0-56868AACFC55}" dt="2018-03-02T11:48:01.442" v="898" actId="1076"/>
          <ac:spMkLst>
            <pc:docMk/>
            <pc:sldMk cId="1737555107" sldId="256"/>
            <ac:spMk id="4" creationId="{3971606D-58AA-417C-B300-71974D6F4652}"/>
          </ac:spMkLst>
        </pc:spChg>
        <pc:spChg chg="mod">
          <ac:chgData name="Daniel Schell" userId="04bda5a31c75cfbe" providerId="LiveId" clId="{5BB18A74-78E3-4794-9BF0-56868AACFC55}" dt="2018-03-03T23:54:58.136" v="1595" actId="14100"/>
          <ac:spMkLst>
            <pc:docMk/>
            <pc:sldMk cId="1737555107" sldId="256"/>
            <ac:spMk id="6" creationId="{83364195-0113-4F8B-BB3F-FB00D13E6A25}"/>
          </ac:spMkLst>
        </pc:spChg>
        <pc:spChg chg="mod">
          <ac:chgData name="Daniel Schell" userId="04bda5a31c75cfbe" providerId="LiveId" clId="{5BB18A74-78E3-4794-9BF0-56868AACFC55}" dt="2018-03-03T23:59:07.994" v="1738" actId="313"/>
          <ac:spMkLst>
            <pc:docMk/>
            <pc:sldMk cId="1737555107" sldId="256"/>
            <ac:spMk id="7" creationId="{F52858AD-E333-4966-8838-EAAC06A7BE0C}"/>
          </ac:spMkLst>
        </pc:spChg>
        <pc:spChg chg="add mod">
          <ac:chgData name="Daniel Schell" userId="04bda5a31c75cfbe" providerId="LiveId" clId="{5BB18A74-78E3-4794-9BF0-56868AACFC55}" dt="2018-03-03T22:55:23.608" v="1150" actId="1076"/>
          <ac:spMkLst>
            <pc:docMk/>
            <pc:sldMk cId="1737555107" sldId="256"/>
            <ac:spMk id="8" creationId="{89794735-95E2-4BB6-A72E-DD6047D61E0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842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900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798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872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021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06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183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18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890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739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9908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049004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2719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8747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256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5384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655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8B12B37E-B38E-44FE-BB04-95014A295C2B}" type="datetimeFigureOut">
              <a:rPr lang="en-GB" smtClean="0"/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70F02657-9EC6-4ADF-A359-98BF18BF1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3733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971606D-58AA-417C-B300-71974D6F4652}"/>
              </a:ext>
            </a:extLst>
          </p:cNvPr>
          <p:cNvSpPr/>
          <p:nvPr/>
        </p:nvSpPr>
        <p:spPr>
          <a:xfrm>
            <a:off x="2512647" y="0"/>
            <a:ext cx="662220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PTSD &amp; Exposure Therapy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364195-0113-4F8B-BB3F-FB00D13E6A25}"/>
              </a:ext>
            </a:extLst>
          </p:cNvPr>
          <p:cNvSpPr/>
          <p:nvPr/>
        </p:nvSpPr>
        <p:spPr>
          <a:xfrm>
            <a:off x="-10609" y="707886"/>
            <a:ext cx="6622209" cy="3170099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“Post Traumatic Stress Disorder”</a:t>
            </a:r>
          </a:p>
          <a:p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 anxiety disorder caused by very stressful frightening or distressing events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Relives the traumatic event through nightmares and flashbacks which can result in isolation and guilt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Complex PTSD – Those who repeatedly suffer with PTSD due to it’s causes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2858AD-E333-4966-8838-EAAC06A7BE0C}"/>
              </a:ext>
            </a:extLst>
          </p:cNvPr>
          <p:cNvSpPr/>
          <p:nvPr/>
        </p:nvSpPr>
        <p:spPr>
          <a:xfrm>
            <a:off x="-349703" y="3873486"/>
            <a:ext cx="3480651" cy="212365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Common Causes</a:t>
            </a:r>
            <a:r>
              <a:rPr lang="en-US" sz="32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Physical Trauma 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Mental Trauma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Military Conflict 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Natural Disaster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Bereavement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9794735-95E2-4BB6-A72E-DD6047D61E09}"/>
              </a:ext>
            </a:extLst>
          </p:cNvPr>
          <p:cNvSpPr/>
          <p:nvPr/>
        </p:nvSpPr>
        <p:spPr>
          <a:xfrm>
            <a:off x="6775703" y="707886"/>
            <a:ext cx="5616088" cy="67403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Exposure Therapy</a:t>
            </a:r>
          </a:p>
          <a:p>
            <a:endParaRPr lang="en-US" sz="2000" u="sng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Exposure therapy teaches an individual to gradually</a:t>
            </a:r>
          </a:p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Approach the trauma which include;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Memories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Feelings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Situations </a:t>
            </a:r>
          </a:p>
          <a:p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These are what the individual has been avoiding since the trauma. This will allow the feelings of the individual to dig deeper, putting them at a greater risk. By allowing this therapy to have</a:t>
            </a:r>
          </a:p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Affect, the individual must;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Face fears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Talk about trauma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Confront situations you’ve been avoiding </a:t>
            </a:r>
          </a:p>
          <a:p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0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525AD8F-0059-439A-B940-3AC49FC8938F}"/>
              </a:ext>
            </a:extLst>
          </p:cNvPr>
          <p:cNvSpPr/>
          <p:nvPr/>
        </p:nvSpPr>
        <p:spPr>
          <a:xfrm>
            <a:off x="3130949" y="3873487"/>
            <a:ext cx="3480651" cy="27437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Primary Action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Visit GP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Referred to specialist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Treatment dependent on </a:t>
            </a:r>
          </a:p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</a:t>
            </a:r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severity;</a:t>
            </a:r>
          </a:p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Watchful waiting </a:t>
            </a:r>
          </a:p>
          <a:p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Psychotherapy </a:t>
            </a:r>
          </a:p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Antidepressants 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75551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148</TotalTime>
  <Words>153</Words>
  <Application>Microsoft Office PowerPoint</Application>
  <PresentationFormat>Widescreen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Calisto MT</vt:lpstr>
      <vt:lpstr>Trebuchet MS</vt:lpstr>
      <vt:lpstr>Wingdings 2</vt:lpstr>
      <vt:lpstr>Slate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 Schell</dc:creator>
  <cp:lastModifiedBy>Daniel Schell</cp:lastModifiedBy>
  <cp:revision>4</cp:revision>
  <dcterms:created xsi:type="dcterms:W3CDTF">2018-03-02T10:52:54Z</dcterms:created>
  <dcterms:modified xsi:type="dcterms:W3CDTF">2018-03-03T23:59:12Z</dcterms:modified>
</cp:coreProperties>
</file>