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2" r:id="rId3"/>
    <p:sldId id="275" r:id="rId4"/>
    <p:sldId id="309" r:id="rId5"/>
    <p:sldId id="276" r:id="rId6"/>
    <p:sldId id="265" r:id="rId7"/>
    <p:sldId id="266" r:id="rId8"/>
    <p:sldId id="310" r:id="rId9"/>
    <p:sldId id="278" r:id="rId10"/>
    <p:sldId id="304" r:id="rId11"/>
    <p:sldId id="314" r:id="rId12"/>
    <p:sldId id="270" r:id="rId13"/>
    <p:sldId id="271" r:id="rId14"/>
    <p:sldId id="303" r:id="rId15"/>
    <p:sldId id="272" r:id="rId16"/>
    <p:sldId id="315" r:id="rId17"/>
    <p:sldId id="267" r:id="rId18"/>
    <p:sldId id="279" r:id="rId19"/>
    <p:sldId id="268" r:id="rId20"/>
    <p:sldId id="273" r:id="rId21"/>
    <p:sldId id="269" r:id="rId22"/>
    <p:sldId id="311" r:id="rId23"/>
    <p:sldId id="306" r:id="rId24"/>
    <p:sldId id="308" r:id="rId25"/>
    <p:sldId id="280" r:id="rId26"/>
    <p:sldId id="274" r:id="rId27"/>
    <p:sldId id="307" r:id="rId28"/>
    <p:sldId id="313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66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tandfonline.com/doi/full/10.1080/0142159X.2018.1497149" TargetMode="Externa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4" Type="http://schemas.openxmlformats.org/officeDocument/2006/relationships/image" Target="../media/image2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tandfonline.com/doi/full/10.1080/0142159X.2018.1497149" TargetMode="External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4" Type="http://schemas.openxmlformats.org/officeDocument/2006/relationships/image" Target="../media/image2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E6C87-5FE0-419F-8161-ABEF92DD20E8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580DA8E-4919-4328-A9AF-342E47326A2D}">
      <dgm:prSet/>
      <dgm:spPr/>
      <dgm:t>
        <a:bodyPr/>
        <a:lstStyle/>
        <a:p>
          <a:r>
            <a:rPr lang="en-GB" b="0" i="0" dirty="0"/>
            <a:t>The researcher must be aware of the ethical considerations of interview research.  </a:t>
          </a:r>
          <a:endParaRPr lang="en-US" dirty="0"/>
        </a:p>
      </dgm:t>
    </dgm:pt>
    <dgm:pt modelId="{A61A5F68-4D50-4000-9352-DD88C4568106}" type="parTrans" cxnId="{B1485817-EFBB-4642-952D-450C86776710}">
      <dgm:prSet/>
      <dgm:spPr/>
      <dgm:t>
        <a:bodyPr/>
        <a:lstStyle/>
        <a:p>
          <a:endParaRPr lang="en-US"/>
        </a:p>
      </dgm:t>
    </dgm:pt>
    <dgm:pt modelId="{3709F447-71E0-4D2F-8766-B4F74C70B226}" type="sibTrans" cxnId="{B1485817-EFBB-4642-952D-450C86776710}">
      <dgm:prSet/>
      <dgm:spPr/>
      <dgm:t>
        <a:bodyPr/>
        <a:lstStyle/>
        <a:p>
          <a:endParaRPr lang="en-US"/>
        </a:p>
      </dgm:t>
    </dgm:pt>
    <dgm:pt modelId="{96DDFF9D-6D75-47F2-B4C7-0E7411DB11AE}">
      <dgm:prSet/>
      <dgm:spPr/>
      <dgm:t>
        <a:bodyPr/>
        <a:lstStyle/>
        <a:p>
          <a:r>
            <a:rPr lang="en-GB" dirty="0"/>
            <a:t>Recall the work you did on this for Assignment 1</a:t>
          </a:r>
        </a:p>
      </dgm:t>
    </dgm:pt>
    <dgm:pt modelId="{A34611B0-DCA9-434E-95A3-5426CF2D21A1}" type="parTrans" cxnId="{5A7FBC2E-05B2-4429-9C9B-707FDE7C4CA2}">
      <dgm:prSet/>
      <dgm:spPr/>
      <dgm:t>
        <a:bodyPr/>
        <a:lstStyle/>
        <a:p>
          <a:endParaRPr lang="en-GB"/>
        </a:p>
      </dgm:t>
    </dgm:pt>
    <dgm:pt modelId="{0D88CEC5-0BF5-479D-B3BE-DBAC6312CDBD}" type="sibTrans" cxnId="{5A7FBC2E-05B2-4429-9C9B-707FDE7C4CA2}">
      <dgm:prSet/>
      <dgm:spPr/>
      <dgm:t>
        <a:bodyPr/>
        <a:lstStyle/>
        <a:p>
          <a:endParaRPr lang="en-GB"/>
        </a:p>
      </dgm:t>
    </dgm:pt>
    <dgm:pt modelId="{01676197-DC43-43B4-8465-74B85EA8B57B}" type="pres">
      <dgm:prSet presAssocID="{5EEE6C87-5FE0-419F-8161-ABEF92DD20E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3277105-A996-4026-8030-B195FC5B4F4A}" type="pres">
      <dgm:prSet presAssocID="{0580DA8E-4919-4328-A9AF-342E47326A2D}" presName="hierRoot1" presStyleCnt="0"/>
      <dgm:spPr/>
    </dgm:pt>
    <dgm:pt modelId="{9C566317-EA44-4C92-985C-005B08E02A67}" type="pres">
      <dgm:prSet presAssocID="{0580DA8E-4919-4328-A9AF-342E47326A2D}" presName="composite" presStyleCnt="0"/>
      <dgm:spPr/>
    </dgm:pt>
    <dgm:pt modelId="{4ED70637-B9C9-45B5-AC7F-8876E02F4AFF}" type="pres">
      <dgm:prSet presAssocID="{0580DA8E-4919-4328-A9AF-342E47326A2D}" presName="background" presStyleLbl="node0" presStyleIdx="0" presStyleCnt="2"/>
      <dgm:spPr/>
    </dgm:pt>
    <dgm:pt modelId="{27556435-F268-410F-8777-457376B10E48}" type="pres">
      <dgm:prSet presAssocID="{0580DA8E-4919-4328-A9AF-342E47326A2D}" presName="text" presStyleLbl="fgAcc0" presStyleIdx="0" presStyleCnt="2">
        <dgm:presLayoutVars>
          <dgm:chPref val="3"/>
        </dgm:presLayoutVars>
      </dgm:prSet>
      <dgm:spPr/>
    </dgm:pt>
    <dgm:pt modelId="{2066E5C9-20CE-4C9C-BDC4-2FFDF5D8182C}" type="pres">
      <dgm:prSet presAssocID="{0580DA8E-4919-4328-A9AF-342E47326A2D}" presName="hierChild2" presStyleCnt="0"/>
      <dgm:spPr/>
    </dgm:pt>
    <dgm:pt modelId="{AF7F3D93-5305-4CCD-B1C4-C4E215A9643B}" type="pres">
      <dgm:prSet presAssocID="{96DDFF9D-6D75-47F2-B4C7-0E7411DB11AE}" presName="hierRoot1" presStyleCnt="0"/>
      <dgm:spPr/>
    </dgm:pt>
    <dgm:pt modelId="{63385332-F875-471B-B058-7A3D35DB2FC1}" type="pres">
      <dgm:prSet presAssocID="{96DDFF9D-6D75-47F2-B4C7-0E7411DB11AE}" presName="composite" presStyleCnt="0"/>
      <dgm:spPr/>
    </dgm:pt>
    <dgm:pt modelId="{B693BA5C-AC0F-479F-A0A7-DA007A15B8BF}" type="pres">
      <dgm:prSet presAssocID="{96DDFF9D-6D75-47F2-B4C7-0E7411DB11AE}" presName="background" presStyleLbl="node0" presStyleIdx="1" presStyleCnt="2"/>
      <dgm:spPr/>
    </dgm:pt>
    <dgm:pt modelId="{970540BB-A0EE-406D-B367-28D7CDEC28F8}" type="pres">
      <dgm:prSet presAssocID="{96DDFF9D-6D75-47F2-B4C7-0E7411DB11AE}" presName="text" presStyleLbl="fgAcc0" presStyleIdx="1" presStyleCnt="2">
        <dgm:presLayoutVars>
          <dgm:chPref val="3"/>
        </dgm:presLayoutVars>
      </dgm:prSet>
      <dgm:spPr/>
    </dgm:pt>
    <dgm:pt modelId="{79B3F189-5C4C-4861-8014-9D544E51C47F}" type="pres">
      <dgm:prSet presAssocID="{96DDFF9D-6D75-47F2-B4C7-0E7411DB11AE}" presName="hierChild2" presStyleCnt="0"/>
      <dgm:spPr/>
    </dgm:pt>
  </dgm:ptLst>
  <dgm:cxnLst>
    <dgm:cxn modelId="{B1485817-EFBB-4642-952D-450C86776710}" srcId="{5EEE6C87-5FE0-419F-8161-ABEF92DD20E8}" destId="{0580DA8E-4919-4328-A9AF-342E47326A2D}" srcOrd="0" destOrd="0" parTransId="{A61A5F68-4D50-4000-9352-DD88C4568106}" sibTransId="{3709F447-71E0-4D2F-8766-B4F74C70B226}"/>
    <dgm:cxn modelId="{5A7FBC2E-05B2-4429-9C9B-707FDE7C4CA2}" srcId="{5EEE6C87-5FE0-419F-8161-ABEF92DD20E8}" destId="{96DDFF9D-6D75-47F2-B4C7-0E7411DB11AE}" srcOrd="1" destOrd="0" parTransId="{A34611B0-DCA9-434E-95A3-5426CF2D21A1}" sibTransId="{0D88CEC5-0BF5-479D-B3BE-DBAC6312CDBD}"/>
    <dgm:cxn modelId="{6024CF6B-5432-46CB-8C66-C8FFE5958E41}" type="presOf" srcId="{0580DA8E-4919-4328-A9AF-342E47326A2D}" destId="{27556435-F268-410F-8777-457376B10E48}" srcOrd="0" destOrd="0" presId="urn:microsoft.com/office/officeart/2005/8/layout/hierarchy1"/>
    <dgm:cxn modelId="{A150F3B8-00EB-4D50-B29F-28B927BDF00D}" type="presOf" srcId="{5EEE6C87-5FE0-419F-8161-ABEF92DD20E8}" destId="{01676197-DC43-43B4-8465-74B85EA8B57B}" srcOrd="0" destOrd="0" presId="urn:microsoft.com/office/officeart/2005/8/layout/hierarchy1"/>
    <dgm:cxn modelId="{12CDEDDB-5345-4E09-91C4-79EDBE2DED75}" type="presOf" srcId="{96DDFF9D-6D75-47F2-B4C7-0E7411DB11AE}" destId="{970540BB-A0EE-406D-B367-28D7CDEC28F8}" srcOrd="0" destOrd="0" presId="urn:microsoft.com/office/officeart/2005/8/layout/hierarchy1"/>
    <dgm:cxn modelId="{8BBB08C0-4496-48B4-BE54-98F661B1547F}" type="presParOf" srcId="{01676197-DC43-43B4-8465-74B85EA8B57B}" destId="{73277105-A996-4026-8030-B195FC5B4F4A}" srcOrd="0" destOrd="0" presId="urn:microsoft.com/office/officeart/2005/8/layout/hierarchy1"/>
    <dgm:cxn modelId="{E38557DC-6E68-4EF8-9F3D-5002A86D29DF}" type="presParOf" srcId="{73277105-A996-4026-8030-B195FC5B4F4A}" destId="{9C566317-EA44-4C92-985C-005B08E02A67}" srcOrd="0" destOrd="0" presId="urn:microsoft.com/office/officeart/2005/8/layout/hierarchy1"/>
    <dgm:cxn modelId="{F2E5C5F6-4906-4E5D-9C02-C86F3F2FEA8A}" type="presParOf" srcId="{9C566317-EA44-4C92-985C-005B08E02A67}" destId="{4ED70637-B9C9-45B5-AC7F-8876E02F4AFF}" srcOrd="0" destOrd="0" presId="urn:microsoft.com/office/officeart/2005/8/layout/hierarchy1"/>
    <dgm:cxn modelId="{6D1F43D8-9955-4BDA-BDBF-A5EB2D25DAED}" type="presParOf" srcId="{9C566317-EA44-4C92-985C-005B08E02A67}" destId="{27556435-F268-410F-8777-457376B10E48}" srcOrd="1" destOrd="0" presId="urn:microsoft.com/office/officeart/2005/8/layout/hierarchy1"/>
    <dgm:cxn modelId="{68484725-B2E5-495B-9B60-DB8597EF7FE5}" type="presParOf" srcId="{73277105-A996-4026-8030-B195FC5B4F4A}" destId="{2066E5C9-20CE-4C9C-BDC4-2FFDF5D8182C}" srcOrd="1" destOrd="0" presId="urn:microsoft.com/office/officeart/2005/8/layout/hierarchy1"/>
    <dgm:cxn modelId="{ED04DBB5-96FB-42F4-AA81-10C50C119B55}" type="presParOf" srcId="{01676197-DC43-43B4-8465-74B85EA8B57B}" destId="{AF7F3D93-5305-4CCD-B1C4-C4E215A9643B}" srcOrd="1" destOrd="0" presId="urn:microsoft.com/office/officeart/2005/8/layout/hierarchy1"/>
    <dgm:cxn modelId="{C6FE3961-EE98-401A-AB34-DDCCED25F241}" type="presParOf" srcId="{AF7F3D93-5305-4CCD-B1C4-C4E215A9643B}" destId="{63385332-F875-471B-B058-7A3D35DB2FC1}" srcOrd="0" destOrd="0" presId="urn:microsoft.com/office/officeart/2005/8/layout/hierarchy1"/>
    <dgm:cxn modelId="{B9AA7195-0A57-47F7-8C7B-4F39697E1447}" type="presParOf" srcId="{63385332-F875-471B-B058-7A3D35DB2FC1}" destId="{B693BA5C-AC0F-479F-A0A7-DA007A15B8BF}" srcOrd="0" destOrd="0" presId="urn:microsoft.com/office/officeart/2005/8/layout/hierarchy1"/>
    <dgm:cxn modelId="{CCB0CE63-BD99-4687-BB20-C2451441549F}" type="presParOf" srcId="{63385332-F875-471B-B058-7A3D35DB2FC1}" destId="{970540BB-A0EE-406D-B367-28D7CDEC28F8}" srcOrd="1" destOrd="0" presId="urn:microsoft.com/office/officeart/2005/8/layout/hierarchy1"/>
    <dgm:cxn modelId="{81C497C0-1A1A-465F-8C8C-ACD741111394}" type="presParOf" srcId="{AF7F3D93-5305-4CCD-B1C4-C4E215A9643B}" destId="{79B3F189-5C4C-4861-8014-9D544E51C47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399AC4-DD95-4B3F-804A-5926602A392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0AA58816-FD05-4D47-98B4-30CF8C91E06B}">
      <dgm:prSet/>
      <dgm:spPr/>
      <dgm:t>
        <a:bodyPr/>
        <a:lstStyle/>
        <a:p>
          <a:r>
            <a:rPr lang="en-GB"/>
            <a:t>Log on and be ready in plenty of time </a:t>
          </a:r>
          <a:endParaRPr lang="en-US"/>
        </a:p>
      </dgm:t>
    </dgm:pt>
    <dgm:pt modelId="{6CCF37E1-9BD4-4259-B3BF-A2A9C2444857}" type="parTrans" cxnId="{F668CBFD-A325-4DD6-881E-A49142702101}">
      <dgm:prSet/>
      <dgm:spPr/>
      <dgm:t>
        <a:bodyPr/>
        <a:lstStyle/>
        <a:p>
          <a:endParaRPr lang="en-US"/>
        </a:p>
      </dgm:t>
    </dgm:pt>
    <dgm:pt modelId="{767F77C2-5474-48F2-A48B-F928F315141B}" type="sibTrans" cxnId="{F668CBFD-A325-4DD6-881E-A49142702101}">
      <dgm:prSet/>
      <dgm:spPr/>
      <dgm:t>
        <a:bodyPr/>
        <a:lstStyle/>
        <a:p>
          <a:endParaRPr lang="en-US"/>
        </a:p>
      </dgm:t>
    </dgm:pt>
    <dgm:pt modelId="{4860F8D7-6A64-4AAE-B34A-8A3C96AE694D}">
      <dgm:prSet/>
      <dgm:spPr/>
      <dgm:t>
        <a:bodyPr/>
        <a:lstStyle/>
        <a:p>
          <a:r>
            <a:rPr lang="en-GB"/>
            <a:t>Check all recording equipment</a:t>
          </a:r>
          <a:endParaRPr lang="en-US"/>
        </a:p>
      </dgm:t>
    </dgm:pt>
    <dgm:pt modelId="{57B9135A-324C-4F5F-81EA-43448CDACEA9}" type="parTrans" cxnId="{AD6FFECA-85B4-47DB-9053-4DF4ADA828AC}">
      <dgm:prSet/>
      <dgm:spPr/>
      <dgm:t>
        <a:bodyPr/>
        <a:lstStyle/>
        <a:p>
          <a:endParaRPr lang="en-US"/>
        </a:p>
      </dgm:t>
    </dgm:pt>
    <dgm:pt modelId="{825DD218-D213-4829-A51A-767D8B2D41A3}" type="sibTrans" cxnId="{AD6FFECA-85B4-47DB-9053-4DF4ADA828AC}">
      <dgm:prSet/>
      <dgm:spPr/>
      <dgm:t>
        <a:bodyPr/>
        <a:lstStyle/>
        <a:p>
          <a:endParaRPr lang="en-US"/>
        </a:p>
      </dgm:t>
    </dgm:pt>
    <dgm:pt modelId="{EF97D2DE-727E-43F5-84BD-8BBEAD532431}">
      <dgm:prSet/>
      <dgm:spPr/>
      <dgm:t>
        <a:bodyPr/>
        <a:lstStyle/>
        <a:p>
          <a:r>
            <a:rPr lang="en-GB"/>
            <a:t>Have copies of all research documentation with you and to hand</a:t>
          </a:r>
          <a:endParaRPr lang="en-US"/>
        </a:p>
      </dgm:t>
    </dgm:pt>
    <dgm:pt modelId="{2510472F-FD9F-4D97-A425-592DAC9EBE08}" type="parTrans" cxnId="{22EE6CA1-AB71-41A2-BF9C-818091463379}">
      <dgm:prSet/>
      <dgm:spPr/>
      <dgm:t>
        <a:bodyPr/>
        <a:lstStyle/>
        <a:p>
          <a:endParaRPr lang="en-US"/>
        </a:p>
      </dgm:t>
    </dgm:pt>
    <dgm:pt modelId="{9E0DFC23-45C2-42FD-A0D8-2F96A0BCE5E5}" type="sibTrans" cxnId="{22EE6CA1-AB71-41A2-BF9C-818091463379}">
      <dgm:prSet/>
      <dgm:spPr/>
      <dgm:t>
        <a:bodyPr/>
        <a:lstStyle/>
        <a:p>
          <a:endParaRPr lang="en-US"/>
        </a:p>
      </dgm:t>
    </dgm:pt>
    <dgm:pt modelId="{EA8B13DA-B10A-49A7-964B-8EC58D9A7045}">
      <dgm:prSet/>
      <dgm:spPr/>
      <dgm:t>
        <a:bodyPr/>
        <a:lstStyle/>
        <a:p>
          <a:r>
            <a:rPr lang="en-GB"/>
            <a:t>Ensure you can see the time, can pace the interview and give notice when the interview is coming to an end.</a:t>
          </a:r>
          <a:endParaRPr lang="en-US"/>
        </a:p>
      </dgm:t>
    </dgm:pt>
    <dgm:pt modelId="{6E8DBBF3-CC9F-4CB1-A5BD-CFD9EC33DB04}" type="parTrans" cxnId="{7778320C-6F26-4CC7-99F0-90475FE2709C}">
      <dgm:prSet/>
      <dgm:spPr/>
      <dgm:t>
        <a:bodyPr/>
        <a:lstStyle/>
        <a:p>
          <a:endParaRPr lang="en-US"/>
        </a:p>
      </dgm:t>
    </dgm:pt>
    <dgm:pt modelId="{4ABA3CBF-054D-4D8F-A6D2-379CD1B98894}" type="sibTrans" cxnId="{7778320C-6F26-4CC7-99F0-90475FE2709C}">
      <dgm:prSet/>
      <dgm:spPr/>
      <dgm:t>
        <a:bodyPr/>
        <a:lstStyle/>
        <a:p>
          <a:endParaRPr lang="en-US"/>
        </a:p>
      </dgm:t>
    </dgm:pt>
    <dgm:pt modelId="{D8F9535A-193B-4319-9EA0-2BB6B04D08F8}" type="pres">
      <dgm:prSet presAssocID="{71399AC4-DD95-4B3F-804A-5926602A3929}" presName="root" presStyleCnt="0">
        <dgm:presLayoutVars>
          <dgm:dir/>
          <dgm:resizeHandles val="exact"/>
        </dgm:presLayoutVars>
      </dgm:prSet>
      <dgm:spPr/>
    </dgm:pt>
    <dgm:pt modelId="{69280AE5-50CA-4ADE-AD0F-579D17508301}" type="pres">
      <dgm:prSet presAssocID="{0AA58816-FD05-4D47-98B4-30CF8C91E06B}" presName="compNode" presStyleCnt="0"/>
      <dgm:spPr/>
    </dgm:pt>
    <dgm:pt modelId="{BD3E2012-BCE3-453A-A7A9-0D76738EDA2C}" type="pres">
      <dgm:prSet presAssocID="{0AA58816-FD05-4D47-98B4-30CF8C91E06B}" presName="bgRect" presStyleLbl="bgShp" presStyleIdx="0" presStyleCnt="4"/>
      <dgm:spPr/>
    </dgm:pt>
    <dgm:pt modelId="{3681BA80-D83A-44F6-B24A-8839583B29DE}" type="pres">
      <dgm:prSet presAssocID="{0AA58816-FD05-4D47-98B4-30CF8C91E06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A1472D9A-A24E-4A99-B0AB-13E266743AC7}" type="pres">
      <dgm:prSet presAssocID="{0AA58816-FD05-4D47-98B4-30CF8C91E06B}" presName="spaceRect" presStyleCnt="0"/>
      <dgm:spPr/>
    </dgm:pt>
    <dgm:pt modelId="{CFB0D8FF-FE34-406F-B179-7C05D8613144}" type="pres">
      <dgm:prSet presAssocID="{0AA58816-FD05-4D47-98B4-30CF8C91E06B}" presName="parTx" presStyleLbl="revTx" presStyleIdx="0" presStyleCnt="4">
        <dgm:presLayoutVars>
          <dgm:chMax val="0"/>
          <dgm:chPref val="0"/>
        </dgm:presLayoutVars>
      </dgm:prSet>
      <dgm:spPr/>
    </dgm:pt>
    <dgm:pt modelId="{002C8143-DDA7-413E-B061-F24B86399346}" type="pres">
      <dgm:prSet presAssocID="{767F77C2-5474-48F2-A48B-F928F315141B}" presName="sibTrans" presStyleCnt="0"/>
      <dgm:spPr/>
    </dgm:pt>
    <dgm:pt modelId="{7EB67EB3-CB00-43D5-A4C6-C9A890F9D6DC}" type="pres">
      <dgm:prSet presAssocID="{4860F8D7-6A64-4AAE-B34A-8A3C96AE694D}" presName="compNode" presStyleCnt="0"/>
      <dgm:spPr/>
    </dgm:pt>
    <dgm:pt modelId="{C7438DA9-07AA-4FB1-A3FF-3D68D452C291}" type="pres">
      <dgm:prSet presAssocID="{4860F8D7-6A64-4AAE-B34A-8A3C96AE694D}" presName="bgRect" presStyleLbl="bgShp" presStyleIdx="1" presStyleCnt="4"/>
      <dgm:spPr/>
    </dgm:pt>
    <dgm:pt modelId="{D7086AD4-BCFA-4F61-A385-B7BF64CBE90F}" type="pres">
      <dgm:prSet presAssocID="{4860F8D7-6A64-4AAE-B34A-8A3C96AE694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3F76B870-785C-4A47-8B37-3BEB87E79763}" type="pres">
      <dgm:prSet presAssocID="{4860F8D7-6A64-4AAE-B34A-8A3C96AE694D}" presName="spaceRect" presStyleCnt="0"/>
      <dgm:spPr/>
    </dgm:pt>
    <dgm:pt modelId="{15CB06A8-FC9F-4A26-8801-2984760E13C2}" type="pres">
      <dgm:prSet presAssocID="{4860F8D7-6A64-4AAE-B34A-8A3C96AE694D}" presName="parTx" presStyleLbl="revTx" presStyleIdx="1" presStyleCnt="4">
        <dgm:presLayoutVars>
          <dgm:chMax val="0"/>
          <dgm:chPref val="0"/>
        </dgm:presLayoutVars>
      </dgm:prSet>
      <dgm:spPr/>
    </dgm:pt>
    <dgm:pt modelId="{770D7BEE-6FB2-4FC4-908F-A58CDD0E6CCE}" type="pres">
      <dgm:prSet presAssocID="{825DD218-D213-4829-A51A-767D8B2D41A3}" presName="sibTrans" presStyleCnt="0"/>
      <dgm:spPr/>
    </dgm:pt>
    <dgm:pt modelId="{BBD7D5F8-9D9B-4464-9B90-CDB1ED25B08D}" type="pres">
      <dgm:prSet presAssocID="{EF97D2DE-727E-43F5-84BD-8BBEAD532431}" presName="compNode" presStyleCnt="0"/>
      <dgm:spPr/>
    </dgm:pt>
    <dgm:pt modelId="{F6D9AA6F-5953-4A48-96EB-A28B50B603C1}" type="pres">
      <dgm:prSet presAssocID="{EF97D2DE-727E-43F5-84BD-8BBEAD532431}" presName="bgRect" presStyleLbl="bgShp" presStyleIdx="2" presStyleCnt="4"/>
      <dgm:spPr/>
    </dgm:pt>
    <dgm:pt modelId="{6321052C-AD8D-411C-9077-9D251DE1750A}" type="pres">
      <dgm:prSet presAssocID="{EF97D2DE-727E-43F5-84BD-8BBEAD53243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CFF06290-3A2C-40CC-AAC0-F30ED2B6467C}" type="pres">
      <dgm:prSet presAssocID="{EF97D2DE-727E-43F5-84BD-8BBEAD532431}" presName="spaceRect" presStyleCnt="0"/>
      <dgm:spPr/>
    </dgm:pt>
    <dgm:pt modelId="{0BA35171-F347-40B5-988E-1424B669F47E}" type="pres">
      <dgm:prSet presAssocID="{EF97D2DE-727E-43F5-84BD-8BBEAD532431}" presName="parTx" presStyleLbl="revTx" presStyleIdx="2" presStyleCnt="4">
        <dgm:presLayoutVars>
          <dgm:chMax val="0"/>
          <dgm:chPref val="0"/>
        </dgm:presLayoutVars>
      </dgm:prSet>
      <dgm:spPr/>
    </dgm:pt>
    <dgm:pt modelId="{A4292CCF-3F11-426D-ADBF-76BCE8905982}" type="pres">
      <dgm:prSet presAssocID="{9E0DFC23-45C2-42FD-A0D8-2F96A0BCE5E5}" presName="sibTrans" presStyleCnt="0"/>
      <dgm:spPr/>
    </dgm:pt>
    <dgm:pt modelId="{061C589C-7365-47CD-9A10-FB372C9A7D56}" type="pres">
      <dgm:prSet presAssocID="{EA8B13DA-B10A-49A7-964B-8EC58D9A7045}" presName="compNode" presStyleCnt="0"/>
      <dgm:spPr/>
    </dgm:pt>
    <dgm:pt modelId="{2713DB75-1C13-45DA-A820-C416FC98ECF9}" type="pres">
      <dgm:prSet presAssocID="{EA8B13DA-B10A-49A7-964B-8EC58D9A7045}" presName="bgRect" presStyleLbl="bgShp" presStyleIdx="3" presStyleCnt="4"/>
      <dgm:spPr/>
    </dgm:pt>
    <dgm:pt modelId="{DF422024-664C-4D99-ACDB-3E85FF18B98A}" type="pres">
      <dgm:prSet presAssocID="{EA8B13DA-B10A-49A7-964B-8EC58D9A704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D63C52C6-8A83-4D8F-9BD9-3F918C461044}" type="pres">
      <dgm:prSet presAssocID="{EA8B13DA-B10A-49A7-964B-8EC58D9A7045}" presName="spaceRect" presStyleCnt="0"/>
      <dgm:spPr/>
    </dgm:pt>
    <dgm:pt modelId="{BB317E22-9B24-4F07-AB78-2F7E512AC222}" type="pres">
      <dgm:prSet presAssocID="{EA8B13DA-B10A-49A7-964B-8EC58D9A704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778320C-6F26-4CC7-99F0-90475FE2709C}" srcId="{71399AC4-DD95-4B3F-804A-5926602A3929}" destId="{EA8B13DA-B10A-49A7-964B-8EC58D9A7045}" srcOrd="3" destOrd="0" parTransId="{6E8DBBF3-CC9F-4CB1-A5BD-CFD9EC33DB04}" sibTransId="{4ABA3CBF-054D-4D8F-A6D2-379CD1B98894}"/>
    <dgm:cxn modelId="{97A5731F-F19C-4E47-86AE-658B92BC7CF9}" type="presOf" srcId="{0AA58816-FD05-4D47-98B4-30CF8C91E06B}" destId="{CFB0D8FF-FE34-406F-B179-7C05D8613144}" srcOrd="0" destOrd="0" presId="urn:microsoft.com/office/officeart/2018/2/layout/IconVerticalSolidList"/>
    <dgm:cxn modelId="{B4A9F559-E8F2-43E8-BEC3-0EC821F80AC6}" type="presOf" srcId="{4860F8D7-6A64-4AAE-B34A-8A3C96AE694D}" destId="{15CB06A8-FC9F-4A26-8801-2984760E13C2}" srcOrd="0" destOrd="0" presId="urn:microsoft.com/office/officeart/2018/2/layout/IconVerticalSolidList"/>
    <dgm:cxn modelId="{22EE6CA1-AB71-41A2-BF9C-818091463379}" srcId="{71399AC4-DD95-4B3F-804A-5926602A3929}" destId="{EF97D2DE-727E-43F5-84BD-8BBEAD532431}" srcOrd="2" destOrd="0" parTransId="{2510472F-FD9F-4D97-A425-592DAC9EBE08}" sibTransId="{9E0DFC23-45C2-42FD-A0D8-2F96A0BCE5E5}"/>
    <dgm:cxn modelId="{709588B5-18F3-4482-9F49-EBEA57AAFFCA}" type="presOf" srcId="{71399AC4-DD95-4B3F-804A-5926602A3929}" destId="{D8F9535A-193B-4319-9EA0-2BB6B04D08F8}" srcOrd="0" destOrd="0" presId="urn:microsoft.com/office/officeart/2018/2/layout/IconVerticalSolidList"/>
    <dgm:cxn modelId="{AD6FFECA-85B4-47DB-9053-4DF4ADA828AC}" srcId="{71399AC4-DD95-4B3F-804A-5926602A3929}" destId="{4860F8D7-6A64-4AAE-B34A-8A3C96AE694D}" srcOrd="1" destOrd="0" parTransId="{57B9135A-324C-4F5F-81EA-43448CDACEA9}" sibTransId="{825DD218-D213-4829-A51A-767D8B2D41A3}"/>
    <dgm:cxn modelId="{307E69F2-134F-46E9-A240-3F0893DCB67E}" type="presOf" srcId="{EA8B13DA-B10A-49A7-964B-8EC58D9A7045}" destId="{BB317E22-9B24-4F07-AB78-2F7E512AC222}" srcOrd="0" destOrd="0" presId="urn:microsoft.com/office/officeart/2018/2/layout/IconVerticalSolidList"/>
    <dgm:cxn modelId="{0DA819F3-6E67-4AD8-A9DE-785C3631340F}" type="presOf" srcId="{EF97D2DE-727E-43F5-84BD-8BBEAD532431}" destId="{0BA35171-F347-40B5-988E-1424B669F47E}" srcOrd="0" destOrd="0" presId="urn:microsoft.com/office/officeart/2018/2/layout/IconVerticalSolidList"/>
    <dgm:cxn modelId="{F668CBFD-A325-4DD6-881E-A49142702101}" srcId="{71399AC4-DD95-4B3F-804A-5926602A3929}" destId="{0AA58816-FD05-4D47-98B4-30CF8C91E06B}" srcOrd="0" destOrd="0" parTransId="{6CCF37E1-9BD4-4259-B3BF-A2A9C2444857}" sibTransId="{767F77C2-5474-48F2-A48B-F928F315141B}"/>
    <dgm:cxn modelId="{27603017-873C-4D66-B981-C6017FA31F75}" type="presParOf" srcId="{D8F9535A-193B-4319-9EA0-2BB6B04D08F8}" destId="{69280AE5-50CA-4ADE-AD0F-579D17508301}" srcOrd="0" destOrd="0" presId="urn:microsoft.com/office/officeart/2018/2/layout/IconVerticalSolidList"/>
    <dgm:cxn modelId="{DDD1AD2E-E530-4BBE-A84A-37E2701A2E85}" type="presParOf" srcId="{69280AE5-50CA-4ADE-AD0F-579D17508301}" destId="{BD3E2012-BCE3-453A-A7A9-0D76738EDA2C}" srcOrd="0" destOrd="0" presId="urn:microsoft.com/office/officeart/2018/2/layout/IconVerticalSolidList"/>
    <dgm:cxn modelId="{E6E469D4-D077-44CF-B22D-154342DEE8E0}" type="presParOf" srcId="{69280AE5-50CA-4ADE-AD0F-579D17508301}" destId="{3681BA80-D83A-44F6-B24A-8839583B29DE}" srcOrd="1" destOrd="0" presId="urn:microsoft.com/office/officeart/2018/2/layout/IconVerticalSolidList"/>
    <dgm:cxn modelId="{C29FF483-BDC6-4191-B768-E001DC79AED7}" type="presParOf" srcId="{69280AE5-50CA-4ADE-AD0F-579D17508301}" destId="{A1472D9A-A24E-4A99-B0AB-13E266743AC7}" srcOrd="2" destOrd="0" presId="urn:microsoft.com/office/officeart/2018/2/layout/IconVerticalSolidList"/>
    <dgm:cxn modelId="{F489429E-E91D-4ACD-B5A9-F9D0C51B64FD}" type="presParOf" srcId="{69280AE5-50CA-4ADE-AD0F-579D17508301}" destId="{CFB0D8FF-FE34-406F-B179-7C05D8613144}" srcOrd="3" destOrd="0" presId="urn:microsoft.com/office/officeart/2018/2/layout/IconVerticalSolidList"/>
    <dgm:cxn modelId="{08BE36E5-EA72-4F9A-9535-DE52AEADB4DC}" type="presParOf" srcId="{D8F9535A-193B-4319-9EA0-2BB6B04D08F8}" destId="{002C8143-DDA7-413E-B061-F24B86399346}" srcOrd="1" destOrd="0" presId="urn:microsoft.com/office/officeart/2018/2/layout/IconVerticalSolidList"/>
    <dgm:cxn modelId="{DB8E2AA7-8220-450D-996F-B7CD005DB201}" type="presParOf" srcId="{D8F9535A-193B-4319-9EA0-2BB6B04D08F8}" destId="{7EB67EB3-CB00-43D5-A4C6-C9A890F9D6DC}" srcOrd="2" destOrd="0" presId="urn:microsoft.com/office/officeart/2018/2/layout/IconVerticalSolidList"/>
    <dgm:cxn modelId="{3051556E-77E1-47F3-8264-4B7DEB54B089}" type="presParOf" srcId="{7EB67EB3-CB00-43D5-A4C6-C9A890F9D6DC}" destId="{C7438DA9-07AA-4FB1-A3FF-3D68D452C291}" srcOrd="0" destOrd="0" presId="urn:microsoft.com/office/officeart/2018/2/layout/IconVerticalSolidList"/>
    <dgm:cxn modelId="{251B1F16-AA00-4541-8BD5-A62C5FD50738}" type="presParOf" srcId="{7EB67EB3-CB00-43D5-A4C6-C9A890F9D6DC}" destId="{D7086AD4-BCFA-4F61-A385-B7BF64CBE90F}" srcOrd="1" destOrd="0" presId="urn:microsoft.com/office/officeart/2018/2/layout/IconVerticalSolidList"/>
    <dgm:cxn modelId="{CBA2AF25-87F6-4D90-A216-8FCE8DAE22A9}" type="presParOf" srcId="{7EB67EB3-CB00-43D5-A4C6-C9A890F9D6DC}" destId="{3F76B870-785C-4A47-8B37-3BEB87E79763}" srcOrd="2" destOrd="0" presId="urn:microsoft.com/office/officeart/2018/2/layout/IconVerticalSolidList"/>
    <dgm:cxn modelId="{1ACA682E-E1CA-46E9-A891-255A9EE02537}" type="presParOf" srcId="{7EB67EB3-CB00-43D5-A4C6-C9A890F9D6DC}" destId="{15CB06A8-FC9F-4A26-8801-2984760E13C2}" srcOrd="3" destOrd="0" presId="urn:microsoft.com/office/officeart/2018/2/layout/IconVerticalSolidList"/>
    <dgm:cxn modelId="{1EE66887-AACA-4853-8D2C-9E7AEF6D6C7D}" type="presParOf" srcId="{D8F9535A-193B-4319-9EA0-2BB6B04D08F8}" destId="{770D7BEE-6FB2-4FC4-908F-A58CDD0E6CCE}" srcOrd="3" destOrd="0" presId="urn:microsoft.com/office/officeart/2018/2/layout/IconVerticalSolidList"/>
    <dgm:cxn modelId="{E4164074-3800-4C7F-A761-CB0CC306BE46}" type="presParOf" srcId="{D8F9535A-193B-4319-9EA0-2BB6B04D08F8}" destId="{BBD7D5F8-9D9B-4464-9B90-CDB1ED25B08D}" srcOrd="4" destOrd="0" presId="urn:microsoft.com/office/officeart/2018/2/layout/IconVerticalSolidList"/>
    <dgm:cxn modelId="{396F64C4-4616-437B-A7B9-9E1986FCE935}" type="presParOf" srcId="{BBD7D5F8-9D9B-4464-9B90-CDB1ED25B08D}" destId="{F6D9AA6F-5953-4A48-96EB-A28B50B603C1}" srcOrd="0" destOrd="0" presId="urn:microsoft.com/office/officeart/2018/2/layout/IconVerticalSolidList"/>
    <dgm:cxn modelId="{1F002CCD-5F5B-4157-ADD5-E80930311F03}" type="presParOf" srcId="{BBD7D5F8-9D9B-4464-9B90-CDB1ED25B08D}" destId="{6321052C-AD8D-411C-9077-9D251DE1750A}" srcOrd="1" destOrd="0" presId="urn:microsoft.com/office/officeart/2018/2/layout/IconVerticalSolidList"/>
    <dgm:cxn modelId="{C5200708-64C7-4F37-8318-20640843CB72}" type="presParOf" srcId="{BBD7D5F8-9D9B-4464-9B90-CDB1ED25B08D}" destId="{CFF06290-3A2C-40CC-AAC0-F30ED2B6467C}" srcOrd="2" destOrd="0" presId="urn:microsoft.com/office/officeart/2018/2/layout/IconVerticalSolidList"/>
    <dgm:cxn modelId="{85410836-1222-4904-8814-496A441E7AE4}" type="presParOf" srcId="{BBD7D5F8-9D9B-4464-9B90-CDB1ED25B08D}" destId="{0BA35171-F347-40B5-988E-1424B669F47E}" srcOrd="3" destOrd="0" presId="urn:microsoft.com/office/officeart/2018/2/layout/IconVerticalSolidList"/>
    <dgm:cxn modelId="{0A7AD51C-1796-4C3D-8A4A-345FCF23018F}" type="presParOf" srcId="{D8F9535A-193B-4319-9EA0-2BB6B04D08F8}" destId="{A4292CCF-3F11-426D-ADBF-76BCE8905982}" srcOrd="5" destOrd="0" presId="urn:microsoft.com/office/officeart/2018/2/layout/IconVerticalSolidList"/>
    <dgm:cxn modelId="{5390DBD7-EE98-4546-B694-F342E799C404}" type="presParOf" srcId="{D8F9535A-193B-4319-9EA0-2BB6B04D08F8}" destId="{061C589C-7365-47CD-9A10-FB372C9A7D56}" srcOrd="6" destOrd="0" presId="urn:microsoft.com/office/officeart/2018/2/layout/IconVerticalSolidList"/>
    <dgm:cxn modelId="{AFE32812-DC67-4C61-9DA0-0BDCA905C935}" type="presParOf" srcId="{061C589C-7365-47CD-9A10-FB372C9A7D56}" destId="{2713DB75-1C13-45DA-A820-C416FC98ECF9}" srcOrd="0" destOrd="0" presId="urn:microsoft.com/office/officeart/2018/2/layout/IconVerticalSolidList"/>
    <dgm:cxn modelId="{D0B17CA9-894D-42C7-B844-3E0EF483F772}" type="presParOf" srcId="{061C589C-7365-47CD-9A10-FB372C9A7D56}" destId="{DF422024-664C-4D99-ACDB-3E85FF18B98A}" srcOrd="1" destOrd="0" presId="urn:microsoft.com/office/officeart/2018/2/layout/IconVerticalSolidList"/>
    <dgm:cxn modelId="{5807259E-B99D-4B95-8F1F-4B2B94423050}" type="presParOf" srcId="{061C589C-7365-47CD-9A10-FB372C9A7D56}" destId="{D63C52C6-8A83-4D8F-9BD9-3F918C461044}" srcOrd="2" destOrd="0" presId="urn:microsoft.com/office/officeart/2018/2/layout/IconVerticalSolidList"/>
    <dgm:cxn modelId="{78C851DA-792A-42A2-AE3B-78D8D60300F0}" type="presParOf" srcId="{061C589C-7365-47CD-9A10-FB372C9A7D56}" destId="{BB317E22-9B24-4F07-AB78-2F7E512AC22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BF9212E-AC4B-4BC7-AD90-5F57A02AE4C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CBCE1D6-F064-4049-91DB-A32FE51BE90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Build rapport with your participants</a:t>
          </a:r>
          <a:r>
            <a:rPr lang="en-GB" sz="2200" dirty="0"/>
            <a:t>.</a:t>
          </a:r>
          <a:endParaRPr lang="en-US" sz="2200" dirty="0"/>
        </a:p>
      </dgm:t>
    </dgm:pt>
    <dgm:pt modelId="{254DA533-27A6-43C6-B889-31FDFCF4DF69}" type="parTrans" cxnId="{EE608328-039A-4A91-AD53-06FC93C83E54}">
      <dgm:prSet/>
      <dgm:spPr/>
      <dgm:t>
        <a:bodyPr/>
        <a:lstStyle/>
        <a:p>
          <a:endParaRPr lang="en-US"/>
        </a:p>
      </dgm:t>
    </dgm:pt>
    <dgm:pt modelId="{55619FE9-61B7-4FE1-BFF7-707F03240FB5}" type="sibTrans" cxnId="{EE608328-039A-4A91-AD53-06FC93C83E54}">
      <dgm:prSet/>
      <dgm:spPr/>
      <dgm:t>
        <a:bodyPr/>
        <a:lstStyle/>
        <a:p>
          <a:endParaRPr lang="en-US"/>
        </a:p>
      </dgm:t>
    </dgm:pt>
    <dgm:pt modelId="{AB561894-1E33-46CC-92B2-F0ABBC27646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What you ‘hear’ is more important than what you ‘say’.</a:t>
          </a:r>
          <a:endParaRPr lang="en-US" sz="2400" dirty="0"/>
        </a:p>
      </dgm:t>
    </dgm:pt>
    <dgm:pt modelId="{1F20CDE4-3F13-4C8F-9C23-AF52A57B85E7}" type="parTrans" cxnId="{A0EA7BD3-7706-4D96-AA2B-86CC762E9F2F}">
      <dgm:prSet/>
      <dgm:spPr/>
      <dgm:t>
        <a:bodyPr/>
        <a:lstStyle/>
        <a:p>
          <a:endParaRPr lang="en-US"/>
        </a:p>
      </dgm:t>
    </dgm:pt>
    <dgm:pt modelId="{9F57DB3D-8AFC-462B-BED3-6D7A7EDBD143}" type="sibTrans" cxnId="{A0EA7BD3-7706-4D96-AA2B-86CC762E9F2F}">
      <dgm:prSet/>
      <dgm:spPr/>
      <dgm:t>
        <a:bodyPr/>
        <a:lstStyle/>
        <a:p>
          <a:endParaRPr lang="en-US"/>
        </a:p>
      </dgm:t>
    </dgm:pt>
    <dgm:pt modelId="{C0F58BE8-BCF5-43D7-954A-860CAE315C0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Memorise your interview schedule, but keep it to hand</a:t>
          </a:r>
          <a:endParaRPr lang="en-US" sz="2400" dirty="0"/>
        </a:p>
      </dgm:t>
    </dgm:pt>
    <dgm:pt modelId="{6100E9BB-47FB-4A83-AEEB-8E6FCA7882FA}" type="parTrans" cxnId="{104DB451-3EFD-4E94-A33D-35B60CD99FB7}">
      <dgm:prSet/>
      <dgm:spPr/>
      <dgm:t>
        <a:bodyPr/>
        <a:lstStyle/>
        <a:p>
          <a:endParaRPr lang="en-US"/>
        </a:p>
      </dgm:t>
    </dgm:pt>
    <dgm:pt modelId="{5C0000DC-8BF8-4C76-B0A9-7276AB53BADE}" type="sibTrans" cxnId="{104DB451-3EFD-4E94-A33D-35B60CD99FB7}">
      <dgm:prSet/>
      <dgm:spPr/>
      <dgm:t>
        <a:bodyPr/>
        <a:lstStyle/>
        <a:p>
          <a:endParaRPr lang="en-US"/>
        </a:p>
      </dgm:t>
    </dgm:pt>
    <dgm:pt modelId="{9754784B-4617-4886-A7D0-83EE6B4A91F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dirty="0"/>
            <a:t>Use your interview schedule, but with flexibility</a:t>
          </a:r>
          <a:endParaRPr lang="en-US" sz="2400" dirty="0"/>
        </a:p>
      </dgm:t>
    </dgm:pt>
    <dgm:pt modelId="{75D52FEF-D846-4D44-BA00-5CF9A3A60855}" type="parTrans" cxnId="{E5470258-B484-45C3-986E-33F41EA7C5ED}">
      <dgm:prSet/>
      <dgm:spPr/>
      <dgm:t>
        <a:bodyPr/>
        <a:lstStyle/>
        <a:p>
          <a:endParaRPr lang="en-US"/>
        </a:p>
      </dgm:t>
    </dgm:pt>
    <dgm:pt modelId="{4AB80869-CC38-4AA8-AB93-F18020B01BB7}" type="sibTrans" cxnId="{E5470258-B484-45C3-986E-33F41EA7C5ED}">
      <dgm:prSet/>
      <dgm:spPr/>
      <dgm:t>
        <a:bodyPr/>
        <a:lstStyle/>
        <a:p>
          <a:endParaRPr lang="en-US"/>
        </a:p>
      </dgm:t>
    </dgm:pt>
    <dgm:pt modelId="{FA166E9E-4439-4AD6-8FD0-95DF011644BC}" type="pres">
      <dgm:prSet presAssocID="{7BF9212E-AC4B-4BC7-AD90-5F57A02AE4C7}" presName="root" presStyleCnt="0">
        <dgm:presLayoutVars>
          <dgm:dir/>
          <dgm:resizeHandles val="exact"/>
        </dgm:presLayoutVars>
      </dgm:prSet>
      <dgm:spPr/>
    </dgm:pt>
    <dgm:pt modelId="{E77C0FD4-922D-47AD-BC98-6CF40CC4E5DD}" type="pres">
      <dgm:prSet presAssocID="{DCBCE1D6-F064-4049-91DB-A32FE51BE903}" presName="compNode" presStyleCnt="0"/>
      <dgm:spPr/>
    </dgm:pt>
    <dgm:pt modelId="{C82D6433-2C8C-40F4-8950-8EA5914DC46E}" type="pres">
      <dgm:prSet presAssocID="{DCBCE1D6-F064-4049-91DB-A32FE51BE903}" presName="bgRect" presStyleLbl="bgShp" presStyleIdx="0" presStyleCnt="4"/>
      <dgm:spPr/>
    </dgm:pt>
    <dgm:pt modelId="{744B9146-0534-4710-877B-D2A03FDDDCC2}" type="pres">
      <dgm:prSet presAssocID="{DCBCE1D6-F064-4049-91DB-A32FE51BE90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83295887-68EA-4B33-84B0-D3AF2A27901C}" type="pres">
      <dgm:prSet presAssocID="{DCBCE1D6-F064-4049-91DB-A32FE51BE903}" presName="spaceRect" presStyleCnt="0"/>
      <dgm:spPr/>
    </dgm:pt>
    <dgm:pt modelId="{A44DE7B9-7842-4913-BD1A-B11DA1114981}" type="pres">
      <dgm:prSet presAssocID="{DCBCE1D6-F064-4049-91DB-A32FE51BE903}" presName="parTx" presStyleLbl="revTx" presStyleIdx="0" presStyleCnt="4">
        <dgm:presLayoutVars>
          <dgm:chMax val="0"/>
          <dgm:chPref val="0"/>
        </dgm:presLayoutVars>
      </dgm:prSet>
      <dgm:spPr/>
    </dgm:pt>
    <dgm:pt modelId="{42B0D0BE-D764-411B-9D31-3E1694129482}" type="pres">
      <dgm:prSet presAssocID="{55619FE9-61B7-4FE1-BFF7-707F03240FB5}" presName="sibTrans" presStyleCnt="0"/>
      <dgm:spPr/>
    </dgm:pt>
    <dgm:pt modelId="{BA63B3BB-5825-4CDF-AF5F-7317D5116E4B}" type="pres">
      <dgm:prSet presAssocID="{AB561894-1E33-46CC-92B2-F0ABBC27646E}" presName="compNode" presStyleCnt="0"/>
      <dgm:spPr/>
    </dgm:pt>
    <dgm:pt modelId="{A550B9F6-1203-4226-94C6-06AC812E6938}" type="pres">
      <dgm:prSet presAssocID="{AB561894-1E33-46CC-92B2-F0ABBC27646E}" presName="bgRect" presStyleLbl="bgShp" presStyleIdx="1" presStyleCnt="4"/>
      <dgm:spPr/>
    </dgm:pt>
    <dgm:pt modelId="{A5F14BF9-AEFF-4C7F-B6B1-51F8B58A2332}" type="pres">
      <dgm:prSet presAssocID="{AB561894-1E33-46CC-92B2-F0ABBC27646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DCB2796C-27A6-4237-AE9B-F9A436C69510}" type="pres">
      <dgm:prSet presAssocID="{AB561894-1E33-46CC-92B2-F0ABBC27646E}" presName="spaceRect" presStyleCnt="0"/>
      <dgm:spPr/>
    </dgm:pt>
    <dgm:pt modelId="{F9C5C41E-2EFD-4068-8E80-8E199EC048E5}" type="pres">
      <dgm:prSet presAssocID="{AB561894-1E33-46CC-92B2-F0ABBC27646E}" presName="parTx" presStyleLbl="revTx" presStyleIdx="1" presStyleCnt="4">
        <dgm:presLayoutVars>
          <dgm:chMax val="0"/>
          <dgm:chPref val="0"/>
        </dgm:presLayoutVars>
      </dgm:prSet>
      <dgm:spPr/>
    </dgm:pt>
    <dgm:pt modelId="{7F870840-06F8-4394-BB92-82E9FC06C11A}" type="pres">
      <dgm:prSet presAssocID="{9F57DB3D-8AFC-462B-BED3-6D7A7EDBD143}" presName="sibTrans" presStyleCnt="0"/>
      <dgm:spPr/>
    </dgm:pt>
    <dgm:pt modelId="{B2540B99-4DDB-4488-BC67-3A7E99F1A26A}" type="pres">
      <dgm:prSet presAssocID="{C0F58BE8-BCF5-43D7-954A-860CAE315C0C}" presName="compNode" presStyleCnt="0"/>
      <dgm:spPr/>
    </dgm:pt>
    <dgm:pt modelId="{90F372E4-0BC5-49F6-B0AA-459F12FEBDCB}" type="pres">
      <dgm:prSet presAssocID="{C0F58BE8-BCF5-43D7-954A-860CAE315C0C}" presName="bgRect" presStyleLbl="bgShp" presStyleIdx="2" presStyleCnt="4"/>
      <dgm:spPr/>
    </dgm:pt>
    <dgm:pt modelId="{1A354076-DB5C-4758-A516-FFCE9A1B8787}" type="pres">
      <dgm:prSet presAssocID="{C0F58BE8-BCF5-43D7-954A-860CAE315C0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07693234-6C72-4CE4-916F-71B69AEF5703}" type="pres">
      <dgm:prSet presAssocID="{C0F58BE8-BCF5-43D7-954A-860CAE315C0C}" presName="spaceRect" presStyleCnt="0"/>
      <dgm:spPr/>
    </dgm:pt>
    <dgm:pt modelId="{F5D2A011-DF24-49A9-BE94-3A6B04F80568}" type="pres">
      <dgm:prSet presAssocID="{C0F58BE8-BCF5-43D7-954A-860CAE315C0C}" presName="parTx" presStyleLbl="revTx" presStyleIdx="2" presStyleCnt="4">
        <dgm:presLayoutVars>
          <dgm:chMax val="0"/>
          <dgm:chPref val="0"/>
        </dgm:presLayoutVars>
      </dgm:prSet>
      <dgm:spPr/>
    </dgm:pt>
    <dgm:pt modelId="{180BE71D-1CD6-49CE-9427-8B1591C1D32E}" type="pres">
      <dgm:prSet presAssocID="{5C0000DC-8BF8-4C76-B0A9-7276AB53BADE}" presName="sibTrans" presStyleCnt="0"/>
      <dgm:spPr/>
    </dgm:pt>
    <dgm:pt modelId="{EE8AC513-125C-4CC0-A035-E9333B51D135}" type="pres">
      <dgm:prSet presAssocID="{9754784B-4617-4886-A7D0-83EE6B4A91F1}" presName="compNode" presStyleCnt="0"/>
      <dgm:spPr/>
    </dgm:pt>
    <dgm:pt modelId="{91E1E6A9-E3D0-42AA-A8A9-C15344C6CBA0}" type="pres">
      <dgm:prSet presAssocID="{9754784B-4617-4886-A7D0-83EE6B4A91F1}" presName="bgRect" presStyleLbl="bgShp" presStyleIdx="3" presStyleCnt="4"/>
      <dgm:spPr/>
    </dgm:pt>
    <dgm:pt modelId="{F5967039-5797-4C68-82BD-27181D673041}" type="pres">
      <dgm:prSet presAssocID="{9754784B-4617-4886-A7D0-83EE6B4A91F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2792A767-837E-4B37-8206-197C29ECB9D0}" type="pres">
      <dgm:prSet presAssocID="{9754784B-4617-4886-A7D0-83EE6B4A91F1}" presName="spaceRect" presStyleCnt="0"/>
      <dgm:spPr/>
    </dgm:pt>
    <dgm:pt modelId="{22712B24-1F47-4264-B425-3CD4854C44D1}" type="pres">
      <dgm:prSet presAssocID="{9754784B-4617-4886-A7D0-83EE6B4A91F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8AEBD502-B94E-4FEF-97D9-A3CE0AC4D06E}" type="presOf" srcId="{DCBCE1D6-F064-4049-91DB-A32FE51BE903}" destId="{A44DE7B9-7842-4913-BD1A-B11DA1114981}" srcOrd="0" destOrd="0" presId="urn:microsoft.com/office/officeart/2018/2/layout/IconVerticalSolidList"/>
    <dgm:cxn modelId="{7D267105-E7C5-4BAE-8314-EB37AD13C2FE}" type="presOf" srcId="{C0F58BE8-BCF5-43D7-954A-860CAE315C0C}" destId="{F5D2A011-DF24-49A9-BE94-3A6B04F80568}" srcOrd="0" destOrd="0" presId="urn:microsoft.com/office/officeart/2018/2/layout/IconVerticalSolidList"/>
    <dgm:cxn modelId="{1B94941D-4F9C-4B07-B1E6-A6E69C372574}" type="presOf" srcId="{7BF9212E-AC4B-4BC7-AD90-5F57A02AE4C7}" destId="{FA166E9E-4439-4AD6-8FD0-95DF011644BC}" srcOrd="0" destOrd="0" presId="urn:microsoft.com/office/officeart/2018/2/layout/IconVerticalSolidList"/>
    <dgm:cxn modelId="{EE608328-039A-4A91-AD53-06FC93C83E54}" srcId="{7BF9212E-AC4B-4BC7-AD90-5F57A02AE4C7}" destId="{DCBCE1D6-F064-4049-91DB-A32FE51BE903}" srcOrd="0" destOrd="0" parTransId="{254DA533-27A6-43C6-B889-31FDFCF4DF69}" sibTransId="{55619FE9-61B7-4FE1-BFF7-707F03240FB5}"/>
    <dgm:cxn modelId="{7765E02F-6A8B-4D53-95E2-2DDA2813CFF1}" type="presOf" srcId="{AB561894-1E33-46CC-92B2-F0ABBC27646E}" destId="{F9C5C41E-2EFD-4068-8E80-8E199EC048E5}" srcOrd="0" destOrd="0" presId="urn:microsoft.com/office/officeart/2018/2/layout/IconVerticalSolidList"/>
    <dgm:cxn modelId="{104DB451-3EFD-4E94-A33D-35B60CD99FB7}" srcId="{7BF9212E-AC4B-4BC7-AD90-5F57A02AE4C7}" destId="{C0F58BE8-BCF5-43D7-954A-860CAE315C0C}" srcOrd="2" destOrd="0" parTransId="{6100E9BB-47FB-4A83-AEEB-8E6FCA7882FA}" sibTransId="{5C0000DC-8BF8-4C76-B0A9-7276AB53BADE}"/>
    <dgm:cxn modelId="{E5470258-B484-45C3-986E-33F41EA7C5ED}" srcId="{7BF9212E-AC4B-4BC7-AD90-5F57A02AE4C7}" destId="{9754784B-4617-4886-A7D0-83EE6B4A91F1}" srcOrd="3" destOrd="0" parTransId="{75D52FEF-D846-4D44-BA00-5CF9A3A60855}" sibTransId="{4AB80869-CC38-4AA8-AB93-F18020B01BB7}"/>
    <dgm:cxn modelId="{CA0DC399-D50B-40EB-9DBB-FCC43823710B}" type="presOf" srcId="{9754784B-4617-4886-A7D0-83EE6B4A91F1}" destId="{22712B24-1F47-4264-B425-3CD4854C44D1}" srcOrd="0" destOrd="0" presId="urn:microsoft.com/office/officeart/2018/2/layout/IconVerticalSolidList"/>
    <dgm:cxn modelId="{A0EA7BD3-7706-4D96-AA2B-86CC762E9F2F}" srcId="{7BF9212E-AC4B-4BC7-AD90-5F57A02AE4C7}" destId="{AB561894-1E33-46CC-92B2-F0ABBC27646E}" srcOrd="1" destOrd="0" parTransId="{1F20CDE4-3F13-4C8F-9C23-AF52A57B85E7}" sibTransId="{9F57DB3D-8AFC-462B-BED3-6D7A7EDBD143}"/>
    <dgm:cxn modelId="{5D94B69A-B298-4AE2-B529-E7705AB8CF27}" type="presParOf" srcId="{FA166E9E-4439-4AD6-8FD0-95DF011644BC}" destId="{E77C0FD4-922D-47AD-BC98-6CF40CC4E5DD}" srcOrd="0" destOrd="0" presId="urn:microsoft.com/office/officeart/2018/2/layout/IconVerticalSolidList"/>
    <dgm:cxn modelId="{DDEE0741-6BBA-473A-B177-E78297AA2359}" type="presParOf" srcId="{E77C0FD4-922D-47AD-BC98-6CF40CC4E5DD}" destId="{C82D6433-2C8C-40F4-8950-8EA5914DC46E}" srcOrd="0" destOrd="0" presId="urn:microsoft.com/office/officeart/2018/2/layout/IconVerticalSolidList"/>
    <dgm:cxn modelId="{D807662F-1DE0-4F6C-B3A1-4B938F6FCEB0}" type="presParOf" srcId="{E77C0FD4-922D-47AD-BC98-6CF40CC4E5DD}" destId="{744B9146-0534-4710-877B-D2A03FDDDCC2}" srcOrd="1" destOrd="0" presId="urn:microsoft.com/office/officeart/2018/2/layout/IconVerticalSolidList"/>
    <dgm:cxn modelId="{109E0AEB-D537-4EE9-A3D7-515FDF31EEA6}" type="presParOf" srcId="{E77C0FD4-922D-47AD-BC98-6CF40CC4E5DD}" destId="{83295887-68EA-4B33-84B0-D3AF2A27901C}" srcOrd="2" destOrd="0" presId="urn:microsoft.com/office/officeart/2018/2/layout/IconVerticalSolidList"/>
    <dgm:cxn modelId="{67057602-F2A0-46A6-9912-6F7C9BE9BDB3}" type="presParOf" srcId="{E77C0FD4-922D-47AD-BC98-6CF40CC4E5DD}" destId="{A44DE7B9-7842-4913-BD1A-B11DA1114981}" srcOrd="3" destOrd="0" presId="urn:microsoft.com/office/officeart/2018/2/layout/IconVerticalSolidList"/>
    <dgm:cxn modelId="{B99C4F9A-7E79-4782-9E34-0458F6223B3F}" type="presParOf" srcId="{FA166E9E-4439-4AD6-8FD0-95DF011644BC}" destId="{42B0D0BE-D764-411B-9D31-3E1694129482}" srcOrd="1" destOrd="0" presId="urn:microsoft.com/office/officeart/2018/2/layout/IconVerticalSolidList"/>
    <dgm:cxn modelId="{D246EBC9-7DB3-410A-927A-6192EBC221CD}" type="presParOf" srcId="{FA166E9E-4439-4AD6-8FD0-95DF011644BC}" destId="{BA63B3BB-5825-4CDF-AF5F-7317D5116E4B}" srcOrd="2" destOrd="0" presId="urn:microsoft.com/office/officeart/2018/2/layout/IconVerticalSolidList"/>
    <dgm:cxn modelId="{979EAADF-F1D2-4A4B-A17B-99B5FDC4946F}" type="presParOf" srcId="{BA63B3BB-5825-4CDF-AF5F-7317D5116E4B}" destId="{A550B9F6-1203-4226-94C6-06AC812E6938}" srcOrd="0" destOrd="0" presId="urn:microsoft.com/office/officeart/2018/2/layout/IconVerticalSolidList"/>
    <dgm:cxn modelId="{1B290427-324B-47A4-B39A-A56D55E7A37F}" type="presParOf" srcId="{BA63B3BB-5825-4CDF-AF5F-7317D5116E4B}" destId="{A5F14BF9-AEFF-4C7F-B6B1-51F8B58A2332}" srcOrd="1" destOrd="0" presId="urn:microsoft.com/office/officeart/2018/2/layout/IconVerticalSolidList"/>
    <dgm:cxn modelId="{21533211-CECD-4104-BF46-DB5BB3448657}" type="presParOf" srcId="{BA63B3BB-5825-4CDF-AF5F-7317D5116E4B}" destId="{DCB2796C-27A6-4237-AE9B-F9A436C69510}" srcOrd="2" destOrd="0" presId="urn:microsoft.com/office/officeart/2018/2/layout/IconVerticalSolidList"/>
    <dgm:cxn modelId="{65833A67-6406-46D2-B3FC-6974FF90AECC}" type="presParOf" srcId="{BA63B3BB-5825-4CDF-AF5F-7317D5116E4B}" destId="{F9C5C41E-2EFD-4068-8E80-8E199EC048E5}" srcOrd="3" destOrd="0" presId="urn:microsoft.com/office/officeart/2018/2/layout/IconVerticalSolidList"/>
    <dgm:cxn modelId="{28882080-02DD-4427-86CF-0E6616416AC8}" type="presParOf" srcId="{FA166E9E-4439-4AD6-8FD0-95DF011644BC}" destId="{7F870840-06F8-4394-BB92-82E9FC06C11A}" srcOrd="3" destOrd="0" presId="urn:microsoft.com/office/officeart/2018/2/layout/IconVerticalSolidList"/>
    <dgm:cxn modelId="{CCE30266-135C-4407-AE93-BAF8077422CD}" type="presParOf" srcId="{FA166E9E-4439-4AD6-8FD0-95DF011644BC}" destId="{B2540B99-4DDB-4488-BC67-3A7E99F1A26A}" srcOrd="4" destOrd="0" presId="urn:microsoft.com/office/officeart/2018/2/layout/IconVerticalSolidList"/>
    <dgm:cxn modelId="{7525D5A5-436E-49EE-B58F-0C868E1DE367}" type="presParOf" srcId="{B2540B99-4DDB-4488-BC67-3A7E99F1A26A}" destId="{90F372E4-0BC5-49F6-B0AA-459F12FEBDCB}" srcOrd="0" destOrd="0" presId="urn:microsoft.com/office/officeart/2018/2/layout/IconVerticalSolidList"/>
    <dgm:cxn modelId="{42887A88-5F19-453B-93D6-FA6B71067C98}" type="presParOf" srcId="{B2540B99-4DDB-4488-BC67-3A7E99F1A26A}" destId="{1A354076-DB5C-4758-A516-FFCE9A1B8787}" srcOrd="1" destOrd="0" presId="urn:microsoft.com/office/officeart/2018/2/layout/IconVerticalSolidList"/>
    <dgm:cxn modelId="{EE45093F-F791-4AEA-9BBA-B1F088633DA6}" type="presParOf" srcId="{B2540B99-4DDB-4488-BC67-3A7E99F1A26A}" destId="{07693234-6C72-4CE4-916F-71B69AEF5703}" srcOrd="2" destOrd="0" presId="urn:microsoft.com/office/officeart/2018/2/layout/IconVerticalSolidList"/>
    <dgm:cxn modelId="{70210655-18C8-454F-87A7-1AEB961069AD}" type="presParOf" srcId="{B2540B99-4DDB-4488-BC67-3A7E99F1A26A}" destId="{F5D2A011-DF24-49A9-BE94-3A6B04F80568}" srcOrd="3" destOrd="0" presId="urn:microsoft.com/office/officeart/2018/2/layout/IconVerticalSolidList"/>
    <dgm:cxn modelId="{51E65011-F8FA-48FB-BB55-82193E559517}" type="presParOf" srcId="{FA166E9E-4439-4AD6-8FD0-95DF011644BC}" destId="{180BE71D-1CD6-49CE-9427-8B1591C1D32E}" srcOrd="5" destOrd="0" presId="urn:microsoft.com/office/officeart/2018/2/layout/IconVerticalSolidList"/>
    <dgm:cxn modelId="{E604C646-1D77-43C0-8624-C88EAE47F662}" type="presParOf" srcId="{FA166E9E-4439-4AD6-8FD0-95DF011644BC}" destId="{EE8AC513-125C-4CC0-A035-E9333B51D135}" srcOrd="6" destOrd="0" presId="urn:microsoft.com/office/officeart/2018/2/layout/IconVerticalSolidList"/>
    <dgm:cxn modelId="{01B4B6C3-BFC9-445A-89AB-62EE3043CCF0}" type="presParOf" srcId="{EE8AC513-125C-4CC0-A035-E9333B51D135}" destId="{91E1E6A9-E3D0-42AA-A8A9-C15344C6CBA0}" srcOrd="0" destOrd="0" presId="urn:microsoft.com/office/officeart/2018/2/layout/IconVerticalSolidList"/>
    <dgm:cxn modelId="{BEDCAECB-C2B8-4939-A0C8-B42A3735A19E}" type="presParOf" srcId="{EE8AC513-125C-4CC0-A035-E9333B51D135}" destId="{F5967039-5797-4C68-82BD-27181D673041}" srcOrd="1" destOrd="0" presId="urn:microsoft.com/office/officeart/2018/2/layout/IconVerticalSolidList"/>
    <dgm:cxn modelId="{F2C66D78-9BCC-4C62-8375-8D00A838C629}" type="presParOf" srcId="{EE8AC513-125C-4CC0-A035-E9333B51D135}" destId="{2792A767-837E-4B37-8206-197C29ECB9D0}" srcOrd="2" destOrd="0" presId="urn:microsoft.com/office/officeart/2018/2/layout/IconVerticalSolidList"/>
    <dgm:cxn modelId="{DC0CEB9B-F8FA-4119-817A-EA96FDECF7C6}" type="presParOf" srcId="{EE8AC513-125C-4CC0-A035-E9333B51D135}" destId="{22712B24-1F47-4264-B425-3CD4854C44D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9ECACA7-7834-48CB-8D9E-8A169E2B808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FD486A7-E607-4570-9B69-A3F844341F70}">
      <dgm:prSet/>
      <dgm:spPr/>
      <dgm:t>
        <a:bodyPr/>
        <a:lstStyle/>
        <a:p>
          <a:r>
            <a:rPr lang="en-GB" b="0" i="0"/>
            <a:t>Consider cultural dimensions </a:t>
          </a:r>
          <a:endParaRPr lang="en-US"/>
        </a:p>
      </dgm:t>
    </dgm:pt>
    <dgm:pt modelId="{A4A4A1A2-31FD-4ADB-96A9-5679371B4A53}" type="parTrans" cxnId="{F39AB906-409C-4DAC-BBC5-B3AFE382F760}">
      <dgm:prSet/>
      <dgm:spPr/>
      <dgm:t>
        <a:bodyPr/>
        <a:lstStyle/>
        <a:p>
          <a:endParaRPr lang="en-US"/>
        </a:p>
      </dgm:t>
    </dgm:pt>
    <dgm:pt modelId="{CD88EC80-D248-446E-B50A-740A0529F76C}" type="sibTrans" cxnId="{F39AB906-409C-4DAC-BBC5-B3AFE382F760}">
      <dgm:prSet/>
      <dgm:spPr/>
      <dgm:t>
        <a:bodyPr/>
        <a:lstStyle/>
        <a:p>
          <a:endParaRPr lang="en-US"/>
        </a:p>
      </dgm:t>
    </dgm:pt>
    <dgm:pt modelId="{D9685ABB-7CD7-44B6-B374-495494495256}">
      <dgm:prSet/>
      <dgm:spPr/>
      <dgm:t>
        <a:bodyPr/>
        <a:lstStyle/>
        <a:p>
          <a:r>
            <a:rPr lang="en-GB" dirty="0"/>
            <a:t>Consider explicit and implicit </a:t>
          </a:r>
          <a:r>
            <a:rPr lang="en-GB" b="0" i="0" dirty="0"/>
            <a:t>power dimensions (</a:t>
          </a:r>
          <a:r>
            <a:rPr lang="en-GB" b="0" i="0" dirty="0" err="1"/>
            <a:t>Nimmon</a:t>
          </a:r>
          <a:r>
            <a:rPr lang="en-GB" b="0" i="0" dirty="0"/>
            <a:t> and </a:t>
          </a:r>
          <a:r>
            <a:rPr lang="en-GB" b="0" i="0" dirty="0" err="1"/>
            <a:t>Stenfors</a:t>
          </a:r>
          <a:r>
            <a:rPr lang="en-GB" b="0" i="0" dirty="0"/>
            <a:t> Hayes 2016</a:t>
          </a:r>
          <a:r>
            <a:rPr lang="en-GB" b="0" i="0" u="none" dirty="0">
              <a:solidFill>
                <a:schemeClr val="tx1"/>
              </a:solidFill>
            </a:rPr>
            <a:t>)</a:t>
          </a:r>
          <a:endParaRPr lang="en-US" u="none" dirty="0">
            <a:solidFill>
              <a:schemeClr val="tx1"/>
            </a:solidFill>
          </a:endParaRPr>
        </a:p>
      </dgm:t>
    </dgm:pt>
    <dgm:pt modelId="{7ABEE925-6352-4CED-BFCE-6D924E7AFE00}" type="parTrans" cxnId="{90BDD2C3-58D1-4E9A-BE85-C987D06B9597}">
      <dgm:prSet/>
      <dgm:spPr/>
      <dgm:t>
        <a:bodyPr/>
        <a:lstStyle/>
        <a:p>
          <a:endParaRPr lang="en-US"/>
        </a:p>
      </dgm:t>
    </dgm:pt>
    <dgm:pt modelId="{44BB023A-C51F-4433-97D6-83A32E7C3AF4}" type="sibTrans" cxnId="{90BDD2C3-58D1-4E9A-BE85-C987D06B9597}">
      <dgm:prSet/>
      <dgm:spPr/>
      <dgm:t>
        <a:bodyPr/>
        <a:lstStyle/>
        <a:p>
          <a:endParaRPr lang="en-US"/>
        </a:p>
      </dgm:t>
    </dgm:pt>
    <dgm:pt modelId="{E01D05C4-CFD9-4213-9E7A-971AEC73959F}">
      <dgm:prSet/>
      <dgm:spPr/>
      <dgm:t>
        <a:bodyPr/>
        <a:lstStyle/>
        <a:p>
          <a:r>
            <a:rPr lang="en-GB" b="0" i="0" dirty="0"/>
            <a:t>Remember sensitivity: Some people may view the interview difficult or invasive </a:t>
          </a:r>
          <a:endParaRPr lang="en-US" dirty="0"/>
        </a:p>
      </dgm:t>
    </dgm:pt>
    <dgm:pt modelId="{D69D3450-5786-499E-98DD-9DBD6DFC3AF8}" type="parTrans" cxnId="{610E7D8F-67FF-45D6-B40B-2F3C25956C4F}">
      <dgm:prSet/>
      <dgm:spPr/>
      <dgm:t>
        <a:bodyPr/>
        <a:lstStyle/>
        <a:p>
          <a:endParaRPr lang="en-US"/>
        </a:p>
      </dgm:t>
    </dgm:pt>
    <dgm:pt modelId="{5C3FC0D7-2526-458D-8D88-A2883F421965}" type="sibTrans" cxnId="{610E7D8F-67FF-45D6-B40B-2F3C25956C4F}">
      <dgm:prSet/>
      <dgm:spPr/>
      <dgm:t>
        <a:bodyPr/>
        <a:lstStyle/>
        <a:p>
          <a:endParaRPr lang="en-US"/>
        </a:p>
      </dgm:t>
    </dgm:pt>
    <dgm:pt modelId="{8871E705-7362-4FBB-8DE0-3A6C5BDBBE5D}" type="pres">
      <dgm:prSet presAssocID="{A9ECACA7-7834-48CB-8D9E-8A169E2B808B}" presName="linear" presStyleCnt="0">
        <dgm:presLayoutVars>
          <dgm:animLvl val="lvl"/>
          <dgm:resizeHandles val="exact"/>
        </dgm:presLayoutVars>
      </dgm:prSet>
      <dgm:spPr/>
    </dgm:pt>
    <dgm:pt modelId="{F23F0A01-319C-412B-B26D-341182FBA932}" type="pres">
      <dgm:prSet presAssocID="{2FD486A7-E607-4570-9B69-A3F844341F70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73B9926-AB16-4F64-8496-42CB2C7EA341}" type="pres">
      <dgm:prSet presAssocID="{CD88EC80-D248-446E-B50A-740A0529F76C}" presName="spacer" presStyleCnt="0"/>
      <dgm:spPr/>
    </dgm:pt>
    <dgm:pt modelId="{786C5F27-BDB4-48A0-8E5C-42E1C54ABE48}" type="pres">
      <dgm:prSet presAssocID="{D9685ABB-7CD7-44B6-B374-49549449525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9E0EEBD-6854-4A5B-A7A2-AA240525C721}" type="pres">
      <dgm:prSet presAssocID="{44BB023A-C51F-4433-97D6-83A32E7C3AF4}" presName="spacer" presStyleCnt="0"/>
      <dgm:spPr/>
    </dgm:pt>
    <dgm:pt modelId="{4EEBD79A-3764-488A-BB1B-825B782F4EE4}" type="pres">
      <dgm:prSet presAssocID="{E01D05C4-CFD9-4213-9E7A-971AEC73959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39AB906-409C-4DAC-BBC5-B3AFE382F760}" srcId="{A9ECACA7-7834-48CB-8D9E-8A169E2B808B}" destId="{2FD486A7-E607-4570-9B69-A3F844341F70}" srcOrd="0" destOrd="0" parTransId="{A4A4A1A2-31FD-4ADB-96A9-5679371B4A53}" sibTransId="{CD88EC80-D248-446E-B50A-740A0529F76C}"/>
    <dgm:cxn modelId="{1632A166-416B-4594-8EEF-A4A5D2FBC74E}" type="presOf" srcId="{E01D05C4-CFD9-4213-9E7A-971AEC73959F}" destId="{4EEBD79A-3764-488A-BB1B-825B782F4EE4}" srcOrd="0" destOrd="0" presId="urn:microsoft.com/office/officeart/2005/8/layout/vList2"/>
    <dgm:cxn modelId="{6D60E085-FDB4-4A2D-AFCA-0A1133539C62}" type="presOf" srcId="{2FD486A7-E607-4570-9B69-A3F844341F70}" destId="{F23F0A01-319C-412B-B26D-341182FBA932}" srcOrd="0" destOrd="0" presId="urn:microsoft.com/office/officeart/2005/8/layout/vList2"/>
    <dgm:cxn modelId="{610E7D8F-67FF-45D6-B40B-2F3C25956C4F}" srcId="{A9ECACA7-7834-48CB-8D9E-8A169E2B808B}" destId="{E01D05C4-CFD9-4213-9E7A-971AEC73959F}" srcOrd="2" destOrd="0" parTransId="{D69D3450-5786-499E-98DD-9DBD6DFC3AF8}" sibTransId="{5C3FC0D7-2526-458D-8D88-A2883F421965}"/>
    <dgm:cxn modelId="{510279BA-7CC5-4367-8B30-C23FF322CA36}" type="presOf" srcId="{D9685ABB-7CD7-44B6-B374-495494495256}" destId="{786C5F27-BDB4-48A0-8E5C-42E1C54ABE48}" srcOrd="0" destOrd="0" presId="urn:microsoft.com/office/officeart/2005/8/layout/vList2"/>
    <dgm:cxn modelId="{90BDD2C3-58D1-4E9A-BE85-C987D06B9597}" srcId="{A9ECACA7-7834-48CB-8D9E-8A169E2B808B}" destId="{D9685ABB-7CD7-44B6-B374-495494495256}" srcOrd="1" destOrd="0" parTransId="{7ABEE925-6352-4CED-BFCE-6D924E7AFE00}" sibTransId="{44BB023A-C51F-4433-97D6-83A32E7C3AF4}"/>
    <dgm:cxn modelId="{24196FC7-D085-4459-9F6C-6E3912DEA592}" type="presOf" srcId="{A9ECACA7-7834-48CB-8D9E-8A169E2B808B}" destId="{8871E705-7362-4FBB-8DE0-3A6C5BDBBE5D}" srcOrd="0" destOrd="0" presId="urn:microsoft.com/office/officeart/2005/8/layout/vList2"/>
    <dgm:cxn modelId="{4D5E3709-31E7-4713-B791-8D8735A37057}" type="presParOf" srcId="{8871E705-7362-4FBB-8DE0-3A6C5BDBBE5D}" destId="{F23F0A01-319C-412B-B26D-341182FBA932}" srcOrd="0" destOrd="0" presId="urn:microsoft.com/office/officeart/2005/8/layout/vList2"/>
    <dgm:cxn modelId="{F0F08B4E-1E85-4AE6-B24C-E07601167598}" type="presParOf" srcId="{8871E705-7362-4FBB-8DE0-3A6C5BDBBE5D}" destId="{573B9926-AB16-4F64-8496-42CB2C7EA341}" srcOrd="1" destOrd="0" presId="urn:microsoft.com/office/officeart/2005/8/layout/vList2"/>
    <dgm:cxn modelId="{BD55BC0F-E890-4751-9936-14343B8712D8}" type="presParOf" srcId="{8871E705-7362-4FBB-8DE0-3A6C5BDBBE5D}" destId="{786C5F27-BDB4-48A0-8E5C-42E1C54ABE48}" srcOrd="2" destOrd="0" presId="urn:microsoft.com/office/officeart/2005/8/layout/vList2"/>
    <dgm:cxn modelId="{4764E589-9B9E-46A6-BFA2-B39D886C0CB7}" type="presParOf" srcId="{8871E705-7362-4FBB-8DE0-3A6C5BDBBE5D}" destId="{29E0EEBD-6854-4A5B-A7A2-AA240525C721}" srcOrd="3" destOrd="0" presId="urn:microsoft.com/office/officeart/2005/8/layout/vList2"/>
    <dgm:cxn modelId="{82264BC0-77F2-4D32-818C-D9FD5265E747}" type="presParOf" srcId="{8871E705-7362-4FBB-8DE0-3A6C5BDBBE5D}" destId="{4EEBD79A-3764-488A-BB1B-825B782F4EE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D0278CB-BF82-4D55-AAF3-974DCE1563E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C5F5BA77-6D4E-45CF-B9E4-85306E8ACC28}">
      <dgm:prSet custT="1"/>
      <dgm:spPr/>
      <dgm:t>
        <a:bodyPr/>
        <a:lstStyle/>
        <a:p>
          <a:r>
            <a:rPr lang="en-GB" sz="3200" b="0" i="0" dirty="0"/>
            <a:t>Approach participants with an open and curious attitude</a:t>
          </a:r>
          <a:endParaRPr lang="en-US" sz="3200" dirty="0"/>
        </a:p>
      </dgm:t>
    </dgm:pt>
    <dgm:pt modelId="{4E7F4CE0-563F-4238-B415-5B9C8E518BB8}" type="parTrans" cxnId="{A4CBFAE5-8796-424C-841F-C566B9C224F7}">
      <dgm:prSet/>
      <dgm:spPr/>
      <dgm:t>
        <a:bodyPr/>
        <a:lstStyle/>
        <a:p>
          <a:endParaRPr lang="en-US"/>
        </a:p>
      </dgm:t>
    </dgm:pt>
    <dgm:pt modelId="{25C1795B-E886-4C4F-B58A-A7E00E90D8FE}" type="sibTrans" cxnId="{A4CBFAE5-8796-424C-841F-C566B9C224F7}">
      <dgm:prSet/>
      <dgm:spPr/>
      <dgm:t>
        <a:bodyPr/>
        <a:lstStyle/>
        <a:p>
          <a:endParaRPr lang="en-US"/>
        </a:p>
      </dgm:t>
    </dgm:pt>
    <dgm:pt modelId="{E7AC86E5-6ABA-419C-99B9-775725A12473}">
      <dgm:prSet custT="1"/>
      <dgm:spPr/>
      <dgm:t>
        <a:bodyPr/>
        <a:lstStyle/>
        <a:p>
          <a:r>
            <a:rPr lang="en-GB" sz="3200" dirty="0"/>
            <a:t>Use counselling skills – the core conditions</a:t>
          </a:r>
          <a:endParaRPr lang="en-US" sz="3200" dirty="0"/>
        </a:p>
      </dgm:t>
    </dgm:pt>
    <dgm:pt modelId="{66312D44-EFCC-42FC-A65D-C7C5999E770C}" type="parTrans" cxnId="{2A6F6F36-EBD2-4C2F-A764-23D0A3DCB170}">
      <dgm:prSet/>
      <dgm:spPr/>
      <dgm:t>
        <a:bodyPr/>
        <a:lstStyle/>
        <a:p>
          <a:endParaRPr lang="en-US"/>
        </a:p>
      </dgm:t>
    </dgm:pt>
    <dgm:pt modelId="{80E806ED-77AA-4B61-A97C-A771E1344789}" type="sibTrans" cxnId="{2A6F6F36-EBD2-4C2F-A764-23D0A3DCB170}">
      <dgm:prSet/>
      <dgm:spPr/>
      <dgm:t>
        <a:bodyPr/>
        <a:lstStyle/>
        <a:p>
          <a:endParaRPr lang="en-US"/>
        </a:p>
      </dgm:t>
    </dgm:pt>
    <dgm:pt modelId="{20CD47BD-4B28-4925-8E2A-5B0786314897}">
      <dgm:prSet/>
      <dgm:spPr/>
      <dgm:t>
        <a:bodyPr/>
        <a:lstStyle/>
        <a:p>
          <a:r>
            <a:rPr lang="en-GB" b="0" i="0" dirty="0"/>
            <a:t>A question like “Please tell me about your interest in…?” is likely to be understood as less threatening than, for example a probing question</a:t>
          </a:r>
          <a:endParaRPr lang="en-US" dirty="0"/>
        </a:p>
      </dgm:t>
    </dgm:pt>
    <dgm:pt modelId="{DFFEDA02-61AE-4296-A8FF-C6CBA61683A8}" type="parTrans" cxnId="{089727F7-A758-405F-9A8B-14745308FF65}">
      <dgm:prSet/>
      <dgm:spPr/>
      <dgm:t>
        <a:bodyPr/>
        <a:lstStyle/>
        <a:p>
          <a:endParaRPr lang="en-US"/>
        </a:p>
      </dgm:t>
    </dgm:pt>
    <dgm:pt modelId="{7E044853-6045-40B8-A251-CEEC242F0647}" type="sibTrans" cxnId="{089727F7-A758-405F-9A8B-14745308FF65}">
      <dgm:prSet/>
      <dgm:spPr/>
      <dgm:t>
        <a:bodyPr/>
        <a:lstStyle/>
        <a:p>
          <a:endParaRPr lang="en-US"/>
        </a:p>
      </dgm:t>
    </dgm:pt>
    <dgm:pt modelId="{6F129031-512C-4BBF-A6CA-5D5CED24639F}" type="pres">
      <dgm:prSet presAssocID="{FD0278CB-BF82-4D55-AAF3-974DCE1563EF}" presName="linear" presStyleCnt="0">
        <dgm:presLayoutVars>
          <dgm:animLvl val="lvl"/>
          <dgm:resizeHandles val="exact"/>
        </dgm:presLayoutVars>
      </dgm:prSet>
      <dgm:spPr/>
    </dgm:pt>
    <dgm:pt modelId="{CB36F980-5D97-4F8C-8196-E8B1E2020505}" type="pres">
      <dgm:prSet presAssocID="{C5F5BA77-6D4E-45CF-B9E4-85306E8ACC28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5F07F80-CD0B-434C-954F-112D86C64536}" type="pres">
      <dgm:prSet presAssocID="{25C1795B-E886-4C4F-B58A-A7E00E90D8FE}" presName="spacer" presStyleCnt="0"/>
      <dgm:spPr/>
    </dgm:pt>
    <dgm:pt modelId="{2FD1F24D-4BD3-46D4-B05F-A4921618D6A1}" type="pres">
      <dgm:prSet presAssocID="{E7AC86E5-6ABA-419C-99B9-775725A1247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6E86B64-A62A-435C-AAEA-1D7885431A22}" type="pres">
      <dgm:prSet presAssocID="{80E806ED-77AA-4B61-A97C-A771E1344789}" presName="spacer" presStyleCnt="0"/>
      <dgm:spPr/>
    </dgm:pt>
    <dgm:pt modelId="{E1FF9B1A-B05C-49AE-8407-C3ADC08B6F08}" type="pres">
      <dgm:prSet presAssocID="{20CD47BD-4B28-4925-8E2A-5B0786314897}" presName="parentText" presStyleLbl="node1" presStyleIdx="2" presStyleCnt="3" custScaleY="95898">
        <dgm:presLayoutVars>
          <dgm:chMax val="0"/>
          <dgm:bulletEnabled val="1"/>
        </dgm:presLayoutVars>
      </dgm:prSet>
      <dgm:spPr/>
    </dgm:pt>
  </dgm:ptLst>
  <dgm:cxnLst>
    <dgm:cxn modelId="{2A6F6F36-EBD2-4C2F-A764-23D0A3DCB170}" srcId="{FD0278CB-BF82-4D55-AAF3-974DCE1563EF}" destId="{E7AC86E5-6ABA-419C-99B9-775725A12473}" srcOrd="1" destOrd="0" parTransId="{66312D44-EFCC-42FC-A65D-C7C5999E770C}" sibTransId="{80E806ED-77AA-4B61-A97C-A771E1344789}"/>
    <dgm:cxn modelId="{1A4D803C-19D7-4DBB-8928-C3C9A5AA1EBD}" type="presOf" srcId="{20CD47BD-4B28-4925-8E2A-5B0786314897}" destId="{E1FF9B1A-B05C-49AE-8407-C3ADC08B6F08}" srcOrd="0" destOrd="0" presId="urn:microsoft.com/office/officeart/2005/8/layout/vList2"/>
    <dgm:cxn modelId="{039CD59E-6130-4CB8-8834-4FDE72A71EDC}" type="presOf" srcId="{FD0278CB-BF82-4D55-AAF3-974DCE1563EF}" destId="{6F129031-512C-4BBF-A6CA-5D5CED24639F}" srcOrd="0" destOrd="0" presId="urn:microsoft.com/office/officeart/2005/8/layout/vList2"/>
    <dgm:cxn modelId="{A4CBFAE5-8796-424C-841F-C566B9C224F7}" srcId="{FD0278CB-BF82-4D55-AAF3-974DCE1563EF}" destId="{C5F5BA77-6D4E-45CF-B9E4-85306E8ACC28}" srcOrd="0" destOrd="0" parTransId="{4E7F4CE0-563F-4238-B415-5B9C8E518BB8}" sibTransId="{25C1795B-E886-4C4F-B58A-A7E00E90D8FE}"/>
    <dgm:cxn modelId="{8039D4E6-B449-4E06-A6B9-6180AFA23B76}" type="presOf" srcId="{E7AC86E5-6ABA-419C-99B9-775725A12473}" destId="{2FD1F24D-4BD3-46D4-B05F-A4921618D6A1}" srcOrd="0" destOrd="0" presId="urn:microsoft.com/office/officeart/2005/8/layout/vList2"/>
    <dgm:cxn modelId="{35C587ED-0094-4A74-AAEE-B6E5548B2662}" type="presOf" srcId="{C5F5BA77-6D4E-45CF-B9E4-85306E8ACC28}" destId="{CB36F980-5D97-4F8C-8196-E8B1E2020505}" srcOrd="0" destOrd="0" presId="urn:microsoft.com/office/officeart/2005/8/layout/vList2"/>
    <dgm:cxn modelId="{089727F7-A758-405F-9A8B-14745308FF65}" srcId="{FD0278CB-BF82-4D55-AAF3-974DCE1563EF}" destId="{20CD47BD-4B28-4925-8E2A-5B0786314897}" srcOrd="2" destOrd="0" parTransId="{DFFEDA02-61AE-4296-A8FF-C6CBA61683A8}" sibTransId="{7E044853-6045-40B8-A251-CEEC242F0647}"/>
    <dgm:cxn modelId="{E67FB797-F694-4D39-A95B-B1F6EAAFFC77}" type="presParOf" srcId="{6F129031-512C-4BBF-A6CA-5D5CED24639F}" destId="{CB36F980-5D97-4F8C-8196-E8B1E2020505}" srcOrd="0" destOrd="0" presId="urn:microsoft.com/office/officeart/2005/8/layout/vList2"/>
    <dgm:cxn modelId="{F0A2FA00-35F9-40BA-AA62-475AC08051D8}" type="presParOf" srcId="{6F129031-512C-4BBF-A6CA-5D5CED24639F}" destId="{85F07F80-CD0B-434C-954F-112D86C64536}" srcOrd="1" destOrd="0" presId="urn:microsoft.com/office/officeart/2005/8/layout/vList2"/>
    <dgm:cxn modelId="{2E856940-F879-4C40-9536-DFDF980F20A3}" type="presParOf" srcId="{6F129031-512C-4BBF-A6CA-5D5CED24639F}" destId="{2FD1F24D-4BD3-46D4-B05F-A4921618D6A1}" srcOrd="2" destOrd="0" presId="urn:microsoft.com/office/officeart/2005/8/layout/vList2"/>
    <dgm:cxn modelId="{361A69C7-F799-4FEA-BD88-53174BF3E32F}" type="presParOf" srcId="{6F129031-512C-4BBF-A6CA-5D5CED24639F}" destId="{C6E86B64-A62A-435C-AAEA-1D7885431A22}" srcOrd="3" destOrd="0" presId="urn:microsoft.com/office/officeart/2005/8/layout/vList2"/>
    <dgm:cxn modelId="{C087B2D6-3A60-42C9-BA40-ECEB28A70A13}" type="presParOf" srcId="{6F129031-512C-4BBF-A6CA-5D5CED24639F}" destId="{E1FF9B1A-B05C-49AE-8407-C3ADC08B6F0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06F821-9974-45CD-9CC7-715A058FF19F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D07711F-FFF1-468D-BDEB-70926F64DF8A}">
      <dgm:prSet custT="1"/>
      <dgm:spPr/>
      <dgm:t>
        <a:bodyPr/>
        <a:lstStyle/>
        <a:p>
          <a:r>
            <a:rPr lang="en-GB" sz="3200" dirty="0"/>
            <a:t>So, start the interview with a few “easy” questions to make the interviewee comfortable and to familiarise him/her with the subject of the interview. </a:t>
          </a:r>
          <a:endParaRPr lang="en-US" sz="3200" dirty="0"/>
        </a:p>
      </dgm:t>
    </dgm:pt>
    <dgm:pt modelId="{8CAEDAF9-F17E-473F-88D8-471191AAD408}" type="parTrans" cxnId="{7AF4B4A3-578D-455E-9241-0C067B1B6542}">
      <dgm:prSet/>
      <dgm:spPr/>
      <dgm:t>
        <a:bodyPr/>
        <a:lstStyle/>
        <a:p>
          <a:endParaRPr lang="en-US"/>
        </a:p>
      </dgm:t>
    </dgm:pt>
    <dgm:pt modelId="{9F6BAF4C-C770-4382-9EFC-8D705CE0CDBE}" type="sibTrans" cxnId="{7AF4B4A3-578D-455E-9241-0C067B1B6542}">
      <dgm:prSet/>
      <dgm:spPr/>
      <dgm:t>
        <a:bodyPr/>
        <a:lstStyle/>
        <a:p>
          <a:endParaRPr lang="en-US"/>
        </a:p>
      </dgm:t>
    </dgm:pt>
    <dgm:pt modelId="{9A615AE0-C326-444F-9ED0-EC28EE0957DA}">
      <dgm:prSet/>
      <dgm:spPr/>
      <dgm:t>
        <a:bodyPr/>
        <a:lstStyle/>
        <a:p>
          <a:r>
            <a:rPr lang="en-GB" dirty="0"/>
            <a:t>A few examples are: ‘What is the most important thing you would like to say about ….’., or ‘Please tell me about your interest in…?” As in a therapy session, give notice of the end of the interview and ask,  Do you have any questions?’ or ‘Is there anything more you would like to add?’ can be a suitable closing questions.</a:t>
          </a:r>
          <a:endParaRPr lang="en-US" dirty="0"/>
        </a:p>
      </dgm:t>
    </dgm:pt>
    <dgm:pt modelId="{72DD3837-B214-4BA5-A26B-1AED063AB1BD}" type="parTrans" cxnId="{117039E1-BE57-4E07-9487-4100508122D4}">
      <dgm:prSet/>
      <dgm:spPr/>
      <dgm:t>
        <a:bodyPr/>
        <a:lstStyle/>
        <a:p>
          <a:endParaRPr lang="en-US"/>
        </a:p>
      </dgm:t>
    </dgm:pt>
    <dgm:pt modelId="{1269CA07-B987-45AD-88A1-BA411576EA2C}" type="sibTrans" cxnId="{117039E1-BE57-4E07-9487-4100508122D4}">
      <dgm:prSet/>
      <dgm:spPr/>
      <dgm:t>
        <a:bodyPr/>
        <a:lstStyle/>
        <a:p>
          <a:endParaRPr lang="en-US"/>
        </a:p>
      </dgm:t>
    </dgm:pt>
    <dgm:pt modelId="{0D80FE42-0DFE-43AF-8533-D81D831160E4}" type="pres">
      <dgm:prSet presAssocID="{4206F821-9974-45CD-9CC7-715A058FF19F}" presName="vert0" presStyleCnt="0">
        <dgm:presLayoutVars>
          <dgm:dir/>
          <dgm:animOne val="branch"/>
          <dgm:animLvl val="lvl"/>
        </dgm:presLayoutVars>
      </dgm:prSet>
      <dgm:spPr/>
    </dgm:pt>
    <dgm:pt modelId="{5EA4E6B1-FF2E-4F20-B272-16E7774581E6}" type="pres">
      <dgm:prSet presAssocID="{1D07711F-FFF1-468D-BDEB-70926F64DF8A}" presName="thickLine" presStyleLbl="alignNode1" presStyleIdx="0" presStyleCnt="2"/>
      <dgm:spPr/>
    </dgm:pt>
    <dgm:pt modelId="{94CD872D-B153-45D5-AD6B-119D51E23117}" type="pres">
      <dgm:prSet presAssocID="{1D07711F-FFF1-468D-BDEB-70926F64DF8A}" presName="horz1" presStyleCnt="0"/>
      <dgm:spPr/>
    </dgm:pt>
    <dgm:pt modelId="{113C43CF-0043-4C92-AEED-CDBE0B66B4F9}" type="pres">
      <dgm:prSet presAssocID="{1D07711F-FFF1-468D-BDEB-70926F64DF8A}" presName="tx1" presStyleLbl="revTx" presStyleIdx="0" presStyleCnt="2"/>
      <dgm:spPr/>
    </dgm:pt>
    <dgm:pt modelId="{48C35F42-7876-49A7-8344-BFBDBEE72C16}" type="pres">
      <dgm:prSet presAssocID="{1D07711F-FFF1-468D-BDEB-70926F64DF8A}" presName="vert1" presStyleCnt="0"/>
      <dgm:spPr/>
    </dgm:pt>
    <dgm:pt modelId="{C0180CA6-970D-4D3F-AC69-B455FE162355}" type="pres">
      <dgm:prSet presAssocID="{9A615AE0-C326-444F-9ED0-EC28EE0957DA}" presName="thickLine" presStyleLbl="alignNode1" presStyleIdx="1" presStyleCnt="2"/>
      <dgm:spPr/>
    </dgm:pt>
    <dgm:pt modelId="{0DE32F39-B350-4B52-A692-1C5F3AA135FE}" type="pres">
      <dgm:prSet presAssocID="{9A615AE0-C326-444F-9ED0-EC28EE0957DA}" presName="horz1" presStyleCnt="0"/>
      <dgm:spPr/>
    </dgm:pt>
    <dgm:pt modelId="{F7D6A4A0-4FF6-43F1-A7A7-26CADF28E1F6}" type="pres">
      <dgm:prSet presAssocID="{9A615AE0-C326-444F-9ED0-EC28EE0957DA}" presName="tx1" presStyleLbl="revTx" presStyleIdx="1" presStyleCnt="2"/>
      <dgm:spPr/>
    </dgm:pt>
    <dgm:pt modelId="{2F6993F2-AD5A-43A3-8F71-5B8B85BBA9EC}" type="pres">
      <dgm:prSet presAssocID="{9A615AE0-C326-444F-9ED0-EC28EE0957DA}" presName="vert1" presStyleCnt="0"/>
      <dgm:spPr/>
    </dgm:pt>
  </dgm:ptLst>
  <dgm:cxnLst>
    <dgm:cxn modelId="{594B6316-01F1-4D96-985A-506C71447474}" type="presOf" srcId="{1D07711F-FFF1-468D-BDEB-70926F64DF8A}" destId="{113C43CF-0043-4C92-AEED-CDBE0B66B4F9}" srcOrd="0" destOrd="0" presId="urn:microsoft.com/office/officeart/2008/layout/LinedList"/>
    <dgm:cxn modelId="{B339332D-B849-4EDA-8F25-D3847E39D60E}" type="presOf" srcId="{4206F821-9974-45CD-9CC7-715A058FF19F}" destId="{0D80FE42-0DFE-43AF-8533-D81D831160E4}" srcOrd="0" destOrd="0" presId="urn:microsoft.com/office/officeart/2008/layout/LinedList"/>
    <dgm:cxn modelId="{7AF4B4A3-578D-455E-9241-0C067B1B6542}" srcId="{4206F821-9974-45CD-9CC7-715A058FF19F}" destId="{1D07711F-FFF1-468D-BDEB-70926F64DF8A}" srcOrd="0" destOrd="0" parTransId="{8CAEDAF9-F17E-473F-88D8-471191AAD408}" sibTransId="{9F6BAF4C-C770-4382-9EFC-8D705CE0CDBE}"/>
    <dgm:cxn modelId="{F3B1DCB6-3831-412E-94C0-F58C1328AEE5}" type="presOf" srcId="{9A615AE0-C326-444F-9ED0-EC28EE0957DA}" destId="{F7D6A4A0-4FF6-43F1-A7A7-26CADF28E1F6}" srcOrd="0" destOrd="0" presId="urn:microsoft.com/office/officeart/2008/layout/LinedList"/>
    <dgm:cxn modelId="{117039E1-BE57-4E07-9487-4100508122D4}" srcId="{4206F821-9974-45CD-9CC7-715A058FF19F}" destId="{9A615AE0-C326-444F-9ED0-EC28EE0957DA}" srcOrd="1" destOrd="0" parTransId="{72DD3837-B214-4BA5-A26B-1AED063AB1BD}" sibTransId="{1269CA07-B987-45AD-88A1-BA411576EA2C}"/>
    <dgm:cxn modelId="{46E1539C-D25C-4E2F-A2DB-8E6B42F47ECE}" type="presParOf" srcId="{0D80FE42-0DFE-43AF-8533-D81D831160E4}" destId="{5EA4E6B1-FF2E-4F20-B272-16E7774581E6}" srcOrd="0" destOrd="0" presId="urn:microsoft.com/office/officeart/2008/layout/LinedList"/>
    <dgm:cxn modelId="{A0A35D01-52E1-46D5-B116-A8A67785AF99}" type="presParOf" srcId="{0D80FE42-0DFE-43AF-8533-D81D831160E4}" destId="{94CD872D-B153-45D5-AD6B-119D51E23117}" srcOrd="1" destOrd="0" presId="urn:microsoft.com/office/officeart/2008/layout/LinedList"/>
    <dgm:cxn modelId="{52CC0689-0AA4-4B12-AE7C-B0D1EC69DD2B}" type="presParOf" srcId="{94CD872D-B153-45D5-AD6B-119D51E23117}" destId="{113C43CF-0043-4C92-AEED-CDBE0B66B4F9}" srcOrd="0" destOrd="0" presId="urn:microsoft.com/office/officeart/2008/layout/LinedList"/>
    <dgm:cxn modelId="{FDE12A71-7F6A-4E84-8A43-EE5E42D85563}" type="presParOf" srcId="{94CD872D-B153-45D5-AD6B-119D51E23117}" destId="{48C35F42-7876-49A7-8344-BFBDBEE72C16}" srcOrd="1" destOrd="0" presId="urn:microsoft.com/office/officeart/2008/layout/LinedList"/>
    <dgm:cxn modelId="{0444CE71-6C0E-4B58-93CB-F7EF838DC929}" type="presParOf" srcId="{0D80FE42-0DFE-43AF-8533-D81D831160E4}" destId="{C0180CA6-970D-4D3F-AC69-B455FE162355}" srcOrd="2" destOrd="0" presId="urn:microsoft.com/office/officeart/2008/layout/LinedList"/>
    <dgm:cxn modelId="{07ECB612-1803-4481-88F5-1D6446317624}" type="presParOf" srcId="{0D80FE42-0DFE-43AF-8533-D81D831160E4}" destId="{0DE32F39-B350-4B52-A692-1C5F3AA135FE}" srcOrd="3" destOrd="0" presId="urn:microsoft.com/office/officeart/2008/layout/LinedList"/>
    <dgm:cxn modelId="{74F318BE-BA52-447A-8F4C-4466FCBE18C5}" type="presParOf" srcId="{0DE32F39-B350-4B52-A692-1C5F3AA135FE}" destId="{F7D6A4A0-4FF6-43F1-A7A7-26CADF28E1F6}" srcOrd="0" destOrd="0" presId="urn:microsoft.com/office/officeart/2008/layout/LinedList"/>
    <dgm:cxn modelId="{BA8E64B1-E583-4DB8-B82C-56BACB9436A8}" type="presParOf" srcId="{0DE32F39-B350-4B52-A692-1C5F3AA135FE}" destId="{2F6993F2-AD5A-43A3-8F71-5B8B85BBA9E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2BAC08D-52F9-41C0-9715-612F683CA56C}" type="doc">
      <dgm:prSet loTypeId="urn:microsoft.com/office/officeart/2005/8/layout/vList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88C7F9F-FC4C-4A10-8273-A0CD421FAC40}">
      <dgm:prSet/>
      <dgm:spPr/>
      <dgm:t>
        <a:bodyPr/>
        <a:lstStyle/>
        <a:p>
          <a:r>
            <a:rPr lang="en-GB"/>
            <a:t>As the i</a:t>
          </a:r>
          <a:r>
            <a:rPr lang="en-GB" b="0" i="0"/>
            <a:t>nterviewer, you are not passive in the interview, but an instrument using your abilities, competencies and experiences</a:t>
          </a:r>
          <a:endParaRPr lang="en-US"/>
        </a:p>
      </dgm:t>
    </dgm:pt>
    <dgm:pt modelId="{983E78CB-94B0-4E0D-8949-05E00D88E0AF}" type="parTrans" cxnId="{1113CED3-DD15-4A62-91D5-3FE3D6B6799C}">
      <dgm:prSet/>
      <dgm:spPr/>
      <dgm:t>
        <a:bodyPr/>
        <a:lstStyle/>
        <a:p>
          <a:endParaRPr lang="en-US"/>
        </a:p>
      </dgm:t>
    </dgm:pt>
    <dgm:pt modelId="{A31A332A-2B17-4270-8B9D-C831460C222E}" type="sibTrans" cxnId="{1113CED3-DD15-4A62-91D5-3FE3D6B6799C}">
      <dgm:prSet/>
      <dgm:spPr/>
      <dgm:t>
        <a:bodyPr/>
        <a:lstStyle/>
        <a:p>
          <a:endParaRPr lang="en-US"/>
        </a:p>
      </dgm:t>
    </dgm:pt>
    <dgm:pt modelId="{7F54929F-AF6D-47DD-8CC0-581BC3B83917}">
      <dgm:prSet/>
      <dgm:spPr/>
      <dgm:t>
        <a:bodyPr/>
        <a:lstStyle/>
        <a:p>
          <a:r>
            <a:rPr lang="en-GB" i="0" dirty="0"/>
            <a:t>Talk less and listen more – counselling skills - </a:t>
          </a:r>
          <a:r>
            <a:rPr lang="en-GB" b="0" i="0" dirty="0"/>
            <a:t>listen actively (Giger </a:t>
          </a:r>
          <a:r>
            <a:rPr lang="en-GB" b="0" i="0" dirty="0"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2017</a:t>
          </a:r>
          <a:r>
            <a:rPr lang="en-GB" b="0" i="0" dirty="0"/>
            <a:t>) </a:t>
          </a:r>
          <a:r>
            <a:rPr lang="en-GB" i="0" dirty="0"/>
            <a:t>– </a:t>
          </a:r>
          <a:r>
            <a:rPr lang="en-GB" b="0" i="0" dirty="0"/>
            <a:t>Listen between the lines. Hear the music underneath the words</a:t>
          </a:r>
          <a:endParaRPr lang="en-US" dirty="0"/>
        </a:p>
      </dgm:t>
    </dgm:pt>
    <dgm:pt modelId="{85198E74-EB06-4CB0-997F-23D8666AAAA3}" type="parTrans" cxnId="{572FC38E-FA48-494F-A5B0-1C40027CF8E5}">
      <dgm:prSet/>
      <dgm:spPr/>
      <dgm:t>
        <a:bodyPr/>
        <a:lstStyle/>
        <a:p>
          <a:endParaRPr lang="en-US"/>
        </a:p>
      </dgm:t>
    </dgm:pt>
    <dgm:pt modelId="{A2365ECD-7257-4B1F-A92E-1BC204735788}" type="sibTrans" cxnId="{572FC38E-FA48-494F-A5B0-1C40027CF8E5}">
      <dgm:prSet/>
      <dgm:spPr/>
      <dgm:t>
        <a:bodyPr/>
        <a:lstStyle/>
        <a:p>
          <a:endParaRPr lang="en-US"/>
        </a:p>
      </dgm:t>
    </dgm:pt>
    <dgm:pt modelId="{9A0D0A65-978C-46C5-876E-7799D4EEC5A1}">
      <dgm:prSet/>
      <dgm:spPr/>
      <dgm:t>
        <a:bodyPr/>
        <a:lstStyle/>
        <a:p>
          <a:r>
            <a:rPr lang="en-GB" i="0"/>
            <a:t>Concreteness, use of silence, sensitive challenge, immediacy, etc.</a:t>
          </a:r>
          <a:endParaRPr lang="en-US"/>
        </a:p>
      </dgm:t>
    </dgm:pt>
    <dgm:pt modelId="{8F5BC960-D390-4B5F-901A-34720FBA8596}" type="parTrans" cxnId="{7EEDE11A-6C6C-493F-BFD2-2767A7836018}">
      <dgm:prSet/>
      <dgm:spPr/>
      <dgm:t>
        <a:bodyPr/>
        <a:lstStyle/>
        <a:p>
          <a:endParaRPr lang="en-US"/>
        </a:p>
      </dgm:t>
    </dgm:pt>
    <dgm:pt modelId="{F6D0C437-1FE7-4643-A504-2D245819D175}" type="sibTrans" cxnId="{7EEDE11A-6C6C-493F-BFD2-2767A7836018}">
      <dgm:prSet/>
      <dgm:spPr/>
      <dgm:t>
        <a:bodyPr/>
        <a:lstStyle/>
        <a:p>
          <a:endParaRPr lang="en-US"/>
        </a:p>
      </dgm:t>
    </dgm:pt>
    <dgm:pt modelId="{8280C6C5-9EB4-4978-8F39-4C438A66B95A}">
      <dgm:prSet/>
      <dgm:spPr/>
      <dgm:t>
        <a:bodyPr/>
        <a:lstStyle/>
        <a:p>
          <a:r>
            <a:rPr lang="en-GB" dirty="0"/>
            <a:t>Steer the course of the interview</a:t>
          </a:r>
          <a:endParaRPr lang="en-US" dirty="0"/>
        </a:p>
      </dgm:t>
    </dgm:pt>
    <dgm:pt modelId="{1D60D657-0F4B-4344-AD7F-CBC395164E01}" type="parTrans" cxnId="{39404A4E-464A-4055-A67B-29A7E338474A}">
      <dgm:prSet/>
      <dgm:spPr/>
      <dgm:t>
        <a:bodyPr/>
        <a:lstStyle/>
        <a:p>
          <a:endParaRPr lang="en-US"/>
        </a:p>
      </dgm:t>
    </dgm:pt>
    <dgm:pt modelId="{3FC48851-B972-4F22-A584-01BD7E054749}" type="sibTrans" cxnId="{39404A4E-464A-4055-A67B-29A7E338474A}">
      <dgm:prSet/>
      <dgm:spPr/>
      <dgm:t>
        <a:bodyPr/>
        <a:lstStyle/>
        <a:p>
          <a:endParaRPr lang="en-US"/>
        </a:p>
      </dgm:t>
    </dgm:pt>
    <dgm:pt modelId="{1B4721E5-81FB-40E0-9FA0-BB6E359B3F4A}" type="pres">
      <dgm:prSet presAssocID="{A2BAC08D-52F9-41C0-9715-612F683CA56C}" presName="linear" presStyleCnt="0">
        <dgm:presLayoutVars>
          <dgm:animLvl val="lvl"/>
          <dgm:resizeHandles val="exact"/>
        </dgm:presLayoutVars>
      </dgm:prSet>
      <dgm:spPr/>
    </dgm:pt>
    <dgm:pt modelId="{EF7DB351-B498-4321-BD26-A30AB7782017}" type="pres">
      <dgm:prSet presAssocID="{688C7F9F-FC4C-4A10-8273-A0CD421FAC4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5FE5629-9A5E-40BB-BCA2-84F0126BE512}" type="pres">
      <dgm:prSet presAssocID="{A31A332A-2B17-4270-8B9D-C831460C222E}" presName="spacer" presStyleCnt="0"/>
      <dgm:spPr/>
    </dgm:pt>
    <dgm:pt modelId="{BB334FBF-3720-4877-AAA3-E9F92F5CDA04}" type="pres">
      <dgm:prSet presAssocID="{7F54929F-AF6D-47DD-8CC0-581BC3B8391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64ADD63-8D97-41B9-BEA6-478FC21AD432}" type="pres">
      <dgm:prSet presAssocID="{A2365ECD-7257-4B1F-A92E-1BC204735788}" presName="spacer" presStyleCnt="0"/>
      <dgm:spPr/>
    </dgm:pt>
    <dgm:pt modelId="{DED9F0A1-1A9C-4B0B-BF11-2E4F992E647A}" type="pres">
      <dgm:prSet presAssocID="{9A0D0A65-978C-46C5-876E-7799D4EEC5A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8EFF85A-6907-42E8-AD20-0680B188A9F5}" type="pres">
      <dgm:prSet presAssocID="{F6D0C437-1FE7-4643-A504-2D245819D175}" presName="spacer" presStyleCnt="0"/>
      <dgm:spPr/>
    </dgm:pt>
    <dgm:pt modelId="{A712867D-C178-452F-9077-E905BF019D27}" type="pres">
      <dgm:prSet presAssocID="{8280C6C5-9EB4-4978-8F39-4C438A66B95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EEDE11A-6C6C-493F-BFD2-2767A7836018}" srcId="{A2BAC08D-52F9-41C0-9715-612F683CA56C}" destId="{9A0D0A65-978C-46C5-876E-7799D4EEC5A1}" srcOrd="2" destOrd="0" parTransId="{8F5BC960-D390-4B5F-901A-34720FBA8596}" sibTransId="{F6D0C437-1FE7-4643-A504-2D245819D175}"/>
    <dgm:cxn modelId="{D403003E-FFDA-4690-B059-4228E6ED6E4F}" type="presOf" srcId="{9A0D0A65-978C-46C5-876E-7799D4EEC5A1}" destId="{DED9F0A1-1A9C-4B0B-BF11-2E4F992E647A}" srcOrd="0" destOrd="0" presId="urn:microsoft.com/office/officeart/2005/8/layout/vList2"/>
    <dgm:cxn modelId="{6E6F0B6A-16D9-4679-B135-39DD0B8B0D5B}" type="presOf" srcId="{A2BAC08D-52F9-41C0-9715-612F683CA56C}" destId="{1B4721E5-81FB-40E0-9FA0-BB6E359B3F4A}" srcOrd="0" destOrd="0" presId="urn:microsoft.com/office/officeart/2005/8/layout/vList2"/>
    <dgm:cxn modelId="{39404A4E-464A-4055-A67B-29A7E338474A}" srcId="{A2BAC08D-52F9-41C0-9715-612F683CA56C}" destId="{8280C6C5-9EB4-4978-8F39-4C438A66B95A}" srcOrd="3" destOrd="0" parTransId="{1D60D657-0F4B-4344-AD7F-CBC395164E01}" sibTransId="{3FC48851-B972-4F22-A584-01BD7E054749}"/>
    <dgm:cxn modelId="{76346E7D-A62C-4062-899A-5E1AC848B6D8}" type="presOf" srcId="{688C7F9F-FC4C-4A10-8273-A0CD421FAC40}" destId="{EF7DB351-B498-4321-BD26-A30AB7782017}" srcOrd="0" destOrd="0" presId="urn:microsoft.com/office/officeart/2005/8/layout/vList2"/>
    <dgm:cxn modelId="{572FC38E-FA48-494F-A5B0-1C40027CF8E5}" srcId="{A2BAC08D-52F9-41C0-9715-612F683CA56C}" destId="{7F54929F-AF6D-47DD-8CC0-581BC3B83917}" srcOrd="1" destOrd="0" parTransId="{85198E74-EB06-4CB0-997F-23D8666AAAA3}" sibTransId="{A2365ECD-7257-4B1F-A92E-1BC204735788}"/>
    <dgm:cxn modelId="{1113CED3-DD15-4A62-91D5-3FE3D6B6799C}" srcId="{A2BAC08D-52F9-41C0-9715-612F683CA56C}" destId="{688C7F9F-FC4C-4A10-8273-A0CD421FAC40}" srcOrd="0" destOrd="0" parTransId="{983E78CB-94B0-4E0D-8949-05E00D88E0AF}" sibTransId="{A31A332A-2B17-4270-8B9D-C831460C222E}"/>
    <dgm:cxn modelId="{41D3F3EC-4818-448C-AB06-7DC8C4B4F868}" type="presOf" srcId="{7F54929F-AF6D-47DD-8CC0-581BC3B83917}" destId="{BB334FBF-3720-4877-AAA3-E9F92F5CDA04}" srcOrd="0" destOrd="0" presId="urn:microsoft.com/office/officeart/2005/8/layout/vList2"/>
    <dgm:cxn modelId="{0DFBD2F5-3B84-4497-8A5C-3DF9A8DC75ED}" type="presOf" srcId="{8280C6C5-9EB4-4978-8F39-4C438A66B95A}" destId="{A712867D-C178-452F-9077-E905BF019D27}" srcOrd="0" destOrd="0" presId="urn:microsoft.com/office/officeart/2005/8/layout/vList2"/>
    <dgm:cxn modelId="{342EFB4C-8F24-40DF-AA84-8A5CF68002E9}" type="presParOf" srcId="{1B4721E5-81FB-40E0-9FA0-BB6E359B3F4A}" destId="{EF7DB351-B498-4321-BD26-A30AB7782017}" srcOrd="0" destOrd="0" presId="urn:microsoft.com/office/officeart/2005/8/layout/vList2"/>
    <dgm:cxn modelId="{2D1F1DC8-1FBD-4C24-A584-B8D31627C533}" type="presParOf" srcId="{1B4721E5-81FB-40E0-9FA0-BB6E359B3F4A}" destId="{05FE5629-9A5E-40BB-BCA2-84F0126BE512}" srcOrd="1" destOrd="0" presId="urn:microsoft.com/office/officeart/2005/8/layout/vList2"/>
    <dgm:cxn modelId="{42843CB7-C651-4BE8-A263-9879D9D7300E}" type="presParOf" srcId="{1B4721E5-81FB-40E0-9FA0-BB6E359B3F4A}" destId="{BB334FBF-3720-4877-AAA3-E9F92F5CDA04}" srcOrd="2" destOrd="0" presId="urn:microsoft.com/office/officeart/2005/8/layout/vList2"/>
    <dgm:cxn modelId="{E989619F-52AE-4105-9130-9689758E5DF8}" type="presParOf" srcId="{1B4721E5-81FB-40E0-9FA0-BB6E359B3F4A}" destId="{964ADD63-8D97-41B9-BEA6-478FC21AD432}" srcOrd="3" destOrd="0" presId="urn:microsoft.com/office/officeart/2005/8/layout/vList2"/>
    <dgm:cxn modelId="{73762169-1C2F-4136-BB2A-667586DC39F0}" type="presParOf" srcId="{1B4721E5-81FB-40E0-9FA0-BB6E359B3F4A}" destId="{DED9F0A1-1A9C-4B0B-BF11-2E4F992E647A}" srcOrd="4" destOrd="0" presId="urn:microsoft.com/office/officeart/2005/8/layout/vList2"/>
    <dgm:cxn modelId="{011E4A32-6AF8-4668-90AF-F584D2621ECB}" type="presParOf" srcId="{1B4721E5-81FB-40E0-9FA0-BB6E359B3F4A}" destId="{B8EFF85A-6907-42E8-AD20-0680B188A9F5}" srcOrd="5" destOrd="0" presId="urn:microsoft.com/office/officeart/2005/8/layout/vList2"/>
    <dgm:cxn modelId="{4EBA84B1-E273-4D5F-B537-D4FC578A5E94}" type="presParOf" srcId="{1B4721E5-81FB-40E0-9FA0-BB6E359B3F4A}" destId="{A712867D-C178-452F-9077-E905BF019D2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1A3CB2-76C5-4BB2-9C52-0C502C2E2E2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04E39F-7F8E-4CDB-A689-AA135643E4C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/>
            <a:t>Be aware of your own body language - </a:t>
          </a:r>
          <a:r>
            <a:rPr lang="en-GB" b="0" i="0"/>
            <a:t>Use open body language and encouraging cues</a:t>
          </a:r>
          <a:endParaRPr lang="en-US"/>
        </a:p>
      </dgm:t>
    </dgm:pt>
    <dgm:pt modelId="{B1423062-5CBF-41F8-BB65-A9DF4E0EF2F3}" type="parTrans" cxnId="{0F420644-BC94-4ADA-892B-829FAF1D2572}">
      <dgm:prSet/>
      <dgm:spPr/>
      <dgm:t>
        <a:bodyPr/>
        <a:lstStyle/>
        <a:p>
          <a:endParaRPr lang="en-US"/>
        </a:p>
      </dgm:t>
    </dgm:pt>
    <dgm:pt modelId="{EB6FD233-A979-42CD-B5D3-3A8A3A08D466}" type="sibTrans" cxnId="{0F420644-BC94-4ADA-892B-829FAF1D2572}">
      <dgm:prSet/>
      <dgm:spPr/>
      <dgm:t>
        <a:bodyPr/>
        <a:lstStyle/>
        <a:p>
          <a:endParaRPr lang="en-US"/>
        </a:p>
      </dgm:t>
    </dgm:pt>
    <dgm:pt modelId="{DD20D0BE-E9D8-41B6-982D-5171A403551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/>
            <a:t>Be prepared to handle unanticipated emotions</a:t>
          </a:r>
          <a:endParaRPr lang="en-US"/>
        </a:p>
      </dgm:t>
    </dgm:pt>
    <dgm:pt modelId="{E0EDEF04-D148-4496-80B3-A140C26C1316}" type="parTrans" cxnId="{9D9348FD-8EC0-4A6D-898E-F98C6EFD6F3B}">
      <dgm:prSet/>
      <dgm:spPr/>
      <dgm:t>
        <a:bodyPr/>
        <a:lstStyle/>
        <a:p>
          <a:endParaRPr lang="en-US"/>
        </a:p>
      </dgm:t>
    </dgm:pt>
    <dgm:pt modelId="{9FB84ACA-553C-4785-B429-7A0529AEB046}" type="sibTrans" cxnId="{9D9348FD-8EC0-4A6D-898E-F98C6EFD6F3B}">
      <dgm:prSet/>
      <dgm:spPr/>
      <dgm:t>
        <a:bodyPr/>
        <a:lstStyle/>
        <a:p>
          <a:endParaRPr lang="en-US"/>
        </a:p>
      </dgm:t>
    </dgm:pt>
    <dgm:pt modelId="{4C3AC08E-C87E-4814-AD12-7F1FB54C756E}" type="pres">
      <dgm:prSet presAssocID="{5B1A3CB2-76C5-4BB2-9C52-0C502C2E2E21}" presName="root" presStyleCnt="0">
        <dgm:presLayoutVars>
          <dgm:dir/>
          <dgm:resizeHandles val="exact"/>
        </dgm:presLayoutVars>
      </dgm:prSet>
      <dgm:spPr/>
    </dgm:pt>
    <dgm:pt modelId="{6F5D8E4F-0F12-4D50-BC5D-9DCB4268A64C}" type="pres">
      <dgm:prSet presAssocID="{B204E39F-7F8E-4CDB-A689-AA135643E4CF}" presName="compNode" presStyleCnt="0"/>
      <dgm:spPr/>
    </dgm:pt>
    <dgm:pt modelId="{D8F226DB-1D57-4348-AC18-6134942F4829}" type="pres">
      <dgm:prSet presAssocID="{B204E39F-7F8E-4CDB-A689-AA135643E4CF}" presName="bgRect" presStyleLbl="bgShp" presStyleIdx="0" presStyleCnt="2"/>
      <dgm:spPr/>
    </dgm:pt>
    <dgm:pt modelId="{87EAA236-337C-41D0-BDD0-65B4B672E03C}" type="pres">
      <dgm:prSet presAssocID="{B204E39F-7F8E-4CDB-A689-AA135643E4C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A04AC6D-442E-4616-AA45-05877CF7F4CB}" type="pres">
      <dgm:prSet presAssocID="{B204E39F-7F8E-4CDB-A689-AA135643E4CF}" presName="spaceRect" presStyleCnt="0"/>
      <dgm:spPr/>
    </dgm:pt>
    <dgm:pt modelId="{11522005-DD23-4639-AF2A-86D97023F8B0}" type="pres">
      <dgm:prSet presAssocID="{B204E39F-7F8E-4CDB-A689-AA135643E4CF}" presName="parTx" presStyleLbl="revTx" presStyleIdx="0" presStyleCnt="2">
        <dgm:presLayoutVars>
          <dgm:chMax val="0"/>
          <dgm:chPref val="0"/>
        </dgm:presLayoutVars>
      </dgm:prSet>
      <dgm:spPr/>
    </dgm:pt>
    <dgm:pt modelId="{CB93EE42-7A28-40BE-AA0B-97DF728A0FB4}" type="pres">
      <dgm:prSet presAssocID="{EB6FD233-A979-42CD-B5D3-3A8A3A08D466}" presName="sibTrans" presStyleCnt="0"/>
      <dgm:spPr/>
    </dgm:pt>
    <dgm:pt modelId="{3BBB043A-7BC3-4EE9-9D5F-8AA78B82258E}" type="pres">
      <dgm:prSet presAssocID="{DD20D0BE-E9D8-41B6-982D-5171A4035517}" presName="compNode" presStyleCnt="0"/>
      <dgm:spPr/>
    </dgm:pt>
    <dgm:pt modelId="{E915B989-DCA6-4FB0-929B-BAA0869933A1}" type="pres">
      <dgm:prSet presAssocID="{DD20D0BE-E9D8-41B6-982D-5171A4035517}" presName="bgRect" presStyleLbl="bgShp" presStyleIdx="1" presStyleCnt="2"/>
      <dgm:spPr/>
    </dgm:pt>
    <dgm:pt modelId="{9C21A00B-C3FA-4332-94A5-81A75B4B21CD}" type="pres">
      <dgm:prSet presAssocID="{DD20D0BE-E9D8-41B6-982D-5171A403551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ngry Face with No Fill"/>
        </a:ext>
      </dgm:extLst>
    </dgm:pt>
    <dgm:pt modelId="{B647E7F5-1FE4-4549-B237-4A3D2E78CB43}" type="pres">
      <dgm:prSet presAssocID="{DD20D0BE-E9D8-41B6-982D-5171A4035517}" presName="spaceRect" presStyleCnt="0"/>
      <dgm:spPr/>
    </dgm:pt>
    <dgm:pt modelId="{EE77F37A-2071-48A6-B5CB-B058316E5C9F}" type="pres">
      <dgm:prSet presAssocID="{DD20D0BE-E9D8-41B6-982D-5171A4035517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78ABB5E-5086-4C6E-B8F4-1F82479BD77C}" type="presOf" srcId="{DD20D0BE-E9D8-41B6-982D-5171A4035517}" destId="{EE77F37A-2071-48A6-B5CB-B058316E5C9F}" srcOrd="0" destOrd="0" presId="urn:microsoft.com/office/officeart/2018/2/layout/IconVerticalSolidList"/>
    <dgm:cxn modelId="{0F420644-BC94-4ADA-892B-829FAF1D2572}" srcId="{5B1A3CB2-76C5-4BB2-9C52-0C502C2E2E21}" destId="{B204E39F-7F8E-4CDB-A689-AA135643E4CF}" srcOrd="0" destOrd="0" parTransId="{B1423062-5CBF-41F8-BB65-A9DF4E0EF2F3}" sibTransId="{EB6FD233-A979-42CD-B5D3-3A8A3A08D466}"/>
    <dgm:cxn modelId="{399C126A-3E05-45CE-BD68-5FE09EAC4DDC}" type="presOf" srcId="{5B1A3CB2-76C5-4BB2-9C52-0C502C2E2E21}" destId="{4C3AC08E-C87E-4814-AD12-7F1FB54C756E}" srcOrd="0" destOrd="0" presId="urn:microsoft.com/office/officeart/2018/2/layout/IconVerticalSolidList"/>
    <dgm:cxn modelId="{70544670-0ED2-40C0-9E93-C57E5A6AA9CD}" type="presOf" srcId="{B204E39F-7F8E-4CDB-A689-AA135643E4CF}" destId="{11522005-DD23-4639-AF2A-86D97023F8B0}" srcOrd="0" destOrd="0" presId="urn:microsoft.com/office/officeart/2018/2/layout/IconVerticalSolidList"/>
    <dgm:cxn modelId="{9D9348FD-8EC0-4A6D-898E-F98C6EFD6F3B}" srcId="{5B1A3CB2-76C5-4BB2-9C52-0C502C2E2E21}" destId="{DD20D0BE-E9D8-41B6-982D-5171A4035517}" srcOrd="1" destOrd="0" parTransId="{E0EDEF04-D148-4496-80B3-A140C26C1316}" sibTransId="{9FB84ACA-553C-4785-B429-7A0529AEB046}"/>
    <dgm:cxn modelId="{235FAB8E-46DB-49C6-8100-BCA370F55927}" type="presParOf" srcId="{4C3AC08E-C87E-4814-AD12-7F1FB54C756E}" destId="{6F5D8E4F-0F12-4D50-BC5D-9DCB4268A64C}" srcOrd="0" destOrd="0" presId="urn:microsoft.com/office/officeart/2018/2/layout/IconVerticalSolidList"/>
    <dgm:cxn modelId="{2338B9DD-F24B-425A-ACFE-7A62C73E0983}" type="presParOf" srcId="{6F5D8E4F-0F12-4D50-BC5D-9DCB4268A64C}" destId="{D8F226DB-1D57-4348-AC18-6134942F4829}" srcOrd="0" destOrd="0" presId="urn:microsoft.com/office/officeart/2018/2/layout/IconVerticalSolidList"/>
    <dgm:cxn modelId="{944EF91E-D3D4-4C60-9BFF-1CFEF7F72524}" type="presParOf" srcId="{6F5D8E4F-0F12-4D50-BC5D-9DCB4268A64C}" destId="{87EAA236-337C-41D0-BDD0-65B4B672E03C}" srcOrd="1" destOrd="0" presId="urn:microsoft.com/office/officeart/2018/2/layout/IconVerticalSolidList"/>
    <dgm:cxn modelId="{A7CFF677-0211-43F9-9067-97E448718310}" type="presParOf" srcId="{6F5D8E4F-0F12-4D50-BC5D-9DCB4268A64C}" destId="{DA04AC6D-442E-4616-AA45-05877CF7F4CB}" srcOrd="2" destOrd="0" presId="urn:microsoft.com/office/officeart/2018/2/layout/IconVerticalSolidList"/>
    <dgm:cxn modelId="{5E06A461-5427-475B-8D1B-FAFF16D97418}" type="presParOf" srcId="{6F5D8E4F-0F12-4D50-BC5D-9DCB4268A64C}" destId="{11522005-DD23-4639-AF2A-86D97023F8B0}" srcOrd="3" destOrd="0" presId="urn:microsoft.com/office/officeart/2018/2/layout/IconVerticalSolidList"/>
    <dgm:cxn modelId="{1BF46ABD-8704-4C37-83B5-7E3B8AF8D6D9}" type="presParOf" srcId="{4C3AC08E-C87E-4814-AD12-7F1FB54C756E}" destId="{CB93EE42-7A28-40BE-AA0B-97DF728A0FB4}" srcOrd="1" destOrd="0" presId="urn:microsoft.com/office/officeart/2018/2/layout/IconVerticalSolidList"/>
    <dgm:cxn modelId="{A929C146-03A6-4777-A3BE-3210DE71F33B}" type="presParOf" srcId="{4C3AC08E-C87E-4814-AD12-7F1FB54C756E}" destId="{3BBB043A-7BC3-4EE9-9D5F-8AA78B82258E}" srcOrd="2" destOrd="0" presId="urn:microsoft.com/office/officeart/2018/2/layout/IconVerticalSolidList"/>
    <dgm:cxn modelId="{D475C1BC-3613-4884-BB0E-51382A2764FC}" type="presParOf" srcId="{3BBB043A-7BC3-4EE9-9D5F-8AA78B82258E}" destId="{E915B989-DCA6-4FB0-929B-BAA0869933A1}" srcOrd="0" destOrd="0" presId="urn:microsoft.com/office/officeart/2018/2/layout/IconVerticalSolidList"/>
    <dgm:cxn modelId="{FB68286B-DA9F-4FDC-8201-91402DB418E7}" type="presParOf" srcId="{3BBB043A-7BC3-4EE9-9D5F-8AA78B82258E}" destId="{9C21A00B-C3FA-4332-94A5-81A75B4B21CD}" srcOrd="1" destOrd="0" presId="urn:microsoft.com/office/officeart/2018/2/layout/IconVerticalSolidList"/>
    <dgm:cxn modelId="{0F302D0E-8BD7-49D9-96DE-142371AB7EB4}" type="presParOf" srcId="{3BBB043A-7BC3-4EE9-9D5F-8AA78B82258E}" destId="{B647E7F5-1FE4-4549-B237-4A3D2E78CB43}" srcOrd="2" destOrd="0" presId="urn:microsoft.com/office/officeart/2018/2/layout/IconVerticalSolidList"/>
    <dgm:cxn modelId="{E5CCE7BE-A7B3-4733-A50A-5ACCA874A094}" type="presParOf" srcId="{3BBB043A-7BC3-4EE9-9D5F-8AA78B82258E}" destId="{EE77F37A-2071-48A6-B5CB-B058316E5C9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1ECEE2E-129E-4FB6-BA58-05E5EA64E0C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E03BBF4-B53D-4C3D-AC25-D4A01FFEBD52}">
      <dgm:prSet/>
      <dgm:spPr/>
      <dgm:t>
        <a:bodyPr/>
        <a:lstStyle/>
        <a:p>
          <a:r>
            <a:rPr lang="en-GB"/>
            <a:t>Start and end the interview on time</a:t>
          </a:r>
          <a:endParaRPr lang="en-US"/>
        </a:p>
      </dgm:t>
    </dgm:pt>
    <dgm:pt modelId="{D55E1681-7D67-4E3F-B9B7-E225C5136729}" type="parTrans" cxnId="{D1482528-0916-4430-917E-C3C77914E889}">
      <dgm:prSet/>
      <dgm:spPr/>
      <dgm:t>
        <a:bodyPr/>
        <a:lstStyle/>
        <a:p>
          <a:endParaRPr lang="en-US"/>
        </a:p>
      </dgm:t>
    </dgm:pt>
    <dgm:pt modelId="{B66773CE-7FA0-4B59-95B6-BC6DBEF7F200}" type="sibTrans" cxnId="{D1482528-0916-4430-917E-C3C77914E889}">
      <dgm:prSet/>
      <dgm:spPr/>
      <dgm:t>
        <a:bodyPr/>
        <a:lstStyle/>
        <a:p>
          <a:endParaRPr lang="en-US"/>
        </a:p>
      </dgm:t>
    </dgm:pt>
    <dgm:pt modelId="{A7229136-A62E-48D1-8A1D-78CE6481F6D8}">
      <dgm:prSet/>
      <dgm:spPr/>
      <dgm:t>
        <a:bodyPr/>
        <a:lstStyle/>
        <a:p>
          <a:r>
            <a:rPr lang="en-GB"/>
            <a:t>Gain oral informed consent at the beginning of the recording – remind the participant that the interview is being recorded</a:t>
          </a:r>
          <a:endParaRPr lang="en-US"/>
        </a:p>
      </dgm:t>
    </dgm:pt>
    <dgm:pt modelId="{EE09D940-9ADA-4AC6-8588-DB457E0B2CD5}" type="parTrans" cxnId="{D152EA1A-3F53-4E47-B392-180EC7A21B43}">
      <dgm:prSet/>
      <dgm:spPr/>
      <dgm:t>
        <a:bodyPr/>
        <a:lstStyle/>
        <a:p>
          <a:endParaRPr lang="en-US"/>
        </a:p>
      </dgm:t>
    </dgm:pt>
    <dgm:pt modelId="{6279127E-A087-469D-8458-3C6B4FE37441}" type="sibTrans" cxnId="{D152EA1A-3F53-4E47-B392-180EC7A21B43}">
      <dgm:prSet/>
      <dgm:spPr/>
      <dgm:t>
        <a:bodyPr/>
        <a:lstStyle/>
        <a:p>
          <a:endParaRPr lang="en-US"/>
        </a:p>
      </dgm:t>
    </dgm:pt>
    <dgm:pt modelId="{95DB6C8F-A18D-4099-BA1E-2F5F4FEE62AF}">
      <dgm:prSet/>
      <dgm:spPr/>
      <dgm:t>
        <a:bodyPr/>
        <a:lstStyle/>
        <a:p>
          <a:r>
            <a:rPr lang="en-GB"/>
            <a:t>Address terms of confidentiality briefly</a:t>
          </a:r>
          <a:endParaRPr lang="en-US"/>
        </a:p>
      </dgm:t>
    </dgm:pt>
    <dgm:pt modelId="{AE1F64E3-C483-467B-8D49-519553EDA11B}" type="parTrans" cxnId="{BAF83F2B-95D8-4123-9834-AFDE1360B796}">
      <dgm:prSet/>
      <dgm:spPr/>
      <dgm:t>
        <a:bodyPr/>
        <a:lstStyle/>
        <a:p>
          <a:endParaRPr lang="en-US"/>
        </a:p>
      </dgm:t>
    </dgm:pt>
    <dgm:pt modelId="{73D99F1F-310B-42F0-A28C-69A129327954}" type="sibTrans" cxnId="{BAF83F2B-95D8-4123-9834-AFDE1360B796}">
      <dgm:prSet/>
      <dgm:spPr/>
      <dgm:t>
        <a:bodyPr/>
        <a:lstStyle/>
        <a:p>
          <a:endParaRPr lang="en-US"/>
        </a:p>
      </dgm:t>
    </dgm:pt>
    <dgm:pt modelId="{6CDD4B27-13F2-4ED1-9B68-2F6BFC635AF6}">
      <dgm:prSet/>
      <dgm:spPr/>
      <dgm:t>
        <a:bodyPr/>
        <a:lstStyle/>
        <a:p>
          <a:r>
            <a:rPr lang="en-GB"/>
            <a:t>Explain the format of the interview, indicating how long the interview usually takes</a:t>
          </a:r>
          <a:endParaRPr lang="en-US"/>
        </a:p>
      </dgm:t>
    </dgm:pt>
    <dgm:pt modelId="{4DCE6C0B-028A-4C2E-8949-CDE8F90599A0}" type="parTrans" cxnId="{92DE9EC6-5E82-4131-B83E-89AFFAAA5DB2}">
      <dgm:prSet/>
      <dgm:spPr/>
      <dgm:t>
        <a:bodyPr/>
        <a:lstStyle/>
        <a:p>
          <a:endParaRPr lang="en-US"/>
        </a:p>
      </dgm:t>
    </dgm:pt>
    <dgm:pt modelId="{FD1E865D-75D3-40D4-A465-C9E30810F7BB}" type="sibTrans" cxnId="{92DE9EC6-5E82-4131-B83E-89AFFAAA5DB2}">
      <dgm:prSet/>
      <dgm:spPr/>
      <dgm:t>
        <a:bodyPr/>
        <a:lstStyle/>
        <a:p>
          <a:endParaRPr lang="en-US"/>
        </a:p>
      </dgm:t>
    </dgm:pt>
    <dgm:pt modelId="{5EAD19D9-B47A-4DB9-BAF8-A521DDF9ED15}">
      <dgm:prSet/>
      <dgm:spPr/>
      <dgm:t>
        <a:bodyPr/>
        <a:lstStyle/>
        <a:p>
          <a:r>
            <a:rPr lang="en-GB"/>
            <a:t>T</a:t>
          </a:r>
          <a:r>
            <a:rPr lang="en-GB" b="0" i="0"/>
            <a:t>he interviewer asks questions, delivers follow-ups and offers prompts</a:t>
          </a:r>
          <a:r>
            <a:rPr lang="en-GB"/>
            <a:t> – speak distinctly and understandably</a:t>
          </a:r>
          <a:endParaRPr lang="en-US"/>
        </a:p>
      </dgm:t>
    </dgm:pt>
    <dgm:pt modelId="{B895516E-1BE0-48BA-B103-2C137D36DA78}" type="parTrans" cxnId="{9E01F4F3-0C00-44F0-B62F-9663D004CD3A}">
      <dgm:prSet/>
      <dgm:spPr/>
      <dgm:t>
        <a:bodyPr/>
        <a:lstStyle/>
        <a:p>
          <a:endParaRPr lang="en-US"/>
        </a:p>
      </dgm:t>
    </dgm:pt>
    <dgm:pt modelId="{A8F69D59-2355-4CB9-B928-9F54CC34FAC1}" type="sibTrans" cxnId="{9E01F4F3-0C00-44F0-B62F-9663D004CD3A}">
      <dgm:prSet/>
      <dgm:spPr/>
      <dgm:t>
        <a:bodyPr/>
        <a:lstStyle/>
        <a:p>
          <a:endParaRPr lang="en-US"/>
        </a:p>
      </dgm:t>
    </dgm:pt>
    <dgm:pt modelId="{F1192101-FE65-4764-BCDD-EFB212EF4A19}" type="pres">
      <dgm:prSet presAssocID="{61ECEE2E-129E-4FB6-BA58-05E5EA64E0C4}" presName="linear" presStyleCnt="0">
        <dgm:presLayoutVars>
          <dgm:animLvl val="lvl"/>
          <dgm:resizeHandles val="exact"/>
        </dgm:presLayoutVars>
      </dgm:prSet>
      <dgm:spPr/>
    </dgm:pt>
    <dgm:pt modelId="{C973F8E0-9428-4CC3-B195-8B9D1B7112F0}" type="pres">
      <dgm:prSet presAssocID="{4E03BBF4-B53D-4C3D-AC25-D4A01FFEBD52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03720459-36C7-44A7-90D9-B684FE6C681E}" type="pres">
      <dgm:prSet presAssocID="{B66773CE-7FA0-4B59-95B6-BC6DBEF7F200}" presName="spacer" presStyleCnt="0"/>
      <dgm:spPr/>
    </dgm:pt>
    <dgm:pt modelId="{6AF508AB-A33E-4FED-A926-5061F63D7BB9}" type="pres">
      <dgm:prSet presAssocID="{A7229136-A62E-48D1-8A1D-78CE6481F6D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DD4E572-A83A-4EEA-995C-34CB1A219DFB}" type="pres">
      <dgm:prSet presAssocID="{6279127E-A087-469D-8458-3C6B4FE37441}" presName="spacer" presStyleCnt="0"/>
      <dgm:spPr/>
    </dgm:pt>
    <dgm:pt modelId="{8789B121-FDFD-4241-BCD4-A8AF0A63174A}" type="pres">
      <dgm:prSet presAssocID="{95DB6C8F-A18D-4099-BA1E-2F5F4FEE62A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A18A795-2767-45BE-96B1-D4F1CC7C1CBC}" type="pres">
      <dgm:prSet presAssocID="{73D99F1F-310B-42F0-A28C-69A129327954}" presName="spacer" presStyleCnt="0"/>
      <dgm:spPr/>
    </dgm:pt>
    <dgm:pt modelId="{F157427A-1FC4-46A6-A0C9-6E0F2FDB0BBA}" type="pres">
      <dgm:prSet presAssocID="{6CDD4B27-13F2-4ED1-9B68-2F6BFC635AF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B3FD784-57C0-44B6-A17D-1D28CC1624B7}" type="pres">
      <dgm:prSet presAssocID="{FD1E865D-75D3-40D4-A465-C9E30810F7BB}" presName="spacer" presStyleCnt="0"/>
      <dgm:spPr/>
    </dgm:pt>
    <dgm:pt modelId="{53BCB619-58E8-40FC-83F6-7522C169E377}" type="pres">
      <dgm:prSet presAssocID="{5EAD19D9-B47A-4DB9-BAF8-A521DDF9ED1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D5F0F13-7235-4C88-B5C3-90CD15833814}" type="presOf" srcId="{61ECEE2E-129E-4FB6-BA58-05E5EA64E0C4}" destId="{F1192101-FE65-4764-BCDD-EFB212EF4A19}" srcOrd="0" destOrd="0" presId="urn:microsoft.com/office/officeart/2005/8/layout/vList2"/>
    <dgm:cxn modelId="{D152EA1A-3F53-4E47-B392-180EC7A21B43}" srcId="{61ECEE2E-129E-4FB6-BA58-05E5EA64E0C4}" destId="{A7229136-A62E-48D1-8A1D-78CE6481F6D8}" srcOrd="1" destOrd="0" parTransId="{EE09D940-9ADA-4AC6-8588-DB457E0B2CD5}" sibTransId="{6279127E-A087-469D-8458-3C6B4FE37441}"/>
    <dgm:cxn modelId="{D1482528-0916-4430-917E-C3C77914E889}" srcId="{61ECEE2E-129E-4FB6-BA58-05E5EA64E0C4}" destId="{4E03BBF4-B53D-4C3D-AC25-D4A01FFEBD52}" srcOrd="0" destOrd="0" parTransId="{D55E1681-7D67-4E3F-B9B7-E225C5136729}" sibTransId="{B66773CE-7FA0-4B59-95B6-BC6DBEF7F200}"/>
    <dgm:cxn modelId="{BAF83F2B-95D8-4123-9834-AFDE1360B796}" srcId="{61ECEE2E-129E-4FB6-BA58-05E5EA64E0C4}" destId="{95DB6C8F-A18D-4099-BA1E-2F5F4FEE62AF}" srcOrd="2" destOrd="0" parTransId="{AE1F64E3-C483-467B-8D49-519553EDA11B}" sibTransId="{73D99F1F-310B-42F0-A28C-69A129327954}"/>
    <dgm:cxn modelId="{E8561278-C6E1-4F6B-B721-EF03C802B245}" type="presOf" srcId="{95DB6C8F-A18D-4099-BA1E-2F5F4FEE62AF}" destId="{8789B121-FDFD-4241-BCD4-A8AF0A63174A}" srcOrd="0" destOrd="0" presId="urn:microsoft.com/office/officeart/2005/8/layout/vList2"/>
    <dgm:cxn modelId="{CA6D3B83-9ECE-434B-974D-101488A27382}" type="presOf" srcId="{5EAD19D9-B47A-4DB9-BAF8-A521DDF9ED15}" destId="{53BCB619-58E8-40FC-83F6-7522C169E377}" srcOrd="0" destOrd="0" presId="urn:microsoft.com/office/officeart/2005/8/layout/vList2"/>
    <dgm:cxn modelId="{8ED12A87-CC4D-424E-A43D-8828EA01E46C}" type="presOf" srcId="{6CDD4B27-13F2-4ED1-9B68-2F6BFC635AF6}" destId="{F157427A-1FC4-46A6-A0C9-6E0F2FDB0BBA}" srcOrd="0" destOrd="0" presId="urn:microsoft.com/office/officeart/2005/8/layout/vList2"/>
    <dgm:cxn modelId="{B713E189-64C5-425B-A0C8-41784CDE087A}" type="presOf" srcId="{4E03BBF4-B53D-4C3D-AC25-D4A01FFEBD52}" destId="{C973F8E0-9428-4CC3-B195-8B9D1B7112F0}" srcOrd="0" destOrd="0" presId="urn:microsoft.com/office/officeart/2005/8/layout/vList2"/>
    <dgm:cxn modelId="{92DE9EC6-5E82-4131-B83E-89AFFAAA5DB2}" srcId="{61ECEE2E-129E-4FB6-BA58-05E5EA64E0C4}" destId="{6CDD4B27-13F2-4ED1-9B68-2F6BFC635AF6}" srcOrd="3" destOrd="0" parTransId="{4DCE6C0B-028A-4C2E-8949-CDE8F90599A0}" sibTransId="{FD1E865D-75D3-40D4-A465-C9E30810F7BB}"/>
    <dgm:cxn modelId="{68807CD7-5F4B-4CC8-B4AE-983FD5748991}" type="presOf" srcId="{A7229136-A62E-48D1-8A1D-78CE6481F6D8}" destId="{6AF508AB-A33E-4FED-A926-5061F63D7BB9}" srcOrd="0" destOrd="0" presId="urn:microsoft.com/office/officeart/2005/8/layout/vList2"/>
    <dgm:cxn modelId="{9E01F4F3-0C00-44F0-B62F-9663D004CD3A}" srcId="{61ECEE2E-129E-4FB6-BA58-05E5EA64E0C4}" destId="{5EAD19D9-B47A-4DB9-BAF8-A521DDF9ED15}" srcOrd="4" destOrd="0" parTransId="{B895516E-1BE0-48BA-B103-2C137D36DA78}" sibTransId="{A8F69D59-2355-4CB9-B928-9F54CC34FAC1}"/>
    <dgm:cxn modelId="{616A001B-0B6F-4D25-A733-2411A0A81930}" type="presParOf" srcId="{F1192101-FE65-4764-BCDD-EFB212EF4A19}" destId="{C973F8E0-9428-4CC3-B195-8B9D1B7112F0}" srcOrd="0" destOrd="0" presId="urn:microsoft.com/office/officeart/2005/8/layout/vList2"/>
    <dgm:cxn modelId="{5400A828-2AC0-41DD-A374-873BE7C433F7}" type="presParOf" srcId="{F1192101-FE65-4764-BCDD-EFB212EF4A19}" destId="{03720459-36C7-44A7-90D9-B684FE6C681E}" srcOrd="1" destOrd="0" presId="urn:microsoft.com/office/officeart/2005/8/layout/vList2"/>
    <dgm:cxn modelId="{5AAE1BBD-6476-4903-A2D4-A35DC39BFCDF}" type="presParOf" srcId="{F1192101-FE65-4764-BCDD-EFB212EF4A19}" destId="{6AF508AB-A33E-4FED-A926-5061F63D7BB9}" srcOrd="2" destOrd="0" presId="urn:microsoft.com/office/officeart/2005/8/layout/vList2"/>
    <dgm:cxn modelId="{C44D2E5A-5C0F-406D-93D0-76D95841F5B3}" type="presParOf" srcId="{F1192101-FE65-4764-BCDD-EFB212EF4A19}" destId="{5DD4E572-A83A-4EEA-995C-34CB1A219DFB}" srcOrd="3" destOrd="0" presId="urn:microsoft.com/office/officeart/2005/8/layout/vList2"/>
    <dgm:cxn modelId="{2E739555-CAB7-4611-A483-9720A1E030C4}" type="presParOf" srcId="{F1192101-FE65-4764-BCDD-EFB212EF4A19}" destId="{8789B121-FDFD-4241-BCD4-A8AF0A63174A}" srcOrd="4" destOrd="0" presId="urn:microsoft.com/office/officeart/2005/8/layout/vList2"/>
    <dgm:cxn modelId="{FC2047E6-9A90-4BA9-AE9C-818ECFC48D71}" type="presParOf" srcId="{F1192101-FE65-4764-BCDD-EFB212EF4A19}" destId="{5A18A795-2767-45BE-96B1-D4F1CC7C1CBC}" srcOrd="5" destOrd="0" presId="urn:microsoft.com/office/officeart/2005/8/layout/vList2"/>
    <dgm:cxn modelId="{CE25058D-5A3C-433B-8632-D1CA5FB6C58B}" type="presParOf" srcId="{F1192101-FE65-4764-BCDD-EFB212EF4A19}" destId="{F157427A-1FC4-46A6-A0C9-6E0F2FDB0BBA}" srcOrd="6" destOrd="0" presId="urn:microsoft.com/office/officeart/2005/8/layout/vList2"/>
    <dgm:cxn modelId="{94CA9D25-BC3E-455C-A6B7-8C8E14D3F4DD}" type="presParOf" srcId="{F1192101-FE65-4764-BCDD-EFB212EF4A19}" destId="{DB3FD784-57C0-44B6-A17D-1D28CC1624B7}" srcOrd="7" destOrd="0" presId="urn:microsoft.com/office/officeart/2005/8/layout/vList2"/>
    <dgm:cxn modelId="{F426AF74-7785-476B-AF8B-B2095B35FA23}" type="presParOf" srcId="{F1192101-FE65-4764-BCDD-EFB212EF4A19}" destId="{53BCB619-58E8-40FC-83F6-7522C169E37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A8BCE72-E18C-4CD5-B3E7-E29821EC214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FCC8CFD-0B71-4628-9351-4ED72740BDA6}">
      <dgm:prSet/>
      <dgm:spPr/>
      <dgm:t>
        <a:bodyPr/>
        <a:lstStyle/>
        <a:p>
          <a:r>
            <a:rPr lang="en-GB"/>
            <a:t>Good communication skills</a:t>
          </a:r>
          <a:endParaRPr lang="en-US"/>
        </a:p>
      </dgm:t>
    </dgm:pt>
    <dgm:pt modelId="{D517FA09-8EB5-40B8-9F59-D09E5FAB29F4}" type="parTrans" cxnId="{8BF2C215-2985-4005-B302-5A5F5C521238}">
      <dgm:prSet/>
      <dgm:spPr/>
      <dgm:t>
        <a:bodyPr/>
        <a:lstStyle/>
        <a:p>
          <a:endParaRPr lang="en-US"/>
        </a:p>
      </dgm:t>
    </dgm:pt>
    <dgm:pt modelId="{673C40DC-4DE7-4389-A50F-3A31FD90335A}" type="sibTrans" cxnId="{8BF2C215-2985-4005-B302-5A5F5C521238}">
      <dgm:prSet/>
      <dgm:spPr/>
      <dgm:t>
        <a:bodyPr/>
        <a:lstStyle/>
        <a:p>
          <a:endParaRPr lang="en-US"/>
        </a:p>
      </dgm:t>
    </dgm:pt>
    <dgm:pt modelId="{B9A02C08-6716-4BF0-95A1-18010A4E98FD}">
      <dgm:prSet/>
      <dgm:spPr/>
      <dgm:t>
        <a:bodyPr/>
        <a:lstStyle/>
        <a:p>
          <a:r>
            <a:rPr lang="en-GB" dirty="0"/>
            <a:t>Being comfortable with emotion </a:t>
          </a:r>
          <a:endParaRPr lang="en-US" dirty="0"/>
        </a:p>
      </dgm:t>
    </dgm:pt>
    <dgm:pt modelId="{1629E108-9BAD-42E2-9A2A-CFFB162CC141}" type="parTrans" cxnId="{C4FC7FAA-CFCC-4021-9F9C-AF6E1A11575E}">
      <dgm:prSet/>
      <dgm:spPr/>
      <dgm:t>
        <a:bodyPr/>
        <a:lstStyle/>
        <a:p>
          <a:endParaRPr lang="en-US"/>
        </a:p>
      </dgm:t>
    </dgm:pt>
    <dgm:pt modelId="{5035B53C-12EB-49C5-8878-825FB232397C}" type="sibTrans" cxnId="{C4FC7FAA-CFCC-4021-9F9C-AF6E1A11575E}">
      <dgm:prSet/>
      <dgm:spPr/>
      <dgm:t>
        <a:bodyPr/>
        <a:lstStyle/>
        <a:p>
          <a:endParaRPr lang="en-US"/>
        </a:p>
      </dgm:t>
    </dgm:pt>
    <dgm:pt modelId="{51DCCFAB-37ED-4487-9BF6-1771B282126F}" type="pres">
      <dgm:prSet presAssocID="{5A8BCE72-E18C-4CD5-B3E7-E29821EC214A}" presName="linear" presStyleCnt="0">
        <dgm:presLayoutVars>
          <dgm:animLvl val="lvl"/>
          <dgm:resizeHandles val="exact"/>
        </dgm:presLayoutVars>
      </dgm:prSet>
      <dgm:spPr/>
    </dgm:pt>
    <dgm:pt modelId="{7E565096-CDDA-4CA4-8E6E-9B848BFDC83A}" type="pres">
      <dgm:prSet presAssocID="{DFCC8CFD-0B71-4628-9351-4ED72740BDA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EA9FA4B-10B9-4DFB-8486-CBBCA3498C59}" type="pres">
      <dgm:prSet presAssocID="{673C40DC-4DE7-4389-A50F-3A31FD90335A}" presName="spacer" presStyleCnt="0"/>
      <dgm:spPr/>
    </dgm:pt>
    <dgm:pt modelId="{7CC7B33B-BC6C-4945-8DC2-E63F4569049F}" type="pres">
      <dgm:prSet presAssocID="{B9A02C08-6716-4BF0-95A1-18010A4E98F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BF2C215-2985-4005-B302-5A5F5C521238}" srcId="{5A8BCE72-E18C-4CD5-B3E7-E29821EC214A}" destId="{DFCC8CFD-0B71-4628-9351-4ED72740BDA6}" srcOrd="0" destOrd="0" parTransId="{D517FA09-8EB5-40B8-9F59-D09E5FAB29F4}" sibTransId="{673C40DC-4DE7-4389-A50F-3A31FD90335A}"/>
    <dgm:cxn modelId="{D19E8729-E0CC-433B-8A26-AD5F17E40B75}" type="presOf" srcId="{DFCC8CFD-0B71-4628-9351-4ED72740BDA6}" destId="{7E565096-CDDA-4CA4-8E6E-9B848BFDC83A}" srcOrd="0" destOrd="0" presId="urn:microsoft.com/office/officeart/2005/8/layout/vList2"/>
    <dgm:cxn modelId="{6C12DD67-B0EB-48B9-9A0D-388CC4ADE12B}" type="presOf" srcId="{5A8BCE72-E18C-4CD5-B3E7-E29821EC214A}" destId="{51DCCFAB-37ED-4487-9BF6-1771B282126F}" srcOrd="0" destOrd="0" presId="urn:microsoft.com/office/officeart/2005/8/layout/vList2"/>
    <dgm:cxn modelId="{9AB8F596-8348-4F5B-B677-5B25A9CB9E86}" type="presOf" srcId="{B9A02C08-6716-4BF0-95A1-18010A4E98FD}" destId="{7CC7B33B-BC6C-4945-8DC2-E63F4569049F}" srcOrd="0" destOrd="0" presId="urn:microsoft.com/office/officeart/2005/8/layout/vList2"/>
    <dgm:cxn modelId="{C4FC7FAA-CFCC-4021-9F9C-AF6E1A11575E}" srcId="{5A8BCE72-E18C-4CD5-B3E7-E29821EC214A}" destId="{B9A02C08-6716-4BF0-95A1-18010A4E98FD}" srcOrd="1" destOrd="0" parTransId="{1629E108-9BAD-42E2-9A2A-CFFB162CC141}" sibTransId="{5035B53C-12EB-49C5-8878-825FB232397C}"/>
    <dgm:cxn modelId="{5ADE77D5-C725-4976-B92D-936AE5E8207C}" type="presParOf" srcId="{51DCCFAB-37ED-4487-9BF6-1771B282126F}" destId="{7E565096-CDDA-4CA4-8E6E-9B848BFDC83A}" srcOrd="0" destOrd="0" presId="urn:microsoft.com/office/officeart/2005/8/layout/vList2"/>
    <dgm:cxn modelId="{C4595357-CB30-4A6B-BCE6-482BE011C76A}" type="presParOf" srcId="{51DCCFAB-37ED-4487-9BF6-1771B282126F}" destId="{0EA9FA4B-10B9-4DFB-8486-CBBCA3498C59}" srcOrd="1" destOrd="0" presId="urn:microsoft.com/office/officeart/2005/8/layout/vList2"/>
    <dgm:cxn modelId="{D89BDB56-66D6-4883-9769-941C4FC82311}" type="presParOf" srcId="{51DCCFAB-37ED-4487-9BF6-1771B282126F}" destId="{7CC7B33B-BC6C-4945-8DC2-E63F4569049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90756BC-C3DF-442A-940B-1A9ADD7EC19E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64A268E-1C6A-4A13-9620-769B998512EB}">
      <dgm:prSet custT="1"/>
      <dgm:spPr/>
      <dgm:t>
        <a:bodyPr/>
        <a:lstStyle/>
        <a:p>
          <a:r>
            <a:rPr lang="en-GB" sz="2400" b="0" i="0" dirty="0"/>
            <a:t>Use counselling skills, without slipping into counsellor mode</a:t>
          </a:r>
          <a:endParaRPr lang="en-US" sz="2400" dirty="0"/>
        </a:p>
      </dgm:t>
    </dgm:pt>
    <dgm:pt modelId="{211E30BF-DC09-44F4-8BD9-726EC0861F98}" type="parTrans" cxnId="{ABA1E3B5-5ED4-4759-9E7F-DF52E5C459A6}">
      <dgm:prSet/>
      <dgm:spPr/>
      <dgm:t>
        <a:bodyPr/>
        <a:lstStyle/>
        <a:p>
          <a:endParaRPr lang="en-US"/>
        </a:p>
      </dgm:t>
    </dgm:pt>
    <dgm:pt modelId="{5917BF1A-F4F9-41A0-91CE-9D78880C3CCA}" type="sibTrans" cxnId="{ABA1E3B5-5ED4-4759-9E7F-DF52E5C459A6}">
      <dgm:prSet/>
      <dgm:spPr/>
      <dgm:t>
        <a:bodyPr/>
        <a:lstStyle/>
        <a:p>
          <a:endParaRPr lang="en-US"/>
        </a:p>
      </dgm:t>
    </dgm:pt>
    <dgm:pt modelId="{9B82012D-352A-45FD-BC21-692ECD76D2AE}">
      <dgm:prSet custT="1"/>
      <dgm:spPr/>
      <dgm:t>
        <a:bodyPr/>
        <a:lstStyle/>
        <a:p>
          <a:r>
            <a:rPr lang="en-GB" sz="2400" b="0" i="0" dirty="0"/>
            <a:t>A question asked in the wrong way will not be able to extract full honest answers. For example, closed, leading, double-barrel questions are some examples of mistakes in question formulation.</a:t>
          </a:r>
          <a:endParaRPr lang="en-US" sz="2400" dirty="0"/>
        </a:p>
      </dgm:t>
    </dgm:pt>
    <dgm:pt modelId="{B266A918-8130-47D6-8500-0E33BCBF7F51}" type="parTrans" cxnId="{752526F6-17AE-45BB-B5C0-18DC33C1D3BD}">
      <dgm:prSet/>
      <dgm:spPr/>
      <dgm:t>
        <a:bodyPr/>
        <a:lstStyle/>
        <a:p>
          <a:endParaRPr lang="en-US"/>
        </a:p>
      </dgm:t>
    </dgm:pt>
    <dgm:pt modelId="{4D90E05E-315D-4565-A28A-2416876D4482}" type="sibTrans" cxnId="{752526F6-17AE-45BB-B5C0-18DC33C1D3BD}">
      <dgm:prSet/>
      <dgm:spPr/>
      <dgm:t>
        <a:bodyPr/>
        <a:lstStyle/>
        <a:p>
          <a:endParaRPr lang="en-US"/>
        </a:p>
      </dgm:t>
    </dgm:pt>
    <dgm:pt modelId="{83771900-EAD1-4AF5-8FF5-A23F9DED03C4}">
      <dgm:prSet custT="1"/>
      <dgm:spPr/>
      <dgm:t>
        <a:bodyPr/>
        <a:lstStyle/>
        <a:p>
          <a:r>
            <a:rPr lang="en-GB" sz="2400" b="0" i="0" dirty="0"/>
            <a:t>Avoid the temptation to interrupt the interviewee.</a:t>
          </a:r>
        </a:p>
        <a:p>
          <a:r>
            <a:rPr lang="en-GB" sz="2400" dirty="0"/>
            <a:t>Provide transition between major topics.</a:t>
          </a:r>
          <a:endParaRPr lang="en-US" sz="2400" dirty="0"/>
        </a:p>
      </dgm:t>
    </dgm:pt>
    <dgm:pt modelId="{01432DB3-C8EC-4496-B9BC-F23E0B150F01}" type="parTrans" cxnId="{FFFF9041-6511-4FAB-849F-EEC60DE5BA3D}">
      <dgm:prSet/>
      <dgm:spPr/>
      <dgm:t>
        <a:bodyPr/>
        <a:lstStyle/>
        <a:p>
          <a:endParaRPr lang="en-US"/>
        </a:p>
      </dgm:t>
    </dgm:pt>
    <dgm:pt modelId="{8AEA3FA5-49FE-41B6-8899-65B3F841D494}" type="sibTrans" cxnId="{FFFF9041-6511-4FAB-849F-EEC60DE5BA3D}">
      <dgm:prSet/>
      <dgm:spPr/>
      <dgm:t>
        <a:bodyPr/>
        <a:lstStyle/>
        <a:p>
          <a:endParaRPr lang="en-US"/>
        </a:p>
      </dgm:t>
    </dgm:pt>
    <dgm:pt modelId="{B6A613E0-959C-4EC6-B1D3-AE538445D798}" type="pres">
      <dgm:prSet presAssocID="{D90756BC-C3DF-442A-940B-1A9ADD7EC19E}" presName="Name0" presStyleCnt="0">
        <dgm:presLayoutVars>
          <dgm:dir/>
          <dgm:animLvl val="lvl"/>
          <dgm:resizeHandles val="exact"/>
        </dgm:presLayoutVars>
      </dgm:prSet>
      <dgm:spPr/>
    </dgm:pt>
    <dgm:pt modelId="{64ACE0BB-923F-4193-889F-3203DB735925}" type="pres">
      <dgm:prSet presAssocID="{83771900-EAD1-4AF5-8FF5-A23F9DED03C4}" presName="boxAndChildren" presStyleCnt="0"/>
      <dgm:spPr/>
    </dgm:pt>
    <dgm:pt modelId="{F521AB34-4358-4F4C-A54C-59740D039C76}" type="pres">
      <dgm:prSet presAssocID="{83771900-EAD1-4AF5-8FF5-A23F9DED03C4}" presName="parentTextBox" presStyleLbl="node1" presStyleIdx="0" presStyleCnt="3"/>
      <dgm:spPr/>
    </dgm:pt>
    <dgm:pt modelId="{8F82037B-7689-4A2F-BC31-9D3E2B8C070C}" type="pres">
      <dgm:prSet presAssocID="{4D90E05E-315D-4565-A28A-2416876D4482}" presName="sp" presStyleCnt="0"/>
      <dgm:spPr/>
    </dgm:pt>
    <dgm:pt modelId="{EF17DD9A-719C-4609-8A07-95A1EB5FB615}" type="pres">
      <dgm:prSet presAssocID="{9B82012D-352A-45FD-BC21-692ECD76D2AE}" presName="arrowAndChildren" presStyleCnt="0"/>
      <dgm:spPr/>
    </dgm:pt>
    <dgm:pt modelId="{F18F285C-03EA-4CA8-89E5-2827C2671025}" type="pres">
      <dgm:prSet presAssocID="{9B82012D-352A-45FD-BC21-692ECD76D2AE}" presName="parentTextArrow" presStyleLbl="node1" presStyleIdx="1" presStyleCnt="3" custLinFactNeighborX="-7299" custLinFactNeighborY="-3583"/>
      <dgm:spPr/>
    </dgm:pt>
    <dgm:pt modelId="{EB9F25B0-B22D-4936-9A7C-6309FF3A2056}" type="pres">
      <dgm:prSet presAssocID="{5917BF1A-F4F9-41A0-91CE-9D78880C3CCA}" presName="sp" presStyleCnt="0"/>
      <dgm:spPr/>
    </dgm:pt>
    <dgm:pt modelId="{D77EC244-1FC9-47F6-AF6D-ED6DC76B9569}" type="pres">
      <dgm:prSet presAssocID="{564A268E-1C6A-4A13-9620-769B998512EB}" presName="arrowAndChildren" presStyleCnt="0"/>
      <dgm:spPr/>
    </dgm:pt>
    <dgm:pt modelId="{6E522BBF-1EF6-4B66-8F49-9E9DB2AD7BF7}" type="pres">
      <dgm:prSet presAssocID="{564A268E-1C6A-4A13-9620-769B998512EB}" presName="parentTextArrow" presStyleLbl="node1" presStyleIdx="2" presStyleCnt="3"/>
      <dgm:spPr/>
    </dgm:pt>
  </dgm:ptLst>
  <dgm:cxnLst>
    <dgm:cxn modelId="{3C3B273F-702D-4C56-B490-26762EFF53B4}" type="presOf" srcId="{83771900-EAD1-4AF5-8FF5-A23F9DED03C4}" destId="{F521AB34-4358-4F4C-A54C-59740D039C76}" srcOrd="0" destOrd="0" presId="urn:microsoft.com/office/officeart/2005/8/layout/process4"/>
    <dgm:cxn modelId="{FFFF9041-6511-4FAB-849F-EEC60DE5BA3D}" srcId="{D90756BC-C3DF-442A-940B-1A9ADD7EC19E}" destId="{83771900-EAD1-4AF5-8FF5-A23F9DED03C4}" srcOrd="2" destOrd="0" parTransId="{01432DB3-C8EC-4496-B9BC-F23E0B150F01}" sibTransId="{8AEA3FA5-49FE-41B6-8899-65B3F841D494}"/>
    <dgm:cxn modelId="{E296F753-3AE0-42CE-8B5D-27602E60667E}" type="presOf" srcId="{9B82012D-352A-45FD-BC21-692ECD76D2AE}" destId="{F18F285C-03EA-4CA8-89E5-2827C2671025}" srcOrd="0" destOrd="0" presId="urn:microsoft.com/office/officeart/2005/8/layout/process4"/>
    <dgm:cxn modelId="{ABA1E3B5-5ED4-4759-9E7F-DF52E5C459A6}" srcId="{D90756BC-C3DF-442A-940B-1A9ADD7EC19E}" destId="{564A268E-1C6A-4A13-9620-769B998512EB}" srcOrd="0" destOrd="0" parTransId="{211E30BF-DC09-44F4-8BD9-726EC0861F98}" sibTransId="{5917BF1A-F4F9-41A0-91CE-9D78880C3CCA}"/>
    <dgm:cxn modelId="{ECBC56DC-595F-4375-92BE-1E8C24C4499D}" type="presOf" srcId="{564A268E-1C6A-4A13-9620-769B998512EB}" destId="{6E522BBF-1EF6-4B66-8F49-9E9DB2AD7BF7}" srcOrd="0" destOrd="0" presId="urn:microsoft.com/office/officeart/2005/8/layout/process4"/>
    <dgm:cxn modelId="{1AC04BDD-A6EE-4EE7-BB24-F476188DF107}" type="presOf" srcId="{D90756BC-C3DF-442A-940B-1A9ADD7EC19E}" destId="{B6A613E0-959C-4EC6-B1D3-AE538445D798}" srcOrd="0" destOrd="0" presId="urn:microsoft.com/office/officeart/2005/8/layout/process4"/>
    <dgm:cxn modelId="{752526F6-17AE-45BB-B5C0-18DC33C1D3BD}" srcId="{D90756BC-C3DF-442A-940B-1A9ADD7EC19E}" destId="{9B82012D-352A-45FD-BC21-692ECD76D2AE}" srcOrd="1" destOrd="0" parTransId="{B266A918-8130-47D6-8500-0E33BCBF7F51}" sibTransId="{4D90E05E-315D-4565-A28A-2416876D4482}"/>
    <dgm:cxn modelId="{FEC2870E-6ECD-48AE-9CC4-651AC8AFF9B7}" type="presParOf" srcId="{B6A613E0-959C-4EC6-B1D3-AE538445D798}" destId="{64ACE0BB-923F-4193-889F-3203DB735925}" srcOrd="0" destOrd="0" presId="urn:microsoft.com/office/officeart/2005/8/layout/process4"/>
    <dgm:cxn modelId="{1F8E90B9-DF1D-4857-94E2-2128A164D844}" type="presParOf" srcId="{64ACE0BB-923F-4193-889F-3203DB735925}" destId="{F521AB34-4358-4F4C-A54C-59740D039C76}" srcOrd="0" destOrd="0" presId="urn:microsoft.com/office/officeart/2005/8/layout/process4"/>
    <dgm:cxn modelId="{066F94B2-DE43-4ACF-984A-976F9C5ED059}" type="presParOf" srcId="{B6A613E0-959C-4EC6-B1D3-AE538445D798}" destId="{8F82037B-7689-4A2F-BC31-9D3E2B8C070C}" srcOrd="1" destOrd="0" presId="urn:microsoft.com/office/officeart/2005/8/layout/process4"/>
    <dgm:cxn modelId="{6554922E-A298-4A05-9D3C-20A37442EE9C}" type="presParOf" srcId="{B6A613E0-959C-4EC6-B1D3-AE538445D798}" destId="{EF17DD9A-719C-4609-8A07-95A1EB5FB615}" srcOrd="2" destOrd="0" presId="urn:microsoft.com/office/officeart/2005/8/layout/process4"/>
    <dgm:cxn modelId="{7A3B2F3D-6FFC-403B-B298-F7D38748D718}" type="presParOf" srcId="{EF17DD9A-719C-4609-8A07-95A1EB5FB615}" destId="{F18F285C-03EA-4CA8-89E5-2827C2671025}" srcOrd="0" destOrd="0" presId="urn:microsoft.com/office/officeart/2005/8/layout/process4"/>
    <dgm:cxn modelId="{7CE68EC8-750E-4524-B17F-4B99BB57E3A1}" type="presParOf" srcId="{B6A613E0-959C-4EC6-B1D3-AE538445D798}" destId="{EB9F25B0-B22D-4936-9A7C-6309FF3A2056}" srcOrd="3" destOrd="0" presId="urn:microsoft.com/office/officeart/2005/8/layout/process4"/>
    <dgm:cxn modelId="{F66CC515-75E1-4F29-A1F7-EA04C8C88CA9}" type="presParOf" srcId="{B6A613E0-959C-4EC6-B1D3-AE538445D798}" destId="{D77EC244-1FC9-47F6-AF6D-ED6DC76B9569}" srcOrd="4" destOrd="0" presId="urn:microsoft.com/office/officeart/2005/8/layout/process4"/>
    <dgm:cxn modelId="{D2FD9590-7B24-4E19-B6B4-43DB7F3BD356}" type="presParOf" srcId="{D77EC244-1FC9-47F6-AF6D-ED6DC76B9569}" destId="{6E522BBF-1EF6-4B66-8F49-9E9DB2AD7B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F6AB6DA-D173-4A6E-A24A-7D837F6EF038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B29FE18-7937-436B-826C-7CD2CF07B906}">
      <dgm:prSet/>
      <dgm:spPr/>
      <dgm:t>
        <a:bodyPr/>
        <a:lstStyle/>
        <a:p>
          <a:r>
            <a:rPr lang="en-GB"/>
            <a:t>Debriefing is the end of the continuum which started with the informed consent of your participant</a:t>
          </a:r>
          <a:endParaRPr lang="en-US"/>
        </a:p>
      </dgm:t>
    </dgm:pt>
    <dgm:pt modelId="{D403CFF6-02D6-4A95-BAA8-590804552D70}" type="parTrans" cxnId="{8A3D3691-CF58-457B-A1BE-7A38557F5E0C}">
      <dgm:prSet/>
      <dgm:spPr/>
      <dgm:t>
        <a:bodyPr/>
        <a:lstStyle/>
        <a:p>
          <a:endParaRPr lang="en-US"/>
        </a:p>
      </dgm:t>
    </dgm:pt>
    <dgm:pt modelId="{79348910-11BB-41D2-AF84-955E0A7AA004}" type="sibTrans" cxnId="{8A3D3691-CF58-457B-A1BE-7A38557F5E0C}">
      <dgm:prSet/>
      <dgm:spPr/>
      <dgm:t>
        <a:bodyPr/>
        <a:lstStyle/>
        <a:p>
          <a:endParaRPr lang="en-US"/>
        </a:p>
      </dgm:t>
    </dgm:pt>
    <dgm:pt modelId="{EEE49DEA-CA0A-466A-9FDC-F84250BF03EC}">
      <dgm:prSet/>
      <dgm:spPr/>
      <dgm:t>
        <a:bodyPr/>
        <a:lstStyle/>
        <a:p>
          <a:r>
            <a:rPr lang="en-GB" dirty="0"/>
            <a:t>Follow your debriefing information sheet</a:t>
          </a:r>
          <a:endParaRPr lang="en-US" dirty="0"/>
        </a:p>
      </dgm:t>
    </dgm:pt>
    <dgm:pt modelId="{CD8F933E-15CC-4227-AB8A-A6B0EADB76F1}" type="parTrans" cxnId="{C2B90491-F338-423F-8F5F-7C6A9800BDA1}">
      <dgm:prSet/>
      <dgm:spPr/>
      <dgm:t>
        <a:bodyPr/>
        <a:lstStyle/>
        <a:p>
          <a:endParaRPr lang="en-US"/>
        </a:p>
      </dgm:t>
    </dgm:pt>
    <dgm:pt modelId="{A61BBDD4-1B73-47FE-BD8A-6614A86444F8}" type="sibTrans" cxnId="{C2B90491-F338-423F-8F5F-7C6A9800BDA1}">
      <dgm:prSet/>
      <dgm:spPr/>
      <dgm:t>
        <a:bodyPr/>
        <a:lstStyle/>
        <a:p>
          <a:endParaRPr lang="en-US"/>
        </a:p>
      </dgm:t>
    </dgm:pt>
    <dgm:pt modelId="{ABC7F574-639E-424F-9310-1FCA5050AC83}">
      <dgm:prSet/>
      <dgm:spPr/>
      <dgm:t>
        <a:bodyPr/>
        <a:lstStyle/>
        <a:p>
          <a:r>
            <a:rPr lang="en-GB"/>
            <a:t>Discuss withdrawal arrangements</a:t>
          </a:r>
          <a:endParaRPr lang="en-US"/>
        </a:p>
      </dgm:t>
    </dgm:pt>
    <dgm:pt modelId="{96A3641B-CFB6-498E-B817-D6F2CBB670FB}" type="parTrans" cxnId="{9D773D93-F909-4FDA-93C2-177CC9AB75B6}">
      <dgm:prSet/>
      <dgm:spPr/>
      <dgm:t>
        <a:bodyPr/>
        <a:lstStyle/>
        <a:p>
          <a:endParaRPr lang="en-US"/>
        </a:p>
      </dgm:t>
    </dgm:pt>
    <dgm:pt modelId="{8FCD332D-FB3D-4193-A47C-5A2AEEA22B6D}" type="sibTrans" cxnId="{9D773D93-F909-4FDA-93C2-177CC9AB75B6}">
      <dgm:prSet/>
      <dgm:spPr/>
      <dgm:t>
        <a:bodyPr/>
        <a:lstStyle/>
        <a:p>
          <a:endParaRPr lang="en-US"/>
        </a:p>
      </dgm:t>
    </dgm:pt>
    <dgm:pt modelId="{1915F612-55AC-4C75-B128-23F3C1A7C0BE}">
      <dgm:prSet/>
      <dgm:spPr/>
      <dgm:t>
        <a:bodyPr/>
        <a:lstStyle/>
        <a:p>
          <a:r>
            <a:rPr lang="en-GB"/>
            <a:t>What about signposting if there is any discomfort?</a:t>
          </a:r>
          <a:endParaRPr lang="en-US"/>
        </a:p>
      </dgm:t>
    </dgm:pt>
    <dgm:pt modelId="{B5C7181A-159F-413D-BAA0-0EA8D55012EC}" type="parTrans" cxnId="{BDECDA30-ACC8-47F1-9463-18EED84CC653}">
      <dgm:prSet/>
      <dgm:spPr/>
      <dgm:t>
        <a:bodyPr/>
        <a:lstStyle/>
        <a:p>
          <a:endParaRPr lang="en-US"/>
        </a:p>
      </dgm:t>
    </dgm:pt>
    <dgm:pt modelId="{BD716467-DC4B-4DC0-BF7B-BB8481D96C10}" type="sibTrans" cxnId="{BDECDA30-ACC8-47F1-9463-18EED84CC653}">
      <dgm:prSet/>
      <dgm:spPr/>
      <dgm:t>
        <a:bodyPr/>
        <a:lstStyle/>
        <a:p>
          <a:endParaRPr lang="en-US"/>
        </a:p>
      </dgm:t>
    </dgm:pt>
    <dgm:pt modelId="{A0A12C9F-DFFE-48D8-94B2-CEF3B41C9B80}">
      <dgm:prSet/>
      <dgm:spPr/>
      <dgm:t>
        <a:bodyPr/>
        <a:lstStyle/>
        <a:p>
          <a:r>
            <a:rPr lang="en-GB"/>
            <a:t>Research debriefing processes so that you are ready for this important part of your interview</a:t>
          </a:r>
          <a:endParaRPr lang="en-US"/>
        </a:p>
      </dgm:t>
    </dgm:pt>
    <dgm:pt modelId="{49347C9C-6D12-4715-9F78-BA13C4F3F76A}" type="parTrans" cxnId="{AC134730-600E-4F8F-B884-282485498FD4}">
      <dgm:prSet/>
      <dgm:spPr/>
      <dgm:t>
        <a:bodyPr/>
        <a:lstStyle/>
        <a:p>
          <a:endParaRPr lang="en-US"/>
        </a:p>
      </dgm:t>
    </dgm:pt>
    <dgm:pt modelId="{5C6D3810-FD1D-424C-ACF2-7C0E8312A240}" type="sibTrans" cxnId="{AC134730-600E-4F8F-B884-282485498FD4}">
      <dgm:prSet/>
      <dgm:spPr/>
      <dgm:t>
        <a:bodyPr/>
        <a:lstStyle/>
        <a:p>
          <a:endParaRPr lang="en-US"/>
        </a:p>
      </dgm:t>
    </dgm:pt>
    <dgm:pt modelId="{E1499C5C-2530-409B-8DB1-1D616C2D59B4}" type="pres">
      <dgm:prSet presAssocID="{7F6AB6DA-D173-4A6E-A24A-7D837F6EF038}" presName="vert0" presStyleCnt="0">
        <dgm:presLayoutVars>
          <dgm:dir/>
          <dgm:animOne val="branch"/>
          <dgm:animLvl val="lvl"/>
        </dgm:presLayoutVars>
      </dgm:prSet>
      <dgm:spPr/>
    </dgm:pt>
    <dgm:pt modelId="{153CFD22-EAAB-4925-928F-A26838CB37DE}" type="pres">
      <dgm:prSet presAssocID="{BB29FE18-7937-436B-826C-7CD2CF07B906}" presName="thickLine" presStyleLbl="alignNode1" presStyleIdx="0" presStyleCnt="5"/>
      <dgm:spPr/>
    </dgm:pt>
    <dgm:pt modelId="{8BF6BB4F-CA8B-4230-86CF-9DA540FB0FF9}" type="pres">
      <dgm:prSet presAssocID="{BB29FE18-7937-436B-826C-7CD2CF07B906}" presName="horz1" presStyleCnt="0"/>
      <dgm:spPr/>
    </dgm:pt>
    <dgm:pt modelId="{1E395D7D-9050-4AEE-9E8D-B13D0ABF2BCE}" type="pres">
      <dgm:prSet presAssocID="{BB29FE18-7937-436B-826C-7CD2CF07B906}" presName="tx1" presStyleLbl="revTx" presStyleIdx="0" presStyleCnt="5"/>
      <dgm:spPr/>
    </dgm:pt>
    <dgm:pt modelId="{6216FA71-082C-48AD-8938-F36C74AEA9BD}" type="pres">
      <dgm:prSet presAssocID="{BB29FE18-7937-436B-826C-7CD2CF07B906}" presName="vert1" presStyleCnt="0"/>
      <dgm:spPr/>
    </dgm:pt>
    <dgm:pt modelId="{8C30ADFB-6584-41D8-89C1-9BC03A3AB69E}" type="pres">
      <dgm:prSet presAssocID="{EEE49DEA-CA0A-466A-9FDC-F84250BF03EC}" presName="thickLine" presStyleLbl="alignNode1" presStyleIdx="1" presStyleCnt="5"/>
      <dgm:spPr/>
    </dgm:pt>
    <dgm:pt modelId="{0927BBF5-C862-486D-85BC-6E552CFD213C}" type="pres">
      <dgm:prSet presAssocID="{EEE49DEA-CA0A-466A-9FDC-F84250BF03EC}" presName="horz1" presStyleCnt="0"/>
      <dgm:spPr/>
    </dgm:pt>
    <dgm:pt modelId="{84B7BF76-4451-427D-8720-79D25D6A8FE7}" type="pres">
      <dgm:prSet presAssocID="{EEE49DEA-CA0A-466A-9FDC-F84250BF03EC}" presName="tx1" presStyleLbl="revTx" presStyleIdx="1" presStyleCnt="5"/>
      <dgm:spPr/>
    </dgm:pt>
    <dgm:pt modelId="{D0A83DBA-69FA-4C9D-B6DB-A63881F66933}" type="pres">
      <dgm:prSet presAssocID="{EEE49DEA-CA0A-466A-9FDC-F84250BF03EC}" presName="vert1" presStyleCnt="0"/>
      <dgm:spPr/>
    </dgm:pt>
    <dgm:pt modelId="{BEB122F5-4D63-4DCA-B529-E09CEA898A8C}" type="pres">
      <dgm:prSet presAssocID="{ABC7F574-639E-424F-9310-1FCA5050AC83}" presName="thickLine" presStyleLbl="alignNode1" presStyleIdx="2" presStyleCnt="5"/>
      <dgm:spPr/>
    </dgm:pt>
    <dgm:pt modelId="{211F43BC-117F-416D-AD10-292AC41B3534}" type="pres">
      <dgm:prSet presAssocID="{ABC7F574-639E-424F-9310-1FCA5050AC83}" presName="horz1" presStyleCnt="0"/>
      <dgm:spPr/>
    </dgm:pt>
    <dgm:pt modelId="{4E017985-D806-4792-99E7-CFA61627B3C4}" type="pres">
      <dgm:prSet presAssocID="{ABC7F574-639E-424F-9310-1FCA5050AC83}" presName="tx1" presStyleLbl="revTx" presStyleIdx="2" presStyleCnt="5"/>
      <dgm:spPr/>
    </dgm:pt>
    <dgm:pt modelId="{85A39242-E155-4171-8A57-2F67C38C6472}" type="pres">
      <dgm:prSet presAssocID="{ABC7F574-639E-424F-9310-1FCA5050AC83}" presName="vert1" presStyleCnt="0"/>
      <dgm:spPr/>
    </dgm:pt>
    <dgm:pt modelId="{BC72A04C-9055-4115-A16E-D25FE6E36317}" type="pres">
      <dgm:prSet presAssocID="{1915F612-55AC-4C75-B128-23F3C1A7C0BE}" presName="thickLine" presStyleLbl="alignNode1" presStyleIdx="3" presStyleCnt="5"/>
      <dgm:spPr/>
    </dgm:pt>
    <dgm:pt modelId="{81BF509B-7BA1-4269-A9F9-CFD51546E1FA}" type="pres">
      <dgm:prSet presAssocID="{1915F612-55AC-4C75-B128-23F3C1A7C0BE}" presName="horz1" presStyleCnt="0"/>
      <dgm:spPr/>
    </dgm:pt>
    <dgm:pt modelId="{66EF139B-2AC3-42C3-9457-57C86E2BA0B0}" type="pres">
      <dgm:prSet presAssocID="{1915F612-55AC-4C75-B128-23F3C1A7C0BE}" presName="tx1" presStyleLbl="revTx" presStyleIdx="3" presStyleCnt="5"/>
      <dgm:spPr/>
    </dgm:pt>
    <dgm:pt modelId="{ED8537D8-78F1-464C-9084-99C399B0921B}" type="pres">
      <dgm:prSet presAssocID="{1915F612-55AC-4C75-B128-23F3C1A7C0BE}" presName="vert1" presStyleCnt="0"/>
      <dgm:spPr/>
    </dgm:pt>
    <dgm:pt modelId="{BBFA183F-D114-4085-BD79-6038679BA1BE}" type="pres">
      <dgm:prSet presAssocID="{A0A12C9F-DFFE-48D8-94B2-CEF3B41C9B80}" presName="thickLine" presStyleLbl="alignNode1" presStyleIdx="4" presStyleCnt="5"/>
      <dgm:spPr/>
    </dgm:pt>
    <dgm:pt modelId="{DC2B5CC3-75D7-43D5-B415-B3CBBEA3B28C}" type="pres">
      <dgm:prSet presAssocID="{A0A12C9F-DFFE-48D8-94B2-CEF3B41C9B80}" presName="horz1" presStyleCnt="0"/>
      <dgm:spPr/>
    </dgm:pt>
    <dgm:pt modelId="{3B0E858F-0FB4-4584-A440-9F1B7DDCA610}" type="pres">
      <dgm:prSet presAssocID="{A0A12C9F-DFFE-48D8-94B2-CEF3B41C9B80}" presName="tx1" presStyleLbl="revTx" presStyleIdx="4" presStyleCnt="5"/>
      <dgm:spPr/>
    </dgm:pt>
    <dgm:pt modelId="{47554D3A-BF7C-4A96-9EC1-082F5B4DA4BB}" type="pres">
      <dgm:prSet presAssocID="{A0A12C9F-DFFE-48D8-94B2-CEF3B41C9B80}" presName="vert1" presStyleCnt="0"/>
      <dgm:spPr/>
    </dgm:pt>
  </dgm:ptLst>
  <dgm:cxnLst>
    <dgm:cxn modelId="{D96E0D08-D0A2-4AD3-9328-BEED8833F370}" type="presOf" srcId="{A0A12C9F-DFFE-48D8-94B2-CEF3B41C9B80}" destId="{3B0E858F-0FB4-4584-A440-9F1B7DDCA610}" srcOrd="0" destOrd="0" presId="urn:microsoft.com/office/officeart/2008/layout/LinedList"/>
    <dgm:cxn modelId="{B5A0C91C-6BF9-4B5A-AE88-50705E53F4CF}" type="presOf" srcId="{EEE49DEA-CA0A-466A-9FDC-F84250BF03EC}" destId="{84B7BF76-4451-427D-8720-79D25D6A8FE7}" srcOrd="0" destOrd="0" presId="urn:microsoft.com/office/officeart/2008/layout/LinedList"/>
    <dgm:cxn modelId="{AC134730-600E-4F8F-B884-282485498FD4}" srcId="{7F6AB6DA-D173-4A6E-A24A-7D837F6EF038}" destId="{A0A12C9F-DFFE-48D8-94B2-CEF3B41C9B80}" srcOrd="4" destOrd="0" parTransId="{49347C9C-6D12-4715-9F78-BA13C4F3F76A}" sibTransId="{5C6D3810-FD1D-424C-ACF2-7C0E8312A240}"/>
    <dgm:cxn modelId="{BDECDA30-ACC8-47F1-9463-18EED84CC653}" srcId="{7F6AB6DA-D173-4A6E-A24A-7D837F6EF038}" destId="{1915F612-55AC-4C75-B128-23F3C1A7C0BE}" srcOrd="3" destOrd="0" parTransId="{B5C7181A-159F-413D-BAA0-0EA8D55012EC}" sibTransId="{BD716467-DC4B-4DC0-BF7B-BB8481D96C10}"/>
    <dgm:cxn modelId="{7EF83954-255B-4BF2-81D1-0C86F43416E6}" type="presOf" srcId="{7F6AB6DA-D173-4A6E-A24A-7D837F6EF038}" destId="{E1499C5C-2530-409B-8DB1-1D616C2D59B4}" srcOrd="0" destOrd="0" presId="urn:microsoft.com/office/officeart/2008/layout/LinedList"/>
    <dgm:cxn modelId="{25D27975-0D47-4CD1-B135-120B03377529}" type="presOf" srcId="{1915F612-55AC-4C75-B128-23F3C1A7C0BE}" destId="{66EF139B-2AC3-42C3-9457-57C86E2BA0B0}" srcOrd="0" destOrd="0" presId="urn:microsoft.com/office/officeart/2008/layout/LinedList"/>
    <dgm:cxn modelId="{C2B90491-F338-423F-8F5F-7C6A9800BDA1}" srcId="{7F6AB6DA-D173-4A6E-A24A-7D837F6EF038}" destId="{EEE49DEA-CA0A-466A-9FDC-F84250BF03EC}" srcOrd="1" destOrd="0" parTransId="{CD8F933E-15CC-4227-AB8A-A6B0EADB76F1}" sibTransId="{A61BBDD4-1B73-47FE-BD8A-6614A86444F8}"/>
    <dgm:cxn modelId="{8A3D3691-CF58-457B-A1BE-7A38557F5E0C}" srcId="{7F6AB6DA-D173-4A6E-A24A-7D837F6EF038}" destId="{BB29FE18-7937-436B-826C-7CD2CF07B906}" srcOrd="0" destOrd="0" parTransId="{D403CFF6-02D6-4A95-BAA8-590804552D70}" sibTransId="{79348910-11BB-41D2-AF84-955E0A7AA004}"/>
    <dgm:cxn modelId="{9D773D93-F909-4FDA-93C2-177CC9AB75B6}" srcId="{7F6AB6DA-D173-4A6E-A24A-7D837F6EF038}" destId="{ABC7F574-639E-424F-9310-1FCA5050AC83}" srcOrd="2" destOrd="0" parTransId="{96A3641B-CFB6-498E-B817-D6F2CBB670FB}" sibTransId="{8FCD332D-FB3D-4193-A47C-5A2AEEA22B6D}"/>
    <dgm:cxn modelId="{4DDA06AD-A7A5-4920-80A3-A599CA104AF6}" type="presOf" srcId="{BB29FE18-7937-436B-826C-7CD2CF07B906}" destId="{1E395D7D-9050-4AEE-9E8D-B13D0ABF2BCE}" srcOrd="0" destOrd="0" presId="urn:microsoft.com/office/officeart/2008/layout/LinedList"/>
    <dgm:cxn modelId="{89CFB3CB-3AC8-4033-8BBA-F9F569B87AF1}" type="presOf" srcId="{ABC7F574-639E-424F-9310-1FCA5050AC83}" destId="{4E017985-D806-4792-99E7-CFA61627B3C4}" srcOrd="0" destOrd="0" presId="urn:microsoft.com/office/officeart/2008/layout/LinedList"/>
    <dgm:cxn modelId="{80E9713F-1437-43D0-B071-F45F1B83F9BF}" type="presParOf" srcId="{E1499C5C-2530-409B-8DB1-1D616C2D59B4}" destId="{153CFD22-EAAB-4925-928F-A26838CB37DE}" srcOrd="0" destOrd="0" presId="urn:microsoft.com/office/officeart/2008/layout/LinedList"/>
    <dgm:cxn modelId="{3B47B561-4581-4903-A779-E1FB1A582D28}" type="presParOf" srcId="{E1499C5C-2530-409B-8DB1-1D616C2D59B4}" destId="{8BF6BB4F-CA8B-4230-86CF-9DA540FB0FF9}" srcOrd="1" destOrd="0" presId="urn:microsoft.com/office/officeart/2008/layout/LinedList"/>
    <dgm:cxn modelId="{5361BE34-FCFF-4505-8F6C-C12BA5B5AC51}" type="presParOf" srcId="{8BF6BB4F-CA8B-4230-86CF-9DA540FB0FF9}" destId="{1E395D7D-9050-4AEE-9E8D-B13D0ABF2BCE}" srcOrd="0" destOrd="0" presId="urn:microsoft.com/office/officeart/2008/layout/LinedList"/>
    <dgm:cxn modelId="{0AB4DC8C-744B-4065-AC1B-AF917303665F}" type="presParOf" srcId="{8BF6BB4F-CA8B-4230-86CF-9DA540FB0FF9}" destId="{6216FA71-082C-48AD-8938-F36C74AEA9BD}" srcOrd="1" destOrd="0" presId="urn:microsoft.com/office/officeart/2008/layout/LinedList"/>
    <dgm:cxn modelId="{57D2A0A0-2120-4360-9E53-53E8FF27818F}" type="presParOf" srcId="{E1499C5C-2530-409B-8DB1-1D616C2D59B4}" destId="{8C30ADFB-6584-41D8-89C1-9BC03A3AB69E}" srcOrd="2" destOrd="0" presId="urn:microsoft.com/office/officeart/2008/layout/LinedList"/>
    <dgm:cxn modelId="{98EF437F-6B05-47D3-B340-CC1C3C3968B9}" type="presParOf" srcId="{E1499C5C-2530-409B-8DB1-1D616C2D59B4}" destId="{0927BBF5-C862-486D-85BC-6E552CFD213C}" srcOrd="3" destOrd="0" presId="urn:microsoft.com/office/officeart/2008/layout/LinedList"/>
    <dgm:cxn modelId="{A1B14393-1507-417D-B898-D134E5977FF0}" type="presParOf" srcId="{0927BBF5-C862-486D-85BC-6E552CFD213C}" destId="{84B7BF76-4451-427D-8720-79D25D6A8FE7}" srcOrd="0" destOrd="0" presId="urn:microsoft.com/office/officeart/2008/layout/LinedList"/>
    <dgm:cxn modelId="{E4EE1D00-40B8-4BD5-A709-24B02505EF2C}" type="presParOf" srcId="{0927BBF5-C862-486D-85BC-6E552CFD213C}" destId="{D0A83DBA-69FA-4C9D-B6DB-A63881F66933}" srcOrd="1" destOrd="0" presId="urn:microsoft.com/office/officeart/2008/layout/LinedList"/>
    <dgm:cxn modelId="{E2FAD8C9-3E06-4C06-B901-85AA3E6A219C}" type="presParOf" srcId="{E1499C5C-2530-409B-8DB1-1D616C2D59B4}" destId="{BEB122F5-4D63-4DCA-B529-E09CEA898A8C}" srcOrd="4" destOrd="0" presId="urn:microsoft.com/office/officeart/2008/layout/LinedList"/>
    <dgm:cxn modelId="{C019D154-BB1F-4B26-A1B8-9AAAC5967437}" type="presParOf" srcId="{E1499C5C-2530-409B-8DB1-1D616C2D59B4}" destId="{211F43BC-117F-416D-AD10-292AC41B3534}" srcOrd="5" destOrd="0" presId="urn:microsoft.com/office/officeart/2008/layout/LinedList"/>
    <dgm:cxn modelId="{6D02DB89-2E7C-4D68-B221-FEC713F170B2}" type="presParOf" srcId="{211F43BC-117F-416D-AD10-292AC41B3534}" destId="{4E017985-D806-4792-99E7-CFA61627B3C4}" srcOrd="0" destOrd="0" presId="urn:microsoft.com/office/officeart/2008/layout/LinedList"/>
    <dgm:cxn modelId="{6D4BA3C8-BB7B-4EB6-A8B2-DEB177B1EDBD}" type="presParOf" srcId="{211F43BC-117F-416D-AD10-292AC41B3534}" destId="{85A39242-E155-4171-8A57-2F67C38C6472}" srcOrd="1" destOrd="0" presId="urn:microsoft.com/office/officeart/2008/layout/LinedList"/>
    <dgm:cxn modelId="{CDF8B2D7-0AD8-4C11-8DAD-ED913CBC188C}" type="presParOf" srcId="{E1499C5C-2530-409B-8DB1-1D616C2D59B4}" destId="{BC72A04C-9055-4115-A16E-D25FE6E36317}" srcOrd="6" destOrd="0" presId="urn:microsoft.com/office/officeart/2008/layout/LinedList"/>
    <dgm:cxn modelId="{CD62A54C-3E51-4815-B2EE-C9DB7C1A946C}" type="presParOf" srcId="{E1499C5C-2530-409B-8DB1-1D616C2D59B4}" destId="{81BF509B-7BA1-4269-A9F9-CFD51546E1FA}" srcOrd="7" destOrd="0" presId="urn:microsoft.com/office/officeart/2008/layout/LinedList"/>
    <dgm:cxn modelId="{8F0FEC07-4434-4FEB-974E-F066AE8EB9B3}" type="presParOf" srcId="{81BF509B-7BA1-4269-A9F9-CFD51546E1FA}" destId="{66EF139B-2AC3-42C3-9457-57C86E2BA0B0}" srcOrd="0" destOrd="0" presId="urn:microsoft.com/office/officeart/2008/layout/LinedList"/>
    <dgm:cxn modelId="{A570072D-5CF2-49A1-B938-8654C59554D9}" type="presParOf" srcId="{81BF509B-7BA1-4269-A9F9-CFD51546E1FA}" destId="{ED8537D8-78F1-464C-9084-99C399B0921B}" srcOrd="1" destOrd="0" presId="urn:microsoft.com/office/officeart/2008/layout/LinedList"/>
    <dgm:cxn modelId="{D9077120-3F08-4093-AC7F-B0E27ED6F834}" type="presParOf" srcId="{E1499C5C-2530-409B-8DB1-1D616C2D59B4}" destId="{BBFA183F-D114-4085-BD79-6038679BA1BE}" srcOrd="8" destOrd="0" presId="urn:microsoft.com/office/officeart/2008/layout/LinedList"/>
    <dgm:cxn modelId="{9A352EE0-3D57-4222-942D-5F8201EB4C80}" type="presParOf" srcId="{E1499C5C-2530-409B-8DB1-1D616C2D59B4}" destId="{DC2B5CC3-75D7-43D5-B415-B3CBBEA3B28C}" srcOrd="9" destOrd="0" presId="urn:microsoft.com/office/officeart/2008/layout/LinedList"/>
    <dgm:cxn modelId="{59C6CFCE-EBD1-443B-8D97-442CB276BF0A}" type="presParOf" srcId="{DC2B5CC3-75D7-43D5-B415-B3CBBEA3B28C}" destId="{3B0E858F-0FB4-4584-A440-9F1B7DDCA610}" srcOrd="0" destOrd="0" presId="urn:microsoft.com/office/officeart/2008/layout/LinedList"/>
    <dgm:cxn modelId="{8CF33667-89F0-4E2D-9BBF-531D6EBFD438}" type="presParOf" srcId="{DC2B5CC3-75D7-43D5-B415-B3CBBEA3B28C}" destId="{47554D3A-BF7C-4A96-9EC1-082F5B4DA4B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D70637-B9C9-45B5-AC7F-8876E02F4AFF}">
      <dsp:nvSpPr>
        <dsp:cNvPr id="0" name=""/>
        <dsp:cNvSpPr/>
      </dsp:nvSpPr>
      <dsp:spPr>
        <a:xfrm>
          <a:off x="1283" y="42013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556435-F268-410F-8777-457376B10E48}">
      <dsp:nvSpPr>
        <dsp:cNvPr id="0" name=""/>
        <dsp:cNvSpPr/>
      </dsp:nvSpPr>
      <dsp:spPr>
        <a:xfrm>
          <a:off x="501904" y="895719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The researcher must be aware of the ethical considerations of interview research.  </a:t>
          </a:r>
          <a:endParaRPr lang="en-US" sz="3600" kern="1200" dirty="0"/>
        </a:p>
      </dsp:txBody>
      <dsp:txXfrm>
        <a:off x="585701" y="979516"/>
        <a:ext cx="4337991" cy="2693452"/>
      </dsp:txXfrm>
    </dsp:sp>
    <dsp:sp modelId="{B693BA5C-AC0F-479F-A0A7-DA007A15B8BF}">
      <dsp:nvSpPr>
        <dsp:cNvPr id="0" name=""/>
        <dsp:cNvSpPr/>
      </dsp:nvSpPr>
      <dsp:spPr>
        <a:xfrm>
          <a:off x="5508110" y="420130"/>
          <a:ext cx="4505585" cy="28610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0540BB-A0EE-406D-B367-28D7CDEC28F8}">
      <dsp:nvSpPr>
        <dsp:cNvPr id="0" name=""/>
        <dsp:cNvSpPr/>
      </dsp:nvSpPr>
      <dsp:spPr>
        <a:xfrm>
          <a:off x="6008730" y="895719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Recall the work you did on this for Assignment 1</a:t>
          </a:r>
        </a:p>
      </dsp:txBody>
      <dsp:txXfrm>
        <a:off x="6092527" y="979516"/>
        <a:ext cx="4337991" cy="26934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3E2012-BCE3-453A-A7A9-0D76738EDA2C}">
      <dsp:nvSpPr>
        <dsp:cNvPr id="0" name=""/>
        <dsp:cNvSpPr/>
      </dsp:nvSpPr>
      <dsp:spPr>
        <a:xfrm>
          <a:off x="0" y="2284"/>
          <a:ext cx="6263640" cy="115791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81BA80-D83A-44F6-B24A-8839583B29DE}">
      <dsp:nvSpPr>
        <dsp:cNvPr id="0" name=""/>
        <dsp:cNvSpPr/>
      </dsp:nvSpPr>
      <dsp:spPr>
        <a:xfrm>
          <a:off x="350270" y="262816"/>
          <a:ext cx="636855" cy="63685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B0D8FF-FE34-406F-B179-7C05D8613144}">
      <dsp:nvSpPr>
        <dsp:cNvPr id="0" name=""/>
        <dsp:cNvSpPr/>
      </dsp:nvSpPr>
      <dsp:spPr>
        <a:xfrm>
          <a:off x="1337397" y="2284"/>
          <a:ext cx="492624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Log on and be ready in plenty of time </a:t>
          </a:r>
          <a:endParaRPr lang="en-US" sz="2100" kern="1200"/>
        </a:p>
      </dsp:txBody>
      <dsp:txXfrm>
        <a:off x="1337397" y="2284"/>
        <a:ext cx="4926242" cy="1157919"/>
      </dsp:txXfrm>
    </dsp:sp>
    <dsp:sp modelId="{C7438DA9-07AA-4FB1-A3FF-3D68D452C291}">
      <dsp:nvSpPr>
        <dsp:cNvPr id="0" name=""/>
        <dsp:cNvSpPr/>
      </dsp:nvSpPr>
      <dsp:spPr>
        <a:xfrm>
          <a:off x="0" y="1449684"/>
          <a:ext cx="6263640" cy="115791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086AD4-BCFA-4F61-A385-B7BF64CBE90F}">
      <dsp:nvSpPr>
        <dsp:cNvPr id="0" name=""/>
        <dsp:cNvSpPr/>
      </dsp:nvSpPr>
      <dsp:spPr>
        <a:xfrm>
          <a:off x="350270" y="1710216"/>
          <a:ext cx="636855" cy="63685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CB06A8-FC9F-4A26-8801-2984760E13C2}">
      <dsp:nvSpPr>
        <dsp:cNvPr id="0" name=""/>
        <dsp:cNvSpPr/>
      </dsp:nvSpPr>
      <dsp:spPr>
        <a:xfrm>
          <a:off x="1337397" y="1449684"/>
          <a:ext cx="492624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Check all recording equipment</a:t>
          </a:r>
          <a:endParaRPr lang="en-US" sz="2100" kern="1200"/>
        </a:p>
      </dsp:txBody>
      <dsp:txXfrm>
        <a:off x="1337397" y="1449684"/>
        <a:ext cx="4926242" cy="1157919"/>
      </dsp:txXfrm>
    </dsp:sp>
    <dsp:sp modelId="{F6D9AA6F-5953-4A48-96EB-A28B50B603C1}">
      <dsp:nvSpPr>
        <dsp:cNvPr id="0" name=""/>
        <dsp:cNvSpPr/>
      </dsp:nvSpPr>
      <dsp:spPr>
        <a:xfrm>
          <a:off x="0" y="2897083"/>
          <a:ext cx="6263640" cy="115791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21052C-AD8D-411C-9077-9D251DE1750A}">
      <dsp:nvSpPr>
        <dsp:cNvPr id="0" name=""/>
        <dsp:cNvSpPr/>
      </dsp:nvSpPr>
      <dsp:spPr>
        <a:xfrm>
          <a:off x="350270" y="3157615"/>
          <a:ext cx="636855" cy="63685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A35171-F347-40B5-988E-1424B669F47E}">
      <dsp:nvSpPr>
        <dsp:cNvPr id="0" name=""/>
        <dsp:cNvSpPr/>
      </dsp:nvSpPr>
      <dsp:spPr>
        <a:xfrm>
          <a:off x="1337397" y="2897083"/>
          <a:ext cx="492624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Have copies of all research documentation with you and to hand</a:t>
          </a:r>
          <a:endParaRPr lang="en-US" sz="2100" kern="1200"/>
        </a:p>
      </dsp:txBody>
      <dsp:txXfrm>
        <a:off x="1337397" y="2897083"/>
        <a:ext cx="4926242" cy="1157919"/>
      </dsp:txXfrm>
    </dsp:sp>
    <dsp:sp modelId="{2713DB75-1C13-45DA-A820-C416FC98ECF9}">
      <dsp:nvSpPr>
        <dsp:cNvPr id="0" name=""/>
        <dsp:cNvSpPr/>
      </dsp:nvSpPr>
      <dsp:spPr>
        <a:xfrm>
          <a:off x="0" y="4344483"/>
          <a:ext cx="6263640" cy="115791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422024-664C-4D99-ACDB-3E85FF18B98A}">
      <dsp:nvSpPr>
        <dsp:cNvPr id="0" name=""/>
        <dsp:cNvSpPr/>
      </dsp:nvSpPr>
      <dsp:spPr>
        <a:xfrm>
          <a:off x="350270" y="4605015"/>
          <a:ext cx="636855" cy="63685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317E22-9B24-4F07-AB78-2F7E512AC222}">
      <dsp:nvSpPr>
        <dsp:cNvPr id="0" name=""/>
        <dsp:cNvSpPr/>
      </dsp:nvSpPr>
      <dsp:spPr>
        <a:xfrm>
          <a:off x="1337397" y="4344483"/>
          <a:ext cx="492624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Ensure you can see the time, can pace the interview and give notice when the interview is coming to an end.</a:t>
          </a:r>
          <a:endParaRPr lang="en-US" sz="2100" kern="1200"/>
        </a:p>
      </dsp:txBody>
      <dsp:txXfrm>
        <a:off x="1337397" y="4344483"/>
        <a:ext cx="4926242" cy="11579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2D6433-2C8C-40F4-8950-8EA5914DC46E}">
      <dsp:nvSpPr>
        <dsp:cNvPr id="0" name=""/>
        <dsp:cNvSpPr/>
      </dsp:nvSpPr>
      <dsp:spPr>
        <a:xfrm>
          <a:off x="0" y="2319"/>
          <a:ext cx="682363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4B9146-0534-4710-877B-D2A03FDDDCC2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4DE7B9-7842-4913-BD1A-B11DA1114981}">
      <dsp:nvSpPr>
        <dsp:cNvPr id="0" name=""/>
        <dsp:cNvSpPr/>
      </dsp:nvSpPr>
      <dsp:spPr>
        <a:xfrm>
          <a:off x="1357965" y="2319"/>
          <a:ext cx="546566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Build rapport with your participants</a:t>
          </a:r>
          <a:r>
            <a:rPr lang="en-GB" sz="2200" kern="1200" dirty="0"/>
            <a:t>.</a:t>
          </a:r>
          <a:endParaRPr lang="en-US" sz="2200" kern="1200" dirty="0"/>
        </a:p>
      </dsp:txBody>
      <dsp:txXfrm>
        <a:off x="1357965" y="2319"/>
        <a:ext cx="5465669" cy="1175727"/>
      </dsp:txXfrm>
    </dsp:sp>
    <dsp:sp modelId="{A550B9F6-1203-4226-94C6-06AC812E6938}">
      <dsp:nvSpPr>
        <dsp:cNvPr id="0" name=""/>
        <dsp:cNvSpPr/>
      </dsp:nvSpPr>
      <dsp:spPr>
        <a:xfrm>
          <a:off x="0" y="1471979"/>
          <a:ext cx="682363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14BF9-AEFF-4C7F-B6B1-51F8B58A2332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C5C41E-2EFD-4068-8E80-8E199EC048E5}">
      <dsp:nvSpPr>
        <dsp:cNvPr id="0" name=""/>
        <dsp:cNvSpPr/>
      </dsp:nvSpPr>
      <dsp:spPr>
        <a:xfrm>
          <a:off x="1357965" y="1471979"/>
          <a:ext cx="546566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What you ‘hear’ is more important than what you ‘say’.</a:t>
          </a:r>
          <a:endParaRPr lang="en-US" sz="2400" kern="1200" dirty="0"/>
        </a:p>
      </dsp:txBody>
      <dsp:txXfrm>
        <a:off x="1357965" y="1471979"/>
        <a:ext cx="5465669" cy="1175727"/>
      </dsp:txXfrm>
    </dsp:sp>
    <dsp:sp modelId="{90F372E4-0BC5-49F6-B0AA-459F12FEBDCB}">
      <dsp:nvSpPr>
        <dsp:cNvPr id="0" name=""/>
        <dsp:cNvSpPr/>
      </dsp:nvSpPr>
      <dsp:spPr>
        <a:xfrm>
          <a:off x="0" y="2941639"/>
          <a:ext cx="682363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54076-DB5C-4758-A516-FFCE9A1B8787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D2A011-DF24-49A9-BE94-3A6B04F80568}">
      <dsp:nvSpPr>
        <dsp:cNvPr id="0" name=""/>
        <dsp:cNvSpPr/>
      </dsp:nvSpPr>
      <dsp:spPr>
        <a:xfrm>
          <a:off x="1357965" y="2941639"/>
          <a:ext cx="546566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Memorise your interview schedule, but keep it to hand</a:t>
          </a:r>
          <a:endParaRPr lang="en-US" sz="2400" kern="1200" dirty="0"/>
        </a:p>
      </dsp:txBody>
      <dsp:txXfrm>
        <a:off x="1357965" y="2941639"/>
        <a:ext cx="5465669" cy="1175727"/>
      </dsp:txXfrm>
    </dsp:sp>
    <dsp:sp modelId="{91E1E6A9-E3D0-42AA-A8A9-C15344C6CBA0}">
      <dsp:nvSpPr>
        <dsp:cNvPr id="0" name=""/>
        <dsp:cNvSpPr/>
      </dsp:nvSpPr>
      <dsp:spPr>
        <a:xfrm>
          <a:off x="0" y="4411299"/>
          <a:ext cx="682363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967039-5797-4C68-82BD-27181D673041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712B24-1F47-4264-B425-3CD4854C44D1}">
      <dsp:nvSpPr>
        <dsp:cNvPr id="0" name=""/>
        <dsp:cNvSpPr/>
      </dsp:nvSpPr>
      <dsp:spPr>
        <a:xfrm>
          <a:off x="1357965" y="4411299"/>
          <a:ext cx="546566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Use your interview schedule, but with flexibility</a:t>
          </a:r>
          <a:endParaRPr lang="en-US" sz="2400" kern="1200" dirty="0"/>
        </a:p>
      </dsp:txBody>
      <dsp:txXfrm>
        <a:off x="1357965" y="4411299"/>
        <a:ext cx="5465669" cy="11757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3F0A01-319C-412B-B26D-341182FBA932}">
      <dsp:nvSpPr>
        <dsp:cNvPr id="0" name=""/>
        <dsp:cNvSpPr/>
      </dsp:nvSpPr>
      <dsp:spPr>
        <a:xfrm>
          <a:off x="0" y="410"/>
          <a:ext cx="5508710" cy="17748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i="0" kern="1200"/>
            <a:t>Consider cultural dimensions </a:t>
          </a:r>
          <a:endParaRPr lang="en-US" sz="3200" kern="1200"/>
        </a:p>
      </dsp:txBody>
      <dsp:txXfrm>
        <a:off x="86643" y="87053"/>
        <a:ext cx="5335424" cy="1601604"/>
      </dsp:txXfrm>
    </dsp:sp>
    <dsp:sp modelId="{786C5F27-BDB4-48A0-8E5C-42E1C54ABE48}">
      <dsp:nvSpPr>
        <dsp:cNvPr id="0" name=""/>
        <dsp:cNvSpPr/>
      </dsp:nvSpPr>
      <dsp:spPr>
        <a:xfrm>
          <a:off x="0" y="1867461"/>
          <a:ext cx="5508710" cy="177489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Consider explicit and implicit </a:t>
          </a:r>
          <a:r>
            <a:rPr lang="en-GB" sz="3200" b="0" i="0" kern="1200" dirty="0"/>
            <a:t>power dimensions (</a:t>
          </a:r>
          <a:r>
            <a:rPr lang="en-GB" sz="3200" b="0" i="0" kern="1200" dirty="0" err="1"/>
            <a:t>Nimmon</a:t>
          </a:r>
          <a:r>
            <a:rPr lang="en-GB" sz="3200" b="0" i="0" kern="1200" dirty="0"/>
            <a:t> and </a:t>
          </a:r>
          <a:r>
            <a:rPr lang="en-GB" sz="3200" b="0" i="0" kern="1200" dirty="0" err="1"/>
            <a:t>Stenfors</a:t>
          </a:r>
          <a:r>
            <a:rPr lang="en-GB" sz="3200" b="0" i="0" kern="1200" dirty="0"/>
            <a:t> Hayes 2016</a:t>
          </a:r>
          <a:r>
            <a:rPr lang="en-GB" sz="3200" b="0" i="0" u="none" kern="1200" dirty="0">
              <a:solidFill>
                <a:schemeClr val="tx1"/>
              </a:solidFill>
            </a:rPr>
            <a:t>)</a:t>
          </a:r>
          <a:endParaRPr lang="en-US" sz="3200" u="none" kern="1200" dirty="0">
            <a:solidFill>
              <a:schemeClr val="tx1"/>
            </a:solidFill>
          </a:endParaRPr>
        </a:p>
      </dsp:txBody>
      <dsp:txXfrm>
        <a:off x="86643" y="1954104"/>
        <a:ext cx="5335424" cy="1601604"/>
      </dsp:txXfrm>
    </dsp:sp>
    <dsp:sp modelId="{4EEBD79A-3764-488A-BB1B-825B782F4EE4}">
      <dsp:nvSpPr>
        <dsp:cNvPr id="0" name=""/>
        <dsp:cNvSpPr/>
      </dsp:nvSpPr>
      <dsp:spPr>
        <a:xfrm>
          <a:off x="0" y="3734511"/>
          <a:ext cx="5508710" cy="177489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i="0" kern="1200" dirty="0"/>
            <a:t>Remember sensitivity: Some people may view the interview difficult or invasive </a:t>
          </a:r>
          <a:endParaRPr lang="en-US" sz="3200" kern="1200" dirty="0"/>
        </a:p>
      </dsp:txBody>
      <dsp:txXfrm>
        <a:off x="86643" y="3821154"/>
        <a:ext cx="5335424" cy="160160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36F980-5D97-4F8C-8196-E8B1E2020505}">
      <dsp:nvSpPr>
        <dsp:cNvPr id="0" name=""/>
        <dsp:cNvSpPr/>
      </dsp:nvSpPr>
      <dsp:spPr>
        <a:xfrm>
          <a:off x="0" y="255376"/>
          <a:ext cx="5508710" cy="18366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0" i="0" kern="1200" dirty="0"/>
            <a:t>Approach participants with an open and curious attitude</a:t>
          </a:r>
          <a:endParaRPr lang="en-US" sz="3200" kern="1200" dirty="0"/>
        </a:p>
      </dsp:txBody>
      <dsp:txXfrm>
        <a:off x="89656" y="345032"/>
        <a:ext cx="5329398" cy="1657295"/>
      </dsp:txXfrm>
    </dsp:sp>
    <dsp:sp modelId="{2FD1F24D-4BD3-46D4-B05F-A4921618D6A1}">
      <dsp:nvSpPr>
        <dsp:cNvPr id="0" name=""/>
        <dsp:cNvSpPr/>
      </dsp:nvSpPr>
      <dsp:spPr>
        <a:xfrm>
          <a:off x="0" y="2166863"/>
          <a:ext cx="5508710" cy="1836607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Use counselling skills – the core conditions</a:t>
          </a:r>
          <a:endParaRPr lang="en-US" sz="3200" kern="1200" dirty="0"/>
        </a:p>
      </dsp:txBody>
      <dsp:txXfrm>
        <a:off x="89656" y="2256519"/>
        <a:ext cx="5329398" cy="1657295"/>
      </dsp:txXfrm>
    </dsp:sp>
    <dsp:sp modelId="{E1FF9B1A-B05C-49AE-8407-C3ADC08B6F08}">
      <dsp:nvSpPr>
        <dsp:cNvPr id="0" name=""/>
        <dsp:cNvSpPr/>
      </dsp:nvSpPr>
      <dsp:spPr>
        <a:xfrm>
          <a:off x="0" y="4078351"/>
          <a:ext cx="5508710" cy="176126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 dirty="0"/>
            <a:t>A question like “Please tell me about your interest in…?” is likely to be understood as less threatening than, for example a probing question</a:t>
          </a:r>
          <a:endParaRPr lang="en-US" sz="2500" kern="1200" dirty="0"/>
        </a:p>
      </dsp:txBody>
      <dsp:txXfrm>
        <a:off x="85978" y="4164329"/>
        <a:ext cx="5336754" cy="15893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4E6B1-FF2E-4F20-B272-16E7774581E6}">
      <dsp:nvSpPr>
        <dsp:cNvPr id="0" name=""/>
        <dsp:cNvSpPr/>
      </dsp:nvSpPr>
      <dsp:spPr>
        <a:xfrm>
          <a:off x="0" y="0"/>
          <a:ext cx="70342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3C43CF-0043-4C92-AEED-CDBE0B66B4F9}">
      <dsp:nvSpPr>
        <dsp:cNvPr id="0" name=""/>
        <dsp:cNvSpPr/>
      </dsp:nvSpPr>
      <dsp:spPr>
        <a:xfrm>
          <a:off x="0" y="0"/>
          <a:ext cx="7034213" cy="2975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So, start the interview with a few “easy” questions to make the interviewee comfortable and to familiarise him/her with the subject of the interview. </a:t>
          </a:r>
          <a:endParaRPr lang="en-US" sz="3200" kern="1200" dirty="0"/>
        </a:p>
      </dsp:txBody>
      <dsp:txXfrm>
        <a:off x="0" y="0"/>
        <a:ext cx="7034213" cy="2975371"/>
      </dsp:txXfrm>
    </dsp:sp>
    <dsp:sp modelId="{C0180CA6-970D-4D3F-AC69-B455FE162355}">
      <dsp:nvSpPr>
        <dsp:cNvPr id="0" name=""/>
        <dsp:cNvSpPr/>
      </dsp:nvSpPr>
      <dsp:spPr>
        <a:xfrm>
          <a:off x="0" y="2975371"/>
          <a:ext cx="7034213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D6A4A0-4FF6-43F1-A7A7-26CADF28E1F6}">
      <dsp:nvSpPr>
        <dsp:cNvPr id="0" name=""/>
        <dsp:cNvSpPr/>
      </dsp:nvSpPr>
      <dsp:spPr>
        <a:xfrm>
          <a:off x="0" y="2975371"/>
          <a:ext cx="7034213" cy="2975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/>
            <a:t>A few examples are: ‘What is the most important thing you would like to say about ….’., or ‘Please tell me about your interest in…?” As in a therapy session, give notice of the end of the interview and ask,  Do you have any questions?’ or ‘Is there anything more you would like to add?’ can be a suitable closing questions.</a:t>
          </a:r>
          <a:endParaRPr lang="en-US" sz="2700" kern="1200" dirty="0"/>
        </a:p>
      </dsp:txBody>
      <dsp:txXfrm>
        <a:off x="0" y="2975371"/>
        <a:ext cx="7034213" cy="29753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7DB351-B498-4321-BD26-A30AB7782017}">
      <dsp:nvSpPr>
        <dsp:cNvPr id="0" name=""/>
        <dsp:cNvSpPr/>
      </dsp:nvSpPr>
      <dsp:spPr>
        <a:xfrm>
          <a:off x="0" y="9144"/>
          <a:ext cx="6263640" cy="131975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As the i</a:t>
          </a:r>
          <a:r>
            <a:rPr lang="en-GB" sz="2400" b="0" i="0" kern="1200"/>
            <a:t>nterviewer, you are not passive in the interview, but an instrument using your abilities, competencies and experiences</a:t>
          </a:r>
          <a:endParaRPr lang="en-US" sz="2400" kern="1200"/>
        </a:p>
      </dsp:txBody>
      <dsp:txXfrm>
        <a:off x="64425" y="73569"/>
        <a:ext cx="6134790" cy="1190909"/>
      </dsp:txXfrm>
    </dsp:sp>
    <dsp:sp modelId="{BB334FBF-3720-4877-AAA3-E9F92F5CDA04}">
      <dsp:nvSpPr>
        <dsp:cNvPr id="0" name=""/>
        <dsp:cNvSpPr/>
      </dsp:nvSpPr>
      <dsp:spPr>
        <a:xfrm>
          <a:off x="0" y="1398024"/>
          <a:ext cx="6263640" cy="131975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 dirty="0"/>
            <a:t>Talk less and listen more – counselling skills - </a:t>
          </a:r>
          <a:r>
            <a:rPr lang="en-GB" sz="2400" b="0" i="0" kern="1200" dirty="0"/>
            <a:t>listen actively (Giger </a:t>
          </a:r>
          <a:r>
            <a:rPr lang="en-GB" sz="2400" b="0" i="0" kern="1200" dirty="0"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2017</a:t>
          </a:r>
          <a:r>
            <a:rPr lang="en-GB" sz="2400" b="0" i="0" kern="1200" dirty="0"/>
            <a:t>) </a:t>
          </a:r>
          <a:r>
            <a:rPr lang="en-GB" sz="2400" i="0" kern="1200" dirty="0"/>
            <a:t>– </a:t>
          </a:r>
          <a:r>
            <a:rPr lang="en-GB" sz="2400" b="0" i="0" kern="1200" dirty="0"/>
            <a:t>Listen between the lines. Hear the music underneath the words</a:t>
          </a:r>
          <a:endParaRPr lang="en-US" sz="2400" kern="1200" dirty="0"/>
        </a:p>
      </dsp:txBody>
      <dsp:txXfrm>
        <a:off x="64425" y="1462449"/>
        <a:ext cx="6134790" cy="1190909"/>
      </dsp:txXfrm>
    </dsp:sp>
    <dsp:sp modelId="{DED9F0A1-1A9C-4B0B-BF11-2E4F992E647A}">
      <dsp:nvSpPr>
        <dsp:cNvPr id="0" name=""/>
        <dsp:cNvSpPr/>
      </dsp:nvSpPr>
      <dsp:spPr>
        <a:xfrm>
          <a:off x="0" y="2786904"/>
          <a:ext cx="6263640" cy="131975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/>
            <a:t>Concreteness, use of silence, sensitive challenge, immediacy, etc.</a:t>
          </a:r>
          <a:endParaRPr lang="en-US" sz="2400" kern="1200"/>
        </a:p>
      </dsp:txBody>
      <dsp:txXfrm>
        <a:off x="64425" y="2851329"/>
        <a:ext cx="6134790" cy="1190909"/>
      </dsp:txXfrm>
    </dsp:sp>
    <dsp:sp modelId="{A712867D-C178-452F-9077-E905BF019D27}">
      <dsp:nvSpPr>
        <dsp:cNvPr id="0" name=""/>
        <dsp:cNvSpPr/>
      </dsp:nvSpPr>
      <dsp:spPr>
        <a:xfrm>
          <a:off x="0" y="4175784"/>
          <a:ext cx="6263640" cy="131975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Steer the course of the interview</a:t>
          </a:r>
          <a:endParaRPr lang="en-US" sz="2400" kern="1200" dirty="0"/>
        </a:p>
      </dsp:txBody>
      <dsp:txXfrm>
        <a:off x="64425" y="4240209"/>
        <a:ext cx="6134790" cy="119090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226DB-1D57-4348-AC18-6134942F4829}">
      <dsp:nvSpPr>
        <dsp:cNvPr id="0" name=""/>
        <dsp:cNvSpPr/>
      </dsp:nvSpPr>
      <dsp:spPr>
        <a:xfrm>
          <a:off x="0" y="707092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EAA236-337C-41D0-BDD0-65B4B672E03C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522005-DD23-4639-AF2A-86D97023F8B0}">
      <dsp:nvSpPr>
        <dsp:cNvPr id="0" name=""/>
        <dsp:cNvSpPr/>
      </dsp:nvSpPr>
      <dsp:spPr>
        <a:xfrm>
          <a:off x="1507738" y="707092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kern="1200"/>
            <a:t>Be aware of your own body language - </a:t>
          </a:r>
          <a:r>
            <a:rPr lang="en-GB" sz="2500" b="0" i="0" kern="1200"/>
            <a:t>Use open body language and encouraging cues</a:t>
          </a:r>
          <a:endParaRPr lang="en-US" sz="2500" kern="1200"/>
        </a:p>
      </dsp:txBody>
      <dsp:txXfrm>
        <a:off x="1507738" y="707092"/>
        <a:ext cx="9007861" cy="1305401"/>
      </dsp:txXfrm>
    </dsp:sp>
    <dsp:sp modelId="{E915B989-DCA6-4FB0-929B-BAA0869933A1}">
      <dsp:nvSpPr>
        <dsp:cNvPr id="0" name=""/>
        <dsp:cNvSpPr/>
      </dsp:nvSpPr>
      <dsp:spPr>
        <a:xfrm>
          <a:off x="0" y="2338844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21A00B-C3FA-4332-94A5-81A75B4B21CD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77F37A-2071-48A6-B5CB-B058316E5C9F}">
      <dsp:nvSpPr>
        <dsp:cNvPr id="0" name=""/>
        <dsp:cNvSpPr/>
      </dsp:nvSpPr>
      <dsp:spPr>
        <a:xfrm>
          <a:off x="1507738" y="2338844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0" i="0" kern="1200"/>
            <a:t>Be prepared to handle unanticipated emotions</a:t>
          </a:r>
          <a:endParaRPr lang="en-US" sz="2500" kern="1200"/>
        </a:p>
      </dsp:txBody>
      <dsp:txXfrm>
        <a:off x="1507738" y="2338844"/>
        <a:ext cx="9007861" cy="130540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73F8E0-9428-4CC3-B195-8B9D1B7112F0}">
      <dsp:nvSpPr>
        <dsp:cNvPr id="0" name=""/>
        <dsp:cNvSpPr/>
      </dsp:nvSpPr>
      <dsp:spPr>
        <a:xfrm>
          <a:off x="0" y="74211"/>
          <a:ext cx="10515600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Start and end the interview on time</a:t>
          </a:r>
          <a:endParaRPr lang="en-US" sz="2000" kern="1200"/>
        </a:p>
      </dsp:txBody>
      <dsp:txXfrm>
        <a:off x="38784" y="112995"/>
        <a:ext cx="10438032" cy="716935"/>
      </dsp:txXfrm>
    </dsp:sp>
    <dsp:sp modelId="{6AF508AB-A33E-4FED-A926-5061F63D7BB9}">
      <dsp:nvSpPr>
        <dsp:cNvPr id="0" name=""/>
        <dsp:cNvSpPr/>
      </dsp:nvSpPr>
      <dsp:spPr>
        <a:xfrm>
          <a:off x="0" y="926314"/>
          <a:ext cx="10515600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Gain oral informed consent at the beginning of the recording – remind the participant that the interview is being recorded</a:t>
          </a:r>
          <a:endParaRPr lang="en-US" sz="2000" kern="1200"/>
        </a:p>
      </dsp:txBody>
      <dsp:txXfrm>
        <a:off x="38784" y="965098"/>
        <a:ext cx="10438032" cy="716935"/>
      </dsp:txXfrm>
    </dsp:sp>
    <dsp:sp modelId="{8789B121-FDFD-4241-BCD4-A8AF0A63174A}">
      <dsp:nvSpPr>
        <dsp:cNvPr id="0" name=""/>
        <dsp:cNvSpPr/>
      </dsp:nvSpPr>
      <dsp:spPr>
        <a:xfrm>
          <a:off x="0" y="1778417"/>
          <a:ext cx="10515600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Address terms of confidentiality briefly</a:t>
          </a:r>
          <a:endParaRPr lang="en-US" sz="2000" kern="1200"/>
        </a:p>
      </dsp:txBody>
      <dsp:txXfrm>
        <a:off x="38784" y="1817201"/>
        <a:ext cx="10438032" cy="716935"/>
      </dsp:txXfrm>
    </dsp:sp>
    <dsp:sp modelId="{F157427A-1FC4-46A6-A0C9-6E0F2FDB0BBA}">
      <dsp:nvSpPr>
        <dsp:cNvPr id="0" name=""/>
        <dsp:cNvSpPr/>
      </dsp:nvSpPr>
      <dsp:spPr>
        <a:xfrm>
          <a:off x="0" y="2630520"/>
          <a:ext cx="10515600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Explain the format of the interview, indicating how long the interview usually takes</a:t>
          </a:r>
          <a:endParaRPr lang="en-US" sz="2000" kern="1200"/>
        </a:p>
      </dsp:txBody>
      <dsp:txXfrm>
        <a:off x="38784" y="2669304"/>
        <a:ext cx="10438032" cy="716935"/>
      </dsp:txXfrm>
    </dsp:sp>
    <dsp:sp modelId="{53BCB619-58E8-40FC-83F6-7522C169E377}">
      <dsp:nvSpPr>
        <dsp:cNvPr id="0" name=""/>
        <dsp:cNvSpPr/>
      </dsp:nvSpPr>
      <dsp:spPr>
        <a:xfrm>
          <a:off x="0" y="3482623"/>
          <a:ext cx="10515600" cy="7945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</a:t>
          </a:r>
          <a:r>
            <a:rPr lang="en-GB" sz="2000" b="0" i="0" kern="1200"/>
            <a:t>he interviewer asks questions, delivers follow-ups and offers prompts</a:t>
          </a:r>
          <a:r>
            <a:rPr lang="en-GB" sz="2000" kern="1200"/>
            <a:t> – speak distinctly and understandably</a:t>
          </a:r>
          <a:endParaRPr lang="en-US" sz="2000" kern="1200"/>
        </a:p>
      </dsp:txBody>
      <dsp:txXfrm>
        <a:off x="38784" y="3521407"/>
        <a:ext cx="10438032" cy="71693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65096-CDDA-4CA4-8E6E-9B848BFDC83A}">
      <dsp:nvSpPr>
        <dsp:cNvPr id="0" name=""/>
        <dsp:cNvSpPr/>
      </dsp:nvSpPr>
      <dsp:spPr>
        <a:xfrm>
          <a:off x="0" y="354896"/>
          <a:ext cx="6589260" cy="21879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/>
            <a:t>Good communication skills</a:t>
          </a:r>
          <a:endParaRPr lang="en-US" sz="5500" kern="1200"/>
        </a:p>
      </dsp:txBody>
      <dsp:txXfrm>
        <a:off x="106804" y="461700"/>
        <a:ext cx="6375652" cy="1974292"/>
      </dsp:txXfrm>
    </dsp:sp>
    <dsp:sp modelId="{7CC7B33B-BC6C-4945-8DC2-E63F4569049F}">
      <dsp:nvSpPr>
        <dsp:cNvPr id="0" name=""/>
        <dsp:cNvSpPr/>
      </dsp:nvSpPr>
      <dsp:spPr>
        <a:xfrm>
          <a:off x="0" y="2701196"/>
          <a:ext cx="6589260" cy="21879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 dirty="0"/>
            <a:t>Being comfortable with emotion </a:t>
          </a:r>
          <a:endParaRPr lang="en-US" sz="5500" kern="1200" dirty="0"/>
        </a:p>
      </dsp:txBody>
      <dsp:txXfrm>
        <a:off x="106804" y="2808000"/>
        <a:ext cx="6375652" cy="197429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21AB34-4358-4F4C-A54C-59740D039C76}">
      <dsp:nvSpPr>
        <dsp:cNvPr id="0" name=""/>
        <dsp:cNvSpPr/>
      </dsp:nvSpPr>
      <dsp:spPr>
        <a:xfrm>
          <a:off x="0" y="4143670"/>
          <a:ext cx="6936867" cy="136004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Avoid the temptation to interrupt the interviewee.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Provide transition between major topics.</a:t>
          </a:r>
          <a:endParaRPr lang="en-US" sz="2400" kern="1200" dirty="0"/>
        </a:p>
      </dsp:txBody>
      <dsp:txXfrm>
        <a:off x="0" y="4143670"/>
        <a:ext cx="6936867" cy="1360044"/>
      </dsp:txXfrm>
    </dsp:sp>
    <dsp:sp modelId="{F18F285C-03EA-4CA8-89E5-2827C2671025}">
      <dsp:nvSpPr>
        <dsp:cNvPr id="0" name=""/>
        <dsp:cNvSpPr/>
      </dsp:nvSpPr>
      <dsp:spPr>
        <a:xfrm rot="10800000">
          <a:off x="0" y="1997374"/>
          <a:ext cx="6936867" cy="2091749"/>
        </a:xfrm>
        <a:prstGeom prst="upArrowCallou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A question asked in the wrong way will not be able to extract full honest answers. For example, closed, leading, double-barrel questions are some examples of mistakes in question formulation.</a:t>
          </a:r>
          <a:endParaRPr lang="en-US" sz="2400" kern="1200" dirty="0"/>
        </a:p>
      </dsp:txBody>
      <dsp:txXfrm rot="10800000">
        <a:off x="0" y="1997374"/>
        <a:ext cx="6936867" cy="1359156"/>
      </dsp:txXfrm>
    </dsp:sp>
    <dsp:sp modelId="{6E522BBF-1EF6-4B66-8F49-9E9DB2AD7BF7}">
      <dsp:nvSpPr>
        <dsp:cNvPr id="0" name=""/>
        <dsp:cNvSpPr/>
      </dsp:nvSpPr>
      <dsp:spPr>
        <a:xfrm rot="10800000">
          <a:off x="0" y="972"/>
          <a:ext cx="6936867" cy="2091749"/>
        </a:xfrm>
        <a:prstGeom prst="upArrowCallou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Use counselling skills, without slipping into counsellor mode</a:t>
          </a:r>
          <a:endParaRPr lang="en-US" sz="2400" kern="1200" dirty="0"/>
        </a:p>
      </dsp:txBody>
      <dsp:txXfrm rot="10800000">
        <a:off x="0" y="972"/>
        <a:ext cx="6936867" cy="135915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CFD22-EAAB-4925-928F-A26838CB37DE}">
      <dsp:nvSpPr>
        <dsp:cNvPr id="0" name=""/>
        <dsp:cNvSpPr/>
      </dsp:nvSpPr>
      <dsp:spPr>
        <a:xfrm>
          <a:off x="0" y="675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395D7D-9050-4AEE-9E8D-B13D0ABF2BCE}">
      <dsp:nvSpPr>
        <dsp:cNvPr id="0" name=""/>
        <dsp:cNvSpPr/>
      </dsp:nvSpPr>
      <dsp:spPr>
        <a:xfrm>
          <a:off x="0" y="675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Debriefing is the end of the continuum which started with the informed consent of your participant</a:t>
          </a:r>
          <a:endParaRPr lang="en-US" sz="2400" kern="1200"/>
        </a:p>
      </dsp:txBody>
      <dsp:txXfrm>
        <a:off x="0" y="675"/>
        <a:ext cx="6900512" cy="1106957"/>
      </dsp:txXfrm>
    </dsp:sp>
    <dsp:sp modelId="{8C30ADFB-6584-41D8-89C1-9BC03A3AB69E}">
      <dsp:nvSpPr>
        <dsp:cNvPr id="0" name=""/>
        <dsp:cNvSpPr/>
      </dsp:nvSpPr>
      <dsp:spPr>
        <a:xfrm>
          <a:off x="0" y="1107633"/>
          <a:ext cx="690051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B7BF76-4451-427D-8720-79D25D6A8FE7}">
      <dsp:nvSpPr>
        <dsp:cNvPr id="0" name=""/>
        <dsp:cNvSpPr/>
      </dsp:nvSpPr>
      <dsp:spPr>
        <a:xfrm>
          <a:off x="0" y="1107633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Follow your debriefing information sheet</a:t>
          </a:r>
          <a:endParaRPr lang="en-US" sz="2400" kern="1200" dirty="0"/>
        </a:p>
      </dsp:txBody>
      <dsp:txXfrm>
        <a:off x="0" y="1107633"/>
        <a:ext cx="6900512" cy="1106957"/>
      </dsp:txXfrm>
    </dsp:sp>
    <dsp:sp modelId="{BEB122F5-4D63-4DCA-B529-E09CEA898A8C}">
      <dsp:nvSpPr>
        <dsp:cNvPr id="0" name=""/>
        <dsp:cNvSpPr/>
      </dsp:nvSpPr>
      <dsp:spPr>
        <a:xfrm>
          <a:off x="0" y="2214591"/>
          <a:ext cx="6900512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17985-D806-4792-99E7-CFA61627B3C4}">
      <dsp:nvSpPr>
        <dsp:cNvPr id="0" name=""/>
        <dsp:cNvSpPr/>
      </dsp:nvSpPr>
      <dsp:spPr>
        <a:xfrm>
          <a:off x="0" y="2214591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Discuss withdrawal arrangements</a:t>
          </a:r>
          <a:endParaRPr lang="en-US" sz="2400" kern="1200"/>
        </a:p>
      </dsp:txBody>
      <dsp:txXfrm>
        <a:off x="0" y="2214591"/>
        <a:ext cx="6900512" cy="1106957"/>
      </dsp:txXfrm>
    </dsp:sp>
    <dsp:sp modelId="{BC72A04C-9055-4115-A16E-D25FE6E36317}">
      <dsp:nvSpPr>
        <dsp:cNvPr id="0" name=""/>
        <dsp:cNvSpPr/>
      </dsp:nvSpPr>
      <dsp:spPr>
        <a:xfrm>
          <a:off x="0" y="3321549"/>
          <a:ext cx="69005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EF139B-2AC3-42C3-9457-57C86E2BA0B0}">
      <dsp:nvSpPr>
        <dsp:cNvPr id="0" name=""/>
        <dsp:cNvSpPr/>
      </dsp:nvSpPr>
      <dsp:spPr>
        <a:xfrm>
          <a:off x="0" y="3321549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What about signposting if there is any discomfort?</a:t>
          </a:r>
          <a:endParaRPr lang="en-US" sz="2400" kern="1200"/>
        </a:p>
      </dsp:txBody>
      <dsp:txXfrm>
        <a:off x="0" y="3321549"/>
        <a:ext cx="6900512" cy="1106957"/>
      </dsp:txXfrm>
    </dsp:sp>
    <dsp:sp modelId="{BBFA183F-D114-4085-BD79-6038679BA1BE}">
      <dsp:nvSpPr>
        <dsp:cNvPr id="0" name=""/>
        <dsp:cNvSpPr/>
      </dsp:nvSpPr>
      <dsp:spPr>
        <a:xfrm>
          <a:off x="0" y="4428507"/>
          <a:ext cx="6900512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0E858F-0FB4-4584-A440-9F1B7DDCA610}">
      <dsp:nvSpPr>
        <dsp:cNvPr id="0" name=""/>
        <dsp:cNvSpPr/>
      </dsp:nvSpPr>
      <dsp:spPr>
        <a:xfrm>
          <a:off x="0" y="4428507"/>
          <a:ext cx="6900512" cy="11069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Research debriefing processes so that you are ready for this important part of your interview</a:t>
          </a:r>
          <a:endParaRPr lang="en-US" sz="2400" kern="1200"/>
        </a:p>
      </dsp:txBody>
      <dsp:txXfrm>
        <a:off x="0" y="4428507"/>
        <a:ext cx="6900512" cy="11069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92137-8DBE-4278-853C-39BA08C0AE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464943-E29F-4B27-AE34-D404FC96FC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84E369-9B83-4637-BFB4-6F90EE332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58A9A-44D7-480E-830A-D552AB252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16F12B-588B-470C-B46A-DAC7B1E51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229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2E190-233A-48F1-943E-B279AB318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696E0-5207-450C-8C88-3E93965B86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946B5-6ACE-46C2-807E-CA1F2C095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7A0EB-0C0B-4094-9947-9FB5FBDF3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4F1E92-619D-4B91-9038-7B588FBD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35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36046-5123-4F15-9DD2-B16094EAF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956C8-0C5D-441C-A895-BA08CCC2B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301827-FBDC-435F-9603-9BB494561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029731-E19D-47FB-A3B4-021D36920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97006-A0A7-4B52-97C0-FF646B324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91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1C070-D93E-4AB2-9303-3AA87E2CC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C6ECA8-EDE9-42C5-949D-F246DCDD39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B93510-7406-41CD-8A87-14B26272F0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628845-3173-44E6-AB4A-33AD603E8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1D723F-6EDD-40D7-899B-FD713BEED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C3D0A8-7468-4BCC-8E7B-B84DC6172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596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F232A-3818-4681-B62C-1E9AA7818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AE162A-C94D-418D-9A2F-F3C8931DA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BCD2F3-CB09-408E-B2E1-0EF4A8608D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4A8442-4424-4FF5-B2BA-FE3DEC48F8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0AF594-9B34-4EFD-9534-0326829208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88ECBB-137E-4296-9376-581E7BF17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D6DEFBD-820D-4996-A07B-8476BADAB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E0B973-1556-4D79-9C6B-53716A153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562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CACE6-1DB8-4AC2-A3F3-E11A56670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65CED4-A39F-4891-A194-ACBAAD110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D75115-000D-433B-B9DB-3AB63D50B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A00177-4A03-4879-92AD-7A3B4C7BF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74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26D015-6AD9-4D67-88DE-9DBDABA32A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97E64C-182D-4718-9A1B-E7441A69F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1DB3A6-974E-4559-A413-DD64CB46A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33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421C1-4778-40F7-9D74-C75094E11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30237-FF8A-4A4F-8729-CF2CF7A6B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3E9195-D4B7-4215-AFAB-F0A39849C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11AF42-74E6-4553-BF0C-C2AE8B17A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D9C77-AFDF-4CC0-BA00-3C5211A7B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BC0102-8660-4674-B3EA-AEE665C74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641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0345E-4124-4FD1-A22F-1E2A10565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454AE8-1572-40D3-922F-D2F11F8975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FFAE79-5AE5-44D1-9FD8-86D0EC71B9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6DC39C-76F7-4569-8973-5940839E32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86BB6C-68BE-4705-9700-DBCFDCE4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FBB96-BCDB-410C-A0DD-763F1728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593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FE235-1C3D-4A75-A2B6-B9F79EAC2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2403DA-9D54-4B05-A145-DEC1868B19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2B4C10-4E10-49FC-9024-F63758FB5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C8C7F-0CB9-432B-A323-6D43B0381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5A0B3-BC84-4DF9-8096-F6E8F1A3D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440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AAEDE5-6B73-40F3-84A6-701C830F1B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BEB254-4057-4A2A-B2E5-D5D9B293D9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54E0F-FC55-403F-BC38-A3842A66A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3F88F-0E2C-47E0-BCF2-A5A0F1F4D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DB602-017B-4C72-855C-969FDD8AC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526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review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D7512C0-6A4C-4095-98E2-CB2C0FD84B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865601"/>
            <a:ext cx="12192000" cy="6005214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049" y="6579"/>
            <a:ext cx="5708952" cy="852443"/>
          </a:xfrm>
        </p:spPr>
        <p:txBody>
          <a:bodyPr/>
          <a:lstStyle>
            <a:lvl1pPr>
              <a:defRPr lang="en-US" sz="2625" kern="120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28533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8">
            <a:extLst>
              <a:ext uri="{FF2B5EF4-FFF2-40B4-BE49-F238E27FC236}">
                <a16:creationId xmlns:a16="http://schemas.microsoft.com/office/drawing/2014/main" id="{CF6D789D-CBE8-6D4C-8EE3-8008F5F7285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96000" cy="6851421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D7512C0-6A4C-4095-98E2-CB2C0FD84B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0"/>
            <a:ext cx="6096000" cy="6870816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7048" y="853246"/>
            <a:ext cx="4558561" cy="1289879"/>
          </a:xfrm>
        </p:spPr>
        <p:txBody>
          <a:bodyPr>
            <a:noAutofit/>
          </a:bodyPr>
          <a:lstStyle>
            <a:lvl1pPr>
              <a:defRPr lang="en-US" sz="3000" kern="1200">
                <a:solidFill>
                  <a:schemeClr val="tx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US" dirty="0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31499750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40">
          <p15:clr>
            <a:srgbClr val="FBAE40"/>
          </p15:clr>
        </p15:guide>
        <p15:guide id="2" pos="2448">
          <p15:clr>
            <a:srgbClr val="FBAE40"/>
          </p15:clr>
        </p15:guide>
        <p15:guide id="3" orient="horz" pos="57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4EE3AA-BCC9-4DEB-9E15-E02B9133D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29209-C6C3-407E-951C-47F2904D3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45CA63-BAB2-4FA3-97B6-1C1A3F37D4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D8C60-8B12-4875-A75F-A2C469887D39}" type="datetimeFigureOut">
              <a:rPr lang="en-GB" smtClean="0"/>
              <a:t>30/10/2023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E538C7-69E1-4EA4-A3CD-5AD8F2172D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C4839-F76D-416B-A58F-5F274E409B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F24D8-106C-4AB4-91B7-EEDC2EA1AC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119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1F167EE-FFF8-4BE4-9A43-7D81EED304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3440" y="259127"/>
            <a:ext cx="10014857" cy="2597283"/>
          </a:xfrm>
          <a:prstGeom prst="rect">
            <a:avLst/>
          </a:prstGeom>
          <a:solidFill>
            <a:schemeClr val="bg1"/>
          </a:solidFill>
          <a:ln>
            <a:noFill/>
            <a:prstDash/>
          </a:ln>
          <a:effectLst/>
        </p:spPr>
        <p:txBody>
          <a:bodyPr rot="0" spcFirstLastPara="0" vertOverflow="overflow" horzOverflow="overflow" vert="horz" wrap="square" lIns="85725" tIns="42863" rIns="85725" bIns="42863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ctr" defTabSz="96012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defTabSz="900113">
              <a:defRPr/>
            </a:pPr>
            <a:r>
              <a:rPr lang="en-US" sz="4400" dirty="0">
                <a:solidFill>
                  <a:srgbClr val="772A91"/>
                </a:solidFill>
                <a:latin typeface="Calibri"/>
                <a:cs typeface="Calibri"/>
              </a:rPr>
              <a:t>ADVANCED RESEARCH METHODS IN COUNSELLING:</a:t>
            </a:r>
            <a:br>
              <a:rPr lang="en-US" sz="4400" dirty="0">
                <a:solidFill>
                  <a:srgbClr val="772A91"/>
                </a:solidFill>
                <a:latin typeface="Calibri"/>
                <a:cs typeface="Calibri"/>
              </a:rPr>
            </a:br>
            <a:br>
              <a:rPr lang="en-US" sz="4400" dirty="0">
                <a:solidFill>
                  <a:srgbClr val="772A91"/>
                </a:solidFill>
                <a:latin typeface="Calibri"/>
                <a:cs typeface="Calibri"/>
              </a:rPr>
            </a:br>
            <a:r>
              <a:rPr lang="en-US" sz="4400" dirty="0">
                <a:solidFill>
                  <a:srgbClr val="772A91"/>
                </a:solidFill>
                <a:latin typeface="Calibri"/>
                <a:cs typeface="Calibri"/>
              </a:rPr>
              <a:t>Conducting a qualitative research interview</a:t>
            </a:r>
          </a:p>
        </p:txBody>
      </p:sp>
      <p:pic>
        <p:nvPicPr>
          <p:cNvPr id="3" name="Picture Placeholder 2" descr="abstract swirl">
            <a:extLst>
              <a:ext uri="{FF2B5EF4-FFF2-40B4-BE49-F238E27FC236}">
                <a16:creationId xmlns:a16="http://schemas.microsoft.com/office/drawing/2014/main" id="{9757C5FD-2C1A-4842-9887-0680F203B88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248297"/>
            <a:ext cx="12192000" cy="362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52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FBBFA3-F8C3-48C9-956A-33B5D125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4600"/>
              <a:t>The aim of this PowerPoint is to provide:</a:t>
            </a:r>
          </a:p>
        </p:txBody>
      </p:sp>
      <p:pic>
        <p:nvPicPr>
          <p:cNvPr id="5" name="Picture 4" descr="Working space background">
            <a:extLst>
              <a:ext uri="{FF2B5EF4-FFF2-40B4-BE49-F238E27FC236}">
                <a16:creationId xmlns:a16="http://schemas.microsoft.com/office/drawing/2014/main" id="{E7B138AC-9F39-4DF9-8EE0-F410F22F5D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70" r="-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92D17-8CDF-4AD4-B141-47D94B16C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endParaRPr lang="en-GB" sz="2200" dirty="0"/>
          </a:p>
          <a:p>
            <a:endParaRPr lang="en-GB" sz="2200" dirty="0"/>
          </a:p>
          <a:p>
            <a:endParaRPr lang="en-GB" sz="2200" dirty="0"/>
          </a:p>
          <a:p>
            <a:r>
              <a:rPr lang="en-GB" sz="4400" dirty="0"/>
              <a:t>Some tips on conducting a qualitative research interview</a:t>
            </a:r>
          </a:p>
        </p:txBody>
      </p:sp>
    </p:spTree>
    <p:extLst>
      <p:ext uri="{BB962C8B-B14F-4D97-AF65-F5344CB8AC3E}">
        <p14:creationId xmlns:p14="http://schemas.microsoft.com/office/powerpoint/2010/main" val="3224971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4DE081-B45A-4E8E-9F2C-787C43C40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Definition of qualitative interviews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44BA7B1-411E-422B-AAE0-7104EF027A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36470" y="4750893"/>
            <a:ext cx="5184742" cy="178188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200" dirty="0"/>
              <a:t>A qualitative research interview seeks to cover both factual and meaning levels (Kvale,1996)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Graph on document with pen">
            <a:extLst>
              <a:ext uri="{FF2B5EF4-FFF2-40B4-BE49-F238E27FC236}">
                <a16:creationId xmlns:a16="http://schemas.microsoft.com/office/drawing/2014/main" id="{5EB224B1-2B0E-477D-B5F3-9AFF66DD41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656" r="8933" b="-1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4785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14931-E48C-432B-BC25-815AFF589E2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165569" y="1956816"/>
            <a:ext cx="7860863" cy="40248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400" b="0" i="0" dirty="0"/>
              <a:t>Interviewing is one of the most common methods within qualitative research and a good transferable and employability skill to acquire.</a:t>
            </a:r>
            <a:endParaRPr lang="en-US" sz="4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0450706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D21898E-86C0-4C8A-A76C-DF33E844C8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9542" y="0"/>
            <a:ext cx="10432916" cy="6858000"/>
          </a:xfrm>
          <a:custGeom>
            <a:avLst/>
            <a:gdLst>
              <a:gd name="connsiteX0" fmla="*/ 1287962 w 10432916"/>
              <a:gd name="connsiteY0" fmla="*/ 0 h 6858000"/>
              <a:gd name="connsiteX1" fmla="*/ 9144956 w 10432916"/>
              <a:gd name="connsiteY1" fmla="*/ 0 h 6858000"/>
              <a:gd name="connsiteX2" fmla="*/ 9241731 w 10432916"/>
              <a:gd name="connsiteY2" fmla="*/ 111692 h 6858000"/>
              <a:gd name="connsiteX3" fmla="*/ 10432916 w 10432916"/>
              <a:gd name="connsiteY3" fmla="*/ 3429001 h 6858000"/>
              <a:gd name="connsiteX4" fmla="*/ 9241730 w 10432916"/>
              <a:gd name="connsiteY4" fmla="*/ 6746310 h 6858000"/>
              <a:gd name="connsiteX5" fmla="*/ 9144957 w 10432916"/>
              <a:gd name="connsiteY5" fmla="*/ 6858000 h 6858000"/>
              <a:gd name="connsiteX6" fmla="*/ 1287959 w 10432916"/>
              <a:gd name="connsiteY6" fmla="*/ 6858000 h 6858000"/>
              <a:gd name="connsiteX7" fmla="*/ 1191186 w 10432916"/>
              <a:gd name="connsiteY7" fmla="*/ 6746310 h 6858000"/>
              <a:gd name="connsiteX8" fmla="*/ 0 w 10432916"/>
              <a:gd name="connsiteY8" fmla="*/ 3429001 h 6858000"/>
              <a:gd name="connsiteX9" fmla="*/ 1191186 w 10432916"/>
              <a:gd name="connsiteY9" fmla="*/ 11169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432916" h="6858000">
                <a:moveTo>
                  <a:pt x="1287962" y="0"/>
                </a:moveTo>
                <a:lnTo>
                  <a:pt x="9144956" y="0"/>
                </a:lnTo>
                <a:lnTo>
                  <a:pt x="9241731" y="111692"/>
                </a:lnTo>
                <a:cubicBezTo>
                  <a:pt x="9985889" y="1013175"/>
                  <a:pt x="10432916" y="2168897"/>
                  <a:pt x="10432916" y="3429001"/>
                </a:cubicBezTo>
                <a:cubicBezTo>
                  <a:pt x="10432916" y="4689105"/>
                  <a:pt x="9985889" y="5844827"/>
                  <a:pt x="9241730" y="6746310"/>
                </a:cubicBezTo>
                <a:lnTo>
                  <a:pt x="9144957" y="6858000"/>
                </a:lnTo>
                <a:lnTo>
                  <a:pt x="1287959" y="6858000"/>
                </a:lnTo>
                <a:lnTo>
                  <a:pt x="1191186" y="6746310"/>
                </a:lnTo>
                <a:cubicBezTo>
                  <a:pt x="447027" y="5844827"/>
                  <a:pt x="0" y="4689105"/>
                  <a:pt x="0" y="3429001"/>
                </a:cubicBezTo>
                <a:cubicBezTo>
                  <a:pt x="0" y="2168897"/>
                  <a:pt x="447027" y="1013175"/>
                  <a:pt x="1191186" y="11169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C8F04BD-D093-45D0-B54C-50FDB308B4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4942" y="0"/>
            <a:ext cx="9922116" cy="6858000"/>
          </a:xfrm>
          <a:custGeom>
            <a:avLst/>
            <a:gdLst>
              <a:gd name="connsiteX0" fmla="*/ 1378575 w 9922116"/>
              <a:gd name="connsiteY0" fmla="*/ 0 h 6858000"/>
              <a:gd name="connsiteX1" fmla="*/ 8543542 w 9922116"/>
              <a:gd name="connsiteY1" fmla="*/ 0 h 6858000"/>
              <a:gd name="connsiteX2" fmla="*/ 8633323 w 9922116"/>
              <a:gd name="connsiteY2" fmla="*/ 94145 h 6858000"/>
              <a:gd name="connsiteX3" fmla="*/ 9922116 w 9922116"/>
              <a:gd name="connsiteY3" fmla="*/ 3429001 h 6858000"/>
              <a:gd name="connsiteX4" fmla="*/ 8633323 w 9922116"/>
              <a:gd name="connsiteY4" fmla="*/ 6763858 h 6858000"/>
              <a:gd name="connsiteX5" fmla="*/ 8543544 w 9922116"/>
              <a:gd name="connsiteY5" fmla="*/ 6858000 h 6858000"/>
              <a:gd name="connsiteX6" fmla="*/ 1378573 w 9922116"/>
              <a:gd name="connsiteY6" fmla="*/ 6858000 h 6858000"/>
              <a:gd name="connsiteX7" fmla="*/ 1288793 w 9922116"/>
              <a:gd name="connsiteY7" fmla="*/ 6763858 h 6858000"/>
              <a:gd name="connsiteX8" fmla="*/ 0 w 9922116"/>
              <a:gd name="connsiteY8" fmla="*/ 3429001 h 6858000"/>
              <a:gd name="connsiteX9" fmla="*/ 1288793 w 9922116"/>
              <a:gd name="connsiteY9" fmla="*/ 9414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22116" h="6858000">
                <a:moveTo>
                  <a:pt x="1378575" y="0"/>
                </a:moveTo>
                <a:lnTo>
                  <a:pt x="8543542" y="0"/>
                </a:lnTo>
                <a:lnTo>
                  <a:pt x="8633323" y="94145"/>
                </a:lnTo>
                <a:cubicBezTo>
                  <a:pt x="9434072" y="974941"/>
                  <a:pt x="9922116" y="2144991"/>
                  <a:pt x="9922116" y="3429001"/>
                </a:cubicBezTo>
                <a:cubicBezTo>
                  <a:pt x="9922116" y="4713011"/>
                  <a:pt x="9434072" y="5883061"/>
                  <a:pt x="8633323" y="6763858"/>
                </a:cubicBezTo>
                <a:lnTo>
                  <a:pt x="8543544" y="6858000"/>
                </a:lnTo>
                <a:lnTo>
                  <a:pt x="1378573" y="6858000"/>
                </a:lnTo>
                <a:lnTo>
                  <a:pt x="1288793" y="6763858"/>
                </a:lnTo>
                <a:cubicBezTo>
                  <a:pt x="488044" y="5883061"/>
                  <a:pt x="0" y="4713011"/>
                  <a:pt x="0" y="3429001"/>
                </a:cubicBezTo>
                <a:cubicBezTo>
                  <a:pt x="0" y="2144991"/>
                  <a:pt x="488044" y="974941"/>
                  <a:pt x="1288793" y="94145"/>
                </a:cubicBezTo>
                <a:close/>
              </a:path>
            </a:pathLst>
          </a:cu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96C617-2F17-4FA2-8E13-36CE10DED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1147" y="365760"/>
            <a:ext cx="7569706" cy="1288238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Types of Interviews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F5092-FBF2-4F38-AE52-8416F9238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5569" y="1956816"/>
            <a:ext cx="7860863" cy="4024884"/>
          </a:xfrm>
        </p:spPr>
        <p:txBody>
          <a:bodyPr anchor="t">
            <a:normAutofit/>
          </a:bodyPr>
          <a:lstStyle/>
          <a:p>
            <a:endParaRPr lang="en-GB" sz="2400" dirty="0"/>
          </a:p>
          <a:p>
            <a:endParaRPr lang="en-GB" sz="2400" dirty="0"/>
          </a:p>
          <a:p>
            <a:r>
              <a:rPr lang="en-GB" sz="4000" dirty="0"/>
              <a:t>Research the different types of qualitative interviews – we are going to use a semi-structured interview approach</a:t>
            </a:r>
          </a:p>
        </p:txBody>
      </p:sp>
    </p:spTree>
    <p:extLst>
      <p:ext uri="{BB962C8B-B14F-4D97-AF65-F5344CB8AC3E}">
        <p14:creationId xmlns:p14="http://schemas.microsoft.com/office/powerpoint/2010/main" val="21550622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bstract swirls to color">
            <a:extLst>
              <a:ext uri="{FF2B5EF4-FFF2-40B4-BE49-F238E27FC236}">
                <a16:creationId xmlns:a16="http://schemas.microsoft.com/office/drawing/2014/main" id="{153D80F4-8100-4A73-80DD-E8758C0FD284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3986D57-EA08-6042-88B0-D5915B0CC8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95437" y="857250"/>
            <a:ext cx="3643313" cy="1285874"/>
          </a:xfrm>
          <a:prstGeom prst="rect">
            <a:avLst/>
          </a:prstGeom>
          <a:solidFill>
            <a:srgbClr val="7A29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88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518BAC-F0A1-A547-8EF5-B340CE8C8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5437" y="809734"/>
            <a:ext cx="3584121" cy="1289879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How do we conduct a qualitative research interview? </a:t>
            </a:r>
          </a:p>
        </p:txBody>
      </p:sp>
      <p:pic>
        <p:nvPicPr>
          <p:cNvPr id="3" name="Picture Placeholder 2" descr="abstract swrils">
            <a:extLst>
              <a:ext uri="{FF2B5EF4-FFF2-40B4-BE49-F238E27FC236}">
                <a16:creationId xmlns:a16="http://schemas.microsoft.com/office/drawing/2014/main" id="{D3A69109-C088-40B6-A5CE-C36B57F68A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274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1A9F7B4E-B03D-4F64-BE33-00D074458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59463B-6D86-4D00-B3F4-550140408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rgbClr val="FFFFFF"/>
                </a:solidFill>
              </a:rPr>
              <a:t>Where do we start …</a:t>
            </a:r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id="{7E2BE7F7-CA89-4002-ACCE-A478AEA24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4399" y="1681544"/>
            <a:ext cx="9692640" cy="18288"/>
          </a:xfrm>
          <a:custGeom>
            <a:avLst/>
            <a:gdLst>
              <a:gd name="connsiteX0" fmla="*/ 0 w 9692640"/>
              <a:gd name="connsiteY0" fmla="*/ 0 h 18288"/>
              <a:gd name="connsiteX1" fmla="*/ 401552 w 9692640"/>
              <a:gd name="connsiteY1" fmla="*/ 0 h 18288"/>
              <a:gd name="connsiteX2" fmla="*/ 996957 w 9692640"/>
              <a:gd name="connsiteY2" fmla="*/ 0 h 18288"/>
              <a:gd name="connsiteX3" fmla="*/ 1398509 w 9692640"/>
              <a:gd name="connsiteY3" fmla="*/ 0 h 18288"/>
              <a:gd name="connsiteX4" fmla="*/ 2090841 w 9692640"/>
              <a:gd name="connsiteY4" fmla="*/ 0 h 18288"/>
              <a:gd name="connsiteX5" fmla="*/ 2686246 w 9692640"/>
              <a:gd name="connsiteY5" fmla="*/ 0 h 18288"/>
              <a:gd name="connsiteX6" fmla="*/ 3475504 w 9692640"/>
              <a:gd name="connsiteY6" fmla="*/ 0 h 18288"/>
              <a:gd name="connsiteX7" fmla="*/ 4361688 w 9692640"/>
              <a:gd name="connsiteY7" fmla="*/ 0 h 18288"/>
              <a:gd name="connsiteX8" fmla="*/ 5054019 w 9692640"/>
              <a:gd name="connsiteY8" fmla="*/ 0 h 18288"/>
              <a:gd name="connsiteX9" fmla="*/ 5940204 w 9692640"/>
              <a:gd name="connsiteY9" fmla="*/ 0 h 18288"/>
              <a:gd name="connsiteX10" fmla="*/ 6632535 w 9692640"/>
              <a:gd name="connsiteY10" fmla="*/ 0 h 18288"/>
              <a:gd name="connsiteX11" fmla="*/ 7034087 w 9692640"/>
              <a:gd name="connsiteY11" fmla="*/ 0 h 18288"/>
              <a:gd name="connsiteX12" fmla="*/ 7532566 w 9692640"/>
              <a:gd name="connsiteY12" fmla="*/ 0 h 18288"/>
              <a:gd name="connsiteX13" fmla="*/ 8418750 w 9692640"/>
              <a:gd name="connsiteY13" fmla="*/ 0 h 18288"/>
              <a:gd name="connsiteX14" fmla="*/ 9692640 w 9692640"/>
              <a:gd name="connsiteY14" fmla="*/ 0 h 18288"/>
              <a:gd name="connsiteX15" fmla="*/ 9692640 w 9692640"/>
              <a:gd name="connsiteY15" fmla="*/ 18288 h 18288"/>
              <a:gd name="connsiteX16" fmla="*/ 9000309 w 9692640"/>
              <a:gd name="connsiteY16" fmla="*/ 18288 h 18288"/>
              <a:gd name="connsiteX17" fmla="*/ 8307977 w 9692640"/>
              <a:gd name="connsiteY17" fmla="*/ 18288 h 18288"/>
              <a:gd name="connsiteX18" fmla="*/ 7712572 w 9692640"/>
              <a:gd name="connsiteY18" fmla="*/ 18288 h 18288"/>
              <a:gd name="connsiteX19" fmla="*/ 7214093 w 9692640"/>
              <a:gd name="connsiteY19" fmla="*/ 18288 h 18288"/>
              <a:gd name="connsiteX20" fmla="*/ 6327909 w 9692640"/>
              <a:gd name="connsiteY20" fmla="*/ 18288 h 18288"/>
              <a:gd name="connsiteX21" fmla="*/ 5635578 w 9692640"/>
              <a:gd name="connsiteY21" fmla="*/ 18288 h 18288"/>
              <a:gd name="connsiteX22" fmla="*/ 4846320 w 9692640"/>
              <a:gd name="connsiteY22" fmla="*/ 18288 h 18288"/>
              <a:gd name="connsiteX23" fmla="*/ 4444768 w 9692640"/>
              <a:gd name="connsiteY23" fmla="*/ 18288 h 18288"/>
              <a:gd name="connsiteX24" fmla="*/ 3946289 w 9692640"/>
              <a:gd name="connsiteY24" fmla="*/ 18288 h 18288"/>
              <a:gd name="connsiteX25" fmla="*/ 3253958 w 9692640"/>
              <a:gd name="connsiteY25" fmla="*/ 18288 h 18288"/>
              <a:gd name="connsiteX26" fmla="*/ 2464700 w 9692640"/>
              <a:gd name="connsiteY26" fmla="*/ 18288 h 18288"/>
              <a:gd name="connsiteX27" fmla="*/ 2063148 w 9692640"/>
              <a:gd name="connsiteY27" fmla="*/ 18288 h 18288"/>
              <a:gd name="connsiteX28" fmla="*/ 1661595 w 9692640"/>
              <a:gd name="connsiteY28" fmla="*/ 18288 h 18288"/>
              <a:gd name="connsiteX29" fmla="*/ 969264 w 9692640"/>
              <a:gd name="connsiteY29" fmla="*/ 18288 h 18288"/>
              <a:gd name="connsiteX30" fmla="*/ 0 w 9692640"/>
              <a:gd name="connsiteY30" fmla="*/ 18288 h 18288"/>
              <a:gd name="connsiteX31" fmla="*/ 0 w 9692640"/>
              <a:gd name="connsiteY3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9692640" h="18288" fill="none" extrusionOk="0">
                <a:moveTo>
                  <a:pt x="0" y="0"/>
                </a:moveTo>
                <a:cubicBezTo>
                  <a:pt x="142992" y="4732"/>
                  <a:pt x="265909" y="-3365"/>
                  <a:pt x="401552" y="0"/>
                </a:cubicBezTo>
                <a:cubicBezTo>
                  <a:pt x="537195" y="3365"/>
                  <a:pt x="738153" y="6482"/>
                  <a:pt x="996957" y="0"/>
                </a:cubicBezTo>
                <a:cubicBezTo>
                  <a:pt x="1255762" y="-6482"/>
                  <a:pt x="1280511" y="12509"/>
                  <a:pt x="1398509" y="0"/>
                </a:cubicBezTo>
                <a:cubicBezTo>
                  <a:pt x="1516507" y="-12509"/>
                  <a:pt x="1782573" y="-31523"/>
                  <a:pt x="2090841" y="0"/>
                </a:cubicBezTo>
                <a:cubicBezTo>
                  <a:pt x="2399109" y="31523"/>
                  <a:pt x="2488380" y="26286"/>
                  <a:pt x="2686246" y="0"/>
                </a:cubicBezTo>
                <a:cubicBezTo>
                  <a:pt x="2884112" y="-26286"/>
                  <a:pt x="3186024" y="-14734"/>
                  <a:pt x="3475504" y="0"/>
                </a:cubicBezTo>
                <a:cubicBezTo>
                  <a:pt x="3764984" y="14734"/>
                  <a:pt x="4053017" y="43292"/>
                  <a:pt x="4361688" y="0"/>
                </a:cubicBezTo>
                <a:cubicBezTo>
                  <a:pt x="4670359" y="-43292"/>
                  <a:pt x="4736164" y="-729"/>
                  <a:pt x="5054019" y="0"/>
                </a:cubicBezTo>
                <a:cubicBezTo>
                  <a:pt x="5371874" y="729"/>
                  <a:pt x="5543528" y="-22963"/>
                  <a:pt x="5940204" y="0"/>
                </a:cubicBezTo>
                <a:cubicBezTo>
                  <a:pt x="6336881" y="22963"/>
                  <a:pt x="6423838" y="6469"/>
                  <a:pt x="6632535" y="0"/>
                </a:cubicBezTo>
                <a:cubicBezTo>
                  <a:pt x="6841232" y="-6469"/>
                  <a:pt x="6852819" y="17036"/>
                  <a:pt x="7034087" y="0"/>
                </a:cubicBezTo>
                <a:cubicBezTo>
                  <a:pt x="7215355" y="-17036"/>
                  <a:pt x="7313136" y="11151"/>
                  <a:pt x="7532566" y="0"/>
                </a:cubicBezTo>
                <a:cubicBezTo>
                  <a:pt x="7751996" y="-11151"/>
                  <a:pt x="8015001" y="25614"/>
                  <a:pt x="8418750" y="0"/>
                </a:cubicBezTo>
                <a:cubicBezTo>
                  <a:pt x="8822499" y="-25614"/>
                  <a:pt x="9163239" y="48603"/>
                  <a:pt x="9692640" y="0"/>
                </a:cubicBezTo>
                <a:cubicBezTo>
                  <a:pt x="9691955" y="4437"/>
                  <a:pt x="9693170" y="10717"/>
                  <a:pt x="9692640" y="18288"/>
                </a:cubicBezTo>
                <a:cubicBezTo>
                  <a:pt x="9545125" y="42172"/>
                  <a:pt x="9164259" y="6706"/>
                  <a:pt x="9000309" y="18288"/>
                </a:cubicBezTo>
                <a:cubicBezTo>
                  <a:pt x="8836359" y="29870"/>
                  <a:pt x="8521035" y="-14108"/>
                  <a:pt x="8307977" y="18288"/>
                </a:cubicBezTo>
                <a:cubicBezTo>
                  <a:pt x="8094919" y="50684"/>
                  <a:pt x="7881757" y="11235"/>
                  <a:pt x="7712572" y="18288"/>
                </a:cubicBezTo>
                <a:cubicBezTo>
                  <a:pt x="7543387" y="25341"/>
                  <a:pt x="7358861" y="20625"/>
                  <a:pt x="7214093" y="18288"/>
                </a:cubicBezTo>
                <a:cubicBezTo>
                  <a:pt x="7069325" y="15951"/>
                  <a:pt x="6523705" y="52160"/>
                  <a:pt x="6327909" y="18288"/>
                </a:cubicBezTo>
                <a:cubicBezTo>
                  <a:pt x="6132113" y="-15584"/>
                  <a:pt x="5923847" y="21204"/>
                  <a:pt x="5635578" y="18288"/>
                </a:cubicBezTo>
                <a:cubicBezTo>
                  <a:pt x="5347309" y="15372"/>
                  <a:pt x="5114749" y="50642"/>
                  <a:pt x="4846320" y="18288"/>
                </a:cubicBezTo>
                <a:cubicBezTo>
                  <a:pt x="4577891" y="-14066"/>
                  <a:pt x="4576701" y="1487"/>
                  <a:pt x="4444768" y="18288"/>
                </a:cubicBezTo>
                <a:cubicBezTo>
                  <a:pt x="4312835" y="35089"/>
                  <a:pt x="4112575" y="15158"/>
                  <a:pt x="3946289" y="18288"/>
                </a:cubicBezTo>
                <a:cubicBezTo>
                  <a:pt x="3780003" y="21418"/>
                  <a:pt x="3396009" y="18797"/>
                  <a:pt x="3253958" y="18288"/>
                </a:cubicBezTo>
                <a:cubicBezTo>
                  <a:pt x="3111907" y="17779"/>
                  <a:pt x="2760272" y="57223"/>
                  <a:pt x="2464700" y="18288"/>
                </a:cubicBezTo>
                <a:cubicBezTo>
                  <a:pt x="2169128" y="-20647"/>
                  <a:pt x="2232262" y="7960"/>
                  <a:pt x="2063148" y="18288"/>
                </a:cubicBezTo>
                <a:cubicBezTo>
                  <a:pt x="1894034" y="28616"/>
                  <a:pt x="1799338" y="3019"/>
                  <a:pt x="1661595" y="18288"/>
                </a:cubicBezTo>
                <a:cubicBezTo>
                  <a:pt x="1523852" y="33557"/>
                  <a:pt x="1113928" y="-4352"/>
                  <a:pt x="969264" y="18288"/>
                </a:cubicBezTo>
                <a:cubicBezTo>
                  <a:pt x="824600" y="40928"/>
                  <a:pt x="356149" y="-3128"/>
                  <a:pt x="0" y="18288"/>
                </a:cubicBezTo>
                <a:cubicBezTo>
                  <a:pt x="-540" y="12521"/>
                  <a:pt x="894" y="7749"/>
                  <a:pt x="0" y="0"/>
                </a:cubicBezTo>
                <a:close/>
              </a:path>
              <a:path w="9692640" h="18288" stroke="0" extrusionOk="0">
                <a:moveTo>
                  <a:pt x="0" y="0"/>
                </a:moveTo>
                <a:cubicBezTo>
                  <a:pt x="162642" y="3864"/>
                  <a:pt x="346119" y="-18364"/>
                  <a:pt x="498479" y="0"/>
                </a:cubicBezTo>
                <a:cubicBezTo>
                  <a:pt x="650839" y="18364"/>
                  <a:pt x="712065" y="-9389"/>
                  <a:pt x="900031" y="0"/>
                </a:cubicBezTo>
                <a:cubicBezTo>
                  <a:pt x="1087997" y="9389"/>
                  <a:pt x="1177291" y="3685"/>
                  <a:pt x="1398509" y="0"/>
                </a:cubicBezTo>
                <a:cubicBezTo>
                  <a:pt x="1619727" y="-3685"/>
                  <a:pt x="1874008" y="-8897"/>
                  <a:pt x="2090841" y="0"/>
                </a:cubicBezTo>
                <a:cubicBezTo>
                  <a:pt x="2307674" y="8897"/>
                  <a:pt x="2573432" y="-313"/>
                  <a:pt x="2880099" y="0"/>
                </a:cubicBezTo>
                <a:cubicBezTo>
                  <a:pt x="3186766" y="313"/>
                  <a:pt x="3422577" y="10664"/>
                  <a:pt x="3766283" y="0"/>
                </a:cubicBezTo>
                <a:cubicBezTo>
                  <a:pt x="4109989" y="-10664"/>
                  <a:pt x="4342683" y="-32873"/>
                  <a:pt x="4652467" y="0"/>
                </a:cubicBezTo>
                <a:cubicBezTo>
                  <a:pt x="4962251" y="32873"/>
                  <a:pt x="5122120" y="29155"/>
                  <a:pt x="5247872" y="0"/>
                </a:cubicBezTo>
                <a:cubicBezTo>
                  <a:pt x="5373625" y="-29155"/>
                  <a:pt x="5749491" y="1706"/>
                  <a:pt x="6037130" y="0"/>
                </a:cubicBezTo>
                <a:cubicBezTo>
                  <a:pt x="6324769" y="-1706"/>
                  <a:pt x="6531407" y="1172"/>
                  <a:pt x="6729461" y="0"/>
                </a:cubicBezTo>
                <a:cubicBezTo>
                  <a:pt x="6927515" y="-1172"/>
                  <a:pt x="7096794" y="-1520"/>
                  <a:pt x="7324867" y="0"/>
                </a:cubicBezTo>
                <a:cubicBezTo>
                  <a:pt x="7552940" y="1520"/>
                  <a:pt x="7878827" y="-17110"/>
                  <a:pt x="8114124" y="0"/>
                </a:cubicBezTo>
                <a:cubicBezTo>
                  <a:pt x="8349421" y="17110"/>
                  <a:pt x="8334208" y="15114"/>
                  <a:pt x="8515677" y="0"/>
                </a:cubicBezTo>
                <a:cubicBezTo>
                  <a:pt x="8697146" y="-15114"/>
                  <a:pt x="9236164" y="22466"/>
                  <a:pt x="9692640" y="0"/>
                </a:cubicBezTo>
                <a:cubicBezTo>
                  <a:pt x="9692735" y="8251"/>
                  <a:pt x="9692514" y="12333"/>
                  <a:pt x="9692640" y="18288"/>
                </a:cubicBezTo>
                <a:cubicBezTo>
                  <a:pt x="9410102" y="47398"/>
                  <a:pt x="9172773" y="7109"/>
                  <a:pt x="9000309" y="18288"/>
                </a:cubicBezTo>
                <a:cubicBezTo>
                  <a:pt x="8827845" y="29467"/>
                  <a:pt x="8713608" y="28372"/>
                  <a:pt x="8501830" y="18288"/>
                </a:cubicBezTo>
                <a:cubicBezTo>
                  <a:pt x="8290052" y="8204"/>
                  <a:pt x="7893416" y="3561"/>
                  <a:pt x="7712572" y="18288"/>
                </a:cubicBezTo>
                <a:cubicBezTo>
                  <a:pt x="7531728" y="33015"/>
                  <a:pt x="7480716" y="17052"/>
                  <a:pt x="7311020" y="18288"/>
                </a:cubicBezTo>
                <a:cubicBezTo>
                  <a:pt x="7141324" y="19524"/>
                  <a:pt x="6962706" y="15975"/>
                  <a:pt x="6618688" y="18288"/>
                </a:cubicBezTo>
                <a:cubicBezTo>
                  <a:pt x="6274670" y="20601"/>
                  <a:pt x="6230664" y="-1692"/>
                  <a:pt x="6120210" y="18288"/>
                </a:cubicBezTo>
                <a:cubicBezTo>
                  <a:pt x="6009756" y="38268"/>
                  <a:pt x="5442516" y="28115"/>
                  <a:pt x="5234026" y="18288"/>
                </a:cubicBezTo>
                <a:cubicBezTo>
                  <a:pt x="5025536" y="8461"/>
                  <a:pt x="4953693" y="18182"/>
                  <a:pt x="4832473" y="18288"/>
                </a:cubicBezTo>
                <a:cubicBezTo>
                  <a:pt x="4711253" y="18394"/>
                  <a:pt x="4414565" y="-11251"/>
                  <a:pt x="4140142" y="18288"/>
                </a:cubicBezTo>
                <a:cubicBezTo>
                  <a:pt x="3865719" y="47827"/>
                  <a:pt x="3819081" y="16772"/>
                  <a:pt x="3738590" y="18288"/>
                </a:cubicBezTo>
                <a:cubicBezTo>
                  <a:pt x="3658099" y="19804"/>
                  <a:pt x="3427576" y="1385"/>
                  <a:pt x="3240111" y="18288"/>
                </a:cubicBezTo>
                <a:cubicBezTo>
                  <a:pt x="3052646" y="35191"/>
                  <a:pt x="2749652" y="-13914"/>
                  <a:pt x="2450853" y="18288"/>
                </a:cubicBezTo>
                <a:cubicBezTo>
                  <a:pt x="2152054" y="50490"/>
                  <a:pt x="1928331" y="61101"/>
                  <a:pt x="1564669" y="18288"/>
                </a:cubicBezTo>
                <a:cubicBezTo>
                  <a:pt x="1201007" y="-24525"/>
                  <a:pt x="1217828" y="-275"/>
                  <a:pt x="1066190" y="18288"/>
                </a:cubicBezTo>
                <a:cubicBezTo>
                  <a:pt x="914552" y="36851"/>
                  <a:pt x="418290" y="-14785"/>
                  <a:pt x="0" y="18288"/>
                </a:cubicBezTo>
                <a:cubicBezTo>
                  <a:pt x="641" y="14236"/>
                  <a:pt x="889" y="755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rgbClr val="FFFFFF">
                <a:alpha val="75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EF3DE25-07E1-4859-B60A-A2D60D92E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9083885"/>
              </p:ext>
            </p:extLst>
          </p:nvPr>
        </p:nvGraphicFramePr>
        <p:xfrm>
          <a:off x="838200" y="2004446"/>
          <a:ext cx="10515600" cy="4176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87279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80456-9508-4706-92D8-6BB9D05DA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330" y="803325"/>
            <a:ext cx="5314536" cy="1325563"/>
          </a:xfrm>
        </p:spPr>
        <p:txBody>
          <a:bodyPr>
            <a:normAutofit/>
          </a:bodyPr>
          <a:lstStyle/>
          <a:p>
            <a:r>
              <a:rPr lang="en-GB" dirty="0"/>
              <a:t>GOOD PREPARATION IS THE KEY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Many question marks on black background">
            <a:extLst>
              <a:ext uri="{FF2B5EF4-FFF2-40B4-BE49-F238E27FC236}">
                <a16:creationId xmlns:a16="http://schemas.microsoft.com/office/drawing/2014/main" id="{EBAFE4E5-1B9B-4802-9742-24B29E566F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298"/>
          <a:stretch/>
        </p:blipFill>
        <p:spPr>
          <a:xfrm>
            <a:off x="2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0" y="0"/>
                </a:moveTo>
                <a:lnTo>
                  <a:pt x="4400491" y="0"/>
                </a:lnTo>
                <a:lnTo>
                  <a:pt x="4484766" y="76595"/>
                </a:lnTo>
                <a:cubicBezTo>
                  <a:pt x="5076107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28C9D-1758-4D49-922B-029381AB60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329" y="2279018"/>
            <a:ext cx="5314543" cy="3375920"/>
          </a:xfrm>
        </p:spPr>
        <p:txBody>
          <a:bodyPr anchor="t">
            <a:normAutofit/>
          </a:bodyPr>
          <a:lstStyle/>
          <a:p>
            <a:endParaRPr lang="en-GB" sz="1800" dirty="0"/>
          </a:p>
          <a:p>
            <a:endParaRPr lang="en-GB" sz="1800" dirty="0"/>
          </a:p>
          <a:p>
            <a:r>
              <a:rPr lang="en-GB" sz="4400" dirty="0"/>
              <a:t>Good preparation is what makes for a good research interview</a:t>
            </a:r>
          </a:p>
        </p:txBody>
      </p:sp>
    </p:spTree>
    <p:extLst>
      <p:ext uri="{BB962C8B-B14F-4D97-AF65-F5344CB8AC3E}">
        <p14:creationId xmlns:p14="http://schemas.microsoft.com/office/powerpoint/2010/main" val="165555295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AD28FD-AE2E-456F-B7CB-2587B110E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bg1"/>
                </a:solidFill>
              </a:rPr>
              <a:t>ON THE DAY OF THE INTERVIEW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B2AFE7-90F5-4CDF-BBC0-913EBC25C4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2317212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967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46D903-D43B-48BB-9079-1170EA612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en-GB" sz="6200"/>
              <a:t>ON THE DAY OF THE INTERVIEW :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659CEA9E-0C2D-47FC-B504-500F9ED419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9587553"/>
              </p:ext>
            </p:extLst>
          </p:nvPr>
        </p:nvGraphicFramePr>
        <p:xfrm>
          <a:off x="5108535" y="1070800"/>
          <a:ext cx="682363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4463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01572-466E-707B-7257-D87A6B140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5072" y="1289765"/>
            <a:ext cx="3651101" cy="4270963"/>
          </a:xfrm>
        </p:spPr>
        <p:txBody>
          <a:bodyPr anchor="ctr">
            <a:normAutofit/>
          </a:bodyPr>
          <a:lstStyle/>
          <a:p>
            <a:pPr algn="ctr"/>
            <a:r>
              <a:rPr lang="en-GB" sz="5600" dirty="0">
                <a:solidFill>
                  <a:srgbClr val="FFFFFF"/>
                </a:solidFill>
              </a:rPr>
              <a:t>Remember …..</a:t>
            </a: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F5852-680A-33D2-3C83-CF50B4D01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97233" y="202368"/>
            <a:ext cx="4771607" cy="6153982"/>
          </a:xfrm>
        </p:spPr>
        <p:txBody>
          <a:bodyPr anchor="ctr">
            <a:normAutofit lnSpcReduction="10000"/>
          </a:bodyPr>
          <a:lstStyle/>
          <a:p>
            <a:r>
              <a:rPr lang="en-GB" sz="3200" dirty="0">
                <a:solidFill>
                  <a:schemeClr val="tx1">
                    <a:alpha val="80000"/>
                  </a:schemeClr>
                </a:solidFill>
              </a:rPr>
              <a:t>Remember you are a co-creator of the data. </a:t>
            </a:r>
          </a:p>
          <a:p>
            <a:r>
              <a:rPr lang="en-GB" sz="3200" dirty="0">
                <a:solidFill>
                  <a:schemeClr val="tx1">
                    <a:alpha val="80000"/>
                  </a:schemeClr>
                </a:solidFill>
              </a:rPr>
              <a:t>In qualitative research, the researcher is the prime instrument of data collection. </a:t>
            </a:r>
          </a:p>
          <a:p>
            <a:r>
              <a:rPr lang="en-GB" sz="3200" dirty="0">
                <a:solidFill>
                  <a:schemeClr val="tx1">
                    <a:alpha val="80000"/>
                  </a:schemeClr>
                </a:solidFill>
              </a:rPr>
              <a:t>Consequently, the interviewer needs to be reflexive, conscious, and aware about how his or her role might impact the conversation between the interviewer and interviewee</a:t>
            </a:r>
            <a:r>
              <a:rPr lang="en-GB" sz="2000" dirty="0">
                <a:solidFill>
                  <a:schemeClr val="tx1">
                    <a:alpha val="80000"/>
                  </a:schemeClr>
                </a:solidFill>
              </a:rPr>
              <a:t>.</a:t>
            </a:r>
            <a:endParaRPr lang="en-US" sz="2000" dirty="0">
              <a:solidFill>
                <a:schemeClr val="tx1">
                  <a:alpha val="80000"/>
                </a:schemeClr>
              </a:solidFill>
            </a:endParaRPr>
          </a:p>
          <a:p>
            <a:endParaRPr lang="en-GB" sz="2000" dirty="0">
              <a:solidFill>
                <a:schemeClr val="tx1">
                  <a:alpha val="80000"/>
                </a:schemeClr>
              </a:solidFill>
            </a:endParaRP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092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FEB548-CACC-4915-BA3A-ECFAD4BE0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7DD617-02C2-4388-A86E-BAB7BD284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971532D-ED15-4EA1-8D74-8B9D49117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3E0E949-6174-47F4-871C-39B2BE7B4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A81FA79-0462-498C-A7A0-4F97CB9BD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B13F096-ACB3-4289-ADE9-7BCF5727C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2D1F89-7331-4DB6-9053-DE817E604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27D98C-AF53-420B-A7B6-DD5AA7D53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F0B76EE-9601-45D1-815F-6B076D42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F5FB023-5222-4B9E-B6D1-A5040E4CE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AEED21-38DA-46C2-93A3-F597C8761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7EFB714-3172-4F11-BA4B-04073494A7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783C632-F1E2-40EE-AFA0-EF8D52D677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980DE84-E4A8-4C12-97F1-AADA86FFB0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A4FCEB1-CD0B-4966-8A9D-F458E4F79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3866B94-A099-49F6-A378-974CED7F57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103C908-3FF0-4A95-851C-DF3C650FF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AF400D3-D15B-4146-82E6-B2FC1194F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02F76C8-7CAD-4B72-BD0D-072D2AFA0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CEBAD8-9DE5-4790-9CD4-C384EB371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D3B7B9BA-215A-4923-954F-3DAE9523A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4013081-B23F-45CB-A45B-562B629AD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B8B11FB-E867-4638-B75F-B4B7DBDDB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BC84FC8-9600-4AE5-9E77-38E2363A30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3514F95D-50D5-4B76-B347-91D1D76F8F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85455D4-020C-4462-8A90-3B6434A50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E926233-218C-49EA-85E8-1CAAFAE7D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5"/>
            <a:ext cx="4948230" cy="5509815"/>
          </a:xfrm>
          <a:noFill/>
        </p:spPr>
        <p:txBody>
          <a:bodyPr anchor="t">
            <a:normAutofit/>
          </a:bodyPr>
          <a:lstStyle/>
          <a:p>
            <a:r>
              <a:rPr lang="en-GB" sz="4800" b="1" i="0" dirty="0">
                <a:effectLst/>
                <a:latin typeface="Droid Serif"/>
              </a:rPr>
              <a:t>Consider cultural and power </a:t>
            </a:r>
            <a:r>
              <a:rPr lang="en-GB" sz="4800" b="1" dirty="0">
                <a:latin typeface="Droid Serif"/>
              </a:rPr>
              <a:t>issues:</a:t>
            </a:r>
            <a:r>
              <a:rPr lang="en-GB" sz="4800" b="1" i="0" dirty="0">
                <a:effectLst/>
                <a:latin typeface="Droid Serif"/>
              </a:rPr>
              <a:t> </a:t>
            </a:r>
            <a:br>
              <a:rPr lang="en-GB" sz="4800" b="1" i="0" dirty="0">
                <a:effectLst/>
                <a:latin typeface="Droid Serif"/>
              </a:rPr>
            </a:br>
            <a:br>
              <a:rPr lang="en-GB" sz="4800" b="1" i="0" dirty="0">
                <a:effectLst/>
                <a:latin typeface="Droid Serif"/>
              </a:rPr>
            </a:br>
            <a:r>
              <a:rPr lang="en-GB" sz="4800" dirty="0">
                <a:effectLst/>
                <a:latin typeface="Open Sans" panose="020B0606030504020204" pitchFamily="34" charset="0"/>
                <a:ea typeface="Times New Roman" panose="02020603050405020304" pitchFamily="18" charset="0"/>
              </a:rPr>
              <a:t>  </a:t>
            </a:r>
            <a:endParaRPr lang="en-GB" sz="48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1E74982-F6A7-4184-95AD-B0C4886E49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8447654"/>
              </p:ext>
            </p:extLst>
          </p:nvPr>
        </p:nvGraphicFramePr>
        <p:xfrm>
          <a:off x="5815855" y="546369"/>
          <a:ext cx="5508711" cy="550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29923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CFEB548-CACC-4915-BA3A-ECFAD4BE0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7DD617-02C2-4388-A86E-BAB7BD2847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971532D-ED15-4EA1-8D74-8B9D49117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53E0E949-6174-47F4-871C-39B2BE7B4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A81FA79-0462-498C-A7A0-4F97CB9BD0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B13F096-ACB3-4289-ADE9-7BCF5727CE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42D1F89-7331-4DB6-9053-DE817E604F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27D98C-AF53-420B-A7B6-DD5AA7D53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9F0B76EE-9601-45D1-815F-6B076D42F0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F5FB023-5222-4B9E-B6D1-A5040E4CEB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EAAEED21-38DA-46C2-93A3-F597C8761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17EFB714-3172-4F11-BA4B-04073494A7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8783C632-F1E2-40EE-AFA0-EF8D52D677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980DE84-E4A8-4C12-97F1-AADA86FFB0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7A4FCEB1-CD0B-4966-8A9D-F458E4F79B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3866B94-A099-49F6-A378-974CED7F57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5103C908-3FF0-4A95-851C-DF3C650FF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AF400D3-D15B-4146-82E6-B2FC1194FE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02F76C8-7CAD-4B72-BD0D-072D2AFA0C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CEBAD8-9DE5-4790-9CD4-C384EB371D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D3B7B9BA-215A-4923-954F-3DAE9523AB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4013081-B23F-45CB-A45B-562B629AD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B8B11FB-E867-4638-B75F-B4B7DBDDB7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BC84FC8-9600-4AE5-9E77-38E2363A30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3514F95D-50D5-4B76-B347-91D1D76F8F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85455D4-020C-4462-8A90-3B6434A50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343D1B-527F-499E-AC4C-55C56401C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5"/>
            <a:ext cx="4948230" cy="5509815"/>
          </a:xfrm>
          <a:noFill/>
        </p:spPr>
        <p:txBody>
          <a:bodyPr anchor="t">
            <a:normAutofit/>
          </a:bodyPr>
          <a:lstStyle/>
          <a:p>
            <a:r>
              <a:rPr lang="en-GB" sz="4800" b="1" i="0">
                <a:effectLst/>
                <a:latin typeface="Droid Serif"/>
              </a:rPr>
              <a:t>Build rapport with your respondents</a:t>
            </a:r>
            <a:br>
              <a:rPr lang="en-GB" sz="4800" b="1" i="0">
                <a:effectLst/>
                <a:latin typeface="Droid Serif"/>
              </a:rPr>
            </a:br>
            <a:endParaRPr lang="en-GB" sz="48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2D8C475-6C16-4024-AC4C-898FBD8A40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1761422"/>
              </p:ext>
            </p:extLst>
          </p:nvPr>
        </p:nvGraphicFramePr>
        <p:xfrm>
          <a:off x="5815855" y="546368"/>
          <a:ext cx="5508711" cy="6094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0905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EC6065-85EB-408D-9250-FDCF1402C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The skill of asking questions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400C9C-57BF-4731-B86D-5625BB8C15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304685"/>
              </p:ext>
            </p:extLst>
          </p:nvPr>
        </p:nvGraphicFramePr>
        <p:xfrm>
          <a:off x="5010150" y="685800"/>
          <a:ext cx="7034213" cy="5950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671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6D3A94-A2B7-40E1-A530-24BFD9337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dirty="0"/>
              <a:t>Remember: The Interview is an Interpersonal Encounter … …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9FD0A16-4469-4910-A685-E5AC5C33E8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8218255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8573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68639-CEFF-0E7B-09BB-BD8B3C1FB4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Remember: The Interview is an Interpersonal Encounter … …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C4CD329-DD43-A996-32E5-C0D2475220A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61558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523F7-D8C9-4209-84F1-E838AE590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Successful interviews … …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F11E16-2A04-483B-BA4D-2E256632B18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3787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278130-DFE0-457B-8698-88DF69019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99531B-1681-4D6E-BECB-18325B33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0344094-430A-400B-804B-910E696A1A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709375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3C67DF-7782-4E57-AB9B-F1B4811AD8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43451" y="1248213"/>
            <a:ext cx="5413238" cy="4326335"/>
          </a:xfrm>
          <a:prstGeom prst="rect">
            <a:avLst/>
          </a:prstGeom>
          <a:solidFill>
            <a:schemeClr val="accent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CAB1CB-8B1F-4970-A921-645E329B3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967" y="675564"/>
            <a:ext cx="3609833" cy="5204085"/>
          </a:xfrm>
        </p:spPr>
        <p:txBody>
          <a:bodyPr>
            <a:normAutofit/>
          </a:bodyPr>
          <a:lstStyle/>
          <a:p>
            <a:r>
              <a:rPr lang="en-GB" dirty="0"/>
              <a:t>Similar to counselling skills, Interviews call for: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03A5AE3-BD30-455C-842B-7626C8BEF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DBECAA5-1F2D-470D-875C-8F2C2CA3E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F052FA0-5974-488D-9C30-276F2ACEDE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7476234"/>
              </p:ext>
            </p:extLst>
          </p:nvPr>
        </p:nvGraphicFramePr>
        <p:xfrm>
          <a:off x="4776730" y="819369"/>
          <a:ext cx="6589260" cy="5243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6501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5C2E0-1CB3-40E1-85B0-855A34FAD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chemeClr val="accent5"/>
                </a:solidFill>
              </a:rPr>
              <a:t>Successful interviews … … …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883F8BA-B4D8-415C-98C4-16F27378C3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711808"/>
              </p:ext>
            </p:extLst>
          </p:nvPr>
        </p:nvGraphicFramePr>
        <p:xfrm>
          <a:off x="5093207" y="620392"/>
          <a:ext cx="6936867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42563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9F7D788E-2C1B-4EF4-8719-12613771F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452"/>
          </a:xfrm>
          <a:prstGeom prst="rect">
            <a:avLst/>
          </a:prstGeom>
          <a:solidFill>
            <a:srgbClr val="40404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4152E2-BB1A-40D3-9306-049313B18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949" y="3499076"/>
            <a:ext cx="6053558" cy="24247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i="0" kern="12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 </a:t>
            </a:r>
            <a:br>
              <a:rPr lang="en-US" b="1" i="0" kern="1200" dirty="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</a:br>
            <a:endParaRPr lang="en-US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7C54E824-C0F4-480B-BC88-689F50C45F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6199" y="548"/>
            <a:ext cx="4349752" cy="3142889"/>
          </a:xfrm>
          <a:custGeom>
            <a:avLst/>
            <a:gdLst>
              <a:gd name="connsiteX0" fmla="*/ 229420 w 4349752"/>
              <a:gd name="connsiteY0" fmla="*/ 0 h 3142889"/>
              <a:gd name="connsiteX1" fmla="*/ 4120333 w 4349752"/>
              <a:gd name="connsiteY1" fmla="*/ 0 h 3142889"/>
              <a:gd name="connsiteX2" fmla="*/ 4178840 w 4349752"/>
              <a:gd name="connsiteY2" fmla="*/ 121453 h 3142889"/>
              <a:gd name="connsiteX3" fmla="*/ 4349752 w 4349752"/>
              <a:gd name="connsiteY3" fmla="*/ 968013 h 3142889"/>
              <a:gd name="connsiteX4" fmla="*/ 2174876 w 4349752"/>
              <a:gd name="connsiteY4" fmla="*/ 3142889 h 3142889"/>
              <a:gd name="connsiteX5" fmla="*/ 0 w 4349752"/>
              <a:gd name="connsiteY5" fmla="*/ 968013 h 3142889"/>
              <a:gd name="connsiteX6" fmla="*/ 170913 w 4349752"/>
              <a:gd name="connsiteY6" fmla="*/ 121453 h 3142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49752" h="3142889">
                <a:moveTo>
                  <a:pt x="229420" y="0"/>
                </a:moveTo>
                <a:lnTo>
                  <a:pt x="4120333" y="0"/>
                </a:lnTo>
                <a:lnTo>
                  <a:pt x="4178840" y="121453"/>
                </a:lnTo>
                <a:cubicBezTo>
                  <a:pt x="4288894" y="381652"/>
                  <a:pt x="4349752" y="667725"/>
                  <a:pt x="4349752" y="968013"/>
                </a:cubicBezTo>
                <a:cubicBezTo>
                  <a:pt x="4349752" y="2169164"/>
                  <a:pt x="3376027" y="3142889"/>
                  <a:pt x="2174876" y="3142889"/>
                </a:cubicBezTo>
                <a:cubicBezTo>
                  <a:pt x="973725" y="3142889"/>
                  <a:pt x="0" y="2169164"/>
                  <a:pt x="0" y="968013"/>
                </a:cubicBezTo>
                <a:cubicBezTo>
                  <a:pt x="0" y="667725"/>
                  <a:pt x="60858" y="381652"/>
                  <a:pt x="170913" y="12145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8DEA6A1-FC5C-4E6E-BBBF-7E472949B3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3759" y="1421356"/>
            <a:ext cx="4538241" cy="5436644"/>
          </a:xfrm>
          <a:custGeom>
            <a:avLst/>
            <a:gdLst>
              <a:gd name="connsiteX0" fmla="*/ 3084645 w 4538241"/>
              <a:gd name="connsiteY0" fmla="*/ 0 h 5436644"/>
              <a:gd name="connsiteX1" fmla="*/ 4285328 w 4538241"/>
              <a:gd name="connsiteY1" fmla="*/ 242407 h 5436644"/>
              <a:gd name="connsiteX2" fmla="*/ 4538241 w 4538241"/>
              <a:gd name="connsiteY2" fmla="*/ 364242 h 5436644"/>
              <a:gd name="connsiteX3" fmla="*/ 4538241 w 4538241"/>
              <a:gd name="connsiteY3" fmla="*/ 5436644 h 5436644"/>
              <a:gd name="connsiteX4" fmla="*/ 1091428 w 4538241"/>
              <a:gd name="connsiteY4" fmla="*/ 5436644 h 5436644"/>
              <a:gd name="connsiteX5" fmla="*/ 903472 w 4538241"/>
              <a:gd name="connsiteY5" fmla="*/ 5265818 h 5436644"/>
              <a:gd name="connsiteX6" fmla="*/ 0 w 4538241"/>
              <a:gd name="connsiteY6" fmla="*/ 3084645 h 5436644"/>
              <a:gd name="connsiteX7" fmla="*/ 3084645 w 4538241"/>
              <a:gd name="connsiteY7" fmla="*/ 0 h 5436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38241" h="5436644">
                <a:moveTo>
                  <a:pt x="3084645" y="0"/>
                </a:moveTo>
                <a:cubicBezTo>
                  <a:pt x="3510546" y="0"/>
                  <a:pt x="3916286" y="86315"/>
                  <a:pt x="4285328" y="242407"/>
                </a:cubicBezTo>
                <a:lnTo>
                  <a:pt x="4538241" y="364242"/>
                </a:lnTo>
                <a:lnTo>
                  <a:pt x="4538241" y="5436644"/>
                </a:lnTo>
                <a:lnTo>
                  <a:pt x="1091428" y="5436644"/>
                </a:lnTo>
                <a:lnTo>
                  <a:pt x="903472" y="5265818"/>
                </a:lnTo>
                <a:cubicBezTo>
                  <a:pt x="345261" y="4707608"/>
                  <a:pt x="0" y="3936446"/>
                  <a:pt x="0" y="3084645"/>
                </a:cubicBezTo>
                <a:cubicBezTo>
                  <a:pt x="0" y="1381043"/>
                  <a:pt x="1381043" y="0"/>
                  <a:pt x="3084645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6AAAC3B-1954-46B7-BBAC-27DFF5B529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9395" y="0"/>
            <a:ext cx="4023360" cy="2980240"/>
          </a:xfrm>
          <a:custGeom>
            <a:avLst/>
            <a:gdLst>
              <a:gd name="connsiteX0" fmla="*/ 248676 w 4023360"/>
              <a:gd name="connsiteY0" fmla="*/ 0 h 2980240"/>
              <a:gd name="connsiteX1" fmla="*/ 3774684 w 4023360"/>
              <a:gd name="connsiteY1" fmla="*/ 0 h 2980240"/>
              <a:gd name="connsiteX2" fmla="*/ 3780561 w 4023360"/>
              <a:gd name="connsiteY2" fmla="*/ 9674 h 2980240"/>
              <a:gd name="connsiteX3" fmla="*/ 4023360 w 4023360"/>
              <a:gd name="connsiteY3" fmla="*/ 968560 h 2980240"/>
              <a:gd name="connsiteX4" fmla="*/ 2011680 w 4023360"/>
              <a:gd name="connsiteY4" fmla="*/ 2980240 h 2980240"/>
              <a:gd name="connsiteX5" fmla="*/ 0 w 4023360"/>
              <a:gd name="connsiteY5" fmla="*/ 968560 h 2980240"/>
              <a:gd name="connsiteX6" fmla="*/ 242799 w 4023360"/>
              <a:gd name="connsiteY6" fmla="*/ 9674 h 2980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23360" h="2980240">
                <a:moveTo>
                  <a:pt x="248676" y="0"/>
                </a:moveTo>
                <a:lnTo>
                  <a:pt x="3774684" y="0"/>
                </a:lnTo>
                <a:lnTo>
                  <a:pt x="3780561" y="9674"/>
                </a:lnTo>
                <a:cubicBezTo>
                  <a:pt x="3935405" y="294716"/>
                  <a:pt x="4023360" y="621366"/>
                  <a:pt x="4023360" y="968560"/>
                </a:cubicBezTo>
                <a:cubicBezTo>
                  <a:pt x="4023360" y="2079580"/>
                  <a:pt x="3122700" y="2980240"/>
                  <a:pt x="2011680" y="2980240"/>
                </a:cubicBezTo>
                <a:cubicBezTo>
                  <a:pt x="900660" y="2980240"/>
                  <a:pt x="0" y="2079580"/>
                  <a:pt x="0" y="968560"/>
                </a:cubicBezTo>
                <a:cubicBezTo>
                  <a:pt x="0" y="621366"/>
                  <a:pt x="87955" y="294716"/>
                  <a:pt x="242799" y="96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1D7E28-0B31-43B1-8209-2052F17E2C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50469" y="-71437"/>
            <a:ext cx="3836194" cy="2636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dirty="0"/>
              <a:t>The last questions might be to allow respondents to provide any other information – anything to add - and their impressions of the interview</a:t>
            </a:r>
          </a:p>
          <a:p>
            <a:endParaRPr lang="en-US" sz="170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5AD6500-BB62-4AAC-9D2F-C10DDC90C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6897" y="1584494"/>
            <a:ext cx="4375105" cy="5273507"/>
          </a:xfrm>
          <a:custGeom>
            <a:avLst/>
            <a:gdLst>
              <a:gd name="connsiteX0" fmla="*/ 2921508 w 4375105"/>
              <a:gd name="connsiteY0" fmla="*/ 0 h 5273507"/>
              <a:gd name="connsiteX1" fmla="*/ 4314072 w 4375105"/>
              <a:gd name="connsiteY1" fmla="*/ 352611 h 5273507"/>
              <a:gd name="connsiteX2" fmla="*/ 4375105 w 4375105"/>
              <a:gd name="connsiteY2" fmla="*/ 389689 h 5273507"/>
              <a:gd name="connsiteX3" fmla="*/ 4375105 w 4375105"/>
              <a:gd name="connsiteY3" fmla="*/ 5273507 h 5273507"/>
              <a:gd name="connsiteX4" fmla="*/ 1193705 w 4375105"/>
              <a:gd name="connsiteY4" fmla="*/ 5273507 h 5273507"/>
              <a:gd name="connsiteX5" fmla="*/ 1063158 w 4375105"/>
              <a:gd name="connsiteY5" fmla="*/ 5175886 h 5273507"/>
              <a:gd name="connsiteX6" fmla="*/ 0 w 4375105"/>
              <a:gd name="connsiteY6" fmla="*/ 2921508 h 5273507"/>
              <a:gd name="connsiteX7" fmla="*/ 2921508 w 4375105"/>
              <a:gd name="connsiteY7" fmla="*/ 0 h 5273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75105" h="5273507">
                <a:moveTo>
                  <a:pt x="2921508" y="0"/>
                </a:moveTo>
                <a:cubicBezTo>
                  <a:pt x="3425728" y="0"/>
                  <a:pt x="3900114" y="127735"/>
                  <a:pt x="4314072" y="352611"/>
                </a:cubicBezTo>
                <a:lnTo>
                  <a:pt x="4375105" y="389689"/>
                </a:lnTo>
                <a:lnTo>
                  <a:pt x="4375105" y="5273507"/>
                </a:lnTo>
                <a:lnTo>
                  <a:pt x="1193705" y="5273507"/>
                </a:lnTo>
                <a:lnTo>
                  <a:pt x="1063158" y="5175886"/>
                </a:lnTo>
                <a:cubicBezTo>
                  <a:pt x="413861" y="4640038"/>
                  <a:pt x="0" y="3829104"/>
                  <a:pt x="0" y="2921508"/>
                </a:cubicBezTo>
                <a:cubicBezTo>
                  <a:pt x="0" y="1308004"/>
                  <a:pt x="1308004" y="0"/>
                  <a:pt x="292150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778DA0-A345-449E-8F90-83BC13312CD8}"/>
              </a:ext>
            </a:extLst>
          </p:cNvPr>
          <p:cNvSpPr txBox="1"/>
          <p:nvPr/>
        </p:nvSpPr>
        <p:spPr>
          <a:xfrm>
            <a:off x="8386139" y="3143438"/>
            <a:ext cx="3474621" cy="27804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182563" indent="-182563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Ending the interview and dissemination – read up on this, a proper ending is ethically essential.  How are your findings going to be disseminated?</a:t>
            </a:r>
          </a:p>
        </p:txBody>
      </p:sp>
    </p:spTree>
    <p:extLst>
      <p:ext uri="{BB962C8B-B14F-4D97-AF65-F5344CB8AC3E}">
        <p14:creationId xmlns:p14="http://schemas.microsoft.com/office/powerpoint/2010/main" val="1753282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7F405-49DF-482F-815D-3D18F6ED8F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GB"/>
              <a:t>Ending the interview and dissemination</a:t>
            </a:r>
            <a:endParaRPr lang="en-GB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CBB09A1E-DA9E-4ACB-A622-54C842F43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 fontScale="92500"/>
          </a:bodyPr>
          <a:lstStyle/>
          <a:p>
            <a:endParaRPr lang="en-GB" sz="2200" dirty="0"/>
          </a:p>
          <a:p>
            <a:r>
              <a:rPr lang="en-GB" sz="2000" i="0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Leave time for post-Interview reflection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last question should provide some closure for the interview, and leave the respondent feeling empowered, listened to, or otherwise glad that they talked to you – participant leaves in a better position than when they arrived.</a:t>
            </a:r>
          </a:p>
          <a:p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reminder: Always ask whether the participant has any questions, allow interviewee to clarify any concerns or doubts about the interview</a:t>
            </a:r>
          </a:p>
          <a:p>
            <a:r>
              <a:rPr lang="en-GB" sz="2000" i="0" dirty="0">
                <a:solidFill>
                  <a:srgbClr val="333333"/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 can be good to ask, “Is there anything I should have asked you that I did not ask you?’</a:t>
            </a:r>
            <a:endParaRPr lang="en-GB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Thank them for their participation, explain the dissemination process and close the interview</a:t>
            </a:r>
          </a:p>
          <a:p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Debriefing process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5440089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6688EA-ACB2-4A07-ADC7-5B675F9D3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/>
              <a:t>Debriefing process …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99FAD6F-A40A-4E85-BDDC-2C63850239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722982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19217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7D3F5-7D3A-461B-9992-A12E0B3C5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Successful interviews…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8B7EA-4678-4E5B-8ADD-BE04CFB2A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dirty="0"/>
              <a:t>Interviews provide researchers with rich and detailed qualitative data for understanding participants’ experiences, how they describe those experiences, and the meaning they make of those experiences … the more you prepare, the deeper understanding and meaning you will encounter </a:t>
            </a:r>
          </a:p>
        </p:txBody>
      </p:sp>
      <p:pic>
        <p:nvPicPr>
          <p:cNvPr id="5" name="Picture 4" descr="Light bulb on yellow background with sketched light beams and cord">
            <a:extLst>
              <a:ext uri="{FF2B5EF4-FFF2-40B4-BE49-F238E27FC236}">
                <a16:creationId xmlns:a16="http://schemas.microsoft.com/office/drawing/2014/main" id="{A66C15D9-DBBB-435B-88D6-67B5EA8DA6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344" r="7086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5E83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0959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5FB7E8-B636-40FA-BE8D-48145C0F5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0E8949-21CC-4BE5-894E-09879C471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6" y="548640"/>
            <a:ext cx="9543405" cy="1188720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chemeClr val="tx1">
                    <a:lumMod val="85000"/>
                    <a:lumOff val="15000"/>
                  </a:schemeClr>
                </a:solidFill>
              </a:rPr>
              <a:t>Suggested reading: You may find the following chapters helpful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F2158-C01E-4F5A-B63D-97970112B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987" y="2431765"/>
            <a:ext cx="8276026" cy="3320031"/>
          </a:xfrm>
        </p:spPr>
        <p:txBody>
          <a:bodyPr anchor="ctr">
            <a:normAutofit/>
          </a:bodyPr>
          <a:lstStyle/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Braun, V. and Clarke, V., 2013. </a:t>
            </a:r>
            <a:r>
              <a:rPr lang="en-GB" sz="2000" i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Successful qualitative research: A practical guide for beginners.</a:t>
            </a:r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London: Sage. Chapter 4.</a:t>
            </a:r>
          </a:p>
          <a:p>
            <a:endParaRPr lang="en-US" sz="200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Howitt, D. 2013. Introduction to </a:t>
            </a:r>
            <a:r>
              <a:rPr lang="en-US" sz="2000" i="1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Qualitative Methods in Psychology.  Second Edition.</a:t>
            </a:r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Edinburgh: Pearson. Pages 67 – 81.</a:t>
            </a:r>
          </a:p>
          <a:p>
            <a:endParaRPr lang="en-US" sz="200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Salmons, J. 2015. </a:t>
            </a:r>
            <a:r>
              <a:rPr lang="en-US" sz="2000" i="1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Qualitative Online Interviews</a:t>
            </a:r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r>
              <a:rPr lang="en-US" sz="2000" i="1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Second Edition</a:t>
            </a:r>
            <a:r>
              <a:rPr 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London: Sage. Chapter 10.</a:t>
            </a:r>
          </a:p>
          <a:p>
            <a:endParaRPr lang="en-GB" sz="20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2DCE2C-2863-46FA-9BE7-24365A24D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090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5FB7E8-B636-40FA-BE8D-48145C0F5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86EF1-CB61-4D5D-8D2E-FFF0857AA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6" y="548640"/>
            <a:ext cx="9543405" cy="11887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tx1">
                    <a:lumMod val="85000"/>
                    <a:lumOff val="15000"/>
                  </a:schemeClr>
                </a:solidFill>
              </a:rPr>
              <a:t>Further ‘Top up’ reading: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7EDC4-5DE9-4CD4-AD9E-29BCD35D8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987" y="2431765"/>
            <a:ext cx="8276026" cy="3320031"/>
          </a:xfrm>
        </p:spPr>
        <p:txBody>
          <a:bodyPr anchor="ctr">
            <a:normAutofit/>
          </a:bodyPr>
          <a:lstStyle/>
          <a:p>
            <a:r>
              <a:rPr lang="en-GB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Denzin, K., and Lincoln, Y. S.,  [Eds]. 2018. </a:t>
            </a:r>
            <a: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SAGE handbook of qualitative research.</a:t>
            </a:r>
            <a:r>
              <a:rPr lang="en-GB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Fifth edition. Thousand Oaks, CA. : Sage </a:t>
            </a:r>
          </a:p>
          <a:p>
            <a:pPr marL="0" indent="0">
              <a:buNone/>
            </a:pPr>
            <a:endParaRPr lang="en-GB" sz="200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2000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Kvale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S, 2007. </a:t>
            </a:r>
            <a: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Doing Interviews.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London: Sage</a:t>
            </a:r>
            <a: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0" indent="0">
              <a:buNone/>
            </a:pPr>
            <a:endParaRPr lang="en-GB" sz="200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Brinkmann, S., &amp; </a:t>
            </a:r>
            <a:r>
              <a:rPr lang="en-GB" sz="2000" i="0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Kvale</a:t>
            </a:r>
            <a:r>
              <a:rPr lang="en-GB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S. 2018. </a:t>
            </a:r>
            <a: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Doing interviews. </a:t>
            </a:r>
            <a:r>
              <a:rPr lang="en-GB" sz="200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2nd edition. London: Sage.</a:t>
            </a:r>
          </a:p>
          <a:p>
            <a:endParaRPr lang="en-GB" sz="2000" b="0" i="0" dirty="0">
              <a:solidFill>
                <a:schemeClr val="tx1">
                  <a:lumMod val="85000"/>
                  <a:lumOff val="15000"/>
                </a:schemeClr>
              </a:solidFill>
              <a:effectLst/>
              <a:latin typeface="Vollkorn"/>
            </a:endParaRPr>
          </a:p>
          <a:p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2DCE2C-2863-46FA-9BE7-24365A24D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0876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C5FB7E8-B636-40FA-BE8D-48145C0F5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"/>
            <a:ext cx="12192000" cy="2295238"/>
          </a:xfrm>
          <a:custGeom>
            <a:avLst/>
            <a:gdLst>
              <a:gd name="connsiteX0" fmla="*/ 12160143 w 12192000"/>
              <a:gd name="connsiteY0" fmla="*/ 831692 h 2079137"/>
              <a:gd name="connsiteX1" fmla="*/ 12159112 w 12192000"/>
              <a:gd name="connsiteY1" fmla="*/ 833361 h 2079137"/>
              <a:gd name="connsiteX2" fmla="*/ 12158912 w 12192000"/>
              <a:gd name="connsiteY2" fmla="*/ 832430 h 2079137"/>
              <a:gd name="connsiteX3" fmla="*/ 0 w 12192000"/>
              <a:gd name="connsiteY3" fmla="*/ 0 h 2079137"/>
              <a:gd name="connsiteX4" fmla="*/ 12192000 w 12192000"/>
              <a:gd name="connsiteY4" fmla="*/ 0 h 2079137"/>
              <a:gd name="connsiteX5" fmla="*/ 12192000 w 12192000"/>
              <a:gd name="connsiteY5" fmla="*/ 558063 h 2079137"/>
              <a:gd name="connsiteX6" fmla="*/ 12189259 w 12192000"/>
              <a:gd name="connsiteY6" fmla="*/ 810508 h 2079137"/>
              <a:gd name="connsiteX7" fmla="*/ 12170847 w 12192000"/>
              <a:gd name="connsiteY7" fmla="*/ 825280 h 2079137"/>
              <a:gd name="connsiteX8" fmla="*/ 12160143 w 12192000"/>
              <a:gd name="connsiteY8" fmla="*/ 831692 h 2079137"/>
              <a:gd name="connsiteX9" fmla="*/ 12163806 w 12192000"/>
              <a:gd name="connsiteY9" fmla="*/ 825759 h 2079137"/>
              <a:gd name="connsiteX10" fmla="*/ 12056557 w 12192000"/>
              <a:gd name="connsiteY10" fmla="*/ 810176 h 2079137"/>
              <a:gd name="connsiteX11" fmla="*/ 11900316 w 12192000"/>
              <a:gd name="connsiteY11" fmla="*/ 789618 h 2079137"/>
              <a:gd name="connsiteX12" fmla="*/ 11791206 w 12192000"/>
              <a:gd name="connsiteY12" fmla="*/ 824176 h 2079137"/>
              <a:gd name="connsiteX13" fmla="*/ 11659257 w 12192000"/>
              <a:gd name="connsiteY13" fmla="*/ 800841 h 2079137"/>
              <a:gd name="connsiteX14" fmla="*/ 11569789 w 12192000"/>
              <a:gd name="connsiteY14" fmla="*/ 797135 h 2079137"/>
              <a:gd name="connsiteX15" fmla="*/ 11367885 w 12192000"/>
              <a:gd name="connsiteY15" fmla="*/ 791985 h 2079137"/>
              <a:gd name="connsiteX16" fmla="*/ 11174663 w 12192000"/>
              <a:gd name="connsiteY16" fmla="*/ 788721 h 2079137"/>
              <a:gd name="connsiteX17" fmla="*/ 11068220 w 12192000"/>
              <a:gd name="connsiteY17" fmla="*/ 786994 h 2079137"/>
              <a:gd name="connsiteX18" fmla="*/ 10893266 w 12192000"/>
              <a:gd name="connsiteY18" fmla="*/ 794013 h 2079137"/>
              <a:gd name="connsiteX19" fmla="*/ 10844025 w 12192000"/>
              <a:gd name="connsiteY19" fmla="*/ 789857 h 2079137"/>
              <a:gd name="connsiteX20" fmla="*/ 10814353 w 12192000"/>
              <a:gd name="connsiteY20" fmla="*/ 789010 h 2079137"/>
              <a:gd name="connsiteX21" fmla="*/ 10748393 w 12192000"/>
              <a:gd name="connsiteY21" fmla="*/ 806738 h 2079137"/>
              <a:gd name="connsiteX22" fmla="*/ 10468256 w 12192000"/>
              <a:gd name="connsiteY22" fmla="*/ 778733 h 2079137"/>
              <a:gd name="connsiteX23" fmla="*/ 10256131 w 12192000"/>
              <a:gd name="connsiteY23" fmla="*/ 788332 h 2079137"/>
              <a:gd name="connsiteX24" fmla="*/ 10177442 w 12192000"/>
              <a:gd name="connsiteY24" fmla="*/ 777371 h 2079137"/>
              <a:gd name="connsiteX25" fmla="*/ 10006086 w 12192000"/>
              <a:gd name="connsiteY25" fmla="*/ 792651 h 2079137"/>
              <a:gd name="connsiteX26" fmla="*/ 9952382 w 12192000"/>
              <a:gd name="connsiteY26" fmla="*/ 815411 h 2079137"/>
              <a:gd name="connsiteX27" fmla="*/ 9926457 w 12192000"/>
              <a:gd name="connsiteY27" fmla="*/ 827295 h 2079137"/>
              <a:gd name="connsiteX28" fmla="*/ 9843405 w 12192000"/>
              <a:gd name="connsiteY28" fmla="*/ 867046 h 2079137"/>
              <a:gd name="connsiteX29" fmla="*/ 9830866 w 12192000"/>
              <a:gd name="connsiteY29" fmla="*/ 875047 h 2079137"/>
              <a:gd name="connsiteX30" fmla="*/ 9801807 w 12192000"/>
              <a:gd name="connsiteY30" fmla="*/ 872272 h 2079137"/>
              <a:gd name="connsiteX31" fmla="*/ 9785653 w 12192000"/>
              <a:gd name="connsiteY31" fmla="*/ 861743 h 2079137"/>
              <a:gd name="connsiteX32" fmla="*/ 9781177 w 12192000"/>
              <a:gd name="connsiteY32" fmla="*/ 864820 h 2079137"/>
              <a:gd name="connsiteX33" fmla="*/ 9768640 w 12192000"/>
              <a:gd name="connsiteY33" fmla="*/ 869379 h 2079137"/>
              <a:gd name="connsiteX34" fmla="*/ 9712211 w 12192000"/>
              <a:gd name="connsiteY34" fmla="*/ 900283 h 2079137"/>
              <a:gd name="connsiteX35" fmla="*/ 9689465 w 12192000"/>
              <a:gd name="connsiteY35" fmla="*/ 899268 h 2079137"/>
              <a:gd name="connsiteX36" fmla="*/ 9600339 w 12192000"/>
              <a:gd name="connsiteY36" fmla="*/ 922112 h 2079137"/>
              <a:gd name="connsiteX37" fmla="*/ 9582850 w 12192000"/>
              <a:gd name="connsiteY37" fmla="*/ 925510 h 2079137"/>
              <a:gd name="connsiteX38" fmla="*/ 9549638 w 12192000"/>
              <a:gd name="connsiteY38" fmla="*/ 940845 h 2079137"/>
              <a:gd name="connsiteX39" fmla="*/ 9539471 w 12192000"/>
              <a:gd name="connsiteY39" fmla="*/ 941799 h 2079137"/>
              <a:gd name="connsiteX40" fmla="*/ 9505592 w 12192000"/>
              <a:gd name="connsiteY40" fmla="*/ 955533 h 2079137"/>
              <a:gd name="connsiteX41" fmla="*/ 9432569 w 12192000"/>
              <a:gd name="connsiteY41" fmla="*/ 985377 h 2079137"/>
              <a:gd name="connsiteX42" fmla="*/ 9414216 w 12192000"/>
              <a:gd name="connsiteY42" fmla="*/ 992655 h 2079137"/>
              <a:gd name="connsiteX43" fmla="*/ 9397106 w 12192000"/>
              <a:gd name="connsiteY43" fmla="*/ 992980 h 2079137"/>
              <a:gd name="connsiteX44" fmla="*/ 9305108 w 12192000"/>
              <a:gd name="connsiteY44" fmla="*/ 1007767 h 2079137"/>
              <a:gd name="connsiteX45" fmla="*/ 9282434 w 12192000"/>
              <a:gd name="connsiteY45" fmla="*/ 1007523 h 2079137"/>
              <a:gd name="connsiteX46" fmla="*/ 9271941 w 12192000"/>
              <a:gd name="connsiteY46" fmla="*/ 1002839 h 2079137"/>
              <a:gd name="connsiteX47" fmla="*/ 9238227 w 12192000"/>
              <a:gd name="connsiteY47" fmla="*/ 1017668 h 2079137"/>
              <a:gd name="connsiteX48" fmla="*/ 9184265 w 12192000"/>
              <a:gd name="connsiteY48" fmla="*/ 1031275 h 2079137"/>
              <a:gd name="connsiteX49" fmla="*/ 9159000 w 12192000"/>
              <a:gd name="connsiteY49" fmla="*/ 1039569 h 2079137"/>
              <a:gd name="connsiteX50" fmla="*/ 9137031 w 12192000"/>
              <a:gd name="connsiteY50" fmla="*/ 1038699 h 2079137"/>
              <a:gd name="connsiteX51" fmla="*/ 9015702 w 12192000"/>
              <a:gd name="connsiteY51" fmla="*/ 1051400 h 2079137"/>
              <a:gd name="connsiteX52" fmla="*/ 8971403 w 12192000"/>
              <a:gd name="connsiteY52" fmla="*/ 1040542 h 2079137"/>
              <a:gd name="connsiteX53" fmla="*/ 8961826 w 12192000"/>
              <a:gd name="connsiteY53" fmla="*/ 1045364 h 2079137"/>
              <a:gd name="connsiteX54" fmla="*/ 8888623 w 12192000"/>
              <a:gd name="connsiteY54" fmla="*/ 1053908 h 2079137"/>
              <a:gd name="connsiteX55" fmla="*/ 8841066 w 12192000"/>
              <a:gd name="connsiteY55" fmla="*/ 1060421 h 2079137"/>
              <a:gd name="connsiteX56" fmla="*/ 8752342 w 12192000"/>
              <a:gd name="connsiteY56" fmla="*/ 1080646 h 2079137"/>
              <a:gd name="connsiteX57" fmla="*/ 8699139 w 12192000"/>
              <a:gd name="connsiteY57" fmla="*/ 1087885 h 2079137"/>
              <a:gd name="connsiteX58" fmla="*/ 8667273 w 12192000"/>
              <a:gd name="connsiteY58" fmla="*/ 1092062 h 2079137"/>
              <a:gd name="connsiteX59" fmla="*/ 8586064 w 12192000"/>
              <a:gd name="connsiteY59" fmla="*/ 1114603 h 2079137"/>
              <a:gd name="connsiteX60" fmla="*/ 8460312 w 12192000"/>
              <a:gd name="connsiteY60" fmla="*/ 1179878 h 2079137"/>
              <a:gd name="connsiteX61" fmla="*/ 8419023 w 12192000"/>
              <a:gd name="connsiteY61" fmla="*/ 1191748 h 2079137"/>
              <a:gd name="connsiteX62" fmla="*/ 8410939 w 12192000"/>
              <a:gd name="connsiteY62" fmla="*/ 1189696 h 2079137"/>
              <a:gd name="connsiteX63" fmla="*/ 8362040 w 12192000"/>
              <a:gd name="connsiteY63" fmla="*/ 1220820 h 2079137"/>
              <a:gd name="connsiteX64" fmla="*/ 8273677 w 12192000"/>
              <a:gd name="connsiteY64" fmla="*/ 1236495 h 2079137"/>
              <a:gd name="connsiteX65" fmla="*/ 8204283 w 12192000"/>
              <a:gd name="connsiteY65" fmla="*/ 1243537 h 2079137"/>
              <a:gd name="connsiteX66" fmla="*/ 8166550 w 12192000"/>
              <a:gd name="connsiteY66" fmla="*/ 1249551 h 2079137"/>
              <a:gd name="connsiteX67" fmla="*/ 8137785 w 12192000"/>
              <a:gd name="connsiteY67" fmla="*/ 1251636 h 2079137"/>
              <a:gd name="connsiteX68" fmla="*/ 8071596 w 12192000"/>
              <a:gd name="connsiteY68" fmla="*/ 1269274 h 2079137"/>
              <a:gd name="connsiteX69" fmla="*/ 7964816 w 12192000"/>
              <a:gd name="connsiteY69" fmla="*/ 1303668 h 2079137"/>
              <a:gd name="connsiteX70" fmla="*/ 7941495 w 12192000"/>
              <a:gd name="connsiteY70" fmla="*/ 1309821 h 2079137"/>
              <a:gd name="connsiteX71" fmla="*/ 7919123 w 12192000"/>
              <a:gd name="connsiteY71" fmla="*/ 1310466 h 2079137"/>
              <a:gd name="connsiteX72" fmla="*/ 7911902 w 12192000"/>
              <a:gd name="connsiteY72" fmla="*/ 1306569 h 2079137"/>
              <a:gd name="connsiteX73" fmla="*/ 7898703 w 12192000"/>
              <a:gd name="connsiteY73" fmla="*/ 1309208 h 2079137"/>
              <a:gd name="connsiteX74" fmla="*/ 7894703 w 12192000"/>
              <a:gd name="connsiteY74" fmla="*/ 1308939 h 2079137"/>
              <a:gd name="connsiteX75" fmla="*/ 7872267 w 12192000"/>
              <a:gd name="connsiteY75" fmla="*/ 1308370 h 2079137"/>
              <a:gd name="connsiteX76" fmla="*/ 7836454 w 12192000"/>
              <a:gd name="connsiteY76" fmla="*/ 1331265 h 2079137"/>
              <a:gd name="connsiteX77" fmla="*/ 7782451 w 12192000"/>
              <a:gd name="connsiteY77" fmla="*/ 1339601 h 2079137"/>
              <a:gd name="connsiteX78" fmla="*/ 7542969 w 12192000"/>
              <a:gd name="connsiteY78" fmla="*/ 1372495 h 2079137"/>
              <a:gd name="connsiteX79" fmla="*/ 7476832 w 12192000"/>
              <a:gd name="connsiteY79" fmla="*/ 1431655 h 2079137"/>
              <a:gd name="connsiteX80" fmla="*/ 7370237 w 12192000"/>
              <a:gd name="connsiteY80" fmla="*/ 1474339 h 2079137"/>
              <a:gd name="connsiteX81" fmla="*/ 7222223 w 12192000"/>
              <a:gd name="connsiteY81" fmla="*/ 1510199 h 2079137"/>
              <a:gd name="connsiteX82" fmla="*/ 7215703 w 12192000"/>
              <a:gd name="connsiteY82" fmla="*/ 1520424 h 2079137"/>
              <a:gd name="connsiteX83" fmla="*/ 7204548 w 12192000"/>
              <a:gd name="connsiteY83" fmla="*/ 1528145 h 2079137"/>
              <a:gd name="connsiteX84" fmla="*/ 7202038 w 12192000"/>
              <a:gd name="connsiteY84" fmla="*/ 1527954 h 2079137"/>
              <a:gd name="connsiteX85" fmla="*/ 7173860 w 12192000"/>
              <a:gd name="connsiteY85" fmla="*/ 1541605 h 2079137"/>
              <a:gd name="connsiteX86" fmla="*/ 7155079 w 12192000"/>
              <a:gd name="connsiteY86" fmla="*/ 1552495 h 2079137"/>
              <a:gd name="connsiteX87" fmla="*/ 7149757 w 12192000"/>
              <a:gd name="connsiteY87" fmla="*/ 1552732 h 2079137"/>
              <a:gd name="connsiteX88" fmla="*/ 7104804 w 12192000"/>
              <a:gd name="connsiteY88" fmla="*/ 1565792 h 2079137"/>
              <a:gd name="connsiteX89" fmla="*/ 7082824 w 12192000"/>
              <a:gd name="connsiteY89" fmla="*/ 1567947 h 2079137"/>
              <a:gd name="connsiteX90" fmla="*/ 7021520 w 12192000"/>
              <a:gd name="connsiteY90" fmla="*/ 1562334 h 2079137"/>
              <a:gd name="connsiteX91" fmla="*/ 6988956 w 12192000"/>
              <a:gd name="connsiteY91" fmla="*/ 1576442 h 2079137"/>
              <a:gd name="connsiteX92" fmla="*/ 6981922 w 12192000"/>
              <a:gd name="connsiteY92" fmla="*/ 1578821 h 2079137"/>
              <a:gd name="connsiteX93" fmla="*/ 6981583 w 12192000"/>
              <a:gd name="connsiteY93" fmla="*/ 1578678 h 2079137"/>
              <a:gd name="connsiteX94" fmla="*/ 6973762 w 12192000"/>
              <a:gd name="connsiteY94" fmla="*/ 1580811 h 2079137"/>
              <a:gd name="connsiteX95" fmla="*/ 6969093 w 12192000"/>
              <a:gd name="connsiteY95" fmla="*/ 1583157 h 2079137"/>
              <a:gd name="connsiteX96" fmla="*/ 6890037 w 12192000"/>
              <a:gd name="connsiteY96" fmla="*/ 1575825 h 2079137"/>
              <a:gd name="connsiteX97" fmla="*/ 6785054 w 12192000"/>
              <a:gd name="connsiteY97" fmla="*/ 1582200 h 2079137"/>
              <a:gd name="connsiteX98" fmla="*/ 6681692 w 12192000"/>
              <a:gd name="connsiteY98" fmla="*/ 1591296 h 2079137"/>
              <a:gd name="connsiteX99" fmla="*/ 6644556 w 12192000"/>
              <a:gd name="connsiteY99" fmla="*/ 1595940 h 2079137"/>
              <a:gd name="connsiteX100" fmla="*/ 6577106 w 12192000"/>
              <a:gd name="connsiteY100" fmla="*/ 1598261 h 2079137"/>
              <a:gd name="connsiteX101" fmla="*/ 6544183 w 12192000"/>
              <a:gd name="connsiteY101" fmla="*/ 1596149 h 2079137"/>
              <a:gd name="connsiteX102" fmla="*/ 6540921 w 12192000"/>
              <a:gd name="connsiteY102" fmla="*/ 1593857 h 2079137"/>
              <a:gd name="connsiteX103" fmla="*/ 6535046 w 12192000"/>
              <a:gd name="connsiteY103" fmla="*/ 1593283 h 2079137"/>
              <a:gd name="connsiteX104" fmla="*/ 6519853 w 12192000"/>
              <a:gd name="connsiteY104" fmla="*/ 1595771 h 2079137"/>
              <a:gd name="connsiteX105" fmla="*/ 6514280 w 12192000"/>
              <a:gd name="connsiteY105" fmla="*/ 1597376 h 2079137"/>
              <a:gd name="connsiteX106" fmla="*/ 6505824 w 12192000"/>
              <a:gd name="connsiteY106" fmla="*/ 1598298 h 2079137"/>
              <a:gd name="connsiteX107" fmla="*/ 6505573 w 12192000"/>
              <a:gd name="connsiteY107" fmla="*/ 1598109 h 2079137"/>
              <a:gd name="connsiteX108" fmla="*/ 6497741 w 12192000"/>
              <a:gd name="connsiteY108" fmla="*/ 1599392 h 2079137"/>
              <a:gd name="connsiteX109" fmla="*/ 6459992 w 12192000"/>
              <a:gd name="connsiteY109" fmla="*/ 1608358 h 2079137"/>
              <a:gd name="connsiteX110" fmla="*/ 6404572 w 12192000"/>
              <a:gd name="connsiteY110" fmla="*/ 1593771 h 2079137"/>
              <a:gd name="connsiteX111" fmla="*/ 6382671 w 12192000"/>
              <a:gd name="connsiteY111" fmla="*/ 1592612 h 2079137"/>
              <a:gd name="connsiteX112" fmla="*/ 6369843 w 12192000"/>
              <a:gd name="connsiteY112" fmla="*/ 1590015 h 2079137"/>
              <a:gd name="connsiteX113" fmla="*/ 6269740 w 12192000"/>
              <a:gd name="connsiteY113" fmla="*/ 1614633 h 2079137"/>
              <a:gd name="connsiteX114" fmla="*/ 6255405 w 12192000"/>
              <a:gd name="connsiteY114" fmla="*/ 1620529 h 2079137"/>
              <a:gd name="connsiteX115" fmla="*/ 6244248 w 12192000"/>
              <a:gd name="connsiteY115" fmla="*/ 1629561 h 2079137"/>
              <a:gd name="connsiteX116" fmla="*/ 6086396 w 12192000"/>
              <a:gd name="connsiteY116" fmla="*/ 1642666 h 2079137"/>
              <a:gd name="connsiteX117" fmla="*/ 5867429 w 12192000"/>
              <a:gd name="connsiteY117" fmla="*/ 1695554 h 2079137"/>
              <a:gd name="connsiteX118" fmla="*/ 5772864 w 12192000"/>
              <a:gd name="connsiteY118" fmla="*/ 1689002 h 2079137"/>
              <a:gd name="connsiteX119" fmla="*/ 5629833 w 12192000"/>
              <a:gd name="connsiteY119" fmla="*/ 1713273 h 2079137"/>
              <a:gd name="connsiteX120" fmla="*/ 5504771 w 12192000"/>
              <a:gd name="connsiteY120" fmla="*/ 1725744 h 2079137"/>
              <a:gd name="connsiteX121" fmla="*/ 5490967 w 12192000"/>
              <a:gd name="connsiteY121" fmla="*/ 1726367 h 2079137"/>
              <a:gd name="connsiteX122" fmla="*/ 5486015 w 12192000"/>
              <a:gd name="connsiteY122" fmla="*/ 1721481 h 2079137"/>
              <a:gd name="connsiteX123" fmla="*/ 5439364 w 12192000"/>
              <a:gd name="connsiteY123" fmla="*/ 1721349 h 2079137"/>
              <a:gd name="connsiteX124" fmla="*/ 5350025 w 12192000"/>
              <a:gd name="connsiteY124" fmla="*/ 1729885 h 2079137"/>
              <a:gd name="connsiteX125" fmla="*/ 5336104 w 12192000"/>
              <a:gd name="connsiteY125" fmla="*/ 1734377 h 2079137"/>
              <a:gd name="connsiteX126" fmla="*/ 5245234 w 12192000"/>
              <a:gd name="connsiteY126" fmla="*/ 1738520 h 2079137"/>
              <a:gd name="connsiteX127" fmla="*/ 5182955 w 12192000"/>
              <a:gd name="connsiteY127" fmla="*/ 1744622 h 2079137"/>
              <a:gd name="connsiteX128" fmla="*/ 5169506 w 12192000"/>
              <a:gd name="connsiteY128" fmla="*/ 1748993 h 2079137"/>
              <a:gd name="connsiteX129" fmla="*/ 5154299 w 12192000"/>
              <a:gd name="connsiteY129" fmla="*/ 1744080 h 2079137"/>
              <a:gd name="connsiteX130" fmla="*/ 5149917 w 12192000"/>
              <a:gd name="connsiteY130" fmla="*/ 1739727 h 2079137"/>
              <a:gd name="connsiteX131" fmla="*/ 5100319 w 12192000"/>
              <a:gd name="connsiteY131" fmla="*/ 1745797 h 2079137"/>
              <a:gd name="connsiteX132" fmla="*/ 5094361 w 12192000"/>
              <a:gd name="connsiteY132" fmla="*/ 1745767 h 2079137"/>
              <a:gd name="connsiteX133" fmla="*/ 5053410 w 12192000"/>
              <a:gd name="connsiteY133" fmla="*/ 1742790 h 2079137"/>
              <a:gd name="connsiteX134" fmla="*/ 4992711 w 12192000"/>
              <a:gd name="connsiteY134" fmla="*/ 1734075 h 2079137"/>
              <a:gd name="connsiteX135" fmla="*/ 4930098 w 12192000"/>
              <a:gd name="connsiteY135" fmla="*/ 1717312 h 2079137"/>
              <a:gd name="connsiteX136" fmla="*/ 4893834 w 12192000"/>
              <a:gd name="connsiteY136" fmla="*/ 1710028 h 2079137"/>
              <a:gd name="connsiteX137" fmla="*/ 4868730 w 12192000"/>
              <a:gd name="connsiteY137" fmla="*/ 1702384 h 2079137"/>
              <a:gd name="connsiteX138" fmla="*/ 4797925 w 12192000"/>
              <a:gd name="connsiteY138" fmla="*/ 1695535 h 2079137"/>
              <a:gd name="connsiteX139" fmla="*/ 4677670 w 12192000"/>
              <a:gd name="connsiteY139" fmla="*/ 1689453 h 2079137"/>
              <a:gd name="connsiteX140" fmla="*/ 4634248 w 12192000"/>
              <a:gd name="connsiteY140" fmla="*/ 1680227 h 2079137"/>
              <a:gd name="connsiteX141" fmla="*/ 4632434 w 12192000"/>
              <a:gd name="connsiteY141" fmla="*/ 1674607 h 2079137"/>
              <a:gd name="connsiteX142" fmla="*/ 4619204 w 12192000"/>
              <a:gd name="connsiteY142" fmla="*/ 1672507 h 2079137"/>
              <a:gd name="connsiteX143" fmla="*/ 4616283 w 12192000"/>
              <a:gd name="connsiteY143" fmla="*/ 1670977 h 2079137"/>
              <a:gd name="connsiteX144" fmla="*/ 4598926 w 12192000"/>
              <a:gd name="connsiteY144" fmla="*/ 1663178 h 2079137"/>
              <a:gd name="connsiteX145" fmla="*/ 4547069 w 12192000"/>
              <a:gd name="connsiteY145" fmla="*/ 1670642 h 2079137"/>
              <a:gd name="connsiteX146" fmla="*/ 4523516 w 12192000"/>
              <a:gd name="connsiteY146" fmla="*/ 1669785 h 2079137"/>
              <a:gd name="connsiteX147" fmla="*/ 4500586 w 12192000"/>
              <a:gd name="connsiteY147" fmla="*/ 1675912 h 2079137"/>
              <a:gd name="connsiteX148" fmla="*/ 4488196 w 12192000"/>
              <a:gd name="connsiteY148" fmla="*/ 1683463 h 2079137"/>
              <a:gd name="connsiteX149" fmla="*/ 4445463 w 12192000"/>
              <a:gd name="connsiteY149" fmla="*/ 1695634 h 2079137"/>
              <a:gd name="connsiteX150" fmla="*/ 4446550 w 12192000"/>
              <a:gd name="connsiteY150" fmla="*/ 1680538 h 2079137"/>
              <a:gd name="connsiteX151" fmla="*/ 4365375 w 12192000"/>
              <a:gd name="connsiteY151" fmla="*/ 1697935 h 2079137"/>
              <a:gd name="connsiteX152" fmla="*/ 4305123 w 12192000"/>
              <a:gd name="connsiteY152" fmla="*/ 1714185 h 2079137"/>
              <a:gd name="connsiteX153" fmla="*/ 4292665 w 12192000"/>
              <a:gd name="connsiteY153" fmla="*/ 1720703 h 2079137"/>
              <a:gd name="connsiteX154" fmla="*/ 4276789 w 12192000"/>
              <a:gd name="connsiteY154" fmla="*/ 1718367 h 2079137"/>
              <a:gd name="connsiteX155" fmla="*/ 4271683 w 12192000"/>
              <a:gd name="connsiteY155" fmla="*/ 1714801 h 2079137"/>
              <a:gd name="connsiteX156" fmla="*/ 4223918 w 12192000"/>
              <a:gd name="connsiteY156" fmla="*/ 1728936 h 2079137"/>
              <a:gd name="connsiteX157" fmla="*/ 4218039 w 12192000"/>
              <a:gd name="connsiteY157" fmla="*/ 1729885 h 2079137"/>
              <a:gd name="connsiteX158" fmla="*/ 4177153 w 12192000"/>
              <a:gd name="connsiteY158" fmla="*/ 1733691 h 2079137"/>
              <a:gd name="connsiteX159" fmla="*/ 4051032 w 12192000"/>
              <a:gd name="connsiteY159" fmla="*/ 1728886 h 2079137"/>
              <a:gd name="connsiteX160" fmla="*/ 4013978 w 12192000"/>
              <a:gd name="connsiteY160" fmla="*/ 1727679 h 2079137"/>
              <a:gd name="connsiteX161" fmla="*/ 3987857 w 12192000"/>
              <a:gd name="connsiteY161" fmla="*/ 1724282 h 2079137"/>
              <a:gd name="connsiteX162" fmla="*/ 3916852 w 12192000"/>
              <a:gd name="connsiteY162" fmla="*/ 1729184 h 2079137"/>
              <a:gd name="connsiteX163" fmla="*/ 3797263 w 12192000"/>
              <a:gd name="connsiteY163" fmla="*/ 1742976 h 2079137"/>
              <a:gd name="connsiteX164" fmla="*/ 3752806 w 12192000"/>
              <a:gd name="connsiteY164" fmla="*/ 1741033 h 2079137"/>
              <a:gd name="connsiteX165" fmla="*/ 3749997 w 12192000"/>
              <a:gd name="connsiteY165" fmla="*/ 1735799 h 2079137"/>
              <a:gd name="connsiteX166" fmla="*/ 3736582 w 12192000"/>
              <a:gd name="connsiteY166" fmla="*/ 1735907 h 2079137"/>
              <a:gd name="connsiteX167" fmla="*/ 3733428 w 12192000"/>
              <a:gd name="connsiteY167" fmla="*/ 1734881 h 2079137"/>
              <a:gd name="connsiteX168" fmla="*/ 3714911 w 12192000"/>
              <a:gd name="connsiteY168" fmla="*/ 1730056 h 2079137"/>
              <a:gd name="connsiteX169" fmla="*/ 3665172 w 12192000"/>
              <a:gd name="connsiteY169" fmla="*/ 1745936 h 2079137"/>
              <a:gd name="connsiteX170" fmla="*/ 3552006 w 12192000"/>
              <a:gd name="connsiteY170" fmla="*/ 1755220 h 2079137"/>
              <a:gd name="connsiteX171" fmla="*/ 3390301 w 12192000"/>
              <a:gd name="connsiteY171" fmla="*/ 1762546 h 2079137"/>
              <a:gd name="connsiteX172" fmla="*/ 3264312 w 12192000"/>
              <a:gd name="connsiteY172" fmla="*/ 1774620 h 2079137"/>
              <a:gd name="connsiteX173" fmla="*/ 3106901 w 12192000"/>
              <a:gd name="connsiteY173" fmla="*/ 1804264 h 2079137"/>
              <a:gd name="connsiteX174" fmla="*/ 2993303 w 12192000"/>
              <a:gd name="connsiteY174" fmla="*/ 1806542 h 2079137"/>
              <a:gd name="connsiteX175" fmla="*/ 2979115 w 12192000"/>
              <a:gd name="connsiteY175" fmla="*/ 1815432 h 2079137"/>
              <a:gd name="connsiteX176" fmla="*/ 2963118 w 12192000"/>
              <a:gd name="connsiteY176" fmla="*/ 1820962 h 2079137"/>
              <a:gd name="connsiteX177" fmla="*/ 2961156 w 12192000"/>
              <a:gd name="connsiteY177" fmla="*/ 1820297 h 2079137"/>
              <a:gd name="connsiteX178" fmla="*/ 2925719 w 12192000"/>
              <a:gd name="connsiteY178" fmla="*/ 1828468 h 2079137"/>
              <a:gd name="connsiteX179" fmla="*/ 2857951 w 12192000"/>
              <a:gd name="connsiteY179" fmla="*/ 1842496 h 2079137"/>
              <a:gd name="connsiteX180" fmla="*/ 2857427 w 12192000"/>
              <a:gd name="connsiteY180" fmla="*/ 1841591 h 2079137"/>
              <a:gd name="connsiteX181" fmla="*/ 2846731 w 12192000"/>
              <a:gd name="connsiteY181" fmla="*/ 1839316 h 2079137"/>
              <a:gd name="connsiteX182" fmla="*/ 2826290 w 12192000"/>
              <a:gd name="connsiteY182" fmla="*/ 1837274 h 2079137"/>
              <a:gd name="connsiteX183" fmla="*/ 2779146 w 12192000"/>
              <a:gd name="connsiteY183" fmla="*/ 1820071 h 2079137"/>
              <a:gd name="connsiteX184" fmla="*/ 2739608 w 12192000"/>
              <a:gd name="connsiteY184" fmla="*/ 1827861 h 2079137"/>
              <a:gd name="connsiteX185" fmla="*/ 2731631 w 12192000"/>
              <a:gd name="connsiteY185" fmla="*/ 1828881 h 2079137"/>
              <a:gd name="connsiteX186" fmla="*/ 2731464 w 12192000"/>
              <a:gd name="connsiteY186" fmla="*/ 1828677 h 2079137"/>
              <a:gd name="connsiteX187" fmla="*/ 2723037 w 12192000"/>
              <a:gd name="connsiteY187" fmla="*/ 1829303 h 2079137"/>
              <a:gd name="connsiteX188" fmla="*/ 2701616 w 12192000"/>
              <a:gd name="connsiteY188" fmla="*/ 1832725 h 2079137"/>
              <a:gd name="connsiteX189" fmla="*/ 2696239 w 12192000"/>
              <a:gd name="connsiteY189" fmla="*/ 1831904 h 2079137"/>
              <a:gd name="connsiteX190" fmla="*/ 2663445 w 12192000"/>
              <a:gd name="connsiteY190" fmla="*/ 1825958 h 2079137"/>
              <a:gd name="connsiteX191" fmla="*/ 2560925 w 12192000"/>
              <a:gd name="connsiteY191" fmla="*/ 1829094 h 2079137"/>
              <a:gd name="connsiteX192" fmla="*/ 2458739 w 12192000"/>
              <a:gd name="connsiteY192" fmla="*/ 1834479 h 2079137"/>
              <a:gd name="connsiteX193" fmla="*/ 2356074 w 12192000"/>
              <a:gd name="connsiteY193" fmla="*/ 1836991 h 2079137"/>
              <a:gd name="connsiteX194" fmla="*/ 2304241 w 12192000"/>
              <a:gd name="connsiteY194" fmla="*/ 1822021 h 2079137"/>
              <a:gd name="connsiteX195" fmla="*/ 2298362 w 12192000"/>
              <a:gd name="connsiteY195" fmla="*/ 1822125 h 2079137"/>
              <a:gd name="connsiteX196" fmla="*/ 2283527 w 12192000"/>
              <a:gd name="connsiteY196" fmla="*/ 1826361 h 2079137"/>
              <a:gd name="connsiteX197" fmla="*/ 2278150 w 12192000"/>
              <a:gd name="connsiteY197" fmla="*/ 1828604 h 2079137"/>
              <a:gd name="connsiteX198" fmla="*/ 2269853 w 12192000"/>
              <a:gd name="connsiteY198" fmla="*/ 1830502 h 2079137"/>
              <a:gd name="connsiteX199" fmla="*/ 2269585 w 12192000"/>
              <a:gd name="connsiteY199" fmla="*/ 1830341 h 2079137"/>
              <a:gd name="connsiteX200" fmla="*/ 2225332 w 12192000"/>
              <a:gd name="connsiteY200" fmla="*/ 1845825 h 2079137"/>
              <a:gd name="connsiteX201" fmla="*/ 2169048 w 12192000"/>
              <a:gd name="connsiteY201" fmla="*/ 1837658 h 2079137"/>
              <a:gd name="connsiteX202" fmla="*/ 2147231 w 12192000"/>
              <a:gd name="connsiteY202" fmla="*/ 1839027 h 2079137"/>
              <a:gd name="connsiteX203" fmla="*/ 2135241 w 12192000"/>
              <a:gd name="connsiteY203" fmla="*/ 1838652 h 2079137"/>
              <a:gd name="connsiteX204" fmla="*/ 2099215 w 12192000"/>
              <a:gd name="connsiteY204" fmla="*/ 1850768 h 2079137"/>
              <a:gd name="connsiteX205" fmla="*/ 2094046 w 12192000"/>
              <a:gd name="connsiteY205" fmla="*/ 1850806 h 2079137"/>
              <a:gd name="connsiteX206" fmla="*/ 2071850 w 12192000"/>
              <a:gd name="connsiteY206" fmla="*/ 1861319 h 2079137"/>
              <a:gd name="connsiteX207" fmla="*/ 2039607 w 12192000"/>
              <a:gd name="connsiteY207" fmla="*/ 1874318 h 2079137"/>
              <a:gd name="connsiteX208" fmla="*/ 2037289 w 12192000"/>
              <a:gd name="connsiteY208" fmla="*/ 1874025 h 2079137"/>
              <a:gd name="connsiteX209" fmla="*/ 2023615 w 12192000"/>
              <a:gd name="connsiteY209" fmla="*/ 1881562 h 2079137"/>
              <a:gd name="connsiteX210" fmla="*/ 1957176 w 12192000"/>
              <a:gd name="connsiteY210" fmla="*/ 1898709 h 2079137"/>
              <a:gd name="connsiteX211" fmla="*/ 1858081 w 12192000"/>
              <a:gd name="connsiteY211" fmla="*/ 1923144 h 2079137"/>
              <a:gd name="connsiteX212" fmla="*/ 1738865 w 12192000"/>
              <a:gd name="connsiteY212" fmla="*/ 1944965 h 2079137"/>
              <a:gd name="connsiteX213" fmla="*/ 1616692 w 12192000"/>
              <a:gd name="connsiteY213" fmla="*/ 1989107 h 2079137"/>
              <a:gd name="connsiteX214" fmla="*/ 1411898 w 12192000"/>
              <a:gd name="connsiteY214" fmla="*/ 2046254 h 2079137"/>
              <a:gd name="connsiteX215" fmla="*/ 1375780 w 12192000"/>
              <a:gd name="connsiteY215" fmla="*/ 2047961 h 2079137"/>
              <a:gd name="connsiteX216" fmla="*/ 1375707 w 12192000"/>
              <a:gd name="connsiteY216" fmla="*/ 2047981 h 2079137"/>
              <a:gd name="connsiteX217" fmla="*/ 1285585 w 12192000"/>
              <a:gd name="connsiteY217" fmla="*/ 2047113 h 2079137"/>
              <a:gd name="connsiteX218" fmla="*/ 1263658 w 12192000"/>
              <a:gd name="connsiteY218" fmla="*/ 2041397 h 2079137"/>
              <a:gd name="connsiteX219" fmla="*/ 1170403 w 12192000"/>
              <a:gd name="connsiteY219" fmla="*/ 2033399 h 2079137"/>
              <a:gd name="connsiteX220" fmla="*/ 1153718 w 12192000"/>
              <a:gd name="connsiteY220" fmla="*/ 2029576 h 2079137"/>
              <a:gd name="connsiteX221" fmla="*/ 1133937 w 12192000"/>
              <a:gd name="connsiteY221" fmla="*/ 2032149 h 2079137"/>
              <a:gd name="connsiteX222" fmla="*/ 1054999 w 12192000"/>
              <a:gd name="connsiteY222" fmla="*/ 2043242 h 2079137"/>
              <a:gd name="connsiteX223" fmla="*/ 1018405 w 12192000"/>
              <a:gd name="connsiteY223" fmla="*/ 2048281 h 2079137"/>
              <a:gd name="connsiteX224" fmla="*/ 1016563 w 12192000"/>
              <a:gd name="connsiteY224" fmla="*/ 2051718 h 2079137"/>
              <a:gd name="connsiteX225" fmla="*/ 1008284 w 12192000"/>
              <a:gd name="connsiteY225" fmla="*/ 2046742 h 2079137"/>
              <a:gd name="connsiteX226" fmla="*/ 981974 w 12192000"/>
              <a:gd name="connsiteY226" fmla="*/ 2048363 h 2079137"/>
              <a:gd name="connsiteX227" fmla="*/ 971903 w 12192000"/>
              <a:gd name="connsiteY227" fmla="*/ 2053484 h 2079137"/>
              <a:gd name="connsiteX228" fmla="*/ 954015 w 12192000"/>
              <a:gd name="connsiteY228" fmla="*/ 2052529 h 2079137"/>
              <a:gd name="connsiteX229" fmla="*/ 839571 w 12192000"/>
              <a:gd name="connsiteY229" fmla="*/ 2046509 h 2079137"/>
              <a:gd name="connsiteX230" fmla="*/ 823321 w 12192000"/>
              <a:gd name="connsiteY230" fmla="*/ 2054296 h 2079137"/>
              <a:gd name="connsiteX231" fmla="*/ 800990 w 12192000"/>
              <a:gd name="connsiteY231" fmla="*/ 2051523 h 2079137"/>
              <a:gd name="connsiteX232" fmla="*/ 776439 w 12192000"/>
              <a:gd name="connsiteY232" fmla="*/ 2062634 h 2079137"/>
              <a:gd name="connsiteX233" fmla="*/ 763041 w 12192000"/>
              <a:gd name="connsiteY233" fmla="*/ 2063995 h 2079137"/>
              <a:gd name="connsiteX234" fmla="*/ 757863 w 12192000"/>
              <a:gd name="connsiteY234" fmla="*/ 2065877 h 2079137"/>
              <a:gd name="connsiteX235" fmla="*/ 745053 w 12192000"/>
              <a:gd name="connsiteY235" fmla="*/ 2051831 h 2079137"/>
              <a:gd name="connsiteX236" fmla="*/ 722609 w 12192000"/>
              <a:gd name="connsiteY236" fmla="*/ 2049504 h 2079137"/>
              <a:gd name="connsiteX237" fmla="*/ 717618 w 12192000"/>
              <a:gd name="connsiteY237" fmla="*/ 2042131 h 2079137"/>
              <a:gd name="connsiteX238" fmla="*/ 703285 w 12192000"/>
              <a:gd name="connsiteY238" fmla="*/ 2046808 h 2079137"/>
              <a:gd name="connsiteX239" fmla="*/ 680199 w 12192000"/>
              <a:gd name="connsiteY239" fmla="*/ 2051947 h 2079137"/>
              <a:gd name="connsiteX240" fmla="*/ 667351 w 12192000"/>
              <a:gd name="connsiteY240" fmla="*/ 2054469 h 2079137"/>
              <a:gd name="connsiteX241" fmla="*/ 660961 w 12192000"/>
              <a:gd name="connsiteY241" fmla="*/ 2049404 h 2079137"/>
              <a:gd name="connsiteX242" fmla="*/ 638282 w 12192000"/>
              <a:gd name="connsiteY242" fmla="*/ 2060093 h 2079137"/>
              <a:gd name="connsiteX243" fmla="*/ 583551 w 12192000"/>
              <a:gd name="connsiteY243" fmla="*/ 2070197 h 2079137"/>
              <a:gd name="connsiteX244" fmla="*/ 525274 w 12192000"/>
              <a:gd name="connsiteY244" fmla="*/ 2079137 h 2079137"/>
              <a:gd name="connsiteX245" fmla="*/ 405635 w 12192000"/>
              <a:gd name="connsiteY245" fmla="*/ 2059339 h 2079137"/>
              <a:gd name="connsiteX246" fmla="*/ 281555 w 12192000"/>
              <a:gd name="connsiteY246" fmla="*/ 2022847 h 2079137"/>
              <a:gd name="connsiteX247" fmla="*/ 98513 w 12192000"/>
              <a:gd name="connsiteY247" fmla="*/ 1969504 h 2079137"/>
              <a:gd name="connsiteX248" fmla="*/ 56191 w 12192000"/>
              <a:gd name="connsiteY248" fmla="*/ 1950709 h 2079137"/>
              <a:gd name="connsiteX249" fmla="*/ 0 w 12192000"/>
              <a:gd name="connsiteY249" fmla="*/ 1935789 h 207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</a:cxnLst>
            <a:rect l="l" t="t" r="r" b="b"/>
            <a:pathLst>
              <a:path w="12192000" h="2079137">
                <a:moveTo>
                  <a:pt x="12160143" y="831692"/>
                </a:moveTo>
                <a:lnTo>
                  <a:pt x="12159112" y="833361"/>
                </a:lnTo>
                <a:cubicBezTo>
                  <a:pt x="12157915" y="833832"/>
                  <a:pt x="12157402" y="833649"/>
                  <a:pt x="12158912" y="832430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558063"/>
                </a:lnTo>
                <a:lnTo>
                  <a:pt x="12189259" y="810508"/>
                </a:lnTo>
                <a:lnTo>
                  <a:pt x="12170847" y="825280"/>
                </a:lnTo>
                <a:lnTo>
                  <a:pt x="12160143" y="831692"/>
                </a:lnTo>
                <a:lnTo>
                  <a:pt x="12163806" y="825759"/>
                </a:lnTo>
                <a:cubicBezTo>
                  <a:pt x="12125449" y="821525"/>
                  <a:pt x="12082203" y="824698"/>
                  <a:pt x="12056557" y="810176"/>
                </a:cubicBezTo>
                <a:cubicBezTo>
                  <a:pt x="12050902" y="790976"/>
                  <a:pt x="11923731" y="799312"/>
                  <a:pt x="11900316" y="789618"/>
                </a:cubicBezTo>
                <a:cubicBezTo>
                  <a:pt x="11841702" y="803374"/>
                  <a:pt x="11823963" y="832645"/>
                  <a:pt x="11791206" y="824176"/>
                </a:cubicBezTo>
                <a:cubicBezTo>
                  <a:pt x="11768977" y="817380"/>
                  <a:pt x="11683857" y="828947"/>
                  <a:pt x="11659257" y="800841"/>
                </a:cubicBezTo>
                <a:cubicBezTo>
                  <a:pt x="11617173" y="818107"/>
                  <a:pt x="11602556" y="790694"/>
                  <a:pt x="11569789" y="797135"/>
                </a:cubicBezTo>
                <a:cubicBezTo>
                  <a:pt x="11498310" y="795094"/>
                  <a:pt x="11458472" y="819882"/>
                  <a:pt x="11367885" y="791985"/>
                </a:cubicBezTo>
                <a:cubicBezTo>
                  <a:pt x="11325508" y="798158"/>
                  <a:pt x="11266580" y="755023"/>
                  <a:pt x="11174663" y="788721"/>
                </a:cubicBezTo>
                <a:cubicBezTo>
                  <a:pt x="11122703" y="792192"/>
                  <a:pt x="11150009" y="775410"/>
                  <a:pt x="11068220" y="786994"/>
                </a:cubicBezTo>
                <a:cubicBezTo>
                  <a:pt x="11046931" y="759861"/>
                  <a:pt x="10919185" y="793102"/>
                  <a:pt x="10893266" y="794013"/>
                </a:cubicBezTo>
                <a:cubicBezTo>
                  <a:pt x="10874184" y="776189"/>
                  <a:pt x="10862860" y="788743"/>
                  <a:pt x="10844025" y="789857"/>
                </a:cubicBezTo>
                <a:cubicBezTo>
                  <a:pt x="10836453" y="779294"/>
                  <a:pt x="10820690" y="778184"/>
                  <a:pt x="10814353" y="789010"/>
                </a:cubicBezTo>
                <a:cubicBezTo>
                  <a:pt x="10819669" y="816016"/>
                  <a:pt x="10754019" y="789067"/>
                  <a:pt x="10748393" y="806738"/>
                </a:cubicBezTo>
                <a:cubicBezTo>
                  <a:pt x="10687156" y="807873"/>
                  <a:pt x="10550299" y="781800"/>
                  <a:pt x="10468256" y="778733"/>
                </a:cubicBezTo>
                <a:cubicBezTo>
                  <a:pt x="10436666" y="770025"/>
                  <a:pt x="10371995" y="797252"/>
                  <a:pt x="10256131" y="788332"/>
                </a:cubicBezTo>
                <a:cubicBezTo>
                  <a:pt x="10240995" y="781626"/>
                  <a:pt x="10182664" y="765742"/>
                  <a:pt x="10177442" y="777371"/>
                </a:cubicBezTo>
                <a:cubicBezTo>
                  <a:pt x="10141447" y="775683"/>
                  <a:pt x="10030323" y="810071"/>
                  <a:pt x="10006086" y="792651"/>
                </a:cubicBezTo>
                <a:cubicBezTo>
                  <a:pt x="10009448" y="818833"/>
                  <a:pt x="9960389" y="791426"/>
                  <a:pt x="9952382" y="815411"/>
                </a:cubicBezTo>
                <a:lnTo>
                  <a:pt x="9926457" y="827295"/>
                </a:lnTo>
                <a:lnTo>
                  <a:pt x="9843405" y="867046"/>
                </a:lnTo>
                <a:lnTo>
                  <a:pt x="9830866" y="875047"/>
                </a:lnTo>
                <a:lnTo>
                  <a:pt x="9801807" y="872272"/>
                </a:lnTo>
                <a:lnTo>
                  <a:pt x="9785653" y="861743"/>
                </a:lnTo>
                <a:lnTo>
                  <a:pt x="9781177" y="864820"/>
                </a:lnTo>
                <a:cubicBezTo>
                  <a:pt x="9776153" y="871003"/>
                  <a:pt x="9773556" y="874842"/>
                  <a:pt x="9768640" y="869379"/>
                </a:cubicBezTo>
                <a:lnTo>
                  <a:pt x="9712211" y="900283"/>
                </a:lnTo>
                <a:cubicBezTo>
                  <a:pt x="9706243" y="902750"/>
                  <a:pt x="9698952" y="902954"/>
                  <a:pt x="9689465" y="899268"/>
                </a:cubicBezTo>
                <a:cubicBezTo>
                  <a:pt x="9670819" y="902906"/>
                  <a:pt x="9618108" y="917739"/>
                  <a:pt x="9600339" y="922112"/>
                </a:cubicBezTo>
                <a:lnTo>
                  <a:pt x="9582850" y="925510"/>
                </a:lnTo>
                <a:cubicBezTo>
                  <a:pt x="9574400" y="928631"/>
                  <a:pt x="9556868" y="938130"/>
                  <a:pt x="9549638" y="940845"/>
                </a:cubicBezTo>
                <a:cubicBezTo>
                  <a:pt x="9543792" y="942327"/>
                  <a:pt x="9546812" y="939351"/>
                  <a:pt x="9539471" y="941799"/>
                </a:cubicBezTo>
                <a:cubicBezTo>
                  <a:pt x="9538994" y="947702"/>
                  <a:pt x="9536009" y="953248"/>
                  <a:pt x="9505592" y="955533"/>
                </a:cubicBezTo>
                <a:cubicBezTo>
                  <a:pt x="9486013" y="968563"/>
                  <a:pt x="9460860" y="978842"/>
                  <a:pt x="9432569" y="985377"/>
                </a:cubicBezTo>
                <a:cubicBezTo>
                  <a:pt x="9426990" y="980335"/>
                  <a:pt x="9418918" y="990185"/>
                  <a:pt x="9414216" y="992655"/>
                </a:cubicBezTo>
                <a:cubicBezTo>
                  <a:pt x="9412644" y="989014"/>
                  <a:pt x="9400057" y="989255"/>
                  <a:pt x="9397106" y="992980"/>
                </a:cubicBezTo>
                <a:cubicBezTo>
                  <a:pt x="9314093" y="1020862"/>
                  <a:pt x="9349678" y="978420"/>
                  <a:pt x="9305108" y="1007767"/>
                </a:cubicBezTo>
                <a:cubicBezTo>
                  <a:pt x="9296670" y="1010324"/>
                  <a:pt x="9289251" y="1009612"/>
                  <a:pt x="9282434" y="1007523"/>
                </a:cubicBezTo>
                <a:lnTo>
                  <a:pt x="9271941" y="1002839"/>
                </a:lnTo>
                <a:lnTo>
                  <a:pt x="9238227" y="1017668"/>
                </a:lnTo>
                <a:cubicBezTo>
                  <a:pt x="9221294" y="1023415"/>
                  <a:pt x="9203166" y="1027997"/>
                  <a:pt x="9184265" y="1031275"/>
                </a:cubicBezTo>
                <a:cubicBezTo>
                  <a:pt x="9178371" y="1024135"/>
                  <a:pt x="9165618" y="1036637"/>
                  <a:pt x="9159000" y="1039569"/>
                </a:cubicBezTo>
                <a:cubicBezTo>
                  <a:pt x="9157881" y="1034602"/>
                  <a:pt x="9141725" y="1033964"/>
                  <a:pt x="9137031" y="1038699"/>
                </a:cubicBezTo>
                <a:cubicBezTo>
                  <a:pt x="9023973" y="1069523"/>
                  <a:pt x="9079946" y="1015706"/>
                  <a:pt x="9015702" y="1051400"/>
                </a:cubicBezTo>
                <a:lnTo>
                  <a:pt x="8971403" y="1040542"/>
                </a:lnTo>
                <a:lnTo>
                  <a:pt x="8961826" y="1045364"/>
                </a:lnTo>
                <a:cubicBezTo>
                  <a:pt x="8922837" y="1050010"/>
                  <a:pt x="8909116" y="1040754"/>
                  <a:pt x="8888623" y="1053908"/>
                </a:cubicBezTo>
                <a:cubicBezTo>
                  <a:pt x="8850424" y="1035587"/>
                  <a:pt x="8865892" y="1054194"/>
                  <a:pt x="8841066" y="1060421"/>
                </a:cubicBezTo>
                <a:cubicBezTo>
                  <a:pt x="8818353" y="1064878"/>
                  <a:pt x="8775995" y="1076068"/>
                  <a:pt x="8752342" y="1080646"/>
                </a:cubicBezTo>
                <a:cubicBezTo>
                  <a:pt x="8736966" y="1099406"/>
                  <a:pt x="8723186" y="1079948"/>
                  <a:pt x="8699139" y="1087885"/>
                </a:cubicBezTo>
                <a:cubicBezTo>
                  <a:pt x="8688630" y="1095506"/>
                  <a:pt x="8680324" y="1097539"/>
                  <a:pt x="8667273" y="1092062"/>
                </a:cubicBezTo>
                <a:cubicBezTo>
                  <a:pt x="8619205" y="1128818"/>
                  <a:pt x="8634590" y="1097116"/>
                  <a:pt x="8586064" y="1114603"/>
                </a:cubicBezTo>
                <a:cubicBezTo>
                  <a:pt x="8544721" y="1131913"/>
                  <a:pt x="8496602" y="1145520"/>
                  <a:pt x="8460312" y="1179878"/>
                </a:cubicBezTo>
                <a:cubicBezTo>
                  <a:pt x="8454266" y="1189140"/>
                  <a:pt x="8435781" y="1194455"/>
                  <a:pt x="8419023" y="1191748"/>
                </a:cubicBezTo>
                <a:cubicBezTo>
                  <a:pt x="8416138" y="1191283"/>
                  <a:pt x="8413416" y="1190591"/>
                  <a:pt x="8410939" y="1189696"/>
                </a:cubicBezTo>
                <a:cubicBezTo>
                  <a:pt x="8390077" y="1213458"/>
                  <a:pt x="8370324" y="1205397"/>
                  <a:pt x="8362040" y="1220820"/>
                </a:cubicBezTo>
                <a:cubicBezTo>
                  <a:pt x="8320616" y="1231942"/>
                  <a:pt x="8281663" y="1222882"/>
                  <a:pt x="8273677" y="1236495"/>
                </a:cubicBezTo>
                <a:cubicBezTo>
                  <a:pt x="8251358" y="1238573"/>
                  <a:pt x="8216738" y="1228341"/>
                  <a:pt x="8204283" y="1243537"/>
                </a:cubicBezTo>
                <a:cubicBezTo>
                  <a:pt x="8198634" y="1233135"/>
                  <a:pt x="8181550" y="1254947"/>
                  <a:pt x="8166550" y="1249551"/>
                </a:cubicBezTo>
                <a:cubicBezTo>
                  <a:pt x="8155570" y="1244572"/>
                  <a:pt x="8147825" y="1250027"/>
                  <a:pt x="8137785" y="1251636"/>
                </a:cubicBezTo>
                <a:cubicBezTo>
                  <a:pt x="8123427" y="1248361"/>
                  <a:pt x="8081662" y="1261833"/>
                  <a:pt x="8071596" y="1269274"/>
                </a:cubicBezTo>
                <a:cubicBezTo>
                  <a:pt x="8048949" y="1293759"/>
                  <a:pt x="7983924" y="1284712"/>
                  <a:pt x="7964816" y="1303668"/>
                </a:cubicBezTo>
                <a:cubicBezTo>
                  <a:pt x="7957137" y="1306992"/>
                  <a:pt x="7949335" y="1308861"/>
                  <a:pt x="7941495" y="1309821"/>
                </a:cubicBezTo>
                <a:lnTo>
                  <a:pt x="7919123" y="1310466"/>
                </a:lnTo>
                <a:lnTo>
                  <a:pt x="7911902" y="1306569"/>
                </a:lnTo>
                <a:lnTo>
                  <a:pt x="7898703" y="1309208"/>
                </a:lnTo>
                <a:lnTo>
                  <a:pt x="7894703" y="1308939"/>
                </a:lnTo>
                <a:lnTo>
                  <a:pt x="7872267" y="1308370"/>
                </a:lnTo>
                <a:cubicBezTo>
                  <a:pt x="7886550" y="1330359"/>
                  <a:pt x="7812648" y="1314851"/>
                  <a:pt x="7836454" y="1331265"/>
                </a:cubicBezTo>
                <a:cubicBezTo>
                  <a:pt x="7798907" y="1336933"/>
                  <a:pt x="7831419" y="1351068"/>
                  <a:pt x="7782451" y="1339601"/>
                </a:cubicBezTo>
                <a:cubicBezTo>
                  <a:pt x="7727636" y="1365002"/>
                  <a:pt x="7583002" y="1338768"/>
                  <a:pt x="7542969" y="1372495"/>
                </a:cubicBezTo>
                <a:cubicBezTo>
                  <a:pt x="7546396" y="1360942"/>
                  <a:pt x="7492851" y="1424323"/>
                  <a:pt x="7476832" y="1431655"/>
                </a:cubicBezTo>
                <a:cubicBezTo>
                  <a:pt x="7439619" y="1443703"/>
                  <a:pt x="7425596" y="1454661"/>
                  <a:pt x="7370237" y="1474339"/>
                </a:cubicBezTo>
                <a:cubicBezTo>
                  <a:pt x="7316246" y="1485928"/>
                  <a:pt x="7281903" y="1512712"/>
                  <a:pt x="7222223" y="1510199"/>
                </a:cubicBezTo>
                <a:cubicBezTo>
                  <a:pt x="7221190" y="1514030"/>
                  <a:pt x="7218885" y="1517398"/>
                  <a:pt x="7215703" y="1520424"/>
                </a:cubicBezTo>
                <a:lnTo>
                  <a:pt x="7204548" y="1528145"/>
                </a:lnTo>
                <a:lnTo>
                  <a:pt x="7202038" y="1527954"/>
                </a:lnTo>
                <a:lnTo>
                  <a:pt x="7173860" y="1541605"/>
                </a:lnTo>
                <a:lnTo>
                  <a:pt x="7155079" y="1552495"/>
                </a:lnTo>
                <a:lnTo>
                  <a:pt x="7149757" y="1552732"/>
                </a:lnTo>
                <a:cubicBezTo>
                  <a:pt x="7141378" y="1554948"/>
                  <a:pt x="7115959" y="1563256"/>
                  <a:pt x="7104804" y="1565792"/>
                </a:cubicBezTo>
                <a:cubicBezTo>
                  <a:pt x="7099811" y="1550850"/>
                  <a:pt x="7096935" y="1561973"/>
                  <a:pt x="7082824" y="1567947"/>
                </a:cubicBezTo>
                <a:cubicBezTo>
                  <a:pt x="7071919" y="1546070"/>
                  <a:pt x="7039417" y="1570606"/>
                  <a:pt x="7021520" y="1562334"/>
                </a:cubicBezTo>
                <a:cubicBezTo>
                  <a:pt x="7011400" y="1567217"/>
                  <a:pt x="7000495" y="1571981"/>
                  <a:pt x="6988956" y="1576442"/>
                </a:cubicBezTo>
                <a:lnTo>
                  <a:pt x="6981922" y="1578821"/>
                </a:lnTo>
                <a:lnTo>
                  <a:pt x="6981583" y="1578678"/>
                </a:lnTo>
                <a:cubicBezTo>
                  <a:pt x="6979627" y="1578791"/>
                  <a:pt x="6977153" y="1579421"/>
                  <a:pt x="6973762" y="1580811"/>
                </a:cubicBezTo>
                <a:lnTo>
                  <a:pt x="6969093" y="1583157"/>
                </a:lnTo>
                <a:lnTo>
                  <a:pt x="6890037" y="1575825"/>
                </a:lnTo>
                <a:cubicBezTo>
                  <a:pt x="6849459" y="1579997"/>
                  <a:pt x="6820022" y="1566922"/>
                  <a:pt x="6785054" y="1582200"/>
                </a:cubicBezTo>
                <a:cubicBezTo>
                  <a:pt x="6747047" y="1586037"/>
                  <a:pt x="6712794" y="1582954"/>
                  <a:pt x="6681692" y="1591296"/>
                </a:cubicBezTo>
                <a:cubicBezTo>
                  <a:pt x="6667557" y="1587501"/>
                  <a:pt x="6654822" y="1586753"/>
                  <a:pt x="6644556" y="1595940"/>
                </a:cubicBezTo>
                <a:cubicBezTo>
                  <a:pt x="6608615" y="1597269"/>
                  <a:pt x="6597697" y="1587005"/>
                  <a:pt x="6577106" y="1598261"/>
                </a:cubicBezTo>
                <a:lnTo>
                  <a:pt x="6544183" y="1596149"/>
                </a:lnTo>
                <a:lnTo>
                  <a:pt x="6540921" y="1593857"/>
                </a:lnTo>
                <a:lnTo>
                  <a:pt x="6535046" y="1593283"/>
                </a:lnTo>
                <a:lnTo>
                  <a:pt x="6519853" y="1595771"/>
                </a:lnTo>
                <a:lnTo>
                  <a:pt x="6514280" y="1597376"/>
                </a:lnTo>
                <a:cubicBezTo>
                  <a:pt x="6510385" y="1598232"/>
                  <a:pt x="6507735" y="1598481"/>
                  <a:pt x="6505824" y="1598298"/>
                </a:cubicBezTo>
                <a:lnTo>
                  <a:pt x="6505573" y="1598109"/>
                </a:lnTo>
                <a:lnTo>
                  <a:pt x="6497741" y="1599392"/>
                </a:lnTo>
                <a:cubicBezTo>
                  <a:pt x="6484628" y="1602044"/>
                  <a:pt x="6471968" y="1605085"/>
                  <a:pt x="6459992" y="1608358"/>
                </a:cubicBezTo>
                <a:cubicBezTo>
                  <a:pt x="6447037" y="1597612"/>
                  <a:pt x="6404274" y="1616787"/>
                  <a:pt x="6404572" y="1593771"/>
                </a:cubicBezTo>
                <a:cubicBezTo>
                  <a:pt x="6388277" y="1597519"/>
                  <a:pt x="6380141" y="1607970"/>
                  <a:pt x="6382671" y="1592612"/>
                </a:cubicBezTo>
                <a:lnTo>
                  <a:pt x="6369843" y="1590015"/>
                </a:lnTo>
                <a:lnTo>
                  <a:pt x="6269740" y="1614633"/>
                </a:lnTo>
                <a:lnTo>
                  <a:pt x="6255405" y="1620529"/>
                </a:lnTo>
                <a:cubicBezTo>
                  <a:pt x="6250911" y="1623016"/>
                  <a:pt x="6247090" y="1625968"/>
                  <a:pt x="6244248" y="1629561"/>
                </a:cubicBezTo>
                <a:cubicBezTo>
                  <a:pt x="6188859" y="1618246"/>
                  <a:pt x="6143250" y="1639346"/>
                  <a:pt x="6086396" y="1642666"/>
                </a:cubicBezTo>
                <a:cubicBezTo>
                  <a:pt x="6024311" y="1653696"/>
                  <a:pt x="5889522" y="1686499"/>
                  <a:pt x="5867429" y="1695554"/>
                </a:cubicBezTo>
                <a:cubicBezTo>
                  <a:pt x="5848669" y="1700350"/>
                  <a:pt x="5763994" y="1699795"/>
                  <a:pt x="5772864" y="1689002"/>
                </a:cubicBezTo>
                <a:cubicBezTo>
                  <a:pt x="5718480" y="1716048"/>
                  <a:pt x="5694188" y="1696562"/>
                  <a:pt x="5629833" y="1713273"/>
                </a:cubicBezTo>
                <a:lnTo>
                  <a:pt x="5504771" y="1725744"/>
                </a:lnTo>
                <a:lnTo>
                  <a:pt x="5490967" y="1726367"/>
                </a:lnTo>
                <a:lnTo>
                  <a:pt x="5486015" y="1721481"/>
                </a:lnTo>
                <a:lnTo>
                  <a:pt x="5439364" y="1721349"/>
                </a:lnTo>
                <a:cubicBezTo>
                  <a:pt x="5418850" y="1733129"/>
                  <a:pt x="5381503" y="1725668"/>
                  <a:pt x="5350025" y="1729885"/>
                </a:cubicBezTo>
                <a:lnTo>
                  <a:pt x="5336104" y="1734377"/>
                </a:lnTo>
                <a:lnTo>
                  <a:pt x="5245234" y="1738520"/>
                </a:lnTo>
                <a:lnTo>
                  <a:pt x="5182955" y="1744622"/>
                </a:lnTo>
                <a:lnTo>
                  <a:pt x="5169506" y="1748993"/>
                </a:lnTo>
                <a:lnTo>
                  <a:pt x="5154299" y="1744080"/>
                </a:lnTo>
                <a:cubicBezTo>
                  <a:pt x="5152463" y="1742751"/>
                  <a:pt x="5150989" y="1741283"/>
                  <a:pt x="5149917" y="1739727"/>
                </a:cubicBezTo>
                <a:lnTo>
                  <a:pt x="5100319" y="1745797"/>
                </a:lnTo>
                <a:lnTo>
                  <a:pt x="5094361" y="1745767"/>
                </a:lnTo>
                <a:lnTo>
                  <a:pt x="5053410" y="1742790"/>
                </a:lnTo>
                <a:lnTo>
                  <a:pt x="4992711" y="1734075"/>
                </a:lnTo>
                <a:cubicBezTo>
                  <a:pt x="4972764" y="1728527"/>
                  <a:pt x="4955480" y="1708667"/>
                  <a:pt x="4930098" y="1717312"/>
                </a:cubicBezTo>
                <a:cubicBezTo>
                  <a:pt x="4936142" y="1706767"/>
                  <a:pt x="4900350" y="1719438"/>
                  <a:pt x="4893834" y="1710028"/>
                </a:cubicBezTo>
                <a:cubicBezTo>
                  <a:pt x="4890113" y="1702277"/>
                  <a:pt x="4878389" y="1704314"/>
                  <a:pt x="4868730" y="1702384"/>
                </a:cubicBezTo>
                <a:cubicBezTo>
                  <a:pt x="4860577" y="1694955"/>
                  <a:pt x="4813519" y="1692594"/>
                  <a:pt x="4797925" y="1695535"/>
                </a:cubicBezTo>
                <a:cubicBezTo>
                  <a:pt x="4754973" y="1708626"/>
                  <a:pt x="4712186" y="1679830"/>
                  <a:pt x="4677670" y="1689453"/>
                </a:cubicBezTo>
                <a:cubicBezTo>
                  <a:pt x="4650390" y="1686902"/>
                  <a:pt x="4641786" y="1682702"/>
                  <a:pt x="4634248" y="1680227"/>
                </a:cubicBezTo>
                <a:lnTo>
                  <a:pt x="4632434" y="1674607"/>
                </a:lnTo>
                <a:lnTo>
                  <a:pt x="4619204" y="1672507"/>
                </a:lnTo>
                <a:lnTo>
                  <a:pt x="4616283" y="1670977"/>
                </a:lnTo>
                <a:cubicBezTo>
                  <a:pt x="4610716" y="1668036"/>
                  <a:pt x="4605090" y="1665277"/>
                  <a:pt x="4598926" y="1663178"/>
                </a:cubicBezTo>
                <a:cubicBezTo>
                  <a:pt x="4588025" y="1686237"/>
                  <a:pt x="4544698" y="1649138"/>
                  <a:pt x="4547069" y="1670642"/>
                </a:cubicBezTo>
                <a:lnTo>
                  <a:pt x="4523516" y="1669785"/>
                </a:lnTo>
                <a:lnTo>
                  <a:pt x="4500586" y="1675912"/>
                </a:lnTo>
                <a:lnTo>
                  <a:pt x="4488196" y="1683463"/>
                </a:lnTo>
                <a:lnTo>
                  <a:pt x="4445463" y="1695634"/>
                </a:lnTo>
                <a:lnTo>
                  <a:pt x="4446550" y="1680538"/>
                </a:lnTo>
                <a:lnTo>
                  <a:pt x="4365375" y="1697935"/>
                </a:lnTo>
                <a:lnTo>
                  <a:pt x="4305123" y="1714185"/>
                </a:lnTo>
                <a:lnTo>
                  <a:pt x="4292665" y="1720703"/>
                </a:lnTo>
                <a:lnTo>
                  <a:pt x="4276789" y="1718367"/>
                </a:lnTo>
                <a:cubicBezTo>
                  <a:pt x="4274740" y="1717359"/>
                  <a:pt x="4273021" y="1716157"/>
                  <a:pt x="4271683" y="1714801"/>
                </a:cubicBezTo>
                <a:lnTo>
                  <a:pt x="4223918" y="1728936"/>
                </a:lnTo>
                <a:lnTo>
                  <a:pt x="4218039" y="1729885"/>
                </a:lnTo>
                <a:lnTo>
                  <a:pt x="4177153" y="1733691"/>
                </a:lnTo>
                <a:lnTo>
                  <a:pt x="4051032" y="1728886"/>
                </a:lnTo>
                <a:cubicBezTo>
                  <a:pt x="4055072" y="1717510"/>
                  <a:pt x="4022108" y="1735873"/>
                  <a:pt x="4013978" y="1727679"/>
                </a:cubicBezTo>
                <a:cubicBezTo>
                  <a:pt x="4008905" y="1720660"/>
                  <a:pt x="3997723" y="1724594"/>
                  <a:pt x="3987857" y="1724282"/>
                </a:cubicBezTo>
                <a:cubicBezTo>
                  <a:pt x="3978476" y="1718309"/>
                  <a:pt x="3931683" y="1723723"/>
                  <a:pt x="3916852" y="1729184"/>
                </a:cubicBezTo>
                <a:cubicBezTo>
                  <a:pt x="3876910" y="1749138"/>
                  <a:pt x="3829523" y="1727824"/>
                  <a:pt x="3797263" y="1742976"/>
                </a:cubicBezTo>
                <a:cubicBezTo>
                  <a:pt x="3769922" y="1744951"/>
                  <a:pt x="3760682" y="1742230"/>
                  <a:pt x="3752806" y="1741033"/>
                </a:cubicBezTo>
                <a:lnTo>
                  <a:pt x="3749997" y="1735799"/>
                </a:lnTo>
                <a:lnTo>
                  <a:pt x="3736582" y="1735907"/>
                </a:lnTo>
                <a:lnTo>
                  <a:pt x="3733428" y="1734881"/>
                </a:lnTo>
                <a:cubicBezTo>
                  <a:pt x="3727408" y="1732899"/>
                  <a:pt x="3721365" y="1731108"/>
                  <a:pt x="3714911" y="1730056"/>
                </a:cubicBezTo>
                <a:cubicBezTo>
                  <a:pt x="3708355" y="1754554"/>
                  <a:pt x="3658933" y="1725152"/>
                  <a:pt x="3665172" y="1745936"/>
                </a:cubicBezTo>
                <a:cubicBezTo>
                  <a:pt x="3628569" y="1744420"/>
                  <a:pt x="3583742" y="1775884"/>
                  <a:pt x="3552006" y="1755220"/>
                </a:cubicBezTo>
                <a:cubicBezTo>
                  <a:pt x="3497522" y="1758390"/>
                  <a:pt x="3448310" y="1757433"/>
                  <a:pt x="3390301" y="1762546"/>
                </a:cubicBezTo>
                <a:cubicBezTo>
                  <a:pt x="3345266" y="1774524"/>
                  <a:pt x="3297039" y="1758531"/>
                  <a:pt x="3264312" y="1774620"/>
                </a:cubicBezTo>
                <a:cubicBezTo>
                  <a:pt x="3212634" y="1771139"/>
                  <a:pt x="3147905" y="1780248"/>
                  <a:pt x="3106901" y="1804264"/>
                </a:cubicBezTo>
                <a:cubicBezTo>
                  <a:pt x="3051355" y="1805490"/>
                  <a:pt x="3041708" y="1820368"/>
                  <a:pt x="2993303" y="1806542"/>
                </a:cubicBezTo>
                <a:cubicBezTo>
                  <a:pt x="2989182" y="1810139"/>
                  <a:pt x="2984377" y="1813039"/>
                  <a:pt x="2979115" y="1815432"/>
                </a:cubicBezTo>
                <a:lnTo>
                  <a:pt x="2963118" y="1820962"/>
                </a:lnTo>
                <a:lnTo>
                  <a:pt x="2961156" y="1820297"/>
                </a:lnTo>
                <a:lnTo>
                  <a:pt x="2925719" y="1828468"/>
                </a:lnTo>
                <a:lnTo>
                  <a:pt x="2857951" y="1842496"/>
                </a:lnTo>
                <a:lnTo>
                  <a:pt x="2857427" y="1841591"/>
                </a:lnTo>
                <a:cubicBezTo>
                  <a:pt x="2855386" y="1839734"/>
                  <a:pt x="2852250" y="1838690"/>
                  <a:pt x="2846731" y="1839316"/>
                </a:cubicBezTo>
                <a:cubicBezTo>
                  <a:pt x="2855175" y="1823564"/>
                  <a:pt x="2843311" y="1834035"/>
                  <a:pt x="2826290" y="1837274"/>
                </a:cubicBezTo>
                <a:cubicBezTo>
                  <a:pt x="2835609" y="1813530"/>
                  <a:pt x="2787284" y="1831665"/>
                  <a:pt x="2779146" y="1820071"/>
                </a:cubicBezTo>
                <a:cubicBezTo>
                  <a:pt x="2766432" y="1822985"/>
                  <a:pt x="2753158" y="1825635"/>
                  <a:pt x="2739608" y="1827861"/>
                </a:cubicBezTo>
                <a:lnTo>
                  <a:pt x="2731631" y="1828881"/>
                </a:lnTo>
                <a:cubicBezTo>
                  <a:pt x="2731575" y="1828813"/>
                  <a:pt x="2731521" y="1828744"/>
                  <a:pt x="2731464" y="1828677"/>
                </a:cubicBezTo>
                <a:cubicBezTo>
                  <a:pt x="2729715" y="1828415"/>
                  <a:pt x="2727085" y="1828569"/>
                  <a:pt x="2723037" y="1829303"/>
                </a:cubicBezTo>
                <a:lnTo>
                  <a:pt x="2701616" y="1832725"/>
                </a:lnTo>
                <a:lnTo>
                  <a:pt x="2696239" y="1831904"/>
                </a:lnTo>
                <a:lnTo>
                  <a:pt x="2663445" y="1825958"/>
                </a:lnTo>
                <a:cubicBezTo>
                  <a:pt x="2641260" y="1825904"/>
                  <a:pt x="2595040" y="1827674"/>
                  <a:pt x="2560925" y="1829094"/>
                </a:cubicBezTo>
                <a:cubicBezTo>
                  <a:pt x="2527977" y="1836499"/>
                  <a:pt x="2496507" y="1831991"/>
                  <a:pt x="2458739" y="1834479"/>
                </a:cubicBezTo>
                <a:cubicBezTo>
                  <a:pt x="2419379" y="1848893"/>
                  <a:pt x="2396428" y="1834257"/>
                  <a:pt x="2356074" y="1836991"/>
                </a:cubicBezTo>
                <a:cubicBezTo>
                  <a:pt x="2323435" y="1857644"/>
                  <a:pt x="2325610" y="1826053"/>
                  <a:pt x="2304241" y="1822021"/>
                </a:cubicBezTo>
                <a:lnTo>
                  <a:pt x="2298362" y="1822125"/>
                </a:lnTo>
                <a:lnTo>
                  <a:pt x="2283527" y="1826361"/>
                </a:lnTo>
                <a:lnTo>
                  <a:pt x="2278150" y="1828604"/>
                </a:lnTo>
                <a:cubicBezTo>
                  <a:pt x="2274371" y="1829907"/>
                  <a:pt x="2271762" y="1830461"/>
                  <a:pt x="2269853" y="1830502"/>
                </a:cubicBezTo>
                <a:lnTo>
                  <a:pt x="2269585" y="1830341"/>
                </a:lnTo>
                <a:lnTo>
                  <a:pt x="2225332" y="1845825"/>
                </a:lnTo>
                <a:cubicBezTo>
                  <a:pt x="2211505" y="1836594"/>
                  <a:pt x="2170867" y="1860661"/>
                  <a:pt x="2169048" y="1837658"/>
                </a:cubicBezTo>
                <a:cubicBezTo>
                  <a:pt x="2153238" y="1843278"/>
                  <a:pt x="2146132" y="1854645"/>
                  <a:pt x="2147231" y="1839027"/>
                </a:cubicBezTo>
                <a:cubicBezTo>
                  <a:pt x="2141901" y="1840465"/>
                  <a:pt x="2138205" y="1840014"/>
                  <a:pt x="2135241" y="1838652"/>
                </a:cubicBezTo>
                <a:lnTo>
                  <a:pt x="2099215" y="1850768"/>
                </a:lnTo>
                <a:lnTo>
                  <a:pt x="2094046" y="1850806"/>
                </a:lnTo>
                <a:lnTo>
                  <a:pt x="2071850" y="1861319"/>
                </a:lnTo>
                <a:lnTo>
                  <a:pt x="2039607" y="1874318"/>
                </a:lnTo>
                <a:lnTo>
                  <a:pt x="2037289" y="1874025"/>
                </a:lnTo>
                <a:lnTo>
                  <a:pt x="2023615" y="1881562"/>
                </a:lnTo>
                <a:cubicBezTo>
                  <a:pt x="2019390" y="1884562"/>
                  <a:pt x="1959668" y="1894795"/>
                  <a:pt x="1957176" y="1898709"/>
                </a:cubicBezTo>
                <a:cubicBezTo>
                  <a:pt x="1901224" y="1893805"/>
                  <a:pt x="1914145" y="1913274"/>
                  <a:pt x="1858081" y="1923144"/>
                </a:cubicBezTo>
                <a:cubicBezTo>
                  <a:pt x="1819487" y="1923227"/>
                  <a:pt x="1798952" y="1929741"/>
                  <a:pt x="1738865" y="1944965"/>
                </a:cubicBezTo>
                <a:cubicBezTo>
                  <a:pt x="1698633" y="1955957"/>
                  <a:pt x="1670491" y="1978862"/>
                  <a:pt x="1616692" y="1989107"/>
                </a:cubicBezTo>
                <a:cubicBezTo>
                  <a:pt x="1565257" y="2022368"/>
                  <a:pt x="1474172" y="2022156"/>
                  <a:pt x="1411898" y="2046254"/>
                </a:cubicBezTo>
                <a:cubicBezTo>
                  <a:pt x="1380237" y="2035952"/>
                  <a:pt x="1386648" y="2042292"/>
                  <a:pt x="1375780" y="2047961"/>
                </a:cubicBezTo>
                <a:cubicBezTo>
                  <a:pt x="1375756" y="2047968"/>
                  <a:pt x="1375731" y="2047974"/>
                  <a:pt x="1375707" y="2047981"/>
                </a:cubicBezTo>
                <a:lnTo>
                  <a:pt x="1285585" y="2047113"/>
                </a:lnTo>
                <a:cubicBezTo>
                  <a:pt x="1279541" y="2043453"/>
                  <a:pt x="1272537" y="2040974"/>
                  <a:pt x="1263658" y="2041397"/>
                </a:cubicBezTo>
                <a:cubicBezTo>
                  <a:pt x="1212454" y="2058890"/>
                  <a:pt x="1258499" y="2026611"/>
                  <a:pt x="1170403" y="2033399"/>
                </a:cubicBezTo>
                <a:cubicBezTo>
                  <a:pt x="1166530" y="2036274"/>
                  <a:pt x="1154254" y="2033463"/>
                  <a:pt x="1153718" y="2029576"/>
                </a:cubicBezTo>
                <a:cubicBezTo>
                  <a:pt x="1148486" y="2030819"/>
                  <a:pt x="1137980" y="2038354"/>
                  <a:pt x="1133937" y="2032149"/>
                </a:cubicBezTo>
                <a:cubicBezTo>
                  <a:pt x="1104720" y="2031606"/>
                  <a:pt x="1077532" y="2035424"/>
                  <a:pt x="1054999" y="2043242"/>
                </a:cubicBezTo>
                <a:cubicBezTo>
                  <a:pt x="1024875" y="2038090"/>
                  <a:pt x="1020473" y="2042711"/>
                  <a:pt x="1018405" y="2048281"/>
                </a:cubicBezTo>
                <a:lnTo>
                  <a:pt x="1016563" y="2051718"/>
                </a:lnTo>
                <a:lnTo>
                  <a:pt x="1008284" y="2046742"/>
                </a:lnTo>
                <a:cubicBezTo>
                  <a:pt x="999244" y="2043620"/>
                  <a:pt x="990505" y="2044937"/>
                  <a:pt x="981974" y="2048363"/>
                </a:cubicBezTo>
                <a:lnTo>
                  <a:pt x="971903" y="2053484"/>
                </a:lnTo>
                <a:lnTo>
                  <a:pt x="954015" y="2052529"/>
                </a:lnTo>
                <a:cubicBezTo>
                  <a:pt x="931960" y="2051365"/>
                  <a:pt x="861352" y="2046214"/>
                  <a:pt x="839571" y="2046509"/>
                </a:cubicBezTo>
                <a:lnTo>
                  <a:pt x="823321" y="2054296"/>
                </a:lnTo>
                <a:lnTo>
                  <a:pt x="800990" y="2051523"/>
                </a:lnTo>
                <a:cubicBezTo>
                  <a:pt x="790723" y="2052171"/>
                  <a:pt x="782268" y="2055403"/>
                  <a:pt x="776439" y="2062634"/>
                </a:cubicBezTo>
                <a:cubicBezTo>
                  <a:pt x="773155" y="2056184"/>
                  <a:pt x="769593" y="2059253"/>
                  <a:pt x="763041" y="2063995"/>
                </a:cubicBezTo>
                <a:lnTo>
                  <a:pt x="757863" y="2065877"/>
                </a:lnTo>
                <a:lnTo>
                  <a:pt x="745053" y="2051831"/>
                </a:lnTo>
                <a:lnTo>
                  <a:pt x="722609" y="2049504"/>
                </a:lnTo>
                <a:lnTo>
                  <a:pt x="717618" y="2042131"/>
                </a:lnTo>
                <a:lnTo>
                  <a:pt x="703285" y="2046808"/>
                </a:lnTo>
                <a:cubicBezTo>
                  <a:pt x="698219" y="2048137"/>
                  <a:pt x="690058" y="2049926"/>
                  <a:pt x="680199" y="2051947"/>
                </a:cubicBezTo>
                <a:lnTo>
                  <a:pt x="667351" y="2054469"/>
                </a:lnTo>
                <a:lnTo>
                  <a:pt x="660961" y="2049404"/>
                </a:lnTo>
                <a:lnTo>
                  <a:pt x="638282" y="2060093"/>
                </a:lnTo>
                <a:lnTo>
                  <a:pt x="583551" y="2070197"/>
                </a:lnTo>
                <a:cubicBezTo>
                  <a:pt x="569268" y="2091365"/>
                  <a:pt x="529124" y="2053106"/>
                  <a:pt x="525274" y="2079137"/>
                </a:cubicBezTo>
                <a:cubicBezTo>
                  <a:pt x="506495" y="2056498"/>
                  <a:pt x="440091" y="2069666"/>
                  <a:pt x="405635" y="2059339"/>
                </a:cubicBezTo>
                <a:cubicBezTo>
                  <a:pt x="397410" y="2069278"/>
                  <a:pt x="294416" y="2032966"/>
                  <a:pt x="281555" y="2022847"/>
                </a:cubicBezTo>
                <a:cubicBezTo>
                  <a:pt x="171589" y="1986245"/>
                  <a:pt x="126791" y="1985528"/>
                  <a:pt x="98513" y="1969504"/>
                </a:cubicBezTo>
                <a:cubicBezTo>
                  <a:pt x="85544" y="1965247"/>
                  <a:pt x="73324" y="1958000"/>
                  <a:pt x="56191" y="1950709"/>
                </a:cubicBezTo>
                <a:lnTo>
                  <a:pt x="0" y="19357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E73078-4D49-4D81-96D3-C0C4B03BD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6" y="548640"/>
            <a:ext cx="9543405" cy="11887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37F486-5D7F-4765-9374-CC4DB19BD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7987" y="2431765"/>
            <a:ext cx="8276026" cy="3320031"/>
          </a:xfrm>
        </p:spPr>
        <p:txBody>
          <a:bodyPr anchor="ctr">
            <a:normAutofit/>
          </a:bodyPr>
          <a:lstStyle/>
          <a:p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Giger, J. N. 2017. </a:t>
            </a:r>
            <a: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Transcultural nursing: assessment and intervention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7th edition. St. Louis, Toronto: Mosby.  </a:t>
            </a:r>
          </a:p>
          <a:p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20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Kvale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S. 1996</a:t>
            </a:r>
            <a:r>
              <a:rPr lang="en-GB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Interviews: An Introduction to Qualitative Research Interviewing.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Sage Publications.</a:t>
            </a:r>
          </a:p>
          <a:p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sz="2000" b="0" i="0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Nimmon</a:t>
            </a:r>
            <a:r>
              <a:rPr lang="en-GB" sz="20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 L. </a:t>
            </a:r>
            <a:r>
              <a:rPr lang="en-GB" sz="2000" b="0" i="0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Stenfors</a:t>
            </a:r>
            <a:r>
              <a:rPr lang="en-GB" sz="20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-Hayes. T. 2016. The “handling of power in the physician-patient encounter: perceptions from experienced physicians” . </a:t>
            </a:r>
            <a:r>
              <a:rPr lang="en-GB" sz="2000" b="0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BMC Medical </a:t>
            </a:r>
            <a:r>
              <a:rPr lang="en-GB" sz="2000" b="0" i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Educion</a:t>
            </a:r>
            <a:r>
              <a:rPr lang="en-GB" sz="20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16:114. 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2DCE2C-2863-46FA-9BE7-24365A24D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24586" y="5970896"/>
            <a:ext cx="9967416" cy="887104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481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57D3F5-7D3A-461B-9992-A12E0B3C5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Reflect upon how: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58B7EA-4678-4E5B-8ADD-BE04CFB2A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r>
              <a:rPr lang="en-GB" dirty="0"/>
              <a:t> </a:t>
            </a:r>
            <a:r>
              <a:rPr lang="en-GB" sz="5400" dirty="0"/>
              <a:t>You might prepare for, and conduct, this hour long qualitative interview</a:t>
            </a:r>
          </a:p>
        </p:txBody>
      </p:sp>
    </p:spTree>
    <p:extLst>
      <p:ext uri="{BB962C8B-B14F-4D97-AF65-F5344CB8AC3E}">
        <p14:creationId xmlns:p14="http://schemas.microsoft.com/office/powerpoint/2010/main" val="70087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BBFA3-F8C3-48C9-956A-33B5D1255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4600" dirty="0"/>
              <a:t>This PowerPoint has provided:</a:t>
            </a:r>
          </a:p>
        </p:txBody>
      </p:sp>
      <p:pic>
        <p:nvPicPr>
          <p:cNvPr id="5" name="Picture 4" descr="Working space background">
            <a:extLst>
              <a:ext uri="{FF2B5EF4-FFF2-40B4-BE49-F238E27FC236}">
                <a16:creationId xmlns:a16="http://schemas.microsoft.com/office/drawing/2014/main" id="{E7B138AC-9F39-4DF9-8EE0-F410F22F5D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70" r="-1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92D17-8CDF-4AD4-B141-47D94B16C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endParaRPr lang="en-GB" sz="2200" dirty="0"/>
          </a:p>
          <a:p>
            <a:r>
              <a:rPr lang="en-GB" sz="3600" dirty="0"/>
              <a:t>Some tips on conducting a qualitative research interview</a:t>
            </a:r>
          </a:p>
          <a:p>
            <a:endParaRPr lang="en-GB" sz="3600" dirty="0"/>
          </a:p>
          <a:p>
            <a:r>
              <a:rPr lang="en-GB" sz="3600" dirty="0"/>
              <a:t>Continue this learning through reading and research</a:t>
            </a:r>
          </a:p>
        </p:txBody>
      </p:sp>
    </p:spTree>
    <p:extLst>
      <p:ext uri="{BB962C8B-B14F-4D97-AF65-F5344CB8AC3E}">
        <p14:creationId xmlns:p14="http://schemas.microsoft.com/office/powerpoint/2010/main" val="3727545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1282</Words>
  <Application>Microsoft Office PowerPoint</Application>
  <PresentationFormat>Widescreen</PresentationFormat>
  <Paragraphs>112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Droid Serif</vt:lpstr>
      <vt:lpstr>Open Sans</vt:lpstr>
      <vt:lpstr>Vollkorn</vt:lpstr>
      <vt:lpstr>Office Theme</vt:lpstr>
      <vt:lpstr>ADVANCED RESEARCH METHODS IN COUNSELLING:  Conducting a qualitative research interview</vt:lpstr>
      <vt:lpstr>The aim of this PowerPoint is to provide:</vt:lpstr>
      <vt:lpstr>Definition of qualitative interviews</vt:lpstr>
      <vt:lpstr>PowerPoint Presentation</vt:lpstr>
      <vt:lpstr>Types of Interviews</vt:lpstr>
      <vt:lpstr>How do we conduct a qualitative research interview? </vt:lpstr>
      <vt:lpstr>Where do we start …</vt:lpstr>
      <vt:lpstr>GOOD PREPARATION IS THE KEY</vt:lpstr>
      <vt:lpstr>ON THE DAY OF THE INTERVIEW …</vt:lpstr>
      <vt:lpstr>ON THE DAY OF THE INTERVIEW :</vt:lpstr>
      <vt:lpstr>Remember …..</vt:lpstr>
      <vt:lpstr>Consider cultural and power issues:     </vt:lpstr>
      <vt:lpstr>Build rapport with your respondents </vt:lpstr>
      <vt:lpstr>The skill of asking questions …</vt:lpstr>
      <vt:lpstr>Remember: The Interview is an Interpersonal Encounter … … …</vt:lpstr>
      <vt:lpstr>Remember: The Interview is an Interpersonal Encounter … … …</vt:lpstr>
      <vt:lpstr>Successful interviews … … …</vt:lpstr>
      <vt:lpstr>Similar to counselling skills, Interviews call for:</vt:lpstr>
      <vt:lpstr>Successful interviews … … …</vt:lpstr>
      <vt:lpstr>  </vt:lpstr>
      <vt:lpstr>Ending the interview and dissemination</vt:lpstr>
      <vt:lpstr>Debriefing process …</vt:lpstr>
      <vt:lpstr>Successful interviews…</vt:lpstr>
      <vt:lpstr>Suggested reading: You may find the following chapters helpful …</vt:lpstr>
      <vt:lpstr>Further ‘Top up’ reading:</vt:lpstr>
      <vt:lpstr>References:</vt:lpstr>
      <vt:lpstr>Reflect upon how:</vt:lpstr>
      <vt:lpstr>This PowerPoint has provided: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qualitative research interview</dc:title>
  <dc:creator>Beverly Cole</dc:creator>
  <cp:lastModifiedBy>Beverly Cole</cp:lastModifiedBy>
  <cp:revision>11</cp:revision>
  <dcterms:created xsi:type="dcterms:W3CDTF">2021-10-20T19:09:58Z</dcterms:created>
  <dcterms:modified xsi:type="dcterms:W3CDTF">2023-10-30T17:31:01Z</dcterms:modified>
</cp:coreProperties>
</file>