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Lst>
  <p:notesMasterIdLst>
    <p:notesMasterId r:id="rId32"/>
  </p:notesMasterIdLst>
  <p:sldIdLst>
    <p:sldId id="256" r:id="rId6"/>
    <p:sldId id="454" r:id="rId7"/>
    <p:sldId id="378" r:id="rId8"/>
    <p:sldId id="448" r:id="rId9"/>
    <p:sldId id="463" r:id="rId10"/>
    <p:sldId id="464" r:id="rId11"/>
    <p:sldId id="465" r:id="rId12"/>
    <p:sldId id="466" r:id="rId13"/>
    <p:sldId id="467" r:id="rId14"/>
    <p:sldId id="468" r:id="rId15"/>
    <p:sldId id="469" r:id="rId16"/>
    <p:sldId id="470" r:id="rId17"/>
    <p:sldId id="263" r:id="rId18"/>
    <p:sldId id="264" r:id="rId19"/>
    <p:sldId id="299" r:id="rId20"/>
    <p:sldId id="300" r:id="rId21"/>
    <p:sldId id="302" r:id="rId22"/>
    <p:sldId id="312" r:id="rId23"/>
    <p:sldId id="313" r:id="rId24"/>
    <p:sldId id="314" r:id="rId25"/>
    <p:sldId id="303" r:id="rId26"/>
    <p:sldId id="472" r:id="rId27"/>
    <p:sldId id="473" r:id="rId28"/>
    <p:sldId id="377" r:id="rId29"/>
    <p:sldId id="455" r:id="rId30"/>
    <p:sldId id="47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33"/>
    <a:srgbClr val="FF3300"/>
    <a:srgbClr val="FF0066"/>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7968EA-E5B7-4F44-8795-C7ADF35F0559}" v="111" dt="2021-03-06T12:45:02.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5" d="100"/>
          <a:sy n="85" d="100"/>
        </p:scale>
        <p:origin x="236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C7968EA-E5B7-4F44-8795-C7ADF35F0559}"/>
    <pc:docChg chg="undo redo custSel addSld delSld modSld sldOrd">
      <pc:chgData name="Paul Tinkler" userId="bcebf29c-73c2-433d-80d2-6bad896374bf" providerId="ADAL" clId="{2C7968EA-E5B7-4F44-8795-C7ADF35F0559}" dt="2021-03-06T12:45:02.469" v="5122" actId="20577"/>
      <pc:docMkLst>
        <pc:docMk/>
      </pc:docMkLst>
      <pc:sldChg chg="modSp mod">
        <pc:chgData name="Paul Tinkler" userId="bcebf29c-73c2-433d-80d2-6bad896374bf" providerId="ADAL" clId="{2C7968EA-E5B7-4F44-8795-C7ADF35F0559}" dt="2021-03-05T14:38:56.740" v="72"/>
        <pc:sldMkLst>
          <pc:docMk/>
          <pc:sldMk cId="3169044310" sldId="256"/>
        </pc:sldMkLst>
        <pc:spChg chg="mod">
          <ac:chgData name="Paul Tinkler" userId="bcebf29c-73c2-433d-80d2-6bad896374bf" providerId="ADAL" clId="{2C7968EA-E5B7-4F44-8795-C7ADF35F0559}" dt="2021-03-05T14:38:56.740" v="72"/>
          <ac:spMkLst>
            <pc:docMk/>
            <pc:sldMk cId="3169044310" sldId="256"/>
            <ac:spMk id="2" creationId="{00000000-0000-0000-0000-000000000000}"/>
          </ac:spMkLst>
        </pc:spChg>
        <pc:spChg chg="mod">
          <ac:chgData name="Paul Tinkler" userId="bcebf29c-73c2-433d-80d2-6bad896374bf" providerId="ADAL" clId="{2C7968EA-E5B7-4F44-8795-C7ADF35F0559}" dt="2021-03-02T10:09:04.053" v="1" actId="20577"/>
          <ac:spMkLst>
            <pc:docMk/>
            <pc:sldMk cId="3169044310" sldId="256"/>
            <ac:spMk id="3" creationId="{00000000-0000-0000-0000-000000000000}"/>
          </ac:spMkLst>
        </pc:spChg>
      </pc:sldChg>
      <pc:sldChg chg="del">
        <pc:chgData name="Paul Tinkler" userId="bcebf29c-73c2-433d-80d2-6bad896374bf" providerId="ADAL" clId="{2C7968EA-E5B7-4F44-8795-C7ADF35F0559}" dt="2021-03-04T20:27:27.177" v="3" actId="47"/>
        <pc:sldMkLst>
          <pc:docMk/>
          <pc:sldMk cId="2946759782" sldId="258"/>
        </pc:sldMkLst>
      </pc:sldChg>
      <pc:sldChg chg="del">
        <pc:chgData name="Paul Tinkler" userId="bcebf29c-73c2-433d-80d2-6bad896374bf" providerId="ADAL" clId="{2C7968EA-E5B7-4F44-8795-C7ADF35F0559}" dt="2021-03-04T20:27:29.183" v="5" actId="47"/>
        <pc:sldMkLst>
          <pc:docMk/>
          <pc:sldMk cId="2190170647" sldId="259"/>
        </pc:sldMkLst>
      </pc:sldChg>
      <pc:sldChg chg="del">
        <pc:chgData name="Paul Tinkler" userId="bcebf29c-73c2-433d-80d2-6bad896374bf" providerId="ADAL" clId="{2C7968EA-E5B7-4F44-8795-C7ADF35F0559}" dt="2021-03-04T20:27:28.249" v="4" actId="47"/>
        <pc:sldMkLst>
          <pc:docMk/>
          <pc:sldMk cId="798469229" sldId="261"/>
        </pc:sldMkLst>
      </pc:sldChg>
      <pc:sldChg chg="del">
        <pc:chgData name="Paul Tinkler" userId="bcebf29c-73c2-433d-80d2-6bad896374bf" providerId="ADAL" clId="{2C7968EA-E5B7-4F44-8795-C7ADF35F0559}" dt="2021-03-04T20:27:32.708" v="6" actId="47"/>
        <pc:sldMkLst>
          <pc:docMk/>
          <pc:sldMk cId="1797060126" sldId="262"/>
        </pc:sldMkLst>
      </pc:sldChg>
      <pc:sldChg chg="del">
        <pc:chgData name="Paul Tinkler" userId="bcebf29c-73c2-433d-80d2-6bad896374bf" providerId="ADAL" clId="{2C7968EA-E5B7-4F44-8795-C7ADF35F0559}" dt="2021-03-04T20:27:34.028" v="8" actId="47"/>
        <pc:sldMkLst>
          <pc:docMk/>
          <pc:sldMk cId="1778726461" sldId="263"/>
        </pc:sldMkLst>
      </pc:sldChg>
      <pc:sldChg chg="add">
        <pc:chgData name="Paul Tinkler" userId="bcebf29c-73c2-433d-80d2-6bad896374bf" providerId="ADAL" clId="{2C7968EA-E5B7-4F44-8795-C7ADF35F0559}" dt="2021-03-04T20:30:34.911" v="27"/>
        <pc:sldMkLst>
          <pc:docMk/>
          <pc:sldMk cId="4115568935" sldId="263"/>
        </pc:sldMkLst>
      </pc:sldChg>
      <pc:sldChg chg="add">
        <pc:chgData name="Paul Tinkler" userId="bcebf29c-73c2-433d-80d2-6bad896374bf" providerId="ADAL" clId="{2C7968EA-E5B7-4F44-8795-C7ADF35F0559}" dt="2021-03-04T20:32:02.086" v="28"/>
        <pc:sldMkLst>
          <pc:docMk/>
          <pc:sldMk cId="602457196" sldId="264"/>
        </pc:sldMkLst>
      </pc:sldChg>
      <pc:sldChg chg="del">
        <pc:chgData name="Paul Tinkler" userId="bcebf29c-73c2-433d-80d2-6bad896374bf" providerId="ADAL" clId="{2C7968EA-E5B7-4F44-8795-C7ADF35F0559}" dt="2021-03-04T20:27:34.378" v="9" actId="47"/>
        <pc:sldMkLst>
          <pc:docMk/>
          <pc:sldMk cId="1491428932" sldId="264"/>
        </pc:sldMkLst>
      </pc:sldChg>
      <pc:sldChg chg="del">
        <pc:chgData name="Paul Tinkler" userId="bcebf29c-73c2-433d-80d2-6bad896374bf" providerId="ADAL" clId="{2C7968EA-E5B7-4F44-8795-C7ADF35F0559}" dt="2021-03-04T20:27:35.893" v="11" actId="47"/>
        <pc:sldMkLst>
          <pc:docMk/>
          <pc:sldMk cId="1988019079" sldId="266"/>
        </pc:sldMkLst>
      </pc:sldChg>
      <pc:sldChg chg="del">
        <pc:chgData name="Paul Tinkler" userId="bcebf29c-73c2-433d-80d2-6bad896374bf" providerId="ADAL" clId="{2C7968EA-E5B7-4F44-8795-C7ADF35F0559}" dt="2021-03-04T20:27:36.190" v="12" actId="47"/>
        <pc:sldMkLst>
          <pc:docMk/>
          <pc:sldMk cId="358682477" sldId="268"/>
        </pc:sldMkLst>
      </pc:sldChg>
      <pc:sldChg chg="del">
        <pc:chgData name="Paul Tinkler" userId="bcebf29c-73c2-433d-80d2-6bad896374bf" providerId="ADAL" clId="{2C7968EA-E5B7-4F44-8795-C7ADF35F0559}" dt="2021-03-04T20:27:36.433" v="13" actId="47"/>
        <pc:sldMkLst>
          <pc:docMk/>
          <pc:sldMk cId="203760362" sldId="269"/>
        </pc:sldMkLst>
      </pc:sldChg>
      <pc:sldChg chg="del">
        <pc:chgData name="Paul Tinkler" userId="bcebf29c-73c2-433d-80d2-6bad896374bf" providerId="ADAL" clId="{2C7968EA-E5B7-4F44-8795-C7ADF35F0559}" dt="2021-03-04T20:27:36.753" v="14" actId="47"/>
        <pc:sldMkLst>
          <pc:docMk/>
          <pc:sldMk cId="2459798602" sldId="271"/>
        </pc:sldMkLst>
      </pc:sldChg>
      <pc:sldChg chg="del">
        <pc:chgData name="Paul Tinkler" userId="bcebf29c-73c2-433d-80d2-6bad896374bf" providerId="ADAL" clId="{2C7968EA-E5B7-4F44-8795-C7ADF35F0559}" dt="2021-03-04T20:27:37.089" v="15" actId="47"/>
        <pc:sldMkLst>
          <pc:docMk/>
          <pc:sldMk cId="4073184726" sldId="272"/>
        </pc:sldMkLst>
      </pc:sldChg>
      <pc:sldChg chg="del">
        <pc:chgData name="Paul Tinkler" userId="bcebf29c-73c2-433d-80d2-6bad896374bf" providerId="ADAL" clId="{2C7968EA-E5B7-4F44-8795-C7ADF35F0559}" dt="2021-03-04T20:27:37.513" v="16" actId="47"/>
        <pc:sldMkLst>
          <pc:docMk/>
          <pc:sldMk cId="340894681" sldId="273"/>
        </pc:sldMkLst>
      </pc:sldChg>
      <pc:sldChg chg="del">
        <pc:chgData name="Paul Tinkler" userId="bcebf29c-73c2-433d-80d2-6bad896374bf" providerId="ADAL" clId="{2C7968EA-E5B7-4F44-8795-C7ADF35F0559}" dt="2021-03-04T20:27:38.732" v="17" actId="47"/>
        <pc:sldMkLst>
          <pc:docMk/>
          <pc:sldMk cId="25214500" sldId="274"/>
        </pc:sldMkLst>
      </pc:sldChg>
      <pc:sldChg chg="del">
        <pc:chgData name="Paul Tinkler" userId="bcebf29c-73c2-433d-80d2-6bad896374bf" providerId="ADAL" clId="{2C7968EA-E5B7-4F44-8795-C7ADF35F0559}" dt="2021-03-04T20:27:40.072" v="18" actId="47"/>
        <pc:sldMkLst>
          <pc:docMk/>
          <pc:sldMk cId="2858355793" sldId="275"/>
        </pc:sldMkLst>
      </pc:sldChg>
      <pc:sldChg chg="del">
        <pc:chgData name="Paul Tinkler" userId="bcebf29c-73c2-433d-80d2-6bad896374bf" providerId="ADAL" clId="{2C7968EA-E5B7-4F44-8795-C7ADF35F0559}" dt="2021-03-04T20:27:40.843" v="19" actId="47"/>
        <pc:sldMkLst>
          <pc:docMk/>
          <pc:sldMk cId="626976956" sldId="278"/>
        </pc:sldMkLst>
      </pc:sldChg>
      <pc:sldChg chg="del">
        <pc:chgData name="Paul Tinkler" userId="bcebf29c-73c2-433d-80d2-6bad896374bf" providerId="ADAL" clId="{2C7968EA-E5B7-4F44-8795-C7ADF35F0559}" dt="2021-03-04T20:30:10.473" v="21" actId="47"/>
        <pc:sldMkLst>
          <pc:docMk/>
          <pc:sldMk cId="794143026" sldId="279"/>
        </pc:sldMkLst>
      </pc:sldChg>
      <pc:sldChg chg="del">
        <pc:chgData name="Paul Tinkler" userId="bcebf29c-73c2-433d-80d2-6bad896374bf" providerId="ADAL" clId="{2C7968EA-E5B7-4F44-8795-C7ADF35F0559}" dt="2021-03-04T20:30:11.418" v="22" actId="47"/>
        <pc:sldMkLst>
          <pc:docMk/>
          <pc:sldMk cId="1242757631" sldId="280"/>
        </pc:sldMkLst>
      </pc:sldChg>
      <pc:sldChg chg="del">
        <pc:chgData name="Paul Tinkler" userId="bcebf29c-73c2-433d-80d2-6bad896374bf" providerId="ADAL" clId="{2C7968EA-E5B7-4F44-8795-C7ADF35F0559}" dt="2021-03-04T20:30:12.214" v="23" actId="47"/>
        <pc:sldMkLst>
          <pc:docMk/>
          <pc:sldMk cId="1208648693" sldId="281"/>
        </pc:sldMkLst>
      </pc:sldChg>
      <pc:sldChg chg="del">
        <pc:chgData name="Paul Tinkler" userId="bcebf29c-73c2-433d-80d2-6bad896374bf" providerId="ADAL" clId="{2C7968EA-E5B7-4F44-8795-C7ADF35F0559}" dt="2021-03-04T20:30:13.042" v="24" actId="47"/>
        <pc:sldMkLst>
          <pc:docMk/>
          <pc:sldMk cId="2063939153" sldId="291"/>
        </pc:sldMkLst>
      </pc:sldChg>
      <pc:sldChg chg="del">
        <pc:chgData name="Paul Tinkler" userId="bcebf29c-73c2-433d-80d2-6bad896374bf" providerId="ADAL" clId="{2C7968EA-E5B7-4F44-8795-C7ADF35F0559}" dt="2021-03-04T20:27:34.948" v="10" actId="47"/>
        <pc:sldMkLst>
          <pc:docMk/>
          <pc:sldMk cId="3834751609" sldId="295"/>
        </pc:sldMkLst>
      </pc:sldChg>
      <pc:sldChg chg="del">
        <pc:chgData name="Paul Tinkler" userId="bcebf29c-73c2-433d-80d2-6bad896374bf" providerId="ADAL" clId="{2C7968EA-E5B7-4F44-8795-C7ADF35F0559}" dt="2021-03-04T20:30:15.928" v="26" actId="47"/>
        <pc:sldMkLst>
          <pc:docMk/>
          <pc:sldMk cId="321260988" sldId="297"/>
        </pc:sldMkLst>
      </pc:sldChg>
      <pc:sldChg chg="del">
        <pc:chgData name="Paul Tinkler" userId="bcebf29c-73c2-433d-80d2-6bad896374bf" providerId="ADAL" clId="{2C7968EA-E5B7-4F44-8795-C7ADF35F0559}" dt="2021-03-04T20:27:21.273" v="2" actId="47"/>
        <pc:sldMkLst>
          <pc:docMk/>
          <pc:sldMk cId="3218648388" sldId="298"/>
        </pc:sldMkLst>
      </pc:sldChg>
      <pc:sldChg chg="modSp add mod">
        <pc:chgData name="Paul Tinkler" userId="bcebf29c-73c2-433d-80d2-6bad896374bf" providerId="ADAL" clId="{2C7968EA-E5B7-4F44-8795-C7ADF35F0559}" dt="2021-03-05T16:53:57.420" v="4333" actId="1076"/>
        <pc:sldMkLst>
          <pc:docMk/>
          <pc:sldMk cId="3105801613" sldId="299"/>
        </pc:sldMkLst>
        <pc:spChg chg="mod">
          <ac:chgData name="Paul Tinkler" userId="bcebf29c-73c2-433d-80d2-6bad896374bf" providerId="ADAL" clId="{2C7968EA-E5B7-4F44-8795-C7ADF35F0559}" dt="2021-03-05T16:52:56.976" v="4321" actId="14100"/>
          <ac:spMkLst>
            <pc:docMk/>
            <pc:sldMk cId="3105801613" sldId="299"/>
            <ac:spMk id="4" creationId="{457324EE-0C35-4212-B1CC-166684012759}"/>
          </ac:spMkLst>
        </pc:spChg>
        <pc:spChg chg="mod">
          <ac:chgData name="Paul Tinkler" userId="bcebf29c-73c2-433d-80d2-6bad896374bf" providerId="ADAL" clId="{2C7968EA-E5B7-4F44-8795-C7ADF35F0559}" dt="2021-03-05T16:53:27.057" v="4327" actId="14100"/>
          <ac:spMkLst>
            <pc:docMk/>
            <pc:sldMk cId="3105801613" sldId="299"/>
            <ac:spMk id="5" creationId="{2230C254-6942-4116-8B8D-E0CD4F585B37}"/>
          </ac:spMkLst>
        </pc:spChg>
        <pc:spChg chg="mod">
          <ac:chgData name="Paul Tinkler" userId="bcebf29c-73c2-433d-80d2-6bad896374bf" providerId="ADAL" clId="{2C7968EA-E5B7-4F44-8795-C7ADF35F0559}" dt="2021-03-05T16:53:41.957" v="4331" actId="1076"/>
          <ac:spMkLst>
            <pc:docMk/>
            <pc:sldMk cId="3105801613" sldId="299"/>
            <ac:spMk id="8" creationId="{2CD6BD7B-2152-4505-A742-8B746B557080}"/>
          </ac:spMkLst>
        </pc:spChg>
        <pc:spChg chg="mod">
          <ac:chgData name="Paul Tinkler" userId="bcebf29c-73c2-433d-80d2-6bad896374bf" providerId="ADAL" clId="{2C7968EA-E5B7-4F44-8795-C7ADF35F0559}" dt="2021-03-05T16:53:10.286" v="4324" actId="20577"/>
          <ac:spMkLst>
            <pc:docMk/>
            <pc:sldMk cId="3105801613" sldId="299"/>
            <ac:spMk id="11" creationId="{46482891-4738-4BF7-83BB-C5B02F2474C3}"/>
          </ac:spMkLst>
        </pc:spChg>
        <pc:spChg chg="mod">
          <ac:chgData name="Paul Tinkler" userId="bcebf29c-73c2-433d-80d2-6bad896374bf" providerId="ADAL" clId="{2C7968EA-E5B7-4F44-8795-C7ADF35F0559}" dt="2021-03-05T16:53:16.692" v="4325" actId="1076"/>
          <ac:spMkLst>
            <pc:docMk/>
            <pc:sldMk cId="3105801613" sldId="299"/>
            <ac:spMk id="12" creationId="{8032871C-E607-4AC3-AA03-7573F7243633}"/>
          </ac:spMkLst>
        </pc:spChg>
        <pc:spChg chg="mod">
          <ac:chgData name="Paul Tinkler" userId="bcebf29c-73c2-433d-80d2-6bad896374bf" providerId="ADAL" clId="{2C7968EA-E5B7-4F44-8795-C7ADF35F0559}" dt="2021-03-05T16:53:54.386" v="4332" actId="1076"/>
          <ac:spMkLst>
            <pc:docMk/>
            <pc:sldMk cId="3105801613" sldId="299"/>
            <ac:spMk id="14" creationId="{0267A7D9-8B88-47A8-9097-0A21CA8222CC}"/>
          </ac:spMkLst>
        </pc:spChg>
        <pc:spChg chg="mod">
          <ac:chgData name="Paul Tinkler" userId="bcebf29c-73c2-433d-80d2-6bad896374bf" providerId="ADAL" clId="{2C7968EA-E5B7-4F44-8795-C7ADF35F0559}" dt="2021-03-05T16:53:57.420" v="4333" actId="1076"/>
          <ac:spMkLst>
            <pc:docMk/>
            <pc:sldMk cId="3105801613" sldId="299"/>
            <ac:spMk id="15" creationId="{907C0E5C-EB0D-4B44-8AA7-9A1787CFC7E4}"/>
          </ac:spMkLst>
        </pc:spChg>
        <pc:cxnChg chg="mod">
          <ac:chgData name="Paul Tinkler" userId="bcebf29c-73c2-433d-80d2-6bad896374bf" providerId="ADAL" clId="{2C7968EA-E5B7-4F44-8795-C7ADF35F0559}" dt="2021-03-05T16:53:27.057" v="4327" actId="14100"/>
          <ac:cxnSpMkLst>
            <pc:docMk/>
            <pc:sldMk cId="3105801613" sldId="299"/>
            <ac:cxnSpMk id="7" creationId="{F96103C5-BCC5-4621-84D7-57F4CF5F07AB}"/>
          </ac:cxnSpMkLst>
        </pc:cxnChg>
        <pc:cxnChg chg="mod">
          <ac:chgData name="Paul Tinkler" userId="bcebf29c-73c2-433d-80d2-6bad896374bf" providerId="ADAL" clId="{2C7968EA-E5B7-4F44-8795-C7ADF35F0559}" dt="2021-03-05T16:53:41.957" v="4331" actId="1076"/>
          <ac:cxnSpMkLst>
            <pc:docMk/>
            <pc:sldMk cId="3105801613" sldId="299"/>
            <ac:cxnSpMk id="10" creationId="{A8E4EC4F-D3EF-4FEC-B80A-8224773235D5}"/>
          </ac:cxnSpMkLst>
        </pc:cxnChg>
      </pc:sldChg>
      <pc:sldChg chg="del">
        <pc:chgData name="Paul Tinkler" userId="bcebf29c-73c2-433d-80d2-6bad896374bf" providerId="ADAL" clId="{2C7968EA-E5B7-4F44-8795-C7ADF35F0559}" dt="2021-03-04T20:27:33.722" v="7" actId="47"/>
        <pc:sldMkLst>
          <pc:docMk/>
          <pc:sldMk cId="3962294458" sldId="299"/>
        </pc:sldMkLst>
      </pc:sldChg>
      <pc:sldChg chg="add">
        <pc:chgData name="Paul Tinkler" userId="bcebf29c-73c2-433d-80d2-6bad896374bf" providerId="ADAL" clId="{2C7968EA-E5B7-4F44-8795-C7ADF35F0559}" dt="2021-03-04T20:32:14.949" v="30"/>
        <pc:sldMkLst>
          <pc:docMk/>
          <pc:sldMk cId="365133918" sldId="300"/>
        </pc:sldMkLst>
      </pc:sldChg>
      <pc:sldChg chg="del">
        <pc:chgData name="Paul Tinkler" userId="bcebf29c-73c2-433d-80d2-6bad896374bf" providerId="ADAL" clId="{2C7968EA-E5B7-4F44-8795-C7ADF35F0559}" dt="2021-03-04T20:30:08.268" v="20" actId="47"/>
        <pc:sldMkLst>
          <pc:docMk/>
          <pc:sldMk cId="2058602467" sldId="300"/>
        </pc:sldMkLst>
      </pc:sldChg>
      <pc:sldChg chg="del">
        <pc:chgData name="Paul Tinkler" userId="bcebf29c-73c2-433d-80d2-6bad896374bf" providerId="ADAL" clId="{2C7968EA-E5B7-4F44-8795-C7ADF35F0559}" dt="2021-03-04T20:30:14.254" v="25" actId="47"/>
        <pc:sldMkLst>
          <pc:docMk/>
          <pc:sldMk cId="2378565976" sldId="301"/>
        </pc:sldMkLst>
      </pc:sldChg>
      <pc:sldChg chg="modSp add mod">
        <pc:chgData name="Paul Tinkler" userId="bcebf29c-73c2-433d-80d2-6bad896374bf" providerId="ADAL" clId="{2C7968EA-E5B7-4F44-8795-C7ADF35F0559}" dt="2021-03-04T20:32:20.892" v="32" actId="27636"/>
        <pc:sldMkLst>
          <pc:docMk/>
          <pc:sldMk cId="1242688641" sldId="302"/>
        </pc:sldMkLst>
        <pc:spChg chg="mod">
          <ac:chgData name="Paul Tinkler" userId="bcebf29c-73c2-433d-80d2-6bad896374bf" providerId="ADAL" clId="{2C7968EA-E5B7-4F44-8795-C7ADF35F0559}" dt="2021-03-04T20:32:20.892" v="32" actId="27636"/>
          <ac:spMkLst>
            <pc:docMk/>
            <pc:sldMk cId="1242688641" sldId="302"/>
            <ac:spMk id="2" creationId="{335163B4-F080-42C6-9130-1C9D2D236CB8}"/>
          </ac:spMkLst>
        </pc:spChg>
      </pc:sldChg>
      <pc:sldChg chg="add">
        <pc:chgData name="Paul Tinkler" userId="bcebf29c-73c2-433d-80d2-6bad896374bf" providerId="ADAL" clId="{2C7968EA-E5B7-4F44-8795-C7ADF35F0559}" dt="2021-03-04T20:32:44.960" v="37"/>
        <pc:sldMkLst>
          <pc:docMk/>
          <pc:sldMk cId="3802591817" sldId="303"/>
        </pc:sldMkLst>
      </pc:sldChg>
      <pc:sldChg chg="add">
        <pc:chgData name="Paul Tinkler" userId="bcebf29c-73c2-433d-80d2-6bad896374bf" providerId="ADAL" clId="{2C7968EA-E5B7-4F44-8795-C7ADF35F0559}" dt="2021-03-04T20:32:26.069" v="33"/>
        <pc:sldMkLst>
          <pc:docMk/>
          <pc:sldMk cId="1761247462" sldId="312"/>
        </pc:sldMkLst>
      </pc:sldChg>
      <pc:sldChg chg="modSp add mod">
        <pc:chgData name="Paul Tinkler" userId="bcebf29c-73c2-433d-80d2-6bad896374bf" providerId="ADAL" clId="{2C7968EA-E5B7-4F44-8795-C7ADF35F0559}" dt="2021-03-05T16:54:51.855" v="4334" actId="20577"/>
        <pc:sldMkLst>
          <pc:docMk/>
          <pc:sldMk cId="2091656315" sldId="313"/>
        </pc:sldMkLst>
        <pc:spChg chg="mod">
          <ac:chgData name="Paul Tinkler" userId="bcebf29c-73c2-433d-80d2-6bad896374bf" providerId="ADAL" clId="{2C7968EA-E5B7-4F44-8795-C7ADF35F0559}" dt="2021-03-05T16:54:51.855" v="4334" actId="20577"/>
          <ac:spMkLst>
            <pc:docMk/>
            <pc:sldMk cId="2091656315" sldId="313"/>
            <ac:spMk id="3" creationId="{CE7C5F9F-E1F9-4A52-BAC3-8658DE7DBA09}"/>
          </ac:spMkLst>
        </pc:spChg>
      </pc:sldChg>
      <pc:sldChg chg="modSp add mod">
        <pc:chgData name="Paul Tinkler" userId="bcebf29c-73c2-433d-80d2-6bad896374bf" providerId="ADAL" clId="{2C7968EA-E5B7-4F44-8795-C7ADF35F0559}" dt="2021-03-05T16:55:05.066" v="4337" actId="20577"/>
        <pc:sldMkLst>
          <pc:docMk/>
          <pc:sldMk cId="1845525444" sldId="314"/>
        </pc:sldMkLst>
        <pc:spChg chg="mod">
          <ac:chgData name="Paul Tinkler" userId="bcebf29c-73c2-433d-80d2-6bad896374bf" providerId="ADAL" clId="{2C7968EA-E5B7-4F44-8795-C7ADF35F0559}" dt="2021-03-05T14:38:56.740" v="72"/>
          <ac:spMkLst>
            <pc:docMk/>
            <pc:sldMk cId="1845525444" sldId="314"/>
            <ac:spMk id="2" creationId="{4D7D6D11-C55A-420F-BB83-D5E70621674A}"/>
          </ac:spMkLst>
        </pc:spChg>
        <pc:spChg chg="mod">
          <ac:chgData name="Paul Tinkler" userId="bcebf29c-73c2-433d-80d2-6bad896374bf" providerId="ADAL" clId="{2C7968EA-E5B7-4F44-8795-C7ADF35F0559}" dt="2021-03-05T16:55:05.066" v="4337" actId="20577"/>
          <ac:spMkLst>
            <pc:docMk/>
            <pc:sldMk cId="1845525444" sldId="314"/>
            <ac:spMk id="3" creationId="{66B81C09-8FB8-4BDC-A891-2ECDAD548A96}"/>
          </ac:spMkLst>
        </pc:spChg>
      </pc:sldChg>
      <pc:sldChg chg="modSp">
        <pc:chgData name="Paul Tinkler" userId="bcebf29c-73c2-433d-80d2-6bad896374bf" providerId="ADAL" clId="{2C7968EA-E5B7-4F44-8795-C7ADF35F0559}" dt="2021-03-05T14:38:56.740" v="72"/>
        <pc:sldMkLst>
          <pc:docMk/>
          <pc:sldMk cId="2058534929" sldId="377"/>
        </pc:sldMkLst>
        <pc:spChg chg="mod">
          <ac:chgData name="Paul Tinkler" userId="bcebf29c-73c2-433d-80d2-6bad896374bf" providerId="ADAL" clId="{2C7968EA-E5B7-4F44-8795-C7ADF35F0559}" dt="2021-03-05T14:38:56.740" v="72"/>
          <ac:spMkLst>
            <pc:docMk/>
            <pc:sldMk cId="2058534929" sldId="377"/>
            <ac:spMk id="2" creationId="{2AC89C35-4F29-4E58-BE04-20D965CAEBF8}"/>
          </ac:spMkLst>
        </pc:spChg>
      </pc:sldChg>
      <pc:sldChg chg="modSp mod modAnim">
        <pc:chgData name="Paul Tinkler" userId="bcebf29c-73c2-433d-80d2-6bad896374bf" providerId="ADAL" clId="{2C7968EA-E5B7-4F44-8795-C7ADF35F0559}" dt="2021-03-06T12:45:02.469" v="5122" actId="20577"/>
        <pc:sldMkLst>
          <pc:docMk/>
          <pc:sldMk cId="3254800580" sldId="378"/>
        </pc:sldMkLst>
        <pc:spChg chg="mod">
          <ac:chgData name="Paul Tinkler" userId="bcebf29c-73c2-433d-80d2-6bad896374bf" providerId="ADAL" clId="{2C7968EA-E5B7-4F44-8795-C7ADF35F0559}" dt="2021-03-06T12:45:02.469" v="5122" actId="20577"/>
          <ac:spMkLst>
            <pc:docMk/>
            <pc:sldMk cId="3254800580" sldId="378"/>
            <ac:spMk id="3" creationId="{656DFEBC-83E2-4D34-AC5E-6E0A47BE73CE}"/>
          </ac:spMkLst>
        </pc:spChg>
      </pc:sldChg>
      <pc:sldChg chg="modSp">
        <pc:chgData name="Paul Tinkler" userId="bcebf29c-73c2-433d-80d2-6bad896374bf" providerId="ADAL" clId="{2C7968EA-E5B7-4F44-8795-C7ADF35F0559}" dt="2021-03-05T14:38:56.740" v="72"/>
        <pc:sldMkLst>
          <pc:docMk/>
          <pc:sldMk cId="3212947102" sldId="448"/>
        </pc:sldMkLst>
        <pc:spChg chg="mod">
          <ac:chgData name="Paul Tinkler" userId="bcebf29c-73c2-433d-80d2-6bad896374bf" providerId="ADAL" clId="{2C7968EA-E5B7-4F44-8795-C7ADF35F0559}" dt="2021-03-05T14:38:56.740" v="72"/>
          <ac:spMkLst>
            <pc:docMk/>
            <pc:sldMk cId="3212947102" sldId="448"/>
            <ac:spMk id="2" creationId="{1A8689D4-0240-5B42-B292-ED52582EAC8E}"/>
          </ac:spMkLst>
        </pc:spChg>
      </pc:sldChg>
      <pc:sldChg chg="del">
        <pc:chgData name="Paul Tinkler" userId="bcebf29c-73c2-433d-80d2-6bad896374bf" providerId="ADAL" clId="{2C7968EA-E5B7-4F44-8795-C7ADF35F0559}" dt="2021-03-04T20:33:03.878" v="38" actId="47"/>
        <pc:sldMkLst>
          <pc:docMk/>
          <pc:sldMk cId="2216435235" sldId="456"/>
        </pc:sldMkLst>
      </pc:sldChg>
      <pc:sldChg chg="del">
        <pc:chgData name="Paul Tinkler" userId="bcebf29c-73c2-433d-80d2-6bad896374bf" providerId="ADAL" clId="{2C7968EA-E5B7-4F44-8795-C7ADF35F0559}" dt="2021-03-04T20:33:11.412" v="39" actId="47"/>
        <pc:sldMkLst>
          <pc:docMk/>
          <pc:sldMk cId="3105899325" sldId="457"/>
        </pc:sldMkLst>
      </pc:sldChg>
      <pc:sldChg chg="del">
        <pc:chgData name="Paul Tinkler" userId="bcebf29c-73c2-433d-80d2-6bad896374bf" providerId="ADAL" clId="{2C7968EA-E5B7-4F44-8795-C7ADF35F0559}" dt="2021-03-04T20:33:14.213" v="40" actId="47"/>
        <pc:sldMkLst>
          <pc:docMk/>
          <pc:sldMk cId="3142731103" sldId="458"/>
        </pc:sldMkLst>
      </pc:sldChg>
      <pc:sldChg chg="add modNotesTx">
        <pc:chgData name="Paul Tinkler" userId="bcebf29c-73c2-433d-80d2-6bad896374bf" providerId="ADAL" clId="{2C7968EA-E5B7-4F44-8795-C7ADF35F0559}" dt="2021-03-05T14:42:56.393" v="161" actId="20577"/>
        <pc:sldMkLst>
          <pc:docMk/>
          <pc:sldMk cId="3259961136" sldId="463"/>
        </pc:sldMkLst>
      </pc:sldChg>
      <pc:sldChg chg="addSp delSp modSp new mod ord modClrScheme chgLayout modNotesTx">
        <pc:chgData name="Paul Tinkler" userId="bcebf29c-73c2-433d-80d2-6bad896374bf" providerId="ADAL" clId="{2C7968EA-E5B7-4F44-8795-C7ADF35F0559}" dt="2021-03-05T14:49:15.111" v="833" actId="20577"/>
        <pc:sldMkLst>
          <pc:docMk/>
          <pc:sldMk cId="2871517471" sldId="464"/>
        </pc:sldMkLst>
        <pc:spChg chg="add del mod ord">
          <ac:chgData name="Paul Tinkler" userId="bcebf29c-73c2-433d-80d2-6bad896374bf" providerId="ADAL" clId="{2C7968EA-E5B7-4F44-8795-C7ADF35F0559}" dt="2021-03-05T14:43:06.453" v="171" actId="20577"/>
          <ac:spMkLst>
            <pc:docMk/>
            <pc:sldMk cId="2871517471" sldId="464"/>
            <ac:spMk id="2" creationId="{640CB677-E746-4EF0-8E57-A7513626D1D9}"/>
          </ac:spMkLst>
        </pc:spChg>
        <pc:spChg chg="add del mod ord">
          <ac:chgData name="Paul Tinkler" userId="bcebf29c-73c2-433d-80d2-6bad896374bf" providerId="ADAL" clId="{2C7968EA-E5B7-4F44-8795-C7ADF35F0559}" dt="2021-03-05T14:43:11.637" v="172" actId="478"/>
          <ac:spMkLst>
            <pc:docMk/>
            <pc:sldMk cId="2871517471" sldId="464"/>
            <ac:spMk id="3" creationId="{30FF420E-0E49-421C-9234-C6B09480C123}"/>
          </ac:spMkLst>
        </pc:spChg>
        <pc:spChg chg="del mod">
          <ac:chgData name="Paul Tinkler" userId="bcebf29c-73c2-433d-80d2-6bad896374bf" providerId="ADAL" clId="{2C7968EA-E5B7-4F44-8795-C7ADF35F0559}" dt="2021-03-05T14:39:34.425" v="80" actId="478"/>
          <ac:spMkLst>
            <pc:docMk/>
            <pc:sldMk cId="2871517471" sldId="464"/>
            <ac:spMk id="4" creationId="{32C8E53E-BA20-4F35-9C89-5BC098838C28}"/>
          </ac:spMkLst>
        </pc:spChg>
        <pc:spChg chg="add del mod ord">
          <ac:chgData name="Paul Tinkler" userId="bcebf29c-73c2-433d-80d2-6bad896374bf" providerId="ADAL" clId="{2C7968EA-E5B7-4F44-8795-C7ADF35F0559}" dt="2021-03-05T14:40:18.167" v="82" actId="700"/>
          <ac:spMkLst>
            <pc:docMk/>
            <pc:sldMk cId="2871517471" sldId="464"/>
            <ac:spMk id="5" creationId="{866F6290-0901-470F-867F-4428DA5D0A06}"/>
          </ac:spMkLst>
        </pc:spChg>
        <pc:spChg chg="add del mod ord">
          <ac:chgData name="Paul Tinkler" userId="bcebf29c-73c2-433d-80d2-6bad896374bf" providerId="ADAL" clId="{2C7968EA-E5B7-4F44-8795-C7ADF35F0559}" dt="2021-03-05T14:40:18.167" v="82" actId="700"/>
          <ac:spMkLst>
            <pc:docMk/>
            <pc:sldMk cId="2871517471" sldId="464"/>
            <ac:spMk id="6" creationId="{625DCDEE-CCD8-4214-B0E0-B540974DB49A}"/>
          </ac:spMkLst>
        </pc:spChg>
        <pc:spChg chg="add del">
          <ac:chgData name="Paul Tinkler" userId="bcebf29c-73c2-433d-80d2-6bad896374bf" providerId="ADAL" clId="{2C7968EA-E5B7-4F44-8795-C7ADF35F0559}" dt="2021-03-05T14:43:16.413" v="174" actId="478"/>
          <ac:spMkLst>
            <pc:docMk/>
            <pc:sldMk cId="2871517471" sldId="464"/>
            <ac:spMk id="8" creationId="{BB572778-2A7E-4790-9C31-9FB0995B2DC7}"/>
          </ac:spMkLst>
        </pc:spChg>
        <pc:spChg chg="add mod">
          <ac:chgData name="Paul Tinkler" userId="bcebf29c-73c2-433d-80d2-6bad896374bf" providerId="ADAL" clId="{2C7968EA-E5B7-4F44-8795-C7ADF35F0559}" dt="2021-03-05T14:45:23.880" v="200" actId="1076"/>
          <ac:spMkLst>
            <pc:docMk/>
            <pc:sldMk cId="2871517471" sldId="464"/>
            <ac:spMk id="9" creationId="{15107056-E0D3-40B9-985D-435B368FA035}"/>
          </ac:spMkLst>
        </pc:spChg>
        <pc:spChg chg="add mod">
          <ac:chgData name="Paul Tinkler" userId="bcebf29c-73c2-433d-80d2-6bad896374bf" providerId="ADAL" clId="{2C7968EA-E5B7-4F44-8795-C7ADF35F0559}" dt="2021-03-05T14:44:07.572" v="183" actId="20577"/>
          <ac:spMkLst>
            <pc:docMk/>
            <pc:sldMk cId="2871517471" sldId="464"/>
            <ac:spMk id="12" creationId="{8EE0A0F8-80E0-4A4D-B8B4-17E8ED257FD8}"/>
          </ac:spMkLst>
        </pc:spChg>
        <pc:spChg chg="add mod">
          <ac:chgData name="Paul Tinkler" userId="bcebf29c-73c2-433d-80d2-6bad896374bf" providerId="ADAL" clId="{2C7968EA-E5B7-4F44-8795-C7ADF35F0559}" dt="2021-03-05T14:45:16.316" v="199" actId="1076"/>
          <ac:spMkLst>
            <pc:docMk/>
            <pc:sldMk cId="2871517471" sldId="464"/>
            <ac:spMk id="13" creationId="{F116294C-DD76-4C0C-BA74-B7EDDF0B080E}"/>
          </ac:spMkLst>
        </pc:spChg>
        <pc:cxnChg chg="add mod">
          <ac:chgData name="Paul Tinkler" userId="bcebf29c-73c2-433d-80d2-6bad896374bf" providerId="ADAL" clId="{2C7968EA-E5B7-4F44-8795-C7ADF35F0559}" dt="2021-03-05T14:43:33.695" v="176" actId="1076"/>
          <ac:cxnSpMkLst>
            <pc:docMk/>
            <pc:sldMk cId="2871517471" sldId="464"/>
            <ac:cxnSpMk id="10" creationId="{0B4054D0-54AE-46FF-8D63-AB6C8AB47159}"/>
          </ac:cxnSpMkLst>
        </pc:cxnChg>
        <pc:cxnChg chg="add mod">
          <ac:chgData name="Paul Tinkler" userId="bcebf29c-73c2-433d-80d2-6bad896374bf" providerId="ADAL" clId="{2C7968EA-E5B7-4F44-8795-C7ADF35F0559}" dt="2021-03-05T14:43:33.695" v="176" actId="1076"/>
          <ac:cxnSpMkLst>
            <pc:docMk/>
            <pc:sldMk cId="2871517471" sldId="464"/>
            <ac:cxnSpMk id="11" creationId="{AEEBAA39-01E8-4F99-9885-E71D7DC97EB3}"/>
          </ac:cxnSpMkLst>
        </pc:cxnChg>
      </pc:sldChg>
      <pc:sldChg chg="delSp modSp new del mod">
        <pc:chgData name="Paul Tinkler" userId="bcebf29c-73c2-433d-80d2-6bad896374bf" providerId="ADAL" clId="{2C7968EA-E5B7-4F44-8795-C7ADF35F0559}" dt="2021-03-05T14:37:49.474" v="65" actId="47"/>
        <pc:sldMkLst>
          <pc:docMk/>
          <pc:sldMk cId="3081568816" sldId="464"/>
        </pc:sldMkLst>
        <pc:spChg chg="mod">
          <ac:chgData name="Paul Tinkler" userId="bcebf29c-73c2-433d-80d2-6bad896374bf" providerId="ADAL" clId="{2C7968EA-E5B7-4F44-8795-C7ADF35F0559}" dt="2021-03-05T14:36:40.132" v="60" actId="122"/>
          <ac:spMkLst>
            <pc:docMk/>
            <pc:sldMk cId="3081568816" sldId="464"/>
            <ac:spMk id="2" creationId="{BD6F296D-C6C6-496B-824D-A3CCA5C0F235}"/>
          </ac:spMkLst>
        </pc:spChg>
        <pc:spChg chg="mod">
          <ac:chgData name="Paul Tinkler" userId="bcebf29c-73c2-433d-80d2-6bad896374bf" providerId="ADAL" clId="{2C7968EA-E5B7-4F44-8795-C7ADF35F0559}" dt="2021-03-05T14:36:51.732" v="63" actId="14100"/>
          <ac:spMkLst>
            <pc:docMk/>
            <pc:sldMk cId="3081568816" sldId="464"/>
            <ac:spMk id="3" creationId="{650BEC18-1694-4A9D-92FF-8EAD7D4133F3}"/>
          </ac:spMkLst>
        </pc:spChg>
        <pc:spChg chg="del">
          <ac:chgData name="Paul Tinkler" userId="bcebf29c-73c2-433d-80d2-6bad896374bf" providerId="ADAL" clId="{2C7968EA-E5B7-4F44-8795-C7ADF35F0559}" dt="2021-03-05T14:36:48.908" v="62" actId="478"/>
          <ac:spMkLst>
            <pc:docMk/>
            <pc:sldMk cId="3081568816" sldId="464"/>
            <ac:spMk id="4" creationId="{4534EEBE-283B-4292-BD72-1B25B0EA3A60}"/>
          </ac:spMkLst>
        </pc:spChg>
      </pc:sldChg>
      <pc:sldChg chg="delSp new del mod">
        <pc:chgData name="Paul Tinkler" userId="bcebf29c-73c2-433d-80d2-6bad896374bf" providerId="ADAL" clId="{2C7968EA-E5B7-4F44-8795-C7ADF35F0559}" dt="2021-03-05T14:38:43.607" v="69" actId="47"/>
        <pc:sldMkLst>
          <pc:docMk/>
          <pc:sldMk cId="4116834084" sldId="464"/>
        </pc:sldMkLst>
        <pc:spChg chg="del">
          <ac:chgData name="Paul Tinkler" userId="bcebf29c-73c2-433d-80d2-6bad896374bf" providerId="ADAL" clId="{2C7968EA-E5B7-4F44-8795-C7ADF35F0559}" dt="2021-03-05T14:38:21.840" v="67" actId="478"/>
          <ac:spMkLst>
            <pc:docMk/>
            <pc:sldMk cId="4116834084" sldId="464"/>
            <ac:spMk id="3" creationId="{16F4A47C-DCB6-4CCB-A6C4-2902D110A9EE}"/>
          </ac:spMkLst>
        </pc:spChg>
      </pc:sldChg>
      <pc:sldChg chg="new del">
        <pc:chgData name="Paul Tinkler" userId="bcebf29c-73c2-433d-80d2-6bad896374bf" providerId="ADAL" clId="{2C7968EA-E5B7-4F44-8795-C7ADF35F0559}" dt="2021-03-05T14:38:46.047" v="70" actId="47"/>
        <pc:sldMkLst>
          <pc:docMk/>
          <pc:sldMk cId="3922932050" sldId="465"/>
        </pc:sldMkLst>
      </pc:sldChg>
      <pc:sldChg chg="addSp delSp modSp mod modNotesTx">
        <pc:chgData name="Paul Tinkler" userId="bcebf29c-73c2-433d-80d2-6bad896374bf" providerId="ADAL" clId="{2C7968EA-E5B7-4F44-8795-C7ADF35F0559}" dt="2021-03-05T16:56:41.760" v="4358" actId="1076"/>
        <pc:sldMkLst>
          <pc:docMk/>
          <pc:sldMk cId="4189172086" sldId="465"/>
        </pc:sldMkLst>
        <pc:spChg chg="mod">
          <ac:chgData name="Paul Tinkler" userId="bcebf29c-73c2-433d-80d2-6bad896374bf" providerId="ADAL" clId="{2C7968EA-E5B7-4F44-8795-C7ADF35F0559}" dt="2021-03-05T16:56:17.925" v="4356" actId="1076"/>
          <ac:spMkLst>
            <pc:docMk/>
            <pc:sldMk cId="4189172086" sldId="465"/>
            <ac:spMk id="2" creationId="{640CB677-E746-4EF0-8E57-A7513626D1D9}"/>
          </ac:spMkLst>
        </pc:spChg>
        <pc:spChg chg="del">
          <ac:chgData name="Paul Tinkler" userId="bcebf29c-73c2-433d-80d2-6bad896374bf" providerId="ADAL" clId="{2C7968EA-E5B7-4F44-8795-C7ADF35F0559}" dt="2021-03-05T14:50:04.876" v="855" actId="478"/>
          <ac:spMkLst>
            <pc:docMk/>
            <pc:sldMk cId="4189172086" sldId="465"/>
            <ac:spMk id="3" creationId="{30FF420E-0E49-421C-9234-C6B09480C123}"/>
          </ac:spMkLst>
        </pc:spChg>
        <pc:spChg chg="add mod">
          <ac:chgData name="Paul Tinkler" userId="bcebf29c-73c2-433d-80d2-6bad896374bf" providerId="ADAL" clId="{2C7968EA-E5B7-4F44-8795-C7ADF35F0559}" dt="2021-03-05T16:56:41.760" v="4358" actId="1076"/>
          <ac:spMkLst>
            <pc:docMk/>
            <pc:sldMk cId="4189172086" sldId="465"/>
            <ac:spMk id="4" creationId="{2AEE29A0-1F3B-48BA-B31F-78E97BA5F4C4}"/>
          </ac:spMkLst>
        </pc:spChg>
        <pc:spChg chg="add mod">
          <ac:chgData name="Paul Tinkler" userId="bcebf29c-73c2-433d-80d2-6bad896374bf" providerId="ADAL" clId="{2C7968EA-E5B7-4F44-8795-C7ADF35F0559}" dt="2021-03-05T16:56:41.760" v="4358" actId="1076"/>
          <ac:spMkLst>
            <pc:docMk/>
            <pc:sldMk cId="4189172086" sldId="465"/>
            <ac:spMk id="7" creationId="{68F46DC9-EC82-4E9B-9A50-73A6CC3DFACA}"/>
          </ac:spMkLst>
        </pc:spChg>
        <pc:spChg chg="add mod">
          <ac:chgData name="Paul Tinkler" userId="bcebf29c-73c2-433d-80d2-6bad896374bf" providerId="ADAL" clId="{2C7968EA-E5B7-4F44-8795-C7ADF35F0559}" dt="2021-03-05T16:56:41.760" v="4358" actId="1076"/>
          <ac:spMkLst>
            <pc:docMk/>
            <pc:sldMk cId="4189172086" sldId="465"/>
            <ac:spMk id="8" creationId="{6027BB0F-CB14-4AA6-9280-297519AC2DB5}"/>
          </ac:spMkLst>
        </pc:spChg>
        <pc:cxnChg chg="add mod">
          <ac:chgData name="Paul Tinkler" userId="bcebf29c-73c2-433d-80d2-6bad896374bf" providerId="ADAL" clId="{2C7968EA-E5B7-4F44-8795-C7ADF35F0559}" dt="2021-03-05T16:56:41.760" v="4358" actId="1076"/>
          <ac:cxnSpMkLst>
            <pc:docMk/>
            <pc:sldMk cId="4189172086" sldId="465"/>
            <ac:cxnSpMk id="5" creationId="{C9CCD80A-150B-452C-8DF2-A03B192A005F}"/>
          </ac:cxnSpMkLst>
        </pc:cxnChg>
        <pc:cxnChg chg="add mod">
          <ac:chgData name="Paul Tinkler" userId="bcebf29c-73c2-433d-80d2-6bad896374bf" providerId="ADAL" clId="{2C7968EA-E5B7-4F44-8795-C7ADF35F0559}" dt="2021-03-05T16:56:41.760" v="4358" actId="1076"/>
          <ac:cxnSpMkLst>
            <pc:docMk/>
            <pc:sldMk cId="4189172086" sldId="465"/>
            <ac:cxnSpMk id="6" creationId="{D570FA8E-62C9-4874-915A-61682C1EB52E}"/>
          </ac:cxnSpMkLst>
        </pc:cxnChg>
      </pc:sldChg>
      <pc:sldChg chg="addSp delSp modSp add mod modNotesTx">
        <pc:chgData name="Paul Tinkler" userId="bcebf29c-73c2-433d-80d2-6bad896374bf" providerId="ADAL" clId="{2C7968EA-E5B7-4F44-8795-C7ADF35F0559}" dt="2021-03-05T16:03:03.620" v="1793" actId="313"/>
        <pc:sldMkLst>
          <pc:docMk/>
          <pc:sldMk cId="3787290425" sldId="466"/>
        </pc:sldMkLst>
        <pc:spChg chg="mod">
          <ac:chgData name="Paul Tinkler" userId="bcebf29c-73c2-433d-80d2-6bad896374bf" providerId="ADAL" clId="{2C7968EA-E5B7-4F44-8795-C7ADF35F0559}" dt="2021-03-05T15:37:29.020" v="1339" actId="14100"/>
          <ac:spMkLst>
            <pc:docMk/>
            <pc:sldMk cId="3787290425" sldId="466"/>
            <ac:spMk id="2" creationId="{640CB677-E746-4EF0-8E57-A7513626D1D9}"/>
          </ac:spMkLst>
        </pc:spChg>
        <pc:spChg chg="del mod">
          <ac:chgData name="Paul Tinkler" userId="bcebf29c-73c2-433d-80d2-6bad896374bf" providerId="ADAL" clId="{2C7968EA-E5B7-4F44-8795-C7ADF35F0559}" dt="2021-03-05T15:37:33.870" v="1341" actId="478"/>
          <ac:spMkLst>
            <pc:docMk/>
            <pc:sldMk cId="3787290425" sldId="466"/>
            <ac:spMk id="3" creationId="{30FF420E-0E49-421C-9234-C6B09480C123}"/>
          </ac:spMkLst>
        </pc:spChg>
        <pc:spChg chg="add del mod">
          <ac:chgData name="Paul Tinkler" userId="bcebf29c-73c2-433d-80d2-6bad896374bf" providerId="ADAL" clId="{2C7968EA-E5B7-4F44-8795-C7ADF35F0559}" dt="2021-03-05T15:59:57.064" v="1396" actId="20577"/>
          <ac:spMkLst>
            <pc:docMk/>
            <pc:sldMk cId="3787290425" sldId="466"/>
            <ac:spMk id="4" creationId="{49C06312-D331-4E06-83BD-15CA6434BD3C}"/>
          </ac:spMkLst>
        </pc:spChg>
        <pc:spChg chg="add del mod">
          <ac:chgData name="Paul Tinkler" userId="bcebf29c-73c2-433d-80d2-6bad896374bf" providerId="ADAL" clId="{2C7968EA-E5B7-4F44-8795-C7ADF35F0559}" dt="2021-03-05T15:59:47.129" v="1389" actId="20577"/>
          <ac:spMkLst>
            <pc:docMk/>
            <pc:sldMk cId="3787290425" sldId="466"/>
            <ac:spMk id="7" creationId="{DBAD210D-7270-4562-9C31-E45E5C80ADAE}"/>
          </ac:spMkLst>
        </pc:spChg>
        <pc:spChg chg="add del mod">
          <ac:chgData name="Paul Tinkler" userId="bcebf29c-73c2-433d-80d2-6bad896374bf" providerId="ADAL" clId="{2C7968EA-E5B7-4F44-8795-C7ADF35F0559}" dt="2021-03-05T16:00:32.178" v="1408" actId="20577"/>
          <ac:spMkLst>
            <pc:docMk/>
            <pc:sldMk cId="3787290425" sldId="466"/>
            <ac:spMk id="8" creationId="{252B6ABF-4307-4ED7-A2F7-A416A627DC78}"/>
          </ac:spMkLst>
        </pc:spChg>
        <pc:cxnChg chg="add del mod">
          <ac:chgData name="Paul Tinkler" userId="bcebf29c-73c2-433d-80d2-6bad896374bf" providerId="ADAL" clId="{2C7968EA-E5B7-4F44-8795-C7ADF35F0559}" dt="2021-03-05T15:59:30.145" v="1380" actId="1076"/>
          <ac:cxnSpMkLst>
            <pc:docMk/>
            <pc:sldMk cId="3787290425" sldId="466"/>
            <ac:cxnSpMk id="5" creationId="{D5961C15-B34D-4233-B324-95A961834104}"/>
          </ac:cxnSpMkLst>
        </pc:cxnChg>
        <pc:cxnChg chg="add del mod">
          <ac:chgData name="Paul Tinkler" userId="bcebf29c-73c2-433d-80d2-6bad896374bf" providerId="ADAL" clId="{2C7968EA-E5B7-4F44-8795-C7ADF35F0559}" dt="2021-03-05T15:59:30.145" v="1380" actId="1076"/>
          <ac:cxnSpMkLst>
            <pc:docMk/>
            <pc:sldMk cId="3787290425" sldId="466"/>
            <ac:cxnSpMk id="6" creationId="{40515792-79CB-403C-B59F-DAA3DB4EFE53}"/>
          </ac:cxnSpMkLst>
        </pc:cxnChg>
      </pc:sldChg>
      <pc:sldChg chg="addSp delSp modSp add mod modNotesTx">
        <pc:chgData name="Paul Tinkler" userId="bcebf29c-73c2-433d-80d2-6bad896374bf" providerId="ADAL" clId="{2C7968EA-E5B7-4F44-8795-C7ADF35F0559}" dt="2021-03-05T16:11:38.458" v="2309" actId="20577"/>
        <pc:sldMkLst>
          <pc:docMk/>
          <pc:sldMk cId="4226518672" sldId="467"/>
        </pc:sldMkLst>
        <pc:spChg chg="mod">
          <ac:chgData name="Paul Tinkler" userId="bcebf29c-73c2-433d-80d2-6bad896374bf" providerId="ADAL" clId="{2C7968EA-E5B7-4F44-8795-C7ADF35F0559}" dt="2021-03-05T16:03:20.928" v="1807" actId="20577"/>
          <ac:spMkLst>
            <pc:docMk/>
            <pc:sldMk cId="4226518672" sldId="467"/>
            <ac:spMk id="2" creationId="{640CB677-E746-4EF0-8E57-A7513626D1D9}"/>
          </ac:spMkLst>
        </pc:spChg>
        <pc:spChg chg="del">
          <ac:chgData name="Paul Tinkler" userId="bcebf29c-73c2-433d-80d2-6bad896374bf" providerId="ADAL" clId="{2C7968EA-E5B7-4F44-8795-C7ADF35F0559}" dt="2021-03-05T16:03:24.708" v="1808" actId="478"/>
          <ac:spMkLst>
            <pc:docMk/>
            <pc:sldMk cId="4226518672" sldId="467"/>
            <ac:spMk id="3" creationId="{30FF420E-0E49-421C-9234-C6B09480C123}"/>
          </ac:spMkLst>
        </pc:spChg>
        <pc:spChg chg="add del">
          <ac:chgData name="Paul Tinkler" userId="bcebf29c-73c2-433d-80d2-6bad896374bf" providerId="ADAL" clId="{2C7968EA-E5B7-4F44-8795-C7ADF35F0559}" dt="2021-03-05T16:03:29.558" v="1810" actId="478"/>
          <ac:spMkLst>
            <pc:docMk/>
            <pc:sldMk cId="4226518672" sldId="467"/>
            <ac:spMk id="5" creationId="{85D0FC11-028B-4D0A-8062-83DDEE714924}"/>
          </ac:spMkLst>
        </pc:spChg>
        <pc:spChg chg="add mod">
          <ac:chgData name="Paul Tinkler" userId="bcebf29c-73c2-433d-80d2-6bad896374bf" providerId="ADAL" clId="{2C7968EA-E5B7-4F44-8795-C7ADF35F0559}" dt="2021-03-05T16:03:57.433" v="1812" actId="20577"/>
          <ac:spMkLst>
            <pc:docMk/>
            <pc:sldMk cId="4226518672" sldId="467"/>
            <ac:spMk id="6" creationId="{57ED416A-27F7-4BEB-B57E-9DEA4E1BE9DC}"/>
          </ac:spMkLst>
        </pc:spChg>
        <pc:spChg chg="add mod">
          <ac:chgData name="Paul Tinkler" userId="bcebf29c-73c2-433d-80d2-6bad896374bf" providerId="ADAL" clId="{2C7968EA-E5B7-4F44-8795-C7ADF35F0559}" dt="2021-03-05T16:03:47.738" v="1811"/>
          <ac:spMkLst>
            <pc:docMk/>
            <pc:sldMk cId="4226518672" sldId="467"/>
            <ac:spMk id="9" creationId="{8A7F3046-ACF3-4EDB-BABF-8EA0F51769E1}"/>
          </ac:spMkLst>
        </pc:spChg>
        <pc:spChg chg="add mod">
          <ac:chgData name="Paul Tinkler" userId="bcebf29c-73c2-433d-80d2-6bad896374bf" providerId="ADAL" clId="{2C7968EA-E5B7-4F44-8795-C7ADF35F0559}" dt="2021-03-05T16:04:07.463" v="1813" actId="20577"/>
          <ac:spMkLst>
            <pc:docMk/>
            <pc:sldMk cId="4226518672" sldId="467"/>
            <ac:spMk id="10" creationId="{0E8C621D-4D1E-4F01-B5C3-DFEA350A3329}"/>
          </ac:spMkLst>
        </pc:spChg>
        <pc:cxnChg chg="add mod">
          <ac:chgData name="Paul Tinkler" userId="bcebf29c-73c2-433d-80d2-6bad896374bf" providerId="ADAL" clId="{2C7968EA-E5B7-4F44-8795-C7ADF35F0559}" dt="2021-03-05T16:03:47.738" v="1811"/>
          <ac:cxnSpMkLst>
            <pc:docMk/>
            <pc:sldMk cId="4226518672" sldId="467"/>
            <ac:cxnSpMk id="7" creationId="{86C7AF72-F4A7-4534-8ACC-1697A0D3F271}"/>
          </ac:cxnSpMkLst>
        </pc:cxnChg>
        <pc:cxnChg chg="add mod">
          <ac:chgData name="Paul Tinkler" userId="bcebf29c-73c2-433d-80d2-6bad896374bf" providerId="ADAL" clId="{2C7968EA-E5B7-4F44-8795-C7ADF35F0559}" dt="2021-03-05T16:03:47.738" v="1811"/>
          <ac:cxnSpMkLst>
            <pc:docMk/>
            <pc:sldMk cId="4226518672" sldId="467"/>
            <ac:cxnSpMk id="8" creationId="{1971D986-8DB1-46B8-BCD6-FD9CEF342144}"/>
          </ac:cxnSpMkLst>
        </pc:cxnChg>
      </pc:sldChg>
      <pc:sldChg chg="addSp delSp modSp add mod modNotesTx">
        <pc:chgData name="Paul Tinkler" userId="bcebf29c-73c2-433d-80d2-6bad896374bf" providerId="ADAL" clId="{2C7968EA-E5B7-4F44-8795-C7ADF35F0559}" dt="2021-03-05T16:26:42.912" v="3561" actId="1076"/>
        <pc:sldMkLst>
          <pc:docMk/>
          <pc:sldMk cId="3546136725" sldId="468"/>
        </pc:sldMkLst>
        <pc:spChg chg="mod">
          <ac:chgData name="Paul Tinkler" userId="bcebf29c-73c2-433d-80d2-6bad896374bf" providerId="ADAL" clId="{2C7968EA-E5B7-4F44-8795-C7ADF35F0559}" dt="2021-03-05T16:12:11.438" v="2325" actId="20577"/>
          <ac:spMkLst>
            <pc:docMk/>
            <pc:sldMk cId="3546136725" sldId="468"/>
            <ac:spMk id="2" creationId="{640CB677-E746-4EF0-8E57-A7513626D1D9}"/>
          </ac:spMkLst>
        </pc:spChg>
        <pc:spChg chg="del">
          <ac:chgData name="Paul Tinkler" userId="bcebf29c-73c2-433d-80d2-6bad896374bf" providerId="ADAL" clId="{2C7968EA-E5B7-4F44-8795-C7ADF35F0559}" dt="2021-03-05T16:11:51.618" v="2310" actId="478"/>
          <ac:spMkLst>
            <pc:docMk/>
            <pc:sldMk cId="3546136725" sldId="468"/>
            <ac:spMk id="3" creationId="{30FF420E-0E49-421C-9234-C6B09480C123}"/>
          </ac:spMkLst>
        </pc:spChg>
        <pc:spChg chg="add mod">
          <ac:chgData name="Paul Tinkler" userId="bcebf29c-73c2-433d-80d2-6bad896374bf" providerId="ADAL" clId="{2C7968EA-E5B7-4F44-8795-C7ADF35F0559}" dt="2021-03-05T16:11:57.348" v="2311"/>
          <ac:spMkLst>
            <pc:docMk/>
            <pc:sldMk cId="3546136725" sldId="468"/>
            <ac:spMk id="4" creationId="{7B9B9B3E-CB69-40AA-9275-6DC4E475D526}"/>
          </ac:spMkLst>
        </pc:spChg>
        <pc:spChg chg="add mod">
          <ac:chgData name="Paul Tinkler" userId="bcebf29c-73c2-433d-80d2-6bad896374bf" providerId="ADAL" clId="{2C7968EA-E5B7-4F44-8795-C7ADF35F0559}" dt="2021-03-05T16:26:42.912" v="3561" actId="1076"/>
          <ac:spMkLst>
            <pc:docMk/>
            <pc:sldMk cId="3546136725" sldId="468"/>
            <ac:spMk id="7" creationId="{79828584-74F5-4BA5-96BE-5846003D3C89}"/>
          </ac:spMkLst>
        </pc:spChg>
        <pc:spChg chg="add mod">
          <ac:chgData name="Paul Tinkler" userId="bcebf29c-73c2-433d-80d2-6bad896374bf" providerId="ADAL" clId="{2C7968EA-E5B7-4F44-8795-C7ADF35F0559}" dt="2021-03-05T16:12:38.838" v="2327" actId="6549"/>
          <ac:spMkLst>
            <pc:docMk/>
            <pc:sldMk cId="3546136725" sldId="468"/>
            <ac:spMk id="8" creationId="{3FE5F957-8B2A-44E2-8E05-83E60882050E}"/>
          </ac:spMkLst>
        </pc:spChg>
        <pc:cxnChg chg="add mod">
          <ac:chgData name="Paul Tinkler" userId="bcebf29c-73c2-433d-80d2-6bad896374bf" providerId="ADAL" clId="{2C7968EA-E5B7-4F44-8795-C7ADF35F0559}" dt="2021-03-05T16:11:57.348" v="2311"/>
          <ac:cxnSpMkLst>
            <pc:docMk/>
            <pc:sldMk cId="3546136725" sldId="468"/>
            <ac:cxnSpMk id="5" creationId="{86E54F76-06E7-483C-872D-B436025E232E}"/>
          </ac:cxnSpMkLst>
        </pc:cxnChg>
        <pc:cxnChg chg="add mod">
          <ac:chgData name="Paul Tinkler" userId="bcebf29c-73c2-433d-80d2-6bad896374bf" providerId="ADAL" clId="{2C7968EA-E5B7-4F44-8795-C7ADF35F0559}" dt="2021-03-05T16:11:57.348" v="2311"/>
          <ac:cxnSpMkLst>
            <pc:docMk/>
            <pc:sldMk cId="3546136725" sldId="468"/>
            <ac:cxnSpMk id="6" creationId="{B67675B8-B37C-490A-93F4-31BA514B3F69}"/>
          </ac:cxnSpMkLst>
        </pc:cxnChg>
      </pc:sldChg>
      <pc:sldChg chg="addSp delSp modSp add mod modNotesTx">
        <pc:chgData name="Paul Tinkler" userId="bcebf29c-73c2-433d-80d2-6bad896374bf" providerId="ADAL" clId="{2C7968EA-E5B7-4F44-8795-C7ADF35F0559}" dt="2021-03-05T16:26:23.667" v="3560" actId="931"/>
        <pc:sldMkLst>
          <pc:docMk/>
          <pc:sldMk cId="3276794725" sldId="469"/>
        </pc:sldMkLst>
        <pc:spChg chg="mod">
          <ac:chgData name="Paul Tinkler" userId="bcebf29c-73c2-433d-80d2-6bad896374bf" providerId="ADAL" clId="{2C7968EA-E5B7-4F44-8795-C7ADF35F0559}" dt="2021-03-05T16:18:44.907" v="2961" actId="20577"/>
          <ac:spMkLst>
            <pc:docMk/>
            <pc:sldMk cId="3276794725" sldId="469"/>
            <ac:spMk id="2" creationId="{640CB677-E746-4EF0-8E57-A7513626D1D9}"/>
          </ac:spMkLst>
        </pc:spChg>
        <pc:spChg chg="del mod">
          <ac:chgData name="Paul Tinkler" userId="bcebf29c-73c2-433d-80d2-6bad896374bf" providerId="ADAL" clId="{2C7968EA-E5B7-4F44-8795-C7ADF35F0559}" dt="2021-03-05T16:18:52.358" v="2963" actId="478"/>
          <ac:spMkLst>
            <pc:docMk/>
            <pc:sldMk cId="3276794725" sldId="469"/>
            <ac:spMk id="3" creationId="{30FF420E-0E49-421C-9234-C6B09480C123}"/>
          </ac:spMkLst>
        </pc:spChg>
        <pc:spChg chg="add mod">
          <ac:chgData name="Paul Tinkler" userId="bcebf29c-73c2-433d-80d2-6bad896374bf" providerId="ADAL" clId="{2C7968EA-E5B7-4F44-8795-C7ADF35F0559}" dt="2021-03-05T16:19:43.474" v="2969" actId="20577"/>
          <ac:spMkLst>
            <pc:docMk/>
            <pc:sldMk cId="3276794725" sldId="469"/>
            <ac:spMk id="4" creationId="{F9391196-98E7-4874-A7DD-BA6C1A474A2D}"/>
          </ac:spMkLst>
        </pc:spChg>
        <pc:spChg chg="add mod">
          <ac:chgData name="Paul Tinkler" userId="bcebf29c-73c2-433d-80d2-6bad896374bf" providerId="ADAL" clId="{2C7968EA-E5B7-4F44-8795-C7ADF35F0559}" dt="2021-03-05T16:19:32.899" v="2968" actId="1076"/>
          <ac:spMkLst>
            <pc:docMk/>
            <pc:sldMk cId="3276794725" sldId="469"/>
            <ac:spMk id="7" creationId="{C01CE214-1699-4620-998D-ADD7EFF250E6}"/>
          </ac:spMkLst>
        </pc:spChg>
        <pc:spChg chg="add mod">
          <ac:chgData name="Paul Tinkler" userId="bcebf29c-73c2-433d-80d2-6bad896374bf" providerId="ADAL" clId="{2C7968EA-E5B7-4F44-8795-C7ADF35F0559}" dt="2021-03-05T16:20:01.174" v="2971" actId="1076"/>
          <ac:spMkLst>
            <pc:docMk/>
            <pc:sldMk cId="3276794725" sldId="469"/>
            <ac:spMk id="8" creationId="{750C4082-BFC7-453B-A008-34EA5D5402BB}"/>
          </ac:spMkLst>
        </pc:spChg>
        <pc:spChg chg="add del mod">
          <ac:chgData name="Paul Tinkler" userId="bcebf29c-73c2-433d-80d2-6bad896374bf" providerId="ADAL" clId="{2C7968EA-E5B7-4F44-8795-C7ADF35F0559}" dt="2021-03-05T16:26:23.667" v="3560" actId="931"/>
          <ac:spMkLst>
            <pc:docMk/>
            <pc:sldMk cId="3276794725" sldId="469"/>
            <ac:spMk id="11" creationId="{2414D050-9FD9-490C-98D2-146282EDBF02}"/>
          </ac:spMkLst>
        </pc:spChg>
        <pc:picChg chg="add del mod">
          <ac:chgData name="Paul Tinkler" userId="bcebf29c-73c2-433d-80d2-6bad896374bf" providerId="ADAL" clId="{2C7968EA-E5B7-4F44-8795-C7ADF35F0559}" dt="2021-03-05T16:26:23.667" v="3560" actId="931"/>
          <ac:picMkLst>
            <pc:docMk/>
            <pc:sldMk cId="3276794725" sldId="469"/>
            <ac:picMk id="10" creationId="{2FD27E85-9739-459E-8A06-D7BCD2AA5465}"/>
          </ac:picMkLst>
        </pc:picChg>
        <pc:cxnChg chg="add mod">
          <ac:chgData name="Paul Tinkler" userId="bcebf29c-73c2-433d-80d2-6bad896374bf" providerId="ADAL" clId="{2C7968EA-E5B7-4F44-8795-C7ADF35F0559}" dt="2021-03-05T16:19:00.577" v="2964"/>
          <ac:cxnSpMkLst>
            <pc:docMk/>
            <pc:sldMk cId="3276794725" sldId="469"/>
            <ac:cxnSpMk id="5" creationId="{1DDEEA17-1FBB-4E6A-91AA-45088A2AAD43}"/>
          </ac:cxnSpMkLst>
        </pc:cxnChg>
        <pc:cxnChg chg="add mod">
          <ac:chgData name="Paul Tinkler" userId="bcebf29c-73c2-433d-80d2-6bad896374bf" providerId="ADAL" clId="{2C7968EA-E5B7-4F44-8795-C7ADF35F0559}" dt="2021-03-05T16:19:00.577" v="2964"/>
          <ac:cxnSpMkLst>
            <pc:docMk/>
            <pc:sldMk cId="3276794725" sldId="469"/>
            <ac:cxnSpMk id="6" creationId="{D0FC7D76-10B9-4C61-BB63-FEB52FD865E6}"/>
          </ac:cxnSpMkLst>
        </pc:cxnChg>
      </pc:sldChg>
      <pc:sldChg chg="modSp add mod">
        <pc:chgData name="Paul Tinkler" userId="bcebf29c-73c2-433d-80d2-6bad896374bf" providerId="ADAL" clId="{2C7968EA-E5B7-4F44-8795-C7ADF35F0559}" dt="2021-03-05T16:48:03.916" v="4308" actId="115"/>
        <pc:sldMkLst>
          <pc:docMk/>
          <pc:sldMk cId="2098245737" sldId="470"/>
        </pc:sldMkLst>
        <pc:spChg chg="mod">
          <ac:chgData name="Paul Tinkler" userId="bcebf29c-73c2-433d-80d2-6bad896374bf" providerId="ADAL" clId="{2C7968EA-E5B7-4F44-8795-C7ADF35F0559}" dt="2021-03-05T16:30:38.222" v="3597" actId="14100"/>
          <ac:spMkLst>
            <pc:docMk/>
            <pc:sldMk cId="2098245737" sldId="470"/>
            <ac:spMk id="2" creationId="{640CB677-E746-4EF0-8E57-A7513626D1D9}"/>
          </ac:spMkLst>
        </pc:spChg>
        <pc:spChg chg="mod">
          <ac:chgData name="Paul Tinkler" userId="bcebf29c-73c2-433d-80d2-6bad896374bf" providerId="ADAL" clId="{2C7968EA-E5B7-4F44-8795-C7ADF35F0559}" dt="2021-03-05T16:48:03.916" v="4308" actId="115"/>
          <ac:spMkLst>
            <pc:docMk/>
            <pc:sldMk cId="2098245737" sldId="470"/>
            <ac:spMk id="3" creationId="{30FF420E-0E49-421C-9234-C6B09480C123}"/>
          </ac:spMkLst>
        </pc:spChg>
      </pc:sldChg>
      <pc:sldChg chg="new del">
        <pc:chgData name="Paul Tinkler" userId="bcebf29c-73c2-433d-80d2-6bad896374bf" providerId="ADAL" clId="{2C7968EA-E5B7-4F44-8795-C7ADF35F0559}" dt="2021-03-05T16:51:58.706" v="4315" actId="47"/>
        <pc:sldMkLst>
          <pc:docMk/>
          <pc:sldMk cId="2028131554" sldId="471"/>
        </pc:sldMkLst>
      </pc:sldChg>
      <pc:sldChg chg="add del">
        <pc:chgData name="Paul Tinkler" userId="bcebf29c-73c2-433d-80d2-6bad896374bf" providerId="ADAL" clId="{2C7968EA-E5B7-4F44-8795-C7ADF35F0559}" dt="2021-03-05T16:49:43.435" v="4309" actId="47"/>
        <pc:sldMkLst>
          <pc:docMk/>
          <pc:sldMk cId="2592590222" sldId="471"/>
        </pc:sldMkLst>
      </pc:sldChg>
      <pc:sldChg chg="delSp modSp new mod">
        <pc:chgData name="Paul Tinkler" userId="bcebf29c-73c2-433d-80d2-6bad896374bf" providerId="ADAL" clId="{2C7968EA-E5B7-4F44-8795-C7ADF35F0559}" dt="2021-03-05T16:55:49.317" v="4354" actId="478"/>
        <pc:sldMkLst>
          <pc:docMk/>
          <pc:sldMk cId="4136998757" sldId="471"/>
        </pc:sldMkLst>
        <pc:spChg chg="mod">
          <ac:chgData name="Paul Tinkler" userId="bcebf29c-73c2-433d-80d2-6bad896374bf" providerId="ADAL" clId="{2C7968EA-E5B7-4F44-8795-C7ADF35F0559}" dt="2021-03-05T16:55:40.095" v="4352" actId="20577"/>
          <ac:spMkLst>
            <pc:docMk/>
            <pc:sldMk cId="4136998757" sldId="471"/>
            <ac:spMk id="2" creationId="{E17E2ABD-B4F5-42A1-9FAB-8580E37CBC18}"/>
          </ac:spMkLst>
        </pc:spChg>
        <pc:spChg chg="mod">
          <ac:chgData name="Paul Tinkler" userId="bcebf29c-73c2-433d-80d2-6bad896374bf" providerId="ADAL" clId="{2C7968EA-E5B7-4F44-8795-C7ADF35F0559}" dt="2021-03-05T16:55:46.025" v="4353" actId="1076"/>
          <ac:spMkLst>
            <pc:docMk/>
            <pc:sldMk cId="4136998757" sldId="471"/>
            <ac:spMk id="3" creationId="{A13BD255-BF29-4C3E-96E9-9BB1F0EFF1ED}"/>
          </ac:spMkLst>
        </pc:spChg>
        <pc:spChg chg="del">
          <ac:chgData name="Paul Tinkler" userId="bcebf29c-73c2-433d-80d2-6bad896374bf" providerId="ADAL" clId="{2C7968EA-E5B7-4F44-8795-C7ADF35F0559}" dt="2021-03-05T16:55:49.317" v="4354" actId="478"/>
          <ac:spMkLst>
            <pc:docMk/>
            <pc:sldMk cId="4136998757" sldId="471"/>
            <ac:spMk id="4" creationId="{AA9B9560-0DD7-48B2-9305-3978CBBF9D24}"/>
          </ac:spMkLst>
        </pc:spChg>
      </pc:sldChg>
      <pc:sldChg chg="addSp delSp modSp new mod">
        <pc:chgData name="Paul Tinkler" userId="bcebf29c-73c2-433d-80d2-6bad896374bf" providerId="ADAL" clId="{2C7968EA-E5B7-4F44-8795-C7ADF35F0559}" dt="2021-03-05T17:24:08.183" v="5112" actId="1076"/>
        <pc:sldMkLst>
          <pc:docMk/>
          <pc:sldMk cId="748324464" sldId="472"/>
        </pc:sldMkLst>
        <pc:spChg chg="mod">
          <ac:chgData name="Paul Tinkler" userId="bcebf29c-73c2-433d-80d2-6bad896374bf" providerId="ADAL" clId="{2C7968EA-E5B7-4F44-8795-C7ADF35F0559}" dt="2021-03-05T17:24:08.183" v="5112" actId="1076"/>
          <ac:spMkLst>
            <pc:docMk/>
            <pc:sldMk cId="748324464" sldId="472"/>
            <ac:spMk id="2" creationId="{1A52C313-6749-458D-ACBA-F426109AC9AF}"/>
          </ac:spMkLst>
        </pc:spChg>
        <pc:spChg chg="del mod">
          <ac:chgData name="Paul Tinkler" userId="bcebf29c-73c2-433d-80d2-6bad896374bf" providerId="ADAL" clId="{2C7968EA-E5B7-4F44-8795-C7ADF35F0559}" dt="2021-03-05T17:03:08.639" v="4384" actId="478"/>
          <ac:spMkLst>
            <pc:docMk/>
            <pc:sldMk cId="748324464" sldId="472"/>
            <ac:spMk id="3" creationId="{859E3A76-CD1F-40F3-B066-8F73861433B1}"/>
          </ac:spMkLst>
        </pc:spChg>
        <pc:spChg chg="add mod">
          <ac:chgData name="Paul Tinkler" userId="bcebf29c-73c2-433d-80d2-6bad896374bf" providerId="ADAL" clId="{2C7968EA-E5B7-4F44-8795-C7ADF35F0559}" dt="2021-03-05T17:07:59.554" v="4524" actId="115"/>
          <ac:spMkLst>
            <pc:docMk/>
            <pc:sldMk cId="748324464" sldId="472"/>
            <ac:spMk id="4" creationId="{B90CF568-12C7-4894-BCE7-7D1D44D1F0AA}"/>
          </ac:spMkLst>
        </pc:spChg>
        <pc:spChg chg="add mod">
          <ac:chgData name="Paul Tinkler" userId="bcebf29c-73c2-433d-80d2-6bad896374bf" providerId="ADAL" clId="{2C7968EA-E5B7-4F44-8795-C7ADF35F0559}" dt="2021-03-05T17:07:53.874" v="4523" actId="115"/>
          <ac:spMkLst>
            <pc:docMk/>
            <pc:sldMk cId="748324464" sldId="472"/>
            <ac:spMk id="5" creationId="{06D58612-DE15-43DD-879B-95EF830B1589}"/>
          </ac:spMkLst>
        </pc:spChg>
        <pc:spChg chg="add mod">
          <ac:chgData name="Paul Tinkler" userId="bcebf29c-73c2-433d-80d2-6bad896374bf" providerId="ADAL" clId="{2C7968EA-E5B7-4F44-8795-C7ADF35F0559}" dt="2021-03-05T17:07:46.921" v="4522" actId="115"/>
          <ac:spMkLst>
            <pc:docMk/>
            <pc:sldMk cId="748324464" sldId="472"/>
            <ac:spMk id="6" creationId="{2F9D9A0B-6D35-4402-A2C2-92EBFA83CC7B}"/>
          </ac:spMkLst>
        </pc:spChg>
        <pc:spChg chg="add mod">
          <ac:chgData name="Paul Tinkler" userId="bcebf29c-73c2-433d-80d2-6bad896374bf" providerId="ADAL" clId="{2C7968EA-E5B7-4F44-8795-C7ADF35F0559}" dt="2021-03-05T17:05:27.945" v="4455" actId="1076"/>
          <ac:spMkLst>
            <pc:docMk/>
            <pc:sldMk cId="748324464" sldId="472"/>
            <ac:spMk id="7" creationId="{3ACD5F06-284B-4EAC-BF95-2D644E38F254}"/>
          </ac:spMkLst>
        </pc:spChg>
        <pc:spChg chg="add mod">
          <ac:chgData name="Paul Tinkler" userId="bcebf29c-73c2-433d-80d2-6bad896374bf" providerId="ADAL" clId="{2C7968EA-E5B7-4F44-8795-C7ADF35F0559}" dt="2021-03-05T17:06:58.987" v="4499" actId="115"/>
          <ac:spMkLst>
            <pc:docMk/>
            <pc:sldMk cId="748324464" sldId="472"/>
            <ac:spMk id="8" creationId="{6099E487-3601-4158-80EF-EFE4CE3B04FF}"/>
          </ac:spMkLst>
        </pc:spChg>
        <pc:spChg chg="add mod">
          <ac:chgData name="Paul Tinkler" userId="bcebf29c-73c2-433d-80d2-6bad896374bf" providerId="ADAL" clId="{2C7968EA-E5B7-4F44-8795-C7ADF35F0559}" dt="2021-03-05T17:05:24.075" v="4454" actId="14100"/>
          <ac:spMkLst>
            <pc:docMk/>
            <pc:sldMk cId="748324464" sldId="472"/>
            <ac:spMk id="10" creationId="{181D80F1-C8A1-4014-88E5-4FE79D374071}"/>
          </ac:spMkLst>
        </pc:spChg>
        <pc:spChg chg="add mod">
          <ac:chgData name="Paul Tinkler" userId="bcebf29c-73c2-433d-80d2-6bad896374bf" providerId="ADAL" clId="{2C7968EA-E5B7-4F44-8795-C7ADF35F0559}" dt="2021-03-05T17:06:10.187" v="4478" actId="115"/>
          <ac:spMkLst>
            <pc:docMk/>
            <pc:sldMk cId="748324464" sldId="472"/>
            <ac:spMk id="12" creationId="{3F55A33B-B1E2-42FA-8DC1-09FA41E9F192}"/>
          </ac:spMkLst>
        </pc:spChg>
        <pc:spChg chg="add mod">
          <ac:chgData name="Paul Tinkler" userId="bcebf29c-73c2-433d-80d2-6bad896374bf" providerId="ADAL" clId="{2C7968EA-E5B7-4F44-8795-C7ADF35F0559}" dt="2021-03-05T17:06:37.998" v="4489" actId="115"/>
          <ac:spMkLst>
            <pc:docMk/>
            <pc:sldMk cId="748324464" sldId="472"/>
            <ac:spMk id="13" creationId="{A980F5F6-3422-4469-B0BE-227D5E181B24}"/>
          </ac:spMkLst>
        </pc:spChg>
        <pc:spChg chg="add mod">
          <ac:chgData name="Paul Tinkler" userId="bcebf29c-73c2-433d-80d2-6bad896374bf" providerId="ADAL" clId="{2C7968EA-E5B7-4F44-8795-C7ADF35F0559}" dt="2021-03-05T17:07:41.764" v="4521" actId="115"/>
          <ac:spMkLst>
            <pc:docMk/>
            <pc:sldMk cId="748324464" sldId="472"/>
            <ac:spMk id="14" creationId="{3BC9EBC1-E6EA-44F8-9315-EB97E940CED0}"/>
          </ac:spMkLst>
        </pc:spChg>
        <pc:spChg chg="add mod">
          <ac:chgData name="Paul Tinkler" userId="bcebf29c-73c2-433d-80d2-6bad896374bf" providerId="ADAL" clId="{2C7968EA-E5B7-4F44-8795-C7ADF35F0559}" dt="2021-03-05T17:07:35.904" v="4520" actId="115"/>
          <ac:spMkLst>
            <pc:docMk/>
            <pc:sldMk cId="748324464" sldId="472"/>
            <ac:spMk id="15" creationId="{4AD96AFA-E835-49A7-832A-F912DFA99657}"/>
          </ac:spMkLst>
        </pc:spChg>
        <pc:spChg chg="add del">
          <ac:chgData name="Paul Tinkler" userId="bcebf29c-73c2-433d-80d2-6bad896374bf" providerId="ADAL" clId="{2C7968EA-E5B7-4F44-8795-C7ADF35F0559}" dt="2021-03-05T17:13:02.184" v="4550" actId="11529"/>
          <ac:spMkLst>
            <pc:docMk/>
            <pc:sldMk cId="748324464" sldId="472"/>
            <ac:spMk id="35" creationId="{8125584D-45C6-495D-83B9-30C9C59B9A47}"/>
          </ac:spMkLst>
        </pc:spChg>
        <pc:cxnChg chg="add mod">
          <ac:chgData name="Paul Tinkler" userId="bcebf29c-73c2-433d-80d2-6bad896374bf" providerId="ADAL" clId="{2C7968EA-E5B7-4F44-8795-C7ADF35F0559}" dt="2021-03-05T17:05:32.335" v="4456" actId="14100"/>
          <ac:cxnSpMkLst>
            <pc:docMk/>
            <pc:sldMk cId="748324464" sldId="472"/>
            <ac:cxnSpMk id="9" creationId="{D39284BC-35B4-4E4C-B100-83E7AF17DAF2}"/>
          </ac:cxnSpMkLst>
        </pc:cxnChg>
        <pc:cxnChg chg="add mod">
          <ac:chgData name="Paul Tinkler" userId="bcebf29c-73c2-433d-80d2-6bad896374bf" providerId="ADAL" clId="{2C7968EA-E5B7-4F44-8795-C7ADF35F0559}" dt="2021-03-05T17:05:24.075" v="4454" actId="14100"/>
          <ac:cxnSpMkLst>
            <pc:docMk/>
            <pc:sldMk cId="748324464" sldId="472"/>
            <ac:cxnSpMk id="11" creationId="{ABF6F053-1A38-451C-8D4E-402A7A321CED}"/>
          </ac:cxnSpMkLst>
        </pc:cxnChg>
        <pc:cxnChg chg="add mod">
          <ac:chgData name="Paul Tinkler" userId="bcebf29c-73c2-433d-80d2-6bad896374bf" providerId="ADAL" clId="{2C7968EA-E5B7-4F44-8795-C7ADF35F0559}" dt="2021-03-05T17:09:13.759" v="4528" actId="14100"/>
          <ac:cxnSpMkLst>
            <pc:docMk/>
            <pc:sldMk cId="748324464" sldId="472"/>
            <ac:cxnSpMk id="21" creationId="{EC3E888B-6899-421B-9864-B356B5C1C164}"/>
          </ac:cxnSpMkLst>
        </pc:cxnChg>
        <pc:cxnChg chg="add mod">
          <ac:chgData name="Paul Tinkler" userId="bcebf29c-73c2-433d-80d2-6bad896374bf" providerId="ADAL" clId="{2C7968EA-E5B7-4F44-8795-C7ADF35F0559}" dt="2021-03-05T17:14:08.584" v="4559" actId="1076"/>
          <ac:cxnSpMkLst>
            <pc:docMk/>
            <pc:sldMk cId="748324464" sldId="472"/>
            <ac:cxnSpMk id="23" creationId="{A7E3EFF4-B1B6-4E2F-BC35-68899A0057AF}"/>
          </ac:cxnSpMkLst>
        </pc:cxnChg>
        <pc:cxnChg chg="add mod">
          <ac:chgData name="Paul Tinkler" userId="bcebf29c-73c2-433d-80d2-6bad896374bf" providerId="ADAL" clId="{2C7968EA-E5B7-4F44-8795-C7ADF35F0559}" dt="2021-03-05T17:09:40.414" v="4532" actId="1076"/>
          <ac:cxnSpMkLst>
            <pc:docMk/>
            <pc:sldMk cId="748324464" sldId="472"/>
            <ac:cxnSpMk id="24" creationId="{A98C0AB0-7590-45C3-A423-4072AEA93D1A}"/>
          </ac:cxnSpMkLst>
        </pc:cxnChg>
        <pc:cxnChg chg="add mod">
          <ac:chgData name="Paul Tinkler" userId="bcebf29c-73c2-433d-80d2-6bad896374bf" providerId="ADAL" clId="{2C7968EA-E5B7-4F44-8795-C7ADF35F0559}" dt="2021-03-05T17:10:39.124" v="4536" actId="1582"/>
          <ac:cxnSpMkLst>
            <pc:docMk/>
            <pc:sldMk cId="748324464" sldId="472"/>
            <ac:cxnSpMk id="26" creationId="{9CB0E908-9F8D-4D18-9F8F-688D796378E0}"/>
          </ac:cxnSpMkLst>
        </pc:cxnChg>
        <pc:cxnChg chg="add del mod">
          <ac:chgData name="Paul Tinkler" userId="bcebf29c-73c2-433d-80d2-6bad896374bf" providerId="ADAL" clId="{2C7968EA-E5B7-4F44-8795-C7ADF35F0559}" dt="2021-03-05T17:11:26.764" v="4541" actId="478"/>
          <ac:cxnSpMkLst>
            <pc:docMk/>
            <pc:sldMk cId="748324464" sldId="472"/>
            <ac:cxnSpMk id="28" creationId="{6BC6D105-0D74-4144-A1C0-1D4B24FAEC33}"/>
          </ac:cxnSpMkLst>
        </pc:cxnChg>
        <pc:cxnChg chg="add del mod">
          <ac:chgData name="Paul Tinkler" userId="bcebf29c-73c2-433d-80d2-6bad896374bf" providerId="ADAL" clId="{2C7968EA-E5B7-4F44-8795-C7ADF35F0559}" dt="2021-03-05T17:12:20.469" v="4548" actId="478"/>
          <ac:cxnSpMkLst>
            <pc:docMk/>
            <pc:sldMk cId="748324464" sldId="472"/>
            <ac:cxnSpMk id="31" creationId="{D1E9D0CC-F365-416D-823F-99A80815DFCD}"/>
          </ac:cxnSpMkLst>
        </pc:cxnChg>
        <pc:cxnChg chg="add mod">
          <ac:chgData name="Paul Tinkler" userId="bcebf29c-73c2-433d-80d2-6bad896374bf" providerId="ADAL" clId="{2C7968EA-E5B7-4F44-8795-C7ADF35F0559}" dt="2021-03-05T17:14:02.554" v="4558"/>
          <ac:cxnSpMkLst>
            <pc:docMk/>
            <pc:sldMk cId="748324464" sldId="472"/>
            <ac:cxnSpMk id="37" creationId="{6AC29E93-BBEA-4D1A-89EF-558F7F2FE6A6}"/>
          </ac:cxnSpMkLst>
        </pc:cxnChg>
      </pc:sldChg>
      <pc:sldChg chg="add del">
        <pc:chgData name="Paul Tinkler" userId="bcebf29c-73c2-433d-80d2-6bad896374bf" providerId="ADAL" clId="{2C7968EA-E5B7-4F44-8795-C7ADF35F0559}" dt="2021-03-05T16:49:45.025" v="4310" actId="47"/>
        <pc:sldMkLst>
          <pc:docMk/>
          <pc:sldMk cId="2009453268" sldId="472"/>
        </pc:sldMkLst>
      </pc:sldChg>
      <pc:sldChg chg="add del">
        <pc:chgData name="Paul Tinkler" userId="bcebf29c-73c2-433d-80d2-6bad896374bf" providerId="ADAL" clId="{2C7968EA-E5B7-4F44-8795-C7ADF35F0559}" dt="2021-03-05T16:49:45.761" v="4311" actId="47"/>
        <pc:sldMkLst>
          <pc:docMk/>
          <pc:sldMk cId="1634873064" sldId="473"/>
        </pc:sldMkLst>
      </pc:sldChg>
      <pc:sldChg chg="new del">
        <pc:chgData name="Paul Tinkler" userId="bcebf29c-73c2-433d-80d2-6bad896374bf" providerId="ADAL" clId="{2C7968EA-E5B7-4F44-8795-C7ADF35F0559}" dt="2021-03-05T17:14:56.689" v="4561" actId="680"/>
        <pc:sldMkLst>
          <pc:docMk/>
          <pc:sldMk cId="2209973138" sldId="473"/>
        </pc:sldMkLst>
      </pc:sldChg>
      <pc:sldChg chg="delSp modSp new mod">
        <pc:chgData name="Paul Tinkler" userId="bcebf29c-73c2-433d-80d2-6bad896374bf" providerId="ADAL" clId="{2C7968EA-E5B7-4F44-8795-C7ADF35F0559}" dt="2021-03-05T17:23:36.294" v="5107" actId="14100"/>
        <pc:sldMkLst>
          <pc:docMk/>
          <pc:sldMk cId="2376848057" sldId="473"/>
        </pc:sldMkLst>
        <pc:spChg chg="mod">
          <ac:chgData name="Paul Tinkler" userId="bcebf29c-73c2-433d-80d2-6bad896374bf" providerId="ADAL" clId="{2C7968EA-E5B7-4F44-8795-C7ADF35F0559}" dt="2021-03-05T17:15:58.614" v="4594" actId="122"/>
          <ac:spMkLst>
            <pc:docMk/>
            <pc:sldMk cId="2376848057" sldId="473"/>
            <ac:spMk id="2" creationId="{C847561B-BADA-452D-BF62-A08F36B155C5}"/>
          </ac:spMkLst>
        </pc:spChg>
        <pc:spChg chg="mod">
          <ac:chgData name="Paul Tinkler" userId="bcebf29c-73c2-433d-80d2-6bad896374bf" providerId="ADAL" clId="{2C7968EA-E5B7-4F44-8795-C7ADF35F0559}" dt="2021-03-05T17:23:36.294" v="5107" actId="14100"/>
          <ac:spMkLst>
            <pc:docMk/>
            <pc:sldMk cId="2376848057" sldId="473"/>
            <ac:spMk id="3" creationId="{EF8D8F50-AC0B-40BE-81FD-77CCBEA35C7F}"/>
          </ac:spMkLst>
        </pc:spChg>
        <pc:spChg chg="del">
          <ac:chgData name="Paul Tinkler" userId="bcebf29c-73c2-433d-80d2-6bad896374bf" providerId="ADAL" clId="{2C7968EA-E5B7-4F44-8795-C7ADF35F0559}" dt="2021-03-05T17:15:22.534" v="4563" actId="478"/>
          <ac:spMkLst>
            <pc:docMk/>
            <pc:sldMk cId="2376848057" sldId="473"/>
            <ac:spMk id="4" creationId="{FA77198B-57BF-44C7-ABD8-AFE14E2EB642}"/>
          </ac:spMkLst>
        </pc:spChg>
      </pc:sldChg>
      <pc:sldChg chg="add del">
        <pc:chgData name="Paul Tinkler" userId="bcebf29c-73c2-433d-80d2-6bad896374bf" providerId="ADAL" clId="{2C7968EA-E5B7-4F44-8795-C7ADF35F0559}" dt="2021-03-05T16:49:46.356" v="4312" actId="47"/>
        <pc:sldMkLst>
          <pc:docMk/>
          <pc:sldMk cId="3247329677" sldId="474"/>
        </pc:sldMkLst>
      </pc:sldChg>
      <pc:sldChg chg="add del">
        <pc:chgData name="Paul Tinkler" userId="bcebf29c-73c2-433d-80d2-6bad896374bf" providerId="ADAL" clId="{2C7968EA-E5B7-4F44-8795-C7ADF35F0559}" dt="2021-03-05T16:49:46.986" v="4313" actId="47"/>
        <pc:sldMkLst>
          <pc:docMk/>
          <pc:sldMk cId="3491003951" sldId="4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06/03/2021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Remember, It is the combination of beliefs, behaviours and emotions that is picked up by other people and forms the basis for their opinion of our attitude.  They are unlikely to separate out the different levels within us – indeed, they cannot do this unless they are unusually intuitive.  It is worth considering, therefore, some of the common combinations that occur.  Basically, we commonly see 6 combinations</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4166348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pattern that applies when we martyr ourselves in order to listen patiently to other people and give advice, which they usually ignore, on how to sort out their lives.  We believe we know best when it comes to understanding people and relationships.</a:t>
            </a:r>
          </a:p>
          <a:p>
            <a:endParaRPr lang="en-GB" dirty="0"/>
          </a:p>
          <a:p>
            <a:r>
              <a:rPr lang="en-GB" dirty="0"/>
              <a:t>We then behave in a way that implies that we are here to help them, regardless of any plans we might have had of our own.  Neglecting our own work in order to listen patiently to a colleague is an example of this.</a:t>
            </a:r>
          </a:p>
          <a:p>
            <a:endParaRPr lang="en-GB" dirty="0"/>
          </a:p>
          <a:p>
            <a:r>
              <a:rPr lang="en-GB" dirty="0"/>
              <a:t>Under thee surface, however, we are likely to feel despair when we see that, yet again, we lack the skill and they lack the willpower to change.</a:t>
            </a:r>
          </a:p>
        </p:txBody>
      </p:sp>
      <p:sp>
        <p:nvSpPr>
          <p:cNvPr id="4" name="Slide Number Placeholder 3"/>
          <p:cNvSpPr>
            <a:spLocks noGrp="1"/>
          </p:cNvSpPr>
          <p:nvPr>
            <p:ph type="sldNum" sz="quarter" idx="5"/>
          </p:nvPr>
        </p:nvSpPr>
        <p:spPr/>
        <p:txBody>
          <a:bodyPr/>
          <a:lstStyle/>
          <a:p>
            <a:fld id="{FC6CB15D-7834-4590-98D7-9EFFC39372F4}" type="slidenum">
              <a:rPr lang="en-GB" smtClean="0"/>
              <a:t>6</a:t>
            </a:fld>
            <a:endParaRPr lang="en-GB"/>
          </a:p>
        </p:txBody>
      </p:sp>
    </p:spTree>
    <p:extLst>
      <p:ext uri="{BB962C8B-B14F-4D97-AF65-F5344CB8AC3E}">
        <p14:creationId xmlns:p14="http://schemas.microsoft.com/office/powerpoint/2010/main" val="1461267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we know best.  However, we feel that we are inadequate in some way.  We are likely to behave, therefore, as if we do not expect to be listened to.  We probably grumble about how stupid people are to ignore what we think is the obvious solution to the problem</a:t>
            </a:r>
          </a:p>
          <a:p>
            <a:endParaRPr lang="en-GB" dirty="0"/>
          </a:p>
          <a:p>
            <a:r>
              <a:rPr lang="en-GB" dirty="0"/>
              <a:t>“No-one takes any notice of me, even though I’ve seen it all before.  I’ve told them what to do but they’re incapable of acting on advice!”</a:t>
            </a:r>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2120295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pattern matches the archetypal bully.  We believe we are less able in some way than others.  We feel despair.  So we camouflage these underlying doubts by behaving as if we </a:t>
            </a:r>
            <a:r>
              <a:rPr lang="en-GB" dirty="0" err="1"/>
              <a:t>knolw</a:t>
            </a:r>
            <a:r>
              <a:rPr lang="en-GB" dirty="0"/>
              <a:t> it all.  We tell others how to behave; if challenged we become even more autocratic and unreasonable.  Outside our awareness, we are digging in for fear that our weaknesses will be exposed.</a:t>
            </a:r>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1210411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behave as if we are hurt but cannot be helped.  We develop an aura of suffering but signal to others that they are so unfeeling they could not possibly offer us comfort.  </a:t>
            </a:r>
          </a:p>
          <a:p>
            <a:endParaRPr lang="en-GB" dirty="0"/>
          </a:p>
          <a:p>
            <a:r>
              <a:rPr lang="en-GB" dirty="0"/>
              <a:t>We believe that we are less capable or intelligent than others but feel that we experience more genuine emotions.  We feel, therefore, that our own emotional needs should take precedence over the feelings of others.  Indeed, we may be so ‘emotional’ that we fail to recognise that other people have any feelings.</a:t>
            </a:r>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1196893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we secretly believe that no-one knows what they’re doing.  The world is probably doomed.  However, other people’s feelings are more important than ours, so we set out to save them from themselves.  We are the typical do-gooder, out to tell everyone how to live their lives better.</a:t>
            </a:r>
          </a:p>
          <a:p>
            <a:endParaRPr lang="en-GB" dirty="0"/>
          </a:p>
          <a:p>
            <a:r>
              <a:rPr lang="en-GB" dirty="0"/>
              <a:t>We may campaign for censorship because we believe that all of us must be protected from evil influences.  At work, we put our energies into setting up procedures so that no-one will make mistakes.  We are poor at delegation because we want to save people from their own incompetence.</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2386129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that no-one is really capable.  In spite of this, we need to deal with our emotions, which are so much more valid to us than the feelings of others.  We therefore display our emotions and excuse ourselves by claiming that we just can’t help feeling as we do.  </a:t>
            </a:r>
          </a:p>
          <a:p>
            <a:endParaRPr lang="en-GB" dirty="0"/>
          </a:p>
          <a:p>
            <a:r>
              <a:rPr lang="en-GB" dirty="0"/>
              <a:t>We seek others to lean on, expecting them to take care of us in some way.  We are likely to confide in others and then act as if they are responsible for resolving the situation for us.  </a:t>
            </a:r>
          </a:p>
          <a:p>
            <a:endParaRPr lang="en-GB" dirty="0"/>
          </a:p>
          <a:p>
            <a:r>
              <a:rPr lang="en-GB" dirty="0"/>
              <a:t>Under the surface, though, we have no real expectation that they will achieve any more than we would.</a:t>
            </a:r>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32452761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06/03/2021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06/03/2021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06/03/2021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06/03/2021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06/03/2021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06/03/2021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06/03/2021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06/03/2021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06/03/2021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06/03/2021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498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06/03/2021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70716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06/03/2021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9173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06/03/2021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92454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06/03/2021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747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06/03/2021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869165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06/03/2021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88183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06/03/2021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96434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06/03/2021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9969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06/03/2021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02249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06/03/2021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74654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20993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4.jpeg"/><Relationship Id="rId1" Type="http://schemas.openxmlformats.org/officeDocument/2006/relationships/slideLayout" Target="../slideLayouts/slideLayout13.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7.xml"/><Relationship Id="rId4" Type="http://schemas.openxmlformats.org/officeDocument/2006/relationships/hyperlink" Target="http://sharinginhealth.com/mind_and_being/roles.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hyperlink" Target="http://www.internetmonk.com/archive/our-misogynist-genocidal-god-and-other-supposed-problems-with-the-bible" TargetMode="External"/><Relationship Id="rId5" Type="http://schemas.openxmlformats.org/officeDocument/2006/relationships/image" Target="../media/image10.jpg"/><Relationship Id="rId4" Type="http://schemas.openxmlformats.org/officeDocument/2006/relationships/hyperlink" Target="http://www.cruxcatalyst.com/2012/10/19/know-thyself-understanding-ego-states/adult/"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2012books.lardbucket.org/books/a-primer-on-communication-studies/s07-05-relationships-at-work.html" TargetMode="External"/><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vinodtbidwaik.blogspot.com/2013/11/transactional-analysis-understanding.html" TargetMode="External"/><Relationship Id="rId2" Type="http://schemas.openxmlformats.org/officeDocument/2006/relationships/image" Target="../media/image14.JP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5.jp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internationaljournalofresearch.com/2020/06/11/advantages-of-reading-news-online-by-nikhil-kumar/" TargetMode="External"/><Relationship Id="rId2" Type="http://schemas.openxmlformats.org/officeDocument/2006/relationships/image" Target="../media/image16.pn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BMSK6006 Developing Emotional Intelligence for the Workplace</a:t>
            </a:r>
          </a:p>
        </p:txBody>
      </p:sp>
      <p:sp>
        <p:nvSpPr>
          <p:cNvPr id="3" name="Subtitle 2"/>
          <p:cNvSpPr>
            <a:spLocks noGrp="1"/>
          </p:cNvSpPr>
          <p:nvPr>
            <p:ph type="subTitle" idx="1"/>
          </p:nvPr>
        </p:nvSpPr>
        <p:spPr>
          <a:xfrm>
            <a:off x="1110338" y="3933056"/>
            <a:ext cx="6858000" cy="763066"/>
          </a:xfrm>
        </p:spPr>
        <p:txBody>
          <a:bodyPr/>
          <a:lstStyle/>
          <a:p>
            <a:r>
              <a:rPr lang="en-GB" sz="4000" dirty="0">
                <a:solidFill>
                  <a:srgbClr val="0000CC"/>
                </a:solidFill>
              </a:rPr>
              <a:t>Online </a:t>
            </a:r>
            <a:r>
              <a:rPr lang="en-GB" sz="4000">
                <a:solidFill>
                  <a:srgbClr val="0000CC"/>
                </a:solidFill>
              </a:rPr>
              <a:t>Session 5</a:t>
            </a:r>
            <a:endParaRPr lang="en-GB" sz="4000" dirty="0">
              <a:solidFill>
                <a:srgbClr val="0000CC"/>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4546848" cy="4608512"/>
          </a:xfrm>
        </p:spPr>
        <p:txBody>
          <a:bodyPr>
            <a:normAutofit/>
          </a:bodyPr>
          <a:lstStyle/>
          <a:p>
            <a:r>
              <a:rPr lang="en-GB" dirty="0"/>
              <a:t>Research and Reflection Review</a:t>
            </a:r>
          </a:p>
          <a:p>
            <a:r>
              <a:rPr lang="en-GB" dirty="0"/>
              <a:t>Generic Assessment Criteria</a:t>
            </a:r>
          </a:p>
          <a:p>
            <a:r>
              <a:rPr lang="en-GB" dirty="0"/>
              <a:t>The Disposition Diamond</a:t>
            </a:r>
          </a:p>
          <a:p>
            <a:r>
              <a:rPr lang="en-GB" dirty="0"/>
              <a:t>Ego States</a:t>
            </a:r>
          </a:p>
          <a:p>
            <a:endParaRPr lang="en-GB" dirty="0"/>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04B3-7DAD-4059-9D5A-E5F2E3F9ED7D}"/>
              </a:ext>
            </a:extLst>
          </p:cNvPr>
          <p:cNvSpPr>
            <a:spLocks noGrp="1"/>
          </p:cNvSpPr>
          <p:nvPr>
            <p:ph type="title"/>
          </p:nvPr>
        </p:nvSpPr>
        <p:spPr>
          <a:xfrm>
            <a:off x="457200" y="116632"/>
            <a:ext cx="8229600" cy="634082"/>
          </a:xfrm>
        </p:spPr>
        <p:txBody>
          <a:bodyPr>
            <a:normAutofit fontScale="90000"/>
          </a:bodyPr>
          <a:lstStyle/>
          <a:p>
            <a:r>
              <a:rPr lang="en-GB" dirty="0"/>
              <a:t>The Disposition Diamond</a:t>
            </a:r>
          </a:p>
        </p:txBody>
      </p:sp>
      <p:sp>
        <p:nvSpPr>
          <p:cNvPr id="4" name="Diamond 3">
            <a:extLst>
              <a:ext uri="{FF2B5EF4-FFF2-40B4-BE49-F238E27FC236}">
                <a16:creationId xmlns:a16="http://schemas.microsoft.com/office/drawing/2014/main" id="{8C955E98-00AC-4A20-9AAE-F8F7F3797240}"/>
              </a:ext>
            </a:extLst>
          </p:cNvPr>
          <p:cNvSpPr/>
          <p:nvPr/>
        </p:nvSpPr>
        <p:spPr>
          <a:xfrm>
            <a:off x="323528" y="9578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cxnSp>
        <p:nvCxnSpPr>
          <p:cNvPr id="6" name="Straight Connector 5">
            <a:extLst>
              <a:ext uri="{FF2B5EF4-FFF2-40B4-BE49-F238E27FC236}">
                <a16:creationId xmlns:a16="http://schemas.microsoft.com/office/drawing/2014/main" id="{7A89AEF5-59A5-411C-8CED-64E44376A3E1}"/>
              </a:ext>
            </a:extLst>
          </p:cNvPr>
          <p:cNvCxnSpPr/>
          <p:nvPr/>
        </p:nvCxnSpPr>
        <p:spPr>
          <a:xfrm>
            <a:off x="827584" y="21819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8AAEE873-1922-4A24-A359-3451CD2B26CB}"/>
              </a:ext>
            </a:extLst>
          </p:cNvPr>
          <p:cNvCxnSpPr/>
          <p:nvPr/>
        </p:nvCxnSpPr>
        <p:spPr>
          <a:xfrm>
            <a:off x="827584" y="36221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570CD2C-E14C-4908-8714-A3AF17042F7E}"/>
              </a:ext>
            </a:extLst>
          </p:cNvPr>
          <p:cNvSpPr txBox="1"/>
          <p:nvPr/>
        </p:nvSpPr>
        <p:spPr>
          <a:xfrm>
            <a:off x="1133273" y="1589637"/>
            <a:ext cx="1008802" cy="369332"/>
          </a:xfrm>
          <a:prstGeom prst="rect">
            <a:avLst/>
          </a:prstGeom>
          <a:noFill/>
        </p:spPr>
        <p:txBody>
          <a:bodyPr wrap="none" rtlCol="0">
            <a:spAutoFit/>
          </a:bodyPr>
          <a:lstStyle/>
          <a:p>
            <a:r>
              <a:rPr lang="en-GB" dirty="0"/>
              <a:t>Attitude</a:t>
            </a:r>
          </a:p>
        </p:txBody>
      </p:sp>
      <p:sp>
        <p:nvSpPr>
          <p:cNvPr id="10" name="TextBox 9">
            <a:extLst>
              <a:ext uri="{FF2B5EF4-FFF2-40B4-BE49-F238E27FC236}">
                <a16:creationId xmlns:a16="http://schemas.microsoft.com/office/drawing/2014/main" id="{27A4260E-5793-42AB-9716-AEE2B782196D}"/>
              </a:ext>
            </a:extLst>
          </p:cNvPr>
          <p:cNvSpPr txBox="1"/>
          <p:nvPr/>
        </p:nvSpPr>
        <p:spPr>
          <a:xfrm>
            <a:off x="1133273" y="3739646"/>
            <a:ext cx="1034257" cy="369332"/>
          </a:xfrm>
          <a:prstGeom prst="rect">
            <a:avLst/>
          </a:prstGeom>
          <a:noFill/>
        </p:spPr>
        <p:txBody>
          <a:bodyPr wrap="none" rtlCol="0">
            <a:spAutoFit/>
          </a:bodyPr>
          <a:lstStyle/>
          <a:p>
            <a:r>
              <a:rPr lang="en-GB" dirty="0"/>
              <a:t>Emotion</a:t>
            </a:r>
          </a:p>
        </p:txBody>
      </p:sp>
      <p:sp>
        <p:nvSpPr>
          <p:cNvPr id="11" name="TextBox 10">
            <a:extLst>
              <a:ext uri="{FF2B5EF4-FFF2-40B4-BE49-F238E27FC236}">
                <a16:creationId xmlns:a16="http://schemas.microsoft.com/office/drawing/2014/main" id="{A8F79A23-8698-485D-9E50-1B05048F102E}"/>
              </a:ext>
            </a:extLst>
          </p:cNvPr>
          <p:cNvSpPr txBox="1"/>
          <p:nvPr/>
        </p:nvSpPr>
        <p:spPr>
          <a:xfrm>
            <a:off x="3338576" y="1159148"/>
            <a:ext cx="5707211" cy="4539704"/>
          </a:xfrm>
          <a:prstGeom prst="rect">
            <a:avLst/>
          </a:prstGeom>
          <a:noFill/>
        </p:spPr>
        <p:txBody>
          <a:bodyPr wrap="square" rtlCol="0">
            <a:spAutoFit/>
          </a:bodyPr>
          <a:lstStyle/>
          <a:p>
            <a:r>
              <a:rPr lang="en-GB" sz="1700" dirty="0">
                <a:solidFill>
                  <a:srgbClr val="0000FF"/>
                </a:solidFill>
              </a:rPr>
              <a:t>Our ‘core’ belief – how ‘OK or ‘not OK’ we have judged ourselves and others to be.  This is the window through which we observe events.  It will be what we think about ourselves and others.</a:t>
            </a:r>
          </a:p>
          <a:p>
            <a:endParaRPr lang="en-GB" sz="1700" dirty="0"/>
          </a:p>
          <a:p>
            <a:r>
              <a:rPr lang="en-GB" sz="1700" dirty="0"/>
              <a:t>Our behaviour consists of what we actually demonstrate to others.  We may appear to act as if we are superior, inferior, or pessimistic.</a:t>
            </a:r>
          </a:p>
          <a:p>
            <a:endParaRPr lang="en-GB" sz="1700" dirty="0"/>
          </a:p>
          <a:p>
            <a:r>
              <a:rPr lang="en-GB" sz="1700" dirty="0">
                <a:solidFill>
                  <a:srgbClr val="0000FF"/>
                </a:solidFill>
              </a:rPr>
              <a:t>This level is hidden from others whenever our behaviour does not reflect how we are really feeling.  This may be because we are deliberately hiding our feelings.  However, it may also occur when we are out of touch with our true emotions; something that may well apply if we have learned that particular feelings have led to unpleasant consequences.  Deliberate or not, our feelings may reflect the life positions.</a:t>
            </a:r>
          </a:p>
        </p:txBody>
      </p:sp>
      <p:cxnSp>
        <p:nvCxnSpPr>
          <p:cNvPr id="13" name="Straight Connector 12">
            <a:extLst>
              <a:ext uri="{FF2B5EF4-FFF2-40B4-BE49-F238E27FC236}">
                <a16:creationId xmlns:a16="http://schemas.microsoft.com/office/drawing/2014/main" id="{A54BD5EA-823A-4F4D-A6E3-4AB52349282D}"/>
              </a:ext>
            </a:extLst>
          </p:cNvPr>
          <p:cNvCxnSpPr>
            <a:cxnSpLocks/>
          </p:cNvCxnSpPr>
          <p:nvPr/>
        </p:nvCxnSpPr>
        <p:spPr>
          <a:xfrm>
            <a:off x="2167530" y="411647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F37F18A-6018-4250-AFFC-CC3DD7551E74}"/>
              </a:ext>
            </a:extLst>
          </p:cNvPr>
          <p:cNvCxnSpPr>
            <a:cxnSpLocks/>
          </p:cNvCxnSpPr>
          <p:nvPr/>
        </p:nvCxnSpPr>
        <p:spPr>
          <a:xfrm>
            <a:off x="2239538" y="177430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2E6A1D-1EAA-4593-8140-E1A9CC8E7E93}"/>
              </a:ext>
            </a:extLst>
          </p:cNvPr>
          <p:cNvCxnSpPr>
            <a:cxnSpLocks/>
          </p:cNvCxnSpPr>
          <p:nvPr/>
        </p:nvCxnSpPr>
        <p:spPr>
          <a:xfrm>
            <a:off x="2917815" y="3068960"/>
            <a:ext cx="430049"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9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fade">
                                      <p:cBhvr>
                                        <p:cTn id="1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1325563"/>
          </a:xfrm>
        </p:spPr>
        <p:txBody>
          <a:bodyPr/>
          <a:lstStyle/>
          <a:p>
            <a:r>
              <a:rPr lang="en-GB" dirty="0"/>
              <a:t>The Martyr</a:t>
            </a:r>
          </a:p>
        </p:txBody>
      </p:sp>
      <p:sp>
        <p:nvSpPr>
          <p:cNvPr id="9" name="Diamond 8">
            <a:extLst>
              <a:ext uri="{FF2B5EF4-FFF2-40B4-BE49-F238E27FC236}">
                <a16:creationId xmlns:a16="http://schemas.microsoft.com/office/drawing/2014/main" id="{15107056-E0D3-40B9-985D-435B368FA035}"/>
              </a:ext>
            </a:extLst>
          </p:cNvPr>
          <p:cNvSpPr/>
          <p:nvPr/>
        </p:nvSpPr>
        <p:spPr>
          <a:xfrm>
            <a:off x="3005826" y="1052736"/>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10" name="Straight Connector 9">
            <a:extLst>
              <a:ext uri="{FF2B5EF4-FFF2-40B4-BE49-F238E27FC236}">
                <a16:creationId xmlns:a16="http://schemas.microsoft.com/office/drawing/2014/main" id="{0B4054D0-54AE-46FF-8D63-AB6C8AB47159}"/>
              </a:ext>
            </a:extLst>
          </p:cNvPr>
          <p:cNvCxnSpPr/>
          <p:nvPr/>
        </p:nvCxnSpPr>
        <p:spPr>
          <a:xfrm>
            <a:off x="3491880" y="2276872"/>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EEBAA39-01E8-4F99-9885-E71D7DC97EB3}"/>
              </a:ext>
            </a:extLst>
          </p:cNvPr>
          <p:cNvCxnSpPr/>
          <p:nvPr/>
        </p:nvCxnSpPr>
        <p:spPr>
          <a:xfrm>
            <a:off x="3491880" y="3717032"/>
            <a:ext cx="1656184" cy="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8EE0A0F8-80E0-4A4D-B8B4-17E8ED257FD8}"/>
              </a:ext>
            </a:extLst>
          </p:cNvPr>
          <p:cNvSpPr txBox="1"/>
          <p:nvPr/>
        </p:nvSpPr>
        <p:spPr>
          <a:xfrm>
            <a:off x="3797569" y="1684521"/>
            <a:ext cx="1048685" cy="369332"/>
          </a:xfrm>
          <a:prstGeom prst="rect">
            <a:avLst/>
          </a:prstGeom>
          <a:noFill/>
        </p:spPr>
        <p:txBody>
          <a:bodyPr wrap="none" rtlCol="0">
            <a:spAutoFit/>
          </a:bodyPr>
          <a:lstStyle/>
          <a:p>
            <a:r>
              <a:rPr lang="en-GB" dirty="0"/>
              <a:t>IOKYNOK</a:t>
            </a:r>
          </a:p>
        </p:txBody>
      </p:sp>
      <p:sp>
        <p:nvSpPr>
          <p:cNvPr id="13" name="TextBox 12">
            <a:extLst>
              <a:ext uri="{FF2B5EF4-FFF2-40B4-BE49-F238E27FC236}">
                <a16:creationId xmlns:a16="http://schemas.microsoft.com/office/drawing/2014/main" id="{F116294C-DD76-4C0C-BA74-B7EDDF0B080E}"/>
              </a:ext>
            </a:extLst>
          </p:cNvPr>
          <p:cNvSpPr txBox="1"/>
          <p:nvPr/>
        </p:nvSpPr>
        <p:spPr>
          <a:xfrm>
            <a:off x="3786280" y="3775102"/>
            <a:ext cx="1197764" cy="369332"/>
          </a:xfrm>
          <a:prstGeom prst="rect">
            <a:avLst/>
          </a:prstGeom>
          <a:noFill/>
        </p:spPr>
        <p:txBody>
          <a:bodyPr wrap="none" rtlCol="0">
            <a:spAutoFit/>
          </a:bodyPr>
          <a:lstStyle/>
          <a:p>
            <a:r>
              <a:rPr lang="en-GB" dirty="0"/>
              <a:t>INOKYNOK</a:t>
            </a:r>
          </a:p>
        </p:txBody>
      </p:sp>
    </p:spTree>
    <p:extLst>
      <p:ext uri="{BB962C8B-B14F-4D97-AF65-F5344CB8AC3E}">
        <p14:creationId xmlns:p14="http://schemas.microsoft.com/office/powerpoint/2010/main" val="2871517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Moaner</a:t>
            </a:r>
          </a:p>
        </p:txBody>
      </p:sp>
      <p:sp>
        <p:nvSpPr>
          <p:cNvPr id="4" name="Diamond 3">
            <a:extLst>
              <a:ext uri="{FF2B5EF4-FFF2-40B4-BE49-F238E27FC236}">
                <a16:creationId xmlns:a16="http://schemas.microsoft.com/office/drawing/2014/main" id="{2AEE29A0-1F3B-48BA-B31F-78E97BA5F4C4}"/>
              </a:ext>
            </a:extLst>
          </p:cNvPr>
          <p:cNvSpPr/>
          <p:nvPr/>
        </p:nvSpPr>
        <p:spPr>
          <a:xfrm>
            <a:off x="3059832" y="1124744"/>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5" name="Straight Connector 4">
            <a:extLst>
              <a:ext uri="{FF2B5EF4-FFF2-40B4-BE49-F238E27FC236}">
                <a16:creationId xmlns:a16="http://schemas.microsoft.com/office/drawing/2014/main" id="{C9CCD80A-150B-452C-8DF2-A03B192A005F}"/>
              </a:ext>
            </a:extLst>
          </p:cNvPr>
          <p:cNvCxnSpPr/>
          <p:nvPr/>
        </p:nvCxnSpPr>
        <p:spPr>
          <a:xfrm>
            <a:off x="3563888" y="2348880"/>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570FA8E-62C9-4874-915A-61682C1EB52E}"/>
              </a:ext>
            </a:extLst>
          </p:cNvPr>
          <p:cNvCxnSpPr/>
          <p:nvPr/>
        </p:nvCxnSpPr>
        <p:spPr>
          <a:xfrm>
            <a:off x="3563888" y="3789040"/>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68F46DC9-EC82-4E9B-9A50-73A6CC3DFACA}"/>
              </a:ext>
            </a:extLst>
          </p:cNvPr>
          <p:cNvSpPr txBox="1"/>
          <p:nvPr/>
        </p:nvSpPr>
        <p:spPr>
          <a:xfrm>
            <a:off x="3869577" y="1756529"/>
            <a:ext cx="1048685" cy="369332"/>
          </a:xfrm>
          <a:prstGeom prst="rect">
            <a:avLst/>
          </a:prstGeom>
          <a:noFill/>
        </p:spPr>
        <p:txBody>
          <a:bodyPr wrap="none" rtlCol="0">
            <a:spAutoFit/>
          </a:bodyPr>
          <a:lstStyle/>
          <a:p>
            <a:r>
              <a:rPr lang="en-GB" dirty="0"/>
              <a:t>IOKYNOK</a:t>
            </a:r>
          </a:p>
        </p:txBody>
      </p:sp>
      <p:sp>
        <p:nvSpPr>
          <p:cNvPr id="8" name="TextBox 7">
            <a:extLst>
              <a:ext uri="{FF2B5EF4-FFF2-40B4-BE49-F238E27FC236}">
                <a16:creationId xmlns:a16="http://schemas.microsoft.com/office/drawing/2014/main" id="{6027BB0F-CB14-4AA6-9280-297519AC2DB5}"/>
              </a:ext>
            </a:extLst>
          </p:cNvPr>
          <p:cNvSpPr txBox="1"/>
          <p:nvPr/>
        </p:nvSpPr>
        <p:spPr>
          <a:xfrm>
            <a:off x="3869577" y="3906538"/>
            <a:ext cx="1041247" cy="369332"/>
          </a:xfrm>
          <a:prstGeom prst="rect">
            <a:avLst/>
          </a:prstGeom>
          <a:noFill/>
        </p:spPr>
        <p:txBody>
          <a:bodyPr wrap="none" rtlCol="0">
            <a:spAutoFit/>
          </a:bodyPr>
          <a:lstStyle/>
          <a:p>
            <a:r>
              <a:rPr lang="en-GB" dirty="0"/>
              <a:t>INOKYOK</a:t>
            </a:r>
          </a:p>
        </p:txBody>
      </p:sp>
    </p:spTree>
    <p:extLst>
      <p:ext uri="{BB962C8B-B14F-4D97-AF65-F5344CB8AC3E}">
        <p14:creationId xmlns:p14="http://schemas.microsoft.com/office/powerpoint/2010/main" val="4189172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Bully</a:t>
            </a:r>
          </a:p>
        </p:txBody>
      </p:sp>
      <p:sp>
        <p:nvSpPr>
          <p:cNvPr id="4" name="Diamond 3">
            <a:extLst>
              <a:ext uri="{FF2B5EF4-FFF2-40B4-BE49-F238E27FC236}">
                <a16:creationId xmlns:a16="http://schemas.microsoft.com/office/drawing/2014/main" id="{49C06312-D331-4E06-83BD-15CA6434BD3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D5961C15-B34D-4233-B324-95A961834104}"/>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40515792-79CB-403C-B59F-DAA3DB4EFE53}"/>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DBAD210D-7270-4562-9C31-E45E5C80ADAE}"/>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8" name="TextBox 7">
            <a:extLst>
              <a:ext uri="{FF2B5EF4-FFF2-40B4-BE49-F238E27FC236}">
                <a16:creationId xmlns:a16="http://schemas.microsoft.com/office/drawing/2014/main" id="{252B6ABF-4307-4ED7-A2F7-A416A627DC78}"/>
              </a:ext>
            </a:extLst>
          </p:cNvPr>
          <p:cNvSpPr txBox="1"/>
          <p:nvPr/>
        </p:nvSpPr>
        <p:spPr>
          <a:xfrm>
            <a:off x="3840387" y="3919118"/>
            <a:ext cx="1303563" cy="369332"/>
          </a:xfrm>
          <a:prstGeom prst="rect">
            <a:avLst/>
          </a:prstGeom>
          <a:noFill/>
        </p:spPr>
        <p:txBody>
          <a:bodyPr wrap="none" rtlCol="0">
            <a:spAutoFit/>
          </a:bodyPr>
          <a:lstStyle/>
          <a:p>
            <a:pPr algn="ctr"/>
            <a:r>
              <a:rPr lang="en-GB" dirty="0"/>
              <a:t>INOKYNOK  </a:t>
            </a:r>
          </a:p>
        </p:txBody>
      </p:sp>
    </p:spTree>
    <p:extLst>
      <p:ext uri="{BB962C8B-B14F-4D97-AF65-F5344CB8AC3E}">
        <p14:creationId xmlns:p14="http://schemas.microsoft.com/office/powerpoint/2010/main" val="3787290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Sufferer</a:t>
            </a:r>
          </a:p>
        </p:txBody>
      </p:sp>
      <p:sp>
        <p:nvSpPr>
          <p:cNvPr id="6" name="Diamond 5">
            <a:extLst>
              <a:ext uri="{FF2B5EF4-FFF2-40B4-BE49-F238E27FC236}">
                <a16:creationId xmlns:a16="http://schemas.microsoft.com/office/drawing/2014/main" id="{57ED416A-27F7-4BEB-B57E-9DEA4E1BE9D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7" name="Straight Connector 6">
            <a:extLst>
              <a:ext uri="{FF2B5EF4-FFF2-40B4-BE49-F238E27FC236}">
                <a16:creationId xmlns:a16="http://schemas.microsoft.com/office/drawing/2014/main" id="{86C7AF72-F4A7-4534-8ACC-1697A0D3F271}"/>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1971D986-8DB1-46B8-BCD6-FD9CEF342144}"/>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8A7F3046-ACF3-4EDB-BABF-8EA0F51769E1}"/>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10" name="TextBox 9">
            <a:extLst>
              <a:ext uri="{FF2B5EF4-FFF2-40B4-BE49-F238E27FC236}">
                <a16:creationId xmlns:a16="http://schemas.microsoft.com/office/drawing/2014/main" id="{0E8C621D-4D1E-4F01-B5C3-DFEA350A3329}"/>
              </a:ext>
            </a:extLst>
          </p:cNvPr>
          <p:cNvSpPr txBox="1"/>
          <p:nvPr/>
        </p:nvSpPr>
        <p:spPr>
          <a:xfrm>
            <a:off x="3914927" y="3919118"/>
            <a:ext cx="1154483" cy="369332"/>
          </a:xfrm>
          <a:prstGeom prst="rect">
            <a:avLst/>
          </a:prstGeom>
          <a:noFill/>
        </p:spPr>
        <p:txBody>
          <a:bodyPr wrap="none" rtlCol="0">
            <a:spAutoFit/>
          </a:bodyPr>
          <a:lstStyle/>
          <a:p>
            <a:pPr algn="ctr"/>
            <a:r>
              <a:rPr lang="en-GB" dirty="0"/>
              <a:t>IOKYNOK  </a:t>
            </a:r>
          </a:p>
        </p:txBody>
      </p:sp>
    </p:spTree>
    <p:extLst>
      <p:ext uri="{BB962C8B-B14F-4D97-AF65-F5344CB8AC3E}">
        <p14:creationId xmlns:p14="http://schemas.microsoft.com/office/powerpoint/2010/main" val="4226518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Do-Gooder</a:t>
            </a:r>
          </a:p>
        </p:txBody>
      </p:sp>
      <p:sp>
        <p:nvSpPr>
          <p:cNvPr id="4" name="Diamond 3">
            <a:extLst>
              <a:ext uri="{FF2B5EF4-FFF2-40B4-BE49-F238E27FC236}">
                <a16:creationId xmlns:a16="http://schemas.microsoft.com/office/drawing/2014/main" id="{7B9B9B3E-CB69-40AA-9275-6DC4E475D526}"/>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86E54F76-06E7-483C-872D-B436025E232E}"/>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67675B8-B37C-490A-93F4-31BA514B3F69}"/>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79828584-74F5-4BA5-96BE-5846003D3C89}"/>
              </a:ext>
            </a:extLst>
          </p:cNvPr>
          <p:cNvSpPr txBox="1"/>
          <p:nvPr/>
        </p:nvSpPr>
        <p:spPr>
          <a:xfrm>
            <a:off x="3793098" y="1830098"/>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3FE5F957-8B2A-44E2-8E05-83E60882050E}"/>
              </a:ext>
            </a:extLst>
          </p:cNvPr>
          <p:cNvSpPr txBox="1"/>
          <p:nvPr/>
        </p:nvSpPr>
        <p:spPr>
          <a:xfrm>
            <a:off x="3918646" y="3919118"/>
            <a:ext cx="1147045" cy="369332"/>
          </a:xfrm>
          <a:prstGeom prst="rect">
            <a:avLst/>
          </a:prstGeom>
          <a:noFill/>
        </p:spPr>
        <p:txBody>
          <a:bodyPr wrap="none" rtlCol="0">
            <a:spAutoFit/>
          </a:bodyPr>
          <a:lstStyle/>
          <a:p>
            <a:pPr algn="ctr"/>
            <a:r>
              <a:rPr lang="en-GB" dirty="0"/>
              <a:t>INOKYOK  </a:t>
            </a:r>
          </a:p>
        </p:txBody>
      </p:sp>
    </p:spTree>
    <p:extLst>
      <p:ext uri="{BB962C8B-B14F-4D97-AF65-F5344CB8AC3E}">
        <p14:creationId xmlns:p14="http://schemas.microsoft.com/office/powerpoint/2010/main" val="3546136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No-Hoper</a:t>
            </a:r>
          </a:p>
        </p:txBody>
      </p:sp>
      <p:sp>
        <p:nvSpPr>
          <p:cNvPr id="4" name="Diamond 3">
            <a:extLst>
              <a:ext uri="{FF2B5EF4-FFF2-40B4-BE49-F238E27FC236}">
                <a16:creationId xmlns:a16="http://schemas.microsoft.com/office/drawing/2014/main" id="{F9391196-98E7-4874-A7DD-BA6C1A474A2D}"/>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5" name="Straight Connector 4">
            <a:extLst>
              <a:ext uri="{FF2B5EF4-FFF2-40B4-BE49-F238E27FC236}">
                <a16:creationId xmlns:a16="http://schemas.microsoft.com/office/drawing/2014/main" id="{1DDEEA17-1FBB-4E6A-91AA-45088A2AAD43}"/>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0FC7D76-10B9-4C61-BB63-FEB52FD865E6}"/>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C01CE214-1699-4620-998D-ADD7EFF250E6}"/>
              </a:ext>
            </a:extLst>
          </p:cNvPr>
          <p:cNvSpPr txBox="1"/>
          <p:nvPr/>
        </p:nvSpPr>
        <p:spPr>
          <a:xfrm>
            <a:off x="3793098" y="1837856"/>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750C4082-BFC7-453B-A008-34EA5D5402BB}"/>
              </a:ext>
            </a:extLst>
          </p:cNvPr>
          <p:cNvSpPr txBox="1"/>
          <p:nvPr/>
        </p:nvSpPr>
        <p:spPr>
          <a:xfrm>
            <a:off x="3886713" y="3919118"/>
            <a:ext cx="1154483" cy="369332"/>
          </a:xfrm>
          <a:prstGeom prst="rect">
            <a:avLst/>
          </a:prstGeom>
          <a:noFill/>
        </p:spPr>
        <p:txBody>
          <a:bodyPr wrap="none" rtlCol="0">
            <a:spAutoFit/>
          </a:bodyPr>
          <a:lstStyle/>
          <a:p>
            <a:pPr algn="ctr"/>
            <a:r>
              <a:rPr lang="en-GB" dirty="0"/>
              <a:t>IOKYNOK  </a:t>
            </a:r>
          </a:p>
        </p:txBody>
      </p:sp>
    </p:spTree>
    <p:extLst>
      <p:ext uri="{BB962C8B-B14F-4D97-AF65-F5344CB8AC3E}">
        <p14:creationId xmlns:p14="http://schemas.microsoft.com/office/powerpoint/2010/main" val="3276794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Outside the Disposition Diamond</a:t>
            </a:r>
          </a:p>
        </p:txBody>
      </p:sp>
      <p:sp>
        <p:nvSpPr>
          <p:cNvPr id="3" name="Content Placeholder 2">
            <a:extLst>
              <a:ext uri="{FF2B5EF4-FFF2-40B4-BE49-F238E27FC236}">
                <a16:creationId xmlns:a16="http://schemas.microsoft.com/office/drawing/2014/main" id="{30FF420E-0E49-421C-9234-C6B09480C123}"/>
              </a:ext>
            </a:extLst>
          </p:cNvPr>
          <p:cNvSpPr>
            <a:spLocks noGrp="1"/>
          </p:cNvSpPr>
          <p:nvPr>
            <p:ph idx="1"/>
          </p:nvPr>
        </p:nvSpPr>
        <p:spPr>
          <a:xfrm>
            <a:off x="107504" y="692696"/>
            <a:ext cx="8928992" cy="4392488"/>
          </a:xfrm>
        </p:spPr>
        <p:txBody>
          <a:bodyPr/>
          <a:lstStyle/>
          <a:p>
            <a:pPr marL="0" indent="0">
              <a:buNone/>
            </a:pPr>
            <a:r>
              <a:rPr lang="en-GB" sz="2400" b="1" dirty="0">
                <a:solidFill>
                  <a:srgbClr val="0000CC"/>
                </a:solidFill>
              </a:rPr>
              <a:t>Autonomy</a:t>
            </a:r>
          </a:p>
          <a:p>
            <a:r>
              <a:rPr lang="en-GB" sz="2200" dirty="0">
                <a:solidFill>
                  <a:srgbClr val="0000CC"/>
                </a:solidFill>
              </a:rPr>
              <a:t>IOKYOK in all three areas</a:t>
            </a:r>
          </a:p>
          <a:p>
            <a:r>
              <a:rPr lang="en-GB" sz="2200" dirty="0">
                <a:solidFill>
                  <a:srgbClr val="0000CC"/>
                </a:solidFill>
              </a:rPr>
              <a:t>We believe, behave, and feel in ways that reflect the reality of the situation we are in</a:t>
            </a:r>
          </a:p>
          <a:p>
            <a:pPr marL="0" indent="0">
              <a:buNone/>
            </a:pPr>
            <a:r>
              <a:rPr lang="en-GB" sz="2400" b="1" dirty="0">
                <a:solidFill>
                  <a:srgbClr val="002060"/>
                </a:solidFill>
              </a:rPr>
              <a:t>Three elements</a:t>
            </a:r>
          </a:p>
          <a:p>
            <a:r>
              <a:rPr lang="en-GB" sz="2200" i="1" u="sng" dirty="0">
                <a:solidFill>
                  <a:srgbClr val="002060"/>
                </a:solidFill>
              </a:rPr>
              <a:t>Awareness</a:t>
            </a:r>
            <a:r>
              <a:rPr lang="en-GB" sz="2200" dirty="0">
                <a:solidFill>
                  <a:srgbClr val="002060"/>
                </a:solidFill>
              </a:rPr>
              <a:t> – being in the here and now, knowing who we are, being conscious of our feelings and reactions, recognising our own belief system and being able to consider their relevance to our current situation</a:t>
            </a:r>
          </a:p>
          <a:p>
            <a:r>
              <a:rPr lang="en-GB" sz="2200" i="1" u="sng" dirty="0">
                <a:solidFill>
                  <a:srgbClr val="002060"/>
                </a:solidFill>
              </a:rPr>
              <a:t>Alternatives</a:t>
            </a:r>
            <a:r>
              <a:rPr lang="en-GB" sz="2200" dirty="0">
                <a:solidFill>
                  <a:srgbClr val="002060"/>
                </a:solidFill>
              </a:rPr>
              <a:t> – having a range of alternative ways of being, in terms of our behaviour and our emotions, and being able to choose consciously how we will respond</a:t>
            </a:r>
          </a:p>
          <a:p>
            <a:r>
              <a:rPr lang="en-GB" sz="2200" i="1" u="sng" dirty="0">
                <a:solidFill>
                  <a:srgbClr val="002060"/>
                </a:solidFill>
              </a:rPr>
              <a:t>Authenticity</a:t>
            </a:r>
            <a:r>
              <a:rPr lang="en-GB" sz="2200" dirty="0">
                <a:solidFill>
                  <a:srgbClr val="002060"/>
                </a:solidFill>
              </a:rPr>
              <a:t> – open to real connections with other human beings, prepared to be honest and candid, inviting mutual trust, respect and caring</a:t>
            </a:r>
          </a:p>
        </p:txBody>
      </p:sp>
    </p:spTree>
    <p:extLst>
      <p:ext uri="{BB962C8B-B14F-4D97-AF65-F5344CB8AC3E}">
        <p14:creationId xmlns:p14="http://schemas.microsoft.com/office/powerpoint/2010/main" val="2098245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988" y="0"/>
            <a:ext cx="8229600" cy="1143000"/>
          </a:xfrm>
        </p:spPr>
        <p:txBody>
          <a:bodyPr/>
          <a:lstStyle/>
          <a:p>
            <a:r>
              <a:rPr lang="en-GB" sz="3200" dirty="0">
                <a:solidFill>
                  <a:prstClr val="black"/>
                </a:solidFill>
              </a:rPr>
              <a:t>Transactional Analysis – the </a:t>
            </a:r>
            <a:r>
              <a:rPr lang="en-GB" sz="3200" b="1" i="1" dirty="0">
                <a:solidFill>
                  <a:srgbClr val="FF0000"/>
                </a:solidFill>
              </a:rPr>
              <a:t>3 </a:t>
            </a:r>
            <a:r>
              <a:rPr lang="en-GB" sz="3200" dirty="0">
                <a:solidFill>
                  <a:prstClr val="black"/>
                </a:solidFill>
              </a:rPr>
              <a:t>ego states</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142" y="908720"/>
            <a:ext cx="8004182" cy="4615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a:extLst>
              <a:ext uri="{FF2B5EF4-FFF2-40B4-BE49-F238E27FC236}">
                <a16:creationId xmlns:a16="http://schemas.microsoft.com/office/drawing/2014/main" id="{885D78A2-6177-4D95-88F7-19DB0F0BCED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8304" y="3933902"/>
            <a:ext cx="1403578" cy="1448492"/>
          </a:xfrm>
          <a:prstGeom prst="rect">
            <a:avLst/>
          </a:prstGeom>
        </p:spPr>
      </p:pic>
    </p:spTree>
    <p:extLst>
      <p:ext uri="{BB962C8B-B14F-4D97-AF65-F5344CB8AC3E}">
        <p14:creationId xmlns:p14="http://schemas.microsoft.com/office/powerpoint/2010/main" val="4115568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300" y="116632"/>
            <a:ext cx="4752527" cy="5483686"/>
          </a:xfrm>
        </p:spPr>
      </p:pic>
      <p:pic>
        <p:nvPicPr>
          <p:cNvPr id="3" name="Picture 2" descr="A screenshot of a cell phone&#10;&#10;Description generated with high confidence">
            <a:extLst>
              <a:ext uri="{FF2B5EF4-FFF2-40B4-BE49-F238E27FC236}">
                <a16:creationId xmlns:a16="http://schemas.microsoft.com/office/drawing/2014/main" id="{7AFEDEDB-E38A-4426-9A5D-B3B6CDF6B2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32040" y="1778355"/>
            <a:ext cx="3940726" cy="2160240"/>
          </a:xfrm>
          <a:prstGeom prst="rect">
            <a:avLst/>
          </a:prstGeom>
        </p:spPr>
      </p:pic>
      <p:pic>
        <p:nvPicPr>
          <p:cNvPr id="7" name="Picture 6" descr="A person standing in front of a sunset&#10;&#10;Description generated with very high confidence">
            <a:extLst>
              <a:ext uri="{FF2B5EF4-FFF2-40B4-BE49-F238E27FC236}">
                <a16:creationId xmlns:a16="http://schemas.microsoft.com/office/drawing/2014/main" id="{5B2DBDBD-B56D-4C23-AEA4-5759D94A52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2200" y="3871947"/>
            <a:ext cx="2771800" cy="1876397"/>
          </a:xfrm>
          <a:prstGeom prst="rect">
            <a:avLst/>
          </a:prstGeom>
        </p:spPr>
      </p:pic>
      <p:pic>
        <p:nvPicPr>
          <p:cNvPr id="12" name="Picture 11">
            <a:extLst>
              <a:ext uri="{FF2B5EF4-FFF2-40B4-BE49-F238E27FC236}">
                <a16:creationId xmlns:a16="http://schemas.microsoft.com/office/drawing/2014/main" id="{6A01E259-7CA0-4E5D-B3A1-515F60F530DE}"/>
              </a:ext>
            </a:extLst>
          </p:cNvPr>
          <p:cNvPicPr>
            <a:picLocks noChangeAspect="1"/>
          </p:cNvPicPr>
          <p:nvPr/>
        </p:nvPicPr>
        <p:blipFill>
          <a:blip r:embed="rId7"/>
          <a:stretch>
            <a:fillRect/>
          </a:stretch>
        </p:blipFill>
        <p:spPr>
          <a:xfrm>
            <a:off x="6372201" y="21947"/>
            <a:ext cx="2723778" cy="1741815"/>
          </a:xfrm>
          <a:prstGeom prst="rect">
            <a:avLst/>
          </a:prstGeom>
        </p:spPr>
      </p:pic>
    </p:spTree>
    <p:extLst>
      <p:ext uri="{BB962C8B-B14F-4D97-AF65-F5344CB8AC3E}">
        <p14:creationId xmlns:p14="http://schemas.microsoft.com/office/powerpoint/2010/main" val="60245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57324EE-0C35-4212-B1CC-166684012759}"/>
              </a:ext>
            </a:extLst>
          </p:cNvPr>
          <p:cNvSpPr/>
          <p:nvPr/>
        </p:nvSpPr>
        <p:spPr>
          <a:xfrm>
            <a:off x="3275856" y="620688"/>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230C254-6942-4116-8B8D-E0CD4F585B37}"/>
              </a:ext>
            </a:extLst>
          </p:cNvPr>
          <p:cNvSpPr/>
          <p:nvPr/>
        </p:nvSpPr>
        <p:spPr>
          <a:xfrm>
            <a:off x="3275856" y="2132856"/>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cxnSp>
        <p:nvCxnSpPr>
          <p:cNvPr id="7" name="Straight Connector 6">
            <a:extLst>
              <a:ext uri="{FF2B5EF4-FFF2-40B4-BE49-F238E27FC236}">
                <a16:creationId xmlns:a16="http://schemas.microsoft.com/office/drawing/2014/main" id="{F96103C5-BCC5-4621-84D7-57F4CF5F07AB}"/>
              </a:ext>
            </a:extLst>
          </p:cNvPr>
          <p:cNvCxnSpPr>
            <a:cxnSpLocks/>
            <a:stCxn id="4" idx="0"/>
            <a:endCxn id="5" idx="0"/>
          </p:cNvCxnSpPr>
          <p:nvPr/>
        </p:nvCxnSpPr>
        <p:spPr>
          <a:xfrm>
            <a:off x="4319972" y="620688"/>
            <a:ext cx="0" cy="1512168"/>
          </a:xfrm>
          <a:prstGeom prst="line">
            <a:avLst/>
          </a:prstGeom>
        </p:spPr>
        <p:style>
          <a:lnRef idx="1">
            <a:schemeClr val="dk1"/>
          </a:lnRef>
          <a:fillRef idx="0">
            <a:schemeClr val="dk1"/>
          </a:fillRef>
          <a:effectRef idx="0">
            <a:schemeClr val="dk1"/>
          </a:effectRef>
          <a:fontRef idx="minor">
            <a:schemeClr val="tx1"/>
          </a:fontRef>
        </p:style>
      </p:cxnSp>
      <p:sp>
        <p:nvSpPr>
          <p:cNvPr id="8" name="Oval 7">
            <a:extLst>
              <a:ext uri="{FF2B5EF4-FFF2-40B4-BE49-F238E27FC236}">
                <a16:creationId xmlns:a16="http://schemas.microsoft.com/office/drawing/2014/main" id="{2CD6BD7B-2152-4505-A742-8B746B557080}"/>
              </a:ext>
            </a:extLst>
          </p:cNvPr>
          <p:cNvSpPr/>
          <p:nvPr/>
        </p:nvSpPr>
        <p:spPr>
          <a:xfrm>
            <a:off x="3300860" y="3645024"/>
            <a:ext cx="2088215"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A8E4EC4F-D3EF-4FEC-B80A-8224773235D5}"/>
              </a:ext>
            </a:extLst>
          </p:cNvPr>
          <p:cNvCxnSpPr>
            <a:cxnSpLocks/>
            <a:stCxn id="8" idx="0"/>
            <a:endCxn id="8" idx="4"/>
          </p:cNvCxnSpPr>
          <p:nvPr/>
        </p:nvCxnSpPr>
        <p:spPr>
          <a:xfrm>
            <a:off x="4344968" y="364502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46482891-4738-4BF7-83BB-C5B02F2474C3}"/>
              </a:ext>
            </a:extLst>
          </p:cNvPr>
          <p:cNvSpPr txBox="1"/>
          <p:nvPr/>
        </p:nvSpPr>
        <p:spPr>
          <a:xfrm>
            <a:off x="3049997" y="1116033"/>
            <a:ext cx="1368859" cy="584775"/>
          </a:xfrm>
          <a:prstGeom prst="rect">
            <a:avLst/>
          </a:prstGeom>
          <a:noFill/>
        </p:spPr>
        <p:txBody>
          <a:bodyPr wrap="square" rtlCol="0">
            <a:spAutoFit/>
          </a:bodyPr>
          <a:lstStyle/>
          <a:p>
            <a:pPr algn="ctr"/>
            <a:r>
              <a:rPr lang="en-GB" sz="1600" b="1" dirty="0"/>
              <a:t>  Controlling Parent</a:t>
            </a:r>
          </a:p>
        </p:txBody>
      </p:sp>
      <p:sp>
        <p:nvSpPr>
          <p:cNvPr id="12" name="TextBox 11">
            <a:extLst>
              <a:ext uri="{FF2B5EF4-FFF2-40B4-BE49-F238E27FC236}">
                <a16:creationId xmlns:a16="http://schemas.microsoft.com/office/drawing/2014/main" id="{8032871C-E607-4AC3-AA03-7573F7243633}"/>
              </a:ext>
            </a:extLst>
          </p:cNvPr>
          <p:cNvSpPr txBox="1"/>
          <p:nvPr/>
        </p:nvSpPr>
        <p:spPr>
          <a:xfrm>
            <a:off x="4057970" y="1129677"/>
            <a:ext cx="1621516" cy="584775"/>
          </a:xfrm>
          <a:prstGeom prst="rect">
            <a:avLst/>
          </a:prstGeom>
          <a:noFill/>
        </p:spPr>
        <p:txBody>
          <a:bodyPr wrap="square" rtlCol="0">
            <a:spAutoFit/>
          </a:bodyPr>
          <a:lstStyle/>
          <a:p>
            <a:pPr algn="ctr"/>
            <a:r>
              <a:rPr lang="en-GB" sz="1600" b="1" dirty="0"/>
              <a:t>Nurturing </a:t>
            </a:r>
          </a:p>
          <a:p>
            <a:pPr algn="ctr"/>
            <a:r>
              <a:rPr lang="en-GB" sz="1600" b="1" dirty="0"/>
              <a:t>Parent</a:t>
            </a:r>
          </a:p>
        </p:txBody>
      </p:sp>
      <p:sp>
        <p:nvSpPr>
          <p:cNvPr id="14" name="TextBox 13">
            <a:extLst>
              <a:ext uri="{FF2B5EF4-FFF2-40B4-BE49-F238E27FC236}">
                <a16:creationId xmlns:a16="http://schemas.microsoft.com/office/drawing/2014/main" id="{0267A7D9-8B88-47A8-9097-0A21CA8222CC}"/>
              </a:ext>
            </a:extLst>
          </p:cNvPr>
          <p:cNvSpPr txBox="1"/>
          <p:nvPr/>
        </p:nvSpPr>
        <p:spPr>
          <a:xfrm>
            <a:off x="3049997" y="4126535"/>
            <a:ext cx="1368863" cy="584775"/>
          </a:xfrm>
          <a:prstGeom prst="rect">
            <a:avLst/>
          </a:prstGeom>
          <a:noFill/>
        </p:spPr>
        <p:txBody>
          <a:bodyPr wrap="square" rtlCol="0">
            <a:spAutoFit/>
          </a:bodyPr>
          <a:lstStyle/>
          <a:p>
            <a:pPr algn="ctr"/>
            <a:r>
              <a:rPr lang="en-GB" sz="1600" b="1" dirty="0"/>
              <a:t>Adaptive Child</a:t>
            </a:r>
          </a:p>
        </p:txBody>
      </p:sp>
      <p:sp>
        <p:nvSpPr>
          <p:cNvPr id="15" name="TextBox 14">
            <a:extLst>
              <a:ext uri="{FF2B5EF4-FFF2-40B4-BE49-F238E27FC236}">
                <a16:creationId xmlns:a16="http://schemas.microsoft.com/office/drawing/2014/main" id="{907C0E5C-EB0D-4B44-8AA7-9A1787CFC7E4}"/>
              </a:ext>
            </a:extLst>
          </p:cNvPr>
          <p:cNvSpPr txBox="1"/>
          <p:nvPr/>
        </p:nvSpPr>
        <p:spPr>
          <a:xfrm>
            <a:off x="4219538" y="4140179"/>
            <a:ext cx="1368860" cy="584775"/>
          </a:xfrm>
          <a:prstGeom prst="rect">
            <a:avLst/>
          </a:prstGeom>
          <a:noFill/>
        </p:spPr>
        <p:txBody>
          <a:bodyPr wrap="square" rtlCol="0">
            <a:spAutoFit/>
          </a:bodyPr>
          <a:lstStyle/>
          <a:p>
            <a:pPr algn="ctr"/>
            <a:r>
              <a:rPr lang="en-GB" sz="1600" b="1" dirty="0"/>
              <a:t>Natural </a:t>
            </a:r>
          </a:p>
          <a:p>
            <a:pPr algn="ctr"/>
            <a:r>
              <a:rPr lang="en-GB" sz="1600" b="1" dirty="0"/>
              <a:t>Child</a:t>
            </a:r>
          </a:p>
        </p:txBody>
      </p:sp>
    </p:spTree>
    <p:extLst>
      <p:ext uri="{BB962C8B-B14F-4D97-AF65-F5344CB8AC3E}">
        <p14:creationId xmlns:p14="http://schemas.microsoft.com/office/powerpoint/2010/main" val="3105801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DDB1B645-B1A9-467B-8AED-B313086D0A1A}"/>
              </a:ext>
            </a:extLst>
          </p:cNvPr>
          <p:cNvSpPr/>
          <p:nvPr/>
        </p:nvSpPr>
        <p:spPr>
          <a:xfrm>
            <a:off x="3491880" y="62068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Parent</a:t>
            </a:r>
          </a:p>
        </p:txBody>
      </p:sp>
      <p:sp>
        <p:nvSpPr>
          <p:cNvPr id="5" name="Oval 4">
            <a:extLst>
              <a:ext uri="{FF2B5EF4-FFF2-40B4-BE49-F238E27FC236}">
                <a16:creationId xmlns:a16="http://schemas.microsoft.com/office/drawing/2014/main" id="{14BF45FA-9945-43C3-8A47-E0AD6D4F375D}"/>
              </a:ext>
            </a:extLst>
          </p:cNvPr>
          <p:cNvSpPr/>
          <p:nvPr/>
        </p:nvSpPr>
        <p:spPr>
          <a:xfrm>
            <a:off x="3491880" y="213285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sp>
        <p:nvSpPr>
          <p:cNvPr id="7" name="Oval 6">
            <a:extLst>
              <a:ext uri="{FF2B5EF4-FFF2-40B4-BE49-F238E27FC236}">
                <a16:creationId xmlns:a16="http://schemas.microsoft.com/office/drawing/2014/main" id="{70BB30F1-F8B1-4906-AB83-14D28F27DD03}"/>
              </a:ext>
            </a:extLst>
          </p:cNvPr>
          <p:cNvSpPr/>
          <p:nvPr/>
        </p:nvSpPr>
        <p:spPr>
          <a:xfrm>
            <a:off x="3491880" y="364502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Child</a:t>
            </a:r>
          </a:p>
        </p:txBody>
      </p:sp>
      <p:sp>
        <p:nvSpPr>
          <p:cNvPr id="13" name="TextBox 12">
            <a:extLst>
              <a:ext uri="{FF2B5EF4-FFF2-40B4-BE49-F238E27FC236}">
                <a16:creationId xmlns:a16="http://schemas.microsoft.com/office/drawing/2014/main" id="{36AD4D93-10CB-44FD-9233-586A5A79AF93}"/>
              </a:ext>
            </a:extLst>
          </p:cNvPr>
          <p:cNvSpPr txBox="1"/>
          <p:nvPr/>
        </p:nvSpPr>
        <p:spPr>
          <a:xfrm>
            <a:off x="5868144" y="2658107"/>
            <a:ext cx="2898935" cy="461665"/>
          </a:xfrm>
          <a:prstGeom prst="rect">
            <a:avLst/>
          </a:prstGeom>
          <a:noFill/>
        </p:spPr>
        <p:txBody>
          <a:bodyPr wrap="none" rtlCol="0">
            <a:spAutoFit/>
          </a:bodyPr>
          <a:lstStyle/>
          <a:p>
            <a:r>
              <a:rPr lang="en-GB" sz="2400" b="1" dirty="0"/>
              <a:t>Internal Ego States</a:t>
            </a:r>
          </a:p>
        </p:txBody>
      </p:sp>
      <p:pic>
        <p:nvPicPr>
          <p:cNvPr id="14" name="Picture 13">
            <a:extLst>
              <a:ext uri="{FF2B5EF4-FFF2-40B4-BE49-F238E27FC236}">
                <a16:creationId xmlns:a16="http://schemas.microsoft.com/office/drawing/2014/main" id="{5A31FF89-5FBD-4C59-BE83-8CB779B5C384}"/>
              </a:ext>
            </a:extLst>
          </p:cNvPr>
          <p:cNvPicPr>
            <a:picLocks noChangeAspect="1"/>
          </p:cNvPicPr>
          <p:nvPr/>
        </p:nvPicPr>
        <p:blipFill>
          <a:blip r:embed="rId2"/>
          <a:stretch>
            <a:fillRect/>
          </a:stretch>
        </p:blipFill>
        <p:spPr>
          <a:xfrm>
            <a:off x="179512" y="188640"/>
            <a:ext cx="2162175" cy="1524000"/>
          </a:xfrm>
          <a:prstGeom prst="rect">
            <a:avLst/>
          </a:prstGeom>
        </p:spPr>
      </p:pic>
      <p:pic>
        <p:nvPicPr>
          <p:cNvPr id="15" name="Picture 14">
            <a:extLst>
              <a:ext uri="{FF2B5EF4-FFF2-40B4-BE49-F238E27FC236}">
                <a16:creationId xmlns:a16="http://schemas.microsoft.com/office/drawing/2014/main" id="{05C5D737-7198-4489-BC4B-3488EF3F5DB0}"/>
              </a:ext>
            </a:extLst>
          </p:cNvPr>
          <p:cNvPicPr>
            <a:picLocks noChangeAspect="1"/>
          </p:cNvPicPr>
          <p:nvPr/>
        </p:nvPicPr>
        <p:blipFill>
          <a:blip r:embed="rId2"/>
          <a:stretch>
            <a:fillRect/>
          </a:stretch>
        </p:blipFill>
        <p:spPr>
          <a:xfrm>
            <a:off x="6732240" y="4149080"/>
            <a:ext cx="2162175" cy="1524000"/>
          </a:xfrm>
          <a:prstGeom prst="rect">
            <a:avLst/>
          </a:prstGeom>
        </p:spPr>
      </p:pic>
    </p:spTree>
    <p:extLst>
      <p:ext uri="{BB962C8B-B14F-4D97-AF65-F5344CB8AC3E}">
        <p14:creationId xmlns:p14="http://schemas.microsoft.com/office/powerpoint/2010/main" val="365133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63B4-F080-42C6-9130-1C9D2D236CB8}"/>
              </a:ext>
            </a:extLst>
          </p:cNvPr>
          <p:cNvSpPr>
            <a:spLocks noGrp="1"/>
          </p:cNvSpPr>
          <p:nvPr>
            <p:ph type="title"/>
          </p:nvPr>
        </p:nvSpPr>
        <p:spPr>
          <a:xfrm>
            <a:off x="457200" y="26966"/>
            <a:ext cx="8229600" cy="733509"/>
          </a:xfrm>
        </p:spPr>
        <p:txBody>
          <a:bodyPr>
            <a:normAutofit/>
          </a:bodyPr>
          <a:lstStyle/>
          <a:p>
            <a:r>
              <a:rPr lang="en-GB" dirty="0"/>
              <a:t>Channels of Communication</a:t>
            </a:r>
          </a:p>
        </p:txBody>
      </p:sp>
      <p:sp>
        <p:nvSpPr>
          <p:cNvPr id="4" name="Oval 3">
            <a:extLst>
              <a:ext uri="{FF2B5EF4-FFF2-40B4-BE49-F238E27FC236}">
                <a16:creationId xmlns:a16="http://schemas.microsoft.com/office/drawing/2014/main" id="{388D558A-B193-43C8-857F-951F338ED20D}"/>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EA20DE8-4913-4FAD-A258-CAE312B3C857}"/>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28B98C3E-06FD-4550-9ED8-3DEA8BE8E3E6}"/>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77A84CBD-D4F4-416D-BAE4-22A3AF344A6B}"/>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0F78B9A3-F62D-4B36-84FC-4451AF91AC52}"/>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671A8CBA-AA6B-4F9F-9AFE-0EEB9847A1C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F361622E-C535-45A5-BD27-276A9922F211}"/>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58874985-F835-4FE0-9FDF-8643B6DDA1D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03C7DAC7-3571-4256-A0A0-91D51BF9DFD6}"/>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343E97A3-2A32-4513-B861-F9D5D5A02440}"/>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CA2B9841-92A7-44A6-BCE5-21313E95B902}"/>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89B42A58-2ABC-41CC-8859-4CB025E4137A}"/>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393A4C19-536B-4231-81E2-CBBEA4083F45}"/>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616E09BD-E8E0-431C-A38B-6369BA8181EA}"/>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E2E6C32A-9348-4E17-81E8-027170684981}"/>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D4E1F2EA-AE68-47EA-A388-0D5AE85A69D7}"/>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75DF1848-B743-4CB3-B989-66FE4B727A96}"/>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73C6933E-A92F-4780-9CAF-BE2D86FF142E}"/>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3" name="Straight Arrow Connector 22">
            <a:extLst>
              <a:ext uri="{FF2B5EF4-FFF2-40B4-BE49-F238E27FC236}">
                <a16:creationId xmlns:a16="http://schemas.microsoft.com/office/drawing/2014/main" id="{AFF99E36-2425-4CBF-9D68-25437D881384}"/>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0F1A55EF-9596-4685-842A-F0F0ABDFA89E}"/>
              </a:ext>
            </a:extLst>
          </p:cNvPr>
          <p:cNvCxnSpPr/>
          <p:nvPr/>
        </p:nvCxnSpPr>
        <p:spPr>
          <a:xfrm flipH="1" flipV="1">
            <a:off x="2305084" y="1419882"/>
            <a:ext cx="3527647"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9153FE3A-5266-4D5C-81B6-5C607D0DB534}"/>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8" name="TextBox 27">
            <a:extLst>
              <a:ext uri="{FF2B5EF4-FFF2-40B4-BE49-F238E27FC236}">
                <a16:creationId xmlns:a16="http://schemas.microsoft.com/office/drawing/2014/main" id="{596C7F5E-BA5A-4ED4-B8DC-FB91DEB8DCA1}"/>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30" name="TextBox 29">
            <a:extLst>
              <a:ext uri="{FF2B5EF4-FFF2-40B4-BE49-F238E27FC236}">
                <a16:creationId xmlns:a16="http://schemas.microsoft.com/office/drawing/2014/main" id="{A5687A9C-3E98-4190-A805-8CCCDB7C0709}"/>
              </a:ext>
            </a:extLst>
          </p:cNvPr>
          <p:cNvSpPr txBox="1"/>
          <p:nvPr/>
        </p:nvSpPr>
        <p:spPr>
          <a:xfrm>
            <a:off x="6926523" y="2191237"/>
            <a:ext cx="1928348" cy="646331"/>
          </a:xfrm>
          <a:prstGeom prst="rect">
            <a:avLst/>
          </a:prstGeom>
          <a:noFill/>
        </p:spPr>
        <p:txBody>
          <a:bodyPr wrap="none" rtlCol="0">
            <a:spAutoFit/>
          </a:bodyPr>
          <a:lstStyle/>
          <a:p>
            <a:pPr algn="ctr"/>
            <a:r>
              <a:rPr lang="en-GB" b="1" dirty="0"/>
              <a:t>Complementary</a:t>
            </a:r>
          </a:p>
          <a:p>
            <a:pPr algn="ctr"/>
            <a:r>
              <a:rPr lang="en-GB" b="1" dirty="0"/>
              <a:t>Transactions</a:t>
            </a:r>
          </a:p>
        </p:txBody>
      </p:sp>
    </p:spTree>
    <p:extLst>
      <p:ext uri="{BB962C8B-B14F-4D97-AF65-F5344CB8AC3E}">
        <p14:creationId xmlns:p14="http://schemas.microsoft.com/office/powerpoint/2010/main" val="1242688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C1CB5DA-7F48-4D55-BF00-35D54BA72404}"/>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97401DC0-4F5E-4B7C-A04B-F1DFF9F15F3F}"/>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DE8ED4E7-75E2-45A7-8224-CEAEE4A9CA3B}"/>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C1D021F6-91BB-499C-9CD6-CA51747F1830}"/>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872007A5-82FD-4B7B-8234-D6FBF72928D4}"/>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2E7210E2-BA84-4B86-90ED-029ADABA42A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D908C633-AFBB-43F5-8D20-C30323C6105B}"/>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AF7D6E6D-A21C-41E1-B808-BAEE53F770B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A0488438-2CF0-4218-BBD3-DB47E1EDBC63}"/>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08302CA9-FF0B-4662-B320-34411E9048A2}"/>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D32DDF2-71AD-4607-B791-95698735F4BB}"/>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4242D232-0450-4D05-81BB-8D9B25FB0DDD}"/>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F279F0FE-5DF2-4FE2-BAC6-9FDFEE47B03F}"/>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AF3E95B2-F385-45DD-9670-FA9EC0C64FFB}"/>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6FC534BE-7116-42FA-88F6-EA616B5C4FC3}"/>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F7B8EAE1-A84A-4EC0-90C3-181C83B1C86C}"/>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C273B2A8-C267-4C5E-B54D-0E81BC7806B1}"/>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038C3B4B-7978-475B-9937-DEAA0D6F6723}"/>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2" name="Straight Arrow Connector 21">
            <a:extLst>
              <a:ext uri="{FF2B5EF4-FFF2-40B4-BE49-F238E27FC236}">
                <a16:creationId xmlns:a16="http://schemas.microsoft.com/office/drawing/2014/main" id="{EA149384-C600-406A-BB47-990CE697CC2B}"/>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52BFAA1-27A8-4CBD-9869-C9DD907818CF}"/>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5" name="TextBox 24">
            <a:extLst>
              <a:ext uri="{FF2B5EF4-FFF2-40B4-BE49-F238E27FC236}">
                <a16:creationId xmlns:a16="http://schemas.microsoft.com/office/drawing/2014/main" id="{E97C2943-5938-48F6-9608-53077835F13D}"/>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26" name="TextBox 25">
            <a:extLst>
              <a:ext uri="{FF2B5EF4-FFF2-40B4-BE49-F238E27FC236}">
                <a16:creationId xmlns:a16="http://schemas.microsoft.com/office/drawing/2014/main" id="{B8715D92-2C60-459C-BD46-42DB67B2AC29}"/>
              </a:ext>
            </a:extLst>
          </p:cNvPr>
          <p:cNvSpPr txBox="1"/>
          <p:nvPr/>
        </p:nvSpPr>
        <p:spPr>
          <a:xfrm>
            <a:off x="7126577" y="2191237"/>
            <a:ext cx="1528239" cy="646331"/>
          </a:xfrm>
          <a:prstGeom prst="rect">
            <a:avLst/>
          </a:prstGeom>
          <a:noFill/>
        </p:spPr>
        <p:txBody>
          <a:bodyPr wrap="none" rtlCol="0">
            <a:spAutoFit/>
          </a:bodyPr>
          <a:lstStyle/>
          <a:p>
            <a:pPr algn="ctr"/>
            <a:r>
              <a:rPr lang="en-GB" b="1" dirty="0"/>
              <a:t>Crossed</a:t>
            </a:r>
          </a:p>
          <a:p>
            <a:pPr algn="ctr"/>
            <a:r>
              <a:rPr lang="en-GB" b="1" dirty="0"/>
              <a:t>Transactions</a:t>
            </a:r>
          </a:p>
        </p:txBody>
      </p:sp>
      <p:cxnSp>
        <p:nvCxnSpPr>
          <p:cNvPr id="28" name="Straight Arrow Connector 27">
            <a:extLst>
              <a:ext uri="{FF2B5EF4-FFF2-40B4-BE49-F238E27FC236}">
                <a16:creationId xmlns:a16="http://schemas.microsoft.com/office/drawing/2014/main" id="{C7BC8F22-50CB-40E1-A0B6-7AB0F4B601E1}"/>
              </a:ext>
            </a:extLst>
          </p:cNvPr>
          <p:cNvCxnSpPr>
            <a:stCxn id="14" idx="2"/>
            <a:endCxn id="5" idx="6"/>
          </p:cNvCxnSpPr>
          <p:nvPr/>
        </p:nvCxnSpPr>
        <p:spPr>
          <a:xfrm flipH="1">
            <a:off x="3385204" y="3182236"/>
            <a:ext cx="1799455" cy="83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61247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F7F3-DDE1-4225-AFF4-CB957A529A9B}"/>
              </a:ext>
            </a:extLst>
          </p:cNvPr>
          <p:cNvSpPr>
            <a:spLocks noGrp="1"/>
          </p:cNvSpPr>
          <p:nvPr>
            <p:ph type="title"/>
          </p:nvPr>
        </p:nvSpPr>
        <p:spPr>
          <a:xfrm>
            <a:off x="457200" y="260648"/>
            <a:ext cx="8229600" cy="593367"/>
          </a:xfrm>
        </p:spPr>
        <p:txBody>
          <a:bodyPr>
            <a:normAutofit fontScale="90000"/>
          </a:bodyPr>
          <a:lstStyle/>
          <a:p>
            <a:r>
              <a:rPr lang="en-GB" dirty="0"/>
              <a:t>Communication Channels</a:t>
            </a:r>
          </a:p>
        </p:txBody>
      </p:sp>
      <p:sp>
        <p:nvSpPr>
          <p:cNvPr id="3" name="Content Placeholder 2">
            <a:extLst>
              <a:ext uri="{FF2B5EF4-FFF2-40B4-BE49-F238E27FC236}">
                <a16:creationId xmlns:a16="http://schemas.microsoft.com/office/drawing/2014/main" id="{CE7C5F9F-E1F9-4A52-BAC3-8658DE7DBA09}"/>
              </a:ext>
            </a:extLst>
          </p:cNvPr>
          <p:cNvSpPr>
            <a:spLocks noGrp="1"/>
          </p:cNvSpPr>
          <p:nvPr>
            <p:ph idx="1"/>
          </p:nvPr>
        </p:nvSpPr>
        <p:spPr>
          <a:xfrm>
            <a:off x="179512" y="1228935"/>
            <a:ext cx="8784976" cy="2232248"/>
          </a:xfrm>
        </p:spPr>
        <p:txBody>
          <a:bodyPr>
            <a:normAutofit lnSpcReduction="10000"/>
          </a:bodyPr>
          <a:lstStyle/>
          <a:p>
            <a:pPr marL="0" indent="0">
              <a:buNone/>
            </a:pPr>
            <a:r>
              <a:rPr lang="en-GB" sz="2400" dirty="0"/>
              <a:t>There are four channels likely to build good relationships…</a:t>
            </a:r>
          </a:p>
          <a:p>
            <a:r>
              <a:rPr lang="en-GB" sz="2400" dirty="0">
                <a:solidFill>
                  <a:srgbClr val="00CC00"/>
                </a:solidFill>
              </a:rPr>
              <a:t>Adult to Adult				</a:t>
            </a:r>
            <a:r>
              <a:rPr lang="en-GB" sz="2400" dirty="0">
                <a:solidFill>
                  <a:srgbClr val="0000FF"/>
                </a:solidFill>
              </a:rPr>
              <a:t>Problem Solving</a:t>
            </a:r>
          </a:p>
          <a:p>
            <a:r>
              <a:rPr lang="en-GB" sz="2400" dirty="0">
                <a:solidFill>
                  <a:srgbClr val="00CC00"/>
                </a:solidFill>
              </a:rPr>
              <a:t>Nurturing Parent to Natural Child		</a:t>
            </a:r>
            <a:r>
              <a:rPr lang="en-GB" sz="2400" dirty="0">
                <a:solidFill>
                  <a:srgbClr val="0000FF"/>
                </a:solidFill>
              </a:rPr>
              <a:t>Nurturing</a:t>
            </a:r>
          </a:p>
          <a:p>
            <a:r>
              <a:rPr lang="en-GB" sz="2400" dirty="0">
                <a:solidFill>
                  <a:srgbClr val="00CC00"/>
                </a:solidFill>
              </a:rPr>
              <a:t>Natural Child to Natural Child		</a:t>
            </a:r>
            <a:r>
              <a:rPr lang="en-GB" sz="2400" dirty="0">
                <a:solidFill>
                  <a:srgbClr val="0000FF"/>
                </a:solidFill>
              </a:rPr>
              <a:t>Having fun, Creative</a:t>
            </a:r>
          </a:p>
          <a:p>
            <a:r>
              <a:rPr lang="en-GB" sz="2400" dirty="0">
                <a:solidFill>
                  <a:srgbClr val="00CC00"/>
                </a:solidFill>
              </a:rPr>
              <a:t>Controlling Parent to Adaptive Child	</a:t>
            </a:r>
            <a:r>
              <a:rPr lang="en-GB" sz="2400" dirty="0">
                <a:solidFill>
                  <a:srgbClr val="0000FF"/>
                </a:solidFill>
              </a:rPr>
              <a:t>Giving Instructions</a:t>
            </a:r>
          </a:p>
          <a:p>
            <a:endParaRPr lang="en-GB" sz="2400" dirty="0"/>
          </a:p>
          <a:p>
            <a:endParaRPr lang="en-GB" sz="2400" dirty="0"/>
          </a:p>
        </p:txBody>
      </p:sp>
      <p:pic>
        <p:nvPicPr>
          <p:cNvPr id="5" name="Picture 4" descr="A couple of people standing next to a person&#10;&#10;Description automatically generated">
            <a:extLst>
              <a:ext uri="{FF2B5EF4-FFF2-40B4-BE49-F238E27FC236}">
                <a16:creationId xmlns:a16="http://schemas.microsoft.com/office/drawing/2014/main" id="{7A2F5C85-B5F0-40E9-8E78-423401182A1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3573016"/>
            <a:ext cx="3653771" cy="2167882"/>
          </a:xfrm>
          <a:prstGeom prst="rect">
            <a:avLst/>
          </a:prstGeom>
        </p:spPr>
      </p:pic>
    </p:spTree>
    <p:extLst>
      <p:ext uri="{BB962C8B-B14F-4D97-AF65-F5344CB8AC3E}">
        <p14:creationId xmlns:p14="http://schemas.microsoft.com/office/powerpoint/2010/main" val="2091656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6D11-C55A-420F-BB83-D5E70621674A}"/>
              </a:ext>
            </a:extLst>
          </p:cNvPr>
          <p:cNvSpPr>
            <a:spLocks noGrp="1"/>
          </p:cNvSpPr>
          <p:nvPr>
            <p:ph type="title"/>
          </p:nvPr>
        </p:nvSpPr>
        <p:spPr/>
        <p:txBody>
          <a:bodyPr/>
          <a:lstStyle/>
          <a:p>
            <a:r>
              <a:rPr lang="en-GB" dirty="0"/>
              <a:t>Communication Channels</a:t>
            </a:r>
          </a:p>
        </p:txBody>
      </p:sp>
      <p:sp>
        <p:nvSpPr>
          <p:cNvPr id="3" name="Content Placeholder 2">
            <a:extLst>
              <a:ext uri="{FF2B5EF4-FFF2-40B4-BE49-F238E27FC236}">
                <a16:creationId xmlns:a16="http://schemas.microsoft.com/office/drawing/2014/main" id="{66B81C09-8FB8-4BDC-A891-2ECDAD548A96}"/>
              </a:ext>
            </a:extLst>
          </p:cNvPr>
          <p:cNvSpPr>
            <a:spLocks noGrp="1"/>
          </p:cNvSpPr>
          <p:nvPr>
            <p:ph idx="1"/>
          </p:nvPr>
        </p:nvSpPr>
        <p:spPr>
          <a:xfrm>
            <a:off x="143508" y="1417638"/>
            <a:ext cx="8856984" cy="3917032"/>
          </a:xfrm>
        </p:spPr>
        <p:txBody>
          <a:bodyPr>
            <a:normAutofit/>
          </a:bodyPr>
          <a:lstStyle/>
          <a:p>
            <a:r>
              <a:rPr lang="en-GB" sz="2800" dirty="0"/>
              <a:t>These channels can work but not necessarily build good relationships…</a:t>
            </a:r>
          </a:p>
          <a:p>
            <a:pPr marL="0" indent="0">
              <a:buNone/>
            </a:pPr>
            <a:r>
              <a:rPr lang="en-GB" sz="2400" dirty="0">
                <a:solidFill>
                  <a:srgbClr val="CC0099"/>
                </a:solidFill>
              </a:rPr>
              <a:t>NP to NP</a:t>
            </a:r>
            <a:r>
              <a:rPr lang="en-GB" sz="2400" dirty="0"/>
              <a:t>	-	</a:t>
            </a:r>
            <a:r>
              <a:rPr lang="en-GB" sz="2400" i="1" dirty="0">
                <a:solidFill>
                  <a:srgbClr val="0000FF"/>
                </a:solidFill>
              </a:rPr>
              <a:t>Discussing how to care for others, as when two 			managers review a subordinate’s progress</a:t>
            </a:r>
          </a:p>
          <a:p>
            <a:pPr marL="0" indent="0">
              <a:buNone/>
            </a:pPr>
            <a:endParaRPr lang="en-GB" sz="2400" dirty="0"/>
          </a:p>
          <a:p>
            <a:pPr marL="0" indent="0">
              <a:buNone/>
            </a:pPr>
            <a:r>
              <a:rPr lang="en-GB" sz="2400" dirty="0">
                <a:solidFill>
                  <a:srgbClr val="CC0099"/>
                </a:solidFill>
              </a:rPr>
              <a:t>CP to CP</a:t>
            </a:r>
            <a:r>
              <a:rPr lang="en-GB" sz="2400" dirty="0"/>
              <a:t>	-	</a:t>
            </a:r>
            <a:r>
              <a:rPr lang="en-GB" sz="2400" i="1" dirty="0">
                <a:solidFill>
                  <a:srgbClr val="0000FF"/>
                </a:solidFill>
              </a:rPr>
              <a:t>Agreeing on what rules should apply to others</a:t>
            </a:r>
          </a:p>
          <a:p>
            <a:pPr marL="0" indent="0">
              <a:buNone/>
            </a:pPr>
            <a:endParaRPr lang="en-GB" sz="2400" dirty="0"/>
          </a:p>
          <a:p>
            <a:pPr marL="0" indent="0">
              <a:buNone/>
            </a:pPr>
            <a:r>
              <a:rPr lang="en-GB" sz="2400" dirty="0">
                <a:solidFill>
                  <a:srgbClr val="CC0099"/>
                </a:solidFill>
              </a:rPr>
              <a:t>AC to AC</a:t>
            </a:r>
            <a:r>
              <a:rPr lang="en-GB" sz="2400" dirty="0"/>
              <a:t>	-	</a:t>
            </a:r>
            <a:r>
              <a:rPr lang="en-GB" sz="2400" i="1" dirty="0">
                <a:solidFill>
                  <a:srgbClr val="0000FF"/>
                </a:solidFill>
              </a:rPr>
              <a:t>Being compliant OR rebellious together</a:t>
            </a:r>
          </a:p>
        </p:txBody>
      </p:sp>
    </p:spTree>
    <p:extLst>
      <p:ext uri="{BB962C8B-B14F-4D97-AF65-F5344CB8AC3E}">
        <p14:creationId xmlns:p14="http://schemas.microsoft.com/office/powerpoint/2010/main" val="1845525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6739-79B8-4A74-8C48-5F0EC2BEC430}"/>
              </a:ext>
            </a:extLst>
          </p:cNvPr>
          <p:cNvSpPr>
            <a:spLocks noGrp="1"/>
          </p:cNvSpPr>
          <p:nvPr>
            <p:ph type="title"/>
          </p:nvPr>
        </p:nvSpPr>
        <p:spPr>
          <a:xfrm>
            <a:off x="611560" y="0"/>
            <a:ext cx="8229600" cy="1143000"/>
          </a:xfrm>
        </p:spPr>
        <p:txBody>
          <a:bodyPr>
            <a:normAutofit/>
          </a:bodyPr>
          <a:lstStyle/>
          <a:p>
            <a:r>
              <a:rPr lang="en-GB" dirty="0"/>
              <a:t>Effective communications…</a:t>
            </a:r>
          </a:p>
        </p:txBody>
      </p:sp>
      <p:sp>
        <p:nvSpPr>
          <p:cNvPr id="3" name="Content Placeholder 2">
            <a:extLst>
              <a:ext uri="{FF2B5EF4-FFF2-40B4-BE49-F238E27FC236}">
                <a16:creationId xmlns:a16="http://schemas.microsoft.com/office/drawing/2014/main" id="{D07CC1AA-F168-47B5-BF6E-F3A82B4BAC43}"/>
              </a:ext>
            </a:extLst>
          </p:cNvPr>
          <p:cNvSpPr>
            <a:spLocks noGrp="1"/>
          </p:cNvSpPr>
          <p:nvPr>
            <p:ph idx="1"/>
          </p:nvPr>
        </p:nvSpPr>
        <p:spPr>
          <a:xfrm>
            <a:off x="457200" y="980728"/>
            <a:ext cx="8229600" cy="3917032"/>
          </a:xfrm>
        </p:spPr>
        <p:txBody>
          <a:bodyPr>
            <a:normAutofit/>
          </a:bodyPr>
          <a:lstStyle/>
          <a:p>
            <a:pPr marL="0" indent="0">
              <a:buNone/>
            </a:pPr>
            <a:r>
              <a:rPr lang="en-GB" sz="2800" dirty="0"/>
              <a:t>…is </a:t>
            </a:r>
            <a:r>
              <a:rPr lang="en-GB" sz="2800" i="1" u="sng" dirty="0"/>
              <a:t>more likely </a:t>
            </a:r>
            <a:r>
              <a:rPr lang="en-GB" sz="2800" dirty="0"/>
              <a:t>if we choose a complementary Ego state before crossing an Ego state.</a:t>
            </a:r>
          </a:p>
        </p:txBody>
      </p:sp>
      <p:pic>
        <p:nvPicPr>
          <p:cNvPr id="8" name="Picture 7" descr="A picture containing toiletry&#10;&#10;Description automatically generated">
            <a:extLst>
              <a:ext uri="{FF2B5EF4-FFF2-40B4-BE49-F238E27FC236}">
                <a16:creationId xmlns:a16="http://schemas.microsoft.com/office/drawing/2014/main" id="{12731ACE-3412-4CA6-B967-D3B502C247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31640" y="1988840"/>
            <a:ext cx="6336704" cy="3671900"/>
          </a:xfrm>
          <a:prstGeom prst="rect">
            <a:avLst/>
          </a:prstGeom>
        </p:spPr>
      </p:pic>
    </p:spTree>
    <p:extLst>
      <p:ext uri="{BB962C8B-B14F-4D97-AF65-F5344CB8AC3E}">
        <p14:creationId xmlns:p14="http://schemas.microsoft.com/office/powerpoint/2010/main" val="3802591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C313-6749-458D-ACBA-F426109AC9AF}"/>
              </a:ext>
            </a:extLst>
          </p:cNvPr>
          <p:cNvSpPr>
            <a:spLocks noGrp="1"/>
          </p:cNvSpPr>
          <p:nvPr>
            <p:ph type="ctrTitle"/>
          </p:nvPr>
        </p:nvSpPr>
        <p:spPr>
          <a:xfrm>
            <a:off x="1143000" y="77721"/>
            <a:ext cx="6858000" cy="596758"/>
          </a:xfrm>
        </p:spPr>
        <p:txBody>
          <a:bodyPr/>
          <a:lstStyle/>
          <a:p>
            <a:r>
              <a:rPr lang="en-GB" sz="4400" dirty="0"/>
              <a:t>Putting it Together</a:t>
            </a:r>
          </a:p>
        </p:txBody>
      </p:sp>
      <p:sp>
        <p:nvSpPr>
          <p:cNvPr id="4" name="Oval 3">
            <a:extLst>
              <a:ext uri="{FF2B5EF4-FFF2-40B4-BE49-F238E27FC236}">
                <a16:creationId xmlns:a16="http://schemas.microsoft.com/office/drawing/2014/main" id="{B90CF568-12C7-4894-BCE7-7D1D44D1F0AA}"/>
              </a:ext>
            </a:extLst>
          </p:cNvPr>
          <p:cNvSpPr/>
          <p:nvPr/>
        </p:nvSpPr>
        <p:spPr>
          <a:xfrm>
            <a:off x="1619672" y="98072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a:t>
            </a:r>
          </a:p>
          <a:p>
            <a:pPr algn="ctr"/>
            <a:r>
              <a:rPr lang="en-GB" b="1" dirty="0">
                <a:solidFill>
                  <a:schemeClr val="tx1"/>
                </a:solidFill>
              </a:rPr>
              <a:t>Parent</a:t>
            </a:r>
          </a:p>
          <a:p>
            <a:pPr algn="ctr"/>
            <a:endParaRPr lang="en-GB" b="1" dirty="0">
              <a:solidFill>
                <a:schemeClr val="tx1"/>
              </a:solidFill>
            </a:endParaRPr>
          </a:p>
          <a:p>
            <a:pPr algn="ctr"/>
            <a:r>
              <a:rPr lang="en-GB" b="1" u="sng" dirty="0">
                <a:solidFill>
                  <a:schemeClr val="tx1"/>
                </a:solidFill>
              </a:rPr>
              <a:t>Experience</a:t>
            </a:r>
          </a:p>
        </p:txBody>
      </p:sp>
      <p:sp>
        <p:nvSpPr>
          <p:cNvPr id="5" name="Oval 4">
            <a:extLst>
              <a:ext uri="{FF2B5EF4-FFF2-40B4-BE49-F238E27FC236}">
                <a16:creationId xmlns:a16="http://schemas.microsoft.com/office/drawing/2014/main" id="{06D58612-DE15-43DD-879B-95EF830B1589}"/>
              </a:ext>
            </a:extLst>
          </p:cNvPr>
          <p:cNvSpPr/>
          <p:nvPr/>
        </p:nvSpPr>
        <p:spPr>
          <a:xfrm>
            <a:off x="1619672" y="249289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Adult</a:t>
            </a:r>
          </a:p>
          <a:p>
            <a:pPr algn="ctr"/>
            <a:endParaRPr lang="en-GB" b="1" dirty="0">
              <a:solidFill>
                <a:schemeClr val="tx1"/>
              </a:solidFill>
            </a:endParaRPr>
          </a:p>
          <a:p>
            <a:pPr algn="ctr"/>
            <a:r>
              <a:rPr lang="en-GB" b="1" u="sng" dirty="0">
                <a:solidFill>
                  <a:schemeClr val="tx1"/>
                </a:solidFill>
              </a:rPr>
              <a:t>Evaluation</a:t>
            </a:r>
          </a:p>
        </p:txBody>
      </p:sp>
      <p:sp>
        <p:nvSpPr>
          <p:cNvPr id="6" name="Oval 5">
            <a:extLst>
              <a:ext uri="{FF2B5EF4-FFF2-40B4-BE49-F238E27FC236}">
                <a16:creationId xmlns:a16="http://schemas.microsoft.com/office/drawing/2014/main" id="{2F9D9A0B-6D35-4402-A2C2-92EBFA83CC7B}"/>
              </a:ext>
            </a:extLst>
          </p:cNvPr>
          <p:cNvSpPr/>
          <p:nvPr/>
        </p:nvSpPr>
        <p:spPr>
          <a:xfrm>
            <a:off x="1619672" y="400506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Child</a:t>
            </a:r>
          </a:p>
          <a:p>
            <a:pPr algn="ctr"/>
            <a:endParaRPr lang="en-GB" b="1" dirty="0">
              <a:solidFill>
                <a:schemeClr val="tx1"/>
              </a:solidFill>
            </a:endParaRPr>
          </a:p>
          <a:p>
            <a:pPr algn="ctr"/>
            <a:r>
              <a:rPr lang="en-GB" b="1" u="sng" dirty="0">
                <a:solidFill>
                  <a:schemeClr val="tx1"/>
                </a:solidFill>
              </a:rPr>
              <a:t>Emotion</a:t>
            </a:r>
          </a:p>
        </p:txBody>
      </p:sp>
      <p:sp>
        <p:nvSpPr>
          <p:cNvPr id="7" name="Oval 6">
            <a:extLst>
              <a:ext uri="{FF2B5EF4-FFF2-40B4-BE49-F238E27FC236}">
                <a16:creationId xmlns:a16="http://schemas.microsoft.com/office/drawing/2014/main" id="{3ACD5F06-284B-4EAC-BF95-2D644E38F254}"/>
              </a:ext>
            </a:extLst>
          </p:cNvPr>
          <p:cNvSpPr/>
          <p:nvPr/>
        </p:nvSpPr>
        <p:spPr>
          <a:xfrm>
            <a:off x="4822303" y="706340"/>
            <a:ext cx="2088232"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6099E487-3601-4158-80EF-EFE4CE3B04FF}"/>
              </a:ext>
            </a:extLst>
          </p:cNvPr>
          <p:cNvSpPr/>
          <p:nvPr/>
        </p:nvSpPr>
        <p:spPr>
          <a:xfrm>
            <a:off x="4822303" y="2371425"/>
            <a:ext cx="2088232" cy="16336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a:p>
            <a:pPr algn="ctr"/>
            <a:endParaRPr lang="en-GB" b="1" dirty="0">
              <a:solidFill>
                <a:schemeClr val="tx1"/>
              </a:solidFill>
            </a:endParaRPr>
          </a:p>
          <a:p>
            <a:pPr algn="ctr"/>
            <a:r>
              <a:rPr lang="en-GB" b="1" u="sng" dirty="0">
                <a:solidFill>
                  <a:schemeClr val="tx1"/>
                </a:solidFill>
              </a:rPr>
              <a:t>Logical</a:t>
            </a:r>
          </a:p>
        </p:txBody>
      </p:sp>
      <p:cxnSp>
        <p:nvCxnSpPr>
          <p:cNvPr id="9" name="Straight Connector 8">
            <a:extLst>
              <a:ext uri="{FF2B5EF4-FFF2-40B4-BE49-F238E27FC236}">
                <a16:creationId xmlns:a16="http://schemas.microsoft.com/office/drawing/2014/main" id="{D39284BC-35B4-4E4C-B100-83E7AF17DAF2}"/>
              </a:ext>
            </a:extLst>
          </p:cNvPr>
          <p:cNvCxnSpPr>
            <a:cxnSpLocks/>
            <a:stCxn id="7" idx="0"/>
            <a:endCxn id="8" idx="0"/>
          </p:cNvCxnSpPr>
          <p:nvPr/>
        </p:nvCxnSpPr>
        <p:spPr>
          <a:xfrm>
            <a:off x="5866419" y="706340"/>
            <a:ext cx="0" cy="1665085"/>
          </a:xfrm>
          <a:prstGeom prst="line">
            <a:avLst/>
          </a:prstGeom>
        </p:spPr>
        <p:style>
          <a:lnRef idx="1">
            <a:schemeClr val="dk1"/>
          </a:lnRef>
          <a:fillRef idx="0">
            <a:schemeClr val="dk1"/>
          </a:fillRef>
          <a:effectRef idx="0">
            <a:schemeClr val="dk1"/>
          </a:effectRef>
          <a:fontRef idx="minor">
            <a:schemeClr val="tx1"/>
          </a:fontRef>
        </p:style>
      </p:cxnSp>
      <p:sp>
        <p:nvSpPr>
          <p:cNvPr id="10" name="Oval 9">
            <a:extLst>
              <a:ext uri="{FF2B5EF4-FFF2-40B4-BE49-F238E27FC236}">
                <a16:creationId xmlns:a16="http://schemas.microsoft.com/office/drawing/2014/main" id="{181D80F1-C8A1-4014-88E5-4FE79D374071}"/>
              </a:ext>
            </a:extLst>
          </p:cNvPr>
          <p:cNvSpPr/>
          <p:nvPr/>
        </p:nvSpPr>
        <p:spPr>
          <a:xfrm>
            <a:off x="4847307" y="4005064"/>
            <a:ext cx="2088215"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ABF6F053-1A38-451C-8D4E-402A7A321CED}"/>
              </a:ext>
            </a:extLst>
          </p:cNvPr>
          <p:cNvCxnSpPr>
            <a:cxnSpLocks/>
            <a:stCxn id="10" idx="0"/>
            <a:endCxn id="10" idx="4"/>
          </p:cNvCxnSpPr>
          <p:nvPr/>
        </p:nvCxnSpPr>
        <p:spPr>
          <a:xfrm>
            <a:off x="5891415" y="4005064"/>
            <a:ext cx="0" cy="164254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3F55A33B-B1E2-42FA-8DC1-09FA41E9F192}"/>
              </a:ext>
            </a:extLst>
          </p:cNvPr>
          <p:cNvSpPr txBox="1"/>
          <p:nvPr/>
        </p:nvSpPr>
        <p:spPr>
          <a:xfrm>
            <a:off x="4716016" y="1076332"/>
            <a:ext cx="1368859" cy="1077218"/>
          </a:xfrm>
          <a:prstGeom prst="rect">
            <a:avLst/>
          </a:prstGeom>
          <a:noFill/>
        </p:spPr>
        <p:txBody>
          <a:bodyPr wrap="square" rtlCol="0">
            <a:spAutoFit/>
          </a:bodyPr>
          <a:lstStyle/>
          <a:p>
            <a:pPr algn="ctr"/>
            <a:r>
              <a:rPr lang="en-GB" sz="1600" b="1" dirty="0"/>
              <a:t>Controlling Parent</a:t>
            </a:r>
          </a:p>
          <a:p>
            <a:pPr algn="ctr"/>
            <a:endParaRPr lang="en-GB" sz="1600" b="1" dirty="0"/>
          </a:p>
          <a:p>
            <a:pPr algn="ctr"/>
            <a:r>
              <a:rPr lang="en-GB" sz="1600" b="1" u="sng" dirty="0"/>
              <a:t>Firm</a:t>
            </a:r>
          </a:p>
        </p:txBody>
      </p:sp>
      <p:sp>
        <p:nvSpPr>
          <p:cNvPr id="13" name="TextBox 12">
            <a:extLst>
              <a:ext uri="{FF2B5EF4-FFF2-40B4-BE49-F238E27FC236}">
                <a16:creationId xmlns:a16="http://schemas.microsoft.com/office/drawing/2014/main" id="{A980F5F6-3422-4469-B0BE-227D5E181B24}"/>
              </a:ext>
            </a:extLst>
          </p:cNvPr>
          <p:cNvSpPr txBox="1"/>
          <p:nvPr/>
        </p:nvSpPr>
        <p:spPr>
          <a:xfrm>
            <a:off x="5513329" y="1083154"/>
            <a:ext cx="1621516" cy="1077218"/>
          </a:xfrm>
          <a:prstGeom prst="rect">
            <a:avLst/>
          </a:prstGeom>
          <a:noFill/>
        </p:spPr>
        <p:txBody>
          <a:bodyPr wrap="square" rtlCol="0">
            <a:spAutoFit/>
          </a:bodyPr>
          <a:lstStyle/>
          <a:p>
            <a:pPr algn="ctr"/>
            <a:r>
              <a:rPr lang="en-GB" sz="1600" b="1" dirty="0"/>
              <a:t>Nurturing </a:t>
            </a:r>
          </a:p>
          <a:p>
            <a:pPr algn="ctr"/>
            <a:r>
              <a:rPr lang="en-GB" sz="1600" b="1" dirty="0"/>
              <a:t>Parent</a:t>
            </a:r>
          </a:p>
          <a:p>
            <a:pPr algn="ctr"/>
            <a:endParaRPr lang="en-GB" sz="1600" b="1" dirty="0"/>
          </a:p>
          <a:p>
            <a:pPr algn="ctr"/>
            <a:r>
              <a:rPr lang="en-GB" sz="1600" b="1" u="sng" dirty="0"/>
              <a:t>Caring</a:t>
            </a:r>
          </a:p>
        </p:txBody>
      </p:sp>
      <p:sp>
        <p:nvSpPr>
          <p:cNvPr id="14" name="TextBox 13">
            <a:extLst>
              <a:ext uri="{FF2B5EF4-FFF2-40B4-BE49-F238E27FC236}">
                <a16:creationId xmlns:a16="http://schemas.microsoft.com/office/drawing/2014/main" id="{3BC9EBC1-E6EA-44F8-9315-EB97E940CED0}"/>
              </a:ext>
            </a:extLst>
          </p:cNvPr>
          <p:cNvSpPr txBox="1"/>
          <p:nvPr/>
        </p:nvSpPr>
        <p:spPr>
          <a:xfrm>
            <a:off x="4747632" y="4328833"/>
            <a:ext cx="1368863" cy="1077218"/>
          </a:xfrm>
          <a:prstGeom prst="rect">
            <a:avLst/>
          </a:prstGeom>
          <a:noFill/>
        </p:spPr>
        <p:txBody>
          <a:bodyPr wrap="square" rtlCol="0">
            <a:spAutoFit/>
          </a:bodyPr>
          <a:lstStyle/>
          <a:p>
            <a:pPr algn="ctr"/>
            <a:r>
              <a:rPr lang="en-GB" sz="1600" b="1" dirty="0"/>
              <a:t>Adaptive Child</a:t>
            </a:r>
          </a:p>
          <a:p>
            <a:pPr algn="ctr"/>
            <a:endParaRPr lang="en-GB" sz="1600" b="1" dirty="0"/>
          </a:p>
          <a:p>
            <a:pPr algn="ctr"/>
            <a:r>
              <a:rPr lang="en-GB" sz="1600" b="1" u="sng" dirty="0"/>
              <a:t>Polite</a:t>
            </a:r>
          </a:p>
        </p:txBody>
      </p:sp>
      <p:sp>
        <p:nvSpPr>
          <p:cNvPr id="15" name="TextBox 14">
            <a:extLst>
              <a:ext uri="{FF2B5EF4-FFF2-40B4-BE49-F238E27FC236}">
                <a16:creationId xmlns:a16="http://schemas.microsoft.com/office/drawing/2014/main" id="{4AD96AFA-E835-49A7-832A-F912DFA99657}"/>
              </a:ext>
            </a:extLst>
          </p:cNvPr>
          <p:cNvSpPr txBox="1"/>
          <p:nvPr/>
        </p:nvSpPr>
        <p:spPr>
          <a:xfrm>
            <a:off x="5591666" y="4330199"/>
            <a:ext cx="1368860" cy="1077218"/>
          </a:xfrm>
          <a:prstGeom prst="rect">
            <a:avLst/>
          </a:prstGeom>
          <a:noFill/>
        </p:spPr>
        <p:txBody>
          <a:bodyPr wrap="square" rtlCol="0">
            <a:spAutoFit/>
          </a:bodyPr>
          <a:lstStyle/>
          <a:p>
            <a:pPr algn="ctr"/>
            <a:r>
              <a:rPr lang="en-GB" sz="1600" b="1" dirty="0"/>
              <a:t>Natural </a:t>
            </a:r>
          </a:p>
          <a:p>
            <a:pPr algn="ctr"/>
            <a:r>
              <a:rPr lang="en-GB" sz="1600" b="1" dirty="0"/>
              <a:t>Child</a:t>
            </a:r>
          </a:p>
          <a:p>
            <a:pPr algn="ctr"/>
            <a:endParaRPr lang="en-GB" sz="1600" b="1" dirty="0"/>
          </a:p>
          <a:p>
            <a:pPr algn="ctr"/>
            <a:r>
              <a:rPr lang="en-GB" sz="1600" b="1" u="sng" dirty="0"/>
              <a:t>Friendly</a:t>
            </a:r>
          </a:p>
        </p:txBody>
      </p:sp>
      <p:cxnSp>
        <p:nvCxnSpPr>
          <p:cNvPr id="21" name="Straight Arrow Connector 20">
            <a:extLst>
              <a:ext uri="{FF2B5EF4-FFF2-40B4-BE49-F238E27FC236}">
                <a16:creationId xmlns:a16="http://schemas.microsoft.com/office/drawing/2014/main" id="{EC3E888B-6899-421B-9864-B356B5C1C164}"/>
              </a:ext>
            </a:extLst>
          </p:cNvPr>
          <p:cNvCxnSpPr>
            <a:cxnSpLocks/>
            <a:stCxn id="4" idx="6"/>
          </p:cNvCxnSpPr>
          <p:nvPr/>
        </p:nvCxnSpPr>
        <p:spPr>
          <a:xfrm>
            <a:off x="3347864" y="1736812"/>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A7E3EFF4-B1B6-4E2F-BC35-68899A0057AF}"/>
              </a:ext>
            </a:extLst>
          </p:cNvPr>
          <p:cNvCxnSpPr>
            <a:cxnSpLocks/>
          </p:cNvCxnSpPr>
          <p:nvPr/>
        </p:nvCxnSpPr>
        <p:spPr>
          <a:xfrm>
            <a:off x="3372868" y="4757404"/>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A98C0AB0-7590-45C3-A423-4072AEA93D1A}"/>
              </a:ext>
            </a:extLst>
          </p:cNvPr>
          <p:cNvCxnSpPr>
            <a:cxnSpLocks/>
          </p:cNvCxnSpPr>
          <p:nvPr/>
        </p:nvCxnSpPr>
        <p:spPr>
          <a:xfrm>
            <a:off x="3347864" y="3248980"/>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6" name="Connector: Curved 25">
            <a:extLst>
              <a:ext uri="{FF2B5EF4-FFF2-40B4-BE49-F238E27FC236}">
                <a16:creationId xmlns:a16="http://schemas.microsoft.com/office/drawing/2014/main" id="{9CB0E908-9F8D-4D18-9F8F-688D796378E0}"/>
              </a:ext>
            </a:extLst>
          </p:cNvPr>
          <p:cNvCxnSpPr>
            <a:stCxn id="5" idx="6"/>
          </p:cNvCxnSpPr>
          <p:nvPr/>
        </p:nvCxnSpPr>
        <p:spPr>
          <a:xfrm flipV="1">
            <a:off x="3347864" y="1736812"/>
            <a:ext cx="1368152" cy="1512168"/>
          </a:xfrm>
          <a:prstGeom prst="curvedConnector2">
            <a:avLst/>
          </a:prstGeom>
          <a:ln w="28575">
            <a:headEnd type="arrow" w="med" len="med"/>
            <a:tailEnd type="arrow" w="med" len="med"/>
          </a:ln>
        </p:spPr>
        <p:style>
          <a:lnRef idx="1">
            <a:schemeClr val="dk1"/>
          </a:lnRef>
          <a:fillRef idx="0">
            <a:schemeClr val="dk1"/>
          </a:fillRef>
          <a:effectRef idx="0">
            <a:schemeClr val="dk1"/>
          </a:effectRef>
          <a:fontRef idx="minor">
            <a:schemeClr val="tx1"/>
          </a:fontRef>
        </p:style>
      </p:cxnSp>
      <p:cxnSp>
        <p:nvCxnSpPr>
          <p:cNvPr id="37" name="Connector: Curved 36">
            <a:extLst>
              <a:ext uri="{FF2B5EF4-FFF2-40B4-BE49-F238E27FC236}">
                <a16:creationId xmlns:a16="http://schemas.microsoft.com/office/drawing/2014/main" id="{6AC29E93-BBEA-4D1A-89EF-558F7F2FE6A6}"/>
              </a:ext>
            </a:extLst>
          </p:cNvPr>
          <p:cNvCxnSpPr>
            <a:cxnSpLocks/>
            <a:endCxn id="5" idx="6"/>
          </p:cNvCxnSpPr>
          <p:nvPr/>
        </p:nvCxnSpPr>
        <p:spPr>
          <a:xfrm rot="16200000" flipV="1">
            <a:off x="3318378" y="3278466"/>
            <a:ext cx="1508424" cy="1449452"/>
          </a:xfrm>
          <a:prstGeom prst="curvedConnector2">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48324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7561B-BADA-452D-BF62-A08F36B155C5}"/>
              </a:ext>
            </a:extLst>
          </p:cNvPr>
          <p:cNvSpPr>
            <a:spLocks noGrp="1"/>
          </p:cNvSpPr>
          <p:nvPr>
            <p:ph type="title"/>
          </p:nvPr>
        </p:nvSpPr>
        <p:spPr>
          <a:xfrm>
            <a:off x="622840" y="116632"/>
            <a:ext cx="7886700" cy="831627"/>
          </a:xfrm>
        </p:spPr>
        <p:txBody>
          <a:bodyPr/>
          <a:lstStyle/>
          <a:p>
            <a:pPr algn="ctr"/>
            <a:r>
              <a:rPr lang="en-GB" dirty="0"/>
              <a:t>Main Uses of our Ego States</a:t>
            </a:r>
          </a:p>
        </p:txBody>
      </p:sp>
      <p:sp>
        <p:nvSpPr>
          <p:cNvPr id="3" name="Content Placeholder 2">
            <a:extLst>
              <a:ext uri="{FF2B5EF4-FFF2-40B4-BE49-F238E27FC236}">
                <a16:creationId xmlns:a16="http://schemas.microsoft.com/office/drawing/2014/main" id="{EF8D8F50-AC0B-40BE-81FD-77CCBEA35C7F}"/>
              </a:ext>
            </a:extLst>
          </p:cNvPr>
          <p:cNvSpPr>
            <a:spLocks noGrp="1"/>
          </p:cNvSpPr>
          <p:nvPr>
            <p:ph idx="1"/>
          </p:nvPr>
        </p:nvSpPr>
        <p:spPr>
          <a:xfrm>
            <a:off x="179512" y="934031"/>
            <a:ext cx="8964488" cy="4655210"/>
          </a:xfrm>
        </p:spPr>
        <p:txBody>
          <a:bodyPr/>
          <a:lstStyle/>
          <a:p>
            <a:r>
              <a:rPr lang="en-GB" sz="2400" dirty="0">
                <a:solidFill>
                  <a:srgbClr val="0000CC"/>
                </a:solidFill>
              </a:rPr>
              <a:t>Controlling Parent</a:t>
            </a:r>
            <a:r>
              <a:rPr lang="en-GB" sz="2400" dirty="0"/>
              <a:t>	-	when </a:t>
            </a:r>
            <a:r>
              <a:rPr lang="en-GB" sz="2400" b="1" i="1" dirty="0"/>
              <a:t>firmness</a:t>
            </a:r>
            <a:r>
              <a:rPr lang="en-GB" sz="2400" dirty="0"/>
              <a:t> is appropriate</a:t>
            </a:r>
          </a:p>
          <a:p>
            <a:r>
              <a:rPr lang="en-GB" sz="2400" dirty="0">
                <a:solidFill>
                  <a:srgbClr val="0000CC"/>
                </a:solidFill>
              </a:rPr>
              <a:t>Nurturing Parent</a:t>
            </a:r>
            <a:r>
              <a:rPr lang="en-GB" sz="2400" dirty="0"/>
              <a:t>	-	when </a:t>
            </a:r>
            <a:r>
              <a:rPr lang="en-GB" sz="2400" b="1" i="1" dirty="0"/>
              <a:t>caring</a:t>
            </a:r>
            <a:r>
              <a:rPr lang="en-GB" sz="2400" dirty="0"/>
              <a:t> is needed</a:t>
            </a:r>
          </a:p>
          <a:p>
            <a:r>
              <a:rPr lang="en-GB" sz="2400" dirty="0">
                <a:solidFill>
                  <a:srgbClr val="0000CC"/>
                </a:solidFill>
              </a:rPr>
              <a:t>Adult	</a:t>
            </a:r>
            <a:r>
              <a:rPr lang="en-GB" sz="2400" dirty="0"/>
              <a:t>		-	for a </a:t>
            </a:r>
            <a:r>
              <a:rPr lang="en-GB" sz="2400" b="1" i="1" dirty="0"/>
              <a:t>logical</a:t>
            </a:r>
            <a:r>
              <a:rPr lang="en-GB" sz="2400" dirty="0"/>
              <a:t>, problem solving approach</a:t>
            </a:r>
          </a:p>
          <a:p>
            <a:r>
              <a:rPr lang="en-GB" sz="2400" dirty="0">
                <a:solidFill>
                  <a:srgbClr val="0000CC"/>
                </a:solidFill>
              </a:rPr>
              <a:t>Adapted Child</a:t>
            </a:r>
            <a:r>
              <a:rPr lang="en-GB" sz="2400" dirty="0"/>
              <a:t>	-	when we need to be </a:t>
            </a:r>
            <a:r>
              <a:rPr lang="en-GB" sz="2400" b="1" i="1" dirty="0"/>
              <a:t>polite</a:t>
            </a:r>
            <a:r>
              <a:rPr lang="en-GB" sz="2400" dirty="0"/>
              <a:t> and fit in</a:t>
            </a:r>
          </a:p>
          <a:p>
            <a:r>
              <a:rPr lang="en-GB" sz="2400" dirty="0">
                <a:solidFill>
                  <a:srgbClr val="0000CC"/>
                </a:solidFill>
              </a:rPr>
              <a:t>Natural Child</a:t>
            </a:r>
            <a:r>
              <a:rPr lang="en-GB" sz="2400" dirty="0"/>
              <a:t>	-	for showing our genuine </a:t>
            </a:r>
            <a:r>
              <a:rPr lang="en-GB" sz="2400" b="1" i="1" dirty="0"/>
              <a:t>friendliness</a:t>
            </a:r>
          </a:p>
          <a:p>
            <a:endParaRPr lang="en-GB" sz="2400" dirty="0"/>
          </a:p>
          <a:p>
            <a:pPr marL="0" indent="0">
              <a:buNone/>
            </a:pPr>
            <a:r>
              <a:rPr lang="en-GB" sz="2400" b="1" dirty="0"/>
              <a:t>On the inside, we have available:</a:t>
            </a:r>
          </a:p>
          <a:p>
            <a:r>
              <a:rPr lang="en-GB" sz="2400" dirty="0">
                <a:solidFill>
                  <a:srgbClr val="0000CC"/>
                </a:solidFill>
              </a:rPr>
              <a:t>Internal Parent</a:t>
            </a:r>
            <a:r>
              <a:rPr lang="en-GB" sz="2400" dirty="0"/>
              <a:t>	-	our store of </a:t>
            </a:r>
            <a:r>
              <a:rPr lang="en-GB" sz="2400" b="1" i="1" dirty="0"/>
              <a:t>experience</a:t>
            </a:r>
          </a:p>
          <a:p>
            <a:r>
              <a:rPr lang="en-GB" sz="2400" dirty="0">
                <a:solidFill>
                  <a:srgbClr val="0000CC"/>
                </a:solidFill>
              </a:rPr>
              <a:t>Internal Adult</a:t>
            </a:r>
            <a:r>
              <a:rPr lang="en-GB" sz="2400" dirty="0"/>
              <a:t>	-	where we </a:t>
            </a:r>
            <a:r>
              <a:rPr lang="en-GB" sz="2400" b="1" i="1" dirty="0"/>
              <a:t>evaluate</a:t>
            </a:r>
            <a:r>
              <a:rPr lang="en-GB" sz="2400" dirty="0"/>
              <a:t> the situation</a:t>
            </a:r>
          </a:p>
          <a:p>
            <a:r>
              <a:rPr lang="en-GB" sz="2400" dirty="0">
                <a:solidFill>
                  <a:srgbClr val="0000CC"/>
                </a:solidFill>
              </a:rPr>
              <a:t>Internal Child</a:t>
            </a:r>
            <a:r>
              <a:rPr lang="en-GB" sz="2400" dirty="0"/>
              <a:t>	-	our </a:t>
            </a:r>
            <a:r>
              <a:rPr lang="en-GB" sz="2400" b="1" i="1" dirty="0"/>
              <a:t>emotional </a:t>
            </a:r>
            <a:r>
              <a:rPr lang="en-GB" sz="2400" dirty="0"/>
              <a:t>reactions</a:t>
            </a:r>
          </a:p>
        </p:txBody>
      </p:sp>
    </p:spTree>
    <p:extLst>
      <p:ext uri="{BB962C8B-B14F-4D97-AF65-F5344CB8AC3E}">
        <p14:creationId xmlns:p14="http://schemas.microsoft.com/office/powerpoint/2010/main" val="2376848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98B2-3A51-427A-93F2-5ED1A7AC6615}"/>
              </a:ext>
            </a:extLst>
          </p:cNvPr>
          <p:cNvSpPr>
            <a:spLocks noGrp="1"/>
          </p:cNvSpPr>
          <p:nvPr>
            <p:ph type="title"/>
          </p:nvPr>
        </p:nvSpPr>
        <p:spPr>
          <a:xfrm>
            <a:off x="628650" y="331259"/>
            <a:ext cx="7886700" cy="865493"/>
          </a:xfrm>
        </p:spPr>
        <p:txBody>
          <a:bodyPr/>
          <a:lstStyle/>
          <a:p>
            <a:pPr algn="ctr"/>
            <a:r>
              <a:rPr lang="en-GB" dirty="0"/>
              <a:t>Reading &amp; Research</a:t>
            </a:r>
          </a:p>
        </p:txBody>
      </p:sp>
      <p:sp>
        <p:nvSpPr>
          <p:cNvPr id="6" name="Content Placeholder 5">
            <a:extLst>
              <a:ext uri="{FF2B5EF4-FFF2-40B4-BE49-F238E27FC236}">
                <a16:creationId xmlns:a16="http://schemas.microsoft.com/office/drawing/2014/main" id="{939D0535-B776-44DE-8A58-81AECE6F1DFF}"/>
              </a:ext>
            </a:extLst>
          </p:cNvPr>
          <p:cNvSpPr>
            <a:spLocks noGrp="1"/>
          </p:cNvSpPr>
          <p:nvPr>
            <p:ph idx="1"/>
          </p:nvPr>
        </p:nvSpPr>
        <p:spPr>
          <a:xfrm>
            <a:off x="628650" y="1124744"/>
            <a:ext cx="7886700" cy="4351338"/>
          </a:xfrm>
        </p:spPr>
        <p:txBody>
          <a:bodyPr/>
          <a:lstStyle/>
          <a:p>
            <a:r>
              <a:rPr lang="en-GB" dirty="0">
                <a:solidFill>
                  <a:srgbClr val="0000CC"/>
                </a:solidFill>
              </a:rPr>
              <a:t>To be discussed and agreed with your Tutor</a:t>
            </a:r>
          </a:p>
        </p:txBody>
      </p:sp>
      <p:pic>
        <p:nvPicPr>
          <p:cNvPr id="4" name="Picture 3" descr="A person holding a tablet&#10;&#10;Description automatically generated with medium confidence">
            <a:extLst>
              <a:ext uri="{FF2B5EF4-FFF2-40B4-BE49-F238E27FC236}">
                <a16:creationId xmlns:a16="http://schemas.microsoft.com/office/drawing/2014/main" id="{CA0A9593-C23A-4258-8E8F-01CD3FAABE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128234"/>
            <a:ext cx="4321581" cy="2430889"/>
          </a:xfrm>
          <a:prstGeom prst="rect">
            <a:avLst/>
          </a:prstGeom>
        </p:spPr>
      </p:pic>
      <p:pic>
        <p:nvPicPr>
          <p:cNvPr id="8" name="Picture 7">
            <a:extLst>
              <a:ext uri="{FF2B5EF4-FFF2-40B4-BE49-F238E27FC236}">
                <a16:creationId xmlns:a16="http://schemas.microsoft.com/office/drawing/2014/main" id="{B4B44E6A-C5F1-4014-B14F-C2547FA4BDC2}"/>
              </a:ext>
            </a:extLst>
          </p:cNvPr>
          <p:cNvPicPr>
            <a:picLocks noChangeAspect="1"/>
          </p:cNvPicPr>
          <p:nvPr/>
        </p:nvPicPr>
        <p:blipFill>
          <a:blip r:embed="rId4"/>
          <a:stretch>
            <a:fillRect/>
          </a:stretch>
        </p:blipFill>
        <p:spPr>
          <a:xfrm>
            <a:off x="5362704" y="1885738"/>
            <a:ext cx="3781296" cy="3826440"/>
          </a:xfrm>
          <a:prstGeom prst="rect">
            <a:avLst/>
          </a:prstGeom>
        </p:spPr>
      </p:pic>
    </p:spTree>
    <p:extLst>
      <p:ext uri="{BB962C8B-B14F-4D97-AF65-F5344CB8AC3E}">
        <p14:creationId xmlns:p14="http://schemas.microsoft.com/office/powerpoint/2010/main" val="5297167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E2ABD-B4F5-42A1-9FAB-8580E37CBC18}"/>
              </a:ext>
            </a:extLst>
          </p:cNvPr>
          <p:cNvSpPr>
            <a:spLocks noGrp="1"/>
          </p:cNvSpPr>
          <p:nvPr>
            <p:ph type="title"/>
          </p:nvPr>
        </p:nvSpPr>
        <p:spPr>
          <a:xfrm>
            <a:off x="628650" y="136525"/>
            <a:ext cx="7886700" cy="988219"/>
          </a:xfrm>
        </p:spPr>
        <p:txBody>
          <a:bodyPr/>
          <a:lstStyle/>
          <a:p>
            <a:r>
              <a:rPr lang="en-GB" dirty="0"/>
              <a:t>Bibliography</a:t>
            </a:r>
          </a:p>
        </p:txBody>
      </p:sp>
      <p:sp>
        <p:nvSpPr>
          <p:cNvPr id="3" name="Content Placeholder 2">
            <a:extLst>
              <a:ext uri="{FF2B5EF4-FFF2-40B4-BE49-F238E27FC236}">
                <a16:creationId xmlns:a16="http://schemas.microsoft.com/office/drawing/2014/main" id="{A13BD255-BF29-4C3E-96E9-9BB1F0EFF1ED}"/>
              </a:ext>
            </a:extLst>
          </p:cNvPr>
          <p:cNvSpPr>
            <a:spLocks noGrp="1"/>
          </p:cNvSpPr>
          <p:nvPr>
            <p:ph idx="1"/>
          </p:nvPr>
        </p:nvSpPr>
        <p:spPr>
          <a:xfrm>
            <a:off x="628650" y="1253331"/>
            <a:ext cx="7886700" cy="4351338"/>
          </a:xfrm>
        </p:spPr>
        <p:txBody>
          <a:bodyPr/>
          <a:lstStyle/>
          <a:p>
            <a:endParaRPr lang="en-GB"/>
          </a:p>
        </p:txBody>
      </p:sp>
    </p:spTree>
    <p:extLst>
      <p:ext uri="{BB962C8B-B14F-4D97-AF65-F5344CB8AC3E}">
        <p14:creationId xmlns:p14="http://schemas.microsoft.com/office/powerpoint/2010/main" val="4136998757"/>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Template>
  <TotalTime>12128</TotalTime>
  <Words>1469</Words>
  <Application>Microsoft Office PowerPoint</Application>
  <PresentationFormat>On-screen Show (4:3)</PresentationFormat>
  <Paragraphs>194</Paragraphs>
  <Slides>26</Slides>
  <Notes>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26</vt:i4>
      </vt:variant>
    </vt:vector>
  </HeadingPairs>
  <TitlesOfParts>
    <vt:vector size="31" baseType="lpstr">
      <vt:lpstr>Arial</vt:lpstr>
      <vt:lpstr>Calibri</vt:lpstr>
      <vt:lpstr>Calibri Light</vt:lpstr>
      <vt:lpstr>UWTSD 200</vt:lpstr>
      <vt:lpstr>UWTSD 200 B</vt:lpstr>
      <vt:lpstr>BMSK6006 Developing Emotional Intelligence for the Workplace</vt:lpstr>
      <vt:lpstr>Research Review</vt:lpstr>
      <vt:lpstr>Agenda</vt:lpstr>
      <vt:lpstr>Module Task Assessment</vt:lpstr>
      <vt:lpstr>The Disposition Diamond</vt:lpstr>
      <vt:lpstr>The Martyr</vt:lpstr>
      <vt:lpstr>The Moaner</vt:lpstr>
      <vt:lpstr>The Bully</vt:lpstr>
      <vt:lpstr>The Sufferer</vt:lpstr>
      <vt:lpstr>The Do-Gooder</vt:lpstr>
      <vt:lpstr>The No-Hoper</vt:lpstr>
      <vt:lpstr>Outside the Disposition Diamond</vt:lpstr>
      <vt:lpstr>Transactional Analysis – the 3 ego states</vt:lpstr>
      <vt:lpstr>PowerPoint Presentation</vt:lpstr>
      <vt:lpstr>PowerPoint Presentation</vt:lpstr>
      <vt:lpstr>PowerPoint Presentation</vt:lpstr>
      <vt:lpstr>Channels of Communication</vt:lpstr>
      <vt:lpstr>PowerPoint Presentation</vt:lpstr>
      <vt:lpstr>Communication Channels</vt:lpstr>
      <vt:lpstr>Communication Channels</vt:lpstr>
      <vt:lpstr>Effective communications…</vt:lpstr>
      <vt:lpstr>Putting it Together</vt:lpstr>
      <vt:lpstr>Main Uses of our Ego States</vt:lpstr>
      <vt:lpstr>Summary</vt:lpstr>
      <vt:lpstr>Reading &amp;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30</cp:revision>
  <dcterms:created xsi:type="dcterms:W3CDTF">2015-03-03T13:29:53Z</dcterms:created>
  <dcterms:modified xsi:type="dcterms:W3CDTF">2021-03-06T12:45:25Z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