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3" r:id="rId3"/>
    <p:sldId id="257" r:id="rId4"/>
    <p:sldId id="258" r:id="rId5"/>
    <p:sldId id="259" r:id="rId6"/>
    <p:sldId id="260" r:id="rId7"/>
    <p:sldId id="261" r:id="rId8"/>
    <p:sldId id="265"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47A269-B314-4466-BDAD-22CC09A723BA}" v="2896" dt="2018-08-16T16:10:17.4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5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na begum" userId="6d726c8800dbcbe7" providerId="LiveId" clId="{8847A269-B314-4466-BDAD-22CC09A723BA}"/>
    <pc:docChg chg="undo custSel addSld delSld modSld sldOrd">
      <pc:chgData name="jonna begum" userId="6d726c8800dbcbe7" providerId="LiveId" clId="{8847A269-B314-4466-BDAD-22CC09A723BA}" dt="2018-08-16T16:10:17.463" v="2894" actId="313"/>
      <pc:docMkLst>
        <pc:docMk/>
      </pc:docMkLst>
      <pc:sldChg chg="modSp">
        <pc:chgData name="jonna begum" userId="6d726c8800dbcbe7" providerId="LiveId" clId="{8847A269-B314-4466-BDAD-22CC09A723BA}" dt="2018-07-31T16:00:42.623" v="257" actId="403"/>
        <pc:sldMkLst>
          <pc:docMk/>
          <pc:sldMk cId="1248478433" sldId="256"/>
        </pc:sldMkLst>
        <pc:spChg chg="mod">
          <ac:chgData name="jonna begum" userId="6d726c8800dbcbe7" providerId="LiveId" clId="{8847A269-B314-4466-BDAD-22CC09A723BA}" dt="2018-07-31T16:00:42.623" v="257" actId="403"/>
          <ac:spMkLst>
            <pc:docMk/>
            <pc:sldMk cId="1248478433" sldId="256"/>
            <ac:spMk id="3" creationId="{C9F58250-2BC8-4E68-B20A-27E963DF83BB}"/>
          </ac:spMkLst>
        </pc:spChg>
      </pc:sldChg>
      <pc:sldChg chg="modSp">
        <pc:chgData name="jonna begum" userId="6d726c8800dbcbe7" providerId="LiveId" clId="{8847A269-B314-4466-BDAD-22CC09A723BA}" dt="2018-07-31T16:06:13.366" v="606" actId="20577"/>
        <pc:sldMkLst>
          <pc:docMk/>
          <pc:sldMk cId="819394033" sldId="257"/>
        </pc:sldMkLst>
        <pc:spChg chg="mod">
          <ac:chgData name="jonna begum" userId="6d726c8800dbcbe7" providerId="LiveId" clId="{8847A269-B314-4466-BDAD-22CC09A723BA}" dt="2018-07-31T16:06:13.366" v="606" actId="20577"/>
          <ac:spMkLst>
            <pc:docMk/>
            <pc:sldMk cId="819394033" sldId="257"/>
            <ac:spMk id="3" creationId="{11BD6473-390E-4700-AB97-FD6153593BEF}"/>
          </ac:spMkLst>
        </pc:spChg>
      </pc:sldChg>
      <pc:sldChg chg="addSp delSp modSp">
        <pc:chgData name="jonna begum" userId="6d726c8800dbcbe7" providerId="LiveId" clId="{8847A269-B314-4466-BDAD-22CC09A723BA}" dt="2018-08-14T15:41:59.641" v="2189" actId="313"/>
        <pc:sldMkLst>
          <pc:docMk/>
          <pc:sldMk cId="3680326412" sldId="258"/>
        </pc:sldMkLst>
        <pc:spChg chg="mod">
          <ac:chgData name="jonna begum" userId="6d726c8800dbcbe7" providerId="LiveId" clId="{8847A269-B314-4466-BDAD-22CC09A723BA}" dt="2018-08-14T15:41:59.641" v="2189" actId="313"/>
          <ac:spMkLst>
            <pc:docMk/>
            <pc:sldMk cId="3680326412" sldId="258"/>
            <ac:spMk id="2" creationId="{B8936B1D-4C57-441C-9707-5EB7D04D3B24}"/>
          </ac:spMkLst>
        </pc:spChg>
        <pc:spChg chg="del mod">
          <ac:chgData name="jonna begum" userId="6d726c8800dbcbe7" providerId="LiveId" clId="{8847A269-B314-4466-BDAD-22CC09A723BA}" dt="2018-07-31T16:09:15.407" v="621"/>
          <ac:spMkLst>
            <pc:docMk/>
            <pc:sldMk cId="3680326412" sldId="258"/>
            <ac:spMk id="3" creationId="{26C57C2F-520F-4E96-BF0B-618B1DB46DE7}"/>
          </ac:spMkLst>
        </pc:spChg>
        <pc:spChg chg="add mod">
          <ac:chgData name="jonna begum" userId="6d726c8800dbcbe7" providerId="LiveId" clId="{8847A269-B314-4466-BDAD-22CC09A723BA}" dt="2018-07-31T16:10:59.787" v="660" actId="1076"/>
          <ac:spMkLst>
            <pc:docMk/>
            <pc:sldMk cId="3680326412" sldId="258"/>
            <ac:spMk id="5" creationId="{F217848E-B71E-4BBB-B8D9-A84BD076B2A6}"/>
          </ac:spMkLst>
        </pc:spChg>
        <pc:picChg chg="add mod">
          <ac:chgData name="jonna begum" userId="6d726c8800dbcbe7" providerId="LiveId" clId="{8847A269-B314-4466-BDAD-22CC09A723BA}" dt="2018-08-03T22:32:49.366" v="1970" actId="1076"/>
          <ac:picMkLst>
            <pc:docMk/>
            <pc:sldMk cId="3680326412" sldId="258"/>
            <ac:picMk id="4" creationId="{2B840A71-A7FE-4E1D-9283-2B515E4E37E9}"/>
          </ac:picMkLst>
        </pc:picChg>
      </pc:sldChg>
      <pc:sldChg chg="addSp delSp modSp">
        <pc:chgData name="jonna begum" userId="6d726c8800dbcbe7" providerId="LiveId" clId="{8847A269-B314-4466-BDAD-22CC09A723BA}" dt="2018-07-31T16:20:32.540" v="1146" actId="20577"/>
        <pc:sldMkLst>
          <pc:docMk/>
          <pc:sldMk cId="3343766389" sldId="259"/>
        </pc:sldMkLst>
        <pc:spChg chg="del mod">
          <ac:chgData name="jonna begum" userId="6d726c8800dbcbe7" providerId="LiveId" clId="{8847A269-B314-4466-BDAD-22CC09A723BA}" dt="2018-07-31T16:12:17.423" v="666" actId="1032"/>
          <ac:spMkLst>
            <pc:docMk/>
            <pc:sldMk cId="3343766389" sldId="259"/>
            <ac:spMk id="3" creationId="{24381642-3A82-438D-8EC6-6925BBD8F2CD}"/>
          </ac:spMkLst>
        </pc:spChg>
        <pc:spChg chg="add mod">
          <ac:chgData name="jonna begum" userId="6d726c8800dbcbe7" providerId="LiveId" clId="{8847A269-B314-4466-BDAD-22CC09A723BA}" dt="2018-07-31T16:20:32.540" v="1146" actId="20577"/>
          <ac:spMkLst>
            <pc:docMk/>
            <pc:sldMk cId="3343766389" sldId="259"/>
            <ac:spMk id="5" creationId="{8B0BB817-4612-4EF1-B3BB-05B9A0AA23D3}"/>
          </ac:spMkLst>
        </pc:spChg>
        <pc:graphicFrameChg chg="add del mod">
          <ac:chgData name="jonna begum" userId="6d726c8800dbcbe7" providerId="LiveId" clId="{8847A269-B314-4466-BDAD-22CC09A723BA}" dt="2018-07-31T16:12:37.963" v="670"/>
          <ac:graphicFrameMkLst>
            <pc:docMk/>
            <pc:sldMk cId="3343766389" sldId="259"/>
            <ac:graphicFrameMk id="4" creationId="{475AC3E7-7512-42D6-8F64-A51ADEF16B4B}"/>
          </ac:graphicFrameMkLst>
        </pc:graphicFrameChg>
      </pc:sldChg>
      <pc:sldChg chg="modSp ord">
        <pc:chgData name="jonna begum" userId="6d726c8800dbcbe7" providerId="LiveId" clId="{8847A269-B314-4466-BDAD-22CC09A723BA}" dt="2018-08-14T15:41:39.179" v="2188" actId="113"/>
        <pc:sldMkLst>
          <pc:docMk/>
          <pc:sldMk cId="1632394231" sldId="260"/>
        </pc:sldMkLst>
        <pc:spChg chg="mod">
          <ac:chgData name="jonna begum" userId="6d726c8800dbcbe7" providerId="LiveId" clId="{8847A269-B314-4466-BDAD-22CC09A723BA}" dt="2018-07-31T16:20:43.789" v="1147" actId="313"/>
          <ac:spMkLst>
            <pc:docMk/>
            <pc:sldMk cId="1632394231" sldId="260"/>
            <ac:spMk id="2" creationId="{3F971B76-DAC9-486C-A7C1-7F89720492E0}"/>
          </ac:spMkLst>
        </pc:spChg>
        <pc:spChg chg="mod">
          <ac:chgData name="jonna begum" userId="6d726c8800dbcbe7" providerId="LiveId" clId="{8847A269-B314-4466-BDAD-22CC09A723BA}" dt="2018-08-14T15:41:39.179" v="2188" actId="113"/>
          <ac:spMkLst>
            <pc:docMk/>
            <pc:sldMk cId="1632394231" sldId="260"/>
            <ac:spMk id="3" creationId="{927A9D74-D31D-4D32-A7D3-D5926454AE04}"/>
          </ac:spMkLst>
        </pc:spChg>
      </pc:sldChg>
      <pc:sldChg chg="modSp">
        <pc:chgData name="jonna begum" userId="6d726c8800dbcbe7" providerId="LiveId" clId="{8847A269-B314-4466-BDAD-22CC09A723BA}" dt="2018-08-16T16:10:17.463" v="2894" actId="313"/>
        <pc:sldMkLst>
          <pc:docMk/>
          <pc:sldMk cId="1706931450" sldId="261"/>
        </pc:sldMkLst>
        <pc:spChg chg="mod">
          <ac:chgData name="jonna begum" userId="6d726c8800dbcbe7" providerId="LiveId" clId="{8847A269-B314-4466-BDAD-22CC09A723BA}" dt="2018-08-16T16:10:17.463" v="2894" actId="313"/>
          <ac:spMkLst>
            <pc:docMk/>
            <pc:sldMk cId="1706931450" sldId="261"/>
            <ac:spMk id="3" creationId="{B4EEAE47-5534-4D00-8E4F-0C7BBBC32D70}"/>
          </ac:spMkLst>
        </pc:spChg>
      </pc:sldChg>
      <pc:sldChg chg="addSp modSp add">
        <pc:chgData name="jonna begum" userId="6d726c8800dbcbe7" providerId="LiveId" clId="{8847A269-B314-4466-BDAD-22CC09A723BA}" dt="2018-08-14T15:38:19.584" v="2186" actId="20577"/>
        <pc:sldMkLst>
          <pc:docMk/>
          <pc:sldMk cId="2591850175" sldId="263"/>
        </pc:sldMkLst>
        <pc:spChg chg="mod">
          <ac:chgData name="jonna begum" userId="6d726c8800dbcbe7" providerId="LiveId" clId="{8847A269-B314-4466-BDAD-22CC09A723BA}" dt="2018-07-31T16:00:26.947" v="255" actId="20577"/>
          <ac:spMkLst>
            <pc:docMk/>
            <pc:sldMk cId="2591850175" sldId="263"/>
            <ac:spMk id="2" creationId="{A82C3B0D-EACB-4A04-8368-D789001A6A72}"/>
          </ac:spMkLst>
        </pc:spChg>
        <pc:spChg chg="mod">
          <ac:chgData name="jonna begum" userId="6d726c8800dbcbe7" providerId="LiveId" clId="{8847A269-B314-4466-BDAD-22CC09A723BA}" dt="2018-08-14T15:38:19.584" v="2186" actId="20577"/>
          <ac:spMkLst>
            <pc:docMk/>
            <pc:sldMk cId="2591850175" sldId="263"/>
            <ac:spMk id="3" creationId="{B205C203-FDED-4178-B5C8-9E31B31D1F4C}"/>
          </ac:spMkLst>
        </pc:spChg>
        <pc:picChg chg="add mod">
          <ac:chgData name="jonna begum" userId="6d726c8800dbcbe7" providerId="LiveId" clId="{8847A269-B314-4466-BDAD-22CC09A723BA}" dt="2018-07-31T16:04:17.457" v="570" actId="1076"/>
          <ac:picMkLst>
            <pc:docMk/>
            <pc:sldMk cId="2591850175" sldId="263"/>
            <ac:picMk id="5" creationId="{BB534DDC-3CDA-458F-87AA-47842CC5964A}"/>
          </ac:picMkLst>
        </pc:picChg>
      </pc:sldChg>
      <pc:sldChg chg="modSp add">
        <pc:chgData name="jonna begum" userId="6d726c8800dbcbe7" providerId="LiveId" clId="{8847A269-B314-4466-BDAD-22CC09A723BA}" dt="2018-08-14T16:15:44.397" v="2701" actId="20577"/>
        <pc:sldMkLst>
          <pc:docMk/>
          <pc:sldMk cId="2611854337" sldId="264"/>
        </pc:sldMkLst>
        <pc:spChg chg="mod">
          <ac:chgData name="jonna begum" userId="6d726c8800dbcbe7" providerId="LiveId" clId="{8847A269-B314-4466-BDAD-22CC09A723BA}" dt="2018-08-14T16:07:54.297" v="2245" actId="20577"/>
          <ac:spMkLst>
            <pc:docMk/>
            <pc:sldMk cId="2611854337" sldId="264"/>
            <ac:spMk id="2" creationId="{771F364B-1EED-4A6B-98EF-1097B021E068}"/>
          </ac:spMkLst>
        </pc:spChg>
        <pc:spChg chg="mod">
          <ac:chgData name="jonna begum" userId="6d726c8800dbcbe7" providerId="LiveId" clId="{8847A269-B314-4466-BDAD-22CC09A723BA}" dt="2018-08-14T16:15:44.397" v="2701" actId="20577"/>
          <ac:spMkLst>
            <pc:docMk/>
            <pc:sldMk cId="2611854337" sldId="264"/>
            <ac:spMk id="3" creationId="{D48B0BF5-1DB8-4FDC-8724-6FD46ABFA62E}"/>
          </ac:spMkLst>
        </pc:spChg>
      </pc:sldChg>
      <pc:sldChg chg="addSp modSp add">
        <pc:chgData name="jonna begum" userId="6d726c8800dbcbe7" providerId="LiveId" clId="{8847A269-B314-4466-BDAD-22CC09A723BA}" dt="2018-08-16T16:04:56.887" v="2827" actId="20577"/>
        <pc:sldMkLst>
          <pc:docMk/>
          <pc:sldMk cId="2471655043" sldId="265"/>
        </pc:sldMkLst>
        <pc:spChg chg="mod">
          <ac:chgData name="jonna begum" userId="6d726c8800dbcbe7" providerId="LiveId" clId="{8847A269-B314-4466-BDAD-22CC09A723BA}" dt="2018-08-14T16:08:21.013" v="2293" actId="5793"/>
          <ac:spMkLst>
            <pc:docMk/>
            <pc:sldMk cId="2471655043" sldId="265"/>
            <ac:spMk id="2" creationId="{8DA29043-7B87-4223-806E-D57951D01A93}"/>
          </ac:spMkLst>
        </pc:spChg>
        <pc:spChg chg="mod">
          <ac:chgData name="jonna begum" userId="6d726c8800dbcbe7" providerId="LiveId" clId="{8847A269-B314-4466-BDAD-22CC09A723BA}" dt="2018-08-16T16:04:56.887" v="2827" actId="20577"/>
          <ac:spMkLst>
            <pc:docMk/>
            <pc:sldMk cId="2471655043" sldId="265"/>
            <ac:spMk id="3" creationId="{EBD3AF57-BDF0-45E8-948A-644B4A7BDF7E}"/>
          </ac:spMkLst>
        </pc:spChg>
        <pc:picChg chg="add mod">
          <ac:chgData name="jonna begum" userId="6d726c8800dbcbe7" providerId="LiveId" clId="{8847A269-B314-4466-BDAD-22CC09A723BA}" dt="2018-08-14T16:15:18.744" v="2663" actId="1076"/>
          <ac:picMkLst>
            <pc:docMk/>
            <pc:sldMk cId="2471655043" sldId="265"/>
            <ac:picMk id="5" creationId="{517146FE-0C09-4330-9160-36A8673250B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8/16/2018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8/16/2018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8/16/2018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8/16/2018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8/16/2018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8/16/2018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8/16/2018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8/16/2018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8/16/2018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google.com/search?q=tuckman's+theory&amp;source=lnms&amp;tbm=isch&amp;sa=X&amp;ved=0ahUKEwj396rH9-zcAhUzglwKHZJPABcQ_AUICigB&amp;biw=1368&amp;bih=795&amp;dpr=2#imgrc=QJfbUi5ooPwUU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4C13B-847A-4526-99B3-2E29051C3CC3}"/>
              </a:ext>
            </a:extLst>
          </p:cNvPr>
          <p:cNvSpPr>
            <a:spLocks noGrp="1"/>
          </p:cNvSpPr>
          <p:nvPr>
            <p:ph type="ctrTitle"/>
          </p:nvPr>
        </p:nvSpPr>
        <p:spPr>
          <a:xfrm>
            <a:off x="1154955" y="115187"/>
            <a:ext cx="8825658" cy="2487115"/>
          </a:xfrm>
        </p:spPr>
        <p:txBody>
          <a:bodyPr/>
          <a:lstStyle/>
          <a:p>
            <a:r>
              <a:rPr lang="en-GB" sz="6000" dirty="0"/>
              <a:t>Effective team working and communication</a:t>
            </a:r>
            <a:r>
              <a:rPr lang="en-GB" dirty="0"/>
              <a:t>.</a:t>
            </a:r>
          </a:p>
        </p:txBody>
      </p:sp>
      <p:sp>
        <p:nvSpPr>
          <p:cNvPr id="3" name="Subtitle 2">
            <a:extLst>
              <a:ext uri="{FF2B5EF4-FFF2-40B4-BE49-F238E27FC236}">
                <a16:creationId xmlns:a16="http://schemas.microsoft.com/office/drawing/2014/main" id="{C9F58250-2BC8-4E68-B20A-27E963DF83BB}"/>
              </a:ext>
            </a:extLst>
          </p:cNvPr>
          <p:cNvSpPr>
            <a:spLocks noGrp="1"/>
          </p:cNvSpPr>
          <p:nvPr>
            <p:ph type="subTitle" idx="1"/>
          </p:nvPr>
        </p:nvSpPr>
        <p:spPr>
          <a:xfrm>
            <a:off x="4715628" y="3894362"/>
            <a:ext cx="3114703" cy="1948595"/>
          </a:xfrm>
        </p:spPr>
        <p:txBody>
          <a:bodyPr>
            <a:normAutofit/>
          </a:bodyPr>
          <a:lstStyle/>
          <a:p>
            <a:r>
              <a:rPr lang="en-GB" sz="1400" dirty="0"/>
              <a:t>Jorna Begum  – 1715172</a:t>
            </a:r>
          </a:p>
          <a:p>
            <a:r>
              <a:rPr lang="en-GB" sz="1400" dirty="0"/>
              <a:t>Shilpa begum  – 1715255</a:t>
            </a:r>
          </a:p>
          <a:p>
            <a:r>
              <a:rPr lang="en-GB" sz="1400" dirty="0"/>
              <a:t>Abdul Kalam – 1714106</a:t>
            </a:r>
          </a:p>
          <a:p>
            <a:r>
              <a:rPr lang="en-GB" sz="1400" dirty="0"/>
              <a:t>Kajol razzaq – 1715165</a:t>
            </a:r>
          </a:p>
          <a:p>
            <a:r>
              <a:rPr lang="en-GB" sz="1400" dirty="0"/>
              <a:t>BMSK4002</a:t>
            </a:r>
          </a:p>
          <a:p>
            <a:endParaRPr lang="en-GB" sz="1200" dirty="0"/>
          </a:p>
        </p:txBody>
      </p:sp>
      <p:pic>
        <p:nvPicPr>
          <p:cNvPr id="5" name="Picture 4">
            <a:extLst>
              <a:ext uri="{FF2B5EF4-FFF2-40B4-BE49-F238E27FC236}">
                <a16:creationId xmlns:a16="http://schemas.microsoft.com/office/drawing/2014/main" id="{C9ABFB74-3066-4176-8D25-06684711336C}"/>
              </a:ext>
            </a:extLst>
          </p:cNvPr>
          <p:cNvPicPr>
            <a:picLocks noChangeAspect="1"/>
          </p:cNvPicPr>
          <p:nvPr/>
        </p:nvPicPr>
        <p:blipFill rotWithShape="1">
          <a:blip r:embed="rId2"/>
          <a:srcRect b="6855"/>
          <a:stretch/>
        </p:blipFill>
        <p:spPr>
          <a:xfrm>
            <a:off x="927242" y="3429000"/>
            <a:ext cx="2715609" cy="2591646"/>
          </a:xfrm>
          <a:prstGeom prst="rect">
            <a:avLst/>
          </a:prstGeom>
        </p:spPr>
      </p:pic>
      <p:pic>
        <p:nvPicPr>
          <p:cNvPr id="7" name="Picture 6">
            <a:extLst>
              <a:ext uri="{FF2B5EF4-FFF2-40B4-BE49-F238E27FC236}">
                <a16:creationId xmlns:a16="http://schemas.microsoft.com/office/drawing/2014/main" id="{0DAF8D3B-DB2A-4E24-8EC9-36E55DC004C5}"/>
              </a:ext>
            </a:extLst>
          </p:cNvPr>
          <p:cNvPicPr>
            <a:picLocks noChangeAspect="1"/>
          </p:cNvPicPr>
          <p:nvPr/>
        </p:nvPicPr>
        <p:blipFill>
          <a:blip r:embed="rId3"/>
          <a:stretch>
            <a:fillRect/>
          </a:stretch>
        </p:blipFill>
        <p:spPr>
          <a:xfrm>
            <a:off x="8154796" y="3429000"/>
            <a:ext cx="3031855" cy="2591646"/>
          </a:xfrm>
          <a:prstGeom prst="rect">
            <a:avLst/>
          </a:prstGeom>
        </p:spPr>
      </p:pic>
    </p:spTree>
    <p:extLst>
      <p:ext uri="{BB962C8B-B14F-4D97-AF65-F5344CB8AC3E}">
        <p14:creationId xmlns:p14="http://schemas.microsoft.com/office/powerpoint/2010/main" val="1248478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C3B0D-EACB-4A04-8368-D789001A6A72}"/>
              </a:ext>
            </a:extLst>
          </p:cNvPr>
          <p:cNvSpPr>
            <a:spLocks noGrp="1"/>
          </p:cNvSpPr>
          <p:nvPr>
            <p:ph type="title"/>
          </p:nvPr>
        </p:nvSpPr>
        <p:spPr/>
        <p:txBody>
          <a:bodyPr/>
          <a:lstStyle/>
          <a:p>
            <a:r>
              <a:rPr lang="en-GB" dirty="0"/>
              <a:t>Aim:</a:t>
            </a:r>
          </a:p>
        </p:txBody>
      </p:sp>
      <p:sp>
        <p:nvSpPr>
          <p:cNvPr id="3" name="Content Placeholder 2">
            <a:extLst>
              <a:ext uri="{FF2B5EF4-FFF2-40B4-BE49-F238E27FC236}">
                <a16:creationId xmlns:a16="http://schemas.microsoft.com/office/drawing/2014/main" id="{B205C203-FDED-4178-B5C8-9E31B31D1F4C}"/>
              </a:ext>
            </a:extLst>
          </p:cNvPr>
          <p:cNvSpPr>
            <a:spLocks noGrp="1"/>
          </p:cNvSpPr>
          <p:nvPr>
            <p:ph idx="1"/>
          </p:nvPr>
        </p:nvSpPr>
        <p:spPr>
          <a:xfrm>
            <a:off x="1362105" y="1650352"/>
            <a:ext cx="8946541" cy="1644939"/>
          </a:xfrm>
        </p:spPr>
        <p:txBody>
          <a:bodyPr/>
          <a:lstStyle/>
          <a:p>
            <a:pPr marL="0" indent="0">
              <a:buNone/>
            </a:pPr>
            <a:r>
              <a:rPr lang="en-GB" dirty="0"/>
              <a:t>Our aim is to introduce team working in different business’s. we are going to go into detail and explain what the benefits are for team working. We are going to outline the steps and considerations that need to be made in order to introduce effective team working.</a:t>
            </a:r>
          </a:p>
        </p:txBody>
      </p:sp>
      <p:pic>
        <p:nvPicPr>
          <p:cNvPr id="5" name="Picture 4">
            <a:extLst>
              <a:ext uri="{FF2B5EF4-FFF2-40B4-BE49-F238E27FC236}">
                <a16:creationId xmlns:a16="http://schemas.microsoft.com/office/drawing/2014/main" id="{BB534DDC-3CDA-458F-87AA-47842CC5964A}"/>
              </a:ext>
            </a:extLst>
          </p:cNvPr>
          <p:cNvPicPr>
            <a:picLocks noChangeAspect="1"/>
          </p:cNvPicPr>
          <p:nvPr/>
        </p:nvPicPr>
        <p:blipFill>
          <a:blip r:embed="rId2"/>
          <a:stretch>
            <a:fillRect/>
          </a:stretch>
        </p:blipFill>
        <p:spPr>
          <a:xfrm>
            <a:off x="4238446" y="3162251"/>
            <a:ext cx="2507217" cy="3243031"/>
          </a:xfrm>
          <a:prstGeom prst="rect">
            <a:avLst/>
          </a:prstGeom>
        </p:spPr>
      </p:pic>
    </p:spTree>
    <p:extLst>
      <p:ext uri="{BB962C8B-B14F-4D97-AF65-F5344CB8AC3E}">
        <p14:creationId xmlns:p14="http://schemas.microsoft.com/office/powerpoint/2010/main" val="2591850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7985D-3855-4B10-BE9A-8FEA9D8B65C5}"/>
              </a:ext>
            </a:extLst>
          </p:cNvPr>
          <p:cNvSpPr>
            <a:spLocks noGrp="1"/>
          </p:cNvSpPr>
          <p:nvPr>
            <p:ph type="title"/>
          </p:nvPr>
        </p:nvSpPr>
        <p:spPr/>
        <p:txBody>
          <a:bodyPr/>
          <a:lstStyle/>
          <a:p>
            <a:r>
              <a:rPr lang="en-GB" dirty="0"/>
              <a:t>Benefits of team working</a:t>
            </a:r>
          </a:p>
        </p:txBody>
      </p:sp>
      <p:sp>
        <p:nvSpPr>
          <p:cNvPr id="3" name="Content Placeholder 2">
            <a:extLst>
              <a:ext uri="{FF2B5EF4-FFF2-40B4-BE49-F238E27FC236}">
                <a16:creationId xmlns:a16="http://schemas.microsoft.com/office/drawing/2014/main" id="{11BD6473-390E-4700-AB97-FD6153593BEF}"/>
              </a:ext>
            </a:extLst>
          </p:cNvPr>
          <p:cNvSpPr>
            <a:spLocks noGrp="1"/>
          </p:cNvSpPr>
          <p:nvPr>
            <p:ph idx="1"/>
          </p:nvPr>
        </p:nvSpPr>
        <p:spPr/>
        <p:txBody>
          <a:bodyPr/>
          <a:lstStyle/>
          <a:p>
            <a:r>
              <a:rPr lang="en-GB" dirty="0"/>
              <a:t>More ideas</a:t>
            </a:r>
          </a:p>
          <a:p>
            <a:r>
              <a:rPr lang="en-GB" dirty="0"/>
              <a:t>More effective learning</a:t>
            </a:r>
          </a:p>
          <a:p>
            <a:r>
              <a:rPr lang="en-GB" dirty="0"/>
              <a:t>Build trust</a:t>
            </a:r>
          </a:p>
          <a:p>
            <a:r>
              <a:rPr lang="en-GB" dirty="0"/>
              <a:t>Encourages healthy risk taking</a:t>
            </a:r>
          </a:p>
          <a:p>
            <a:r>
              <a:rPr lang="en-GB" dirty="0"/>
              <a:t>Getting to know each other </a:t>
            </a:r>
          </a:p>
          <a:p>
            <a:r>
              <a:rPr lang="en-GB" dirty="0"/>
              <a:t>Brings individual talents in the same group</a:t>
            </a:r>
          </a:p>
          <a:p>
            <a:r>
              <a:rPr lang="en-GB" dirty="0"/>
              <a:t>Encourages people to feel proud of the contributions</a:t>
            </a:r>
          </a:p>
          <a:p>
            <a:r>
              <a:rPr lang="en-GB" dirty="0"/>
              <a:t>Distributes the work load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819394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36B1D-4C57-441C-9707-5EB7D04D3B24}"/>
              </a:ext>
            </a:extLst>
          </p:cNvPr>
          <p:cNvSpPr>
            <a:spLocks noGrp="1"/>
          </p:cNvSpPr>
          <p:nvPr>
            <p:ph type="title"/>
          </p:nvPr>
        </p:nvSpPr>
        <p:spPr>
          <a:xfrm>
            <a:off x="577100" y="509706"/>
            <a:ext cx="9404723" cy="1400530"/>
          </a:xfrm>
        </p:spPr>
        <p:txBody>
          <a:bodyPr/>
          <a:lstStyle/>
          <a:p>
            <a:r>
              <a:rPr lang="en-GB" dirty="0"/>
              <a:t>Stages of team development </a:t>
            </a:r>
            <a:br>
              <a:rPr lang="en-GB" dirty="0"/>
            </a:br>
            <a:r>
              <a:rPr lang="en-GB" dirty="0"/>
              <a:t>Tuckman's theory</a:t>
            </a:r>
          </a:p>
        </p:txBody>
      </p:sp>
      <p:pic>
        <p:nvPicPr>
          <p:cNvPr id="4" name="Content Placeholder 4">
            <a:extLst>
              <a:ext uri="{FF2B5EF4-FFF2-40B4-BE49-F238E27FC236}">
                <a16:creationId xmlns:a16="http://schemas.microsoft.com/office/drawing/2014/main" id="{2B840A71-A7FE-4E1D-9283-2B515E4E37E9}"/>
              </a:ext>
            </a:extLst>
          </p:cNvPr>
          <p:cNvPicPr>
            <a:picLocks noGrp="1" noChangeAspect="1"/>
          </p:cNvPicPr>
          <p:nvPr>
            <p:ph idx="1"/>
          </p:nvPr>
        </p:nvPicPr>
        <p:blipFill rotWithShape="1">
          <a:blip r:embed="rId2"/>
          <a:srcRect b="12529"/>
          <a:stretch/>
        </p:blipFill>
        <p:spPr>
          <a:xfrm>
            <a:off x="2083657" y="2634689"/>
            <a:ext cx="6570863" cy="3136127"/>
          </a:xfrm>
        </p:spPr>
      </p:pic>
      <p:sp>
        <p:nvSpPr>
          <p:cNvPr id="5" name="Arrow: Curved Down 4">
            <a:extLst>
              <a:ext uri="{FF2B5EF4-FFF2-40B4-BE49-F238E27FC236}">
                <a16:creationId xmlns:a16="http://schemas.microsoft.com/office/drawing/2014/main" id="{F217848E-B71E-4BBB-B8D9-A84BD076B2A6}"/>
              </a:ext>
            </a:extLst>
          </p:cNvPr>
          <p:cNvSpPr/>
          <p:nvPr/>
        </p:nvSpPr>
        <p:spPr>
          <a:xfrm rot="2963644">
            <a:off x="5129634" y="1594865"/>
            <a:ext cx="1627471" cy="630742"/>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Tree>
    <p:extLst>
      <p:ext uri="{BB962C8B-B14F-4D97-AF65-F5344CB8AC3E}">
        <p14:creationId xmlns:p14="http://schemas.microsoft.com/office/powerpoint/2010/main" val="3680326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11332-5C3D-4C60-BCB5-024D487509A0}"/>
              </a:ext>
            </a:extLst>
          </p:cNvPr>
          <p:cNvSpPr>
            <a:spLocks noGrp="1"/>
          </p:cNvSpPr>
          <p:nvPr>
            <p:ph type="title"/>
          </p:nvPr>
        </p:nvSpPr>
        <p:spPr/>
        <p:txBody>
          <a:bodyPr/>
          <a:lstStyle/>
          <a:p>
            <a:r>
              <a:rPr lang="en-GB" dirty="0"/>
              <a:t>Team roles</a:t>
            </a:r>
          </a:p>
        </p:txBody>
      </p:sp>
      <p:sp>
        <p:nvSpPr>
          <p:cNvPr id="5" name="Content Placeholder 4">
            <a:extLst>
              <a:ext uri="{FF2B5EF4-FFF2-40B4-BE49-F238E27FC236}">
                <a16:creationId xmlns:a16="http://schemas.microsoft.com/office/drawing/2014/main" id="{8B0BB817-4612-4EF1-B3BB-05B9A0AA23D3}"/>
              </a:ext>
            </a:extLst>
          </p:cNvPr>
          <p:cNvSpPr>
            <a:spLocks noGrp="1"/>
          </p:cNvSpPr>
          <p:nvPr>
            <p:ph idx="1"/>
          </p:nvPr>
        </p:nvSpPr>
        <p:spPr/>
        <p:txBody>
          <a:bodyPr/>
          <a:lstStyle/>
          <a:p>
            <a:r>
              <a:rPr lang="en-GB" dirty="0"/>
              <a:t>The roles and responsibilities of the leader or the facilitator and the individual members working within the team are examined. The word “role” refers to how a person will behave and what function they will perform within the group as a whole.</a:t>
            </a:r>
          </a:p>
        </p:txBody>
      </p:sp>
    </p:spTree>
    <p:extLst>
      <p:ext uri="{BB962C8B-B14F-4D97-AF65-F5344CB8AC3E}">
        <p14:creationId xmlns:p14="http://schemas.microsoft.com/office/powerpoint/2010/main" val="3343766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71B76-DAC9-486C-A7C1-7F89720492E0}"/>
              </a:ext>
            </a:extLst>
          </p:cNvPr>
          <p:cNvSpPr>
            <a:spLocks noGrp="1"/>
          </p:cNvSpPr>
          <p:nvPr>
            <p:ph type="title"/>
          </p:nvPr>
        </p:nvSpPr>
        <p:spPr/>
        <p:txBody>
          <a:bodyPr/>
          <a:lstStyle/>
          <a:p>
            <a:r>
              <a:rPr lang="en-GB" dirty="0"/>
              <a:t>Successful team development</a:t>
            </a:r>
          </a:p>
        </p:txBody>
      </p:sp>
      <p:sp>
        <p:nvSpPr>
          <p:cNvPr id="3" name="Content Placeholder 2">
            <a:extLst>
              <a:ext uri="{FF2B5EF4-FFF2-40B4-BE49-F238E27FC236}">
                <a16:creationId xmlns:a16="http://schemas.microsoft.com/office/drawing/2014/main" id="{927A9D74-D31D-4D32-A7D3-D5926454AE04}"/>
              </a:ext>
            </a:extLst>
          </p:cNvPr>
          <p:cNvSpPr>
            <a:spLocks noGrp="1"/>
          </p:cNvSpPr>
          <p:nvPr>
            <p:ph idx="1"/>
          </p:nvPr>
        </p:nvSpPr>
        <p:spPr>
          <a:xfrm>
            <a:off x="1104293" y="1438769"/>
            <a:ext cx="8946541" cy="4195481"/>
          </a:xfrm>
        </p:spPr>
        <p:txBody>
          <a:bodyPr/>
          <a:lstStyle/>
          <a:p>
            <a:r>
              <a:rPr lang="en-GB" b="1" dirty="0"/>
              <a:t>Leadership</a:t>
            </a:r>
            <a:r>
              <a:rPr lang="en-GB" dirty="0"/>
              <a:t> – managing the team.  Communicating with all the members of the team effectively. Allocating and solving problems. Laying ground rules for the team to follow and apply. Motivating and understanding each other. </a:t>
            </a:r>
          </a:p>
          <a:p>
            <a:r>
              <a:rPr lang="en-GB" b="1" dirty="0"/>
              <a:t>Ownership </a:t>
            </a:r>
            <a:r>
              <a:rPr lang="en-GB" dirty="0"/>
              <a:t>– taking control and reassuring other team members so that they are more confident. Ensuring each team member is valued for their contributions towards the team. Creating common goals to develop skills and allows ownership of professional development and progress. </a:t>
            </a:r>
          </a:p>
          <a:p>
            <a:r>
              <a:rPr lang="en-GB" b="1" dirty="0"/>
              <a:t>Relationship</a:t>
            </a:r>
            <a:r>
              <a:rPr lang="en-GB" dirty="0"/>
              <a:t> – it is important to maintain a strong relationship with every member in the team. </a:t>
            </a:r>
          </a:p>
        </p:txBody>
      </p:sp>
    </p:spTree>
    <p:extLst>
      <p:ext uri="{BB962C8B-B14F-4D97-AF65-F5344CB8AC3E}">
        <p14:creationId xmlns:p14="http://schemas.microsoft.com/office/powerpoint/2010/main" val="1632394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0C48-6451-4B62-84AD-A5202B0169EC}"/>
              </a:ext>
            </a:extLst>
          </p:cNvPr>
          <p:cNvSpPr>
            <a:spLocks noGrp="1"/>
          </p:cNvSpPr>
          <p:nvPr>
            <p:ph type="title"/>
          </p:nvPr>
        </p:nvSpPr>
        <p:spPr/>
        <p:txBody>
          <a:bodyPr/>
          <a:lstStyle/>
          <a:p>
            <a:r>
              <a:rPr lang="en-GB" dirty="0"/>
              <a:t>Managing conflict</a:t>
            </a:r>
          </a:p>
        </p:txBody>
      </p:sp>
      <p:sp>
        <p:nvSpPr>
          <p:cNvPr id="3" name="Content Placeholder 2">
            <a:extLst>
              <a:ext uri="{FF2B5EF4-FFF2-40B4-BE49-F238E27FC236}">
                <a16:creationId xmlns:a16="http://schemas.microsoft.com/office/drawing/2014/main" id="{B4EEAE47-5534-4D00-8E4F-0C7BBBC32D70}"/>
              </a:ext>
            </a:extLst>
          </p:cNvPr>
          <p:cNvSpPr>
            <a:spLocks noGrp="1"/>
          </p:cNvSpPr>
          <p:nvPr>
            <p:ph idx="1"/>
          </p:nvPr>
        </p:nvSpPr>
        <p:spPr/>
        <p:txBody>
          <a:bodyPr/>
          <a:lstStyle/>
          <a:p>
            <a:r>
              <a:rPr lang="en-GB" dirty="0"/>
              <a:t>Identify the problem and who's involved </a:t>
            </a:r>
          </a:p>
          <a:p>
            <a:r>
              <a:rPr lang="en-GB" dirty="0"/>
              <a:t>Talk about how it will effect the groups performance </a:t>
            </a:r>
          </a:p>
          <a:p>
            <a:r>
              <a:rPr lang="en-GB" dirty="0"/>
              <a:t>Come to an agreement to solve the problem</a:t>
            </a:r>
          </a:p>
          <a:p>
            <a:r>
              <a:rPr lang="en-GB" dirty="0"/>
              <a:t>Give each other a chance to talk and listen to solve the problem </a:t>
            </a:r>
          </a:p>
          <a:p>
            <a:r>
              <a:rPr lang="en-GB" dirty="0"/>
              <a:t>Problem solved </a:t>
            </a:r>
          </a:p>
        </p:txBody>
      </p:sp>
    </p:spTree>
    <p:extLst>
      <p:ext uri="{BB962C8B-B14F-4D97-AF65-F5344CB8AC3E}">
        <p14:creationId xmlns:p14="http://schemas.microsoft.com/office/powerpoint/2010/main" val="1706931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29043-7B87-4223-806E-D57951D01A93}"/>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EBD3AF57-BDF0-45E8-948A-644B4A7BDF7E}"/>
              </a:ext>
            </a:extLst>
          </p:cNvPr>
          <p:cNvSpPr>
            <a:spLocks noGrp="1"/>
          </p:cNvSpPr>
          <p:nvPr>
            <p:ph idx="1"/>
          </p:nvPr>
        </p:nvSpPr>
        <p:spPr/>
        <p:txBody>
          <a:bodyPr/>
          <a:lstStyle/>
          <a:p>
            <a:r>
              <a:rPr lang="en-GB" dirty="0"/>
              <a:t>Team working is very beneficial it can help any organisation. Working as a group is more successful than working as an individual.</a:t>
            </a:r>
          </a:p>
        </p:txBody>
      </p:sp>
      <p:pic>
        <p:nvPicPr>
          <p:cNvPr id="5" name="Picture 4">
            <a:extLst>
              <a:ext uri="{FF2B5EF4-FFF2-40B4-BE49-F238E27FC236}">
                <a16:creationId xmlns:a16="http://schemas.microsoft.com/office/drawing/2014/main" id="{517146FE-0C09-4330-9160-36A8673250B2}"/>
              </a:ext>
            </a:extLst>
          </p:cNvPr>
          <p:cNvPicPr>
            <a:picLocks noChangeAspect="1"/>
          </p:cNvPicPr>
          <p:nvPr/>
        </p:nvPicPr>
        <p:blipFill>
          <a:blip r:embed="rId2"/>
          <a:stretch>
            <a:fillRect/>
          </a:stretch>
        </p:blipFill>
        <p:spPr>
          <a:xfrm>
            <a:off x="3819885" y="3536411"/>
            <a:ext cx="3610334" cy="2711988"/>
          </a:xfrm>
          <a:prstGeom prst="rect">
            <a:avLst/>
          </a:prstGeom>
        </p:spPr>
      </p:pic>
    </p:spTree>
    <p:extLst>
      <p:ext uri="{BB962C8B-B14F-4D97-AF65-F5344CB8AC3E}">
        <p14:creationId xmlns:p14="http://schemas.microsoft.com/office/powerpoint/2010/main" val="2471655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F364B-1EED-4A6B-98EF-1097B021E068}"/>
              </a:ext>
            </a:extLst>
          </p:cNvPr>
          <p:cNvSpPr>
            <a:spLocks noGrp="1"/>
          </p:cNvSpPr>
          <p:nvPr>
            <p:ph type="title"/>
          </p:nvPr>
        </p:nvSpPr>
        <p:spPr/>
        <p:txBody>
          <a:bodyPr/>
          <a:lstStyle/>
          <a:p>
            <a:r>
              <a:rPr lang="en-GB" dirty="0"/>
              <a:t> Any questions?</a:t>
            </a:r>
          </a:p>
        </p:txBody>
      </p:sp>
      <p:sp>
        <p:nvSpPr>
          <p:cNvPr id="3" name="Content Placeholder 2">
            <a:extLst>
              <a:ext uri="{FF2B5EF4-FFF2-40B4-BE49-F238E27FC236}">
                <a16:creationId xmlns:a16="http://schemas.microsoft.com/office/drawing/2014/main" id="{D48B0BF5-1DB8-4FDC-8724-6FD46ABFA62E}"/>
              </a:ext>
            </a:extLst>
          </p:cNvPr>
          <p:cNvSpPr>
            <a:spLocks noGrp="1"/>
          </p:cNvSpPr>
          <p:nvPr>
            <p:ph idx="1"/>
          </p:nvPr>
        </p:nvSpPr>
        <p:spPr/>
        <p:txBody>
          <a:bodyPr/>
          <a:lstStyle/>
          <a:p>
            <a:pPr marL="0" indent="0">
              <a:buNone/>
            </a:pPr>
            <a:r>
              <a:rPr lang="en-GB" dirty="0"/>
              <a:t>Reference list:</a:t>
            </a:r>
          </a:p>
          <a:p>
            <a:pPr marL="0" indent="0">
              <a:buNone/>
            </a:pPr>
            <a:r>
              <a:rPr lang="en-GB" dirty="0"/>
              <a:t> </a:t>
            </a:r>
            <a:r>
              <a:rPr lang="en-GB" dirty="0">
                <a:hlinkClick r:id="rId2"/>
              </a:rPr>
              <a:t>https://www.google.com/search?q=tuckman%27s+theory&amp;source=lnms&amp;tbm=isch&amp;sa=X&amp;ved=0ahUKEwj396rH9-zcAhUzglwKHZJPABcQ_AUICigB&amp;biw=1368&amp;bih=795&amp;dpr=2#imgrc=QJfbUi5ooPwUUM</a:t>
            </a:r>
            <a:r>
              <a:rPr lang="en-GB" dirty="0"/>
              <a:t>: </a:t>
            </a:r>
          </a:p>
          <a:p>
            <a:pPr marL="0" indent="0">
              <a:buNone/>
            </a:pPr>
            <a:endParaRPr lang="en-GB" dirty="0"/>
          </a:p>
          <a:p>
            <a:pPr marL="0" indent="0">
              <a:buNone/>
            </a:pPr>
            <a:r>
              <a:rPr lang="en-GB" dirty="0"/>
              <a:t>Images from google.</a:t>
            </a:r>
          </a:p>
        </p:txBody>
      </p:sp>
    </p:spTree>
    <p:extLst>
      <p:ext uri="{BB962C8B-B14F-4D97-AF65-F5344CB8AC3E}">
        <p14:creationId xmlns:p14="http://schemas.microsoft.com/office/powerpoint/2010/main" val="26118543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89</TotalTime>
  <Words>397</Words>
  <Application>Microsoft Office PowerPoint</Application>
  <PresentationFormat>Widescreen</PresentationFormat>
  <Paragraphs>38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Ion</vt:lpstr>
      <vt:lpstr>Effective team working and communication.</vt:lpstr>
      <vt:lpstr>Aim:</vt:lpstr>
      <vt:lpstr>Benefits of team working</vt:lpstr>
      <vt:lpstr>Stages of team development  Tuckman's theory</vt:lpstr>
      <vt:lpstr>Team roles</vt:lpstr>
      <vt:lpstr>Successful team development</vt:lpstr>
      <vt:lpstr>Managing conflict</vt:lpstr>
      <vt:lpstr>Summary </vt:lpstr>
      <vt:lpstr>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jonna begum</dc:creator>
  <cp:lastModifiedBy>jonna begum</cp:lastModifiedBy>
  <cp:revision>1</cp:revision>
  <dcterms:created xsi:type="dcterms:W3CDTF">2018-07-31T15:46:47Z</dcterms:created>
  <dcterms:modified xsi:type="dcterms:W3CDTF">2018-08-16T16:10:26Z</dcterms:modified>
</cp:coreProperties>
</file>