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8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284CED-8DA6-9FA2-0A06-26D21E14D955}" v="6" dt="2024-03-26T23:29:43.931"/>
    <p1510:client id="{4831DD0A-08DB-79BC-6DFB-9583BC331DA9}" v="35" dt="2024-03-26T23:27:46.006"/>
    <p1510:client id="{81AE72CC-1BD4-C6BF-95A3-1634BF433066}" v="14" dt="2024-03-26T23:24:55.649"/>
    <p1510:client id="{93415FC4-7F88-FCBA-DD09-EE2975001745}" v="45" dt="2024-03-26T21:26:19.978"/>
    <p1510:client id="{9F4ED6E3-B26B-C985-D94B-DFC1A57F1CCD}" v="17" dt="2024-03-26T20:10:13.308"/>
    <p1510:client id="{CBCF2668-8DE7-D820-3531-DF680148AB27}" v="295" dt="2024-03-26T22:11:38.615"/>
    <p1510:client id="{D63ACE1C-AA09-A23A-225E-59D32A38DF44}" v="512" dt="2024-03-26T23:19:59.624"/>
    <p1510:client id="{EAAE176F-A3F2-985C-2540-B2ED6CE01273}" v="89" dt="2024-03-26T21:09:49.974"/>
    <p1510:client id="{FE5F0847-9FEF-2057-B91C-7008E71014C2}" v="19" dt="2024-03-26T23:21:55.656"/>
    <p1510:client id="{FF7BAFD4-AC48-4DC7-2004-712D93E1B8C4}" v="161" dt="2024-03-26T23:40:51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ableStyles" Target="tableStyle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nsidedvla.blog.gov.uk/2019/07/18/how-dvla-helps-improve-employability-skills-in-the-local-community/" TargetMode="External"/><Relationship Id="rId2" Type="http://schemas.openxmlformats.org/officeDocument/2006/relationships/hyperlink" Target="https://www.gov.uk/government/organisations/driver-and-vehicle-licensing-agency/about/recruitmen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media/5c90e768ed915d07af076de9/DVLA-reward-bookle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The Employee Lifecycle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0D157-7187-05BF-31FA-B46AA1DAC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                                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8D1E6-956F-979F-4768-A8ECD31A3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Katie </a:t>
            </a:r>
            <a:r>
              <a:rPr lang="en-US" err="1"/>
              <a:t>louise</a:t>
            </a:r>
            <a:r>
              <a:rPr lang="en-US"/>
              <a:t> </a:t>
            </a:r>
            <a:r>
              <a:rPr lang="en-US" err="1"/>
              <a:t>evans</a:t>
            </a:r>
            <a:r>
              <a:rPr lang="en-US"/>
              <a:t> </a:t>
            </a:r>
          </a:p>
          <a:p>
            <a:r>
              <a:rPr lang="en-US"/>
              <a:t>Scott </a:t>
            </a:r>
            <a:r>
              <a:rPr lang="en-US" err="1"/>
              <a:t>james</a:t>
            </a:r>
            <a:r>
              <a:rPr lang="en-US"/>
              <a:t> </a:t>
            </a:r>
          </a:p>
          <a:p>
            <a:r>
              <a:rPr lang="en-US"/>
              <a:t>Personnel Resourcing and Develpment</a:t>
            </a:r>
          </a:p>
          <a:p>
            <a:r>
              <a:rPr lang="en-US"/>
              <a:t>BMET4004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777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40D91-A8A2-1162-AF19-D0A0366085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i="1" dirty="0">
                <a:latin typeface="Calibri"/>
                <a:ea typeface="Calibri"/>
                <a:cs typeface="Calibri"/>
              </a:rPr>
              <a:t>Driver and </a:t>
            </a:r>
            <a:r>
              <a:rPr lang="en-US" i="1" err="1">
                <a:latin typeface="Calibri"/>
                <a:ea typeface="Calibri"/>
                <a:cs typeface="Calibri"/>
              </a:rPr>
              <a:t>vehcile</a:t>
            </a:r>
            <a:r>
              <a:rPr lang="en-US" i="1" dirty="0">
                <a:latin typeface="Calibri"/>
                <a:ea typeface="Calibri"/>
                <a:cs typeface="Calibri"/>
              </a:rPr>
              <a:t> </a:t>
            </a:r>
            <a:r>
              <a:rPr lang="en-US" i="1" err="1">
                <a:latin typeface="Calibri"/>
                <a:ea typeface="Calibri"/>
                <a:cs typeface="Calibri"/>
              </a:rPr>
              <a:t>licesing</a:t>
            </a:r>
            <a:r>
              <a:rPr lang="en-US" i="1" dirty="0">
                <a:latin typeface="Calibri"/>
                <a:ea typeface="Calibri"/>
                <a:cs typeface="Calibri"/>
              </a:rPr>
              <a:t> agency </a:t>
            </a:r>
          </a:p>
          <a:p>
            <a:pPr marL="0" indent="0">
              <a:buNone/>
            </a:pPr>
            <a:r>
              <a:rPr lang="en-US" dirty="0">
                <a:latin typeface="Calibri"/>
                <a:ea typeface="Calibri"/>
                <a:cs typeface="Calibri"/>
              </a:rPr>
              <a:t>What we do. We're the Driver and Vehicle Licensing Agency (DVLA), holding more than 50 million driver records and more than 40 million vehicle records. We collect over £7 billion a year in Vehicle Excise Duty (VED). DVLA is an executive agency, sponsored by the Department for Transport.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1B2146B-8610-5C59-A750-FF9E9FA8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           </a:t>
            </a:r>
            <a:r>
              <a:rPr lang="en-US" dirty="0" err="1"/>
              <a:t>Dvla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38534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DA1B3-7EAB-3EDE-5BC7-644B4AEE7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D2C82-9AD0-2034-D490-6DB14CA88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Typical stages of </a:t>
            </a:r>
            <a:r>
              <a:rPr lang="en-US" err="1">
                <a:latin typeface="Calibri"/>
                <a:ea typeface="Calibri"/>
                <a:cs typeface="Calibri"/>
              </a:rPr>
              <a:t>recruiment</a:t>
            </a:r>
            <a:r>
              <a:rPr lang="en-US" dirty="0">
                <a:latin typeface="Calibri"/>
                <a:ea typeface="Calibri"/>
                <a:cs typeface="Calibri"/>
              </a:rPr>
              <a:t> include a basic application for the job registering your application and details an application form you may be asked to provide a CV, statement of suitability and </a:t>
            </a:r>
            <a:r>
              <a:rPr lang="en-US" err="1">
                <a:latin typeface="Calibri"/>
                <a:ea typeface="Calibri"/>
                <a:cs typeface="Calibri"/>
              </a:rPr>
              <a:t>behaviour</a:t>
            </a:r>
            <a:r>
              <a:rPr lang="en-US" dirty="0">
                <a:latin typeface="Calibri"/>
                <a:ea typeface="Calibri"/>
                <a:cs typeface="Calibri"/>
              </a:rPr>
              <a:t> evidence in an interview also we do job fairs via civil service </a:t>
            </a:r>
            <a:r>
              <a:rPr lang="en-US" err="1">
                <a:latin typeface="Calibri"/>
                <a:ea typeface="Calibri"/>
                <a:cs typeface="Calibri"/>
              </a:rPr>
              <a:t>cenre</a:t>
            </a:r>
            <a:r>
              <a:rPr lang="en-US" dirty="0">
                <a:latin typeface="Calibri"/>
                <a:ea typeface="Calibri"/>
                <a:cs typeface="Calibri"/>
              </a:rPr>
              <a:t> website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4233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2E07A-4DFB-779F-46C6-A7D779790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  Onboarding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970D0-0236-44B5-8254-DE47ED7BF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How the </a:t>
            </a:r>
            <a:r>
              <a:rPr lang="en-US" dirty="0" err="1"/>
              <a:t>Dvla</a:t>
            </a:r>
            <a:r>
              <a:rPr lang="en-US" dirty="0"/>
              <a:t> welcome new </a:t>
            </a:r>
            <a:r>
              <a:rPr lang="en-US" dirty="0" err="1"/>
              <a:t>employess</a:t>
            </a:r>
            <a:r>
              <a:rPr lang="en-US" dirty="0"/>
              <a:t> with an induction for new starters attend several induction workshops also six week training with a trained key worker.</a:t>
            </a:r>
          </a:p>
        </p:txBody>
      </p:sp>
    </p:spTree>
    <p:extLst>
      <p:ext uri="{BB962C8B-B14F-4D97-AF65-F5344CB8AC3E}">
        <p14:creationId xmlns:p14="http://schemas.microsoft.com/office/powerpoint/2010/main" val="203338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83C2B-0B99-F51C-F33F-07977F9C0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AA4C7-51CA-F4E0-11D0-575886E01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" u="sng" dirty="0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We have several development </a:t>
            </a:r>
            <a:r>
              <a:rPr lang="en" u="sng" err="1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programmes</a:t>
            </a:r>
            <a:r>
              <a:rPr lang="en" u="sng" dirty="0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 which provide a structured path into the digital profession. If you're looking to start or change your career, our </a:t>
            </a:r>
            <a:r>
              <a:rPr lang="en" u="sng" err="1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programmes</a:t>
            </a:r>
            <a:r>
              <a:rPr lang="en" u="sng" dirty="0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 offer the latest training and professional certifications to build modern digital skills.</a:t>
            </a:r>
            <a:endParaRPr lang="en-US" u="sng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42524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0C4E-6E6E-57B0-01B2-CDF704AA7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     Retention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9F7F8-7236-E8C6-24C7-B784E1E89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Retention with </a:t>
            </a:r>
            <a:r>
              <a:rPr lang="en-US" dirty="0" err="1"/>
              <a:t>dvla</a:t>
            </a:r>
            <a:r>
              <a:rPr lang="en-US" dirty="0"/>
              <a:t> </a:t>
            </a:r>
            <a:r>
              <a:rPr lang="en-US" dirty="0" err="1"/>
              <a:t>employess</a:t>
            </a:r>
            <a:r>
              <a:rPr lang="en-US" dirty="0"/>
              <a:t> get a bonus for on form targets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424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6BB8-E379-F14C-AEAC-578C1EB68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     Separation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1BE24-30D3-27D9-4CD3-3E518C85B6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Separation stage with </a:t>
            </a:r>
            <a:r>
              <a:rPr lang="en-US" dirty="0" err="1"/>
              <a:t>Dvla</a:t>
            </a:r>
            <a:r>
              <a:rPr lang="en-US" dirty="0"/>
              <a:t> is handing back </a:t>
            </a:r>
            <a:r>
              <a:rPr lang="en-US" dirty="0" err="1"/>
              <a:t>equitment</a:t>
            </a:r>
            <a:r>
              <a:rPr lang="en-US" dirty="0"/>
              <a:t> like computer head set chair and </a:t>
            </a:r>
            <a:r>
              <a:rPr lang="en-US" dirty="0" err="1"/>
              <a:t>desk.also</a:t>
            </a:r>
            <a:r>
              <a:rPr lang="en-US" dirty="0"/>
              <a:t> end of employment interview to talk through to prevent separation</a:t>
            </a:r>
          </a:p>
        </p:txBody>
      </p:sp>
    </p:spTree>
    <p:extLst>
      <p:ext uri="{BB962C8B-B14F-4D97-AF65-F5344CB8AC3E}">
        <p14:creationId xmlns:p14="http://schemas.microsoft.com/office/powerpoint/2010/main" val="2669876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2605E5-F9D0-50CB-81D3-A838BB18AA37}"/>
              </a:ext>
            </a:extLst>
          </p:cNvPr>
          <p:cNvSpPr txBox="1"/>
          <p:nvPr/>
        </p:nvSpPr>
        <p:spPr>
          <a:xfrm>
            <a:off x="-3714" y="-4175"/>
            <a:ext cx="12210327" cy="14496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                                             </a:t>
            </a:r>
            <a:r>
              <a:rPr lang="en-US" sz="3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Referance</a:t>
            </a: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https://www.gov.uk/government/organisations/driver-and-vehicle-licensing-agency/about/recruitment</a:t>
            </a:r>
            <a:endParaRPr lang="en-US"/>
          </a:p>
          <a:p>
            <a:endParaRPr lang="en-US" sz="36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https://insidedvla.blog.gov.uk/2019/07/18/how-dvla-helps-improve-employability-skills-in-the-local-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community/</a:t>
            </a:r>
            <a:endParaRPr lang="en-US"/>
          </a:p>
          <a:p>
            <a:endParaRPr lang="en-US" sz="36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https://assets.publishing.service.gov.uk/media/5c90e768ed915d07af076de9/DVLA-reward-booklet.pdf</a:t>
            </a:r>
            <a:endParaRPr lang="en-US"/>
          </a:p>
          <a:p>
            <a:endParaRPr lang="en-US" sz="36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</a:rPr>
              <a:t>https://insidedvla.blog.gov.uk/2023/06/23/start-your-digital-career-with-dvlas-development-programmes/</a:t>
            </a:r>
            <a:endParaRPr lang="en-US" dirty="0"/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4439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The Employee Lifecycle</vt:lpstr>
      <vt:lpstr>                                Introduction </vt:lpstr>
      <vt:lpstr>                                           Dvla </vt:lpstr>
      <vt:lpstr>                                Recruitment</vt:lpstr>
      <vt:lpstr>                                  Onboarding</vt:lpstr>
      <vt:lpstr>                              Development</vt:lpstr>
      <vt:lpstr>                                     Retention </vt:lpstr>
      <vt:lpstr>                                     Separation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339</cp:revision>
  <dcterms:created xsi:type="dcterms:W3CDTF">2024-03-26T20:00:00Z</dcterms:created>
  <dcterms:modified xsi:type="dcterms:W3CDTF">2024-03-26T23:40:59Z</dcterms:modified>
</cp:coreProperties>
</file>