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62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C9B99"/>
    <a:srgbClr val="6E7A7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470"/>
    <p:restoredTop sz="96296"/>
  </p:normalViewPr>
  <p:slideViewPr>
    <p:cSldViewPr snapToGrid="0">
      <p:cViewPr varScale="1">
        <p:scale>
          <a:sx n="83" d="100"/>
          <a:sy n="83" d="100"/>
        </p:scale>
        <p:origin x="216" y="7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cgyemmOmCA" TargetMode="External"/><Relationship Id="rId2" Type="http://schemas.openxmlformats.org/officeDocument/2006/relationships/hyperlink" Target="https://www.youtube.com/watch?v=wr4N-SdekqY" TargetMode="External"/><Relationship Id="rId1" Type="http://schemas.openxmlformats.org/officeDocument/2006/relationships/hyperlink" Target="https://www.sciencedirect.com/topics/psychology/health-and-well-being" TargetMode="External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cgyemmOmCA" TargetMode="External"/><Relationship Id="rId2" Type="http://schemas.openxmlformats.org/officeDocument/2006/relationships/hyperlink" Target="https://www.youtube.com/watch?v=wr4N-SdekqY" TargetMode="External"/><Relationship Id="rId1" Type="http://schemas.openxmlformats.org/officeDocument/2006/relationships/hyperlink" Target="https://www.sciencedirect.com/topics/psychology/health-and-well-being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8553EB1-FBDB-486E-A790-FCB0CA1138B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BF903F9-D57A-413A-9059-E0EF795F7A1E}">
      <dgm:prSet/>
      <dgm:spPr>
        <a:solidFill>
          <a:schemeClr val="bg2">
            <a:lumMod val="90000"/>
          </a:schemeClr>
        </a:solidFill>
      </dgm:spPr>
      <dgm:t>
        <a:bodyPr/>
        <a:lstStyle/>
        <a:p>
          <a:pPr>
            <a:lnSpc>
              <a:spcPct val="100000"/>
            </a:lnSpc>
          </a:pPr>
          <a:r>
            <a:rPr lang="en-US" dirty="0"/>
            <a:t>Upgrading abilities in life</a:t>
          </a:r>
        </a:p>
      </dgm:t>
    </dgm:pt>
    <dgm:pt modelId="{4269FF19-06ED-43D0-993B-8D6240A16E5C}" type="parTrans" cxnId="{5F678148-F69F-4B3C-B1C5-6AE9CF0FD09A}">
      <dgm:prSet/>
      <dgm:spPr/>
      <dgm:t>
        <a:bodyPr/>
        <a:lstStyle/>
        <a:p>
          <a:endParaRPr lang="en-US"/>
        </a:p>
      </dgm:t>
    </dgm:pt>
    <dgm:pt modelId="{C480F1B1-90C2-4F47-BACE-67FBBE8540CE}" type="sibTrans" cxnId="{5F678148-F69F-4B3C-B1C5-6AE9CF0FD09A}">
      <dgm:prSet/>
      <dgm:spPr/>
      <dgm:t>
        <a:bodyPr/>
        <a:lstStyle/>
        <a:p>
          <a:endParaRPr lang="en-US"/>
        </a:p>
      </dgm:t>
    </dgm:pt>
    <dgm:pt modelId="{5B1B6942-47D0-4305-8726-A1368E8AB9C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Achievements</a:t>
          </a:r>
        </a:p>
      </dgm:t>
    </dgm:pt>
    <dgm:pt modelId="{E7CC6537-0DC7-48A5-84C4-3C104B8D891E}" type="parTrans" cxnId="{A288ACE9-0CAA-45A7-A5B7-5B68E7D4ACFB}">
      <dgm:prSet/>
      <dgm:spPr/>
      <dgm:t>
        <a:bodyPr/>
        <a:lstStyle/>
        <a:p>
          <a:endParaRPr lang="en-US"/>
        </a:p>
      </dgm:t>
    </dgm:pt>
    <dgm:pt modelId="{511730AB-091A-41DE-A0BC-35A971C56370}" type="sibTrans" cxnId="{A288ACE9-0CAA-45A7-A5B7-5B68E7D4ACFB}">
      <dgm:prSet/>
      <dgm:spPr/>
      <dgm:t>
        <a:bodyPr/>
        <a:lstStyle/>
        <a:p>
          <a:endParaRPr lang="en-US"/>
        </a:p>
      </dgm:t>
    </dgm:pt>
    <dgm:pt modelId="{1FC52F19-ACBA-4B7B-BB6E-A3991CC23F8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Being ready for work environment </a:t>
          </a:r>
        </a:p>
      </dgm:t>
    </dgm:pt>
    <dgm:pt modelId="{D3647644-F965-4AE7-9DDA-4193B4DAF947}" type="parTrans" cxnId="{B37ECFFE-CAA3-4B54-AAE7-1E1BBB2A3528}">
      <dgm:prSet/>
      <dgm:spPr/>
      <dgm:t>
        <a:bodyPr/>
        <a:lstStyle/>
        <a:p>
          <a:endParaRPr lang="en-US"/>
        </a:p>
      </dgm:t>
    </dgm:pt>
    <dgm:pt modelId="{5900DF07-0DE3-4F7E-B395-F0028C517F49}" type="sibTrans" cxnId="{B37ECFFE-CAA3-4B54-AAE7-1E1BBB2A3528}">
      <dgm:prSet/>
      <dgm:spPr/>
      <dgm:t>
        <a:bodyPr/>
        <a:lstStyle/>
        <a:p>
          <a:endParaRPr lang="en-US"/>
        </a:p>
      </dgm:t>
    </dgm:pt>
    <dgm:pt modelId="{7D33305C-4122-4A5E-B1F8-01D7C03FAD4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Mental Health </a:t>
          </a:r>
        </a:p>
      </dgm:t>
    </dgm:pt>
    <dgm:pt modelId="{29830979-078A-4F05-BB39-E4CE0097BC04}" type="parTrans" cxnId="{2573B74F-EB17-4B10-AEB7-799BB18D4165}">
      <dgm:prSet/>
      <dgm:spPr/>
      <dgm:t>
        <a:bodyPr/>
        <a:lstStyle/>
        <a:p>
          <a:endParaRPr lang="en-US"/>
        </a:p>
      </dgm:t>
    </dgm:pt>
    <dgm:pt modelId="{2EC5EC7B-836F-460F-9314-D5BAA1EC5473}" type="sibTrans" cxnId="{2573B74F-EB17-4B10-AEB7-799BB18D4165}">
      <dgm:prSet/>
      <dgm:spPr/>
      <dgm:t>
        <a:bodyPr/>
        <a:lstStyle/>
        <a:p>
          <a:endParaRPr lang="en-US"/>
        </a:p>
      </dgm:t>
    </dgm:pt>
    <dgm:pt modelId="{0BFE7743-21FE-42B2-BDEC-064B5E987E7B}" type="pres">
      <dgm:prSet presAssocID="{18553EB1-FBDB-486E-A790-FCB0CA1138B4}" presName="root" presStyleCnt="0">
        <dgm:presLayoutVars>
          <dgm:dir/>
          <dgm:resizeHandles val="exact"/>
        </dgm:presLayoutVars>
      </dgm:prSet>
      <dgm:spPr/>
    </dgm:pt>
    <dgm:pt modelId="{75BBD201-0826-41EF-8984-96C1C1A632DF}" type="pres">
      <dgm:prSet presAssocID="{1BF903F9-D57A-413A-9059-E0EF795F7A1E}" presName="compNode" presStyleCnt="0"/>
      <dgm:spPr/>
    </dgm:pt>
    <dgm:pt modelId="{06F0F913-7C40-4DC8-BA68-18934ECF178B}" type="pres">
      <dgm:prSet presAssocID="{1BF903F9-D57A-413A-9059-E0EF795F7A1E}" presName="bgRect" presStyleLbl="bgShp" presStyleIdx="0" presStyleCnt="4"/>
      <dgm:spPr>
        <a:solidFill>
          <a:schemeClr val="bg2">
            <a:lumMod val="90000"/>
          </a:schemeClr>
        </a:solidFill>
      </dgm:spPr>
    </dgm:pt>
    <dgm:pt modelId="{4550586E-0293-4014-9B05-1D0919004C6D}" type="pres">
      <dgm:prSet presAssocID="{1BF903F9-D57A-413A-9059-E0EF795F7A1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solidFill>
            <a:schemeClr val="tx1"/>
          </a:solidFill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710129A4-961E-431C-9197-69D84EC8C559}" type="pres">
      <dgm:prSet presAssocID="{1BF903F9-D57A-413A-9059-E0EF795F7A1E}" presName="spaceRect" presStyleCnt="0"/>
      <dgm:spPr/>
    </dgm:pt>
    <dgm:pt modelId="{FA7F8FF3-8655-4E5B-8089-BDA309323928}" type="pres">
      <dgm:prSet presAssocID="{1BF903F9-D57A-413A-9059-E0EF795F7A1E}" presName="parTx" presStyleLbl="revTx" presStyleIdx="0" presStyleCnt="4">
        <dgm:presLayoutVars>
          <dgm:chMax val="0"/>
          <dgm:chPref val="0"/>
        </dgm:presLayoutVars>
      </dgm:prSet>
      <dgm:spPr/>
    </dgm:pt>
    <dgm:pt modelId="{6FAE4952-C9AC-40EA-AC40-252647E68418}" type="pres">
      <dgm:prSet presAssocID="{C480F1B1-90C2-4F47-BACE-67FBBE8540CE}" presName="sibTrans" presStyleCnt="0"/>
      <dgm:spPr/>
    </dgm:pt>
    <dgm:pt modelId="{6F857D95-8DAE-46A0-920F-88645ADEA1DF}" type="pres">
      <dgm:prSet presAssocID="{5B1B6942-47D0-4305-8726-A1368E8AB9C5}" presName="compNode" presStyleCnt="0"/>
      <dgm:spPr/>
    </dgm:pt>
    <dgm:pt modelId="{4A170746-1F01-45CF-BBF2-7826D688965C}" type="pres">
      <dgm:prSet presAssocID="{5B1B6942-47D0-4305-8726-A1368E8AB9C5}" presName="bgRect" presStyleLbl="bgShp" presStyleIdx="1" presStyleCnt="4"/>
      <dgm:spPr>
        <a:solidFill>
          <a:schemeClr val="bg2">
            <a:lumMod val="90000"/>
          </a:schemeClr>
        </a:solidFill>
      </dgm:spPr>
    </dgm:pt>
    <dgm:pt modelId="{8E2F4325-36B6-4C8A-B045-6D8F215C99F4}" type="pres">
      <dgm:prSet presAssocID="{5B1B6942-47D0-4305-8726-A1368E8AB9C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solidFill>
            <a:schemeClr val="tx1"/>
          </a:solidFill>
        </a:ln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77443374-EDEF-44E4-B92C-70F1D928355A}" type="pres">
      <dgm:prSet presAssocID="{5B1B6942-47D0-4305-8726-A1368E8AB9C5}" presName="spaceRect" presStyleCnt="0"/>
      <dgm:spPr/>
    </dgm:pt>
    <dgm:pt modelId="{C373037A-935D-4E0F-A7AA-8ABA06CDF56E}" type="pres">
      <dgm:prSet presAssocID="{5B1B6942-47D0-4305-8726-A1368E8AB9C5}" presName="parTx" presStyleLbl="revTx" presStyleIdx="1" presStyleCnt="4">
        <dgm:presLayoutVars>
          <dgm:chMax val="0"/>
          <dgm:chPref val="0"/>
        </dgm:presLayoutVars>
      </dgm:prSet>
      <dgm:spPr/>
    </dgm:pt>
    <dgm:pt modelId="{A143F576-D8B3-4C31-A7CA-690ECC62EBDD}" type="pres">
      <dgm:prSet presAssocID="{511730AB-091A-41DE-A0BC-35A971C56370}" presName="sibTrans" presStyleCnt="0"/>
      <dgm:spPr/>
    </dgm:pt>
    <dgm:pt modelId="{BC4752A2-6E95-42A9-82EE-AF7D947695FB}" type="pres">
      <dgm:prSet presAssocID="{1FC52F19-ACBA-4B7B-BB6E-A3991CC23F80}" presName="compNode" presStyleCnt="0"/>
      <dgm:spPr/>
    </dgm:pt>
    <dgm:pt modelId="{405D18D6-ABC9-4542-A863-2BF776CC6990}" type="pres">
      <dgm:prSet presAssocID="{1FC52F19-ACBA-4B7B-BB6E-A3991CC23F80}" presName="bgRect" presStyleLbl="bgShp" presStyleIdx="2" presStyleCnt="4"/>
      <dgm:spPr>
        <a:solidFill>
          <a:schemeClr val="bg2">
            <a:lumMod val="90000"/>
          </a:schemeClr>
        </a:solidFill>
      </dgm:spPr>
    </dgm:pt>
    <dgm:pt modelId="{FEA9E438-27EF-45D7-8034-0087CFBC6294}" type="pres">
      <dgm:prSet presAssocID="{1FC52F19-ACBA-4B7B-BB6E-A3991CC23F8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solidFill>
            <a:schemeClr val="tx1"/>
          </a:solidFill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A1B7638B-0E59-4105-A119-D3BBFF0CBD5B}" type="pres">
      <dgm:prSet presAssocID="{1FC52F19-ACBA-4B7B-BB6E-A3991CC23F80}" presName="spaceRect" presStyleCnt="0"/>
      <dgm:spPr/>
    </dgm:pt>
    <dgm:pt modelId="{A4A4EA15-EC29-4440-8E71-8A04392084DE}" type="pres">
      <dgm:prSet presAssocID="{1FC52F19-ACBA-4B7B-BB6E-A3991CC23F80}" presName="parTx" presStyleLbl="revTx" presStyleIdx="2" presStyleCnt="4">
        <dgm:presLayoutVars>
          <dgm:chMax val="0"/>
          <dgm:chPref val="0"/>
        </dgm:presLayoutVars>
      </dgm:prSet>
      <dgm:spPr/>
    </dgm:pt>
    <dgm:pt modelId="{77D7656D-2386-497D-8A40-432063508EF4}" type="pres">
      <dgm:prSet presAssocID="{5900DF07-0DE3-4F7E-B395-F0028C517F49}" presName="sibTrans" presStyleCnt="0"/>
      <dgm:spPr/>
    </dgm:pt>
    <dgm:pt modelId="{0208972D-F708-41A0-AF9B-F5246E9C6AB3}" type="pres">
      <dgm:prSet presAssocID="{7D33305C-4122-4A5E-B1F8-01D7C03FAD48}" presName="compNode" presStyleCnt="0"/>
      <dgm:spPr/>
    </dgm:pt>
    <dgm:pt modelId="{1DED2605-449F-4952-8B41-0E3971056667}" type="pres">
      <dgm:prSet presAssocID="{7D33305C-4122-4A5E-B1F8-01D7C03FAD48}" presName="bgRect" presStyleLbl="bgShp" presStyleIdx="3" presStyleCnt="4"/>
      <dgm:spPr>
        <a:solidFill>
          <a:schemeClr val="bg2">
            <a:lumMod val="90000"/>
          </a:schemeClr>
        </a:solidFill>
      </dgm:spPr>
    </dgm:pt>
    <dgm:pt modelId="{A196ADFC-81C7-4207-B319-778F1403166F}" type="pres">
      <dgm:prSet presAssocID="{7D33305C-4122-4A5E-B1F8-01D7C03FAD4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solidFill>
            <a:schemeClr val="tx1"/>
          </a:solidFill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50E56117-2A96-46D0-8830-299F979E83C1}" type="pres">
      <dgm:prSet presAssocID="{7D33305C-4122-4A5E-B1F8-01D7C03FAD48}" presName="spaceRect" presStyleCnt="0"/>
      <dgm:spPr/>
    </dgm:pt>
    <dgm:pt modelId="{6E85A961-A001-406B-AAA5-0A747B2D8C1F}" type="pres">
      <dgm:prSet presAssocID="{7D33305C-4122-4A5E-B1F8-01D7C03FAD4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EE52048-8F5A-4BC1-9E47-F0ED1C600E14}" type="presOf" srcId="{7D33305C-4122-4A5E-B1F8-01D7C03FAD48}" destId="{6E85A961-A001-406B-AAA5-0A747B2D8C1F}" srcOrd="0" destOrd="0" presId="urn:microsoft.com/office/officeart/2018/2/layout/IconVerticalSolidList"/>
    <dgm:cxn modelId="{5F678148-F69F-4B3C-B1C5-6AE9CF0FD09A}" srcId="{18553EB1-FBDB-486E-A790-FCB0CA1138B4}" destId="{1BF903F9-D57A-413A-9059-E0EF795F7A1E}" srcOrd="0" destOrd="0" parTransId="{4269FF19-06ED-43D0-993B-8D6240A16E5C}" sibTransId="{C480F1B1-90C2-4F47-BACE-67FBBE8540CE}"/>
    <dgm:cxn modelId="{BDACEA4C-AD92-47E6-9709-E2745A5B0288}" type="presOf" srcId="{18553EB1-FBDB-486E-A790-FCB0CA1138B4}" destId="{0BFE7743-21FE-42B2-BDEC-064B5E987E7B}" srcOrd="0" destOrd="0" presId="urn:microsoft.com/office/officeart/2018/2/layout/IconVerticalSolidList"/>
    <dgm:cxn modelId="{2573B74F-EB17-4B10-AEB7-799BB18D4165}" srcId="{18553EB1-FBDB-486E-A790-FCB0CA1138B4}" destId="{7D33305C-4122-4A5E-B1F8-01D7C03FAD48}" srcOrd="3" destOrd="0" parTransId="{29830979-078A-4F05-BB39-E4CE0097BC04}" sibTransId="{2EC5EC7B-836F-460F-9314-D5BAA1EC5473}"/>
    <dgm:cxn modelId="{B5BF8574-1820-4E5C-AFFA-F8FBCA564353}" type="presOf" srcId="{1FC52F19-ACBA-4B7B-BB6E-A3991CC23F80}" destId="{A4A4EA15-EC29-4440-8E71-8A04392084DE}" srcOrd="0" destOrd="0" presId="urn:microsoft.com/office/officeart/2018/2/layout/IconVerticalSolidList"/>
    <dgm:cxn modelId="{C900A57B-06C6-49B6-919B-C9D5EB353CB4}" type="presOf" srcId="{1BF903F9-D57A-413A-9059-E0EF795F7A1E}" destId="{FA7F8FF3-8655-4E5B-8089-BDA309323928}" srcOrd="0" destOrd="0" presId="urn:microsoft.com/office/officeart/2018/2/layout/IconVerticalSolidList"/>
    <dgm:cxn modelId="{8320BEC7-83A9-4DC4-ACA2-A67BBE42F1F4}" type="presOf" srcId="{5B1B6942-47D0-4305-8726-A1368E8AB9C5}" destId="{C373037A-935D-4E0F-A7AA-8ABA06CDF56E}" srcOrd="0" destOrd="0" presId="urn:microsoft.com/office/officeart/2018/2/layout/IconVerticalSolidList"/>
    <dgm:cxn modelId="{A288ACE9-0CAA-45A7-A5B7-5B68E7D4ACFB}" srcId="{18553EB1-FBDB-486E-A790-FCB0CA1138B4}" destId="{5B1B6942-47D0-4305-8726-A1368E8AB9C5}" srcOrd="1" destOrd="0" parTransId="{E7CC6537-0DC7-48A5-84C4-3C104B8D891E}" sibTransId="{511730AB-091A-41DE-A0BC-35A971C56370}"/>
    <dgm:cxn modelId="{B37ECFFE-CAA3-4B54-AAE7-1E1BBB2A3528}" srcId="{18553EB1-FBDB-486E-A790-FCB0CA1138B4}" destId="{1FC52F19-ACBA-4B7B-BB6E-A3991CC23F80}" srcOrd="2" destOrd="0" parTransId="{D3647644-F965-4AE7-9DDA-4193B4DAF947}" sibTransId="{5900DF07-0DE3-4F7E-B395-F0028C517F49}"/>
    <dgm:cxn modelId="{8CD02B8A-0288-4F8C-AEB0-EE5BC05AC4FD}" type="presParOf" srcId="{0BFE7743-21FE-42B2-BDEC-064B5E987E7B}" destId="{75BBD201-0826-41EF-8984-96C1C1A632DF}" srcOrd="0" destOrd="0" presId="urn:microsoft.com/office/officeart/2018/2/layout/IconVerticalSolidList"/>
    <dgm:cxn modelId="{627DD557-8365-4696-B294-0A574D480721}" type="presParOf" srcId="{75BBD201-0826-41EF-8984-96C1C1A632DF}" destId="{06F0F913-7C40-4DC8-BA68-18934ECF178B}" srcOrd="0" destOrd="0" presId="urn:microsoft.com/office/officeart/2018/2/layout/IconVerticalSolidList"/>
    <dgm:cxn modelId="{32675764-57BE-433C-AC74-551D8A3BE3F7}" type="presParOf" srcId="{75BBD201-0826-41EF-8984-96C1C1A632DF}" destId="{4550586E-0293-4014-9B05-1D0919004C6D}" srcOrd="1" destOrd="0" presId="urn:microsoft.com/office/officeart/2018/2/layout/IconVerticalSolidList"/>
    <dgm:cxn modelId="{49546993-82BD-4E61-B909-9285ACBA0442}" type="presParOf" srcId="{75BBD201-0826-41EF-8984-96C1C1A632DF}" destId="{710129A4-961E-431C-9197-69D84EC8C559}" srcOrd="2" destOrd="0" presId="urn:microsoft.com/office/officeart/2018/2/layout/IconVerticalSolidList"/>
    <dgm:cxn modelId="{9757B936-5091-49AF-B58D-6E0698C3AB63}" type="presParOf" srcId="{75BBD201-0826-41EF-8984-96C1C1A632DF}" destId="{FA7F8FF3-8655-4E5B-8089-BDA309323928}" srcOrd="3" destOrd="0" presId="urn:microsoft.com/office/officeart/2018/2/layout/IconVerticalSolidList"/>
    <dgm:cxn modelId="{1B48D32E-EC1E-4DFB-B1AC-630ED2BAA5D0}" type="presParOf" srcId="{0BFE7743-21FE-42B2-BDEC-064B5E987E7B}" destId="{6FAE4952-C9AC-40EA-AC40-252647E68418}" srcOrd="1" destOrd="0" presId="urn:microsoft.com/office/officeart/2018/2/layout/IconVerticalSolidList"/>
    <dgm:cxn modelId="{BD39D633-F743-40FF-9861-0C50C2A39965}" type="presParOf" srcId="{0BFE7743-21FE-42B2-BDEC-064B5E987E7B}" destId="{6F857D95-8DAE-46A0-920F-88645ADEA1DF}" srcOrd="2" destOrd="0" presId="urn:microsoft.com/office/officeart/2018/2/layout/IconVerticalSolidList"/>
    <dgm:cxn modelId="{1F5FF78C-52DB-403B-AF7A-05ED4BBBB850}" type="presParOf" srcId="{6F857D95-8DAE-46A0-920F-88645ADEA1DF}" destId="{4A170746-1F01-45CF-BBF2-7826D688965C}" srcOrd="0" destOrd="0" presId="urn:microsoft.com/office/officeart/2018/2/layout/IconVerticalSolidList"/>
    <dgm:cxn modelId="{2D6A0F11-A691-4D03-B447-7C97CCD8260A}" type="presParOf" srcId="{6F857D95-8DAE-46A0-920F-88645ADEA1DF}" destId="{8E2F4325-36B6-4C8A-B045-6D8F215C99F4}" srcOrd="1" destOrd="0" presId="urn:microsoft.com/office/officeart/2018/2/layout/IconVerticalSolidList"/>
    <dgm:cxn modelId="{6ADF08DD-6F29-4AF7-85B2-01DFD17D50F8}" type="presParOf" srcId="{6F857D95-8DAE-46A0-920F-88645ADEA1DF}" destId="{77443374-EDEF-44E4-B92C-70F1D928355A}" srcOrd="2" destOrd="0" presId="urn:microsoft.com/office/officeart/2018/2/layout/IconVerticalSolidList"/>
    <dgm:cxn modelId="{647E5259-3EA0-4C52-991E-55BDB5C6CB0A}" type="presParOf" srcId="{6F857D95-8DAE-46A0-920F-88645ADEA1DF}" destId="{C373037A-935D-4E0F-A7AA-8ABA06CDF56E}" srcOrd="3" destOrd="0" presId="urn:microsoft.com/office/officeart/2018/2/layout/IconVerticalSolidList"/>
    <dgm:cxn modelId="{DDBBBEFE-73F9-4281-BD56-0D65A86A909C}" type="presParOf" srcId="{0BFE7743-21FE-42B2-BDEC-064B5E987E7B}" destId="{A143F576-D8B3-4C31-A7CA-690ECC62EBDD}" srcOrd="3" destOrd="0" presId="urn:microsoft.com/office/officeart/2018/2/layout/IconVerticalSolidList"/>
    <dgm:cxn modelId="{C3C6FB09-B15B-4047-ADC1-913A6F70A707}" type="presParOf" srcId="{0BFE7743-21FE-42B2-BDEC-064B5E987E7B}" destId="{BC4752A2-6E95-42A9-82EE-AF7D947695FB}" srcOrd="4" destOrd="0" presId="urn:microsoft.com/office/officeart/2018/2/layout/IconVerticalSolidList"/>
    <dgm:cxn modelId="{E1EB1D4E-0AD3-4111-B8F3-D8E35DF29D84}" type="presParOf" srcId="{BC4752A2-6E95-42A9-82EE-AF7D947695FB}" destId="{405D18D6-ABC9-4542-A863-2BF776CC6990}" srcOrd="0" destOrd="0" presId="urn:microsoft.com/office/officeart/2018/2/layout/IconVerticalSolidList"/>
    <dgm:cxn modelId="{5B0F53F4-50C5-4C13-89A1-12CCFF269778}" type="presParOf" srcId="{BC4752A2-6E95-42A9-82EE-AF7D947695FB}" destId="{FEA9E438-27EF-45D7-8034-0087CFBC6294}" srcOrd="1" destOrd="0" presId="urn:microsoft.com/office/officeart/2018/2/layout/IconVerticalSolidList"/>
    <dgm:cxn modelId="{B46DE0A5-FB87-4532-BC53-BA47CD18BC0E}" type="presParOf" srcId="{BC4752A2-6E95-42A9-82EE-AF7D947695FB}" destId="{A1B7638B-0E59-4105-A119-D3BBFF0CBD5B}" srcOrd="2" destOrd="0" presId="urn:microsoft.com/office/officeart/2018/2/layout/IconVerticalSolidList"/>
    <dgm:cxn modelId="{56F25FED-CA7E-4E19-9C5B-CF1944037B50}" type="presParOf" srcId="{BC4752A2-6E95-42A9-82EE-AF7D947695FB}" destId="{A4A4EA15-EC29-4440-8E71-8A04392084DE}" srcOrd="3" destOrd="0" presId="urn:microsoft.com/office/officeart/2018/2/layout/IconVerticalSolidList"/>
    <dgm:cxn modelId="{F3231DA1-F5E9-4A0B-A68D-028BB7FF01F2}" type="presParOf" srcId="{0BFE7743-21FE-42B2-BDEC-064B5E987E7B}" destId="{77D7656D-2386-497D-8A40-432063508EF4}" srcOrd="5" destOrd="0" presId="urn:microsoft.com/office/officeart/2018/2/layout/IconVerticalSolidList"/>
    <dgm:cxn modelId="{D53B7974-4AF2-4DB7-817D-377CA3C1DF1B}" type="presParOf" srcId="{0BFE7743-21FE-42B2-BDEC-064B5E987E7B}" destId="{0208972D-F708-41A0-AF9B-F5246E9C6AB3}" srcOrd="6" destOrd="0" presId="urn:microsoft.com/office/officeart/2018/2/layout/IconVerticalSolidList"/>
    <dgm:cxn modelId="{D312C45D-647E-4456-9234-230CFB1B3BFE}" type="presParOf" srcId="{0208972D-F708-41A0-AF9B-F5246E9C6AB3}" destId="{1DED2605-449F-4952-8B41-0E3971056667}" srcOrd="0" destOrd="0" presId="urn:microsoft.com/office/officeart/2018/2/layout/IconVerticalSolidList"/>
    <dgm:cxn modelId="{D4915EBE-E1F7-43B2-932B-27D8DCB25B70}" type="presParOf" srcId="{0208972D-F708-41A0-AF9B-F5246E9C6AB3}" destId="{A196ADFC-81C7-4207-B319-778F1403166F}" srcOrd="1" destOrd="0" presId="urn:microsoft.com/office/officeart/2018/2/layout/IconVerticalSolidList"/>
    <dgm:cxn modelId="{838960FE-E40C-4BBE-AAFF-1417BE9C416D}" type="presParOf" srcId="{0208972D-F708-41A0-AF9B-F5246E9C6AB3}" destId="{50E56117-2A96-46D0-8830-299F979E83C1}" srcOrd="2" destOrd="0" presId="urn:microsoft.com/office/officeart/2018/2/layout/IconVerticalSolidList"/>
    <dgm:cxn modelId="{74E1A015-A866-4C87-ABFE-C465C67F724B}" type="presParOf" srcId="{0208972D-F708-41A0-AF9B-F5246E9C6AB3}" destId="{6E85A961-A001-406B-AAA5-0A747B2D8C1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6C0F152-387C-4AB7-A0A1-2ACF1FCF604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6BEA143-906E-4BC7-8CA1-7752843B74B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Success in university.</a:t>
          </a:r>
        </a:p>
      </dgm:t>
    </dgm:pt>
    <dgm:pt modelId="{0C9292F6-8B6E-4272-9456-C815A882218F}" type="parTrans" cxnId="{6CD41346-CF43-484E-97C1-34CA4F7C477B}">
      <dgm:prSet/>
      <dgm:spPr/>
      <dgm:t>
        <a:bodyPr/>
        <a:lstStyle/>
        <a:p>
          <a:endParaRPr lang="en-US"/>
        </a:p>
      </dgm:t>
    </dgm:pt>
    <dgm:pt modelId="{5EED4DB4-5212-468C-8C56-FC1F46ED15ED}" type="sibTrans" cxnId="{6CD41346-CF43-484E-97C1-34CA4F7C477B}">
      <dgm:prSet/>
      <dgm:spPr/>
      <dgm:t>
        <a:bodyPr/>
        <a:lstStyle/>
        <a:p>
          <a:endParaRPr lang="en-US"/>
        </a:p>
      </dgm:t>
    </dgm:pt>
    <dgm:pt modelId="{F89E6E63-E5DD-40DB-ABDA-F8098A772C5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General health and taking care of it.</a:t>
          </a:r>
        </a:p>
      </dgm:t>
    </dgm:pt>
    <dgm:pt modelId="{D3C78F8D-09DA-4B35-AC19-89EB8E37FDEE}" type="parTrans" cxnId="{2C7605F6-197E-444E-925A-68A7B1341CC9}">
      <dgm:prSet/>
      <dgm:spPr/>
      <dgm:t>
        <a:bodyPr/>
        <a:lstStyle/>
        <a:p>
          <a:endParaRPr lang="en-US"/>
        </a:p>
      </dgm:t>
    </dgm:pt>
    <dgm:pt modelId="{AD95F3F6-D1D4-418F-A30E-B4EC506C4648}" type="sibTrans" cxnId="{2C7605F6-197E-444E-925A-68A7B1341CC9}">
      <dgm:prSet/>
      <dgm:spPr/>
      <dgm:t>
        <a:bodyPr/>
        <a:lstStyle/>
        <a:p>
          <a:endParaRPr lang="en-US"/>
        </a:p>
      </dgm:t>
    </dgm:pt>
    <dgm:pt modelId="{497A317B-AAB2-4454-A32F-ABAAE6C95A0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Reduced stress.</a:t>
          </a:r>
        </a:p>
      </dgm:t>
    </dgm:pt>
    <dgm:pt modelId="{F10116FC-523E-484B-AF0F-F7F3E95C57A4}" type="parTrans" cxnId="{F05F39DB-7BAB-4455-82D6-4FC6FFF496B3}">
      <dgm:prSet/>
      <dgm:spPr/>
      <dgm:t>
        <a:bodyPr/>
        <a:lstStyle/>
        <a:p>
          <a:endParaRPr lang="en-US"/>
        </a:p>
      </dgm:t>
    </dgm:pt>
    <dgm:pt modelId="{6DDA7B8E-50D8-4143-982C-E5006E909AC5}" type="sibTrans" cxnId="{F05F39DB-7BAB-4455-82D6-4FC6FFF496B3}">
      <dgm:prSet/>
      <dgm:spPr/>
      <dgm:t>
        <a:bodyPr/>
        <a:lstStyle/>
        <a:p>
          <a:endParaRPr lang="en-US"/>
        </a:p>
      </dgm:t>
    </dgm:pt>
    <dgm:pt modelId="{DD58B27D-9CF1-4FAF-A8A1-E56BC21A212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Peace of mind.</a:t>
          </a:r>
        </a:p>
      </dgm:t>
    </dgm:pt>
    <dgm:pt modelId="{E5FE2FB7-ECCA-4A58-996F-A42C4D004EF4}" type="parTrans" cxnId="{C98DCC64-F244-42D2-B8C4-B653A578B825}">
      <dgm:prSet/>
      <dgm:spPr/>
      <dgm:t>
        <a:bodyPr/>
        <a:lstStyle/>
        <a:p>
          <a:endParaRPr lang="en-US"/>
        </a:p>
      </dgm:t>
    </dgm:pt>
    <dgm:pt modelId="{EA404BE0-FADC-4D0C-9483-4AEC2C9CF821}" type="sibTrans" cxnId="{C98DCC64-F244-42D2-B8C4-B653A578B825}">
      <dgm:prSet/>
      <dgm:spPr/>
      <dgm:t>
        <a:bodyPr/>
        <a:lstStyle/>
        <a:p>
          <a:endParaRPr lang="en-US"/>
        </a:p>
      </dgm:t>
    </dgm:pt>
    <dgm:pt modelId="{CEA3BAA5-5296-4552-B2B9-45C0A591A84E}" type="pres">
      <dgm:prSet presAssocID="{E6C0F152-387C-4AB7-A0A1-2ACF1FCF6044}" presName="root" presStyleCnt="0">
        <dgm:presLayoutVars>
          <dgm:dir/>
          <dgm:resizeHandles val="exact"/>
        </dgm:presLayoutVars>
      </dgm:prSet>
      <dgm:spPr/>
    </dgm:pt>
    <dgm:pt modelId="{C0D3D733-4751-4D20-B02C-79B274CB7D15}" type="pres">
      <dgm:prSet presAssocID="{96BEA143-906E-4BC7-8CA1-7752843B74BC}" presName="compNode" presStyleCnt="0"/>
      <dgm:spPr/>
    </dgm:pt>
    <dgm:pt modelId="{909793B4-BF74-43E4-8C22-7FDDAC6EDED9}" type="pres">
      <dgm:prSet presAssocID="{96BEA143-906E-4BC7-8CA1-7752843B74BC}" presName="bgRect" presStyleLbl="bgShp" presStyleIdx="0" presStyleCnt="4"/>
      <dgm:spPr>
        <a:solidFill>
          <a:schemeClr val="bg2">
            <a:lumMod val="90000"/>
          </a:schemeClr>
        </a:solidFill>
      </dgm:spPr>
    </dgm:pt>
    <dgm:pt modelId="{991BA886-23A8-4914-A53E-B2DEE1585574}" type="pres">
      <dgm:prSet presAssocID="{96BEA143-906E-4BC7-8CA1-7752843B74B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solidFill>
            <a:schemeClr val="tx1"/>
          </a:solidFill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1C462BE0-95FF-492E-8400-EBF9C757CD81}" type="pres">
      <dgm:prSet presAssocID="{96BEA143-906E-4BC7-8CA1-7752843B74BC}" presName="spaceRect" presStyleCnt="0"/>
      <dgm:spPr/>
    </dgm:pt>
    <dgm:pt modelId="{9BA17694-FA76-4542-A00E-D7A02E762DB8}" type="pres">
      <dgm:prSet presAssocID="{96BEA143-906E-4BC7-8CA1-7752843B74BC}" presName="parTx" presStyleLbl="revTx" presStyleIdx="0" presStyleCnt="4">
        <dgm:presLayoutVars>
          <dgm:chMax val="0"/>
          <dgm:chPref val="0"/>
        </dgm:presLayoutVars>
      </dgm:prSet>
      <dgm:spPr/>
    </dgm:pt>
    <dgm:pt modelId="{13F7A0F0-C763-4674-B5AB-7C9D840A17B3}" type="pres">
      <dgm:prSet presAssocID="{5EED4DB4-5212-468C-8C56-FC1F46ED15ED}" presName="sibTrans" presStyleCnt="0"/>
      <dgm:spPr/>
    </dgm:pt>
    <dgm:pt modelId="{E158ABD8-F266-4EF2-AC71-552F3424AB24}" type="pres">
      <dgm:prSet presAssocID="{F89E6E63-E5DD-40DB-ABDA-F8098A772C52}" presName="compNode" presStyleCnt="0"/>
      <dgm:spPr/>
    </dgm:pt>
    <dgm:pt modelId="{95843AC1-8F8D-4BEB-A366-3A04C51D42D4}" type="pres">
      <dgm:prSet presAssocID="{F89E6E63-E5DD-40DB-ABDA-F8098A772C52}" presName="bgRect" presStyleLbl="bgShp" presStyleIdx="1" presStyleCnt="4"/>
      <dgm:spPr>
        <a:solidFill>
          <a:schemeClr val="bg2">
            <a:lumMod val="90000"/>
          </a:schemeClr>
        </a:solidFill>
      </dgm:spPr>
    </dgm:pt>
    <dgm:pt modelId="{FE64A7F4-CC94-4926-843C-3E61BAD04AE4}" type="pres">
      <dgm:prSet presAssocID="{F89E6E63-E5DD-40DB-ABDA-F8098A772C5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solidFill>
            <a:schemeClr val="tx1"/>
          </a:solidFill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5EF11EF1-7618-4473-9CFD-84DFDD662609}" type="pres">
      <dgm:prSet presAssocID="{F89E6E63-E5DD-40DB-ABDA-F8098A772C52}" presName="spaceRect" presStyleCnt="0"/>
      <dgm:spPr/>
    </dgm:pt>
    <dgm:pt modelId="{818C19E2-C8B7-483B-8E28-7EE6C8D0B58A}" type="pres">
      <dgm:prSet presAssocID="{F89E6E63-E5DD-40DB-ABDA-F8098A772C52}" presName="parTx" presStyleLbl="revTx" presStyleIdx="1" presStyleCnt="4">
        <dgm:presLayoutVars>
          <dgm:chMax val="0"/>
          <dgm:chPref val="0"/>
        </dgm:presLayoutVars>
      </dgm:prSet>
      <dgm:spPr/>
    </dgm:pt>
    <dgm:pt modelId="{7F66A8EB-584F-4AF0-B92A-8136DA6474BF}" type="pres">
      <dgm:prSet presAssocID="{AD95F3F6-D1D4-418F-A30E-B4EC506C4648}" presName="sibTrans" presStyleCnt="0"/>
      <dgm:spPr/>
    </dgm:pt>
    <dgm:pt modelId="{FB78CA47-A01A-419C-A5E8-9E692E08D60A}" type="pres">
      <dgm:prSet presAssocID="{497A317B-AAB2-4454-A32F-ABAAE6C95A0D}" presName="compNode" presStyleCnt="0"/>
      <dgm:spPr/>
    </dgm:pt>
    <dgm:pt modelId="{3D2944C2-32A3-46EF-BFCB-66C6855DFE32}" type="pres">
      <dgm:prSet presAssocID="{497A317B-AAB2-4454-A32F-ABAAE6C95A0D}" presName="bgRect" presStyleLbl="bgShp" presStyleIdx="2" presStyleCnt="4"/>
      <dgm:spPr>
        <a:solidFill>
          <a:schemeClr val="bg2">
            <a:lumMod val="90000"/>
          </a:schemeClr>
        </a:solidFill>
      </dgm:spPr>
    </dgm:pt>
    <dgm:pt modelId="{6BD2AFF3-1452-4324-B882-1719CCB5A6A2}" type="pres">
      <dgm:prSet presAssocID="{497A317B-AAB2-4454-A32F-ABAAE6C95A0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solidFill>
            <a:schemeClr val="tx1"/>
          </a:solidFill>
        </a:ln>
      </dgm:spPr>
      <dgm:extLst>
        <a:ext uri="{E40237B7-FDA0-4F09-8148-C483321AD2D9}">
          <dgm14:cNvPr xmlns:dgm14="http://schemas.microsoft.com/office/drawing/2010/diagram" id="0" name="" descr="Worried Face with No Fill"/>
        </a:ext>
      </dgm:extLst>
    </dgm:pt>
    <dgm:pt modelId="{85D9D1F4-0C03-4EBD-8289-0FAEEC6D648B}" type="pres">
      <dgm:prSet presAssocID="{497A317B-AAB2-4454-A32F-ABAAE6C95A0D}" presName="spaceRect" presStyleCnt="0"/>
      <dgm:spPr/>
    </dgm:pt>
    <dgm:pt modelId="{B5C21798-6A00-497F-A5C5-96AFC52F3FE9}" type="pres">
      <dgm:prSet presAssocID="{497A317B-AAB2-4454-A32F-ABAAE6C95A0D}" presName="parTx" presStyleLbl="revTx" presStyleIdx="2" presStyleCnt="4">
        <dgm:presLayoutVars>
          <dgm:chMax val="0"/>
          <dgm:chPref val="0"/>
        </dgm:presLayoutVars>
      </dgm:prSet>
      <dgm:spPr/>
    </dgm:pt>
    <dgm:pt modelId="{B5AD8EE7-0F0D-4175-8F21-DC57A3C4CBF2}" type="pres">
      <dgm:prSet presAssocID="{6DDA7B8E-50D8-4143-982C-E5006E909AC5}" presName="sibTrans" presStyleCnt="0"/>
      <dgm:spPr/>
    </dgm:pt>
    <dgm:pt modelId="{43CD129E-07BD-4E26-8359-BA884BAAFB0E}" type="pres">
      <dgm:prSet presAssocID="{DD58B27D-9CF1-4FAF-A8A1-E56BC21A212F}" presName="compNode" presStyleCnt="0"/>
      <dgm:spPr/>
    </dgm:pt>
    <dgm:pt modelId="{6CFCEB6C-A5D8-4D72-9825-5AE684FA2DDE}" type="pres">
      <dgm:prSet presAssocID="{DD58B27D-9CF1-4FAF-A8A1-E56BC21A212F}" presName="bgRect" presStyleLbl="bgShp" presStyleIdx="3" presStyleCnt="4"/>
      <dgm:spPr>
        <a:solidFill>
          <a:schemeClr val="bg2">
            <a:lumMod val="90000"/>
          </a:schemeClr>
        </a:solidFill>
      </dgm:spPr>
    </dgm:pt>
    <dgm:pt modelId="{A1C46FC8-FD1E-491F-9258-2DCCB5F23643}" type="pres">
      <dgm:prSet presAssocID="{DD58B27D-9CF1-4FAF-A8A1-E56BC21A212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solidFill>
            <a:schemeClr val="tx1"/>
          </a:solidFill>
        </a:ln>
      </dgm:spPr>
      <dgm:extLst>
        <a:ext uri="{E40237B7-FDA0-4F09-8148-C483321AD2D9}">
          <dgm14:cNvPr xmlns:dgm14="http://schemas.microsoft.com/office/drawing/2010/diagram" id="0" name="" descr="Heart Lock"/>
        </a:ext>
      </dgm:extLst>
    </dgm:pt>
    <dgm:pt modelId="{721CAB2A-544C-4960-AA3F-9BA29D3526E0}" type="pres">
      <dgm:prSet presAssocID="{DD58B27D-9CF1-4FAF-A8A1-E56BC21A212F}" presName="spaceRect" presStyleCnt="0"/>
      <dgm:spPr/>
    </dgm:pt>
    <dgm:pt modelId="{32FE3BB1-B37A-4282-992F-EFBECEBC6600}" type="pres">
      <dgm:prSet presAssocID="{DD58B27D-9CF1-4FAF-A8A1-E56BC21A212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0C5ED3B-369F-43AA-B604-40939658B6AC}" type="presOf" srcId="{E6C0F152-387C-4AB7-A0A1-2ACF1FCF6044}" destId="{CEA3BAA5-5296-4552-B2B9-45C0A591A84E}" srcOrd="0" destOrd="0" presId="urn:microsoft.com/office/officeart/2018/2/layout/IconVerticalSolidList"/>
    <dgm:cxn modelId="{6CD41346-CF43-484E-97C1-34CA4F7C477B}" srcId="{E6C0F152-387C-4AB7-A0A1-2ACF1FCF6044}" destId="{96BEA143-906E-4BC7-8CA1-7752843B74BC}" srcOrd="0" destOrd="0" parTransId="{0C9292F6-8B6E-4272-9456-C815A882218F}" sibTransId="{5EED4DB4-5212-468C-8C56-FC1F46ED15ED}"/>
    <dgm:cxn modelId="{5E02E654-AA16-4EBD-B3F0-3A5A30E00305}" type="presOf" srcId="{96BEA143-906E-4BC7-8CA1-7752843B74BC}" destId="{9BA17694-FA76-4542-A00E-D7A02E762DB8}" srcOrd="0" destOrd="0" presId="urn:microsoft.com/office/officeart/2018/2/layout/IconVerticalSolidList"/>
    <dgm:cxn modelId="{FD4CA559-2D02-4006-85CC-921CE9593BEE}" type="presOf" srcId="{F89E6E63-E5DD-40DB-ABDA-F8098A772C52}" destId="{818C19E2-C8B7-483B-8E28-7EE6C8D0B58A}" srcOrd="0" destOrd="0" presId="urn:microsoft.com/office/officeart/2018/2/layout/IconVerticalSolidList"/>
    <dgm:cxn modelId="{C98DCC64-F244-42D2-B8C4-B653A578B825}" srcId="{E6C0F152-387C-4AB7-A0A1-2ACF1FCF6044}" destId="{DD58B27D-9CF1-4FAF-A8A1-E56BC21A212F}" srcOrd="3" destOrd="0" parTransId="{E5FE2FB7-ECCA-4A58-996F-A42C4D004EF4}" sibTransId="{EA404BE0-FADC-4D0C-9483-4AEC2C9CF821}"/>
    <dgm:cxn modelId="{13E12A84-3259-421F-B1CD-253CD99E922E}" type="presOf" srcId="{DD58B27D-9CF1-4FAF-A8A1-E56BC21A212F}" destId="{32FE3BB1-B37A-4282-992F-EFBECEBC6600}" srcOrd="0" destOrd="0" presId="urn:microsoft.com/office/officeart/2018/2/layout/IconVerticalSolidList"/>
    <dgm:cxn modelId="{061D1190-8335-4F26-952E-1981B4402303}" type="presOf" srcId="{497A317B-AAB2-4454-A32F-ABAAE6C95A0D}" destId="{B5C21798-6A00-497F-A5C5-96AFC52F3FE9}" srcOrd="0" destOrd="0" presId="urn:microsoft.com/office/officeart/2018/2/layout/IconVerticalSolidList"/>
    <dgm:cxn modelId="{F05F39DB-7BAB-4455-82D6-4FC6FFF496B3}" srcId="{E6C0F152-387C-4AB7-A0A1-2ACF1FCF6044}" destId="{497A317B-AAB2-4454-A32F-ABAAE6C95A0D}" srcOrd="2" destOrd="0" parTransId="{F10116FC-523E-484B-AF0F-F7F3E95C57A4}" sibTransId="{6DDA7B8E-50D8-4143-982C-E5006E909AC5}"/>
    <dgm:cxn modelId="{2C7605F6-197E-444E-925A-68A7B1341CC9}" srcId="{E6C0F152-387C-4AB7-A0A1-2ACF1FCF6044}" destId="{F89E6E63-E5DD-40DB-ABDA-F8098A772C52}" srcOrd="1" destOrd="0" parTransId="{D3C78F8D-09DA-4B35-AC19-89EB8E37FDEE}" sibTransId="{AD95F3F6-D1D4-418F-A30E-B4EC506C4648}"/>
    <dgm:cxn modelId="{32E5DC4F-4C8F-44B1-991E-AEF2DE6EAF38}" type="presParOf" srcId="{CEA3BAA5-5296-4552-B2B9-45C0A591A84E}" destId="{C0D3D733-4751-4D20-B02C-79B274CB7D15}" srcOrd="0" destOrd="0" presId="urn:microsoft.com/office/officeart/2018/2/layout/IconVerticalSolidList"/>
    <dgm:cxn modelId="{3BAD09E3-7EA0-4031-BDE8-67D66095D24E}" type="presParOf" srcId="{C0D3D733-4751-4D20-B02C-79B274CB7D15}" destId="{909793B4-BF74-43E4-8C22-7FDDAC6EDED9}" srcOrd="0" destOrd="0" presId="urn:microsoft.com/office/officeart/2018/2/layout/IconVerticalSolidList"/>
    <dgm:cxn modelId="{578991B3-3003-4538-ABEE-61A37591B4A7}" type="presParOf" srcId="{C0D3D733-4751-4D20-B02C-79B274CB7D15}" destId="{991BA886-23A8-4914-A53E-B2DEE1585574}" srcOrd="1" destOrd="0" presId="urn:microsoft.com/office/officeart/2018/2/layout/IconVerticalSolidList"/>
    <dgm:cxn modelId="{1CB2B414-435B-46BE-A63C-9B4FCF0D2810}" type="presParOf" srcId="{C0D3D733-4751-4D20-B02C-79B274CB7D15}" destId="{1C462BE0-95FF-492E-8400-EBF9C757CD81}" srcOrd="2" destOrd="0" presId="urn:microsoft.com/office/officeart/2018/2/layout/IconVerticalSolidList"/>
    <dgm:cxn modelId="{E4BD1C86-9532-42B3-8964-322D5B0AEDC6}" type="presParOf" srcId="{C0D3D733-4751-4D20-B02C-79B274CB7D15}" destId="{9BA17694-FA76-4542-A00E-D7A02E762DB8}" srcOrd="3" destOrd="0" presId="urn:microsoft.com/office/officeart/2018/2/layout/IconVerticalSolidList"/>
    <dgm:cxn modelId="{B3222498-B424-40B4-9A08-F0DBD234F977}" type="presParOf" srcId="{CEA3BAA5-5296-4552-B2B9-45C0A591A84E}" destId="{13F7A0F0-C763-4674-B5AB-7C9D840A17B3}" srcOrd="1" destOrd="0" presId="urn:microsoft.com/office/officeart/2018/2/layout/IconVerticalSolidList"/>
    <dgm:cxn modelId="{048A1036-D24E-408D-AC4C-6973E2DD1713}" type="presParOf" srcId="{CEA3BAA5-5296-4552-B2B9-45C0A591A84E}" destId="{E158ABD8-F266-4EF2-AC71-552F3424AB24}" srcOrd="2" destOrd="0" presId="urn:microsoft.com/office/officeart/2018/2/layout/IconVerticalSolidList"/>
    <dgm:cxn modelId="{02C7A90D-3261-49AE-A43F-56002184737A}" type="presParOf" srcId="{E158ABD8-F266-4EF2-AC71-552F3424AB24}" destId="{95843AC1-8F8D-4BEB-A366-3A04C51D42D4}" srcOrd="0" destOrd="0" presId="urn:microsoft.com/office/officeart/2018/2/layout/IconVerticalSolidList"/>
    <dgm:cxn modelId="{83D56FE4-0DF6-47E6-8BE6-2F68CB13AD64}" type="presParOf" srcId="{E158ABD8-F266-4EF2-AC71-552F3424AB24}" destId="{FE64A7F4-CC94-4926-843C-3E61BAD04AE4}" srcOrd="1" destOrd="0" presId="urn:microsoft.com/office/officeart/2018/2/layout/IconVerticalSolidList"/>
    <dgm:cxn modelId="{5938EDD8-C70E-491B-8A8A-F69544861052}" type="presParOf" srcId="{E158ABD8-F266-4EF2-AC71-552F3424AB24}" destId="{5EF11EF1-7618-4473-9CFD-84DFDD662609}" srcOrd="2" destOrd="0" presId="urn:microsoft.com/office/officeart/2018/2/layout/IconVerticalSolidList"/>
    <dgm:cxn modelId="{7D2738C2-1401-4678-A168-7879B1E86A93}" type="presParOf" srcId="{E158ABD8-F266-4EF2-AC71-552F3424AB24}" destId="{818C19E2-C8B7-483B-8E28-7EE6C8D0B58A}" srcOrd="3" destOrd="0" presId="urn:microsoft.com/office/officeart/2018/2/layout/IconVerticalSolidList"/>
    <dgm:cxn modelId="{B93C4732-BACB-47D3-8CAF-78B5FD688668}" type="presParOf" srcId="{CEA3BAA5-5296-4552-B2B9-45C0A591A84E}" destId="{7F66A8EB-584F-4AF0-B92A-8136DA6474BF}" srcOrd="3" destOrd="0" presId="urn:microsoft.com/office/officeart/2018/2/layout/IconVerticalSolidList"/>
    <dgm:cxn modelId="{D9C31BDA-863E-4812-9D95-5141B2F3F392}" type="presParOf" srcId="{CEA3BAA5-5296-4552-B2B9-45C0A591A84E}" destId="{FB78CA47-A01A-419C-A5E8-9E692E08D60A}" srcOrd="4" destOrd="0" presId="urn:microsoft.com/office/officeart/2018/2/layout/IconVerticalSolidList"/>
    <dgm:cxn modelId="{FB6FFF2A-FF77-410B-AF7B-9E116C52D0F9}" type="presParOf" srcId="{FB78CA47-A01A-419C-A5E8-9E692E08D60A}" destId="{3D2944C2-32A3-46EF-BFCB-66C6855DFE32}" srcOrd="0" destOrd="0" presId="urn:microsoft.com/office/officeart/2018/2/layout/IconVerticalSolidList"/>
    <dgm:cxn modelId="{86A163BE-20B9-408B-8DEE-EEB37FE185A8}" type="presParOf" srcId="{FB78CA47-A01A-419C-A5E8-9E692E08D60A}" destId="{6BD2AFF3-1452-4324-B882-1719CCB5A6A2}" srcOrd="1" destOrd="0" presId="urn:microsoft.com/office/officeart/2018/2/layout/IconVerticalSolidList"/>
    <dgm:cxn modelId="{BC981CCB-4711-457D-81E5-02F381253877}" type="presParOf" srcId="{FB78CA47-A01A-419C-A5E8-9E692E08D60A}" destId="{85D9D1F4-0C03-4EBD-8289-0FAEEC6D648B}" srcOrd="2" destOrd="0" presId="urn:microsoft.com/office/officeart/2018/2/layout/IconVerticalSolidList"/>
    <dgm:cxn modelId="{F4EE279D-8DE0-4A95-88A0-B75F2D65FDD0}" type="presParOf" srcId="{FB78CA47-A01A-419C-A5E8-9E692E08D60A}" destId="{B5C21798-6A00-497F-A5C5-96AFC52F3FE9}" srcOrd="3" destOrd="0" presId="urn:microsoft.com/office/officeart/2018/2/layout/IconVerticalSolidList"/>
    <dgm:cxn modelId="{954EABED-7D6E-4459-AA39-B9798CB3970F}" type="presParOf" srcId="{CEA3BAA5-5296-4552-B2B9-45C0A591A84E}" destId="{B5AD8EE7-0F0D-4175-8F21-DC57A3C4CBF2}" srcOrd="5" destOrd="0" presId="urn:microsoft.com/office/officeart/2018/2/layout/IconVerticalSolidList"/>
    <dgm:cxn modelId="{2D3BBD3C-7707-45B2-939B-997C6F3AAC79}" type="presParOf" srcId="{CEA3BAA5-5296-4552-B2B9-45C0A591A84E}" destId="{43CD129E-07BD-4E26-8359-BA884BAAFB0E}" srcOrd="6" destOrd="0" presId="urn:microsoft.com/office/officeart/2018/2/layout/IconVerticalSolidList"/>
    <dgm:cxn modelId="{DF25D0F8-D594-4120-AC1B-C4E66D7FCE9D}" type="presParOf" srcId="{43CD129E-07BD-4E26-8359-BA884BAAFB0E}" destId="{6CFCEB6C-A5D8-4D72-9825-5AE684FA2DDE}" srcOrd="0" destOrd="0" presId="urn:microsoft.com/office/officeart/2018/2/layout/IconVerticalSolidList"/>
    <dgm:cxn modelId="{6230D3D9-2108-46EA-9C8D-667E05FA5249}" type="presParOf" srcId="{43CD129E-07BD-4E26-8359-BA884BAAFB0E}" destId="{A1C46FC8-FD1E-491F-9258-2DCCB5F23643}" srcOrd="1" destOrd="0" presId="urn:microsoft.com/office/officeart/2018/2/layout/IconVerticalSolidList"/>
    <dgm:cxn modelId="{085B7EBD-C26E-4E33-A282-F5DD386C2785}" type="presParOf" srcId="{43CD129E-07BD-4E26-8359-BA884BAAFB0E}" destId="{721CAB2A-544C-4960-AA3F-9BA29D3526E0}" srcOrd="2" destOrd="0" presId="urn:microsoft.com/office/officeart/2018/2/layout/IconVerticalSolidList"/>
    <dgm:cxn modelId="{968CF431-31E2-47B4-8902-D212E51A5EAC}" type="presParOf" srcId="{43CD129E-07BD-4E26-8359-BA884BAAFB0E}" destId="{32FE3BB1-B37A-4282-992F-EFBECEBC660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97282C7-676D-4B9B-A5A6-1362A314706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B5F6896-ADB8-4B98-BD26-02DC9AAA2456}">
      <dgm:prSet/>
      <dgm:spPr/>
      <dgm:t>
        <a:bodyPr/>
        <a:lstStyle/>
        <a:p>
          <a:r>
            <a:rPr lang="en-US" dirty="0"/>
            <a:t>Frank J. N. (2020). Health and Well-Being in Learned Mindfulness. </a:t>
          </a:r>
          <a:r>
            <a:rPr lang="en-US" dirty="0">
              <a:hlinkClick xmlns:r="http://schemas.openxmlformats.org/officeDocument/2006/relationships" r:id="rId1"/>
            </a:rPr>
            <a:t>https://www.sciencedirect.com/topics/psychology/health-and-well-being#:~:text=Health%20and%20well%2Dbeing%20comprise,subjective%20experience%20and%20positive%20emotionality</a:t>
          </a:r>
          <a:r>
            <a:rPr lang="en-US" dirty="0"/>
            <a:t>.</a:t>
          </a:r>
        </a:p>
      </dgm:t>
    </dgm:pt>
    <dgm:pt modelId="{905ECC56-B67B-40BE-BE0D-DC1D5FD946C2}" type="parTrans" cxnId="{6B3F81DD-94C9-43BD-8AC3-33BBB6C04AE6}">
      <dgm:prSet/>
      <dgm:spPr/>
      <dgm:t>
        <a:bodyPr/>
        <a:lstStyle/>
        <a:p>
          <a:endParaRPr lang="en-US"/>
        </a:p>
      </dgm:t>
    </dgm:pt>
    <dgm:pt modelId="{787D0F0F-1959-4F35-A6C2-3AC12E758035}" type="sibTrans" cxnId="{6B3F81DD-94C9-43BD-8AC3-33BBB6C04AE6}">
      <dgm:prSet/>
      <dgm:spPr/>
      <dgm:t>
        <a:bodyPr/>
        <a:lstStyle/>
        <a:p>
          <a:endParaRPr lang="en-US"/>
        </a:p>
      </dgm:t>
    </dgm:pt>
    <dgm:pt modelId="{C76CD9EC-90BC-4BD9-926B-DA4C6662043F}">
      <dgm:prSet/>
      <dgm:spPr/>
      <dgm:t>
        <a:bodyPr/>
        <a:lstStyle/>
        <a:p>
          <a:r>
            <a:rPr lang="en-GB" b="0" i="0" dirty="0"/>
            <a:t>Ibrahim, A. K., Kelly, S. J., Adams, C. E., &amp; Glazebrook, C. (2013). A systematic review of studies of depression prevalence in university students. Journal of Psychiatric Research, 47(3), 391-400.</a:t>
          </a:r>
          <a:endParaRPr lang="en-US" dirty="0"/>
        </a:p>
      </dgm:t>
    </dgm:pt>
    <dgm:pt modelId="{E486EA27-F412-4ED4-99F1-83207D58DCF9}" type="parTrans" cxnId="{7B570800-C637-42BD-B5B0-371047A3C384}">
      <dgm:prSet/>
      <dgm:spPr/>
      <dgm:t>
        <a:bodyPr/>
        <a:lstStyle/>
        <a:p>
          <a:endParaRPr lang="en-US"/>
        </a:p>
      </dgm:t>
    </dgm:pt>
    <dgm:pt modelId="{603A4F68-731A-41EE-BDD2-FDB35AC436D1}" type="sibTrans" cxnId="{7B570800-C637-42BD-B5B0-371047A3C384}">
      <dgm:prSet/>
      <dgm:spPr/>
      <dgm:t>
        <a:bodyPr/>
        <a:lstStyle/>
        <a:p>
          <a:endParaRPr lang="en-US"/>
        </a:p>
      </dgm:t>
    </dgm:pt>
    <dgm:pt modelId="{793B4B7C-FD40-4EA3-BE0F-0D6672D7B660}">
      <dgm:prSet/>
      <dgm:spPr/>
      <dgm:t>
        <a:bodyPr/>
        <a:lstStyle/>
        <a:p>
          <a:r>
            <a:rPr lang="en-US" dirty="0"/>
            <a:t>Richardson, G. E. (2002). The metatheory of resilience and resiliency. Journal of Clinical Psychology, 58(3), 307-321.</a:t>
          </a:r>
        </a:p>
      </dgm:t>
    </dgm:pt>
    <dgm:pt modelId="{2ADD0CC3-515D-4D0B-A58C-36798ED67F74}" type="parTrans" cxnId="{97ADE8EC-A634-4022-A19D-445271F3848A}">
      <dgm:prSet/>
      <dgm:spPr/>
      <dgm:t>
        <a:bodyPr/>
        <a:lstStyle/>
        <a:p>
          <a:endParaRPr lang="en-US"/>
        </a:p>
      </dgm:t>
    </dgm:pt>
    <dgm:pt modelId="{FEB39291-73FC-44A7-A26B-AB631379BCEE}" type="sibTrans" cxnId="{97ADE8EC-A634-4022-A19D-445271F3848A}">
      <dgm:prSet/>
      <dgm:spPr/>
      <dgm:t>
        <a:bodyPr/>
        <a:lstStyle/>
        <a:p>
          <a:endParaRPr lang="en-US"/>
        </a:p>
      </dgm:t>
    </dgm:pt>
    <dgm:pt modelId="{B02E4C4B-2FBD-4F81-8054-CD60544E8A5C}">
      <dgm:prSet/>
      <dgm:spPr/>
      <dgm:t>
        <a:bodyPr/>
        <a:lstStyle/>
        <a:p>
          <a:r>
            <a:rPr lang="en-GB" b="0" i="0" dirty="0"/>
            <a:t>Vaez, M., &amp; Laflamme, L. (2012). Health behavior among adolescents: The role of life satisfaction and health cognitions. Scandinavian Journal of Public Health, 40(7), 651-660.</a:t>
          </a:r>
          <a:endParaRPr lang="en-US" dirty="0"/>
        </a:p>
      </dgm:t>
    </dgm:pt>
    <dgm:pt modelId="{22186CDD-A976-4107-815B-8693AC8B56AB}" type="parTrans" cxnId="{69FED75D-76E0-4048-B8C8-BF7C2FA9DB8D}">
      <dgm:prSet/>
      <dgm:spPr/>
      <dgm:t>
        <a:bodyPr/>
        <a:lstStyle/>
        <a:p>
          <a:endParaRPr lang="en-US"/>
        </a:p>
      </dgm:t>
    </dgm:pt>
    <dgm:pt modelId="{DA2175D8-317B-4BE4-8D21-EE53C7B0B357}" type="sibTrans" cxnId="{69FED75D-76E0-4048-B8C8-BF7C2FA9DB8D}">
      <dgm:prSet/>
      <dgm:spPr/>
      <dgm:t>
        <a:bodyPr/>
        <a:lstStyle/>
        <a:p>
          <a:endParaRPr lang="en-US"/>
        </a:p>
      </dgm:t>
    </dgm:pt>
    <dgm:pt modelId="{34754925-FEDA-498E-BF32-9B269A28CC18}">
      <dgm:prSet/>
      <dgm:spPr/>
      <dgm:t>
        <a:bodyPr/>
        <a:lstStyle/>
        <a:p>
          <a:r>
            <a:rPr lang="en-GB" b="0" i="0" dirty="0">
              <a:hlinkClick xmlns:r="http://schemas.openxmlformats.org/officeDocument/2006/relationships" r:id="rId2"/>
            </a:rPr>
            <a:t>https://www.youtube.com/watch?v=wr4N-SdekqY</a:t>
          </a:r>
          <a:endParaRPr lang="en-US" dirty="0"/>
        </a:p>
      </dgm:t>
    </dgm:pt>
    <dgm:pt modelId="{824AFE12-179B-4BF5-B9FB-5FA32EE3B956}" type="parTrans" cxnId="{D61E64FC-8600-44E9-96D3-AF45FD1867B7}">
      <dgm:prSet/>
      <dgm:spPr/>
      <dgm:t>
        <a:bodyPr/>
        <a:lstStyle/>
        <a:p>
          <a:endParaRPr lang="en-US"/>
        </a:p>
      </dgm:t>
    </dgm:pt>
    <dgm:pt modelId="{D049B503-62F6-4F69-8C63-BF8C9AC02FC5}" type="sibTrans" cxnId="{D61E64FC-8600-44E9-96D3-AF45FD1867B7}">
      <dgm:prSet/>
      <dgm:spPr/>
      <dgm:t>
        <a:bodyPr/>
        <a:lstStyle/>
        <a:p>
          <a:endParaRPr lang="en-US"/>
        </a:p>
      </dgm:t>
    </dgm:pt>
    <dgm:pt modelId="{3CDAABE3-7DD6-4464-9B7E-D8DA56C6A748}">
      <dgm:prSet/>
      <dgm:spPr/>
      <dgm:t>
        <a:bodyPr/>
        <a:lstStyle/>
        <a:p>
          <a:r>
            <a:rPr lang="en-US" dirty="0">
              <a:hlinkClick xmlns:r="http://schemas.openxmlformats.org/officeDocument/2006/relationships" r:id="rId3"/>
            </a:rPr>
            <a:t>https://www.youtube.com/watch?v=bcgyemmOmCA</a:t>
          </a:r>
          <a:endParaRPr lang="en-US" dirty="0"/>
        </a:p>
      </dgm:t>
    </dgm:pt>
    <dgm:pt modelId="{12D156AD-188D-46FC-B137-287D147E2216}" type="parTrans" cxnId="{4BCA65AE-0ADA-4DDF-ACEC-04B358DE9E0F}">
      <dgm:prSet/>
      <dgm:spPr/>
      <dgm:t>
        <a:bodyPr/>
        <a:lstStyle/>
        <a:p>
          <a:endParaRPr lang="en-US"/>
        </a:p>
      </dgm:t>
    </dgm:pt>
    <dgm:pt modelId="{ECF166B5-65E9-45AF-BF3C-C321D52278E0}" type="sibTrans" cxnId="{4BCA65AE-0ADA-4DDF-ACEC-04B358DE9E0F}">
      <dgm:prSet/>
      <dgm:spPr/>
      <dgm:t>
        <a:bodyPr/>
        <a:lstStyle/>
        <a:p>
          <a:endParaRPr lang="en-US"/>
        </a:p>
      </dgm:t>
    </dgm:pt>
    <dgm:pt modelId="{2EBAE24E-A167-1544-A698-0A9B05A94BBD}" type="pres">
      <dgm:prSet presAssocID="{997282C7-676D-4B9B-A5A6-1362A314706E}" presName="vert0" presStyleCnt="0">
        <dgm:presLayoutVars>
          <dgm:dir/>
          <dgm:animOne val="branch"/>
          <dgm:animLvl val="lvl"/>
        </dgm:presLayoutVars>
      </dgm:prSet>
      <dgm:spPr/>
    </dgm:pt>
    <dgm:pt modelId="{79349869-2BC3-BD4B-9F42-8B36FB60280C}" type="pres">
      <dgm:prSet presAssocID="{9B5F6896-ADB8-4B98-BD26-02DC9AAA2456}" presName="thickLine" presStyleLbl="alignNode1" presStyleIdx="0" presStyleCnt="6"/>
      <dgm:spPr/>
    </dgm:pt>
    <dgm:pt modelId="{70FF1BF1-A9D8-BC47-BAA8-8156728B08EF}" type="pres">
      <dgm:prSet presAssocID="{9B5F6896-ADB8-4B98-BD26-02DC9AAA2456}" presName="horz1" presStyleCnt="0"/>
      <dgm:spPr/>
    </dgm:pt>
    <dgm:pt modelId="{E37DD6D5-D82F-5347-8E52-F9906B746A0D}" type="pres">
      <dgm:prSet presAssocID="{9B5F6896-ADB8-4B98-BD26-02DC9AAA2456}" presName="tx1" presStyleLbl="revTx" presStyleIdx="0" presStyleCnt="6"/>
      <dgm:spPr/>
    </dgm:pt>
    <dgm:pt modelId="{11D4F3FD-1949-7F47-8925-CA0F47F4D8E7}" type="pres">
      <dgm:prSet presAssocID="{9B5F6896-ADB8-4B98-BD26-02DC9AAA2456}" presName="vert1" presStyleCnt="0"/>
      <dgm:spPr/>
    </dgm:pt>
    <dgm:pt modelId="{EF3D65D1-AD2D-3A47-9B70-10081511EAAD}" type="pres">
      <dgm:prSet presAssocID="{C76CD9EC-90BC-4BD9-926B-DA4C6662043F}" presName="thickLine" presStyleLbl="alignNode1" presStyleIdx="1" presStyleCnt="6"/>
      <dgm:spPr/>
    </dgm:pt>
    <dgm:pt modelId="{EEEF4544-4F51-2348-8104-DEEF3BC21D9F}" type="pres">
      <dgm:prSet presAssocID="{C76CD9EC-90BC-4BD9-926B-DA4C6662043F}" presName="horz1" presStyleCnt="0"/>
      <dgm:spPr/>
    </dgm:pt>
    <dgm:pt modelId="{90232A88-DD91-C349-A996-001FA1501B9E}" type="pres">
      <dgm:prSet presAssocID="{C76CD9EC-90BC-4BD9-926B-DA4C6662043F}" presName="tx1" presStyleLbl="revTx" presStyleIdx="1" presStyleCnt="6"/>
      <dgm:spPr/>
    </dgm:pt>
    <dgm:pt modelId="{2046D9BD-BDA3-AC46-9585-B339D8C0EC16}" type="pres">
      <dgm:prSet presAssocID="{C76CD9EC-90BC-4BD9-926B-DA4C6662043F}" presName="vert1" presStyleCnt="0"/>
      <dgm:spPr/>
    </dgm:pt>
    <dgm:pt modelId="{41C20FF2-AB9A-BB4F-B4D6-1DAA9F3E6A0D}" type="pres">
      <dgm:prSet presAssocID="{793B4B7C-FD40-4EA3-BE0F-0D6672D7B660}" presName="thickLine" presStyleLbl="alignNode1" presStyleIdx="2" presStyleCnt="6"/>
      <dgm:spPr/>
    </dgm:pt>
    <dgm:pt modelId="{2F84028F-43DA-9A4D-9CAC-EC5184B8F216}" type="pres">
      <dgm:prSet presAssocID="{793B4B7C-FD40-4EA3-BE0F-0D6672D7B660}" presName="horz1" presStyleCnt="0"/>
      <dgm:spPr/>
    </dgm:pt>
    <dgm:pt modelId="{A999094F-634E-DA40-B2C5-C7A73B814A33}" type="pres">
      <dgm:prSet presAssocID="{793B4B7C-FD40-4EA3-BE0F-0D6672D7B660}" presName="tx1" presStyleLbl="revTx" presStyleIdx="2" presStyleCnt="6"/>
      <dgm:spPr/>
    </dgm:pt>
    <dgm:pt modelId="{30E1816D-80E3-FC4C-A749-977233089EAD}" type="pres">
      <dgm:prSet presAssocID="{793B4B7C-FD40-4EA3-BE0F-0D6672D7B660}" presName="vert1" presStyleCnt="0"/>
      <dgm:spPr/>
    </dgm:pt>
    <dgm:pt modelId="{8787815E-E9C7-2047-87F2-5DE423CC5102}" type="pres">
      <dgm:prSet presAssocID="{B02E4C4B-2FBD-4F81-8054-CD60544E8A5C}" presName="thickLine" presStyleLbl="alignNode1" presStyleIdx="3" presStyleCnt="6"/>
      <dgm:spPr/>
    </dgm:pt>
    <dgm:pt modelId="{E8F2A500-FDA8-8043-9797-575A9F67F3AA}" type="pres">
      <dgm:prSet presAssocID="{B02E4C4B-2FBD-4F81-8054-CD60544E8A5C}" presName="horz1" presStyleCnt="0"/>
      <dgm:spPr/>
    </dgm:pt>
    <dgm:pt modelId="{2714DD3D-B35A-AE4D-81EB-661629F94E25}" type="pres">
      <dgm:prSet presAssocID="{B02E4C4B-2FBD-4F81-8054-CD60544E8A5C}" presName="tx1" presStyleLbl="revTx" presStyleIdx="3" presStyleCnt="6"/>
      <dgm:spPr/>
    </dgm:pt>
    <dgm:pt modelId="{45364D47-B2DE-2342-B6CB-3E7DE4286865}" type="pres">
      <dgm:prSet presAssocID="{B02E4C4B-2FBD-4F81-8054-CD60544E8A5C}" presName="vert1" presStyleCnt="0"/>
      <dgm:spPr/>
    </dgm:pt>
    <dgm:pt modelId="{8B9777F9-D2C7-9E44-A9F1-9A6EE6C21495}" type="pres">
      <dgm:prSet presAssocID="{34754925-FEDA-498E-BF32-9B269A28CC18}" presName="thickLine" presStyleLbl="alignNode1" presStyleIdx="4" presStyleCnt="6"/>
      <dgm:spPr/>
    </dgm:pt>
    <dgm:pt modelId="{70D3C5E9-FACF-A349-B265-762E168E1205}" type="pres">
      <dgm:prSet presAssocID="{34754925-FEDA-498E-BF32-9B269A28CC18}" presName="horz1" presStyleCnt="0"/>
      <dgm:spPr/>
    </dgm:pt>
    <dgm:pt modelId="{8F8475E7-2F94-434B-B7C4-CF5BA78FBA3C}" type="pres">
      <dgm:prSet presAssocID="{34754925-FEDA-498E-BF32-9B269A28CC18}" presName="tx1" presStyleLbl="revTx" presStyleIdx="4" presStyleCnt="6"/>
      <dgm:spPr/>
    </dgm:pt>
    <dgm:pt modelId="{20363AA8-2776-B445-9B57-0D60AC59C3A3}" type="pres">
      <dgm:prSet presAssocID="{34754925-FEDA-498E-BF32-9B269A28CC18}" presName="vert1" presStyleCnt="0"/>
      <dgm:spPr/>
    </dgm:pt>
    <dgm:pt modelId="{5FBE8C35-CC30-5045-A3CC-CD71C1BC37F0}" type="pres">
      <dgm:prSet presAssocID="{3CDAABE3-7DD6-4464-9B7E-D8DA56C6A748}" presName="thickLine" presStyleLbl="alignNode1" presStyleIdx="5" presStyleCnt="6"/>
      <dgm:spPr/>
    </dgm:pt>
    <dgm:pt modelId="{EB564662-B352-8544-BDFC-CA771011DA58}" type="pres">
      <dgm:prSet presAssocID="{3CDAABE3-7DD6-4464-9B7E-D8DA56C6A748}" presName="horz1" presStyleCnt="0"/>
      <dgm:spPr/>
    </dgm:pt>
    <dgm:pt modelId="{BBF8B7EA-A19D-3A48-9890-4127D658CA65}" type="pres">
      <dgm:prSet presAssocID="{3CDAABE3-7DD6-4464-9B7E-D8DA56C6A748}" presName="tx1" presStyleLbl="revTx" presStyleIdx="5" presStyleCnt="6"/>
      <dgm:spPr/>
    </dgm:pt>
    <dgm:pt modelId="{9126B8C7-4355-564A-88FA-F683CC2FEED0}" type="pres">
      <dgm:prSet presAssocID="{3CDAABE3-7DD6-4464-9B7E-D8DA56C6A748}" presName="vert1" presStyleCnt="0"/>
      <dgm:spPr/>
    </dgm:pt>
  </dgm:ptLst>
  <dgm:cxnLst>
    <dgm:cxn modelId="{7B570800-C637-42BD-B5B0-371047A3C384}" srcId="{997282C7-676D-4B9B-A5A6-1362A314706E}" destId="{C76CD9EC-90BC-4BD9-926B-DA4C6662043F}" srcOrd="1" destOrd="0" parTransId="{E486EA27-F412-4ED4-99F1-83207D58DCF9}" sibTransId="{603A4F68-731A-41EE-BDD2-FDB35AC436D1}"/>
    <dgm:cxn modelId="{F9D30341-8A86-B341-981E-E7D95660AF51}" type="presOf" srcId="{997282C7-676D-4B9B-A5A6-1362A314706E}" destId="{2EBAE24E-A167-1544-A698-0A9B05A94BBD}" srcOrd="0" destOrd="0" presId="urn:microsoft.com/office/officeart/2008/layout/LinedList"/>
    <dgm:cxn modelId="{69FED75D-76E0-4048-B8C8-BF7C2FA9DB8D}" srcId="{997282C7-676D-4B9B-A5A6-1362A314706E}" destId="{B02E4C4B-2FBD-4F81-8054-CD60544E8A5C}" srcOrd="3" destOrd="0" parTransId="{22186CDD-A976-4107-815B-8693AC8B56AB}" sibTransId="{DA2175D8-317B-4BE4-8D21-EE53C7B0B357}"/>
    <dgm:cxn modelId="{5F62B795-2393-0A4C-94EA-545657DC7599}" type="presOf" srcId="{793B4B7C-FD40-4EA3-BE0F-0D6672D7B660}" destId="{A999094F-634E-DA40-B2C5-C7A73B814A33}" srcOrd="0" destOrd="0" presId="urn:microsoft.com/office/officeart/2008/layout/LinedList"/>
    <dgm:cxn modelId="{45828DA0-8BB5-574C-9EC1-8F643B007412}" type="presOf" srcId="{C76CD9EC-90BC-4BD9-926B-DA4C6662043F}" destId="{90232A88-DD91-C349-A996-001FA1501B9E}" srcOrd="0" destOrd="0" presId="urn:microsoft.com/office/officeart/2008/layout/LinedList"/>
    <dgm:cxn modelId="{4BCA65AE-0ADA-4DDF-ACEC-04B358DE9E0F}" srcId="{997282C7-676D-4B9B-A5A6-1362A314706E}" destId="{3CDAABE3-7DD6-4464-9B7E-D8DA56C6A748}" srcOrd="5" destOrd="0" parTransId="{12D156AD-188D-46FC-B137-287D147E2216}" sibTransId="{ECF166B5-65E9-45AF-BF3C-C321D52278E0}"/>
    <dgm:cxn modelId="{3D6664C1-72AD-3A48-A7F5-061B9280C428}" type="presOf" srcId="{3CDAABE3-7DD6-4464-9B7E-D8DA56C6A748}" destId="{BBF8B7EA-A19D-3A48-9890-4127D658CA65}" srcOrd="0" destOrd="0" presId="urn:microsoft.com/office/officeart/2008/layout/LinedList"/>
    <dgm:cxn modelId="{4A8E40D6-7538-5544-8C4F-E2D197751F3B}" type="presOf" srcId="{9B5F6896-ADB8-4B98-BD26-02DC9AAA2456}" destId="{E37DD6D5-D82F-5347-8E52-F9906B746A0D}" srcOrd="0" destOrd="0" presId="urn:microsoft.com/office/officeart/2008/layout/LinedList"/>
    <dgm:cxn modelId="{6B3F81DD-94C9-43BD-8AC3-33BBB6C04AE6}" srcId="{997282C7-676D-4B9B-A5A6-1362A314706E}" destId="{9B5F6896-ADB8-4B98-BD26-02DC9AAA2456}" srcOrd="0" destOrd="0" parTransId="{905ECC56-B67B-40BE-BE0D-DC1D5FD946C2}" sibTransId="{787D0F0F-1959-4F35-A6C2-3AC12E758035}"/>
    <dgm:cxn modelId="{53A262E4-F01C-1346-8CBE-64354C2EAC3C}" type="presOf" srcId="{B02E4C4B-2FBD-4F81-8054-CD60544E8A5C}" destId="{2714DD3D-B35A-AE4D-81EB-661629F94E25}" srcOrd="0" destOrd="0" presId="urn:microsoft.com/office/officeart/2008/layout/LinedList"/>
    <dgm:cxn modelId="{830013E8-02BA-3B48-BBA6-D613950C7795}" type="presOf" srcId="{34754925-FEDA-498E-BF32-9B269A28CC18}" destId="{8F8475E7-2F94-434B-B7C4-CF5BA78FBA3C}" srcOrd="0" destOrd="0" presId="urn:microsoft.com/office/officeart/2008/layout/LinedList"/>
    <dgm:cxn modelId="{97ADE8EC-A634-4022-A19D-445271F3848A}" srcId="{997282C7-676D-4B9B-A5A6-1362A314706E}" destId="{793B4B7C-FD40-4EA3-BE0F-0D6672D7B660}" srcOrd="2" destOrd="0" parTransId="{2ADD0CC3-515D-4D0B-A58C-36798ED67F74}" sibTransId="{FEB39291-73FC-44A7-A26B-AB631379BCEE}"/>
    <dgm:cxn modelId="{D61E64FC-8600-44E9-96D3-AF45FD1867B7}" srcId="{997282C7-676D-4B9B-A5A6-1362A314706E}" destId="{34754925-FEDA-498E-BF32-9B269A28CC18}" srcOrd="4" destOrd="0" parTransId="{824AFE12-179B-4BF5-B9FB-5FA32EE3B956}" sibTransId="{D049B503-62F6-4F69-8C63-BF8C9AC02FC5}"/>
    <dgm:cxn modelId="{E35A4EC3-1280-B641-9979-DDC84AF6A4E9}" type="presParOf" srcId="{2EBAE24E-A167-1544-A698-0A9B05A94BBD}" destId="{79349869-2BC3-BD4B-9F42-8B36FB60280C}" srcOrd="0" destOrd="0" presId="urn:microsoft.com/office/officeart/2008/layout/LinedList"/>
    <dgm:cxn modelId="{A254B201-3E5D-C641-B56F-515D6723DCA4}" type="presParOf" srcId="{2EBAE24E-A167-1544-A698-0A9B05A94BBD}" destId="{70FF1BF1-A9D8-BC47-BAA8-8156728B08EF}" srcOrd="1" destOrd="0" presId="urn:microsoft.com/office/officeart/2008/layout/LinedList"/>
    <dgm:cxn modelId="{AA87EE9C-7A6C-F647-9B63-1CA7F1469EE3}" type="presParOf" srcId="{70FF1BF1-A9D8-BC47-BAA8-8156728B08EF}" destId="{E37DD6D5-D82F-5347-8E52-F9906B746A0D}" srcOrd="0" destOrd="0" presId="urn:microsoft.com/office/officeart/2008/layout/LinedList"/>
    <dgm:cxn modelId="{F2FE9493-FE2D-F944-87B5-E91B74E5CB6D}" type="presParOf" srcId="{70FF1BF1-A9D8-BC47-BAA8-8156728B08EF}" destId="{11D4F3FD-1949-7F47-8925-CA0F47F4D8E7}" srcOrd="1" destOrd="0" presId="urn:microsoft.com/office/officeart/2008/layout/LinedList"/>
    <dgm:cxn modelId="{38627574-CF50-274A-A456-C1B602BDF455}" type="presParOf" srcId="{2EBAE24E-A167-1544-A698-0A9B05A94BBD}" destId="{EF3D65D1-AD2D-3A47-9B70-10081511EAAD}" srcOrd="2" destOrd="0" presId="urn:microsoft.com/office/officeart/2008/layout/LinedList"/>
    <dgm:cxn modelId="{FFE278B6-E1C5-B044-B8A6-9AF39A0CEE64}" type="presParOf" srcId="{2EBAE24E-A167-1544-A698-0A9B05A94BBD}" destId="{EEEF4544-4F51-2348-8104-DEEF3BC21D9F}" srcOrd="3" destOrd="0" presId="urn:microsoft.com/office/officeart/2008/layout/LinedList"/>
    <dgm:cxn modelId="{4AF5AFD9-E0E3-9144-90A3-16A6E4BD6D8C}" type="presParOf" srcId="{EEEF4544-4F51-2348-8104-DEEF3BC21D9F}" destId="{90232A88-DD91-C349-A996-001FA1501B9E}" srcOrd="0" destOrd="0" presId="urn:microsoft.com/office/officeart/2008/layout/LinedList"/>
    <dgm:cxn modelId="{FA106846-A3B6-9949-A05E-5EB70103D0DF}" type="presParOf" srcId="{EEEF4544-4F51-2348-8104-DEEF3BC21D9F}" destId="{2046D9BD-BDA3-AC46-9585-B339D8C0EC16}" srcOrd="1" destOrd="0" presId="urn:microsoft.com/office/officeart/2008/layout/LinedList"/>
    <dgm:cxn modelId="{02F7B4D5-20DE-994F-B805-D5D2FEA3DAB0}" type="presParOf" srcId="{2EBAE24E-A167-1544-A698-0A9B05A94BBD}" destId="{41C20FF2-AB9A-BB4F-B4D6-1DAA9F3E6A0D}" srcOrd="4" destOrd="0" presId="urn:microsoft.com/office/officeart/2008/layout/LinedList"/>
    <dgm:cxn modelId="{11E54775-50C9-1F46-A2F2-E9D925503516}" type="presParOf" srcId="{2EBAE24E-A167-1544-A698-0A9B05A94BBD}" destId="{2F84028F-43DA-9A4D-9CAC-EC5184B8F216}" srcOrd="5" destOrd="0" presId="urn:microsoft.com/office/officeart/2008/layout/LinedList"/>
    <dgm:cxn modelId="{74AD7C4C-A09E-D341-9D57-8CAA6504C0DF}" type="presParOf" srcId="{2F84028F-43DA-9A4D-9CAC-EC5184B8F216}" destId="{A999094F-634E-DA40-B2C5-C7A73B814A33}" srcOrd="0" destOrd="0" presId="urn:microsoft.com/office/officeart/2008/layout/LinedList"/>
    <dgm:cxn modelId="{58891858-4C55-8C44-8EB8-DB4D8E7BE7F8}" type="presParOf" srcId="{2F84028F-43DA-9A4D-9CAC-EC5184B8F216}" destId="{30E1816D-80E3-FC4C-A749-977233089EAD}" srcOrd="1" destOrd="0" presId="urn:microsoft.com/office/officeart/2008/layout/LinedList"/>
    <dgm:cxn modelId="{80681899-DE0A-3A41-A581-D426F39A2462}" type="presParOf" srcId="{2EBAE24E-A167-1544-A698-0A9B05A94BBD}" destId="{8787815E-E9C7-2047-87F2-5DE423CC5102}" srcOrd="6" destOrd="0" presId="urn:microsoft.com/office/officeart/2008/layout/LinedList"/>
    <dgm:cxn modelId="{1F8A0034-18CC-CD4A-A4E6-11C5C73841A6}" type="presParOf" srcId="{2EBAE24E-A167-1544-A698-0A9B05A94BBD}" destId="{E8F2A500-FDA8-8043-9797-575A9F67F3AA}" srcOrd="7" destOrd="0" presId="urn:microsoft.com/office/officeart/2008/layout/LinedList"/>
    <dgm:cxn modelId="{0750D932-110A-6743-B3A0-7DB72440FA30}" type="presParOf" srcId="{E8F2A500-FDA8-8043-9797-575A9F67F3AA}" destId="{2714DD3D-B35A-AE4D-81EB-661629F94E25}" srcOrd="0" destOrd="0" presId="urn:microsoft.com/office/officeart/2008/layout/LinedList"/>
    <dgm:cxn modelId="{F6B5E141-D838-EE49-9EC4-407E2C060D77}" type="presParOf" srcId="{E8F2A500-FDA8-8043-9797-575A9F67F3AA}" destId="{45364D47-B2DE-2342-B6CB-3E7DE4286865}" srcOrd="1" destOrd="0" presId="urn:microsoft.com/office/officeart/2008/layout/LinedList"/>
    <dgm:cxn modelId="{F442D372-E818-374B-812A-95A074317A9C}" type="presParOf" srcId="{2EBAE24E-A167-1544-A698-0A9B05A94BBD}" destId="{8B9777F9-D2C7-9E44-A9F1-9A6EE6C21495}" srcOrd="8" destOrd="0" presId="urn:microsoft.com/office/officeart/2008/layout/LinedList"/>
    <dgm:cxn modelId="{28BD1E79-105A-C84B-9C85-00444EF05663}" type="presParOf" srcId="{2EBAE24E-A167-1544-A698-0A9B05A94BBD}" destId="{70D3C5E9-FACF-A349-B265-762E168E1205}" srcOrd="9" destOrd="0" presId="urn:microsoft.com/office/officeart/2008/layout/LinedList"/>
    <dgm:cxn modelId="{9F0CCA56-0A3E-5E47-A981-8C943AD3CC03}" type="presParOf" srcId="{70D3C5E9-FACF-A349-B265-762E168E1205}" destId="{8F8475E7-2F94-434B-B7C4-CF5BA78FBA3C}" srcOrd="0" destOrd="0" presId="urn:microsoft.com/office/officeart/2008/layout/LinedList"/>
    <dgm:cxn modelId="{AAAF6F0E-531D-674E-9135-0353A187CA66}" type="presParOf" srcId="{70D3C5E9-FACF-A349-B265-762E168E1205}" destId="{20363AA8-2776-B445-9B57-0D60AC59C3A3}" srcOrd="1" destOrd="0" presId="urn:microsoft.com/office/officeart/2008/layout/LinedList"/>
    <dgm:cxn modelId="{AC803B1B-9397-514F-A683-F3F0E65771E7}" type="presParOf" srcId="{2EBAE24E-A167-1544-A698-0A9B05A94BBD}" destId="{5FBE8C35-CC30-5045-A3CC-CD71C1BC37F0}" srcOrd="10" destOrd="0" presId="urn:microsoft.com/office/officeart/2008/layout/LinedList"/>
    <dgm:cxn modelId="{430B8DD6-FFD2-D444-8221-D05837DD2187}" type="presParOf" srcId="{2EBAE24E-A167-1544-A698-0A9B05A94BBD}" destId="{EB564662-B352-8544-BDFC-CA771011DA58}" srcOrd="11" destOrd="0" presId="urn:microsoft.com/office/officeart/2008/layout/LinedList"/>
    <dgm:cxn modelId="{441F1B0E-0BBC-E447-B2DB-331305E8FF9B}" type="presParOf" srcId="{EB564662-B352-8544-BDFC-CA771011DA58}" destId="{BBF8B7EA-A19D-3A48-9890-4127D658CA65}" srcOrd="0" destOrd="0" presId="urn:microsoft.com/office/officeart/2008/layout/LinedList"/>
    <dgm:cxn modelId="{214C2F03-BB52-0349-A289-0129C5F6F255}" type="presParOf" srcId="{EB564662-B352-8544-BDFC-CA771011DA58}" destId="{9126B8C7-4355-564A-88FA-F683CC2FEED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F0F913-7C40-4DC8-BA68-18934ECF178B}">
      <dsp:nvSpPr>
        <dsp:cNvPr id="0" name=""/>
        <dsp:cNvSpPr/>
      </dsp:nvSpPr>
      <dsp:spPr>
        <a:xfrm>
          <a:off x="0" y="2235"/>
          <a:ext cx="6132511" cy="1133035"/>
        </a:xfrm>
        <a:prstGeom prst="roundRect">
          <a:avLst>
            <a:gd name="adj" fmla="val 10000"/>
          </a:avLst>
        </a:prstGeom>
        <a:solidFill>
          <a:schemeClr val="bg2">
            <a:lumMod val="9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50586E-0293-4014-9B05-1D0919004C6D}">
      <dsp:nvSpPr>
        <dsp:cNvPr id="0" name=""/>
        <dsp:cNvSpPr/>
      </dsp:nvSpPr>
      <dsp:spPr>
        <a:xfrm>
          <a:off x="342743" y="257168"/>
          <a:ext cx="623169" cy="6231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7F8FF3-8655-4E5B-8089-BDA309323928}">
      <dsp:nvSpPr>
        <dsp:cNvPr id="0" name=""/>
        <dsp:cNvSpPr/>
      </dsp:nvSpPr>
      <dsp:spPr>
        <a:xfrm>
          <a:off x="1308655" y="2235"/>
          <a:ext cx="4823856" cy="1133035"/>
        </a:xfrm>
        <a:prstGeom prst="rect">
          <a:avLst/>
        </a:prstGeom>
        <a:solidFill>
          <a:schemeClr val="bg2">
            <a:lumMod val="9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913" tIns="119913" rIns="119913" bIns="11991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Upgrading abilities in life</a:t>
          </a:r>
        </a:p>
      </dsp:txBody>
      <dsp:txXfrm>
        <a:off x="1308655" y="2235"/>
        <a:ext cx="4823856" cy="1133035"/>
      </dsp:txXfrm>
    </dsp:sp>
    <dsp:sp modelId="{4A170746-1F01-45CF-BBF2-7826D688965C}">
      <dsp:nvSpPr>
        <dsp:cNvPr id="0" name=""/>
        <dsp:cNvSpPr/>
      </dsp:nvSpPr>
      <dsp:spPr>
        <a:xfrm>
          <a:off x="0" y="1418529"/>
          <a:ext cx="6132511" cy="1133035"/>
        </a:xfrm>
        <a:prstGeom prst="roundRect">
          <a:avLst>
            <a:gd name="adj" fmla="val 10000"/>
          </a:avLst>
        </a:prstGeom>
        <a:solidFill>
          <a:schemeClr val="bg2">
            <a:lumMod val="9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2F4325-36B6-4C8A-B045-6D8F215C99F4}">
      <dsp:nvSpPr>
        <dsp:cNvPr id="0" name=""/>
        <dsp:cNvSpPr/>
      </dsp:nvSpPr>
      <dsp:spPr>
        <a:xfrm>
          <a:off x="342743" y="1673462"/>
          <a:ext cx="623169" cy="6231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73037A-935D-4E0F-A7AA-8ABA06CDF56E}">
      <dsp:nvSpPr>
        <dsp:cNvPr id="0" name=""/>
        <dsp:cNvSpPr/>
      </dsp:nvSpPr>
      <dsp:spPr>
        <a:xfrm>
          <a:off x="1308655" y="1418529"/>
          <a:ext cx="4823856" cy="1133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913" tIns="119913" rIns="119913" bIns="11991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Achievements</a:t>
          </a:r>
        </a:p>
      </dsp:txBody>
      <dsp:txXfrm>
        <a:off x="1308655" y="1418529"/>
        <a:ext cx="4823856" cy="1133035"/>
      </dsp:txXfrm>
    </dsp:sp>
    <dsp:sp modelId="{405D18D6-ABC9-4542-A863-2BF776CC6990}">
      <dsp:nvSpPr>
        <dsp:cNvPr id="0" name=""/>
        <dsp:cNvSpPr/>
      </dsp:nvSpPr>
      <dsp:spPr>
        <a:xfrm>
          <a:off x="0" y="2834823"/>
          <a:ext cx="6132511" cy="1133035"/>
        </a:xfrm>
        <a:prstGeom prst="roundRect">
          <a:avLst>
            <a:gd name="adj" fmla="val 10000"/>
          </a:avLst>
        </a:prstGeom>
        <a:solidFill>
          <a:schemeClr val="bg2">
            <a:lumMod val="9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A9E438-27EF-45D7-8034-0087CFBC6294}">
      <dsp:nvSpPr>
        <dsp:cNvPr id="0" name=""/>
        <dsp:cNvSpPr/>
      </dsp:nvSpPr>
      <dsp:spPr>
        <a:xfrm>
          <a:off x="342743" y="3089756"/>
          <a:ext cx="623169" cy="6231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A4EA15-EC29-4440-8E71-8A04392084DE}">
      <dsp:nvSpPr>
        <dsp:cNvPr id="0" name=""/>
        <dsp:cNvSpPr/>
      </dsp:nvSpPr>
      <dsp:spPr>
        <a:xfrm>
          <a:off x="1308655" y="2834823"/>
          <a:ext cx="4823856" cy="1133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913" tIns="119913" rIns="119913" bIns="11991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Being ready for work environment </a:t>
          </a:r>
        </a:p>
      </dsp:txBody>
      <dsp:txXfrm>
        <a:off x="1308655" y="2834823"/>
        <a:ext cx="4823856" cy="1133035"/>
      </dsp:txXfrm>
    </dsp:sp>
    <dsp:sp modelId="{1DED2605-449F-4952-8B41-0E3971056667}">
      <dsp:nvSpPr>
        <dsp:cNvPr id="0" name=""/>
        <dsp:cNvSpPr/>
      </dsp:nvSpPr>
      <dsp:spPr>
        <a:xfrm>
          <a:off x="0" y="4251117"/>
          <a:ext cx="6132511" cy="1133035"/>
        </a:xfrm>
        <a:prstGeom prst="roundRect">
          <a:avLst>
            <a:gd name="adj" fmla="val 10000"/>
          </a:avLst>
        </a:prstGeom>
        <a:solidFill>
          <a:schemeClr val="bg2">
            <a:lumMod val="9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96ADFC-81C7-4207-B319-778F1403166F}">
      <dsp:nvSpPr>
        <dsp:cNvPr id="0" name=""/>
        <dsp:cNvSpPr/>
      </dsp:nvSpPr>
      <dsp:spPr>
        <a:xfrm>
          <a:off x="342743" y="4506050"/>
          <a:ext cx="623169" cy="62316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85A961-A001-406B-AAA5-0A747B2D8C1F}">
      <dsp:nvSpPr>
        <dsp:cNvPr id="0" name=""/>
        <dsp:cNvSpPr/>
      </dsp:nvSpPr>
      <dsp:spPr>
        <a:xfrm>
          <a:off x="1308655" y="4251117"/>
          <a:ext cx="4823856" cy="1133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913" tIns="119913" rIns="119913" bIns="11991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Mental Health </a:t>
          </a:r>
        </a:p>
      </dsp:txBody>
      <dsp:txXfrm>
        <a:off x="1308655" y="4251117"/>
        <a:ext cx="4823856" cy="11330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9793B4-BF74-43E4-8C22-7FDDAC6EDED9}">
      <dsp:nvSpPr>
        <dsp:cNvPr id="0" name=""/>
        <dsp:cNvSpPr/>
      </dsp:nvSpPr>
      <dsp:spPr>
        <a:xfrm>
          <a:off x="0" y="2408"/>
          <a:ext cx="6300606" cy="1220773"/>
        </a:xfrm>
        <a:prstGeom prst="roundRect">
          <a:avLst>
            <a:gd name="adj" fmla="val 10000"/>
          </a:avLst>
        </a:prstGeom>
        <a:solidFill>
          <a:schemeClr val="bg2">
            <a:lumMod val="9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1BA886-23A8-4914-A53E-B2DEE1585574}">
      <dsp:nvSpPr>
        <dsp:cNvPr id="0" name=""/>
        <dsp:cNvSpPr/>
      </dsp:nvSpPr>
      <dsp:spPr>
        <a:xfrm>
          <a:off x="369283" y="277082"/>
          <a:ext cx="671425" cy="6714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A17694-FA76-4542-A00E-D7A02E762DB8}">
      <dsp:nvSpPr>
        <dsp:cNvPr id="0" name=""/>
        <dsp:cNvSpPr/>
      </dsp:nvSpPr>
      <dsp:spPr>
        <a:xfrm>
          <a:off x="1409993" y="2408"/>
          <a:ext cx="4890613" cy="12207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198" tIns="129198" rIns="129198" bIns="12919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Success in university.</a:t>
          </a:r>
        </a:p>
      </dsp:txBody>
      <dsp:txXfrm>
        <a:off x="1409993" y="2408"/>
        <a:ext cx="4890613" cy="1220773"/>
      </dsp:txXfrm>
    </dsp:sp>
    <dsp:sp modelId="{95843AC1-8F8D-4BEB-A366-3A04C51D42D4}">
      <dsp:nvSpPr>
        <dsp:cNvPr id="0" name=""/>
        <dsp:cNvSpPr/>
      </dsp:nvSpPr>
      <dsp:spPr>
        <a:xfrm>
          <a:off x="0" y="1528375"/>
          <a:ext cx="6300606" cy="1220773"/>
        </a:xfrm>
        <a:prstGeom prst="roundRect">
          <a:avLst>
            <a:gd name="adj" fmla="val 10000"/>
          </a:avLst>
        </a:prstGeom>
        <a:solidFill>
          <a:schemeClr val="bg2">
            <a:lumMod val="9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64A7F4-CC94-4926-843C-3E61BAD04AE4}">
      <dsp:nvSpPr>
        <dsp:cNvPr id="0" name=""/>
        <dsp:cNvSpPr/>
      </dsp:nvSpPr>
      <dsp:spPr>
        <a:xfrm>
          <a:off x="369283" y="1803049"/>
          <a:ext cx="671425" cy="6714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8C19E2-C8B7-483B-8E28-7EE6C8D0B58A}">
      <dsp:nvSpPr>
        <dsp:cNvPr id="0" name=""/>
        <dsp:cNvSpPr/>
      </dsp:nvSpPr>
      <dsp:spPr>
        <a:xfrm>
          <a:off x="1409993" y="1528375"/>
          <a:ext cx="4890613" cy="12207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198" tIns="129198" rIns="129198" bIns="12919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General health and taking care of it.</a:t>
          </a:r>
        </a:p>
      </dsp:txBody>
      <dsp:txXfrm>
        <a:off x="1409993" y="1528375"/>
        <a:ext cx="4890613" cy="1220773"/>
      </dsp:txXfrm>
    </dsp:sp>
    <dsp:sp modelId="{3D2944C2-32A3-46EF-BFCB-66C6855DFE32}">
      <dsp:nvSpPr>
        <dsp:cNvPr id="0" name=""/>
        <dsp:cNvSpPr/>
      </dsp:nvSpPr>
      <dsp:spPr>
        <a:xfrm>
          <a:off x="0" y="3054341"/>
          <a:ext cx="6300606" cy="1220773"/>
        </a:xfrm>
        <a:prstGeom prst="roundRect">
          <a:avLst>
            <a:gd name="adj" fmla="val 10000"/>
          </a:avLst>
        </a:prstGeom>
        <a:solidFill>
          <a:schemeClr val="bg2">
            <a:lumMod val="9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D2AFF3-1452-4324-B882-1719CCB5A6A2}">
      <dsp:nvSpPr>
        <dsp:cNvPr id="0" name=""/>
        <dsp:cNvSpPr/>
      </dsp:nvSpPr>
      <dsp:spPr>
        <a:xfrm>
          <a:off x="369283" y="3329015"/>
          <a:ext cx="671425" cy="6714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C21798-6A00-497F-A5C5-96AFC52F3FE9}">
      <dsp:nvSpPr>
        <dsp:cNvPr id="0" name=""/>
        <dsp:cNvSpPr/>
      </dsp:nvSpPr>
      <dsp:spPr>
        <a:xfrm>
          <a:off x="1409993" y="3054341"/>
          <a:ext cx="4890613" cy="12207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198" tIns="129198" rIns="129198" bIns="12919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Reduced stress.</a:t>
          </a:r>
        </a:p>
      </dsp:txBody>
      <dsp:txXfrm>
        <a:off x="1409993" y="3054341"/>
        <a:ext cx="4890613" cy="1220773"/>
      </dsp:txXfrm>
    </dsp:sp>
    <dsp:sp modelId="{6CFCEB6C-A5D8-4D72-9825-5AE684FA2DDE}">
      <dsp:nvSpPr>
        <dsp:cNvPr id="0" name=""/>
        <dsp:cNvSpPr/>
      </dsp:nvSpPr>
      <dsp:spPr>
        <a:xfrm>
          <a:off x="0" y="4580308"/>
          <a:ext cx="6300606" cy="1220773"/>
        </a:xfrm>
        <a:prstGeom prst="roundRect">
          <a:avLst>
            <a:gd name="adj" fmla="val 10000"/>
          </a:avLst>
        </a:prstGeom>
        <a:solidFill>
          <a:schemeClr val="bg2">
            <a:lumMod val="9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C46FC8-FD1E-491F-9258-2DCCB5F23643}">
      <dsp:nvSpPr>
        <dsp:cNvPr id="0" name=""/>
        <dsp:cNvSpPr/>
      </dsp:nvSpPr>
      <dsp:spPr>
        <a:xfrm>
          <a:off x="369283" y="4854982"/>
          <a:ext cx="671425" cy="67142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FE3BB1-B37A-4282-992F-EFBECEBC6600}">
      <dsp:nvSpPr>
        <dsp:cNvPr id="0" name=""/>
        <dsp:cNvSpPr/>
      </dsp:nvSpPr>
      <dsp:spPr>
        <a:xfrm>
          <a:off x="1409993" y="4580308"/>
          <a:ext cx="4890613" cy="12207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198" tIns="129198" rIns="129198" bIns="12919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Peace of mind.</a:t>
          </a:r>
        </a:p>
      </dsp:txBody>
      <dsp:txXfrm>
        <a:off x="1409993" y="4580308"/>
        <a:ext cx="4890613" cy="122077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349869-2BC3-BD4B-9F42-8B36FB60280C}">
      <dsp:nvSpPr>
        <dsp:cNvPr id="0" name=""/>
        <dsp:cNvSpPr/>
      </dsp:nvSpPr>
      <dsp:spPr>
        <a:xfrm>
          <a:off x="0" y="2770"/>
          <a:ext cx="1085584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7DD6D5-D82F-5347-8E52-F9906B746A0D}">
      <dsp:nvSpPr>
        <dsp:cNvPr id="0" name=""/>
        <dsp:cNvSpPr/>
      </dsp:nvSpPr>
      <dsp:spPr>
        <a:xfrm>
          <a:off x="0" y="2770"/>
          <a:ext cx="10855841" cy="944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Frank J. N. (2020). Health and Well-Being in Learned Mindfulness. </a:t>
          </a:r>
          <a:r>
            <a:rPr lang="en-US" sz="1600" kern="1200" dirty="0">
              <a:hlinkClick xmlns:r="http://schemas.openxmlformats.org/officeDocument/2006/relationships" r:id="rId1"/>
            </a:rPr>
            <a:t>https://www.sciencedirect.com/topics/psychology/health-and-well-being#:~:text=Health%20and%20well%2Dbeing%20comprise,subjective%20experience%20and%20positive%20emotionality</a:t>
          </a:r>
          <a:r>
            <a:rPr lang="en-US" sz="1600" kern="1200" dirty="0"/>
            <a:t>.</a:t>
          </a:r>
        </a:p>
      </dsp:txBody>
      <dsp:txXfrm>
        <a:off x="0" y="2770"/>
        <a:ext cx="10855841" cy="944731"/>
      </dsp:txXfrm>
    </dsp:sp>
    <dsp:sp modelId="{EF3D65D1-AD2D-3A47-9B70-10081511EAAD}">
      <dsp:nvSpPr>
        <dsp:cNvPr id="0" name=""/>
        <dsp:cNvSpPr/>
      </dsp:nvSpPr>
      <dsp:spPr>
        <a:xfrm>
          <a:off x="0" y="947502"/>
          <a:ext cx="1085584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232A88-DD91-C349-A996-001FA1501B9E}">
      <dsp:nvSpPr>
        <dsp:cNvPr id="0" name=""/>
        <dsp:cNvSpPr/>
      </dsp:nvSpPr>
      <dsp:spPr>
        <a:xfrm>
          <a:off x="0" y="947502"/>
          <a:ext cx="10855841" cy="944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/>
            <a:t>Ibrahim, A. K., Kelly, S. J., Adams, C. E., &amp; Glazebrook, C. (2013). A systematic review of studies of depression prevalence in university students. Journal of Psychiatric Research, 47(3), 391-400.</a:t>
          </a:r>
          <a:endParaRPr lang="en-US" sz="1600" kern="1200" dirty="0"/>
        </a:p>
      </dsp:txBody>
      <dsp:txXfrm>
        <a:off x="0" y="947502"/>
        <a:ext cx="10855841" cy="944731"/>
      </dsp:txXfrm>
    </dsp:sp>
    <dsp:sp modelId="{41C20FF2-AB9A-BB4F-B4D6-1DAA9F3E6A0D}">
      <dsp:nvSpPr>
        <dsp:cNvPr id="0" name=""/>
        <dsp:cNvSpPr/>
      </dsp:nvSpPr>
      <dsp:spPr>
        <a:xfrm>
          <a:off x="0" y="1892233"/>
          <a:ext cx="1085584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99094F-634E-DA40-B2C5-C7A73B814A33}">
      <dsp:nvSpPr>
        <dsp:cNvPr id="0" name=""/>
        <dsp:cNvSpPr/>
      </dsp:nvSpPr>
      <dsp:spPr>
        <a:xfrm>
          <a:off x="0" y="1892233"/>
          <a:ext cx="10855841" cy="944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Richardson, G. E. (2002). The metatheory of resilience and resiliency. Journal of Clinical Psychology, 58(3), 307-321.</a:t>
          </a:r>
        </a:p>
      </dsp:txBody>
      <dsp:txXfrm>
        <a:off x="0" y="1892233"/>
        <a:ext cx="10855841" cy="944731"/>
      </dsp:txXfrm>
    </dsp:sp>
    <dsp:sp modelId="{8787815E-E9C7-2047-87F2-5DE423CC5102}">
      <dsp:nvSpPr>
        <dsp:cNvPr id="0" name=""/>
        <dsp:cNvSpPr/>
      </dsp:nvSpPr>
      <dsp:spPr>
        <a:xfrm>
          <a:off x="0" y="2836965"/>
          <a:ext cx="1085584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14DD3D-B35A-AE4D-81EB-661629F94E25}">
      <dsp:nvSpPr>
        <dsp:cNvPr id="0" name=""/>
        <dsp:cNvSpPr/>
      </dsp:nvSpPr>
      <dsp:spPr>
        <a:xfrm>
          <a:off x="0" y="2836965"/>
          <a:ext cx="10855841" cy="944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/>
            <a:t>Vaez, M., &amp; Laflamme, L. (2012). Health behavior among adolescents: The role of life satisfaction and health cognitions. Scandinavian Journal of Public Health, 40(7), 651-660.</a:t>
          </a:r>
          <a:endParaRPr lang="en-US" sz="1600" kern="1200" dirty="0"/>
        </a:p>
      </dsp:txBody>
      <dsp:txXfrm>
        <a:off x="0" y="2836965"/>
        <a:ext cx="10855841" cy="944731"/>
      </dsp:txXfrm>
    </dsp:sp>
    <dsp:sp modelId="{8B9777F9-D2C7-9E44-A9F1-9A6EE6C21495}">
      <dsp:nvSpPr>
        <dsp:cNvPr id="0" name=""/>
        <dsp:cNvSpPr/>
      </dsp:nvSpPr>
      <dsp:spPr>
        <a:xfrm>
          <a:off x="0" y="3781697"/>
          <a:ext cx="1085584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8475E7-2F94-434B-B7C4-CF5BA78FBA3C}">
      <dsp:nvSpPr>
        <dsp:cNvPr id="0" name=""/>
        <dsp:cNvSpPr/>
      </dsp:nvSpPr>
      <dsp:spPr>
        <a:xfrm>
          <a:off x="0" y="3781697"/>
          <a:ext cx="10855841" cy="944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>
              <a:hlinkClick xmlns:r="http://schemas.openxmlformats.org/officeDocument/2006/relationships" r:id="rId2"/>
            </a:rPr>
            <a:t>https://www.youtube.com/watch?v=wr4N-SdekqY</a:t>
          </a:r>
          <a:endParaRPr lang="en-US" sz="1600" kern="1200" dirty="0"/>
        </a:p>
      </dsp:txBody>
      <dsp:txXfrm>
        <a:off x="0" y="3781697"/>
        <a:ext cx="10855841" cy="944731"/>
      </dsp:txXfrm>
    </dsp:sp>
    <dsp:sp modelId="{5FBE8C35-CC30-5045-A3CC-CD71C1BC37F0}">
      <dsp:nvSpPr>
        <dsp:cNvPr id="0" name=""/>
        <dsp:cNvSpPr/>
      </dsp:nvSpPr>
      <dsp:spPr>
        <a:xfrm>
          <a:off x="0" y="4726428"/>
          <a:ext cx="1085584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F8B7EA-A19D-3A48-9890-4127D658CA65}">
      <dsp:nvSpPr>
        <dsp:cNvPr id="0" name=""/>
        <dsp:cNvSpPr/>
      </dsp:nvSpPr>
      <dsp:spPr>
        <a:xfrm>
          <a:off x="0" y="4726428"/>
          <a:ext cx="10855841" cy="944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hlinkClick xmlns:r="http://schemas.openxmlformats.org/officeDocument/2006/relationships" r:id="rId3"/>
            </a:rPr>
            <a:t>https://www.youtube.com/watch?v=bcgyemmOmCA</a:t>
          </a:r>
          <a:endParaRPr lang="en-US" sz="1600" kern="1200" dirty="0"/>
        </a:p>
      </dsp:txBody>
      <dsp:txXfrm>
        <a:off x="0" y="4726428"/>
        <a:ext cx="10855841" cy="9447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F368F3-9475-4E43-9E97-5D779D6C4955}" type="datetimeFigureOut">
              <a:rPr lang="en-US" smtClean="0"/>
              <a:t>11/3/23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E98368-5CAA-4243-AC52-0B4293DEB52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43304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E98368-5CAA-4243-AC52-0B4293DEB52B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5823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E98368-5CAA-4243-AC52-0B4293DEB52B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89993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balanced way of life and taking care of yourself are important for maintaining good health.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E98368-5CAA-4243-AC52-0B4293DEB52B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40093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E98368-5CAA-4243-AC52-0B4293DEB52B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05537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D45D0-D581-0E97-AA3F-CA5DC89611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586D27-98B5-A629-35F9-6B0CCD102B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53222D-5258-E89B-1995-D9B72C5ADB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8A8F7-395B-A948-B858-CC5C03407FCD}" type="datetimeFigureOut">
              <a:rPr lang="en-US" smtClean="0"/>
              <a:t>11/3/23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55548D-7FAD-9774-D620-97E70E446F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D91890-B2FC-8586-BE5C-AF866FC07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784C2-7402-A24A-AF8A-6D299ABA69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83237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68A88-2E5E-EF75-0163-0496404C80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E64D9B-6444-7231-0DE4-BB1E764BC3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CFB4F0-73CD-5A46-7C7A-6B6F8E098E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8A8F7-395B-A948-B858-CC5C03407FCD}" type="datetimeFigureOut">
              <a:rPr lang="en-US" smtClean="0"/>
              <a:t>11/3/23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94F725-25C8-95E2-0702-8D139A3386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816963-C6B6-78BC-9825-8231915CE7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784C2-7402-A24A-AF8A-6D299ABA69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20735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BB7C1-E371-6B0D-A63A-FFA379340E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2F2BC4-99B1-575A-71D5-7C43D9DFF5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C453A1-DCA8-DAEB-21DB-27D8835FB0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8A8F7-395B-A948-B858-CC5C03407FCD}" type="datetimeFigureOut">
              <a:rPr lang="en-US" smtClean="0"/>
              <a:t>11/3/23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E31684-DC57-AB1B-B52E-1F03BCF4FF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CBB747-F6A4-13E6-4D22-113E124B4A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784C2-7402-A24A-AF8A-6D299ABA69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14771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4DF99-55EA-197E-3A43-523867F422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380FB2-764F-9B59-7993-2BF050A0C4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78BD6A-1446-87C7-CAFE-B699E91F27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3B4083-8FF2-58A5-EF9D-A59F52AE1B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8A8F7-395B-A948-B858-CC5C03407FCD}" type="datetimeFigureOut">
              <a:rPr lang="en-US" smtClean="0"/>
              <a:t>11/3/23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AACCB2-1088-42ED-2580-258206D829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729283-DD71-6110-7210-567BA36B66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784C2-7402-A24A-AF8A-6D299ABA69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42887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2AF3D4-FAB5-2608-DD94-9965CCC19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57F66E-49D3-A091-42A0-BA0DD72D25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63ED4A-6143-448E-BE40-9B44DE3271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69BFE10-387C-CB4F-FAE1-02A3D4017E3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6D7BD4F-BE3B-8A10-1874-4194FE581DD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657BFCF-C9D2-F9E8-8F41-742FB79AF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8A8F7-395B-A948-B858-CC5C03407FCD}" type="datetimeFigureOut">
              <a:rPr lang="en-US" smtClean="0"/>
              <a:t>11/3/23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C788BC-3636-36EA-4B3B-59E2CC3D2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63CEF0-29F5-3500-A0C5-52AC1F73CF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784C2-7402-A24A-AF8A-6D299ABA69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3302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5A0C1E-4CB9-D538-25F4-EE4DC6121D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B90AA9-0207-4637-BFD4-34685A9647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8A8F7-395B-A948-B858-CC5C03407FCD}" type="datetimeFigureOut">
              <a:rPr lang="en-US" smtClean="0"/>
              <a:t>11/3/23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78B4AD-1455-9333-FF57-A1B8DCD494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BA1A67-DEC3-5104-E5C1-DE179D4413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784C2-7402-A24A-AF8A-6D299ABA69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49622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F134A56-E96F-AA6C-77D9-261F03A6D0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8A8F7-395B-A948-B858-CC5C03407FCD}" type="datetimeFigureOut">
              <a:rPr lang="en-US" smtClean="0"/>
              <a:t>11/3/23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29FE1E-1DEA-130A-AD91-4D00578E2A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2FB6EC-66EA-3AFF-EE8F-24438A1395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784C2-7402-A24A-AF8A-6D299ABA69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73068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94C7B-1587-AD8F-78A3-A24D11A34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3B9A1-6EB4-D627-C51B-A18C7B1710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AA822E-4D7A-D59E-453B-13835EFF8A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43D140-4102-D520-50B4-317E51FE58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8A8F7-395B-A948-B858-CC5C03407FCD}" type="datetimeFigureOut">
              <a:rPr lang="en-US" smtClean="0"/>
              <a:t>11/3/23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713D1A-AB19-3A34-933D-617FAD152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11FFB0-EE47-71BB-43C7-4E0610910A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784C2-7402-A24A-AF8A-6D299ABA69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4755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FFDBA-6A93-DCC8-EE7D-FD9532BE4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FBFCC06-BEE0-1D04-9F39-72EF7F0F67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EB0135-AA40-277F-8B86-9BFBFF392F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C019CA-C1BF-5E63-F610-D70DA151B3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8A8F7-395B-A948-B858-CC5C03407FCD}" type="datetimeFigureOut">
              <a:rPr lang="en-US" smtClean="0"/>
              <a:t>11/3/23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A68384-A734-73B1-9307-70BEFCB44B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7C0E07-E752-9011-1D84-4E409F6D73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784C2-7402-A24A-AF8A-6D299ABA69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18502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251B11-17C6-D033-B4F4-80FD062D12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7CA90B-FD20-7811-C232-7634F5B120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B0A0B-E257-E801-C83C-80B2DBD10E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8A8F7-395B-A948-B858-CC5C03407FCD}" type="datetimeFigureOut">
              <a:rPr lang="en-US" smtClean="0"/>
              <a:t>11/3/23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A79400-B039-45E1-2CBB-F2B737C474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02C21E-EDAB-A865-5A4E-DEDD30F9C5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784C2-7402-A24A-AF8A-6D299ABA69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94255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D2F81BF-A246-D7F8-5C5F-7DD058BFD65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A6C502-2E05-EF03-7743-84858FFB00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F82621-5DAC-1719-8EFB-28CECF0B0F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8A8F7-395B-A948-B858-CC5C03407FCD}" type="datetimeFigureOut">
              <a:rPr lang="en-US" smtClean="0"/>
              <a:t>11/3/23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ED1757-D128-332D-F9AE-9199AB61A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0AB8BE-BF97-DC19-4FCD-97202C561A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D784C2-7402-A24A-AF8A-6D299ABA69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7084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89A975B-E86C-6D73-911E-0A70804237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15FAC1-DAB2-6BE1-E1B7-F7C78BFDD5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6F1F29-EC76-8819-818E-B6004BC9755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D8A8F7-395B-A948-B858-CC5C03407FCD}" type="datetimeFigureOut">
              <a:rPr lang="en-US" smtClean="0"/>
              <a:t>11/3/23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B87A99-FC59-3574-D55B-E03E4B0306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0B5F59-A17E-762F-B010-15B7FC8754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D784C2-7402-A24A-AF8A-6D299ABA69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02085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8.xml"/><Relationship Id="rId7" Type="http://schemas.openxmlformats.org/officeDocument/2006/relationships/diagramQuickStyle" Target="../diagrams/quickStyle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13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15.png"/><Relationship Id="rId5" Type="http://schemas.openxmlformats.org/officeDocument/2006/relationships/image" Target="../media/image14.jpe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8.xml"/><Relationship Id="rId7" Type="http://schemas.openxmlformats.org/officeDocument/2006/relationships/diagramQuickStyle" Target="../diagrams/quickStyle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4.png"/><Relationship Id="rId4" Type="http://schemas.openxmlformats.org/officeDocument/2006/relationships/notesSlide" Target="../notesSlides/notesSlide4.xml"/><Relationship Id="rId9" Type="http://schemas.microsoft.com/office/2007/relationships/diagramDrawing" Target="../diagrams/drawing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3.xml"/><Relationship Id="rId7" Type="http://schemas.openxmlformats.org/officeDocument/2006/relationships/diagramColors" Target="../diagrams/colors3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26" name="Picture 2" descr="Coronavirus: Building Mental Health Resilience | NAMI: National Alliance on  Mental Illness">
            <a:extLst>
              <a:ext uri="{FF2B5EF4-FFF2-40B4-BE49-F238E27FC236}">
                <a16:creationId xmlns:a16="http://schemas.microsoft.com/office/drawing/2014/main" id="{D31C7F76-A577-C474-BBAC-BBC97C81A3C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30" b="6915"/>
          <a:stretch/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78E914-5FF2-76BF-4505-C43A0A16E5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  <a:latin typeface="Didot" panose="02000503000000020003" pitchFamily="2" charset="-79"/>
                <a:cs typeface="Didot" panose="02000503000000020003" pitchFamily="2" charset="-79"/>
              </a:rPr>
              <a:t>Resilience </a:t>
            </a:r>
            <a:br>
              <a:rPr lang="en-US" dirty="0">
                <a:solidFill>
                  <a:srgbClr val="FFFFFF"/>
                </a:solidFill>
                <a:latin typeface="Didot" panose="02000503000000020003" pitchFamily="2" charset="-79"/>
                <a:cs typeface="Didot" panose="02000503000000020003" pitchFamily="2" charset="-79"/>
              </a:rPr>
            </a:br>
            <a:r>
              <a:rPr lang="en-US" dirty="0">
                <a:solidFill>
                  <a:srgbClr val="FFFFFF"/>
                </a:solidFill>
                <a:latin typeface="Didot" panose="02000503000000020003" pitchFamily="2" charset="-79"/>
                <a:cs typeface="Didot" panose="02000503000000020003" pitchFamily="2" charset="-79"/>
              </a:rPr>
              <a:t>Heath and Wellbeing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ED5A9B-4CA2-D813-7606-A1CD999112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  <a:latin typeface="Didot" panose="02000503000000020003" pitchFamily="2" charset="-79"/>
                <a:cs typeface="Didot" panose="02000503000000020003" pitchFamily="2" charset="-79"/>
              </a:rPr>
              <a:t>Alexandra Maria Baloi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ADED59-A221-A01F-5156-796748AB22F7}"/>
              </a:ext>
            </a:extLst>
          </p:cNvPr>
          <p:cNvSpPr txBox="1"/>
          <p:nvPr/>
        </p:nvSpPr>
        <p:spPr>
          <a:xfrm>
            <a:off x="11229975" y="167163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7" name="Video 6">
            <a:extLst>
              <a:ext uri="{FF2B5EF4-FFF2-40B4-BE49-F238E27FC236}">
                <a16:creationId xmlns:a16="http://schemas.microsoft.com/office/drawing/2014/main" id="{52E193D6-0127-05CF-2266-037FBD5FA998}"/>
              </a:ext>
            </a:extLst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574369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0351"/>
    </mc:Choice>
    <mc:Fallback>
      <p:transition spd="slow" advTm="203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C9B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26" name="Picture 2" descr="The benefits of Business Resilience | HR Strategy | HR Grapevine | Insight">
            <a:extLst>
              <a:ext uri="{FF2B5EF4-FFF2-40B4-BE49-F238E27FC236}">
                <a16:creationId xmlns:a16="http://schemas.microsoft.com/office/drawing/2014/main" id="{882BF06D-829B-FD5A-DC8A-72A595FC273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4" r="-1" b="-1"/>
          <a:stretch/>
        </p:blipFill>
        <p:spPr bwMode="auto">
          <a:xfrm>
            <a:off x="0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7B8099-AE92-5023-4F81-8EA0AEAB4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2638" y="1555971"/>
            <a:ext cx="3822189" cy="118722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4000" dirty="0">
                <a:latin typeface="Didot" panose="02000503000000020003" pitchFamily="2" charset="-79"/>
                <a:cs typeface="Didot" panose="02000503000000020003" pitchFamily="2" charset="-79"/>
              </a:rPr>
              <a:t>What is Resilience?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103392-B722-9A60-C78A-71C7D89184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995684" y="2434201"/>
            <a:ext cx="4019107" cy="3742762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2000" dirty="0"/>
          </a:p>
          <a:p>
            <a:endParaRPr lang="en-US" sz="20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  <a:p>
            <a:r>
              <a:rPr lang="en-US" sz="2000" dirty="0">
                <a:latin typeface="Didot" panose="02000503000000020003" pitchFamily="2" charset="-79"/>
                <a:cs typeface="Didot" panose="02000503000000020003" pitchFamily="2" charset="-79"/>
              </a:rPr>
              <a:t>Resilience is a willingness to fight back from those obstacles that you have been through and come back even stronger.</a:t>
            </a:r>
          </a:p>
        </p:txBody>
      </p:sp>
      <p:pic>
        <p:nvPicPr>
          <p:cNvPr id="22" name="Video 21">
            <a:extLst>
              <a:ext uri="{FF2B5EF4-FFF2-40B4-BE49-F238E27FC236}">
                <a16:creationId xmlns:a16="http://schemas.microsoft.com/office/drawing/2014/main" id="{AC894482-9E50-C3CB-4298-943C42A12BC9}"/>
              </a:ext>
            </a:extLst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63852738"/>
      </p:ext>
    </p:extLst>
  </p:cSld>
  <p:clrMapOvr>
    <a:masterClrMapping/>
  </p:clrMapOvr>
  <p:transition spd="slow" advTm="8558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C9B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9EA6D-9753-D882-18CF-A66D616A0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6937" y="2371724"/>
            <a:ext cx="3932237" cy="1600200"/>
          </a:xfrm>
        </p:spPr>
        <p:txBody>
          <a:bodyPr/>
          <a:lstStyle/>
          <a:p>
            <a:r>
              <a:rPr lang="en-US" dirty="0">
                <a:latin typeface="Didot" panose="02000503000000020003" pitchFamily="2" charset="-79"/>
                <a:cs typeface="Didot" panose="02000503000000020003" pitchFamily="2" charset="-79"/>
              </a:rPr>
              <a:t>The importance of resilience as a university student:</a:t>
            </a:r>
          </a:p>
        </p:txBody>
      </p:sp>
      <p:graphicFrame>
        <p:nvGraphicFramePr>
          <p:cNvPr id="8" name="Text Placeholder 5">
            <a:extLst>
              <a:ext uri="{FF2B5EF4-FFF2-40B4-BE49-F238E27FC236}">
                <a16:creationId xmlns:a16="http://schemas.microsoft.com/office/drawing/2014/main" id="{8D1C1E90-4C2F-AE69-7689-E645C6374D6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6569064"/>
              </p:ext>
            </p:extLst>
          </p:nvPr>
        </p:nvGraphicFramePr>
        <p:xfrm>
          <a:off x="5583238" y="735806"/>
          <a:ext cx="6132512" cy="53863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5" name="Video 14">
            <a:extLst>
              <a:ext uri="{FF2B5EF4-FFF2-40B4-BE49-F238E27FC236}">
                <a16:creationId xmlns:a16="http://schemas.microsoft.com/office/drawing/2014/main" id="{03C62113-36AC-4814-F2C3-477F4D91FD9C}"/>
              </a:ext>
            </a:extLst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86286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005"/>
    </mc:Choice>
    <mc:Fallback>
      <p:transition spd="slow" advTm="620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1" name="Rectangle 2080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6095990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90F969-7C44-EA29-81A1-97FD8B7753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557" y="4551036"/>
            <a:ext cx="4284420" cy="168714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dirty="0">
                <a:solidFill>
                  <a:schemeClr val="bg1"/>
                </a:solidFill>
              </a:rPr>
              <a:t>What is Health and wellbeing?</a:t>
            </a:r>
          </a:p>
        </p:txBody>
      </p:sp>
      <p:sp>
        <p:nvSpPr>
          <p:cNvPr id="2083" name="Rectangle 2082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5990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26" name="Picture 2" descr="Food for thought: What is Healthy Student Wellbeing ?">
            <a:extLst>
              <a:ext uri="{FF2B5EF4-FFF2-40B4-BE49-F238E27FC236}">
                <a16:creationId xmlns:a16="http://schemas.microsoft.com/office/drawing/2014/main" id="{0BA16DC1-48E4-75BF-2574-358B7BCB78D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28" r="-2" b="10110"/>
          <a:stretch/>
        </p:blipFill>
        <p:spPr bwMode="auto">
          <a:xfrm>
            <a:off x="1155556" y="637762"/>
            <a:ext cx="9889765" cy="3579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85" name="Rectangle 2084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4650" y="4544112"/>
            <a:ext cx="4572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76" name="Text Placeholder 3">
            <a:extLst>
              <a:ext uri="{FF2B5EF4-FFF2-40B4-BE49-F238E27FC236}">
                <a16:creationId xmlns:a16="http://schemas.microsoft.com/office/drawing/2014/main" id="{0957BC13-40B3-1252-B67C-79348EF3D8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34649" y="4750698"/>
            <a:ext cx="4310672" cy="730126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dirty="0"/>
              <a:t>Good physical condition, mental strength and interactions with others are each aspect of health and well being.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2D158E0-EE1D-8A09-955E-47DCFAEF7258}"/>
              </a:ext>
            </a:extLst>
          </p:cNvPr>
          <p:cNvSpPr txBox="1"/>
          <p:nvPr/>
        </p:nvSpPr>
        <p:spPr>
          <a:xfrm>
            <a:off x="2130056" y="224701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31" name="Video 30">
            <a:extLst>
              <a:ext uri="{FF2B5EF4-FFF2-40B4-BE49-F238E27FC236}">
                <a16:creationId xmlns:a16="http://schemas.microsoft.com/office/drawing/2014/main" id="{DF6B0A2C-85D9-14BE-FF3F-185FDCB19DF4}"/>
              </a:ext>
            </a:extLst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09462901"/>
      </p:ext>
    </p:extLst>
  </p:cSld>
  <p:clrMapOvr>
    <a:masterClrMapping/>
  </p:clrMapOvr>
  <p:transition spd="slow" advTm="18317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C9B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B1FCA-A194-20B3-5FDF-DBF9A2754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541" y="2256503"/>
            <a:ext cx="4606413" cy="1600200"/>
          </a:xfrm>
        </p:spPr>
        <p:txBody>
          <a:bodyPr/>
          <a:lstStyle/>
          <a:p>
            <a:r>
              <a:rPr lang="en-US" dirty="0">
                <a:latin typeface="Didot" panose="02000503000000020003" pitchFamily="2" charset="-79"/>
                <a:cs typeface="Didot" panose="02000503000000020003" pitchFamily="2" charset="-79"/>
              </a:rPr>
              <a:t>The importance of </a:t>
            </a:r>
            <a:br>
              <a:rPr lang="en-US" dirty="0">
                <a:latin typeface="Didot" panose="02000503000000020003" pitchFamily="2" charset="-79"/>
                <a:cs typeface="Didot" panose="02000503000000020003" pitchFamily="2" charset="-79"/>
              </a:rPr>
            </a:br>
            <a:r>
              <a:rPr lang="en-US" dirty="0">
                <a:latin typeface="Didot" panose="02000503000000020003" pitchFamily="2" charset="-79"/>
                <a:cs typeface="Didot" panose="02000503000000020003" pitchFamily="2" charset="-79"/>
              </a:rPr>
              <a:t>Health and Well-being:</a:t>
            </a:r>
          </a:p>
        </p:txBody>
      </p:sp>
      <p:graphicFrame>
        <p:nvGraphicFramePr>
          <p:cNvPr id="7" name="Text Placeholder 4">
            <a:extLst>
              <a:ext uri="{FF2B5EF4-FFF2-40B4-BE49-F238E27FC236}">
                <a16:creationId xmlns:a16="http://schemas.microsoft.com/office/drawing/2014/main" id="{24D7EF24-90F9-4EB6-1AFB-0AC89DE17B2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02052592"/>
              </p:ext>
            </p:extLst>
          </p:nvPr>
        </p:nvGraphicFramePr>
        <p:xfrm>
          <a:off x="5512852" y="527255"/>
          <a:ext cx="6300607" cy="58034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6" name="Video 15">
            <a:extLst>
              <a:ext uri="{FF2B5EF4-FFF2-40B4-BE49-F238E27FC236}">
                <a16:creationId xmlns:a16="http://schemas.microsoft.com/office/drawing/2014/main" id="{F6C79CBD-2875-E3FE-E8E4-C86FDFD0C88E}"/>
              </a:ext>
            </a:extLst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52338687"/>
      </p:ext>
    </p:extLst>
  </p:cSld>
  <p:clrMapOvr>
    <a:masterClrMapping/>
  </p:clrMapOvr>
  <p:transition spd="slow" advTm="55251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C9B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77C8C05-8B49-16BE-428F-1AB53CA18F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609" y="352627"/>
            <a:ext cx="10515600" cy="831443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Didot" panose="02000503000000020003" pitchFamily="2" charset="-79"/>
                <a:cs typeface="Didot" panose="02000503000000020003" pitchFamily="2" charset="-79"/>
              </a:rPr>
              <a:t>References:</a:t>
            </a:r>
          </a:p>
        </p:txBody>
      </p:sp>
      <p:graphicFrame>
        <p:nvGraphicFramePr>
          <p:cNvPr id="10" name="Text Placeholder 7">
            <a:extLst>
              <a:ext uri="{FF2B5EF4-FFF2-40B4-BE49-F238E27FC236}">
                <a16:creationId xmlns:a16="http://schemas.microsoft.com/office/drawing/2014/main" id="{19E897B5-7628-AA37-2325-1A21A4D85EA5}"/>
              </a:ext>
            </a:extLst>
          </p:cNvPr>
          <p:cNvGraphicFramePr/>
          <p:nvPr/>
        </p:nvGraphicFramePr>
        <p:xfrm>
          <a:off x="491609" y="1184069"/>
          <a:ext cx="10855841" cy="56739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6" name="Video 65">
            <a:extLst>
              <a:ext uri="{FF2B5EF4-FFF2-40B4-BE49-F238E27FC236}">
                <a16:creationId xmlns:a16="http://schemas.microsoft.com/office/drawing/2014/main" id="{8D9A86B5-8474-817E-5682-7384EA83FB08}"/>
              </a:ext>
            </a:extLst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68144682"/>
      </p:ext>
    </p:extLst>
  </p:cSld>
  <p:clrMapOvr>
    <a:masterClrMapping/>
  </p:clrMapOvr>
  <p:transition spd="slow" advTm="15185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1708</TotalTime>
  <Words>314</Words>
  <Application>Microsoft Macintosh PowerPoint</Application>
  <PresentationFormat>Widescreen</PresentationFormat>
  <Paragraphs>31</Paragraphs>
  <Slides>6</Slides>
  <Notes>4</Notes>
  <HiddenSlides>0</HiddenSlides>
  <MMClips>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Didot</vt:lpstr>
      <vt:lpstr>Office Theme</vt:lpstr>
      <vt:lpstr>Resilience  Heath and Wellbeing</vt:lpstr>
      <vt:lpstr>What is Resilience?</vt:lpstr>
      <vt:lpstr>The importance of resilience as a university student:</vt:lpstr>
      <vt:lpstr>What is Health and wellbeing?</vt:lpstr>
      <vt:lpstr>The importance of  Health and Well-being: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Resilience  Heath and wellbeing</dc:title>
  <dc:creator>Alexandra Maria Baloi (2315118)</dc:creator>
  <cp:lastModifiedBy>Alexandra Maria Baloi (2315118)</cp:lastModifiedBy>
  <cp:revision>6</cp:revision>
  <dcterms:created xsi:type="dcterms:W3CDTF">2023-10-24T16:52:51Z</dcterms:created>
  <dcterms:modified xsi:type="dcterms:W3CDTF">2023-11-03T19:46:09Z</dcterms:modified>
</cp:coreProperties>
</file>