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260" r:id="rId4"/>
  </p:sldMasterIdLst>
  <p:handoutMasterIdLst>
    <p:handoutMasterId r:id="rId7"/>
  </p:handoutMasterIdLst>
  <p:sldIdLst>
    <p:sldId id="256" r:id="rId5"/>
    <p:sldId id="257" r:id="rId6"/>
  </p:sldIdLst>
  <p:sldSz cx="43891200" cy="21945600"/>
  <p:notesSz cx="7010400" cy="9271000"/>
  <p:embeddedFontLst>
    <p:embeddedFont>
      <p:font typeface="Libre Baskerville" panose="02000000000000000000" pitchFamily="2" charset="0"/>
      <p:regular r:id="rId8"/>
      <p:bold r:id="rId9"/>
      <p:italic r:id="rId10"/>
    </p:embeddedFont>
  </p:embeddedFontLst>
  <p:custDataLst>
    <p:tags r:id="rId11"/>
  </p:custDataLst>
  <p:defaultTextStyle>
    <a:defPPr>
      <a:defRPr lang="en-US"/>
    </a:defPPr>
    <a:lvl1pPr marL="0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1pPr>
    <a:lvl2pPr marL="1878198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2pPr>
    <a:lvl3pPr marL="3756396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3pPr>
    <a:lvl4pPr marL="5634594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4pPr>
    <a:lvl5pPr marL="7512797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5pPr>
    <a:lvl6pPr marL="9390995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6pPr>
    <a:lvl7pPr marL="11269197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7pPr>
    <a:lvl8pPr marL="13147394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8pPr>
    <a:lvl9pPr marL="15025593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pos="1920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967F14-E307-493D-A9B2-6D2F5EC53A98}" v="45" dt="2025-10-08T01:40:49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6949" autoAdjust="0"/>
    <p:restoredTop sz="94710" autoAdjust="0"/>
  </p:normalViewPr>
  <p:slideViewPr>
    <p:cSldViewPr snapToGrid="0">
      <p:cViewPr>
        <p:scale>
          <a:sx n="22" d="100"/>
          <a:sy n="22" d="100"/>
        </p:scale>
        <p:origin x="1205" y="154"/>
      </p:cViewPr>
      <p:guideLst>
        <p:guide orient="horz"/>
        <p:guide pos="1920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gs" Target="tags/tag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2.fntdata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ra Bibi (2321286)" userId="6beb9afd-fad7-46aa-a161-161a265da6d3" providerId="ADAL" clId="{B4BF8AF0-83E4-46B2-8652-C020DE06E533}"/>
    <pc:docChg chg="undo custSel addSld modSld">
      <pc:chgData name="Nazra Bibi (2321286)" userId="6beb9afd-fad7-46aa-a161-161a265da6d3" providerId="ADAL" clId="{B4BF8AF0-83E4-46B2-8652-C020DE06E533}" dt="2025-10-08T01:43:44.240" v="487" actId="207"/>
      <pc:docMkLst>
        <pc:docMk/>
      </pc:docMkLst>
      <pc:sldChg chg="addSp delSp modSp mod">
        <pc:chgData name="Nazra Bibi (2321286)" userId="6beb9afd-fad7-46aa-a161-161a265da6d3" providerId="ADAL" clId="{B4BF8AF0-83E4-46B2-8652-C020DE06E533}" dt="2025-10-08T01:43:44.240" v="487" actId="207"/>
        <pc:sldMkLst>
          <pc:docMk/>
          <pc:sldMk cId="4038871067" sldId="256"/>
        </pc:sldMkLst>
        <pc:spChg chg="add mod">
          <ac:chgData name="Nazra Bibi (2321286)" userId="6beb9afd-fad7-46aa-a161-161a265da6d3" providerId="ADAL" clId="{B4BF8AF0-83E4-46B2-8652-C020DE06E533}" dt="2025-10-08T01:34:56.788" v="453" actId="1076"/>
          <ac:spMkLst>
            <pc:docMk/>
            <pc:sldMk cId="4038871067" sldId="256"/>
            <ac:spMk id="5" creationId="{7F851A06-D851-A86B-0511-808D85E67746}"/>
          </ac:spMkLst>
        </pc:spChg>
        <pc:spChg chg="mod">
          <ac:chgData name="Nazra Bibi (2321286)" userId="6beb9afd-fad7-46aa-a161-161a265da6d3" providerId="ADAL" clId="{B4BF8AF0-83E4-46B2-8652-C020DE06E533}" dt="2025-10-06T01:51:00.904" v="348" actId="2711"/>
          <ac:spMkLst>
            <pc:docMk/>
            <pc:sldMk cId="4038871067" sldId="256"/>
            <ac:spMk id="6" creationId="{2A83FC4A-9B97-8CB7-CFBE-5968BAEBDF21}"/>
          </ac:spMkLst>
        </pc:spChg>
        <pc:spChg chg="mod">
          <ac:chgData name="Nazra Bibi (2321286)" userId="6beb9afd-fad7-46aa-a161-161a265da6d3" providerId="ADAL" clId="{B4BF8AF0-83E4-46B2-8652-C020DE06E533}" dt="2025-10-06T01:51:15.989" v="350" actId="255"/>
          <ac:spMkLst>
            <pc:docMk/>
            <pc:sldMk cId="4038871067" sldId="256"/>
            <ac:spMk id="7" creationId="{ED7A93EB-C04D-9625-A6B1-BE938403EC28}"/>
          </ac:spMkLst>
        </pc:spChg>
        <pc:spChg chg="add mod">
          <ac:chgData name="Nazra Bibi (2321286)" userId="6beb9afd-fad7-46aa-a161-161a265da6d3" providerId="ADAL" clId="{B4BF8AF0-83E4-46B2-8652-C020DE06E533}" dt="2025-10-05T14:47:00.806" v="319" actId="1076"/>
          <ac:spMkLst>
            <pc:docMk/>
            <pc:sldMk cId="4038871067" sldId="256"/>
            <ac:spMk id="12" creationId="{2B67C014-193B-EE6D-A15A-503FAD9E94AE}"/>
          </ac:spMkLst>
        </pc:spChg>
        <pc:spChg chg="add mod">
          <ac:chgData name="Nazra Bibi (2321286)" userId="6beb9afd-fad7-46aa-a161-161a265da6d3" providerId="ADAL" clId="{B4BF8AF0-83E4-46B2-8652-C020DE06E533}" dt="2025-10-08T01:34:00.497" v="446" actId="767"/>
          <ac:spMkLst>
            <pc:docMk/>
            <pc:sldMk cId="4038871067" sldId="256"/>
            <ac:spMk id="17" creationId="{E83F6A37-7B2A-E973-D719-85FF9745D5F3}"/>
          </ac:spMkLst>
        </pc:spChg>
        <pc:spChg chg="add mod">
          <ac:chgData name="Nazra Bibi (2321286)" userId="6beb9afd-fad7-46aa-a161-161a265da6d3" providerId="ADAL" clId="{B4BF8AF0-83E4-46B2-8652-C020DE06E533}" dt="2025-10-08T01:40:02.346" v="468" actId="1076"/>
          <ac:spMkLst>
            <pc:docMk/>
            <pc:sldMk cId="4038871067" sldId="256"/>
            <ac:spMk id="18" creationId="{FC691F58-3424-519A-E55A-494F7AC976D3}"/>
          </ac:spMkLst>
        </pc:spChg>
        <pc:spChg chg="add mod">
          <ac:chgData name="Nazra Bibi (2321286)" userId="6beb9afd-fad7-46aa-a161-161a265da6d3" providerId="ADAL" clId="{B4BF8AF0-83E4-46B2-8652-C020DE06E533}" dt="2025-10-08T01:43:11.011" v="485" actId="14100"/>
          <ac:spMkLst>
            <pc:docMk/>
            <pc:sldMk cId="4038871067" sldId="256"/>
            <ac:spMk id="19" creationId="{505DF34D-818A-A350-E4CE-D82EEB9E9548}"/>
          </ac:spMkLst>
        </pc:spChg>
        <pc:spChg chg="add mod">
          <ac:chgData name="Nazra Bibi (2321286)" userId="6beb9afd-fad7-46aa-a161-161a265da6d3" providerId="ADAL" clId="{B4BF8AF0-83E4-46B2-8652-C020DE06E533}" dt="2025-10-08T01:42:39.639" v="484" actId="1076"/>
          <ac:spMkLst>
            <pc:docMk/>
            <pc:sldMk cId="4038871067" sldId="256"/>
            <ac:spMk id="20" creationId="{64A0BB64-FC76-F7D6-4CE6-EAE4CE0873BD}"/>
          </ac:spMkLst>
        </pc:spChg>
        <pc:spChg chg="add mod">
          <ac:chgData name="Nazra Bibi (2321286)" userId="6beb9afd-fad7-46aa-a161-161a265da6d3" providerId="ADAL" clId="{B4BF8AF0-83E4-46B2-8652-C020DE06E533}" dt="2025-10-06T01:57:14.202" v="394" actId="20577"/>
          <ac:spMkLst>
            <pc:docMk/>
            <pc:sldMk cId="4038871067" sldId="256"/>
            <ac:spMk id="23" creationId="{8AD8B454-BC0D-D81D-426B-94CAC7A07E8F}"/>
          </ac:spMkLst>
        </pc:spChg>
        <pc:spChg chg="mod">
          <ac:chgData name="Nazra Bibi (2321286)" userId="6beb9afd-fad7-46aa-a161-161a265da6d3" providerId="ADAL" clId="{B4BF8AF0-83E4-46B2-8652-C020DE06E533}" dt="2025-10-05T14:43:10.581" v="297" actId="1076"/>
          <ac:spMkLst>
            <pc:docMk/>
            <pc:sldMk cId="4038871067" sldId="256"/>
            <ac:spMk id="25" creationId="{B2C25681-95AF-45D0-852E-DC3E00E2FDFE}"/>
          </ac:spMkLst>
        </pc:spChg>
        <pc:spChg chg="mod">
          <ac:chgData name="Nazra Bibi (2321286)" userId="6beb9afd-fad7-46aa-a161-161a265da6d3" providerId="ADAL" clId="{B4BF8AF0-83E4-46B2-8652-C020DE06E533}" dt="2025-10-05T10:56:26.421" v="164" actId="207"/>
          <ac:spMkLst>
            <pc:docMk/>
            <pc:sldMk cId="4038871067" sldId="256"/>
            <ac:spMk id="39" creationId="{00000000-0000-0000-0000-000000000000}"/>
          </ac:spMkLst>
        </pc:spChg>
        <pc:spChg chg="mod">
          <ac:chgData name="Nazra Bibi (2321286)" userId="6beb9afd-fad7-46aa-a161-161a265da6d3" providerId="ADAL" clId="{B4BF8AF0-83E4-46B2-8652-C020DE06E533}" dt="2025-10-05T10:56:36.934" v="165" actId="1076"/>
          <ac:spMkLst>
            <pc:docMk/>
            <pc:sldMk cId="4038871067" sldId="256"/>
            <ac:spMk id="40" creationId="{00000000-0000-0000-0000-000000000000}"/>
          </ac:spMkLst>
        </pc:spChg>
        <pc:spChg chg="mod">
          <ac:chgData name="Nazra Bibi (2321286)" userId="6beb9afd-fad7-46aa-a161-161a265da6d3" providerId="ADAL" clId="{B4BF8AF0-83E4-46B2-8652-C020DE06E533}" dt="2025-10-08T01:43:44.240" v="487" actId="207"/>
          <ac:spMkLst>
            <pc:docMk/>
            <pc:sldMk cId="4038871067" sldId="256"/>
            <ac:spMk id="45" creationId="{00000000-0000-0000-0000-000000000000}"/>
          </ac:spMkLst>
        </pc:spChg>
        <pc:spChg chg="mod">
          <ac:chgData name="Nazra Bibi (2321286)" userId="6beb9afd-fad7-46aa-a161-161a265da6d3" providerId="ADAL" clId="{B4BF8AF0-83E4-46B2-8652-C020DE06E533}" dt="2025-10-08T01:43:32.129" v="486" actId="207"/>
          <ac:spMkLst>
            <pc:docMk/>
            <pc:sldMk cId="4038871067" sldId="256"/>
            <ac:spMk id="50" creationId="{1BD94FDB-190B-4638-89EC-A656D127038B}"/>
          </ac:spMkLst>
        </pc:spChg>
        <pc:grpChg chg="mod">
          <ac:chgData name="Nazra Bibi (2321286)" userId="6beb9afd-fad7-46aa-a161-161a265da6d3" providerId="ADAL" clId="{B4BF8AF0-83E4-46B2-8652-C020DE06E533}" dt="2025-10-05T11:27:43.681" v="263" actId="14100"/>
          <ac:grpSpMkLst>
            <pc:docMk/>
            <pc:sldMk cId="4038871067" sldId="256"/>
            <ac:grpSpMk id="3" creationId="{521F6296-A549-4F83-B5B3-AC0848E6BAEF}"/>
          </ac:grpSpMkLst>
        </pc:grpChg>
        <pc:graphicFrameChg chg="add mod modGraphic">
          <ac:chgData name="Nazra Bibi (2321286)" userId="6beb9afd-fad7-46aa-a161-161a265da6d3" providerId="ADAL" clId="{B4BF8AF0-83E4-46B2-8652-C020DE06E533}" dt="2025-10-08T01:37:18.345" v="460" actId="207"/>
          <ac:graphicFrameMkLst>
            <pc:docMk/>
            <pc:sldMk cId="4038871067" sldId="256"/>
            <ac:graphicFrameMk id="28" creationId="{296AA7B5-7777-F6D8-89A2-CD82E28330E4}"/>
          </ac:graphicFrameMkLst>
        </pc:graphicFrameChg>
        <pc:picChg chg="add mod">
          <ac:chgData name="Nazra Bibi (2321286)" userId="6beb9afd-fad7-46aa-a161-161a265da6d3" providerId="ADAL" clId="{B4BF8AF0-83E4-46B2-8652-C020DE06E533}" dt="2025-10-08T01:32:37.821" v="443" actId="1076"/>
          <ac:picMkLst>
            <pc:docMk/>
            <pc:sldMk cId="4038871067" sldId="256"/>
            <ac:picMk id="4" creationId="{5F5F2CC8-8DFC-89AE-CD63-4027902B4AF8}"/>
          </ac:picMkLst>
        </pc:picChg>
        <pc:picChg chg="add mod">
          <ac:chgData name="Nazra Bibi (2321286)" userId="6beb9afd-fad7-46aa-a161-161a265da6d3" providerId="ADAL" clId="{B4BF8AF0-83E4-46B2-8652-C020DE06E533}" dt="2025-10-05T14:42:42.971" v="293" actId="1076"/>
          <ac:picMkLst>
            <pc:docMk/>
            <pc:sldMk cId="4038871067" sldId="256"/>
            <ac:picMk id="11" creationId="{925F304F-2FE2-1465-5899-9AC1C13318D4}"/>
          </ac:picMkLst>
        </pc:picChg>
        <pc:picChg chg="add mod">
          <ac:chgData name="Nazra Bibi (2321286)" userId="6beb9afd-fad7-46aa-a161-161a265da6d3" providerId="ADAL" clId="{B4BF8AF0-83E4-46B2-8652-C020DE06E533}" dt="2025-10-08T01:32:51.621" v="445" actId="14100"/>
          <ac:picMkLst>
            <pc:docMk/>
            <pc:sldMk cId="4038871067" sldId="256"/>
            <ac:picMk id="13" creationId="{A8C9D33C-A5A9-FB1F-D690-A7EC3C47813B}"/>
          </ac:picMkLst>
        </pc:picChg>
        <pc:picChg chg="add mod">
          <ac:chgData name="Nazra Bibi (2321286)" userId="6beb9afd-fad7-46aa-a161-161a265da6d3" providerId="ADAL" clId="{B4BF8AF0-83E4-46B2-8652-C020DE06E533}" dt="2025-10-06T02:12:38.841" v="442" actId="14100"/>
          <ac:picMkLst>
            <pc:docMk/>
            <pc:sldMk cId="4038871067" sldId="256"/>
            <ac:picMk id="14" creationId="{519CFEBC-A4EE-0B1B-7E47-74A6FD660D87}"/>
          </ac:picMkLst>
        </pc:picChg>
        <pc:picChg chg="mod">
          <ac:chgData name="Nazra Bibi (2321286)" userId="6beb9afd-fad7-46aa-a161-161a265da6d3" providerId="ADAL" clId="{B4BF8AF0-83E4-46B2-8652-C020DE06E533}" dt="2025-10-06T01:50:46.245" v="346" actId="14100"/>
          <ac:picMkLst>
            <pc:docMk/>
            <pc:sldMk cId="4038871067" sldId="256"/>
            <ac:picMk id="15" creationId="{ECCD11C1-25DD-E8D5-D89F-25C08F9EF382}"/>
          </ac:picMkLst>
        </pc:picChg>
        <pc:picChg chg="mod">
          <ac:chgData name="Nazra Bibi (2321286)" userId="6beb9afd-fad7-46aa-a161-161a265da6d3" providerId="ADAL" clId="{B4BF8AF0-83E4-46B2-8652-C020DE06E533}" dt="2025-10-06T02:07:03.439" v="429" actId="14100"/>
          <ac:picMkLst>
            <pc:docMk/>
            <pc:sldMk cId="4038871067" sldId="256"/>
            <ac:picMk id="16" creationId="{500591ED-CBD3-0F27-1D9C-E6B06CD8DA6D}"/>
          </ac:picMkLst>
        </pc:picChg>
      </pc:sldChg>
      <pc:sldChg chg="new">
        <pc:chgData name="Nazra Bibi (2321286)" userId="6beb9afd-fad7-46aa-a161-161a265da6d3" providerId="ADAL" clId="{B4BF8AF0-83E4-46B2-8652-C020DE06E533}" dt="2025-10-05T10:20:25.238" v="0" actId="680"/>
        <pc:sldMkLst>
          <pc:docMk/>
          <pc:sldMk cId="3926636243" sldId="25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/>
          <a:lstStyle>
            <a:defPPr>
              <a:defRPr kern="1200"/>
            </a:defPPr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/>
          <a:lstStyle>
            <a:defPPr>
              <a:defRPr kern="1200"/>
            </a:defPPr>
            <a:lvl1pPr algn="r">
              <a:defRPr sz="1200"/>
            </a:lvl1pPr>
          </a:lstStyle>
          <a:p>
            <a:fld id="{302F586B-0015-43FB-918D-31E1A09780E3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05841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 anchor="b"/>
          <a:lstStyle>
            <a:defPPr>
              <a:defRPr kern="1200"/>
            </a:defPPr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05841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 anchor="b"/>
          <a:lstStyle>
            <a:defPPr>
              <a:defRPr kern="1200"/>
            </a:defPPr>
            <a:lvl1pPr algn="r">
              <a:defRPr sz="1200"/>
            </a:lvl1pPr>
          </a:lstStyle>
          <a:p>
            <a:fld id="{5F29C2D4-4424-41A2-A90C-29D31B733A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513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955731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12520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3" y="14102085"/>
            <a:ext cx="37307521" cy="4358640"/>
          </a:xfrm>
        </p:spPr>
        <p:txBody>
          <a:bodyPr anchor="t"/>
          <a:lstStyle>
            <a:defPPr>
              <a:defRPr kern="1200"/>
            </a:defPPr>
            <a:lvl1pPr algn="l">
              <a:defRPr sz="11001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3" y="9301483"/>
            <a:ext cx="37307521" cy="4800598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5467">
                <a:solidFill>
                  <a:schemeClr val="tx1">
                    <a:tint val="75000"/>
                  </a:schemeClr>
                </a:solidFill>
              </a:defRPr>
            </a:lvl1pPr>
            <a:lvl2pPr marL="1253758" indent="0">
              <a:buNone/>
              <a:defRPr sz="4934">
                <a:solidFill>
                  <a:schemeClr val="tx1">
                    <a:tint val="75000"/>
                  </a:schemeClr>
                </a:solidFill>
              </a:defRPr>
            </a:lvl2pPr>
            <a:lvl3pPr marL="2507516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3pPr>
            <a:lvl4pPr marL="3761275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4pPr>
            <a:lvl5pPr marL="5015033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5pPr>
            <a:lvl6pPr marL="6268791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6pPr>
            <a:lvl7pPr marL="7522549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7pPr>
            <a:lvl8pPr marL="8776307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8pPr>
            <a:lvl9pPr marL="10030065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84067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4560" y="5120642"/>
            <a:ext cx="19385280" cy="14483082"/>
          </a:xfrm>
        </p:spPr>
        <p:txBody>
          <a:bodyPr/>
          <a:lstStyle>
            <a:defPPr>
              <a:defRPr kern="1200"/>
            </a:defPPr>
            <a:lvl1pPr>
              <a:defRPr sz="7667"/>
            </a:lvl1pPr>
            <a:lvl2pPr>
              <a:defRPr sz="6600"/>
            </a:lvl2pPr>
            <a:lvl3pPr>
              <a:defRPr sz="5467"/>
            </a:lvl3pPr>
            <a:lvl4pPr>
              <a:defRPr sz="4934"/>
            </a:lvl4pPr>
            <a:lvl5pPr>
              <a:defRPr sz="4934"/>
            </a:lvl5pPr>
            <a:lvl6pPr>
              <a:defRPr sz="4934"/>
            </a:lvl6pPr>
            <a:lvl7pPr>
              <a:defRPr sz="4934"/>
            </a:lvl7pPr>
            <a:lvl8pPr>
              <a:defRPr sz="4934"/>
            </a:lvl8pPr>
            <a:lvl9pPr>
              <a:defRPr sz="49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311361" y="5120642"/>
            <a:ext cx="19385280" cy="14483082"/>
          </a:xfrm>
        </p:spPr>
        <p:txBody>
          <a:bodyPr/>
          <a:lstStyle>
            <a:defPPr>
              <a:defRPr kern="1200"/>
            </a:defPPr>
            <a:lvl1pPr>
              <a:defRPr sz="7667"/>
            </a:lvl1pPr>
            <a:lvl2pPr>
              <a:defRPr sz="6600"/>
            </a:lvl2pPr>
            <a:lvl3pPr>
              <a:defRPr sz="5467"/>
            </a:lvl3pPr>
            <a:lvl4pPr>
              <a:defRPr sz="4934"/>
            </a:lvl4pPr>
            <a:lvl5pPr>
              <a:defRPr sz="4934"/>
            </a:lvl5pPr>
            <a:lvl6pPr>
              <a:defRPr sz="4934"/>
            </a:lvl6pPr>
            <a:lvl7pPr>
              <a:defRPr sz="4934"/>
            </a:lvl7pPr>
            <a:lvl8pPr>
              <a:defRPr sz="4934"/>
            </a:lvl8pPr>
            <a:lvl9pPr>
              <a:defRPr sz="49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32779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0" y="4912362"/>
            <a:ext cx="19392902" cy="2047238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6600" b="1"/>
            </a:lvl1pPr>
            <a:lvl2pPr marL="1253758" indent="0">
              <a:buNone/>
              <a:defRPr sz="5467" b="1"/>
            </a:lvl2pPr>
            <a:lvl3pPr marL="2507516" indent="0">
              <a:buNone/>
              <a:defRPr sz="4934" b="1"/>
            </a:lvl3pPr>
            <a:lvl4pPr marL="3761275" indent="0">
              <a:buNone/>
              <a:defRPr sz="4400" b="1"/>
            </a:lvl4pPr>
            <a:lvl5pPr marL="5015033" indent="0">
              <a:buNone/>
              <a:defRPr sz="4400" b="1"/>
            </a:lvl5pPr>
            <a:lvl6pPr marL="6268791" indent="0">
              <a:buNone/>
              <a:defRPr sz="4400" b="1"/>
            </a:lvl6pPr>
            <a:lvl7pPr marL="7522549" indent="0">
              <a:buNone/>
              <a:defRPr sz="4400" b="1"/>
            </a:lvl7pPr>
            <a:lvl8pPr marL="8776307" indent="0">
              <a:buNone/>
              <a:defRPr sz="4400" b="1"/>
            </a:lvl8pPr>
            <a:lvl9pPr marL="10030065" indent="0">
              <a:buNone/>
              <a:defRPr sz="4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560" y="6959600"/>
            <a:ext cx="19392902" cy="12644122"/>
          </a:xfrm>
        </p:spPr>
        <p:txBody>
          <a:bodyPr/>
          <a:lstStyle>
            <a:defPPr>
              <a:defRPr kern="1200"/>
            </a:defPPr>
            <a:lvl1pPr>
              <a:defRPr sz="6600"/>
            </a:lvl1pPr>
            <a:lvl2pPr>
              <a:defRPr sz="5467"/>
            </a:lvl2pPr>
            <a:lvl3pPr>
              <a:defRPr sz="4934"/>
            </a:lvl3pPr>
            <a:lvl4pPr>
              <a:defRPr sz="4400"/>
            </a:lvl4pPr>
            <a:lvl5pPr>
              <a:defRPr sz="4400"/>
            </a:lvl5pPr>
            <a:lvl6pPr>
              <a:defRPr sz="4400"/>
            </a:lvl6pPr>
            <a:lvl7pPr>
              <a:defRPr sz="4400"/>
            </a:lvl7pPr>
            <a:lvl8pPr>
              <a:defRPr sz="4400"/>
            </a:lvl8pPr>
            <a:lvl9pPr>
              <a:defRPr sz="4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121" y="4912362"/>
            <a:ext cx="19400520" cy="2047238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6600" b="1"/>
            </a:lvl1pPr>
            <a:lvl2pPr marL="1253758" indent="0">
              <a:buNone/>
              <a:defRPr sz="5467" b="1"/>
            </a:lvl2pPr>
            <a:lvl3pPr marL="2507516" indent="0">
              <a:buNone/>
              <a:defRPr sz="4934" b="1"/>
            </a:lvl3pPr>
            <a:lvl4pPr marL="3761275" indent="0">
              <a:buNone/>
              <a:defRPr sz="4400" b="1"/>
            </a:lvl4pPr>
            <a:lvl5pPr marL="5015033" indent="0">
              <a:buNone/>
              <a:defRPr sz="4400" b="1"/>
            </a:lvl5pPr>
            <a:lvl6pPr marL="6268791" indent="0">
              <a:buNone/>
              <a:defRPr sz="4400" b="1"/>
            </a:lvl6pPr>
            <a:lvl7pPr marL="7522549" indent="0">
              <a:buNone/>
              <a:defRPr sz="4400" b="1"/>
            </a:lvl7pPr>
            <a:lvl8pPr marL="8776307" indent="0">
              <a:buNone/>
              <a:defRPr sz="4400" b="1"/>
            </a:lvl8pPr>
            <a:lvl9pPr marL="10030065" indent="0">
              <a:buNone/>
              <a:defRPr sz="4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121" y="6959600"/>
            <a:ext cx="19400520" cy="12644122"/>
          </a:xfrm>
        </p:spPr>
        <p:txBody>
          <a:bodyPr/>
          <a:lstStyle>
            <a:defPPr>
              <a:defRPr kern="1200"/>
            </a:defPPr>
            <a:lvl1pPr>
              <a:defRPr sz="6600"/>
            </a:lvl1pPr>
            <a:lvl2pPr>
              <a:defRPr sz="5467"/>
            </a:lvl2pPr>
            <a:lvl3pPr>
              <a:defRPr sz="4934"/>
            </a:lvl3pPr>
            <a:lvl4pPr>
              <a:defRPr sz="4400"/>
            </a:lvl4pPr>
            <a:lvl5pPr>
              <a:defRPr sz="4400"/>
            </a:lvl5pPr>
            <a:lvl6pPr>
              <a:defRPr sz="4400"/>
            </a:lvl6pPr>
            <a:lvl7pPr>
              <a:defRPr sz="4400"/>
            </a:lvl7pPr>
            <a:lvl8pPr>
              <a:defRPr sz="4400"/>
            </a:lvl8pPr>
            <a:lvl9pPr>
              <a:defRPr sz="4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03302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11450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81478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7" y="873760"/>
            <a:ext cx="14439902" cy="3718560"/>
          </a:xfrm>
        </p:spPr>
        <p:txBody>
          <a:bodyPr anchor="b"/>
          <a:lstStyle>
            <a:defPPr>
              <a:defRPr kern="1200"/>
            </a:defPPr>
            <a:lvl1pPr algn="l">
              <a:defRPr sz="54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239" y="873761"/>
            <a:ext cx="24536400" cy="18729961"/>
          </a:xfrm>
        </p:spPr>
        <p:txBody>
          <a:bodyPr/>
          <a:lstStyle>
            <a:defPPr>
              <a:defRPr kern="1200"/>
            </a:defPPr>
            <a:lvl1pPr>
              <a:defRPr sz="8800"/>
            </a:lvl1pPr>
            <a:lvl2pPr>
              <a:defRPr sz="7667"/>
            </a:lvl2pPr>
            <a:lvl3pPr>
              <a:defRPr sz="6600"/>
            </a:lvl3pPr>
            <a:lvl4pPr>
              <a:defRPr sz="5467"/>
            </a:lvl4pPr>
            <a:lvl5pPr>
              <a:defRPr sz="5467"/>
            </a:lvl5pPr>
            <a:lvl6pPr>
              <a:defRPr sz="5467"/>
            </a:lvl6pPr>
            <a:lvl7pPr>
              <a:defRPr sz="5467"/>
            </a:lvl7pPr>
            <a:lvl8pPr>
              <a:defRPr sz="5467"/>
            </a:lvl8pPr>
            <a:lvl9pPr>
              <a:defRPr sz="54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7" y="4592321"/>
            <a:ext cx="14439902" cy="15011402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3867"/>
            </a:lvl1pPr>
            <a:lvl2pPr marL="1253758" indent="0">
              <a:buNone/>
              <a:defRPr sz="3267"/>
            </a:lvl2pPr>
            <a:lvl3pPr marL="2507516" indent="0">
              <a:buNone/>
              <a:defRPr sz="2733"/>
            </a:lvl3pPr>
            <a:lvl4pPr marL="3761275" indent="0">
              <a:buNone/>
              <a:defRPr sz="2467"/>
            </a:lvl4pPr>
            <a:lvl5pPr marL="5015033" indent="0">
              <a:buNone/>
              <a:defRPr sz="2467"/>
            </a:lvl5pPr>
            <a:lvl6pPr marL="6268791" indent="0">
              <a:buNone/>
              <a:defRPr sz="2467"/>
            </a:lvl6pPr>
            <a:lvl7pPr marL="7522549" indent="0">
              <a:buNone/>
              <a:defRPr sz="2467"/>
            </a:lvl7pPr>
            <a:lvl8pPr marL="8776307" indent="0">
              <a:buNone/>
              <a:defRPr sz="2467"/>
            </a:lvl8pPr>
            <a:lvl9pPr marL="10030065" indent="0">
              <a:buNone/>
              <a:defRPr sz="24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44970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983" y="15361920"/>
            <a:ext cx="26334721" cy="1813562"/>
          </a:xfrm>
        </p:spPr>
        <p:txBody>
          <a:bodyPr anchor="b"/>
          <a:lstStyle>
            <a:defPPr>
              <a:defRPr kern="1200"/>
            </a:defPPr>
            <a:lvl1pPr algn="l">
              <a:defRPr sz="54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983" y="1960881"/>
            <a:ext cx="26334721" cy="13167359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8800"/>
            </a:lvl1pPr>
            <a:lvl2pPr marL="1253758" indent="0">
              <a:buNone/>
              <a:defRPr sz="7667"/>
            </a:lvl2pPr>
            <a:lvl3pPr marL="2507516" indent="0">
              <a:buNone/>
              <a:defRPr sz="6600"/>
            </a:lvl3pPr>
            <a:lvl4pPr marL="3761275" indent="0">
              <a:buNone/>
              <a:defRPr sz="5467"/>
            </a:lvl4pPr>
            <a:lvl5pPr marL="5015033" indent="0">
              <a:buNone/>
              <a:defRPr sz="5467"/>
            </a:lvl5pPr>
            <a:lvl6pPr marL="6268791" indent="0">
              <a:buNone/>
              <a:defRPr sz="5467"/>
            </a:lvl6pPr>
            <a:lvl7pPr marL="7522549" indent="0">
              <a:buNone/>
              <a:defRPr sz="5467"/>
            </a:lvl7pPr>
            <a:lvl8pPr marL="8776307" indent="0">
              <a:buNone/>
              <a:defRPr sz="5467"/>
            </a:lvl8pPr>
            <a:lvl9pPr marL="10030065" indent="0">
              <a:buNone/>
              <a:defRPr sz="5467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983" y="17175482"/>
            <a:ext cx="26334721" cy="2575558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3867"/>
            </a:lvl1pPr>
            <a:lvl2pPr marL="1253758" indent="0">
              <a:buNone/>
              <a:defRPr sz="3267"/>
            </a:lvl2pPr>
            <a:lvl3pPr marL="2507516" indent="0">
              <a:buNone/>
              <a:defRPr sz="2733"/>
            </a:lvl3pPr>
            <a:lvl4pPr marL="3761275" indent="0">
              <a:buNone/>
              <a:defRPr sz="2467"/>
            </a:lvl4pPr>
            <a:lvl5pPr marL="5015033" indent="0">
              <a:buNone/>
              <a:defRPr sz="2467"/>
            </a:lvl5pPr>
            <a:lvl6pPr marL="6268791" indent="0">
              <a:buNone/>
              <a:defRPr sz="2467"/>
            </a:lvl6pPr>
            <a:lvl7pPr marL="7522549" indent="0">
              <a:buNone/>
              <a:defRPr sz="2467"/>
            </a:lvl7pPr>
            <a:lvl8pPr marL="8776307" indent="0">
              <a:buNone/>
              <a:defRPr sz="2467"/>
            </a:lvl8pPr>
            <a:lvl9pPr marL="10030065" indent="0">
              <a:buNone/>
              <a:defRPr sz="24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626189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524836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121" y="878843"/>
            <a:ext cx="9875520" cy="18724880"/>
          </a:xfr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561" y="878843"/>
            <a:ext cx="28895039" cy="18724880"/>
          </a:xfr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87228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94561" y="878842"/>
            <a:ext cx="39502079" cy="3657600"/>
          </a:xfrm>
          <a:prstGeom prst="rect">
            <a:avLst/>
          </a:prstGeom>
        </p:spPr>
        <p:txBody>
          <a:bodyPr vert="horz" lIns="376108" tIns="188056" rIns="376108" bIns="188056" rtlCol="0" anchor="ctr">
            <a:normAutofit/>
          </a:bodyPr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1" y="5120642"/>
            <a:ext cx="39502079" cy="14483082"/>
          </a:xfrm>
          <a:prstGeom prst="rect">
            <a:avLst/>
          </a:prstGeom>
        </p:spPr>
        <p:txBody>
          <a:bodyPr vert="horz" lIns="376108" tIns="188056" rIns="376108" bIns="188056" rtlCol="0">
            <a:normAutofit/>
          </a:bodyPr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94560" y="20340324"/>
            <a:ext cx="10241280" cy="1168400"/>
          </a:xfrm>
          <a:prstGeom prst="rect">
            <a:avLst/>
          </a:prstGeom>
        </p:spPr>
        <p:txBody>
          <a:bodyPr vert="horz" lIns="376108" tIns="188056" rIns="376108" bIns="188056" rtlCol="0" anchor="ctr"/>
          <a:lstStyle>
            <a:defPPr>
              <a:defRPr kern="1200"/>
            </a:defPPr>
            <a:lvl1pPr algn="l">
              <a:defRPr sz="326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EE5B7-680E-44FF-962F-3113FAB5030E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996161" y="20340324"/>
            <a:ext cx="13898880" cy="1168400"/>
          </a:xfrm>
          <a:prstGeom prst="rect">
            <a:avLst/>
          </a:prstGeom>
        </p:spPr>
        <p:txBody>
          <a:bodyPr vert="horz" lIns="376108" tIns="188056" rIns="376108" bIns="188056" rtlCol="0" anchor="ctr"/>
          <a:lstStyle>
            <a:defPPr>
              <a:defRPr kern="1200"/>
            </a:defPPr>
            <a:lvl1pPr algn="ctr">
              <a:defRPr sz="326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1455361" y="20340324"/>
            <a:ext cx="10241280" cy="1168400"/>
          </a:xfrm>
          <a:prstGeom prst="rect">
            <a:avLst/>
          </a:prstGeom>
        </p:spPr>
        <p:txBody>
          <a:bodyPr vert="horz" lIns="376108" tIns="188056" rIns="376108" bIns="188056" rtlCol="0" anchor="ctr"/>
          <a:lstStyle>
            <a:defPPr>
              <a:defRPr kern="1200"/>
            </a:defPPr>
            <a:lvl1pPr algn="r">
              <a:defRPr sz="326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10972800"/>
            <a:ext cx="14274800" cy="3937000"/>
          </a:xfrm>
          <a:prstGeom prst="rect">
            <a:avLst/>
          </a:prstGeom>
        </p:spPr>
      </p:pic>
      <p:pic>
        <p:nvPicPr>
          <p:cNvPr id="8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40690800" y="10972800"/>
            <a:ext cx="14274800" cy="3937000"/>
          </a:xfrm>
          <a:prstGeom prst="rect">
            <a:avLst/>
          </a:prstGeom>
        </p:spPr>
      </p:pic>
      <p:pic>
        <p:nvPicPr>
          <p:cNvPr id="9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6946900" y="22453600"/>
            <a:ext cx="29997400" cy="1447800"/>
          </a:xfrm>
          <a:prstGeom prst="rect">
            <a:avLst/>
          </a:prstGeom>
        </p:spPr>
      </p:pic>
      <p:sp>
        <p:nvSpPr>
          <p:cNvPr id="10" name="New shape"/>
          <p:cNvSpPr/>
          <p:nvPr/>
        </p:nvSpPr>
        <p:spPr>
          <a:xfrm>
            <a:off x="6946900" y="23025100"/>
            <a:ext cx="219456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hypotheticalocean  Size: 48x24</a:t>
            </a:r>
          </a:p>
        </p:txBody>
      </p:sp>
    </p:spTree>
    <p:extLst>
      <p:ext uri="{BB962C8B-B14F-4D97-AF65-F5344CB8AC3E}">
        <p14:creationId xmlns:p14="http://schemas.microsoft.com/office/powerpoint/2010/main" val="2659232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1" r:id="rId1"/>
    <p:sldLayoutId id="2147484262" r:id="rId2"/>
    <p:sldLayoutId id="2147484263" r:id="rId3"/>
    <p:sldLayoutId id="2147484264" r:id="rId4"/>
    <p:sldLayoutId id="2147484265" r:id="rId5"/>
    <p:sldLayoutId id="2147484266" r:id="rId6"/>
    <p:sldLayoutId id="2147484267" r:id="rId7"/>
    <p:sldLayoutId id="2147484268" r:id="rId8"/>
    <p:sldLayoutId id="2147484269" r:id="rId9"/>
    <p:sldLayoutId id="2147484270" r:id="rId10"/>
    <p:sldLayoutId id="2147484271" r:id="rId11"/>
  </p:sldLayoutIdLst>
  <p:transition/>
  <p:txStyles>
    <p:titleStyle>
      <a:defPPr>
        <a:defRPr kern="1200"/>
      </a:defPPr>
      <a:lvl1pPr algn="ctr" defTabSz="2507516" rtl="0" eaLnBrk="1" latinLnBrk="0" hangingPunct="1">
        <a:spcBef>
          <a:spcPct val="0"/>
        </a:spcBef>
        <a:buNone/>
        <a:defRPr sz="120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defPPr>
        <a:defRPr kern="1200"/>
      </a:defPPr>
      <a:lvl1pPr marL="940317" indent="-940317" algn="l" defTabSz="2507516" rtl="0" eaLnBrk="1" latinLnBrk="0" hangingPunct="1">
        <a:spcBef>
          <a:spcPct val="20000"/>
        </a:spcBef>
        <a:buFont typeface="Arial" pitchFamily="34" charset="0"/>
        <a:buChar char="•"/>
        <a:defRPr sz="8800" kern="1200">
          <a:solidFill>
            <a:schemeClr val="tx1"/>
          </a:solidFill>
          <a:latin typeface="+mn-lt"/>
          <a:ea typeface="+mn-ea"/>
          <a:cs typeface="+mn-cs"/>
        </a:defRPr>
      </a:lvl1pPr>
      <a:lvl2pPr marL="2037358" indent="-783600" algn="l" defTabSz="2507516" rtl="0" eaLnBrk="1" latinLnBrk="0" hangingPunct="1">
        <a:spcBef>
          <a:spcPct val="20000"/>
        </a:spcBef>
        <a:buFont typeface="Arial" pitchFamily="34" charset="0"/>
        <a:buChar char="–"/>
        <a:defRPr sz="7667" kern="1200">
          <a:solidFill>
            <a:schemeClr val="tx1"/>
          </a:solidFill>
          <a:latin typeface="+mn-lt"/>
          <a:ea typeface="+mn-ea"/>
          <a:cs typeface="+mn-cs"/>
        </a:defRPr>
      </a:lvl2pPr>
      <a:lvl3pPr marL="3134395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6600" kern="1200">
          <a:solidFill>
            <a:schemeClr val="tx1"/>
          </a:solidFill>
          <a:latin typeface="+mn-lt"/>
          <a:ea typeface="+mn-ea"/>
          <a:cs typeface="+mn-cs"/>
        </a:defRPr>
      </a:lvl3pPr>
      <a:lvl4pPr marL="4388153" indent="-626879" algn="l" defTabSz="2507516" rtl="0" eaLnBrk="1" latinLnBrk="0" hangingPunct="1">
        <a:spcBef>
          <a:spcPct val="20000"/>
        </a:spcBef>
        <a:buFont typeface="Arial" pitchFamily="34" charset="0"/>
        <a:buChar char="–"/>
        <a:defRPr sz="5467" kern="1200">
          <a:solidFill>
            <a:schemeClr val="tx1"/>
          </a:solidFill>
          <a:latin typeface="+mn-lt"/>
          <a:ea typeface="+mn-ea"/>
          <a:cs typeface="+mn-cs"/>
        </a:defRPr>
      </a:lvl4pPr>
      <a:lvl5pPr marL="5641911" indent="-626879" algn="l" defTabSz="2507516" rtl="0" eaLnBrk="1" latinLnBrk="0" hangingPunct="1">
        <a:spcBef>
          <a:spcPct val="20000"/>
        </a:spcBef>
        <a:buFont typeface="Arial" pitchFamily="34" charset="0"/>
        <a:buChar char="»"/>
        <a:defRPr sz="5467" kern="1200">
          <a:solidFill>
            <a:schemeClr val="tx1"/>
          </a:solidFill>
          <a:latin typeface="+mn-lt"/>
          <a:ea typeface="+mn-ea"/>
          <a:cs typeface="+mn-cs"/>
        </a:defRPr>
      </a:lvl5pPr>
      <a:lvl6pPr marL="6895670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6pPr>
      <a:lvl7pPr marL="8149428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7pPr>
      <a:lvl8pPr marL="9403186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8pPr>
      <a:lvl9pPr marL="10656944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1pPr>
      <a:lvl2pPr marL="1253758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2pPr>
      <a:lvl3pPr marL="2507516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3pPr>
      <a:lvl4pPr marL="3761275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4pPr>
      <a:lvl5pPr marL="5015033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5pPr>
      <a:lvl6pPr marL="6268791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6pPr>
      <a:lvl7pPr marL="7522549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7pPr>
      <a:lvl8pPr marL="8776307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8pPr>
      <a:lvl9pPr marL="10030065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www.nhs.uk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21F6296-A549-4F83-B5B3-AC0848E6BAEF}"/>
              </a:ext>
            </a:extLst>
          </p:cNvPr>
          <p:cNvGrpSpPr/>
          <p:nvPr/>
        </p:nvGrpSpPr>
        <p:grpSpPr>
          <a:xfrm>
            <a:off x="0" y="2766429"/>
            <a:ext cx="43891200" cy="19076139"/>
            <a:chOff x="0" y="6028267"/>
            <a:chExt cx="44443113" cy="26890133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54EF5A1D-A47F-4CE3-BE70-8A161F635104}"/>
                </a:ext>
              </a:extLst>
            </p:cNvPr>
            <p:cNvGrpSpPr/>
            <p:nvPr/>
          </p:nvGrpSpPr>
          <p:grpSpPr>
            <a:xfrm>
              <a:off x="0" y="6028267"/>
              <a:ext cx="44443113" cy="25903116"/>
              <a:chOff x="0" y="5073453"/>
              <a:chExt cx="44443113" cy="26849706"/>
            </a:xfrm>
          </p:grpSpPr>
          <p:sp>
            <p:nvSpPr>
              <p:cNvPr id="35" name="Flowchart: Document 34"/>
              <p:cNvSpPr/>
              <p:nvPr/>
            </p:nvSpPr>
            <p:spPr>
              <a:xfrm rot="10800000">
                <a:off x="3" y="5073453"/>
                <a:ext cx="43891194" cy="17841375"/>
              </a:xfrm>
              <a:prstGeom prst="flowChartDocument">
                <a:avLst/>
              </a:prstGeom>
              <a:solidFill>
                <a:srgbClr val="8CD23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endParaRPr lang="en-US" sz="4934"/>
              </a:p>
            </p:txBody>
          </p:sp>
          <p:sp>
            <p:nvSpPr>
              <p:cNvPr id="38" name="Flowchart: Document 37"/>
              <p:cNvSpPr/>
              <p:nvPr/>
            </p:nvSpPr>
            <p:spPr>
              <a:xfrm rot="10800000">
                <a:off x="0" y="5348902"/>
                <a:ext cx="43891200" cy="17565925"/>
              </a:xfrm>
              <a:prstGeom prst="flowChartDocument">
                <a:avLst/>
              </a:prstGeom>
              <a:solidFill>
                <a:srgbClr val="23507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endParaRPr lang="en-US" sz="4934"/>
              </a:p>
            </p:txBody>
          </p:sp>
          <p:sp>
            <p:nvSpPr>
              <p:cNvPr id="39" name="Flowchart: Document 70"/>
              <p:cNvSpPr/>
              <p:nvPr/>
            </p:nvSpPr>
            <p:spPr>
              <a:xfrm rot="10800000" flipH="1">
                <a:off x="0" y="5254193"/>
                <a:ext cx="43891200" cy="17672427"/>
              </a:xfrm>
              <a:custGeom>
                <a:avLst/>
                <a:gdLst>
                  <a:gd name="connsiteX0" fmla="*/ 0 w 21600"/>
                  <a:gd name="connsiteY0" fmla="*/ 0 h 21600"/>
                  <a:gd name="connsiteX1" fmla="*/ 21600 w 21600"/>
                  <a:gd name="connsiteY1" fmla="*/ 0 h 21600"/>
                  <a:gd name="connsiteX2" fmla="*/ 21600 w 21600"/>
                  <a:gd name="connsiteY2" fmla="*/ 17322 h 21600"/>
                  <a:gd name="connsiteX3" fmla="*/ 0 w 21600"/>
                  <a:gd name="connsiteY3" fmla="*/ 20172 h 21600"/>
                  <a:gd name="connsiteX4" fmla="*/ 0 w 21600"/>
                  <a:gd name="connsiteY4" fmla="*/ 0 h 21600"/>
                  <a:gd name="connsiteX0dup0" fmla="*/ 0 w 21600"/>
                  <a:gd name="connsiteY0dup0" fmla="*/ 0 h 21495"/>
                  <a:gd name="connsiteX1dup0" fmla="*/ 21600 w 21600"/>
                  <a:gd name="connsiteY1dup0" fmla="*/ 0 h 21495"/>
                  <a:gd name="connsiteX2dup0" fmla="*/ 15601 w 21600"/>
                  <a:gd name="connsiteY2dup0" fmla="*/ 18514 h 21495"/>
                  <a:gd name="connsiteX3dup0" fmla="*/ 0 w 21600"/>
                  <a:gd name="connsiteY3dup0" fmla="*/ 20172 h 21495"/>
                  <a:gd name="connsiteX4dup0" fmla="*/ 0 w 21600"/>
                  <a:gd name="connsiteY4dup0" fmla="*/ 0 h 21495"/>
                  <a:gd name="connsiteX0dup0dup1" fmla="*/ 0 w 15601"/>
                  <a:gd name="connsiteY0dup0dup1" fmla="*/ 29 h 21524"/>
                  <a:gd name="connsiteX1dup0dup1" fmla="*/ 15591 w 15601"/>
                  <a:gd name="connsiteY1dup0dup1" fmla="*/ 0 h 21524"/>
                  <a:gd name="connsiteX2dup0dup1" fmla="*/ 15601 w 15601"/>
                  <a:gd name="connsiteY2dup0dup1" fmla="*/ 18543 h 21524"/>
                  <a:gd name="connsiteX3dup0dup1" fmla="*/ 0 w 15601"/>
                  <a:gd name="connsiteY3dup0dup1" fmla="*/ 20201 h 21524"/>
                  <a:gd name="connsiteX4dup0dup1" fmla="*/ 0 w 15601"/>
                  <a:gd name="connsiteY4dup0dup1" fmla="*/ 29 h 21524"/>
                  <a:gd name="connsiteX0dup0dup1dup2" fmla="*/ 0 w 15601"/>
                  <a:gd name="connsiteY0dup0dup1dup2" fmla="*/ 29 h 21278"/>
                  <a:gd name="connsiteX1dup0dup1dup2" fmla="*/ 15591 w 15601"/>
                  <a:gd name="connsiteY1dup0dup1dup2" fmla="*/ 0 h 21278"/>
                  <a:gd name="connsiteX2dup0dup1dup2" fmla="*/ 15601 w 15601"/>
                  <a:gd name="connsiteY2dup0dup1dup2" fmla="*/ 18543 h 21278"/>
                  <a:gd name="connsiteX3dup0dup1dup2" fmla="*/ 0 w 15601"/>
                  <a:gd name="connsiteY3dup0dup1dup2" fmla="*/ 20201 h 21278"/>
                  <a:gd name="connsiteX4dup0dup1dup2" fmla="*/ 0 w 15601"/>
                  <a:gd name="connsiteY4dup0dup1dup2" fmla="*/ 29 h 21278"/>
                  <a:gd name="connsiteX0dup0dup1dup2dup3" fmla="*/ 0 w 15601"/>
                  <a:gd name="connsiteY0dup0dup1dup2dup3" fmla="*/ 29 h 21156"/>
                  <a:gd name="connsiteX1dup0dup1dup2dup3" fmla="*/ 15591 w 15601"/>
                  <a:gd name="connsiteY1dup0dup1dup2dup3" fmla="*/ 0 h 21156"/>
                  <a:gd name="connsiteX2dup0dup1dup2dup3" fmla="*/ 15601 w 15601"/>
                  <a:gd name="connsiteY2dup0dup1dup2dup3" fmla="*/ 18543 h 21156"/>
                  <a:gd name="connsiteX3dup0dup1dup2dup3" fmla="*/ 0 w 15601"/>
                  <a:gd name="connsiteY3dup0dup1dup2dup3" fmla="*/ 20201 h 21156"/>
                  <a:gd name="connsiteX4dup0dup1dup2dup3" fmla="*/ 0 w 15601"/>
                  <a:gd name="connsiteY4dup0dup1dup2dup3" fmla="*/ 29 h 21156"/>
                  <a:gd name="connsiteX0dup0dup1dup2dup3dup4" fmla="*/ 0 w 15601"/>
                  <a:gd name="connsiteY0dup0dup1dup2dup3dup4" fmla="*/ 29 h 21172"/>
                  <a:gd name="connsiteX1dup0dup1dup2dup3dup4" fmla="*/ 15591 w 15601"/>
                  <a:gd name="connsiteY1dup0dup1dup2dup3dup4" fmla="*/ 0 h 21172"/>
                  <a:gd name="connsiteX2dup0dup1dup2dup3dup4" fmla="*/ 15601 w 15601"/>
                  <a:gd name="connsiteY2dup0dup1dup2dup3dup4" fmla="*/ 18543 h 21172"/>
                  <a:gd name="connsiteX3dup0dup1dup2dup3dup4" fmla="*/ 0 w 15601"/>
                  <a:gd name="connsiteY3dup0dup1dup2dup3dup4" fmla="*/ 20201 h 21172"/>
                  <a:gd name="connsiteX4dup0dup1dup2dup3dup4" fmla="*/ 0 w 15601"/>
                  <a:gd name="connsiteY4dup0dup1dup2dup3dup4" fmla="*/ 29 h 21172"/>
                  <a:gd name="connsiteX0dup0dup1dup2dup3dup4dup5" fmla="*/ 0 w 15601"/>
                  <a:gd name="connsiteY0dup0dup1dup2dup3dup4dup5" fmla="*/ 29 h 21294"/>
                  <a:gd name="connsiteX1dup0dup1dup2dup3dup4dup5" fmla="*/ 15591 w 15601"/>
                  <a:gd name="connsiteY1dup0dup1dup2dup3dup4dup5" fmla="*/ 0 h 21294"/>
                  <a:gd name="connsiteX2dup0dup1dup2dup3dup4dup5" fmla="*/ 15601 w 15601"/>
                  <a:gd name="connsiteY2dup0dup1dup2dup3dup4dup5" fmla="*/ 18543 h 21294"/>
                  <a:gd name="connsiteX3dup0dup1dup2dup3dup4dup5" fmla="*/ 0 w 15601"/>
                  <a:gd name="connsiteY3dup0dup1dup2dup3dup4dup5" fmla="*/ 20201 h 21294"/>
                  <a:gd name="connsiteX4dup0dup1dup2dup3dup4dup5" fmla="*/ 0 w 15601"/>
                  <a:gd name="connsiteY4dup0dup1dup2dup3dup4dup5" fmla="*/ 29 h 21294"/>
                  <a:gd name="connsiteX0dup0dup1dup2dup3dup4dup5dup6" fmla="*/ 0 w 15601"/>
                  <a:gd name="connsiteY0dup0dup1dup2dup3dup4dup5dup6" fmla="*/ 29 h 21270"/>
                  <a:gd name="connsiteX1dup0dup1dup2dup3dup4dup5dup6" fmla="*/ 15591 w 15601"/>
                  <a:gd name="connsiteY1dup0dup1dup2dup3dup4dup5dup6" fmla="*/ 0 h 21270"/>
                  <a:gd name="connsiteX2dup0dup1dup2dup3dup4dup5dup6" fmla="*/ 15601 w 15601"/>
                  <a:gd name="connsiteY2dup0dup1dup2dup3dup4dup5dup6" fmla="*/ 18543 h 21270"/>
                  <a:gd name="connsiteX3dup0dup1dup2dup3dup4dup5dup6" fmla="*/ 0 w 15601"/>
                  <a:gd name="connsiteY3dup0dup1dup2dup3dup4dup5dup6" fmla="*/ 20201 h 21270"/>
                  <a:gd name="connsiteX4dup0dup1dup2dup3dup4dup5dup6" fmla="*/ 0 w 15601"/>
                  <a:gd name="connsiteY4dup0dup1dup2dup3dup4dup5dup6" fmla="*/ 29 h 21270"/>
                  <a:gd name="connsiteX0dup0dup1dup2dup3dup4dup5dup6dup7" fmla="*/ 0 w 15601"/>
                  <a:gd name="connsiteY0dup0dup1dup2dup3dup4dup5dup6dup7" fmla="*/ 29 h 21322"/>
                  <a:gd name="connsiteX1dup0dup1dup2dup3dup4dup5dup6dup7" fmla="*/ 15591 w 15601"/>
                  <a:gd name="connsiteY1dup0dup1dup2dup3dup4dup5dup6dup7" fmla="*/ 0 h 21322"/>
                  <a:gd name="connsiteX2dup0dup1dup2dup3dup4dup5dup6dup7" fmla="*/ 15601 w 15601"/>
                  <a:gd name="connsiteY2dup0dup1dup2dup3dup4dup5dup6dup7" fmla="*/ 18863 h 21322"/>
                  <a:gd name="connsiteX3dup0dup1dup2dup3dup4dup5dup6dup7" fmla="*/ 0 w 15601"/>
                  <a:gd name="connsiteY3dup0dup1dup2dup3dup4dup5dup6dup7" fmla="*/ 20201 h 21322"/>
                  <a:gd name="connsiteX4dup0dup1dup2dup3dup4dup5dup6dup7" fmla="*/ 0 w 15601"/>
                  <a:gd name="connsiteY4dup0dup1dup2dup3dup4dup5dup6dup7" fmla="*/ 29 h 21322"/>
                  <a:gd name="connsiteX0dup0dup1dup2dup3dup4dup5dup6dup7dup8" fmla="*/ 0 w 15601"/>
                  <a:gd name="connsiteY0dup0dup1dup2dup3dup4dup5dup6dup7dup8" fmla="*/ 29 h 21347"/>
                  <a:gd name="connsiteX1dup0dup1dup2dup3dup4dup5dup6dup7dup8" fmla="*/ 15591 w 15601"/>
                  <a:gd name="connsiteY1dup0dup1dup2dup3dup4dup5dup6dup7dup8" fmla="*/ 0 h 21347"/>
                  <a:gd name="connsiteX2dup0dup1dup2dup3dup4dup5dup6dup7dup8" fmla="*/ 15601 w 15601"/>
                  <a:gd name="connsiteY2dup0dup1dup2dup3dup4dup5dup6dup7dup8" fmla="*/ 18863 h 21347"/>
                  <a:gd name="connsiteX3dup0dup1dup2dup3dup4dup5dup6dup7dup8" fmla="*/ 0 w 15601"/>
                  <a:gd name="connsiteY3dup0dup1dup2dup3dup4dup5dup6dup7dup8" fmla="*/ 20201 h 21347"/>
                  <a:gd name="connsiteX4dup0dup1dup2dup3dup4dup5dup6dup7dup8" fmla="*/ 0 w 15601"/>
                  <a:gd name="connsiteY4dup0dup1dup2dup3dup4dup5dup6dup7dup8" fmla="*/ 29 h 21347"/>
                  <a:gd name="connsiteX0dup0dup1dup2dup3dup4dup5dup6dup7dup8dup9" fmla="*/ 0 w 15601"/>
                  <a:gd name="connsiteY0dup0dup1dup2dup3dup4dup5dup6dup7dup8dup9" fmla="*/ 29 h 21222"/>
                  <a:gd name="connsiteX1dup0dup1dup2dup3dup4dup5dup6dup7dup8dup9" fmla="*/ 15591 w 15601"/>
                  <a:gd name="connsiteY1dup0dup1dup2dup3dup4dup5dup6dup7dup8dup9" fmla="*/ 0 h 21222"/>
                  <a:gd name="connsiteX2dup0dup1dup2dup3dup4dup5dup6dup7dup8dup9" fmla="*/ 15601 w 15601"/>
                  <a:gd name="connsiteY2dup0dup1dup2dup3dup4dup5dup6dup7dup8dup9" fmla="*/ 18863 h 21222"/>
                  <a:gd name="connsiteX3dup0dup1dup2dup3dup4dup5dup6dup7dup8dup9" fmla="*/ 0 w 15601"/>
                  <a:gd name="connsiteY3dup0dup1dup2dup3dup4dup5dup6dup7dup8dup9" fmla="*/ 20201 h 21222"/>
                  <a:gd name="connsiteX4dup0dup1dup2dup3dup4dup5dup6dup7dup8dup9" fmla="*/ 0 w 15601"/>
                  <a:gd name="connsiteY4dup0dup1dup2dup3dup4dup5dup6dup7dup8dup9" fmla="*/ 29 h 21222"/>
                  <a:gd name="connsiteX0dup0dup1dup2dup3dup4dup5dup6dup7dup8dup9dup10" fmla="*/ 0 w 15601"/>
                  <a:gd name="connsiteY0dup0dup1dup2dup3dup4dup5dup6dup7dup8dup9dup10" fmla="*/ 29 h 21210"/>
                  <a:gd name="connsiteX1dup0dup1dup2dup3dup4dup5dup6dup7dup8dup9dup10" fmla="*/ 15591 w 15601"/>
                  <a:gd name="connsiteY1dup0dup1dup2dup3dup4dup5dup6dup7dup8dup9dup10" fmla="*/ 0 h 21210"/>
                  <a:gd name="connsiteX2dup0dup1dup2dup3dup4dup5dup6dup7dup8dup9dup10" fmla="*/ 15601 w 15601"/>
                  <a:gd name="connsiteY2dup0dup1dup2dup3dup4dup5dup6dup7dup8dup9dup10" fmla="*/ 18863 h 21210"/>
                  <a:gd name="connsiteX3dup0dup1dup2dup3dup4dup5dup6dup7dup8dup9dup10" fmla="*/ 0 w 15601"/>
                  <a:gd name="connsiteY3dup0dup1dup2dup3dup4dup5dup6dup7dup8dup9dup10" fmla="*/ 20201 h 21210"/>
                  <a:gd name="connsiteX4dup0dup1dup2dup3dup4dup5dup6dup7dup8dup9dup10" fmla="*/ 0 w 15601"/>
                  <a:gd name="connsiteY4dup0dup1dup2dup3dup4dup5dup6dup7dup8dup9dup10" fmla="*/ 29 h 21210"/>
                  <a:gd name="connsiteX0dup0dup1dup2dup3dup4dup5dup6dup7dup8dup9dup10dup11" fmla="*/ 0 w 15601"/>
                  <a:gd name="connsiteY0dup0dup1dup2dup3dup4dup5dup6dup7dup8dup9dup10dup11" fmla="*/ 29 h 21275"/>
                  <a:gd name="connsiteX1dup0dup1dup2dup3dup4dup5dup6dup7dup8dup9dup10dup11" fmla="*/ 15591 w 15601"/>
                  <a:gd name="connsiteY1dup0dup1dup2dup3dup4dup5dup6dup7dup8dup9dup10dup11" fmla="*/ 0 h 21275"/>
                  <a:gd name="connsiteX2dup0dup1dup2dup3dup4dup5dup6dup7dup8dup9dup10dup11" fmla="*/ 15601 w 15601"/>
                  <a:gd name="connsiteY2dup0dup1dup2dup3dup4dup5dup6dup7dup8dup9dup10dup11" fmla="*/ 19241 h 21275"/>
                  <a:gd name="connsiteX3dup0dup1dup2dup3dup4dup5dup6dup7dup8dup9dup10dup11" fmla="*/ 0 w 15601"/>
                  <a:gd name="connsiteY3dup0dup1dup2dup3dup4dup5dup6dup7dup8dup9dup10dup11" fmla="*/ 20201 h 21275"/>
                  <a:gd name="connsiteX4dup0dup1dup2dup3dup4dup5dup6dup7dup8dup9dup10dup11" fmla="*/ 0 w 15601"/>
                  <a:gd name="connsiteY4dup0dup1dup2dup3dup4dup5dup6dup7dup8dup9dup10dup11" fmla="*/ 29 h 21275"/>
                  <a:gd name="connsiteX0dup0dup1dup2dup3dup4dup5dup6dup7dup8dup9dup10dup11dup12" fmla="*/ 0 w 15601"/>
                  <a:gd name="connsiteY0dup0dup1dup2dup3dup4dup5dup6dup7dup8dup9dup10dup11dup12" fmla="*/ 29 h 21467"/>
                  <a:gd name="connsiteX1dup0dup1dup2dup3dup4dup5dup6dup7dup8dup9dup10dup11dup12" fmla="*/ 15591 w 15601"/>
                  <a:gd name="connsiteY1dup0dup1dup2dup3dup4dup5dup6dup7dup8dup9dup10dup11dup12" fmla="*/ 0 h 21467"/>
                  <a:gd name="connsiteX2dup0dup1dup2dup3dup4dup5dup6dup7dup8dup9dup10dup11dup12" fmla="*/ 15601 w 15601"/>
                  <a:gd name="connsiteY2dup0dup1dup2dup3dup4dup5dup6dup7dup8dup9dup10dup11dup12" fmla="*/ 19241 h 21467"/>
                  <a:gd name="connsiteX3dup0dup1dup2dup3dup4dup5dup6dup7dup8dup9dup10dup11dup12" fmla="*/ 0 w 15601"/>
                  <a:gd name="connsiteY3dup0dup1dup2dup3dup4dup5dup6dup7dup8dup9dup10dup11dup12" fmla="*/ 20434 h 21467"/>
                  <a:gd name="connsiteX4dup0dup1dup2dup3dup4dup5dup6dup7dup8dup9dup10dup11dup12" fmla="*/ 0 w 15601"/>
                  <a:gd name="connsiteY4dup0dup1dup2dup3dup4dup5dup6dup7dup8dup9dup10dup11dup12" fmla="*/ 29 h 21467"/>
                  <a:gd name="connsiteX0dup0dup1dup2dup3dup4dup5dup6dup7dup8dup9dup10dup11dup12dup13" fmla="*/ 0 w 15601"/>
                  <a:gd name="connsiteY0dup0dup1dup2dup3dup4dup5dup6dup7dup8dup9dup10dup11dup12dup13" fmla="*/ 29 h 21343"/>
                  <a:gd name="connsiteX1dup0dup1dup2dup3dup4dup5dup6dup7dup8dup9dup10dup11dup12dup13" fmla="*/ 15591 w 15601"/>
                  <a:gd name="connsiteY1dup0dup1dup2dup3dup4dup5dup6dup7dup8dup9dup10dup11dup12dup13" fmla="*/ 0 h 21343"/>
                  <a:gd name="connsiteX2dup0dup1dup2dup3dup4dup5dup6dup7dup8dup9dup10dup11dup12dup13" fmla="*/ 15601 w 15601"/>
                  <a:gd name="connsiteY2dup0dup1dup2dup3dup4dup5dup6dup7dup8dup9dup10dup11dup12dup13" fmla="*/ 19241 h 21343"/>
                  <a:gd name="connsiteX3dup0dup1dup2dup3dup4dup5dup6dup7dup8dup9dup10dup11dup12dup13" fmla="*/ 0 w 15601"/>
                  <a:gd name="connsiteY3dup0dup1dup2dup3dup4dup5dup6dup7dup8dup9dup10dup11dup12dup13" fmla="*/ 20434 h 21343"/>
                  <a:gd name="connsiteX4dup0dup1dup2dup3dup4dup5dup6dup7dup8dup9dup10dup11dup12dup13" fmla="*/ 0 w 15601"/>
                  <a:gd name="connsiteY4dup0dup1dup2dup3dup4dup5dup6dup7dup8dup9dup10dup11dup12dup13" fmla="*/ 29 h 21343"/>
                  <a:gd name="connsiteX0dup0dup1dup2dup3dup4dup5dup6dup7dup8dup9dup10dup11dup12dup13dup14" fmla="*/ 0 w 15601"/>
                  <a:gd name="connsiteY0dup0dup1dup2dup3dup4dup5dup6dup7dup8dup9dup10dup11dup12dup13dup14" fmla="*/ 29 h 21351"/>
                  <a:gd name="connsiteX1dup0dup1dup2dup3dup4dup5dup6dup7dup8dup9dup10dup11dup12dup13dup14" fmla="*/ 15591 w 15601"/>
                  <a:gd name="connsiteY1dup0dup1dup2dup3dup4dup5dup6dup7dup8dup9dup10dup11dup12dup13dup14" fmla="*/ 0 h 21351"/>
                  <a:gd name="connsiteX2dup0dup1dup2dup3dup4dup5dup6dup7dup8dup9dup10dup11dup12dup13dup14" fmla="*/ 15601 w 15601"/>
                  <a:gd name="connsiteY2dup0dup1dup2dup3dup4dup5dup6dup7dup8dup9dup10dup11dup12dup13dup14" fmla="*/ 19241 h 21351"/>
                  <a:gd name="connsiteX3dup0dup1dup2dup3dup4dup5dup6dup7dup8dup9dup10dup11dup12dup13dup14" fmla="*/ 0 w 15601"/>
                  <a:gd name="connsiteY3dup0dup1dup2dup3dup4dup5dup6dup7dup8dup9dup10dup11dup12dup13dup14" fmla="*/ 20434 h 21351"/>
                  <a:gd name="connsiteX4dup0dup1dup2dup3dup4dup5dup6dup7dup8dup9dup10dup11dup12dup13dup14" fmla="*/ 0 w 15601"/>
                  <a:gd name="connsiteY4dup0dup1dup2dup3dup4dup5dup6dup7dup8dup9dup10dup11dup12dup13dup14" fmla="*/ 29 h 21351"/>
                </a:gdLst>
                <a:ahLst/>
                <a:cxnLst>
                  <a:cxn ang="0">
                    <a:pos x="connsiteX0dup0dup1dup2dup3dup4dup5dup6dup7dup8dup9dup10dup11dup12dup13dup14" y="connsiteY0dup0dup1dup2dup3dup4dup5dup6dup7dup8dup9dup10dup11dup12dup13dup14"/>
                  </a:cxn>
                  <a:cxn ang="0">
                    <a:pos x="connsiteX1dup0dup1dup2dup3dup4dup5dup6dup7dup8dup9dup10dup11dup12dup13dup14" y="connsiteY1dup0dup1dup2dup3dup4dup5dup6dup7dup8dup9dup10dup11dup12dup13dup14"/>
                  </a:cxn>
                  <a:cxn ang="0">
                    <a:pos x="connsiteX2dup0dup1dup2dup3dup4dup5dup6dup7dup8dup9dup10dup11dup12dup13dup14" y="connsiteY2dup0dup1dup2dup3dup4dup5dup6dup7dup8dup9dup10dup11dup12dup13dup14"/>
                  </a:cxn>
                  <a:cxn ang="0">
                    <a:pos x="connsiteX3dup0dup1dup2dup3dup4dup5dup6dup7dup8dup9dup10dup11dup12dup13dup14" y="connsiteY3dup0dup1dup2dup3dup4dup5dup6dup7dup8dup9dup10dup11dup12dup13dup14"/>
                  </a:cxn>
                  <a:cxn ang="0">
                    <a:pos x="connsiteX4dup0dup1dup2dup3dup4dup5dup6dup7dup8dup9dup10dup11dup12dup13dup14" y="connsiteY4dup0dup1dup2dup3dup4dup5dup6dup7dup8dup9dup10dup11dup12dup13dup14"/>
                  </a:cxn>
                </a:cxnLst>
                <a:rect l="l" t="t" r="r" b="b"/>
                <a:pathLst>
                  <a:path w="15601" h="21351">
                    <a:moveTo>
                      <a:pt x="0" y="29"/>
                    </a:moveTo>
                    <a:lnTo>
                      <a:pt x="15591" y="0"/>
                    </a:lnTo>
                    <a:cubicBezTo>
                      <a:pt x="15591" y="5774"/>
                      <a:pt x="15601" y="13467"/>
                      <a:pt x="15601" y="19241"/>
                    </a:cubicBezTo>
                    <a:cubicBezTo>
                      <a:pt x="10638" y="19328"/>
                      <a:pt x="7602" y="23020"/>
                      <a:pt x="0" y="20434"/>
                    </a:cubicBezTo>
                    <a:lnTo>
                      <a:pt x="0" y="29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r>
                  <a:rPr lang="en-US" sz="4934" dirty="0"/>
                  <a:t> </a:t>
                </a:r>
              </a:p>
            </p:txBody>
          </p:sp>
          <p:sp>
            <p:nvSpPr>
              <p:cNvPr id="40" name="Flowchart: Document 70"/>
              <p:cNvSpPr/>
              <p:nvPr/>
            </p:nvSpPr>
            <p:spPr>
              <a:xfrm rot="10800000" flipH="1">
                <a:off x="551913" y="5166577"/>
                <a:ext cx="43891200" cy="26756582"/>
              </a:xfrm>
              <a:custGeom>
                <a:avLst/>
                <a:gdLst>
                  <a:gd name="connsiteX0" fmla="*/ 0 w 21600"/>
                  <a:gd name="connsiteY0" fmla="*/ 0 h 21600"/>
                  <a:gd name="connsiteX1" fmla="*/ 21600 w 21600"/>
                  <a:gd name="connsiteY1" fmla="*/ 0 h 21600"/>
                  <a:gd name="connsiteX2" fmla="*/ 21600 w 21600"/>
                  <a:gd name="connsiteY2" fmla="*/ 17322 h 21600"/>
                  <a:gd name="connsiteX3" fmla="*/ 0 w 21600"/>
                  <a:gd name="connsiteY3" fmla="*/ 20172 h 21600"/>
                  <a:gd name="connsiteX4" fmla="*/ 0 w 21600"/>
                  <a:gd name="connsiteY4" fmla="*/ 0 h 21600"/>
                  <a:gd name="connsiteX0dup0" fmla="*/ 0 w 21600"/>
                  <a:gd name="connsiteY0dup0" fmla="*/ 0 h 21495"/>
                  <a:gd name="connsiteX1dup0" fmla="*/ 21600 w 21600"/>
                  <a:gd name="connsiteY1dup0" fmla="*/ 0 h 21495"/>
                  <a:gd name="connsiteX2dup0" fmla="*/ 15601 w 21600"/>
                  <a:gd name="connsiteY2dup0" fmla="*/ 18514 h 21495"/>
                  <a:gd name="connsiteX3dup0" fmla="*/ 0 w 21600"/>
                  <a:gd name="connsiteY3dup0" fmla="*/ 20172 h 21495"/>
                  <a:gd name="connsiteX4dup0" fmla="*/ 0 w 21600"/>
                  <a:gd name="connsiteY4dup0" fmla="*/ 0 h 21495"/>
                  <a:gd name="connsiteX0dup0dup1" fmla="*/ 0 w 15601"/>
                  <a:gd name="connsiteY0dup0dup1" fmla="*/ 29 h 21524"/>
                  <a:gd name="connsiteX1dup0dup1" fmla="*/ 15591 w 15601"/>
                  <a:gd name="connsiteY1dup0dup1" fmla="*/ 0 h 21524"/>
                  <a:gd name="connsiteX2dup0dup1" fmla="*/ 15601 w 15601"/>
                  <a:gd name="connsiteY2dup0dup1" fmla="*/ 18543 h 21524"/>
                  <a:gd name="connsiteX3dup0dup1" fmla="*/ 0 w 15601"/>
                  <a:gd name="connsiteY3dup0dup1" fmla="*/ 20201 h 21524"/>
                  <a:gd name="connsiteX4dup0dup1" fmla="*/ 0 w 15601"/>
                  <a:gd name="connsiteY4dup0dup1" fmla="*/ 29 h 21524"/>
                  <a:gd name="connsiteX0dup0dup1dup2" fmla="*/ 0 w 15601"/>
                  <a:gd name="connsiteY0dup0dup1dup2" fmla="*/ 29 h 21278"/>
                  <a:gd name="connsiteX1dup0dup1dup2" fmla="*/ 15591 w 15601"/>
                  <a:gd name="connsiteY1dup0dup1dup2" fmla="*/ 0 h 21278"/>
                  <a:gd name="connsiteX2dup0dup1dup2" fmla="*/ 15601 w 15601"/>
                  <a:gd name="connsiteY2dup0dup1dup2" fmla="*/ 18543 h 21278"/>
                  <a:gd name="connsiteX3dup0dup1dup2" fmla="*/ 0 w 15601"/>
                  <a:gd name="connsiteY3dup0dup1dup2" fmla="*/ 20201 h 21278"/>
                  <a:gd name="connsiteX4dup0dup1dup2" fmla="*/ 0 w 15601"/>
                  <a:gd name="connsiteY4dup0dup1dup2" fmla="*/ 29 h 21278"/>
                  <a:gd name="connsiteX0dup0dup1dup2dup3" fmla="*/ 0 w 15601"/>
                  <a:gd name="connsiteY0dup0dup1dup2dup3" fmla="*/ 29 h 21156"/>
                  <a:gd name="connsiteX1dup0dup1dup2dup3" fmla="*/ 15591 w 15601"/>
                  <a:gd name="connsiteY1dup0dup1dup2dup3" fmla="*/ 0 h 21156"/>
                  <a:gd name="connsiteX2dup0dup1dup2dup3" fmla="*/ 15601 w 15601"/>
                  <a:gd name="connsiteY2dup0dup1dup2dup3" fmla="*/ 18543 h 21156"/>
                  <a:gd name="connsiteX3dup0dup1dup2dup3" fmla="*/ 0 w 15601"/>
                  <a:gd name="connsiteY3dup0dup1dup2dup3" fmla="*/ 20201 h 21156"/>
                  <a:gd name="connsiteX4dup0dup1dup2dup3" fmla="*/ 0 w 15601"/>
                  <a:gd name="connsiteY4dup0dup1dup2dup3" fmla="*/ 29 h 21156"/>
                  <a:gd name="connsiteX0dup0dup1dup2dup3dup4" fmla="*/ 0 w 15601"/>
                  <a:gd name="connsiteY0dup0dup1dup2dup3dup4" fmla="*/ 29 h 21172"/>
                  <a:gd name="connsiteX1dup0dup1dup2dup3dup4" fmla="*/ 15591 w 15601"/>
                  <a:gd name="connsiteY1dup0dup1dup2dup3dup4" fmla="*/ 0 h 21172"/>
                  <a:gd name="connsiteX2dup0dup1dup2dup3dup4" fmla="*/ 15601 w 15601"/>
                  <a:gd name="connsiteY2dup0dup1dup2dup3dup4" fmla="*/ 18543 h 21172"/>
                  <a:gd name="connsiteX3dup0dup1dup2dup3dup4" fmla="*/ 0 w 15601"/>
                  <a:gd name="connsiteY3dup0dup1dup2dup3dup4" fmla="*/ 20201 h 21172"/>
                  <a:gd name="connsiteX4dup0dup1dup2dup3dup4" fmla="*/ 0 w 15601"/>
                  <a:gd name="connsiteY4dup0dup1dup2dup3dup4" fmla="*/ 29 h 21172"/>
                  <a:gd name="connsiteX0dup0dup1dup2dup3dup4dup5" fmla="*/ 0 w 15601"/>
                  <a:gd name="connsiteY0dup0dup1dup2dup3dup4dup5" fmla="*/ 29 h 21294"/>
                  <a:gd name="connsiteX1dup0dup1dup2dup3dup4dup5" fmla="*/ 15591 w 15601"/>
                  <a:gd name="connsiteY1dup0dup1dup2dup3dup4dup5" fmla="*/ 0 h 21294"/>
                  <a:gd name="connsiteX2dup0dup1dup2dup3dup4dup5" fmla="*/ 15601 w 15601"/>
                  <a:gd name="connsiteY2dup0dup1dup2dup3dup4dup5" fmla="*/ 18543 h 21294"/>
                  <a:gd name="connsiteX3dup0dup1dup2dup3dup4dup5" fmla="*/ 0 w 15601"/>
                  <a:gd name="connsiteY3dup0dup1dup2dup3dup4dup5" fmla="*/ 20201 h 21294"/>
                  <a:gd name="connsiteX4dup0dup1dup2dup3dup4dup5" fmla="*/ 0 w 15601"/>
                  <a:gd name="connsiteY4dup0dup1dup2dup3dup4dup5" fmla="*/ 29 h 21294"/>
                  <a:gd name="connsiteX0dup0dup1dup2dup3dup4dup5dup6" fmla="*/ 0 w 15601"/>
                  <a:gd name="connsiteY0dup0dup1dup2dup3dup4dup5dup6" fmla="*/ 29 h 21270"/>
                  <a:gd name="connsiteX1dup0dup1dup2dup3dup4dup5dup6" fmla="*/ 15591 w 15601"/>
                  <a:gd name="connsiteY1dup0dup1dup2dup3dup4dup5dup6" fmla="*/ 0 h 21270"/>
                  <a:gd name="connsiteX2dup0dup1dup2dup3dup4dup5dup6" fmla="*/ 15601 w 15601"/>
                  <a:gd name="connsiteY2dup0dup1dup2dup3dup4dup5dup6" fmla="*/ 18543 h 21270"/>
                  <a:gd name="connsiteX3dup0dup1dup2dup3dup4dup5dup6" fmla="*/ 0 w 15601"/>
                  <a:gd name="connsiteY3dup0dup1dup2dup3dup4dup5dup6" fmla="*/ 20201 h 21270"/>
                  <a:gd name="connsiteX4dup0dup1dup2dup3dup4dup5dup6" fmla="*/ 0 w 15601"/>
                  <a:gd name="connsiteY4dup0dup1dup2dup3dup4dup5dup6" fmla="*/ 29 h 21270"/>
                  <a:gd name="connsiteX0dup0dup1dup2dup3dup4dup5dup6dup7" fmla="*/ 0 w 15601"/>
                  <a:gd name="connsiteY0dup0dup1dup2dup3dup4dup5dup6dup7" fmla="*/ 29 h 21322"/>
                  <a:gd name="connsiteX1dup0dup1dup2dup3dup4dup5dup6dup7" fmla="*/ 15591 w 15601"/>
                  <a:gd name="connsiteY1dup0dup1dup2dup3dup4dup5dup6dup7" fmla="*/ 0 h 21322"/>
                  <a:gd name="connsiteX2dup0dup1dup2dup3dup4dup5dup6dup7" fmla="*/ 15601 w 15601"/>
                  <a:gd name="connsiteY2dup0dup1dup2dup3dup4dup5dup6dup7" fmla="*/ 18863 h 21322"/>
                  <a:gd name="connsiteX3dup0dup1dup2dup3dup4dup5dup6dup7" fmla="*/ 0 w 15601"/>
                  <a:gd name="connsiteY3dup0dup1dup2dup3dup4dup5dup6dup7" fmla="*/ 20201 h 21322"/>
                  <a:gd name="connsiteX4dup0dup1dup2dup3dup4dup5dup6dup7" fmla="*/ 0 w 15601"/>
                  <a:gd name="connsiteY4dup0dup1dup2dup3dup4dup5dup6dup7" fmla="*/ 29 h 21322"/>
                  <a:gd name="connsiteX0dup0dup1dup2dup3dup4dup5dup6dup7dup8" fmla="*/ 0 w 15601"/>
                  <a:gd name="connsiteY0dup0dup1dup2dup3dup4dup5dup6dup7dup8" fmla="*/ 29 h 21347"/>
                  <a:gd name="connsiteX1dup0dup1dup2dup3dup4dup5dup6dup7dup8" fmla="*/ 15591 w 15601"/>
                  <a:gd name="connsiteY1dup0dup1dup2dup3dup4dup5dup6dup7dup8" fmla="*/ 0 h 21347"/>
                  <a:gd name="connsiteX2dup0dup1dup2dup3dup4dup5dup6dup7dup8" fmla="*/ 15601 w 15601"/>
                  <a:gd name="connsiteY2dup0dup1dup2dup3dup4dup5dup6dup7dup8" fmla="*/ 18863 h 21347"/>
                  <a:gd name="connsiteX3dup0dup1dup2dup3dup4dup5dup6dup7dup8" fmla="*/ 0 w 15601"/>
                  <a:gd name="connsiteY3dup0dup1dup2dup3dup4dup5dup6dup7dup8" fmla="*/ 20201 h 21347"/>
                  <a:gd name="connsiteX4dup0dup1dup2dup3dup4dup5dup6dup7dup8" fmla="*/ 0 w 15601"/>
                  <a:gd name="connsiteY4dup0dup1dup2dup3dup4dup5dup6dup7dup8" fmla="*/ 29 h 21347"/>
                  <a:gd name="connsiteX0dup0dup1dup2dup3dup4dup5dup6dup7dup8dup9" fmla="*/ 0 w 15601"/>
                  <a:gd name="connsiteY0dup0dup1dup2dup3dup4dup5dup6dup7dup8dup9" fmla="*/ 29 h 21222"/>
                  <a:gd name="connsiteX1dup0dup1dup2dup3dup4dup5dup6dup7dup8dup9" fmla="*/ 15591 w 15601"/>
                  <a:gd name="connsiteY1dup0dup1dup2dup3dup4dup5dup6dup7dup8dup9" fmla="*/ 0 h 21222"/>
                  <a:gd name="connsiteX2dup0dup1dup2dup3dup4dup5dup6dup7dup8dup9" fmla="*/ 15601 w 15601"/>
                  <a:gd name="connsiteY2dup0dup1dup2dup3dup4dup5dup6dup7dup8dup9" fmla="*/ 18863 h 21222"/>
                  <a:gd name="connsiteX3dup0dup1dup2dup3dup4dup5dup6dup7dup8dup9" fmla="*/ 0 w 15601"/>
                  <a:gd name="connsiteY3dup0dup1dup2dup3dup4dup5dup6dup7dup8dup9" fmla="*/ 20201 h 21222"/>
                  <a:gd name="connsiteX4dup0dup1dup2dup3dup4dup5dup6dup7dup8dup9" fmla="*/ 0 w 15601"/>
                  <a:gd name="connsiteY4dup0dup1dup2dup3dup4dup5dup6dup7dup8dup9" fmla="*/ 29 h 21222"/>
                  <a:gd name="connsiteX0dup0dup1dup2dup3dup4dup5dup6dup7dup8dup9dup10" fmla="*/ 0 w 15601"/>
                  <a:gd name="connsiteY0dup0dup1dup2dup3dup4dup5dup6dup7dup8dup9dup10" fmla="*/ 29 h 21210"/>
                  <a:gd name="connsiteX1dup0dup1dup2dup3dup4dup5dup6dup7dup8dup9dup10" fmla="*/ 15591 w 15601"/>
                  <a:gd name="connsiteY1dup0dup1dup2dup3dup4dup5dup6dup7dup8dup9dup10" fmla="*/ 0 h 21210"/>
                  <a:gd name="connsiteX2dup0dup1dup2dup3dup4dup5dup6dup7dup8dup9dup10" fmla="*/ 15601 w 15601"/>
                  <a:gd name="connsiteY2dup0dup1dup2dup3dup4dup5dup6dup7dup8dup9dup10" fmla="*/ 18863 h 21210"/>
                  <a:gd name="connsiteX3dup0dup1dup2dup3dup4dup5dup6dup7dup8dup9dup10" fmla="*/ 0 w 15601"/>
                  <a:gd name="connsiteY3dup0dup1dup2dup3dup4dup5dup6dup7dup8dup9dup10" fmla="*/ 20201 h 21210"/>
                  <a:gd name="connsiteX4dup0dup1dup2dup3dup4dup5dup6dup7dup8dup9dup10" fmla="*/ 0 w 15601"/>
                  <a:gd name="connsiteY4dup0dup1dup2dup3dup4dup5dup6dup7dup8dup9dup10" fmla="*/ 29 h 21210"/>
                  <a:gd name="connsiteX0dup0dup1dup2dup3dup4dup5dup6dup7dup8dup9dup10dup11" fmla="*/ 0 w 15601"/>
                  <a:gd name="connsiteY0dup0dup1dup2dup3dup4dup5dup6dup7dup8dup9dup10dup11" fmla="*/ 29 h 21275"/>
                  <a:gd name="connsiteX1dup0dup1dup2dup3dup4dup5dup6dup7dup8dup9dup10dup11" fmla="*/ 15591 w 15601"/>
                  <a:gd name="connsiteY1dup0dup1dup2dup3dup4dup5dup6dup7dup8dup9dup10dup11" fmla="*/ 0 h 21275"/>
                  <a:gd name="connsiteX2dup0dup1dup2dup3dup4dup5dup6dup7dup8dup9dup10dup11" fmla="*/ 15601 w 15601"/>
                  <a:gd name="connsiteY2dup0dup1dup2dup3dup4dup5dup6dup7dup8dup9dup10dup11" fmla="*/ 19241 h 21275"/>
                  <a:gd name="connsiteX3dup0dup1dup2dup3dup4dup5dup6dup7dup8dup9dup10dup11" fmla="*/ 0 w 15601"/>
                  <a:gd name="connsiteY3dup0dup1dup2dup3dup4dup5dup6dup7dup8dup9dup10dup11" fmla="*/ 20201 h 21275"/>
                  <a:gd name="connsiteX4dup0dup1dup2dup3dup4dup5dup6dup7dup8dup9dup10dup11" fmla="*/ 0 w 15601"/>
                  <a:gd name="connsiteY4dup0dup1dup2dup3dup4dup5dup6dup7dup8dup9dup10dup11" fmla="*/ 29 h 21275"/>
                  <a:gd name="connsiteX0dup0dup1dup2dup3dup4dup5dup6dup7dup8dup9dup10dup11dup12" fmla="*/ 0 w 15601"/>
                  <a:gd name="connsiteY0dup0dup1dup2dup3dup4dup5dup6dup7dup8dup9dup10dup11dup12" fmla="*/ 29 h 21467"/>
                  <a:gd name="connsiteX1dup0dup1dup2dup3dup4dup5dup6dup7dup8dup9dup10dup11dup12" fmla="*/ 15591 w 15601"/>
                  <a:gd name="connsiteY1dup0dup1dup2dup3dup4dup5dup6dup7dup8dup9dup10dup11dup12" fmla="*/ 0 h 21467"/>
                  <a:gd name="connsiteX2dup0dup1dup2dup3dup4dup5dup6dup7dup8dup9dup10dup11dup12" fmla="*/ 15601 w 15601"/>
                  <a:gd name="connsiteY2dup0dup1dup2dup3dup4dup5dup6dup7dup8dup9dup10dup11dup12" fmla="*/ 19241 h 21467"/>
                  <a:gd name="connsiteX3dup0dup1dup2dup3dup4dup5dup6dup7dup8dup9dup10dup11dup12" fmla="*/ 0 w 15601"/>
                  <a:gd name="connsiteY3dup0dup1dup2dup3dup4dup5dup6dup7dup8dup9dup10dup11dup12" fmla="*/ 20434 h 21467"/>
                  <a:gd name="connsiteX4dup0dup1dup2dup3dup4dup5dup6dup7dup8dup9dup10dup11dup12" fmla="*/ 0 w 15601"/>
                  <a:gd name="connsiteY4dup0dup1dup2dup3dup4dup5dup6dup7dup8dup9dup10dup11dup12" fmla="*/ 29 h 21467"/>
                  <a:gd name="connsiteX0dup0dup1dup2dup3dup4dup5dup6dup7dup8dup9dup10dup11dup12dup13" fmla="*/ 0 w 15601"/>
                  <a:gd name="connsiteY0dup0dup1dup2dup3dup4dup5dup6dup7dup8dup9dup10dup11dup12dup13" fmla="*/ 29 h 21343"/>
                  <a:gd name="connsiteX1dup0dup1dup2dup3dup4dup5dup6dup7dup8dup9dup10dup11dup12dup13" fmla="*/ 15591 w 15601"/>
                  <a:gd name="connsiteY1dup0dup1dup2dup3dup4dup5dup6dup7dup8dup9dup10dup11dup12dup13" fmla="*/ 0 h 21343"/>
                  <a:gd name="connsiteX2dup0dup1dup2dup3dup4dup5dup6dup7dup8dup9dup10dup11dup12dup13" fmla="*/ 15601 w 15601"/>
                  <a:gd name="connsiteY2dup0dup1dup2dup3dup4dup5dup6dup7dup8dup9dup10dup11dup12dup13" fmla="*/ 19241 h 21343"/>
                  <a:gd name="connsiteX3dup0dup1dup2dup3dup4dup5dup6dup7dup8dup9dup10dup11dup12dup13" fmla="*/ 0 w 15601"/>
                  <a:gd name="connsiteY3dup0dup1dup2dup3dup4dup5dup6dup7dup8dup9dup10dup11dup12dup13" fmla="*/ 20434 h 21343"/>
                  <a:gd name="connsiteX4dup0dup1dup2dup3dup4dup5dup6dup7dup8dup9dup10dup11dup12dup13" fmla="*/ 0 w 15601"/>
                  <a:gd name="connsiteY4dup0dup1dup2dup3dup4dup5dup6dup7dup8dup9dup10dup11dup12dup13" fmla="*/ 29 h 21343"/>
                  <a:gd name="connsiteX0dup0dup1dup2dup3dup4dup5dup6dup7dup8dup9dup10dup11dup12dup13dup14" fmla="*/ 0 w 15601"/>
                  <a:gd name="connsiteY0dup0dup1dup2dup3dup4dup5dup6dup7dup8dup9dup10dup11dup12dup13dup14" fmla="*/ 29 h 21351"/>
                  <a:gd name="connsiteX1dup0dup1dup2dup3dup4dup5dup6dup7dup8dup9dup10dup11dup12dup13dup14" fmla="*/ 15591 w 15601"/>
                  <a:gd name="connsiteY1dup0dup1dup2dup3dup4dup5dup6dup7dup8dup9dup10dup11dup12dup13dup14" fmla="*/ 0 h 21351"/>
                  <a:gd name="connsiteX2dup0dup1dup2dup3dup4dup5dup6dup7dup8dup9dup10dup11dup12dup13dup14" fmla="*/ 15601 w 15601"/>
                  <a:gd name="connsiteY2dup0dup1dup2dup3dup4dup5dup6dup7dup8dup9dup10dup11dup12dup13dup14" fmla="*/ 19241 h 21351"/>
                  <a:gd name="connsiteX3dup0dup1dup2dup3dup4dup5dup6dup7dup8dup9dup10dup11dup12dup13dup14" fmla="*/ 0 w 15601"/>
                  <a:gd name="connsiteY3dup0dup1dup2dup3dup4dup5dup6dup7dup8dup9dup10dup11dup12dup13dup14" fmla="*/ 20434 h 21351"/>
                  <a:gd name="connsiteX4dup0dup1dup2dup3dup4dup5dup6dup7dup8dup9dup10dup11dup12dup13dup14" fmla="*/ 0 w 15601"/>
                  <a:gd name="connsiteY4dup0dup1dup2dup3dup4dup5dup6dup7dup8dup9dup10dup11dup12dup13dup14" fmla="*/ 29 h 21351"/>
                </a:gdLst>
                <a:ahLst/>
                <a:cxnLst>
                  <a:cxn ang="0">
                    <a:pos x="connsiteX0dup0dup1dup2dup3dup4dup5dup6dup7dup8dup9dup10dup11dup12dup13dup14" y="connsiteY0dup0dup1dup2dup3dup4dup5dup6dup7dup8dup9dup10dup11dup12dup13dup14"/>
                  </a:cxn>
                  <a:cxn ang="0">
                    <a:pos x="connsiteX1dup0dup1dup2dup3dup4dup5dup6dup7dup8dup9dup10dup11dup12dup13dup14" y="connsiteY1dup0dup1dup2dup3dup4dup5dup6dup7dup8dup9dup10dup11dup12dup13dup14"/>
                  </a:cxn>
                  <a:cxn ang="0">
                    <a:pos x="connsiteX2dup0dup1dup2dup3dup4dup5dup6dup7dup8dup9dup10dup11dup12dup13dup14" y="connsiteY2dup0dup1dup2dup3dup4dup5dup6dup7dup8dup9dup10dup11dup12dup13dup14"/>
                  </a:cxn>
                  <a:cxn ang="0">
                    <a:pos x="connsiteX3dup0dup1dup2dup3dup4dup5dup6dup7dup8dup9dup10dup11dup12dup13dup14" y="connsiteY3dup0dup1dup2dup3dup4dup5dup6dup7dup8dup9dup10dup11dup12dup13dup14"/>
                  </a:cxn>
                  <a:cxn ang="0">
                    <a:pos x="connsiteX4dup0dup1dup2dup3dup4dup5dup6dup7dup8dup9dup10dup11dup12dup13dup14" y="connsiteY4dup0dup1dup2dup3dup4dup5dup6dup7dup8dup9dup10dup11dup12dup13dup14"/>
                  </a:cxn>
                </a:cxnLst>
                <a:rect l="l" t="t" r="r" b="b"/>
                <a:pathLst>
                  <a:path w="15601" h="21351">
                    <a:moveTo>
                      <a:pt x="0" y="29"/>
                    </a:moveTo>
                    <a:lnTo>
                      <a:pt x="15591" y="0"/>
                    </a:lnTo>
                    <a:cubicBezTo>
                      <a:pt x="15591" y="5774"/>
                      <a:pt x="15601" y="13467"/>
                      <a:pt x="15601" y="19241"/>
                    </a:cubicBezTo>
                    <a:cubicBezTo>
                      <a:pt x="10638" y="19328"/>
                      <a:pt x="7602" y="23020"/>
                      <a:pt x="0" y="20434"/>
                    </a:cubicBezTo>
                    <a:lnTo>
                      <a:pt x="0" y="29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/>
                  </a:gs>
                  <a:gs pos="100000">
                    <a:srgbClr val="D1F2F7"/>
                  </a:gs>
                </a:gsLst>
                <a:lin ang="27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r>
                  <a:rPr lang="en-US" sz="4934" dirty="0"/>
                  <a:t> </a:t>
                </a:r>
                <a:r>
                  <a:rPr lang="en-GB" sz="5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References</a:t>
                </a:r>
                <a:endParaRPr lang="en-US" sz="4934" dirty="0"/>
              </a:p>
            </p:txBody>
          </p:sp>
        </p:grpSp>
        <p:sp>
          <p:nvSpPr>
            <p:cNvPr id="56" name="Rectangle 55"/>
            <p:cNvSpPr/>
            <p:nvPr/>
          </p:nvSpPr>
          <p:spPr>
            <a:xfrm>
              <a:off x="0" y="32156400"/>
              <a:ext cx="43891200" cy="762000"/>
            </a:xfrm>
            <a:prstGeom prst="rect">
              <a:avLst/>
            </a:prstGeom>
            <a:solidFill>
              <a:srgbClr val="23507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kern="1200"/>
              </a:defPPr>
            </a:lstStyle>
            <a:p>
              <a:pPr algn="ctr"/>
              <a:endParaRPr lang="en-US" sz="4934"/>
            </a:p>
          </p:txBody>
        </p:sp>
        <p:cxnSp>
          <p:nvCxnSpPr>
            <p:cNvPr id="57" name="Straight Connector 56"/>
            <p:cNvCxnSpPr/>
            <p:nvPr/>
          </p:nvCxnSpPr>
          <p:spPr>
            <a:xfrm>
              <a:off x="0" y="32079943"/>
              <a:ext cx="43891200" cy="0"/>
            </a:xfrm>
            <a:prstGeom prst="line">
              <a:avLst/>
            </a:prstGeom>
            <a:ln w="254000">
              <a:solidFill>
                <a:srgbClr val="8CD23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B2C25681-95AF-45D0-852E-DC3E00E2FDFE}"/>
              </a:ext>
            </a:extLst>
          </p:cNvPr>
          <p:cNvSpPr txBox="1"/>
          <p:nvPr/>
        </p:nvSpPr>
        <p:spPr>
          <a:xfrm>
            <a:off x="4972048" y="222009"/>
            <a:ext cx="14462598" cy="2268419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kern="1200"/>
            </a:defPPr>
            <a:lvl1pPr marL="0" marR="0" indent="0" algn="l" defTabSz="3783013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507516">
              <a:spcBef>
                <a:spcPct val="20000"/>
              </a:spcBef>
              <a:defRPr/>
            </a:pP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Nazra Bibi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2321286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LCLM5006 – Developing Emotional Intelligence Skills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Abdallah Naser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C1 Poster Presentation</a:t>
            </a:r>
            <a:endParaRPr lang="en-US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Rectangle 10">
            <a:extLst>
              <a:ext uri="{FF2B5EF4-FFF2-40B4-BE49-F238E27FC236}">
                <a16:creationId xmlns:a16="http://schemas.microsoft.com/office/drawing/2014/main" id="{E62CA47B-6D2F-458C-98CC-19C397FB88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336" y="5126241"/>
            <a:ext cx="6400800" cy="582201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wrap="none" lIns="91417" tIns="48768" rIns="91417" bIns="45709" anchor="ctr" anchorCtr="0"/>
          <a:lstStyle>
            <a:defPPr>
              <a:defRPr kern="1200"/>
            </a:defPPr>
          </a:lstStyle>
          <a:p>
            <a:pPr defTabSz="3135215">
              <a:defRPr/>
            </a:pPr>
            <a:endParaRPr lang="en-US" sz="2400" b="1" dirty="0">
              <a:solidFill>
                <a:srgbClr val="1482A5"/>
              </a:solidFill>
              <a:latin typeface="Libre Baskerville" panose="02000000000000000000" pitchFamily="2" charset="0"/>
            </a:endParaRPr>
          </a:p>
        </p:txBody>
      </p:sp>
      <p:sp>
        <p:nvSpPr>
          <p:cNvPr id="45" name="Rectangle 10"/>
          <p:cNvSpPr>
            <a:spLocks noChangeArrowheads="1"/>
          </p:cNvSpPr>
          <p:nvPr/>
        </p:nvSpPr>
        <p:spPr bwMode="auto">
          <a:xfrm>
            <a:off x="2124388" y="3677332"/>
            <a:ext cx="9722968" cy="582201"/>
          </a:xfrm>
          <a:prstGeom prst="rect">
            <a:avLst/>
          </a:prstGeom>
          <a:solidFill>
            <a:schemeClr val="accent2"/>
          </a:solidFill>
          <a:ln w="12700">
            <a:noFill/>
            <a:miter lim="800000"/>
          </a:ln>
        </p:spPr>
        <p:txBody>
          <a:bodyPr wrap="none" lIns="91417" tIns="48768" rIns="91417" bIns="45709" anchor="ctr" anchorCtr="0"/>
          <a:lstStyle>
            <a:defPPr>
              <a:defRPr kern="1200"/>
            </a:defPPr>
          </a:lstStyle>
          <a:p>
            <a:pPr algn="ctr" defTabSz="3135215">
              <a:defRPr/>
            </a:pPr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0" name="Rectangle 10">
            <a:extLst>
              <a:ext uri="{FF2B5EF4-FFF2-40B4-BE49-F238E27FC236}">
                <a16:creationId xmlns:a16="http://schemas.microsoft.com/office/drawing/2014/main" id="{1BD94FDB-190B-4638-89EC-A656D12703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7124" y="11225432"/>
            <a:ext cx="9722968" cy="1515604"/>
          </a:xfrm>
          <a:prstGeom prst="rect">
            <a:avLst/>
          </a:prstGeom>
          <a:solidFill>
            <a:schemeClr val="accent2"/>
          </a:solidFill>
          <a:ln w="12700">
            <a:noFill/>
            <a:miter lim="800000"/>
          </a:ln>
        </p:spPr>
        <p:txBody>
          <a:bodyPr wrap="none" lIns="91417" tIns="48768" rIns="91417" bIns="45709" anchor="ctr" anchorCtr="0"/>
          <a:lstStyle>
            <a:defPPr>
              <a:defRPr kern="1200"/>
            </a:defPPr>
          </a:lstStyle>
          <a:p>
            <a:pPr algn="ctr" defTabSz="3135215">
              <a:defRPr/>
            </a:pP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  <a:endParaRPr lang="en-US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A83FC4A-9B97-8CB7-CFBE-5968BAEBDF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7124" y="5148948"/>
            <a:ext cx="10056933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(EI) is the ability to recognise, understand, and manage our own emotions, and those of others (Goleman, 2018).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As a student and store manager, I see how EI helps build positive relationships, manage stress, and communicate effectively at work and in learning (CIPD, 2021).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As Daniel Goleman stated: “If you are tuned out of your own emotions, you will be poor at reading them in other people.”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7A93EB-C04D-9625-A6B1-BE938403EC28}"/>
              </a:ext>
            </a:extLst>
          </p:cNvPr>
          <p:cNvSpPr txBox="1"/>
          <p:nvPr/>
        </p:nvSpPr>
        <p:spPr>
          <a:xfrm flipH="1">
            <a:off x="1139997" y="13637301"/>
            <a:ext cx="1005693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researched using UK-based academic databases, CIPD and CMI reports, NHS mental health resources, and peer-reviewed journals (2015–2024).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compared different views on emotional intelligence and mindfulness in learning and in the workplace.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also reflected on my own experience as a 44-year-old student and store manager balancing studies, work, and family life.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All sources were cited using the Harvard referencing system.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731193-1B32-5A2D-7C9C-AA5BD495791F}"/>
              </a:ext>
            </a:extLst>
          </p:cNvPr>
          <p:cNvSpPr txBox="1"/>
          <p:nvPr/>
        </p:nvSpPr>
        <p:spPr>
          <a:xfrm>
            <a:off x="21488400" y="11715750"/>
            <a:ext cx="9144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CCD11C1-25DD-E8D5-D89F-25C08F9EF3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75" y="2490428"/>
            <a:ext cx="4020213" cy="239063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00591ED-CBD3-0F27-1D9C-E6B06CD8D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7588" y="10441707"/>
            <a:ext cx="3560364" cy="25445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851A06-D851-A86B-0511-808D85E67746}"/>
              </a:ext>
            </a:extLst>
          </p:cNvPr>
          <p:cNvSpPr txBox="1"/>
          <p:nvPr/>
        </p:nvSpPr>
        <p:spPr>
          <a:xfrm>
            <a:off x="25265098" y="4853228"/>
            <a:ext cx="84651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At times, I feel anxious about English and maths skills, but I manage emotions through mindfulness apps (Headspace, NHS-endorsed).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stressed, I pause and use breathing techniques to avoid reacting quickly.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remind myself that returning to education later in life is a strength, showing resilience and determination.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At work, staying calm with customers or team members helps me practise emotional control, which also supports my studies.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4A0BB64-FC76-F7D6-4CE6-EAE4CE0873BD}"/>
              </a:ext>
            </a:extLst>
          </p:cNvPr>
          <p:cNvSpPr txBox="1"/>
          <p:nvPr/>
        </p:nvSpPr>
        <p:spPr>
          <a:xfrm>
            <a:off x="25089560" y="12186071"/>
            <a:ext cx="9730975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Support networks: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engaging with tutors, classmates, colleagues, and family.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using study planners and breaking tasks into steps (Open University, 2019).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Growth mindset: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seeing mistakes as learning opportunities.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Work experience: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as a store manager at Dessert Franchise, I’ve developed strong communication and problem-solving skills, which help me stay calm and organised in both work and study.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EI challenges and actions: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practice mindfulness, take short breaks, and ask for help when needed.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Self-doubt: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use positive self-talk and seek feedback from peers and lecturers.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Balancing work, family, and study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plan weekly schedules and set priorities to manage responsibilities effectively.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AD8B454-BC0D-D81D-426B-94CAC7A07E8F}"/>
              </a:ext>
            </a:extLst>
          </p:cNvPr>
          <p:cNvSpPr txBox="1"/>
          <p:nvPr/>
        </p:nvSpPr>
        <p:spPr>
          <a:xfrm>
            <a:off x="35305238" y="6835152"/>
            <a:ext cx="8465144" cy="11172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CIPD (2021).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at work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Chartered Institute of Personnel and Development. (online)Available at: www.cipd.co.uk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Goleman, D. (2018).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London: Bloomsbury.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NHS (2023).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Mindfulness for mental wellbeing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National Health Service. [online]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www.nhs.uk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Mind (2022).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Managing stress and building resilience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Mind UK. (online)Available at: www.mind.org.uk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Open University (2019).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Time management skills for study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The Open University. (online) Available at: www.open.ac.uk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CMI (2020).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in leadership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Chartered Management Institute. (online) Available at: www.managers.org.uk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296AA7B5-7777-F6D8-89A2-CD82E28330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479027"/>
              </p:ext>
            </p:extLst>
          </p:nvPr>
        </p:nvGraphicFramePr>
        <p:xfrm>
          <a:off x="11901917" y="5708441"/>
          <a:ext cx="13066830" cy="1549653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915392">
                  <a:extLst>
                    <a:ext uri="{9D8B030D-6E8A-4147-A177-3AD203B41FA5}">
                      <a16:colId xmlns:a16="http://schemas.microsoft.com/office/drawing/2014/main" val="3020248266"/>
                    </a:ext>
                  </a:extLst>
                </a:gridCol>
                <a:gridCol w="9151438">
                  <a:extLst>
                    <a:ext uri="{9D8B030D-6E8A-4147-A177-3AD203B41FA5}">
                      <a16:colId xmlns:a16="http://schemas.microsoft.com/office/drawing/2014/main" val="4230031843"/>
                    </a:ext>
                  </a:extLst>
                </a:gridCol>
              </a:tblGrid>
              <a:tr h="2107840">
                <a:tc>
                  <a:txBody>
                    <a:bodyPr/>
                    <a:lstStyle/>
                    <a:p>
                      <a:r>
                        <a:rPr lang="en-GB" sz="5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Can Someone Develop Emotional Intelligence?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51025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reflecting on moods and triggers (CIPD, 2021).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9982461"/>
                  </a:ext>
                </a:extLst>
              </a:tr>
              <a:tr h="3579838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Self-regulation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breathing, journaling, or mindfulness techniques (NHS, 2023).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6532063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 realistic academic and personal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397151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actively listening and respecting others’ perspectives.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8886580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teamwork, communication, and conflict management.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344077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F5F2CC8-8DFC-89AE-CD63-4027902B4A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82226" y="4726320"/>
            <a:ext cx="2772842" cy="22955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5F304F-2FE2-1465-5899-9AC1C13318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322" y="76885"/>
            <a:ext cx="4721754" cy="25299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B67C014-193B-EE6D-A15A-503FAD9E94AE}"/>
              </a:ext>
            </a:extLst>
          </p:cNvPr>
          <p:cNvSpPr txBox="1"/>
          <p:nvPr/>
        </p:nvSpPr>
        <p:spPr>
          <a:xfrm>
            <a:off x="19845730" y="817309"/>
            <a:ext cx="2316071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"If you are tuned out of your own emotions, you will be poor at reading them in other people.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br>
              <a:rPr lang="en-GB" dirty="0"/>
            </a:b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Daniel Goleman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C9D33C-A5A9-FB1F-D690-A7EC3C4781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65597" y="17452351"/>
            <a:ext cx="7980542" cy="36900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19CFEBC-A4EE-0B1B-7E47-74A6FD660D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489723" y="2900708"/>
            <a:ext cx="8052955" cy="276494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83F6A37-7B2A-E973-D719-85FF9745D5F3}"/>
              </a:ext>
            </a:extLst>
          </p:cNvPr>
          <p:cNvSpPr txBox="1"/>
          <p:nvPr/>
        </p:nvSpPr>
        <p:spPr>
          <a:xfrm>
            <a:off x="34465846" y="4259533"/>
            <a:ext cx="184731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691F58-3424-519A-E55A-494F7AC976D3}"/>
              </a:ext>
            </a:extLst>
          </p:cNvPr>
          <p:cNvSpPr txBox="1"/>
          <p:nvPr/>
        </p:nvSpPr>
        <p:spPr>
          <a:xfrm>
            <a:off x="25044245" y="3313489"/>
            <a:ext cx="9216059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2: Reflection: My Experience as a Student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05DF34D-818A-A350-E4CE-D82EEB9E9548}"/>
              </a:ext>
            </a:extLst>
          </p:cNvPr>
          <p:cNvSpPr txBox="1"/>
          <p:nvPr/>
        </p:nvSpPr>
        <p:spPr>
          <a:xfrm>
            <a:off x="25265096" y="10641928"/>
            <a:ext cx="10100502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3:Success Factors in Studies &amp; Actions for Challenges</a:t>
            </a:r>
          </a:p>
        </p:txBody>
      </p:sp>
    </p:spTree>
    <p:extLst>
      <p:ext uri="{BB962C8B-B14F-4D97-AF65-F5344CB8AC3E}">
        <p14:creationId xmlns:p14="http://schemas.microsoft.com/office/powerpoint/2010/main" val="4038871067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6636243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hypotheticalocean|08-2022"/>
</p:tagLst>
</file>

<file path=ppt/theme/theme1.xml><?xml version="1.0" encoding="utf-8"?>
<a:theme xmlns:a="http://schemas.openxmlformats.org/drawingml/2006/main" name="Office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6" ma:contentTypeDescription="Create a new document." ma:contentTypeScope="" ma:versionID="650ba9ff11aecfe6e227f32fe5ddc6b7">
  <xsd:schema xmlns:xsd="http://www.w3.org/2001/XMLSchema" xmlns:xs="http://www.w3.org/2001/XMLSchema" xmlns:p="http://schemas.microsoft.com/office/2006/metadata/properties" xmlns:ns3="a7bdb143-267e-438d-bcbf-e88b565c1722" targetNamespace="http://schemas.microsoft.com/office/2006/metadata/properties" ma:root="true" ma:fieldsID="08d3525afb62de16f5944fe117c81a2c" ns3:_="">
    <xsd:import namespace="a7bdb143-267e-438d-bcbf-e88b565c172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AA8143B1-B0C0-4F59-8BE3-BCBE32DB5F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3FB2259-B05E-449F-BDFD-14D727DFA31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7451257-849D-4D26-9F5F-CE551DC035AD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a7bdb143-267e-438d-bcbf-e88b565c1722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656</Words>
  <Application>Microsoft Office PowerPoint</Application>
  <PresentationFormat>Custom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Arial</vt:lpstr>
      <vt:lpstr>Libre Baskerville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Sample research poster</dc:title>
  <dc:subject>Free Poster Presentation Example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Nazra Bibi (2321286)</cp:lastModifiedBy>
  <cp:revision>22</cp:revision>
  <cp:lastPrinted>2011-01-21T18:13:44Z</cp:lastPrinted>
  <dcterms:modified xsi:type="dcterms:W3CDTF">2025-10-08T01:43:50Z</dcterms:modified>
  <cp:category>scientific poster powerpoint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