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5E0D9B-FB67-423F-92B9-087CE1BCDC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0BAA64-91C4-463F-B079-9B995DEF392F}">
      <dgm:prSet/>
      <dgm:spPr/>
      <dgm:t>
        <a:bodyPr/>
        <a:lstStyle/>
        <a:p>
          <a:r>
            <a:rPr lang="en-US"/>
            <a:t>Emotional barriers</a:t>
          </a:r>
        </a:p>
      </dgm:t>
    </dgm:pt>
    <dgm:pt modelId="{9BAA5A1C-179A-4FCD-A4AB-2E0DC10C2674}" type="parTrans" cxnId="{90972491-6ABE-4D8E-BA09-647F118E54B0}">
      <dgm:prSet/>
      <dgm:spPr/>
      <dgm:t>
        <a:bodyPr/>
        <a:lstStyle/>
        <a:p>
          <a:endParaRPr lang="en-US"/>
        </a:p>
      </dgm:t>
    </dgm:pt>
    <dgm:pt modelId="{1D938BE6-E9CF-42D7-BD69-EDA3219A6374}" type="sibTrans" cxnId="{90972491-6ABE-4D8E-BA09-647F118E54B0}">
      <dgm:prSet/>
      <dgm:spPr/>
      <dgm:t>
        <a:bodyPr/>
        <a:lstStyle/>
        <a:p>
          <a:endParaRPr lang="en-US"/>
        </a:p>
      </dgm:t>
    </dgm:pt>
    <dgm:pt modelId="{64FD59A6-A83B-4D2F-8642-EF1AF18CAC24}">
      <dgm:prSet/>
      <dgm:spPr/>
      <dgm:t>
        <a:bodyPr/>
        <a:lstStyle/>
        <a:p>
          <a:r>
            <a:rPr lang="en-US"/>
            <a:t>Language barriers</a:t>
          </a:r>
        </a:p>
      </dgm:t>
    </dgm:pt>
    <dgm:pt modelId="{0DC81996-E290-4CBC-B110-CAF9211333DB}" type="parTrans" cxnId="{2DB632D1-EC7A-46DD-A120-82C34E4D5A1A}">
      <dgm:prSet/>
      <dgm:spPr/>
      <dgm:t>
        <a:bodyPr/>
        <a:lstStyle/>
        <a:p>
          <a:endParaRPr lang="en-US"/>
        </a:p>
      </dgm:t>
    </dgm:pt>
    <dgm:pt modelId="{E94A5B94-8833-4890-B0E0-9435880E8155}" type="sibTrans" cxnId="{2DB632D1-EC7A-46DD-A120-82C34E4D5A1A}">
      <dgm:prSet/>
      <dgm:spPr/>
      <dgm:t>
        <a:bodyPr/>
        <a:lstStyle/>
        <a:p>
          <a:endParaRPr lang="en-US"/>
        </a:p>
      </dgm:t>
    </dgm:pt>
    <dgm:pt modelId="{A8B05464-02BA-4D62-832F-6F271DE24E59}">
      <dgm:prSet/>
      <dgm:spPr/>
      <dgm:t>
        <a:bodyPr/>
        <a:lstStyle/>
        <a:p>
          <a:r>
            <a:rPr lang="en-US"/>
            <a:t>Cultural differences</a:t>
          </a:r>
        </a:p>
      </dgm:t>
    </dgm:pt>
    <dgm:pt modelId="{8481FCDC-7136-44A8-AF11-9DC03B4A8BF5}" type="parTrans" cxnId="{0CB9E0B9-1396-4563-BBE7-5E3A28EE4BC3}">
      <dgm:prSet/>
      <dgm:spPr/>
      <dgm:t>
        <a:bodyPr/>
        <a:lstStyle/>
        <a:p>
          <a:endParaRPr lang="en-US"/>
        </a:p>
      </dgm:t>
    </dgm:pt>
    <dgm:pt modelId="{7CBACF8D-E238-45BB-A70D-367F306140E9}" type="sibTrans" cxnId="{0CB9E0B9-1396-4563-BBE7-5E3A28EE4BC3}">
      <dgm:prSet/>
      <dgm:spPr/>
      <dgm:t>
        <a:bodyPr/>
        <a:lstStyle/>
        <a:p>
          <a:endParaRPr lang="en-US"/>
        </a:p>
      </dgm:t>
    </dgm:pt>
    <dgm:pt modelId="{76E4EBE0-3628-425D-A88B-8F3B52812B60}">
      <dgm:prSet/>
      <dgm:spPr/>
      <dgm:t>
        <a:bodyPr/>
        <a:lstStyle/>
        <a:p>
          <a:r>
            <a:rPr lang="en-US"/>
            <a:t>Lack of transparacy &amp; trust</a:t>
          </a:r>
        </a:p>
      </dgm:t>
    </dgm:pt>
    <dgm:pt modelId="{A2351345-157D-42EA-AE8E-9FC55B8F048D}" type="parTrans" cxnId="{9CD43A71-2C8A-43D6-B0E2-A46C4BCDA1FC}">
      <dgm:prSet/>
      <dgm:spPr/>
      <dgm:t>
        <a:bodyPr/>
        <a:lstStyle/>
        <a:p>
          <a:endParaRPr lang="en-US"/>
        </a:p>
      </dgm:t>
    </dgm:pt>
    <dgm:pt modelId="{BEF51FE7-A9CA-4255-A513-546B697182A0}" type="sibTrans" cxnId="{9CD43A71-2C8A-43D6-B0E2-A46C4BCDA1FC}">
      <dgm:prSet/>
      <dgm:spPr/>
      <dgm:t>
        <a:bodyPr/>
        <a:lstStyle/>
        <a:p>
          <a:endParaRPr lang="en-US"/>
        </a:p>
      </dgm:t>
    </dgm:pt>
    <dgm:pt modelId="{2576CE4A-9BD8-4DF4-B35E-3FB5DCAD50B1}">
      <dgm:prSet/>
      <dgm:spPr/>
      <dgm:t>
        <a:bodyPr/>
        <a:lstStyle/>
        <a:p>
          <a:r>
            <a:rPr lang="en-US"/>
            <a:t>Conflicts in the workplace</a:t>
          </a:r>
        </a:p>
      </dgm:t>
    </dgm:pt>
    <dgm:pt modelId="{1C9048AE-7D8E-425D-A31A-04C31F7EE8B1}" type="parTrans" cxnId="{1302AFAA-BA7C-4EAF-A042-0E11ED452F98}">
      <dgm:prSet/>
      <dgm:spPr/>
      <dgm:t>
        <a:bodyPr/>
        <a:lstStyle/>
        <a:p>
          <a:endParaRPr lang="en-US"/>
        </a:p>
      </dgm:t>
    </dgm:pt>
    <dgm:pt modelId="{3C761FEE-BFB0-4327-B05F-A7A96ED8E65E}" type="sibTrans" cxnId="{1302AFAA-BA7C-4EAF-A042-0E11ED452F98}">
      <dgm:prSet/>
      <dgm:spPr/>
      <dgm:t>
        <a:bodyPr/>
        <a:lstStyle/>
        <a:p>
          <a:endParaRPr lang="en-US"/>
        </a:p>
      </dgm:t>
    </dgm:pt>
    <dgm:pt modelId="{9483F29E-201A-4C37-A93A-4F7C4BBD017E}">
      <dgm:prSet/>
      <dgm:spPr/>
      <dgm:t>
        <a:bodyPr/>
        <a:lstStyle/>
        <a:p>
          <a:r>
            <a:rPr lang="en-US"/>
            <a:t>Communication styles</a:t>
          </a:r>
        </a:p>
      </dgm:t>
    </dgm:pt>
    <dgm:pt modelId="{FB98F602-CE24-4E1D-9B47-9A43E2FA3429}" type="parTrans" cxnId="{97B2B04E-7625-435A-9B5F-BF120355A410}">
      <dgm:prSet/>
      <dgm:spPr/>
      <dgm:t>
        <a:bodyPr/>
        <a:lstStyle/>
        <a:p>
          <a:endParaRPr lang="en-US"/>
        </a:p>
      </dgm:t>
    </dgm:pt>
    <dgm:pt modelId="{403297A6-4DE6-48AD-B9C6-1EB21E0C888F}" type="sibTrans" cxnId="{97B2B04E-7625-435A-9B5F-BF120355A410}">
      <dgm:prSet/>
      <dgm:spPr/>
      <dgm:t>
        <a:bodyPr/>
        <a:lstStyle/>
        <a:p>
          <a:endParaRPr lang="en-US"/>
        </a:p>
      </dgm:t>
    </dgm:pt>
    <dgm:pt modelId="{6B7BA7A1-FD75-44A5-B80D-8C4D1960A40C}">
      <dgm:prSet/>
      <dgm:spPr/>
      <dgm:t>
        <a:bodyPr/>
        <a:lstStyle/>
        <a:p>
          <a:r>
            <a:rPr lang="en-US"/>
            <a:t>All these barriers can have a negative effect in communicating in the workplace between staff and bosses and even customers </a:t>
          </a:r>
        </a:p>
      </dgm:t>
    </dgm:pt>
    <dgm:pt modelId="{E996FFDD-C486-4347-8470-647568BAC1DC}" type="parTrans" cxnId="{52B2F28F-5D68-44B2-B267-40E7471A630F}">
      <dgm:prSet/>
      <dgm:spPr/>
      <dgm:t>
        <a:bodyPr/>
        <a:lstStyle/>
        <a:p>
          <a:endParaRPr lang="en-US"/>
        </a:p>
      </dgm:t>
    </dgm:pt>
    <dgm:pt modelId="{94FEC1FC-8F38-42EB-A7E8-8AAFD9ADD809}" type="sibTrans" cxnId="{52B2F28F-5D68-44B2-B267-40E7471A630F}">
      <dgm:prSet/>
      <dgm:spPr/>
      <dgm:t>
        <a:bodyPr/>
        <a:lstStyle/>
        <a:p>
          <a:endParaRPr lang="en-US"/>
        </a:p>
      </dgm:t>
    </dgm:pt>
    <dgm:pt modelId="{6519E60F-5AC5-43AD-8951-4AAEC5C83502}" type="pres">
      <dgm:prSet presAssocID="{725E0D9B-FB67-423F-92B9-087CE1BCDC77}" presName="root" presStyleCnt="0">
        <dgm:presLayoutVars>
          <dgm:dir/>
          <dgm:resizeHandles val="exact"/>
        </dgm:presLayoutVars>
      </dgm:prSet>
      <dgm:spPr/>
    </dgm:pt>
    <dgm:pt modelId="{B1326F9A-726C-4544-8D17-1C5033357E02}" type="pres">
      <dgm:prSet presAssocID="{530BAA64-91C4-463F-B079-9B995DEF392F}" presName="compNode" presStyleCnt="0"/>
      <dgm:spPr/>
    </dgm:pt>
    <dgm:pt modelId="{2D9E5C44-0399-4880-B629-46D713693B9D}" type="pres">
      <dgm:prSet presAssocID="{530BAA64-91C4-463F-B079-9B995DEF392F}" presName="bgRect" presStyleLbl="bgShp" presStyleIdx="0" presStyleCnt="7"/>
      <dgm:spPr/>
    </dgm:pt>
    <dgm:pt modelId="{2140EC9C-137D-460D-9ECC-86342A632ADD}" type="pres">
      <dgm:prSet presAssocID="{530BAA64-91C4-463F-B079-9B995DEF392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195269AC-0C0A-4E2F-AD7A-E27BA676CC00}" type="pres">
      <dgm:prSet presAssocID="{530BAA64-91C4-463F-B079-9B995DEF392F}" presName="spaceRect" presStyleCnt="0"/>
      <dgm:spPr/>
    </dgm:pt>
    <dgm:pt modelId="{111C0736-D30B-4633-82C9-E0788F7B15C2}" type="pres">
      <dgm:prSet presAssocID="{530BAA64-91C4-463F-B079-9B995DEF392F}" presName="parTx" presStyleLbl="revTx" presStyleIdx="0" presStyleCnt="7">
        <dgm:presLayoutVars>
          <dgm:chMax val="0"/>
          <dgm:chPref val="0"/>
        </dgm:presLayoutVars>
      </dgm:prSet>
      <dgm:spPr/>
    </dgm:pt>
    <dgm:pt modelId="{38E1E467-0A28-4183-965C-E017B2D9484C}" type="pres">
      <dgm:prSet presAssocID="{1D938BE6-E9CF-42D7-BD69-EDA3219A6374}" presName="sibTrans" presStyleCnt="0"/>
      <dgm:spPr/>
    </dgm:pt>
    <dgm:pt modelId="{7D287166-FA61-477A-9718-0ED6B823AC4E}" type="pres">
      <dgm:prSet presAssocID="{64FD59A6-A83B-4D2F-8642-EF1AF18CAC24}" presName="compNode" presStyleCnt="0"/>
      <dgm:spPr/>
    </dgm:pt>
    <dgm:pt modelId="{54574B21-E18F-4F64-8A28-0258325FCF06}" type="pres">
      <dgm:prSet presAssocID="{64FD59A6-A83B-4D2F-8642-EF1AF18CAC24}" presName="bgRect" presStyleLbl="bgShp" presStyleIdx="1" presStyleCnt="7"/>
      <dgm:spPr/>
    </dgm:pt>
    <dgm:pt modelId="{77412029-1851-4EA2-978D-B983BA33A426}" type="pres">
      <dgm:prSet presAssocID="{64FD59A6-A83B-4D2F-8642-EF1AF18CAC2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AB410FA-8D58-4F6E-A0C0-DC3C81D420A2}" type="pres">
      <dgm:prSet presAssocID="{64FD59A6-A83B-4D2F-8642-EF1AF18CAC24}" presName="spaceRect" presStyleCnt="0"/>
      <dgm:spPr/>
    </dgm:pt>
    <dgm:pt modelId="{BF602462-5BD5-4760-A3DE-F2CE43F6049C}" type="pres">
      <dgm:prSet presAssocID="{64FD59A6-A83B-4D2F-8642-EF1AF18CAC24}" presName="parTx" presStyleLbl="revTx" presStyleIdx="1" presStyleCnt="7">
        <dgm:presLayoutVars>
          <dgm:chMax val="0"/>
          <dgm:chPref val="0"/>
        </dgm:presLayoutVars>
      </dgm:prSet>
      <dgm:spPr/>
    </dgm:pt>
    <dgm:pt modelId="{0FBDBBBD-B016-41E8-956A-92F8B396F442}" type="pres">
      <dgm:prSet presAssocID="{E94A5B94-8833-4890-B0E0-9435880E8155}" presName="sibTrans" presStyleCnt="0"/>
      <dgm:spPr/>
    </dgm:pt>
    <dgm:pt modelId="{0EB29F92-7178-463E-AB5E-DFB709F13B77}" type="pres">
      <dgm:prSet presAssocID="{A8B05464-02BA-4D62-832F-6F271DE24E59}" presName="compNode" presStyleCnt="0"/>
      <dgm:spPr/>
    </dgm:pt>
    <dgm:pt modelId="{BA139C0F-C993-4C39-BF6C-030BB323BCA1}" type="pres">
      <dgm:prSet presAssocID="{A8B05464-02BA-4D62-832F-6F271DE24E59}" presName="bgRect" presStyleLbl="bgShp" presStyleIdx="2" presStyleCnt="7"/>
      <dgm:spPr/>
    </dgm:pt>
    <dgm:pt modelId="{AE9C5F63-79C9-4083-8571-AC51977D16DD}" type="pres">
      <dgm:prSet presAssocID="{A8B05464-02BA-4D62-832F-6F271DE24E5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BF3BE9DB-98B9-4C05-8210-E3A66435D8E4}" type="pres">
      <dgm:prSet presAssocID="{A8B05464-02BA-4D62-832F-6F271DE24E59}" presName="spaceRect" presStyleCnt="0"/>
      <dgm:spPr/>
    </dgm:pt>
    <dgm:pt modelId="{2472A9CE-C99D-489C-8A53-C2EB13EBA597}" type="pres">
      <dgm:prSet presAssocID="{A8B05464-02BA-4D62-832F-6F271DE24E59}" presName="parTx" presStyleLbl="revTx" presStyleIdx="2" presStyleCnt="7">
        <dgm:presLayoutVars>
          <dgm:chMax val="0"/>
          <dgm:chPref val="0"/>
        </dgm:presLayoutVars>
      </dgm:prSet>
      <dgm:spPr/>
    </dgm:pt>
    <dgm:pt modelId="{7040E032-FD5E-499B-8E8C-00EACEC00915}" type="pres">
      <dgm:prSet presAssocID="{7CBACF8D-E238-45BB-A70D-367F306140E9}" presName="sibTrans" presStyleCnt="0"/>
      <dgm:spPr/>
    </dgm:pt>
    <dgm:pt modelId="{4E6EFDF3-544A-46BC-B34E-6308A5826B34}" type="pres">
      <dgm:prSet presAssocID="{76E4EBE0-3628-425D-A88B-8F3B52812B60}" presName="compNode" presStyleCnt="0"/>
      <dgm:spPr/>
    </dgm:pt>
    <dgm:pt modelId="{B0C44D4B-393C-498B-BE13-C35AB078B6BC}" type="pres">
      <dgm:prSet presAssocID="{76E4EBE0-3628-425D-A88B-8F3B52812B60}" presName="bgRect" presStyleLbl="bgShp" presStyleIdx="3" presStyleCnt="7"/>
      <dgm:spPr/>
    </dgm:pt>
    <dgm:pt modelId="{489B9927-A440-4673-8667-C752F8F989AA}" type="pres">
      <dgm:prSet presAssocID="{76E4EBE0-3628-425D-A88B-8F3B52812B6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9A98C95-0258-4C53-BC16-0C7E665FD8CA}" type="pres">
      <dgm:prSet presAssocID="{76E4EBE0-3628-425D-A88B-8F3B52812B60}" presName="spaceRect" presStyleCnt="0"/>
      <dgm:spPr/>
    </dgm:pt>
    <dgm:pt modelId="{3B9D9550-8E47-4397-8277-FA7CF39F8166}" type="pres">
      <dgm:prSet presAssocID="{76E4EBE0-3628-425D-A88B-8F3B52812B60}" presName="parTx" presStyleLbl="revTx" presStyleIdx="3" presStyleCnt="7">
        <dgm:presLayoutVars>
          <dgm:chMax val="0"/>
          <dgm:chPref val="0"/>
        </dgm:presLayoutVars>
      </dgm:prSet>
      <dgm:spPr/>
    </dgm:pt>
    <dgm:pt modelId="{CDBF3A10-63DB-4224-B06D-BA1312BE3412}" type="pres">
      <dgm:prSet presAssocID="{BEF51FE7-A9CA-4255-A513-546B697182A0}" presName="sibTrans" presStyleCnt="0"/>
      <dgm:spPr/>
    </dgm:pt>
    <dgm:pt modelId="{70131775-D055-4FC2-A78D-DD4E7A3CD0C4}" type="pres">
      <dgm:prSet presAssocID="{2576CE4A-9BD8-4DF4-B35E-3FB5DCAD50B1}" presName="compNode" presStyleCnt="0"/>
      <dgm:spPr/>
    </dgm:pt>
    <dgm:pt modelId="{4453F3A9-593D-4B90-960A-F7A2CC9A0EB2}" type="pres">
      <dgm:prSet presAssocID="{2576CE4A-9BD8-4DF4-B35E-3FB5DCAD50B1}" presName="bgRect" presStyleLbl="bgShp" presStyleIdx="4" presStyleCnt="7"/>
      <dgm:spPr/>
    </dgm:pt>
    <dgm:pt modelId="{0F4583DF-3C9C-4FC6-9687-7D3134E4F6E3}" type="pres">
      <dgm:prSet presAssocID="{2576CE4A-9BD8-4DF4-B35E-3FB5DCAD50B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A09AC567-F2DA-4DCC-AAA1-61930D5F1C13}" type="pres">
      <dgm:prSet presAssocID="{2576CE4A-9BD8-4DF4-B35E-3FB5DCAD50B1}" presName="spaceRect" presStyleCnt="0"/>
      <dgm:spPr/>
    </dgm:pt>
    <dgm:pt modelId="{AF6D52B5-E77D-4D04-AB2E-F4E59196A550}" type="pres">
      <dgm:prSet presAssocID="{2576CE4A-9BD8-4DF4-B35E-3FB5DCAD50B1}" presName="parTx" presStyleLbl="revTx" presStyleIdx="4" presStyleCnt="7">
        <dgm:presLayoutVars>
          <dgm:chMax val="0"/>
          <dgm:chPref val="0"/>
        </dgm:presLayoutVars>
      </dgm:prSet>
      <dgm:spPr/>
    </dgm:pt>
    <dgm:pt modelId="{AF8575A3-DC17-424A-AFC8-67F2276716B1}" type="pres">
      <dgm:prSet presAssocID="{3C761FEE-BFB0-4327-B05F-A7A96ED8E65E}" presName="sibTrans" presStyleCnt="0"/>
      <dgm:spPr/>
    </dgm:pt>
    <dgm:pt modelId="{F93800F3-6D9D-48E8-A5B2-97887CA2E0D5}" type="pres">
      <dgm:prSet presAssocID="{9483F29E-201A-4C37-A93A-4F7C4BBD017E}" presName="compNode" presStyleCnt="0"/>
      <dgm:spPr/>
    </dgm:pt>
    <dgm:pt modelId="{31E42817-BC85-4AB4-A840-0C142180F711}" type="pres">
      <dgm:prSet presAssocID="{9483F29E-201A-4C37-A93A-4F7C4BBD017E}" presName="bgRect" presStyleLbl="bgShp" presStyleIdx="5" presStyleCnt="7"/>
      <dgm:spPr/>
    </dgm:pt>
    <dgm:pt modelId="{4B7BE854-11A8-47C1-AC2D-AE252FA3A98D}" type="pres">
      <dgm:prSet presAssocID="{9483F29E-201A-4C37-A93A-4F7C4BBD017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peech"/>
        </a:ext>
      </dgm:extLst>
    </dgm:pt>
    <dgm:pt modelId="{B8E2C6EC-B69A-4C50-86B1-EA3AA291213A}" type="pres">
      <dgm:prSet presAssocID="{9483F29E-201A-4C37-A93A-4F7C4BBD017E}" presName="spaceRect" presStyleCnt="0"/>
      <dgm:spPr/>
    </dgm:pt>
    <dgm:pt modelId="{364D6531-BC3C-4A09-B360-C6B8EBAC8F01}" type="pres">
      <dgm:prSet presAssocID="{9483F29E-201A-4C37-A93A-4F7C4BBD017E}" presName="parTx" presStyleLbl="revTx" presStyleIdx="5" presStyleCnt="7">
        <dgm:presLayoutVars>
          <dgm:chMax val="0"/>
          <dgm:chPref val="0"/>
        </dgm:presLayoutVars>
      </dgm:prSet>
      <dgm:spPr/>
    </dgm:pt>
    <dgm:pt modelId="{E02E2EA0-D36C-463D-865E-F4E1F08E821E}" type="pres">
      <dgm:prSet presAssocID="{403297A6-4DE6-48AD-B9C6-1EB21E0C888F}" presName="sibTrans" presStyleCnt="0"/>
      <dgm:spPr/>
    </dgm:pt>
    <dgm:pt modelId="{51C4BAB5-4954-4F62-9751-F9FC84A1576F}" type="pres">
      <dgm:prSet presAssocID="{6B7BA7A1-FD75-44A5-B80D-8C4D1960A40C}" presName="compNode" presStyleCnt="0"/>
      <dgm:spPr/>
    </dgm:pt>
    <dgm:pt modelId="{0C3E4546-E267-44A5-B3C1-8007B525C010}" type="pres">
      <dgm:prSet presAssocID="{6B7BA7A1-FD75-44A5-B80D-8C4D1960A40C}" presName="bgRect" presStyleLbl="bgShp" presStyleIdx="6" presStyleCnt="7"/>
      <dgm:spPr/>
    </dgm:pt>
    <dgm:pt modelId="{90476F0A-0282-403F-9B3E-B12680A6E7A2}" type="pres">
      <dgm:prSet presAssocID="{6B7BA7A1-FD75-44A5-B80D-8C4D1960A40C}"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onnections"/>
        </a:ext>
      </dgm:extLst>
    </dgm:pt>
    <dgm:pt modelId="{C3D6575F-0180-4569-85E3-B564FDF47B6D}" type="pres">
      <dgm:prSet presAssocID="{6B7BA7A1-FD75-44A5-B80D-8C4D1960A40C}" presName="spaceRect" presStyleCnt="0"/>
      <dgm:spPr/>
    </dgm:pt>
    <dgm:pt modelId="{DF1E500F-E3D2-4B52-A084-2933049B030B}" type="pres">
      <dgm:prSet presAssocID="{6B7BA7A1-FD75-44A5-B80D-8C4D1960A40C}" presName="parTx" presStyleLbl="revTx" presStyleIdx="6" presStyleCnt="7">
        <dgm:presLayoutVars>
          <dgm:chMax val="0"/>
          <dgm:chPref val="0"/>
        </dgm:presLayoutVars>
      </dgm:prSet>
      <dgm:spPr/>
    </dgm:pt>
  </dgm:ptLst>
  <dgm:cxnLst>
    <dgm:cxn modelId="{9A4E4D0D-6326-4E05-AFCB-11A86EA8124A}" type="presOf" srcId="{76E4EBE0-3628-425D-A88B-8F3B52812B60}" destId="{3B9D9550-8E47-4397-8277-FA7CF39F8166}" srcOrd="0" destOrd="0" presId="urn:microsoft.com/office/officeart/2018/2/layout/IconVerticalSolidList"/>
    <dgm:cxn modelId="{31A8764E-99BE-4B1F-8B3C-A386C33CD2D1}" type="presOf" srcId="{64FD59A6-A83B-4D2F-8642-EF1AF18CAC24}" destId="{BF602462-5BD5-4760-A3DE-F2CE43F6049C}" srcOrd="0" destOrd="0" presId="urn:microsoft.com/office/officeart/2018/2/layout/IconVerticalSolidList"/>
    <dgm:cxn modelId="{97B2B04E-7625-435A-9B5F-BF120355A410}" srcId="{725E0D9B-FB67-423F-92B9-087CE1BCDC77}" destId="{9483F29E-201A-4C37-A93A-4F7C4BBD017E}" srcOrd="5" destOrd="0" parTransId="{FB98F602-CE24-4E1D-9B47-9A43E2FA3429}" sibTransId="{403297A6-4DE6-48AD-B9C6-1EB21E0C888F}"/>
    <dgm:cxn modelId="{9CD43A71-2C8A-43D6-B0E2-A46C4BCDA1FC}" srcId="{725E0D9B-FB67-423F-92B9-087CE1BCDC77}" destId="{76E4EBE0-3628-425D-A88B-8F3B52812B60}" srcOrd="3" destOrd="0" parTransId="{A2351345-157D-42EA-AE8E-9FC55B8F048D}" sibTransId="{BEF51FE7-A9CA-4255-A513-546B697182A0}"/>
    <dgm:cxn modelId="{52B2F28F-5D68-44B2-B267-40E7471A630F}" srcId="{725E0D9B-FB67-423F-92B9-087CE1BCDC77}" destId="{6B7BA7A1-FD75-44A5-B80D-8C4D1960A40C}" srcOrd="6" destOrd="0" parTransId="{E996FFDD-C486-4347-8470-647568BAC1DC}" sibTransId="{94FEC1FC-8F38-42EB-A7E8-8AAFD9ADD809}"/>
    <dgm:cxn modelId="{90972491-6ABE-4D8E-BA09-647F118E54B0}" srcId="{725E0D9B-FB67-423F-92B9-087CE1BCDC77}" destId="{530BAA64-91C4-463F-B079-9B995DEF392F}" srcOrd="0" destOrd="0" parTransId="{9BAA5A1C-179A-4FCD-A4AB-2E0DC10C2674}" sibTransId="{1D938BE6-E9CF-42D7-BD69-EDA3219A6374}"/>
    <dgm:cxn modelId="{479865A2-B941-49EB-BF2F-B00D2A447E0B}" type="presOf" srcId="{6B7BA7A1-FD75-44A5-B80D-8C4D1960A40C}" destId="{DF1E500F-E3D2-4B52-A084-2933049B030B}" srcOrd="0" destOrd="0" presId="urn:microsoft.com/office/officeart/2018/2/layout/IconVerticalSolidList"/>
    <dgm:cxn modelId="{1302AFAA-BA7C-4EAF-A042-0E11ED452F98}" srcId="{725E0D9B-FB67-423F-92B9-087CE1BCDC77}" destId="{2576CE4A-9BD8-4DF4-B35E-3FB5DCAD50B1}" srcOrd="4" destOrd="0" parTransId="{1C9048AE-7D8E-425D-A31A-04C31F7EE8B1}" sibTransId="{3C761FEE-BFB0-4327-B05F-A7A96ED8E65E}"/>
    <dgm:cxn modelId="{6C1DAEB4-57E9-4314-AF94-ABD63B8A1159}" type="presOf" srcId="{A8B05464-02BA-4D62-832F-6F271DE24E59}" destId="{2472A9CE-C99D-489C-8A53-C2EB13EBA597}" srcOrd="0" destOrd="0" presId="urn:microsoft.com/office/officeart/2018/2/layout/IconVerticalSolidList"/>
    <dgm:cxn modelId="{7A2D63B5-B35C-42B9-BB2B-B741F1DBB61B}" type="presOf" srcId="{530BAA64-91C4-463F-B079-9B995DEF392F}" destId="{111C0736-D30B-4633-82C9-E0788F7B15C2}" srcOrd="0" destOrd="0" presId="urn:microsoft.com/office/officeart/2018/2/layout/IconVerticalSolidList"/>
    <dgm:cxn modelId="{0CB9E0B9-1396-4563-BBE7-5E3A28EE4BC3}" srcId="{725E0D9B-FB67-423F-92B9-087CE1BCDC77}" destId="{A8B05464-02BA-4D62-832F-6F271DE24E59}" srcOrd="2" destOrd="0" parTransId="{8481FCDC-7136-44A8-AF11-9DC03B4A8BF5}" sibTransId="{7CBACF8D-E238-45BB-A70D-367F306140E9}"/>
    <dgm:cxn modelId="{2DB632D1-EC7A-46DD-A120-82C34E4D5A1A}" srcId="{725E0D9B-FB67-423F-92B9-087CE1BCDC77}" destId="{64FD59A6-A83B-4D2F-8642-EF1AF18CAC24}" srcOrd="1" destOrd="0" parTransId="{0DC81996-E290-4CBC-B110-CAF9211333DB}" sibTransId="{E94A5B94-8833-4890-B0E0-9435880E8155}"/>
    <dgm:cxn modelId="{443511E0-625D-4D89-A731-36D42F7D3A17}" type="presOf" srcId="{725E0D9B-FB67-423F-92B9-087CE1BCDC77}" destId="{6519E60F-5AC5-43AD-8951-4AAEC5C83502}" srcOrd="0" destOrd="0" presId="urn:microsoft.com/office/officeart/2018/2/layout/IconVerticalSolidList"/>
    <dgm:cxn modelId="{E54D9EF4-96B0-4612-BEB5-47EFFF35663E}" type="presOf" srcId="{2576CE4A-9BD8-4DF4-B35E-3FB5DCAD50B1}" destId="{AF6D52B5-E77D-4D04-AB2E-F4E59196A550}" srcOrd="0" destOrd="0" presId="urn:microsoft.com/office/officeart/2018/2/layout/IconVerticalSolidList"/>
    <dgm:cxn modelId="{59702BFA-6617-458A-9D6E-05594DA33AB3}" type="presOf" srcId="{9483F29E-201A-4C37-A93A-4F7C4BBD017E}" destId="{364D6531-BC3C-4A09-B360-C6B8EBAC8F01}" srcOrd="0" destOrd="0" presId="urn:microsoft.com/office/officeart/2018/2/layout/IconVerticalSolidList"/>
    <dgm:cxn modelId="{8C8C772C-1B6F-4535-B5FF-69376BB0F4CF}" type="presParOf" srcId="{6519E60F-5AC5-43AD-8951-4AAEC5C83502}" destId="{B1326F9A-726C-4544-8D17-1C5033357E02}" srcOrd="0" destOrd="0" presId="urn:microsoft.com/office/officeart/2018/2/layout/IconVerticalSolidList"/>
    <dgm:cxn modelId="{F71EAC15-733E-421C-BAB5-A7845F4167C0}" type="presParOf" srcId="{B1326F9A-726C-4544-8D17-1C5033357E02}" destId="{2D9E5C44-0399-4880-B629-46D713693B9D}" srcOrd="0" destOrd="0" presId="urn:microsoft.com/office/officeart/2018/2/layout/IconVerticalSolidList"/>
    <dgm:cxn modelId="{9E048443-7DED-43FE-A5F2-80880E948EF4}" type="presParOf" srcId="{B1326F9A-726C-4544-8D17-1C5033357E02}" destId="{2140EC9C-137D-460D-9ECC-86342A632ADD}" srcOrd="1" destOrd="0" presId="urn:microsoft.com/office/officeart/2018/2/layout/IconVerticalSolidList"/>
    <dgm:cxn modelId="{B05D2411-58B8-438C-93AC-41B7CB409D84}" type="presParOf" srcId="{B1326F9A-726C-4544-8D17-1C5033357E02}" destId="{195269AC-0C0A-4E2F-AD7A-E27BA676CC00}" srcOrd="2" destOrd="0" presId="urn:microsoft.com/office/officeart/2018/2/layout/IconVerticalSolidList"/>
    <dgm:cxn modelId="{28B4A882-BB41-4812-93C9-8BE9345F277D}" type="presParOf" srcId="{B1326F9A-726C-4544-8D17-1C5033357E02}" destId="{111C0736-D30B-4633-82C9-E0788F7B15C2}" srcOrd="3" destOrd="0" presId="urn:microsoft.com/office/officeart/2018/2/layout/IconVerticalSolidList"/>
    <dgm:cxn modelId="{F3E4B62E-B01F-4EA8-81F4-1C6208866977}" type="presParOf" srcId="{6519E60F-5AC5-43AD-8951-4AAEC5C83502}" destId="{38E1E467-0A28-4183-965C-E017B2D9484C}" srcOrd="1" destOrd="0" presId="urn:microsoft.com/office/officeart/2018/2/layout/IconVerticalSolidList"/>
    <dgm:cxn modelId="{2826BE14-5455-4B0C-A91C-613847E027F8}" type="presParOf" srcId="{6519E60F-5AC5-43AD-8951-4AAEC5C83502}" destId="{7D287166-FA61-477A-9718-0ED6B823AC4E}" srcOrd="2" destOrd="0" presId="urn:microsoft.com/office/officeart/2018/2/layout/IconVerticalSolidList"/>
    <dgm:cxn modelId="{3F17C4E6-6A03-4626-9664-748422CE798C}" type="presParOf" srcId="{7D287166-FA61-477A-9718-0ED6B823AC4E}" destId="{54574B21-E18F-4F64-8A28-0258325FCF06}" srcOrd="0" destOrd="0" presId="urn:microsoft.com/office/officeart/2018/2/layout/IconVerticalSolidList"/>
    <dgm:cxn modelId="{F200AE6D-33D3-4840-A583-25A02BEA8D39}" type="presParOf" srcId="{7D287166-FA61-477A-9718-0ED6B823AC4E}" destId="{77412029-1851-4EA2-978D-B983BA33A426}" srcOrd="1" destOrd="0" presId="urn:microsoft.com/office/officeart/2018/2/layout/IconVerticalSolidList"/>
    <dgm:cxn modelId="{131C8A3E-4EB0-4147-96FE-74BD7DC8E827}" type="presParOf" srcId="{7D287166-FA61-477A-9718-0ED6B823AC4E}" destId="{1AB410FA-8D58-4F6E-A0C0-DC3C81D420A2}" srcOrd="2" destOrd="0" presId="urn:microsoft.com/office/officeart/2018/2/layout/IconVerticalSolidList"/>
    <dgm:cxn modelId="{5D2A28E5-679D-4468-BE44-BD886B1CFABB}" type="presParOf" srcId="{7D287166-FA61-477A-9718-0ED6B823AC4E}" destId="{BF602462-5BD5-4760-A3DE-F2CE43F6049C}" srcOrd="3" destOrd="0" presId="urn:microsoft.com/office/officeart/2018/2/layout/IconVerticalSolidList"/>
    <dgm:cxn modelId="{A74FA119-8C61-40AD-B0E3-9C70BBB9FE27}" type="presParOf" srcId="{6519E60F-5AC5-43AD-8951-4AAEC5C83502}" destId="{0FBDBBBD-B016-41E8-956A-92F8B396F442}" srcOrd="3" destOrd="0" presId="urn:microsoft.com/office/officeart/2018/2/layout/IconVerticalSolidList"/>
    <dgm:cxn modelId="{95DEDF9A-876D-458F-98FD-BDE636580DA3}" type="presParOf" srcId="{6519E60F-5AC5-43AD-8951-4AAEC5C83502}" destId="{0EB29F92-7178-463E-AB5E-DFB709F13B77}" srcOrd="4" destOrd="0" presId="urn:microsoft.com/office/officeart/2018/2/layout/IconVerticalSolidList"/>
    <dgm:cxn modelId="{37B8D5A4-DDCD-4C6A-A537-D4DCA2B50101}" type="presParOf" srcId="{0EB29F92-7178-463E-AB5E-DFB709F13B77}" destId="{BA139C0F-C993-4C39-BF6C-030BB323BCA1}" srcOrd="0" destOrd="0" presId="urn:microsoft.com/office/officeart/2018/2/layout/IconVerticalSolidList"/>
    <dgm:cxn modelId="{0487E5A1-6CFE-4CC1-BFED-EC364F1B4B74}" type="presParOf" srcId="{0EB29F92-7178-463E-AB5E-DFB709F13B77}" destId="{AE9C5F63-79C9-4083-8571-AC51977D16DD}" srcOrd="1" destOrd="0" presId="urn:microsoft.com/office/officeart/2018/2/layout/IconVerticalSolidList"/>
    <dgm:cxn modelId="{DF3AF4B2-2649-4D45-8401-F851F7C2003C}" type="presParOf" srcId="{0EB29F92-7178-463E-AB5E-DFB709F13B77}" destId="{BF3BE9DB-98B9-4C05-8210-E3A66435D8E4}" srcOrd="2" destOrd="0" presId="urn:microsoft.com/office/officeart/2018/2/layout/IconVerticalSolidList"/>
    <dgm:cxn modelId="{3200B590-8557-40DB-8F91-D5BB80CDCC0C}" type="presParOf" srcId="{0EB29F92-7178-463E-AB5E-DFB709F13B77}" destId="{2472A9CE-C99D-489C-8A53-C2EB13EBA597}" srcOrd="3" destOrd="0" presId="urn:microsoft.com/office/officeart/2018/2/layout/IconVerticalSolidList"/>
    <dgm:cxn modelId="{E80D5065-95DB-4F06-B7DB-2D216A328E9C}" type="presParOf" srcId="{6519E60F-5AC5-43AD-8951-4AAEC5C83502}" destId="{7040E032-FD5E-499B-8E8C-00EACEC00915}" srcOrd="5" destOrd="0" presId="urn:microsoft.com/office/officeart/2018/2/layout/IconVerticalSolidList"/>
    <dgm:cxn modelId="{DC25C69D-9D07-48E0-B6C2-F425FB887F3B}" type="presParOf" srcId="{6519E60F-5AC5-43AD-8951-4AAEC5C83502}" destId="{4E6EFDF3-544A-46BC-B34E-6308A5826B34}" srcOrd="6" destOrd="0" presId="urn:microsoft.com/office/officeart/2018/2/layout/IconVerticalSolidList"/>
    <dgm:cxn modelId="{E43BA4EE-B777-4D68-9BDD-A2586D5F253A}" type="presParOf" srcId="{4E6EFDF3-544A-46BC-B34E-6308A5826B34}" destId="{B0C44D4B-393C-498B-BE13-C35AB078B6BC}" srcOrd="0" destOrd="0" presId="urn:microsoft.com/office/officeart/2018/2/layout/IconVerticalSolidList"/>
    <dgm:cxn modelId="{A7E75661-A11B-44A6-90FE-026D2B60CB0F}" type="presParOf" srcId="{4E6EFDF3-544A-46BC-B34E-6308A5826B34}" destId="{489B9927-A440-4673-8667-C752F8F989AA}" srcOrd="1" destOrd="0" presId="urn:microsoft.com/office/officeart/2018/2/layout/IconVerticalSolidList"/>
    <dgm:cxn modelId="{EAADB6ED-4114-48B4-9CDF-012DC65268CA}" type="presParOf" srcId="{4E6EFDF3-544A-46BC-B34E-6308A5826B34}" destId="{09A98C95-0258-4C53-BC16-0C7E665FD8CA}" srcOrd="2" destOrd="0" presId="urn:microsoft.com/office/officeart/2018/2/layout/IconVerticalSolidList"/>
    <dgm:cxn modelId="{C4E48723-17D4-47C9-8515-6F661BCB0DDB}" type="presParOf" srcId="{4E6EFDF3-544A-46BC-B34E-6308A5826B34}" destId="{3B9D9550-8E47-4397-8277-FA7CF39F8166}" srcOrd="3" destOrd="0" presId="urn:microsoft.com/office/officeart/2018/2/layout/IconVerticalSolidList"/>
    <dgm:cxn modelId="{9A934757-515F-4F5F-824F-B2F58C69D0B5}" type="presParOf" srcId="{6519E60F-5AC5-43AD-8951-4AAEC5C83502}" destId="{CDBF3A10-63DB-4224-B06D-BA1312BE3412}" srcOrd="7" destOrd="0" presId="urn:microsoft.com/office/officeart/2018/2/layout/IconVerticalSolidList"/>
    <dgm:cxn modelId="{E38A6305-F310-4858-90C5-C1418EF23B1A}" type="presParOf" srcId="{6519E60F-5AC5-43AD-8951-4AAEC5C83502}" destId="{70131775-D055-4FC2-A78D-DD4E7A3CD0C4}" srcOrd="8" destOrd="0" presId="urn:microsoft.com/office/officeart/2018/2/layout/IconVerticalSolidList"/>
    <dgm:cxn modelId="{6655CB0E-2146-498D-86D7-4C5B741C48E8}" type="presParOf" srcId="{70131775-D055-4FC2-A78D-DD4E7A3CD0C4}" destId="{4453F3A9-593D-4B90-960A-F7A2CC9A0EB2}" srcOrd="0" destOrd="0" presId="urn:microsoft.com/office/officeart/2018/2/layout/IconVerticalSolidList"/>
    <dgm:cxn modelId="{1E930330-28CF-4CF9-B7DE-314B8648F7D8}" type="presParOf" srcId="{70131775-D055-4FC2-A78D-DD4E7A3CD0C4}" destId="{0F4583DF-3C9C-4FC6-9687-7D3134E4F6E3}" srcOrd="1" destOrd="0" presId="urn:microsoft.com/office/officeart/2018/2/layout/IconVerticalSolidList"/>
    <dgm:cxn modelId="{438A6921-089F-44DB-9FDF-F3C26D2AAD7F}" type="presParOf" srcId="{70131775-D055-4FC2-A78D-DD4E7A3CD0C4}" destId="{A09AC567-F2DA-4DCC-AAA1-61930D5F1C13}" srcOrd="2" destOrd="0" presId="urn:microsoft.com/office/officeart/2018/2/layout/IconVerticalSolidList"/>
    <dgm:cxn modelId="{A3A69A46-DCA5-44AA-A8BD-3BC1DDA69C8B}" type="presParOf" srcId="{70131775-D055-4FC2-A78D-DD4E7A3CD0C4}" destId="{AF6D52B5-E77D-4D04-AB2E-F4E59196A550}" srcOrd="3" destOrd="0" presId="urn:microsoft.com/office/officeart/2018/2/layout/IconVerticalSolidList"/>
    <dgm:cxn modelId="{6450F2AA-DF13-4631-8EA2-4570530BBCF7}" type="presParOf" srcId="{6519E60F-5AC5-43AD-8951-4AAEC5C83502}" destId="{AF8575A3-DC17-424A-AFC8-67F2276716B1}" srcOrd="9" destOrd="0" presId="urn:microsoft.com/office/officeart/2018/2/layout/IconVerticalSolidList"/>
    <dgm:cxn modelId="{2DADE285-5753-44D4-980F-5D1EF99B989C}" type="presParOf" srcId="{6519E60F-5AC5-43AD-8951-4AAEC5C83502}" destId="{F93800F3-6D9D-48E8-A5B2-97887CA2E0D5}" srcOrd="10" destOrd="0" presId="urn:microsoft.com/office/officeart/2018/2/layout/IconVerticalSolidList"/>
    <dgm:cxn modelId="{A38E87D6-27E3-492C-B533-6DF0888F3C17}" type="presParOf" srcId="{F93800F3-6D9D-48E8-A5B2-97887CA2E0D5}" destId="{31E42817-BC85-4AB4-A840-0C142180F711}" srcOrd="0" destOrd="0" presId="urn:microsoft.com/office/officeart/2018/2/layout/IconVerticalSolidList"/>
    <dgm:cxn modelId="{1BFB9968-4FD7-4549-B023-B8237828A85B}" type="presParOf" srcId="{F93800F3-6D9D-48E8-A5B2-97887CA2E0D5}" destId="{4B7BE854-11A8-47C1-AC2D-AE252FA3A98D}" srcOrd="1" destOrd="0" presId="urn:microsoft.com/office/officeart/2018/2/layout/IconVerticalSolidList"/>
    <dgm:cxn modelId="{297EBF11-BB1A-4E2F-97C9-324D06651531}" type="presParOf" srcId="{F93800F3-6D9D-48E8-A5B2-97887CA2E0D5}" destId="{B8E2C6EC-B69A-4C50-86B1-EA3AA291213A}" srcOrd="2" destOrd="0" presId="urn:microsoft.com/office/officeart/2018/2/layout/IconVerticalSolidList"/>
    <dgm:cxn modelId="{AB51D2BE-6A82-40C7-9670-F7827B975DAE}" type="presParOf" srcId="{F93800F3-6D9D-48E8-A5B2-97887CA2E0D5}" destId="{364D6531-BC3C-4A09-B360-C6B8EBAC8F01}" srcOrd="3" destOrd="0" presId="urn:microsoft.com/office/officeart/2018/2/layout/IconVerticalSolidList"/>
    <dgm:cxn modelId="{D38B7160-9400-46EB-8044-683D96820922}" type="presParOf" srcId="{6519E60F-5AC5-43AD-8951-4AAEC5C83502}" destId="{E02E2EA0-D36C-463D-865E-F4E1F08E821E}" srcOrd="11" destOrd="0" presId="urn:microsoft.com/office/officeart/2018/2/layout/IconVerticalSolidList"/>
    <dgm:cxn modelId="{3D078DBA-298D-46BF-A5E5-C6DB83D827D8}" type="presParOf" srcId="{6519E60F-5AC5-43AD-8951-4AAEC5C83502}" destId="{51C4BAB5-4954-4F62-9751-F9FC84A1576F}" srcOrd="12" destOrd="0" presId="urn:microsoft.com/office/officeart/2018/2/layout/IconVerticalSolidList"/>
    <dgm:cxn modelId="{B83B83BF-561E-4F8F-84E9-B210DFD8421C}" type="presParOf" srcId="{51C4BAB5-4954-4F62-9751-F9FC84A1576F}" destId="{0C3E4546-E267-44A5-B3C1-8007B525C010}" srcOrd="0" destOrd="0" presId="urn:microsoft.com/office/officeart/2018/2/layout/IconVerticalSolidList"/>
    <dgm:cxn modelId="{10651499-0586-4EAF-A307-8D37BE9B7718}" type="presParOf" srcId="{51C4BAB5-4954-4F62-9751-F9FC84A1576F}" destId="{90476F0A-0282-403F-9B3E-B12680A6E7A2}" srcOrd="1" destOrd="0" presId="urn:microsoft.com/office/officeart/2018/2/layout/IconVerticalSolidList"/>
    <dgm:cxn modelId="{DDC3F9C6-1D9B-496D-B915-8236AF16EF7B}" type="presParOf" srcId="{51C4BAB5-4954-4F62-9751-F9FC84A1576F}" destId="{C3D6575F-0180-4569-85E3-B564FDF47B6D}" srcOrd="2" destOrd="0" presId="urn:microsoft.com/office/officeart/2018/2/layout/IconVerticalSolidList"/>
    <dgm:cxn modelId="{0DBDAC85-E801-44F0-82B3-1413617432FB}" type="presParOf" srcId="{51C4BAB5-4954-4F62-9751-F9FC84A1576F}" destId="{DF1E500F-E3D2-4B52-A084-2933049B03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9E5C44-0399-4880-B629-46D713693B9D}">
      <dsp:nvSpPr>
        <dsp:cNvPr id="0" name=""/>
        <dsp:cNvSpPr/>
      </dsp:nvSpPr>
      <dsp:spPr>
        <a:xfrm>
          <a:off x="0" y="50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0EC9C-137D-460D-9ECC-86342A632ADD}">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1C0736-D30B-4633-82C9-E0788F7B15C2}">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Emotional barriers</a:t>
          </a:r>
        </a:p>
      </dsp:txBody>
      <dsp:txXfrm>
        <a:off x="801126" y="503"/>
        <a:ext cx="5787564" cy="693615"/>
      </dsp:txXfrm>
    </dsp:sp>
    <dsp:sp modelId="{54574B21-E18F-4F64-8A28-0258325FCF06}">
      <dsp:nvSpPr>
        <dsp:cNvPr id="0" name=""/>
        <dsp:cNvSpPr/>
      </dsp:nvSpPr>
      <dsp:spPr>
        <a:xfrm>
          <a:off x="0" y="86752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12029-1851-4EA2-978D-B983BA33A426}">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602462-5BD5-4760-A3DE-F2CE43F6049C}">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Language barriers</a:t>
          </a:r>
        </a:p>
      </dsp:txBody>
      <dsp:txXfrm>
        <a:off x="801126" y="867523"/>
        <a:ext cx="5787564" cy="693615"/>
      </dsp:txXfrm>
    </dsp:sp>
    <dsp:sp modelId="{BA139C0F-C993-4C39-BF6C-030BB323BCA1}">
      <dsp:nvSpPr>
        <dsp:cNvPr id="0" name=""/>
        <dsp:cNvSpPr/>
      </dsp:nvSpPr>
      <dsp:spPr>
        <a:xfrm>
          <a:off x="0" y="173454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C5F63-79C9-4083-8571-AC51977D16DD}">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72A9CE-C99D-489C-8A53-C2EB13EBA59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Cultural differences</a:t>
          </a:r>
        </a:p>
      </dsp:txBody>
      <dsp:txXfrm>
        <a:off x="801126" y="1734543"/>
        <a:ext cx="5787564" cy="693615"/>
      </dsp:txXfrm>
    </dsp:sp>
    <dsp:sp modelId="{B0C44D4B-393C-498B-BE13-C35AB078B6BC}">
      <dsp:nvSpPr>
        <dsp:cNvPr id="0" name=""/>
        <dsp:cNvSpPr/>
      </dsp:nvSpPr>
      <dsp:spPr>
        <a:xfrm>
          <a:off x="0" y="260156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B9927-A440-4673-8667-C752F8F989AA}">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9D9550-8E47-4397-8277-FA7CF39F8166}">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Lack of transparacy &amp; trust</a:t>
          </a:r>
        </a:p>
      </dsp:txBody>
      <dsp:txXfrm>
        <a:off x="801126" y="2601563"/>
        <a:ext cx="5787564" cy="693615"/>
      </dsp:txXfrm>
    </dsp:sp>
    <dsp:sp modelId="{4453F3A9-593D-4B90-960A-F7A2CC9A0EB2}">
      <dsp:nvSpPr>
        <dsp:cNvPr id="0" name=""/>
        <dsp:cNvSpPr/>
      </dsp:nvSpPr>
      <dsp:spPr>
        <a:xfrm>
          <a:off x="0" y="346858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583DF-3C9C-4FC6-9687-7D3134E4F6E3}">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D52B5-E77D-4D04-AB2E-F4E59196A550}">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Conflicts in the workplace</a:t>
          </a:r>
        </a:p>
      </dsp:txBody>
      <dsp:txXfrm>
        <a:off x="801126" y="3468583"/>
        <a:ext cx="5787564" cy="693615"/>
      </dsp:txXfrm>
    </dsp:sp>
    <dsp:sp modelId="{31E42817-BC85-4AB4-A840-0C142180F711}">
      <dsp:nvSpPr>
        <dsp:cNvPr id="0" name=""/>
        <dsp:cNvSpPr/>
      </dsp:nvSpPr>
      <dsp:spPr>
        <a:xfrm>
          <a:off x="0" y="433560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BE854-11A8-47C1-AC2D-AE252FA3A98D}">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4D6531-BC3C-4A09-B360-C6B8EBAC8F01}">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Communication styles</a:t>
          </a:r>
        </a:p>
      </dsp:txBody>
      <dsp:txXfrm>
        <a:off x="801126" y="4335603"/>
        <a:ext cx="5787564" cy="693615"/>
      </dsp:txXfrm>
    </dsp:sp>
    <dsp:sp modelId="{0C3E4546-E267-44A5-B3C1-8007B525C010}">
      <dsp:nvSpPr>
        <dsp:cNvPr id="0" name=""/>
        <dsp:cNvSpPr/>
      </dsp:nvSpPr>
      <dsp:spPr>
        <a:xfrm>
          <a:off x="0" y="520262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76F0A-0282-403F-9B3E-B12680A6E7A2}">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1E500F-E3D2-4B52-A084-2933049B030B}">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All these barriers can have a negative effect in communicating in the workplace between staff and bosses and even customers </a:t>
          </a:r>
        </a:p>
      </dsp:txBody>
      <dsp:txXfrm>
        <a:off x="801126" y="5202623"/>
        <a:ext cx="5787564" cy="6936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11/22/21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www.groundreport.com/can-freelance-writing-help-hone-writing-skills/"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hyperlink" Target="http://2017.igem.org/Team:TUDelft/TeamBuilding" TargetMode="External"/><Relationship Id="rId3" Type="http://schemas.openxmlformats.org/officeDocument/2006/relationships/hyperlink" Target="http://www.ventilab.org/2012/11/" TargetMode="External"/><Relationship Id="rId7" Type="http://schemas.openxmlformats.org/officeDocument/2006/relationships/image" Target="../media/image22.pn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hyperlink" Target="http://iblnews.org/microsoft-teams-will-become-a-default-conferencing-tool-inside-canvas-lms/" TargetMode="External"/><Relationship Id="rId5" Type="http://schemas.openxmlformats.org/officeDocument/2006/relationships/image" Target="../media/image21.jpeg"/><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A5B3ECF7-C33B-4E0F-89D4-2F0560365F19}"/>
              </a:ext>
            </a:extLst>
          </p:cNvPr>
          <p:cNvSpPr txBox="1"/>
          <p:nvPr/>
        </p:nvSpPr>
        <p:spPr>
          <a:xfrm>
            <a:off x="2165569" y="1956816"/>
            <a:ext cx="7860863" cy="40248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t>Group presentation</a:t>
            </a:r>
            <a:endParaRPr lang="en-US" sz="2000"/>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Bmsw 4002</a:t>
            </a:r>
          </a:p>
          <a:p>
            <a:pPr indent="-228600">
              <a:lnSpc>
                <a:spcPct val="90000"/>
              </a:lnSpc>
              <a:spcAft>
                <a:spcPts val="600"/>
              </a:spcAft>
              <a:buFont typeface="Arial" panose="020B0604020202020204" pitchFamily="34" charset="0"/>
              <a:buChar char="•"/>
            </a:pPr>
            <a:r>
              <a:rPr lang="en-US" sz="2000" b="1"/>
              <a:t>Dale clarke</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Andrew wood</a:t>
            </a:r>
          </a:p>
          <a:p>
            <a:pPr indent="-228600">
              <a:lnSpc>
                <a:spcPct val="90000"/>
              </a:lnSpc>
              <a:spcAft>
                <a:spcPts val="600"/>
              </a:spcAft>
              <a:buFont typeface="Arial" panose="020B0604020202020204" pitchFamily="34" charset="0"/>
              <a:buChar char="•"/>
            </a:pPr>
            <a:r>
              <a:rPr lang="en-US" sz="2000" b="1"/>
              <a:t>Robert capitanu</a:t>
            </a:r>
          </a:p>
          <a:p>
            <a:pPr indent="-228600">
              <a:lnSpc>
                <a:spcPct val="90000"/>
              </a:lnSpc>
              <a:spcAft>
                <a:spcPts val="600"/>
              </a:spcAft>
              <a:buFont typeface="Arial" panose="020B0604020202020204" pitchFamily="34" charset="0"/>
              <a:buChar char="•"/>
            </a:pPr>
            <a:r>
              <a:rPr lang="en-US" sz="2000" b="1"/>
              <a:t>Jamie walker </a:t>
            </a:r>
          </a:p>
          <a:p>
            <a:pPr indent="-228600">
              <a:lnSpc>
                <a:spcPct val="90000"/>
              </a:lnSpc>
              <a:spcAft>
                <a:spcPts val="600"/>
              </a:spcAft>
              <a:buFont typeface="Arial" panose="020B0604020202020204" pitchFamily="34" charset="0"/>
              <a:buChar char="•"/>
            </a:pPr>
            <a:r>
              <a:rPr lang="en-US" sz="2000" b="1"/>
              <a:t>Adrian duman </a:t>
            </a:r>
          </a:p>
          <a:p>
            <a:pPr indent="-228600">
              <a:lnSpc>
                <a:spcPct val="90000"/>
              </a:lnSpc>
              <a:spcAft>
                <a:spcPts val="600"/>
              </a:spcAft>
              <a:buFont typeface="Arial" panose="020B0604020202020204" pitchFamily="34" charset="0"/>
              <a:buChar char="•"/>
            </a:pPr>
            <a:endParaRPr lang="en-US" sz="2000" b="1"/>
          </a:p>
        </p:txBody>
      </p:sp>
    </p:spTree>
    <p:extLst>
      <p:ext uri="{BB962C8B-B14F-4D97-AF65-F5344CB8AC3E}">
        <p14:creationId xmlns:p14="http://schemas.microsoft.com/office/powerpoint/2010/main" val="32917989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E4E042-DA5B-476B-9F1A-B0F2981F2430}"/>
              </a:ext>
            </a:extLst>
          </p:cNvPr>
          <p:cNvSpPr>
            <a:spLocks noGrp="1"/>
          </p:cNvSpPr>
          <p:nvPr>
            <p:ph type="title"/>
          </p:nvPr>
        </p:nvSpPr>
        <p:spPr>
          <a:xfrm>
            <a:off x="2555631" y="1441938"/>
            <a:ext cx="7080738" cy="3974124"/>
          </a:xfrm>
        </p:spPr>
        <p:txBody>
          <a:bodyPr vert="horz" lIns="91440" tIns="45720" rIns="91440" bIns="45720" rtlCol="0">
            <a:normAutofit/>
          </a:bodyPr>
          <a:lstStyle/>
          <a:p>
            <a:pPr algn="ct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r>
              <a:rPr lang="en-US" sz="2600">
                <a:solidFill>
                  <a:schemeClr val="bg1">
                    <a:lumMod val="95000"/>
                    <a:lumOff val="5000"/>
                  </a:schemeClr>
                </a:solidFill>
                <a:cs typeface="Calibri Light"/>
              </a:rPr>
              <a:t>Channels of communication</a:t>
            </a: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r>
              <a:rPr lang="en-US" sz="2600">
                <a:solidFill>
                  <a:schemeClr val="bg1">
                    <a:lumMod val="95000"/>
                    <a:lumOff val="5000"/>
                  </a:schemeClr>
                </a:solidFill>
                <a:cs typeface="Calibri Light"/>
              </a:rPr>
              <a:t>the below channels need to be identified and used effectively for achieving maximum impact and richness of information as desired</a:t>
            </a: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endParaRPr lang="en-US" sz="2600">
              <a:solidFill>
                <a:schemeClr val="bg1">
                  <a:lumMod val="95000"/>
                  <a:lumOff val="5000"/>
                </a:schemeClr>
              </a:solidFill>
              <a:cs typeface="Calibri Light"/>
            </a:endParaRPr>
          </a:p>
        </p:txBody>
      </p:sp>
    </p:spTree>
    <p:extLst>
      <p:ext uri="{BB962C8B-B14F-4D97-AF65-F5344CB8AC3E}">
        <p14:creationId xmlns:p14="http://schemas.microsoft.com/office/powerpoint/2010/main" val="15371847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16CD87-15FE-4D7D-8C73-FFDE7765169E}"/>
              </a:ext>
            </a:extLst>
          </p:cNvPr>
          <p:cNvSpPr txBox="1"/>
          <p:nvPr/>
        </p:nvSpPr>
        <p:spPr>
          <a:xfrm>
            <a:off x="704209" y="635069"/>
            <a:ext cx="4509236" cy="11391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dirty="0">
                <a:latin typeface="+mj-lt"/>
                <a:ea typeface="+mj-ea"/>
                <a:cs typeface="+mj-cs"/>
              </a:rPr>
              <a:t>Communication</a:t>
            </a:r>
            <a:r>
              <a:rPr lang="en-US" sz="3600" kern="1200" dirty="0">
                <a:latin typeface="+mj-lt"/>
                <a:ea typeface="+mj-ea"/>
                <a:cs typeface="+mj-cs"/>
              </a:rPr>
              <a:t> channels </a:t>
            </a:r>
          </a:p>
        </p:txBody>
      </p:sp>
      <p:sp>
        <p:nvSpPr>
          <p:cNvPr id="6" name="TextBox 5">
            <a:extLst>
              <a:ext uri="{FF2B5EF4-FFF2-40B4-BE49-F238E27FC236}">
                <a16:creationId xmlns:a16="http://schemas.microsoft.com/office/drawing/2014/main" id="{21A00245-128C-41AB-AEF9-32DB0331D5B0}"/>
              </a:ext>
            </a:extLst>
          </p:cNvPr>
          <p:cNvSpPr txBox="1"/>
          <p:nvPr/>
        </p:nvSpPr>
        <p:spPr>
          <a:xfrm>
            <a:off x="720992" y="1941362"/>
            <a:ext cx="4492454" cy="24190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dirty="0"/>
              <a:t>Face to face conversation</a:t>
            </a:r>
            <a:endParaRPr lang="en-US" dirty="0">
              <a:cs typeface="Calibri"/>
            </a:endParaRPr>
          </a:p>
          <a:p>
            <a:pPr marL="285750" indent="-228600">
              <a:lnSpc>
                <a:spcPct val="90000"/>
              </a:lnSpc>
              <a:spcAft>
                <a:spcPts val="600"/>
              </a:spcAft>
              <a:buFont typeface="Arial" panose="020B0604020202020204" pitchFamily="34" charset="0"/>
              <a:buChar char="•"/>
            </a:pPr>
            <a:r>
              <a:rPr lang="en-US" dirty="0"/>
              <a:t>Emails</a:t>
            </a:r>
            <a:endParaRPr lang="en-US" dirty="0">
              <a:cs typeface="Calibri"/>
            </a:endParaRPr>
          </a:p>
          <a:p>
            <a:pPr marL="285750" indent="-228600">
              <a:lnSpc>
                <a:spcPct val="90000"/>
              </a:lnSpc>
              <a:spcAft>
                <a:spcPts val="600"/>
              </a:spcAft>
              <a:buFont typeface="Arial" panose="020B0604020202020204" pitchFamily="34" charset="0"/>
              <a:buChar char="•"/>
            </a:pPr>
            <a:r>
              <a:rPr lang="en-US" dirty="0"/>
              <a:t>Audio conferencing</a:t>
            </a:r>
            <a:endParaRPr lang="en-US" dirty="0">
              <a:cs typeface="Calibri"/>
            </a:endParaRPr>
          </a:p>
          <a:p>
            <a:pPr marL="285750" indent="-228600">
              <a:lnSpc>
                <a:spcPct val="90000"/>
              </a:lnSpc>
              <a:spcAft>
                <a:spcPts val="600"/>
              </a:spcAft>
              <a:buFont typeface="Arial" panose="020B0604020202020204" pitchFamily="34" charset="0"/>
              <a:buChar char="•"/>
            </a:pPr>
            <a:r>
              <a:rPr lang="en-US" dirty="0"/>
              <a:t>Video conferencing</a:t>
            </a:r>
            <a:endParaRPr lang="en-US" dirty="0" err="1">
              <a:cs typeface="Calibri"/>
            </a:endParaRPr>
          </a:p>
          <a:p>
            <a:pPr marL="285750" indent="-228600">
              <a:lnSpc>
                <a:spcPct val="90000"/>
              </a:lnSpc>
              <a:spcAft>
                <a:spcPts val="600"/>
              </a:spcAft>
              <a:buFont typeface="Arial" panose="020B0604020202020204" pitchFamily="34" charset="0"/>
              <a:buChar char="•"/>
            </a:pPr>
            <a:r>
              <a:rPr lang="en-US" dirty="0">
                <a:cs typeface="Calibri"/>
              </a:rPr>
              <a:t>Blogs</a:t>
            </a:r>
          </a:p>
          <a:p>
            <a:pPr marL="285750" indent="-228600">
              <a:lnSpc>
                <a:spcPct val="90000"/>
              </a:lnSpc>
              <a:spcAft>
                <a:spcPts val="600"/>
              </a:spcAft>
              <a:buFont typeface="Arial" panose="020B0604020202020204" pitchFamily="34" charset="0"/>
              <a:buChar char="•"/>
            </a:pPr>
            <a:r>
              <a:rPr lang="en-US" dirty="0">
                <a:cs typeface="Calibri"/>
              </a:rPr>
              <a:t>Written letters </a:t>
            </a:r>
          </a:p>
        </p:txBody>
      </p:sp>
      <p:sp>
        <p:nvSpPr>
          <p:cNvPr id="34" name="Oval 33">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Free Images : smartphone, hand, technology, telephone ...">
            <a:extLst>
              <a:ext uri="{FF2B5EF4-FFF2-40B4-BE49-F238E27FC236}">
                <a16:creationId xmlns:a16="http://schemas.microsoft.com/office/drawing/2014/main" id="{4715D8AD-352A-4158-AA4F-F297590B5174}"/>
              </a:ext>
            </a:extLst>
          </p:cNvPr>
          <p:cNvPicPr>
            <a:picLocks noChangeAspect="1"/>
          </p:cNvPicPr>
          <p:nvPr/>
        </p:nvPicPr>
        <p:blipFill rotWithShape="1">
          <a:blip r:embed="rId2"/>
          <a:srcRect l="14804" r="18701" b="7"/>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6" name="Freeform: Shape 35">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Oval 37">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Clipart - EMail At Sign">
            <a:extLst>
              <a:ext uri="{FF2B5EF4-FFF2-40B4-BE49-F238E27FC236}">
                <a16:creationId xmlns:a16="http://schemas.microsoft.com/office/drawing/2014/main" id="{16894E9E-BB04-4C36-9B7A-B04AB310C7D9}"/>
              </a:ext>
            </a:extLst>
          </p:cNvPr>
          <p:cNvPicPr>
            <a:picLocks noChangeAspect="1"/>
          </p:cNvPicPr>
          <p:nvPr/>
        </p:nvPicPr>
        <p:blipFill rotWithShape="1">
          <a:blip r:embed="rId3"/>
          <a:srcRect t="217" r="3" b="6286"/>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7" name="Picture 7" descr="인터뷰 대화 이야기 · Pixabay의 무료 이미지">
            <a:extLst>
              <a:ext uri="{FF2B5EF4-FFF2-40B4-BE49-F238E27FC236}">
                <a16:creationId xmlns:a16="http://schemas.microsoft.com/office/drawing/2014/main" id="{F0ED1593-905E-48C8-862C-D934638EC577}"/>
              </a:ext>
            </a:extLst>
          </p:cNvPr>
          <p:cNvPicPr>
            <a:picLocks noChangeAspect="1"/>
          </p:cNvPicPr>
          <p:nvPr/>
        </p:nvPicPr>
        <p:blipFill rotWithShape="1">
          <a:blip r:embed="rId4"/>
          <a:srcRect l="17079" r="14649"/>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40" name="Freeform: Shape 39">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9" descr="Free Images : wood, pen, letter, paper, art, text ...">
            <a:extLst>
              <a:ext uri="{FF2B5EF4-FFF2-40B4-BE49-F238E27FC236}">
                <a16:creationId xmlns:a16="http://schemas.microsoft.com/office/drawing/2014/main" id="{39CDF2E3-9999-4D18-A2A3-55746709B432}"/>
              </a:ext>
            </a:extLst>
          </p:cNvPr>
          <p:cNvPicPr>
            <a:picLocks noChangeAspect="1"/>
          </p:cNvPicPr>
          <p:nvPr/>
        </p:nvPicPr>
        <p:blipFill rotWithShape="1">
          <a:blip r:embed="rId5"/>
          <a:srcRect t="20793" r="5" b="5"/>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42" name="Freeform: Shape 41">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10" descr="A picture containing text, computer, computer&#10;&#10;Description automatically generated">
            <a:extLst>
              <a:ext uri="{FF2B5EF4-FFF2-40B4-BE49-F238E27FC236}">
                <a16:creationId xmlns:a16="http://schemas.microsoft.com/office/drawing/2014/main" id="{B860C5F3-2FFC-4A63-8CDB-1F4F30DBAA2C}"/>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22174" r="-4" b="-4"/>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1" name="TextBox 10">
            <a:extLst>
              <a:ext uri="{FF2B5EF4-FFF2-40B4-BE49-F238E27FC236}">
                <a16:creationId xmlns:a16="http://schemas.microsoft.com/office/drawing/2014/main" id="{C18376E0-DBEC-45F2-AF5F-677A7F2BE26E}"/>
              </a:ext>
            </a:extLst>
          </p:cNvPr>
          <p:cNvSpPr txBox="1"/>
          <p:nvPr/>
        </p:nvSpPr>
        <p:spPr>
          <a:xfrm>
            <a:off x="4724400" y="4343400"/>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
        <p:nvSpPr>
          <p:cNvPr id="13" name="TextBox 12">
            <a:extLst>
              <a:ext uri="{FF2B5EF4-FFF2-40B4-BE49-F238E27FC236}">
                <a16:creationId xmlns:a16="http://schemas.microsoft.com/office/drawing/2014/main" id="{7B693003-3907-425B-B149-2CFE7892EDBA}"/>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14" name="TextBox 13">
            <a:extLst>
              <a:ext uri="{FF2B5EF4-FFF2-40B4-BE49-F238E27FC236}">
                <a16:creationId xmlns:a16="http://schemas.microsoft.com/office/drawing/2014/main" id="{85F32B97-B614-4A40-92E1-7C019DBEBEFF}"/>
              </a:ext>
            </a:extLst>
          </p:cNvPr>
          <p:cNvSpPr txBox="1"/>
          <p:nvPr/>
        </p:nvSpPr>
        <p:spPr>
          <a:xfrm>
            <a:off x="897327" y="6044422"/>
            <a:ext cx="64956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p:txBody>
      </p:sp>
    </p:spTree>
    <p:extLst>
      <p:ext uri="{BB962C8B-B14F-4D97-AF65-F5344CB8AC3E}">
        <p14:creationId xmlns:p14="http://schemas.microsoft.com/office/powerpoint/2010/main" val="130852004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35A3669-1308-4437-8927-8C83F7984BDB}"/>
              </a:ext>
            </a:extLst>
          </p:cNvPr>
          <p:cNvSpPr txBox="1"/>
          <p:nvPr/>
        </p:nvSpPr>
        <p:spPr>
          <a:xfrm>
            <a:off x="594360" y="637125"/>
            <a:ext cx="3802276" cy="525637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b="1" u="sng" kern="1200">
                <a:solidFill>
                  <a:schemeClr val="bg1"/>
                </a:solidFill>
                <a:latin typeface="+mj-lt"/>
                <a:ea typeface="+mj-ea"/>
                <a:cs typeface="+mj-cs"/>
              </a:rPr>
              <a:t>Barriers in the workplace</a:t>
            </a:r>
          </a:p>
        </p:txBody>
      </p:sp>
      <p:graphicFrame>
        <p:nvGraphicFramePr>
          <p:cNvPr id="5" name="TextBox 1">
            <a:extLst>
              <a:ext uri="{FF2B5EF4-FFF2-40B4-BE49-F238E27FC236}">
                <a16:creationId xmlns:a16="http://schemas.microsoft.com/office/drawing/2014/main" id="{3C5AD39A-71BC-4FF9-8A94-924D3F2BF320}"/>
              </a:ext>
            </a:extLst>
          </p:cNvPr>
          <p:cNvGraphicFramePr/>
          <p:nvPr>
            <p:extLst>
              <p:ext uri="{D42A27DB-BD31-4B8C-83A1-F6EECF244321}">
                <p14:modId xmlns:p14="http://schemas.microsoft.com/office/powerpoint/2010/main" val="40974936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0406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D7737A-92C1-4F66-A5E5-C3BE681F9612}"/>
              </a:ext>
            </a:extLst>
          </p:cNvPr>
          <p:cNvSpPr txBox="1"/>
          <p:nvPr/>
        </p:nvSpPr>
        <p:spPr>
          <a:xfrm>
            <a:off x="1906437" y="396815"/>
            <a:ext cx="832161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dirty="0">
                <a:cs typeface="Calibri"/>
              </a:rPr>
              <a:t>Impact of effective communication on the </a:t>
            </a:r>
            <a:r>
              <a:rPr lang="en-US" sz="3200" b="1" u="sng" dirty="0" err="1">
                <a:cs typeface="Calibri"/>
              </a:rPr>
              <a:t>organisation</a:t>
            </a:r>
            <a:r>
              <a:rPr lang="en-US" sz="3200" b="1" u="sng" dirty="0">
                <a:cs typeface="Calibri"/>
              </a:rPr>
              <a:t> business process </a:t>
            </a:r>
          </a:p>
        </p:txBody>
      </p:sp>
      <p:sp>
        <p:nvSpPr>
          <p:cNvPr id="3" name="TextBox 2">
            <a:extLst>
              <a:ext uri="{FF2B5EF4-FFF2-40B4-BE49-F238E27FC236}">
                <a16:creationId xmlns:a16="http://schemas.microsoft.com/office/drawing/2014/main" id="{8A2E238F-A29E-4CD3-8D72-A30189279BD9}"/>
              </a:ext>
            </a:extLst>
          </p:cNvPr>
          <p:cNvSpPr txBox="1"/>
          <p:nvPr/>
        </p:nvSpPr>
        <p:spPr>
          <a:xfrm>
            <a:off x="956633" y="2293728"/>
            <a:ext cx="385025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2400" dirty="0">
                <a:cs typeface="Calibri"/>
              </a:rPr>
              <a:t>Building trust</a:t>
            </a:r>
            <a:endParaRPr lang="en-US" sz="2400">
              <a:cs typeface="Calibri"/>
            </a:endParaRPr>
          </a:p>
          <a:p>
            <a:pPr marL="285750" indent="-285750">
              <a:buFont typeface="Arial" panose="020B0604020202020204" pitchFamily="34" charset="0"/>
              <a:buChar char="•"/>
            </a:pPr>
            <a:r>
              <a:rPr lang="en-US" sz="2400" dirty="0">
                <a:cs typeface="Calibri"/>
              </a:rPr>
              <a:t>Prevent or resolving problems</a:t>
            </a:r>
          </a:p>
          <a:p>
            <a:pPr marL="285750" indent="-285750">
              <a:buFont typeface="Arial" panose="020B0604020202020204" pitchFamily="34" charset="0"/>
              <a:buChar char="•"/>
            </a:pPr>
            <a:r>
              <a:rPr lang="en-US" sz="2400" dirty="0">
                <a:cs typeface="Calibri"/>
              </a:rPr>
              <a:t>Providing clarity and direction</a:t>
            </a:r>
          </a:p>
          <a:p>
            <a:pPr marL="285750" indent="-285750">
              <a:buFont typeface="Arial" panose="020B0604020202020204" pitchFamily="34" charset="0"/>
              <a:buChar char="•"/>
            </a:pPr>
            <a:r>
              <a:rPr lang="en-US" sz="2400" dirty="0">
                <a:cs typeface="Calibri"/>
              </a:rPr>
              <a:t>Improves productivity</a:t>
            </a:r>
          </a:p>
          <a:p>
            <a:pPr marL="285750" indent="-285750">
              <a:buFont typeface="Arial" panose="020B0604020202020204" pitchFamily="34" charset="0"/>
              <a:buChar char="•"/>
            </a:pPr>
            <a:r>
              <a:rPr lang="en-US" sz="2400" dirty="0">
                <a:cs typeface="Calibri"/>
              </a:rPr>
              <a:t>Promotes team building</a:t>
            </a:r>
          </a:p>
          <a:p>
            <a:pPr marL="285750" indent="-285750">
              <a:buFont typeface="Arial" panose="020B0604020202020204" pitchFamily="34" charset="0"/>
              <a:buChar char="•"/>
            </a:pPr>
            <a:r>
              <a:rPr lang="en-US" sz="2400" dirty="0">
                <a:cs typeface="Calibri"/>
              </a:rPr>
              <a:t>creates better relationships</a:t>
            </a:r>
          </a:p>
          <a:p>
            <a:pPr marL="285750" indent="-285750">
              <a:buFont typeface="Arial" panose="020B0604020202020204" pitchFamily="34" charset="0"/>
              <a:buChar char="•"/>
            </a:pPr>
            <a:r>
              <a:rPr lang="en-US" sz="2400" dirty="0">
                <a:cs typeface="Calibri"/>
              </a:rPr>
              <a:t>Increases </a:t>
            </a:r>
            <a:r>
              <a:rPr lang="en-US" sz="2400" dirty="0" err="1">
                <a:cs typeface="Calibri"/>
              </a:rPr>
              <a:t>engagemnet</a:t>
            </a:r>
            <a:endParaRPr lang="en-US" sz="2400" dirty="0">
              <a:cs typeface="Calibri"/>
            </a:endParaRPr>
          </a:p>
          <a:p>
            <a:pPr marL="285750" indent="-285750">
              <a:buFont typeface="Arial" panose="020B0604020202020204" pitchFamily="34" charset="0"/>
              <a:buChar char="•"/>
            </a:pPr>
            <a:endParaRPr lang="en-US" sz="2400" dirty="0">
              <a:cs typeface="Calibri"/>
            </a:endParaRPr>
          </a:p>
        </p:txBody>
      </p:sp>
      <p:sp>
        <p:nvSpPr>
          <p:cNvPr id="4" name="TextBox 3">
            <a:extLst>
              <a:ext uri="{FF2B5EF4-FFF2-40B4-BE49-F238E27FC236}">
                <a16:creationId xmlns:a16="http://schemas.microsoft.com/office/drawing/2014/main" id="{EC704C2F-9295-4BEE-AD2D-E30E0FCD614D}"/>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extBox 4">
            <a:extLst>
              <a:ext uri="{FF2B5EF4-FFF2-40B4-BE49-F238E27FC236}">
                <a16:creationId xmlns:a16="http://schemas.microsoft.com/office/drawing/2014/main" id="{7C4541D7-B959-49DE-907D-BDF292FB11DB}"/>
              </a:ext>
            </a:extLst>
          </p:cNvPr>
          <p:cNvSpPr txBox="1"/>
          <p:nvPr/>
        </p:nvSpPr>
        <p:spPr>
          <a:xfrm>
            <a:off x="9336837" y="39453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pic>
        <p:nvPicPr>
          <p:cNvPr id="6" name="Picture 6">
            <a:extLst>
              <a:ext uri="{FF2B5EF4-FFF2-40B4-BE49-F238E27FC236}">
                <a16:creationId xmlns:a16="http://schemas.microsoft.com/office/drawing/2014/main" id="{784A3896-BD05-4C0A-9CFA-55293938E4F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24400" y="2106793"/>
            <a:ext cx="2743200" cy="2644414"/>
          </a:xfrm>
          <a:prstGeom prst="rect">
            <a:avLst/>
          </a:prstGeom>
        </p:spPr>
      </p:pic>
      <p:sp>
        <p:nvSpPr>
          <p:cNvPr id="7" name="TextBox 6">
            <a:extLst>
              <a:ext uri="{FF2B5EF4-FFF2-40B4-BE49-F238E27FC236}">
                <a16:creationId xmlns:a16="http://schemas.microsoft.com/office/drawing/2014/main" id="{CF4EEDD4-4D2D-4A13-B848-5F0F5CD13B18}"/>
              </a:ext>
            </a:extLst>
          </p:cNvPr>
          <p:cNvSpPr txBox="1"/>
          <p:nvPr/>
        </p:nvSpPr>
        <p:spPr>
          <a:xfrm>
            <a:off x="4724400" y="4751388"/>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a:t>
            </a:r>
            <a:r>
              <a:rPr lang="en-US"/>
              <a:t>.</a:t>
            </a:r>
          </a:p>
        </p:txBody>
      </p:sp>
      <p:sp>
        <p:nvSpPr>
          <p:cNvPr id="12" name="TextBox 11">
            <a:extLst>
              <a:ext uri="{FF2B5EF4-FFF2-40B4-BE49-F238E27FC236}">
                <a16:creationId xmlns:a16="http://schemas.microsoft.com/office/drawing/2014/main" id="{6259F2C7-2843-43C2-9DDE-8598D6468F4C}"/>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pic>
        <p:nvPicPr>
          <p:cNvPr id="13" name="Picture 13">
            <a:extLst>
              <a:ext uri="{FF2B5EF4-FFF2-40B4-BE49-F238E27FC236}">
                <a16:creationId xmlns:a16="http://schemas.microsoft.com/office/drawing/2014/main" id="{152A1816-6070-4516-AE57-6180081FE2B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678174" y="1389341"/>
            <a:ext cx="2743199" cy="1548904"/>
          </a:xfrm>
          <a:prstGeom prst="rect">
            <a:avLst/>
          </a:prstGeom>
        </p:spPr>
      </p:pic>
      <p:sp>
        <p:nvSpPr>
          <p:cNvPr id="14" name="TextBox 13">
            <a:extLst>
              <a:ext uri="{FF2B5EF4-FFF2-40B4-BE49-F238E27FC236}">
                <a16:creationId xmlns:a16="http://schemas.microsoft.com/office/drawing/2014/main" id="{7C66BCF6-A61E-4924-B8C0-2626BEB7899A}"/>
              </a:ext>
            </a:extLst>
          </p:cNvPr>
          <p:cNvSpPr txBox="1"/>
          <p:nvPr/>
        </p:nvSpPr>
        <p:spPr>
          <a:xfrm>
            <a:off x="8678174" y="2938492"/>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4"/>
              </a:rPr>
              <a:t>CC BY</a:t>
            </a:r>
            <a:r>
              <a:rPr lang="en-US"/>
              <a:t>.</a:t>
            </a:r>
          </a:p>
        </p:txBody>
      </p:sp>
      <p:pic>
        <p:nvPicPr>
          <p:cNvPr id="16" name="Picture 16" descr="A picture containing text, book&#10;&#10;Description automatically generated">
            <a:extLst>
              <a:ext uri="{FF2B5EF4-FFF2-40B4-BE49-F238E27FC236}">
                <a16:creationId xmlns:a16="http://schemas.microsoft.com/office/drawing/2014/main" id="{F5CD9CE8-9FDE-4D6D-9C88-EF2A96C5997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793192" y="3548868"/>
            <a:ext cx="2743200" cy="2118149"/>
          </a:xfrm>
          <a:prstGeom prst="rect">
            <a:avLst/>
          </a:prstGeom>
        </p:spPr>
      </p:pic>
      <p:sp>
        <p:nvSpPr>
          <p:cNvPr id="17" name="TextBox 16">
            <a:extLst>
              <a:ext uri="{FF2B5EF4-FFF2-40B4-BE49-F238E27FC236}">
                <a16:creationId xmlns:a16="http://schemas.microsoft.com/office/drawing/2014/main" id="{C4A8EF72-9350-4B1C-A93F-CE9395C29D62}"/>
              </a:ext>
            </a:extLst>
          </p:cNvPr>
          <p:cNvSpPr txBox="1"/>
          <p:nvPr/>
        </p:nvSpPr>
        <p:spPr>
          <a:xfrm>
            <a:off x="8793192" y="5666806"/>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3631849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DFA56E4-8F49-49D9-AF34-4AE8372A3C39}"/>
              </a:ext>
            </a:extLst>
          </p:cNvPr>
          <p:cNvSpPr txBox="1"/>
          <p:nvPr/>
        </p:nvSpPr>
        <p:spPr>
          <a:xfrm>
            <a:off x="2311147" y="365760"/>
            <a:ext cx="7569706" cy="12882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kern="1200">
                <a:solidFill>
                  <a:schemeClr val="tx1"/>
                </a:solidFill>
                <a:latin typeface="+mj-lt"/>
                <a:ea typeface="+mj-ea"/>
                <a:cs typeface="+mj-cs"/>
              </a:rPr>
              <a:t>Theories of communication</a:t>
            </a:r>
          </a:p>
        </p:txBody>
      </p:sp>
      <p:sp>
        <p:nvSpPr>
          <p:cNvPr id="3" name="TextBox 2">
            <a:extLst>
              <a:ext uri="{FF2B5EF4-FFF2-40B4-BE49-F238E27FC236}">
                <a16:creationId xmlns:a16="http://schemas.microsoft.com/office/drawing/2014/main" id="{19E39E09-E65F-4C89-863F-EFC83F36762C}"/>
              </a:ext>
            </a:extLst>
          </p:cNvPr>
          <p:cNvSpPr txBox="1"/>
          <p:nvPr/>
        </p:nvSpPr>
        <p:spPr>
          <a:xfrm>
            <a:off x="2165569" y="1956816"/>
            <a:ext cx="7860863" cy="40248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dirty="0"/>
              <a:t>Communication theories refer to 3 things a sender a message and a </a:t>
            </a:r>
            <a:r>
              <a:rPr lang="en-US" sz="1500"/>
              <a:t>receiver.</a:t>
            </a:r>
            <a:endParaRPr lang="en-US" sz="1500" dirty="0">
              <a:cs typeface="Calibri"/>
            </a:endParaRPr>
          </a:p>
          <a:p>
            <a:pPr indent="-228600">
              <a:lnSpc>
                <a:spcPct val="90000"/>
              </a:lnSpc>
              <a:spcAft>
                <a:spcPts val="600"/>
              </a:spcAft>
              <a:buFont typeface="Arial" panose="020B0604020202020204" pitchFamily="34" charset="0"/>
              <a:buChar char="•"/>
            </a:pPr>
            <a:r>
              <a:rPr lang="en-US" sz="1500" dirty="0"/>
              <a:t>It can take the form of one human being and the perceived environment through messages in the form of signs, symbols and </a:t>
            </a:r>
            <a:r>
              <a:rPr lang="en-US" sz="1500"/>
              <a:t>thought.</a:t>
            </a:r>
            <a:endParaRPr lang="en-US" sz="1500" dirty="0">
              <a:cs typeface="Calibri"/>
            </a:endParaRP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The study of communication and mass media has led to the formulation of many theories:</a:t>
            </a:r>
          </a:p>
          <a:p>
            <a:pPr indent="-228600">
              <a:lnSpc>
                <a:spcPct val="90000"/>
              </a:lnSpc>
              <a:spcAft>
                <a:spcPts val="600"/>
              </a:spcAft>
              <a:buFont typeface="Arial" panose="020B0604020202020204" pitchFamily="34" charset="0"/>
              <a:buChar char="•"/>
            </a:pPr>
            <a:r>
              <a:rPr lang="en-US" sz="1500"/>
              <a:t>Structural and functional theories believe that social structures are real and function in ways that can be observed objectively ,cognitive and behavioral  theories tend to focus on psychology of individuals: interactionists theories</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Communication is vital to good management and key factor in the success of an organisation. However,when it comes to effective communication we often find barriers. Sometimes the message being given is too complex. In this technique we will review popular communication models and supply you with a suit, of tools to communicateeffectively</a:t>
            </a:r>
          </a:p>
        </p:txBody>
      </p:sp>
    </p:spTree>
    <p:extLst>
      <p:ext uri="{BB962C8B-B14F-4D97-AF65-F5344CB8AC3E}">
        <p14:creationId xmlns:p14="http://schemas.microsoft.com/office/powerpoint/2010/main" val="7938798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  Channels of communication  the below channels need to be identified and used effectively for achieving maximum impact and richness of information as desired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Robert Florian Capitanu (2016272)</cp:lastModifiedBy>
  <cp:revision>320</cp:revision>
  <dcterms:created xsi:type="dcterms:W3CDTF">2021-11-14T19:34:13Z</dcterms:created>
  <dcterms:modified xsi:type="dcterms:W3CDTF">2021-11-22T22:28:31Z</dcterms:modified>
</cp:coreProperties>
</file>