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diagrams/data3.xml" ContentType="application/vnd.openxmlformats-officedocument.drawingml.diagramData+xml"/>
  <Override PartName="/ppt/diagrams/layout3.xml" ContentType="application/vnd.openxmlformats-officedocument.drawingml.diagramLayout+xml"/>
  <Override PartName="/ppt/diagrams/quickStyle3.xml" ContentType="application/vnd.openxmlformats-officedocument.drawingml.diagramStyle+xml"/>
  <Override PartName="/ppt/diagrams/colors3.xml" ContentType="application/vnd.openxmlformats-officedocument.drawingml.diagramColors+xml"/>
  <Override PartName="/ppt/diagrams/drawing3.xml" ContentType="application/vnd.ms-office.drawingml.diagramDrawing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Relationship Id="rId4" Type="http://schemas.openxmlformats.org/officeDocument/2006/relationships/custom-properties" Target="docProps/custom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39" r:id="rId4"/>
  </p:sldMasterIdLst>
  <p:notesMasterIdLst>
    <p:notesMasterId r:id="rId19"/>
  </p:notesMasterIdLst>
  <p:sldIdLst>
    <p:sldId id="256" r:id="rId5"/>
    <p:sldId id="271" r:id="rId6"/>
    <p:sldId id="257" r:id="rId7"/>
    <p:sldId id="258" r:id="rId8"/>
    <p:sldId id="259" r:id="rId9"/>
    <p:sldId id="260" r:id="rId10"/>
    <p:sldId id="261" r:id="rId11"/>
    <p:sldId id="262" r:id="rId12"/>
    <p:sldId id="269" r:id="rId13"/>
    <p:sldId id="263" r:id="rId14"/>
    <p:sldId id="270" r:id="rId15"/>
    <p:sldId id="265" r:id="rId16"/>
    <p:sldId id="268" r:id="rId17"/>
    <p:sldId id="267" r:id="rId18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1DEFA5B7-AB50-4F5E-B50A-7CD2D2B05A7F}" v="134" dt="2023-04-27T11:14:23.108"/>
    <p1510:client id="{3474E83D-646F-57AA-912B-4BB38FBDBFCB}" v="203" dt="2023-04-27T13:13:39.998"/>
    <p1510:client id="{39C0B80F-577F-BBFD-38D8-999CE345489A}" v="69" dt="2023-04-28T13:40:01.184"/>
    <p1510:client id="{B4370AAD-D68F-B85B-B242-87A5AEB8AD08}" v="407" dt="2023-04-28T12:40:40.361"/>
    <p1510:client id="{C4C50F3C-1792-DA88-20EB-8D7A9D09C2B2}" v="148" dt="2023-04-27T11:51:03.815"/>
    <p1510:client id="{EDE48F15-3175-49CC-92F2-050D264C1B2E}" v="268" dt="2023-04-26T12:48:22.647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10"/>
    <p:restoredTop sz="94643"/>
  </p:normalViewPr>
  <p:slideViewPr>
    <p:cSldViewPr snapToGrid="0">
      <p:cViewPr varScale="1">
        <p:scale>
          <a:sx n="105" d="100"/>
          <a:sy n="105" d="100"/>
        </p:scale>
        <p:origin x="840" y="184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4.xml"/><Relationship Id="rId13" Type="http://schemas.openxmlformats.org/officeDocument/2006/relationships/slide" Target="slides/slide9.xml"/><Relationship Id="rId18" Type="http://schemas.openxmlformats.org/officeDocument/2006/relationships/slide" Target="slides/slide14.xml"/><Relationship Id="rId3" Type="http://schemas.openxmlformats.org/officeDocument/2006/relationships/customXml" Target="../customXml/item3.xml"/><Relationship Id="rId21" Type="http://schemas.openxmlformats.org/officeDocument/2006/relationships/viewProps" Target="viewProps.xml"/><Relationship Id="rId7" Type="http://schemas.openxmlformats.org/officeDocument/2006/relationships/slide" Target="slides/slide3.xml"/><Relationship Id="rId12" Type="http://schemas.openxmlformats.org/officeDocument/2006/relationships/slide" Target="slides/slide8.xml"/><Relationship Id="rId17" Type="http://schemas.openxmlformats.org/officeDocument/2006/relationships/slide" Target="slides/slide13.xml"/><Relationship Id="rId2" Type="http://schemas.openxmlformats.org/officeDocument/2006/relationships/customXml" Target="../customXml/item2.xml"/><Relationship Id="rId16" Type="http://schemas.openxmlformats.org/officeDocument/2006/relationships/slide" Target="slides/slide12.xml"/><Relationship Id="rId20" Type="http://schemas.openxmlformats.org/officeDocument/2006/relationships/presProps" Target="presProps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slide" Target="slides/slide7.xml"/><Relationship Id="rId24" Type="http://schemas.microsoft.com/office/2015/10/relationships/revisionInfo" Target="revisionInfo.xml"/><Relationship Id="rId5" Type="http://schemas.openxmlformats.org/officeDocument/2006/relationships/slide" Target="slides/slide1.xml"/><Relationship Id="rId15" Type="http://schemas.openxmlformats.org/officeDocument/2006/relationships/slide" Target="slides/slide11.xml"/><Relationship Id="rId23" Type="http://schemas.openxmlformats.org/officeDocument/2006/relationships/tableStyles" Target="tableStyles.xml"/><Relationship Id="rId10" Type="http://schemas.openxmlformats.org/officeDocument/2006/relationships/slide" Target="slides/slide6.xml"/><Relationship Id="rId19" Type="http://schemas.openxmlformats.org/officeDocument/2006/relationships/notesMaster" Target="notesMasters/notesMaster1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4" Type="http://schemas.openxmlformats.org/officeDocument/2006/relationships/slide" Target="slides/slide10.xml"/><Relationship Id="rId22" Type="http://schemas.openxmlformats.org/officeDocument/2006/relationships/theme" Target="theme/theme1.xml"/></Relationships>
</file>

<file path=ppt/diagrams/_rels/data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png"/><Relationship Id="rId2" Type="http://schemas.openxmlformats.org/officeDocument/2006/relationships/image" Target="../media/image11.svg"/><Relationship Id="rId1" Type="http://schemas.openxmlformats.org/officeDocument/2006/relationships/image" Target="../media/image10.png"/><Relationship Id="rId4" Type="http://schemas.openxmlformats.org/officeDocument/2006/relationships/image" Target="../media/image13.svg"/></Relationships>
</file>

<file path=ppt/diagrams/_rels/data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7.png"/><Relationship Id="rId2" Type="http://schemas.openxmlformats.org/officeDocument/2006/relationships/image" Target="../media/image16.svg"/><Relationship Id="rId1" Type="http://schemas.openxmlformats.org/officeDocument/2006/relationships/image" Target="../media/image15.png"/><Relationship Id="rId6" Type="http://schemas.openxmlformats.org/officeDocument/2006/relationships/image" Target="../media/image20.svg"/><Relationship Id="rId5" Type="http://schemas.openxmlformats.org/officeDocument/2006/relationships/image" Target="../media/image19.png"/><Relationship Id="rId4" Type="http://schemas.openxmlformats.org/officeDocument/2006/relationships/image" Target="../media/image18.svg"/></Relationships>
</file>

<file path=ppt/diagrams/_rels/drawing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png"/><Relationship Id="rId2" Type="http://schemas.openxmlformats.org/officeDocument/2006/relationships/image" Target="../media/image11.svg"/><Relationship Id="rId1" Type="http://schemas.openxmlformats.org/officeDocument/2006/relationships/image" Target="../media/image10.png"/><Relationship Id="rId4" Type="http://schemas.openxmlformats.org/officeDocument/2006/relationships/image" Target="../media/image13.svg"/></Relationships>
</file>

<file path=ppt/diagrams/_rels/drawing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7.png"/><Relationship Id="rId2" Type="http://schemas.openxmlformats.org/officeDocument/2006/relationships/image" Target="../media/image16.svg"/><Relationship Id="rId1" Type="http://schemas.openxmlformats.org/officeDocument/2006/relationships/image" Target="../media/image15.png"/><Relationship Id="rId6" Type="http://schemas.openxmlformats.org/officeDocument/2006/relationships/image" Target="../media/image20.svg"/><Relationship Id="rId5" Type="http://schemas.openxmlformats.org/officeDocument/2006/relationships/image" Target="../media/image19.png"/><Relationship Id="rId4" Type="http://schemas.openxmlformats.org/officeDocument/2006/relationships/image" Target="../media/image18.svg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5_2">
  <dgm:title val=""/>
  <dgm:desc val=""/>
  <dgm:catLst>
    <dgm:cat type="accent5" pri="11200"/>
  </dgm:catLst>
  <dgm:styleLbl name="node0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5"/>
    </dgm:fillClrLst>
    <dgm:linClrLst meth="repeat">
      <a:schemeClr val="accent5"/>
    </dgm:linClrLst>
    <dgm:effectClrLst/>
    <dgm:txLinClrLst/>
    <dgm:txFillClrLst/>
    <dgm:txEffectClrLst/>
  </dgm:styleLbl>
  <dgm:styleLbl name="lnNode1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5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5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5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5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5">
        <a:tint val="60000"/>
      </a:schemeClr>
    </dgm:fillClrLst>
    <dgm:linClrLst meth="repeat">
      <a:schemeClr val="accent5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5">
        <a:tint val="60000"/>
      </a:schemeClr>
    </dgm:fillClrLst>
    <dgm:linClrLst meth="repeat">
      <a:schemeClr val="accent5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5">
        <a:tint val="60000"/>
      </a:schemeClr>
    </dgm:fillClrLst>
    <dgm:linClrLst meth="repeat">
      <a:schemeClr val="accent5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5"/>
    </dgm:fillClrLst>
    <dgm:linClrLst meth="repeat">
      <a:schemeClr val="accent5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5">
        <a:tint val="60000"/>
      </a:schemeClr>
    </dgm:fillClrLst>
    <dgm:linClrLst meth="repeat">
      <a:schemeClr val="accent5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5"/>
    </dgm:fillClrLst>
    <dgm:linClrLst meth="repeat">
      <a:schemeClr val="accent5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5"/>
    </dgm:fillClrLst>
    <dgm:linClrLst meth="repeat">
      <a:schemeClr val="accent5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5"/>
    </dgm:fillClrLst>
    <dgm:linClrLst meth="repeat">
      <a:schemeClr val="accent5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/>
    </dgm:fillClrLst>
    <dgm:linClrLst meth="repeat">
      <a:schemeClr val="accent5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5">
        <a:alpha val="90000"/>
        <a:tint val="40000"/>
      </a:schemeClr>
    </dgm:fillClrLst>
    <dgm:linClrLst meth="repeat">
      <a:schemeClr val="accent5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5">
        <a:alpha val="90000"/>
        <a:tint val="40000"/>
      </a:schemeClr>
    </dgm:fillClrLst>
    <dgm:linClrLst meth="repeat">
      <a:schemeClr val="accent5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5">
        <a:alpha val="90000"/>
        <a:tint val="40000"/>
      </a:schemeClr>
    </dgm:fillClrLst>
    <dgm:linClrLst meth="repeat">
      <a:schemeClr val="accent5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5">
        <a:tint val="4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5">
        <a:shade val="80000"/>
      </a:schemeClr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5">
        <a:tint val="50000"/>
        <a:alpha val="40000"/>
      </a:schemeClr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5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18/5/colors/Iconchunking_neutralbg_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bg1">
        <a:lumMod val="95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3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4A9DF9F4-D8CC-B844-B266-B98CC6464A7A}" type="doc">
      <dgm:prSet loTypeId="urn:microsoft.com/office/officeart/2005/8/layout/radial6" loCatId="" qsTypeId="urn:microsoft.com/office/officeart/2005/8/quickstyle/simple5" qsCatId="simple" csTypeId="urn:microsoft.com/office/officeart/2005/8/colors/accent5_2" csCatId="accent5" phldr="1"/>
      <dgm:spPr/>
      <dgm:t>
        <a:bodyPr/>
        <a:lstStyle/>
        <a:p>
          <a:endParaRPr lang="en-GB"/>
        </a:p>
      </dgm:t>
    </dgm:pt>
    <dgm:pt modelId="{94E329AF-09D7-4C4D-845D-20468D8C138C}">
      <dgm:prSet phldrT="[Text]"/>
      <dgm:spPr/>
      <dgm:t>
        <a:bodyPr/>
        <a:lstStyle/>
        <a:p>
          <a:r>
            <a:rPr lang="en-GB"/>
            <a:t>Business Objectives </a:t>
          </a:r>
        </a:p>
      </dgm:t>
    </dgm:pt>
    <dgm:pt modelId="{1E6C348E-74F7-D64A-8413-BC30FF32AE16}" type="parTrans" cxnId="{01979730-AB5D-8F46-81DC-61C0F97FC94B}">
      <dgm:prSet/>
      <dgm:spPr/>
      <dgm:t>
        <a:bodyPr/>
        <a:lstStyle/>
        <a:p>
          <a:endParaRPr lang="en-GB"/>
        </a:p>
      </dgm:t>
    </dgm:pt>
    <dgm:pt modelId="{FEF33929-0C2E-6441-94CC-DC94D6FC8C1C}" type="sibTrans" cxnId="{01979730-AB5D-8F46-81DC-61C0F97FC94B}">
      <dgm:prSet/>
      <dgm:spPr/>
      <dgm:t>
        <a:bodyPr/>
        <a:lstStyle/>
        <a:p>
          <a:endParaRPr lang="en-GB"/>
        </a:p>
      </dgm:t>
    </dgm:pt>
    <dgm:pt modelId="{E449F4F5-7799-5845-9F3A-2C7FB06E6552}">
      <dgm:prSet phldrT="[Text]"/>
      <dgm:spPr/>
      <dgm:t>
        <a:bodyPr/>
        <a:lstStyle/>
        <a:p>
          <a:r>
            <a:rPr lang="en-GB"/>
            <a:t>Creation of Customers </a:t>
          </a:r>
        </a:p>
      </dgm:t>
    </dgm:pt>
    <dgm:pt modelId="{A903346D-4F2B-5842-9A85-DAD55B9BB19C}" type="parTrans" cxnId="{C62E3782-06FD-CA42-8FDC-EAC15492E522}">
      <dgm:prSet/>
      <dgm:spPr/>
      <dgm:t>
        <a:bodyPr/>
        <a:lstStyle/>
        <a:p>
          <a:endParaRPr lang="en-GB"/>
        </a:p>
      </dgm:t>
    </dgm:pt>
    <dgm:pt modelId="{B28662ED-BA0E-0541-8345-1417ED83303B}" type="sibTrans" cxnId="{C62E3782-06FD-CA42-8FDC-EAC15492E522}">
      <dgm:prSet/>
      <dgm:spPr/>
      <dgm:t>
        <a:bodyPr/>
        <a:lstStyle/>
        <a:p>
          <a:endParaRPr lang="en-GB"/>
        </a:p>
      </dgm:t>
    </dgm:pt>
    <dgm:pt modelId="{069461F5-CC51-F44E-8DF8-6BBDB5E8D126}">
      <dgm:prSet phldrT="[Text]"/>
      <dgm:spPr/>
      <dgm:t>
        <a:bodyPr/>
        <a:lstStyle/>
        <a:p>
          <a:r>
            <a:rPr lang="en-GB"/>
            <a:t>Innovations</a:t>
          </a:r>
        </a:p>
      </dgm:t>
    </dgm:pt>
    <dgm:pt modelId="{F9CD0953-79BA-FA4C-981B-36C2A5087FAF}" type="parTrans" cxnId="{881F056C-8FB3-C94D-9CF4-404B5AB6D257}">
      <dgm:prSet/>
      <dgm:spPr/>
      <dgm:t>
        <a:bodyPr/>
        <a:lstStyle/>
        <a:p>
          <a:endParaRPr lang="en-GB"/>
        </a:p>
      </dgm:t>
    </dgm:pt>
    <dgm:pt modelId="{AC00FE36-2794-2743-BEB5-3C5AB6D0777A}" type="sibTrans" cxnId="{881F056C-8FB3-C94D-9CF4-404B5AB6D257}">
      <dgm:prSet/>
      <dgm:spPr/>
      <dgm:t>
        <a:bodyPr/>
        <a:lstStyle/>
        <a:p>
          <a:endParaRPr lang="en-GB"/>
        </a:p>
      </dgm:t>
    </dgm:pt>
    <dgm:pt modelId="{03D0E921-0E62-E248-B634-6B99023E524C}">
      <dgm:prSet phldrT="[Text]"/>
      <dgm:spPr/>
      <dgm:t>
        <a:bodyPr/>
        <a:lstStyle/>
        <a:p>
          <a:r>
            <a:rPr lang="en-GB"/>
            <a:t>Supply of Quality Goods </a:t>
          </a:r>
        </a:p>
      </dgm:t>
    </dgm:pt>
    <dgm:pt modelId="{F3021BED-9C56-C046-A7B8-A5C92BDF17ED}" type="parTrans" cxnId="{7441046E-06B2-794F-B348-74382B293C76}">
      <dgm:prSet/>
      <dgm:spPr/>
      <dgm:t>
        <a:bodyPr/>
        <a:lstStyle/>
        <a:p>
          <a:endParaRPr lang="en-GB"/>
        </a:p>
      </dgm:t>
    </dgm:pt>
    <dgm:pt modelId="{DD46B730-B4F4-C44F-86D5-0A368ADFA0E7}" type="sibTrans" cxnId="{7441046E-06B2-794F-B348-74382B293C76}">
      <dgm:prSet/>
      <dgm:spPr/>
      <dgm:t>
        <a:bodyPr/>
        <a:lstStyle/>
        <a:p>
          <a:endParaRPr lang="en-GB"/>
        </a:p>
      </dgm:t>
    </dgm:pt>
    <dgm:pt modelId="{EBF8D799-5DB7-594F-98E6-D2431FA277CF}">
      <dgm:prSet phldrT="[Text]"/>
      <dgm:spPr/>
      <dgm:t>
        <a:bodyPr/>
        <a:lstStyle/>
        <a:p>
          <a:r>
            <a:rPr lang="en-GB"/>
            <a:t>Profit Earning </a:t>
          </a:r>
        </a:p>
      </dgm:t>
    </dgm:pt>
    <dgm:pt modelId="{45395DFC-0BE4-EB42-8B59-62E26F119D40}" type="parTrans" cxnId="{CCA774CB-9BAB-F34A-A5DC-5A6297E2E528}">
      <dgm:prSet/>
      <dgm:spPr/>
      <dgm:t>
        <a:bodyPr/>
        <a:lstStyle/>
        <a:p>
          <a:endParaRPr lang="en-GB"/>
        </a:p>
      </dgm:t>
    </dgm:pt>
    <dgm:pt modelId="{69672A0D-F509-6245-A12F-EB4B2A061F44}" type="sibTrans" cxnId="{CCA774CB-9BAB-F34A-A5DC-5A6297E2E528}">
      <dgm:prSet/>
      <dgm:spPr/>
      <dgm:t>
        <a:bodyPr/>
        <a:lstStyle/>
        <a:p>
          <a:endParaRPr lang="en-GB"/>
        </a:p>
      </dgm:t>
    </dgm:pt>
    <dgm:pt modelId="{00DF2C6A-A996-9E4C-B68C-61B348C2885E}">
      <dgm:prSet phldrT="[Text]"/>
      <dgm:spPr/>
    </dgm:pt>
    <dgm:pt modelId="{B9D835B9-0DB8-5A4D-833F-9E5AF807E83D}" type="parTrans" cxnId="{2CACF241-8E91-6F48-ADCE-7FA18A8DE752}">
      <dgm:prSet/>
      <dgm:spPr/>
      <dgm:t>
        <a:bodyPr/>
        <a:lstStyle/>
        <a:p>
          <a:endParaRPr lang="en-GB"/>
        </a:p>
      </dgm:t>
    </dgm:pt>
    <dgm:pt modelId="{7548CE7E-5183-C64E-9443-AA4EC013F429}" type="sibTrans" cxnId="{2CACF241-8E91-6F48-ADCE-7FA18A8DE752}">
      <dgm:prSet/>
      <dgm:spPr/>
      <dgm:t>
        <a:bodyPr/>
        <a:lstStyle/>
        <a:p>
          <a:endParaRPr lang="en-GB"/>
        </a:p>
      </dgm:t>
    </dgm:pt>
    <dgm:pt modelId="{13534FB4-7DB9-2A4A-AF09-C0D2A6AD3FAF}">
      <dgm:prSet phldrT="[Text]"/>
      <dgm:spPr/>
      <dgm:t>
        <a:bodyPr/>
        <a:lstStyle/>
        <a:p>
          <a:r>
            <a:rPr lang="en-GB"/>
            <a:t>Development of HR</a:t>
          </a:r>
        </a:p>
      </dgm:t>
    </dgm:pt>
    <dgm:pt modelId="{4EA33DB8-3849-524A-9BB9-780100624DCA}" type="parTrans" cxnId="{DF142885-D7A3-744D-A9C0-6E625CF3B753}">
      <dgm:prSet/>
      <dgm:spPr/>
      <dgm:t>
        <a:bodyPr/>
        <a:lstStyle/>
        <a:p>
          <a:endParaRPr lang="en-GB"/>
        </a:p>
      </dgm:t>
    </dgm:pt>
    <dgm:pt modelId="{B2CD264E-202D-9245-97F7-A643E71B0276}" type="sibTrans" cxnId="{DF142885-D7A3-744D-A9C0-6E625CF3B753}">
      <dgm:prSet/>
      <dgm:spPr/>
      <dgm:t>
        <a:bodyPr/>
        <a:lstStyle/>
        <a:p>
          <a:endParaRPr lang="en-GB"/>
        </a:p>
      </dgm:t>
    </dgm:pt>
    <dgm:pt modelId="{44E56971-C2F1-3C4C-BB09-0A362282768A}">
      <dgm:prSet phldrT="[Text]"/>
      <dgm:spPr/>
      <dgm:t>
        <a:bodyPr/>
        <a:lstStyle/>
        <a:p>
          <a:endParaRPr lang="en-US" dirty="0"/>
        </a:p>
      </dgm:t>
    </dgm:pt>
    <dgm:pt modelId="{CD707D0A-FEBD-504B-851D-971884DE803A}" type="parTrans" cxnId="{F7F60668-0AC9-804D-BF1C-110D20D10036}">
      <dgm:prSet/>
      <dgm:spPr/>
      <dgm:t>
        <a:bodyPr/>
        <a:lstStyle/>
        <a:p>
          <a:endParaRPr lang="en-GB"/>
        </a:p>
      </dgm:t>
    </dgm:pt>
    <dgm:pt modelId="{4A32DED2-1096-DB49-BCA6-56C89F327A6B}" type="sibTrans" cxnId="{F7F60668-0AC9-804D-BF1C-110D20D10036}">
      <dgm:prSet/>
      <dgm:spPr/>
      <dgm:t>
        <a:bodyPr/>
        <a:lstStyle/>
        <a:p>
          <a:endParaRPr lang="en-GB"/>
        </a:p>
      </dgm:t>
    </dgm:pt>
    <dgm:pt modelId="{6C92472B-E888-F14E-9EFF-8B1C82D64844}">
      <dgm:prSet phldrT="[Text]"/>
      <dgm:spPr/>
      <dgm:t>
        <a:bodyPr/>
        <a:lstStyle/>
        <a:p>
          <a:endParaRPr lang="en-US" dirty="0"/>
        </a:p>
      </dgm:t>
    </dgm:pt>
    <dgm:pt modelId="{05A81334-4EC9-DD49-8F21-FB69D71F0D33}" type="parTrans" cxnId="{F955291C-084B-0241-8849-14AF03852571}">
      <dgm:prSet/>
      <dgm:spPr/>
      <dgm:t>
        <a:bodyPr/>
        <a:lstStyle/>
        <a:p>
          <a:endParaRPr lang="en-GB"/>
        </a:p>
      </dgm:t>
    </dgm:pt>
    <dgm:pt modelId="{7AF59F86-2519-0B43-9BD9-91C6B34A6BCF}" type="sibTrans" cxnId="{F955291C-084B-0241-8849-14AF03852571}">
      <dgm:prSet/>
      <dgm:spPr/>
      <dgm:t>
        <a:bodyPr/>
        <a:lstStyle/>
        <a:p>
          <a:endParaRPr lang="en-GB"/>
        </a:p>
      </dgm:t>
    </dgm:pt>
    <dgm:pt modelId="{F3ED76A4-065D-4141-BB37-C9FBDBBA4B22}">
      <dgm:prSet phldrT="[Text]"/>
      <dgm:spPr/>
      <dgm:t>
        <a:bodyPr/>
        <a:lstStyle/>
        <a:p>
          <a:endParaRPr lang="en-US" dirty="0"/>
        </a:p>
      </dgm:t>
    </dgm:pt>
    <dgm:pt modelId="{4B263E95-DBD7-B445-9A28-D53CFF9AC614}" type="parTrans" cxnId="{B997EB68-F642-414E-8AE3-4B5EBB17D27A}">
      <dgm:prSet/>
      <dgm:spPr/>
      <dgm:t>
        <a:bodyPr/>
        <a:lstStyle/>
        <a:p>
          <a:endParaRPr lang="en-GB"/>
        </a:p>
      </dgm:t>
    </dgm:pt>
    <dgm:pt modelId="{01D63F9A-B16C-DF48-9074-CE4846207E9B}" type="sibTrans" cxnId="{B997EB68-F642-414E-8AE3-4B5EBB17D27A}">
      <dgm:prSet/>
      <dgm:spPr/>
      <dgm:t>
        <a:bodyPr/>
        <a:lstStyle/>
        <a:p>
          <a:endParaRPr lang="en-GB"/>
        </a:p>
      </dgm:t>
    </dgm:pt>
    <dgm:pt modelId="{C896177D-E84A-C144-BCDC-E278C161A4A5}">
      <dgm:prSet phldrT="[Text]"/>
      <dgm:spPr/>
      <dgm:t>
        <a:bodyPr/>
        <a:lstStyle/>
        <a:p>
          <a:endParaRPr lang="en-US" dirty="0"/>
        </a:p>
      </dgm:t>
    </dgm:pt>
    <dgm:pt modelId="{6091AF02-1BF8-9248-999B-4825A31ADBBD}" type="parTrans" cxnId="{0FF1092F-ED9B-E641-986A-BA31A46CE530}">
      <dgm:prSet/>
      <dgm:spPr/>
      <dgm:t>
        <a:bodyPr/>
        <a:lstStyle/>
        <a:p>
          <a:endParaRPr lang="en-GB"/>
        </a:p>
      </dgm:t>
    </dgm:pt>
    <dgm:pt modelId="{03DA9AD7-1CE9-E440-804F-D0BEB7B68FD4}" type="sibTrans" cxnId="{0FF1092F-ED9B-E641-986A-BA31A46CE530}">
      <dgm:prSet/>
      <dgm:spPr/>
      <dgm:t>
        <a:bodyPr/>
        <a:lstStyle/>
        <a:p>
          <a:endParaRPr lang="en-GB"/>
        </a:p>
      </dgm:t>
    </dgm:pt>
    <dgm:pt modelId="{2B360EF0-50AE-B645-904F-BD226737F587}">
      <dgm:prSet phldrT="[Text]"/>
      <dgm:spPr/>
      <dgm:t>
        <a:bodyPr/>
        <a:lstStyle/>
        <a:p>
          <a:endParaRPr lang="en-US" dirty="0"/>
        </a:p>
      </dgm:t>
    </dgm:pt>
    <dgm:pt modelId="{9D843E3B-54B1-134A-B6B9-50904E7F2E09}" type="parTrans" cxnId="{B0874B2D-ED6D-664A-B3A0-A5576774E33E}">
      <dgm:prSet/>
      <dgm:spPr/>
      <dgm:t>
        <a:bodyPr/>
        <a:lstStyle/>
        <a:p>
          <a:endParaRPr lang="en-GB"/>
        </a:p>
      </dgm:t>
    </dgm:pt>
    <dgm:pt modelId="{79D66258-8040-F34B-A2E8-5E60877216C4}" type="sibTrans" cxnId="{B0874B2D-ED6D-664A-B3A0-A5576774E33E}">
      <dgm:prSet/>
      <dgm:spPr/>
      <dgm:t>
        <a:bodyPr/>
        <a:lstStyle/>
        <a:p>
          <a:endParaRPr lang="en-GB"/>
        </a:p>
      </dgm:t>
    </dgm:pt>
    <dgm:pt modelId="{8B7836D4-3D5B-B040-A869-3D48CB2287ED}">
      <dgm:prSet phldrT="[Text]"/>
      <dgm:spPr/>
      <dgm:t>
        <a:bodyPr/>
        <a:lstStyle/>
        <a:p>
          <a:endParaRPr lang="en-US" dirty="0"/>
        </a:p>
      </dgm:t>
    </dgm:pt>
    <dgm:pt modelId="{606FDF76-7BBA-7E48-9298-5389DFB7318E}" type="parTrans" cxnId="{09CCA88F-D384-324E-99ED-62D98119B40D}">
      <dgm:prSet/>
      <dgm:spPr/>
      <dgm:t>
        <a:bodyPr/>
        <a:lstStyle/>
        <a:p>
          <a:endParaRPr lang="en-GB"/>
        </a:p>
      </dgm:t>
    </dgm:pt>
    <dgm:pt modelId="{C6666946-850C-AC47-9544-7C127604D4AB}" type="sibTrans" cxnId="{09CCA88F-D384-324E-99ED-62D98119B40D}">
      <dgm:prSet/>
      <dgm:spPr/>
      <dgm:t>
        <a:bodyPr/>
        <a:lstStyle/>
        <a:p>
          <a:endParaRPr lang="en-GB"/>
        </a:p>
      </dgm:t>
    </dgm:pt>
    <dgm:pt modelId="{0994CE1F-6FF3-CF4C-B96D-FFE454D8AABF}">
      <dgm:prSet/>
      <dgm:spPr/>
    </dgm:pt>
    <dgm:pt modelId="{BEDEA41E-8E1F-564F-ABA4-AC2567AEF099}" type="parTrans" cxnId="{FE789580-F0C8-7842-BD4C-C30D631E3C9A}">
      <dgm:prSet/>
      <dgm:spPr/>
      <dgm:t>
        <a:bodyPr/>
        <a:lstStyle/>
        <a:p>
          <a:endParaRPr lang="en-GB"/>
        </a:p>
      </dgm:t>
    </dgm:pt>
    <dgm:pt modelId="{9CDAB1F1-D3CC-274C-A145-959D91E872FA}" type="sibTrans" cxnId="{FE789580-F0C8-7842-BD4C-C30D631E3C9A}">
      <dgm:prSet/>
      <dgm:spPr/>
      <dgm:t>
        <a:bodyPr/>
        <a:lstStyle/>
        <a:p>
          <a:endParaRPr lang="en-GB"/>
        </a:p>
      </dgm:t>
    </dgm:pt>
    <dgm:pt modelId="{F5837F47-6304-8A40-AA97-E11630CE78B3}" type="pres">
      <dgm:prSet presAssocID="{4A9DF9F4-D8CC-B844-B266-B98CC6464A7A}" presName="Name0" presStyleCnt="0">
        <dgm:presLayoutVars>
          <dgm:chMax val="1"/>
          <dgm:dir/>
          <dgm:animLvl val="ctr"/>
          <dgm:resizeHandles val="exact"/>
        </dgm:presLayoutVars>
      </dgm:prSet>
      <dgm:spPr/>
    </dgm:pt>
    <dgm:pt modelId="{EA24417C-BF06-2643-97E0-68A4623E98C7}" type="pres">
      <dgm:prSet presAssocID="{94E329AF-09D7-4C4D-845D-20468D8C138C}" presName="centerShape" presStyleLbl="node0" presStyleIdx="0" presStyleCnt="1"/>
      <dgm:spPr/>
    </dgm:pt>
    <dgm:pt modelId="{1E28DFED-9F8A-3C47-BF09-01CAA95ADA0B}" type="pres">
      <dgm:prSet presAssocID="{E449F4F5-7799-5845-9F3A-2C7FB06E6552}" presName="node" presStyleLbl="node1" presStyleIdx="0" presStyleCnt="5">
        <dgm:presLayoutVars>
          <dgm:bulletEnabled val="1"/>
        </dgm:presLayoutVars>
      </dgm:prSet>
      <dgm:spPr/>
    </dgm:pt>
    <dgm:pt modelId="{FBB893FC-D959-7747-BE41-775FBE80D18B}" type="pres">
      <dgm:prSet presAssocID="{E449F4F5-7799-5845-9F3A-2C7FB06E6552}" presName="dummy" presStyleCnt="0"/>
      <dgm:spPr/>
    </dgm:pt>
    <dgm:pt modelId="{091EC34B-7403-7A41-96E8-BEACD06D40C3}" type="pres">
      <dgm:prSet presAssocID="{B28662ED-BA0E-0541-8345-1417ED83303B}" presName="sibTrans" presStyleLbl="sibTrans2D1" presStyleIdx="0" presStyleCnt="5"/>
      <dgm:spPr/>
    </dgm:pt>
    <dgm:pt modelId="{3E7133A6-2D1E-D544-8F39-975DE8CA5731}" type="pres">
      <dgm:prSet presAssocID="{069461F5-CC51-F44E-8DF8-6BBDB5E8D126}" presName="node" presStyleLbl="node1" presStyleIdx="1" presStyleCnt="5">
        <dgm:presLayoutVars>
          <dgm:bulletEnabled val="1"/>
        </dgm:presLayoutVars>
      </dgm:prSet>
      <dgm:spPr/>
    </dgm:pt>
    <dgm:pt modelId="{76548D10-4B7C-5E44-8DE3-398DB85ECC1C}" type="pres">
      <dgm:prSet presAssocID="{069461F5-CC51-F44E-8DF8-6BBDB5E8D126}" presName="dummy" presStyleCnt="0"/>
      <dgm:spPr/>
    </dgm:pt>
    <dgm:pt modelId="{68AE28E8-80BE-1C47-9285-44AFB2485BC1}" type="pres">
      <dgm:prSet presAssocID="{AC00FE36-2794-2743-BEB5-3C5AB6D0777A}" presName="sibTrans" presStyleLbl="sibTrans2D1" presStyleIdx="1" presStyleCnt="5"/>
      <dgm:spPr/>
    </dgm:pt>
    <dgm:pt modelId="{F12BBB3A-9A92-0F44-99D7-31EE809D801C}" type="pres">
      <dgm:prSet presAssocID="{03D0E921-0E62-E248-B634-6B99023E524C}" presName="node" presStyleLbl="node1" presStyleIdx="2" presStyleCnt="5">
        <dgm:presLayoutVars>
          <dgm:bulletEnabled val="1"/>
        </dgm:presLayoutVars>
      </dgm:prSet>
      <dgm:spPr/>
    </dgm:pt>
    <dgm:pt modelId="{556DD8E5-CF33-5842-9D99-DF22FD5E2BFB}" type="pres">
      <dgm:prSet presAssocID="{03D0E921-0E62-E248-B634-6B99023E524C}" presName="dummy" presStyleCnt="0"/>
      <dgm:spPr/>
    </dgm:pt>
    <dgm:pt modelId="{F480479F-1A91-DB4E-8052-DCF26F1E303B}" type="pres">
      <dgm:prSet presAssocID="{DD46B730-B4F4-C44F-86D5-0A368ADFA0E7}" presName="sibTrans" presStyleLbl="sibTrans2D1" presStyleIdx="2" presStyleCnt="5"/>
      <dgm:spPr/>
    </dgm:pt>
    <dgm:pt modelId="{6E4A4249-D6DC-2F46-8FB9-395E63217C6B}" type="pres">
      <dgm:prSet presAssocID="{EBF8D799-5DB7-594F-98E6-D2431FA277CF}" presName="node" presStyleLbl="node1" presStyleIdx="3" presStyleCnt="5">
        <dgm:presLayoutVars>
          <dgm:bulletEnabled val="1"/>
        </dgm:presLayoutVars>
      </dgm:prSet>
      <dgm:spPr/>
    </dgm:pt>
    <dgm:pt modelId="{D810DE49-F357-5842-A852-3A30ACB56D71}" type="pres">
      <dgm:prSet presAssocID="{EBF8D799-5DB7-594F-98E6-D2431FA277CF}" presName="dummy" presStyleCnt="0"/>
      <dgm:spPr/>
    </dgm:pt>
    <dgm:pt modelId="{EF1284D4-627E-1C47-B443-A60BCCBB02EA}" type="pres">
      <dgm:prSet presAssocID="{69672A0D-F509-6245-A12F-EB4B2A061F44}" presName="sibTrans" presStyleLbl="sibTrans2D1" presStyleIdx="3" presStyleCnt="5"/>
      <dgm:spPr/>
    </dgm:pt>
    <dgm:pt modelId="{90AB617C-8882-D94B-99BC-362C93344127}" type="pres">
      <dgm:prSet presAssocID="{13534FB4-7DB9-2A4A-AF09-C0D2A6AD3FAF}" presName="node" presStyleLbl="node1" presStyleIdx="4" presStyleCnt="5">
        <dgm:presLayoutVars>
          <dgm:bulletEnabled val="1"/>
        </dgm:presLayoutVars>
      </dgm:prSet>
      <dgm:spPr/>
    </dgm:pt>
    <dgm:pt modelId="{A056CCBD-7A22-114B-9288-DDE19372F1FC}" type="pres">
      <dgm:prSet presAssocID="{13534FB4-7DB9-2A4A-AF09-C0D2A6AD3FAF}" presName="dummy" presStyleCnt="0"/>
      <dgm:spPr/>
    </dgm:pt>
    <dgm:pt modelId="{A8D60BB2-71B3-B74C-8428-DB26AB535B51}" type="pres">
      <dgm:prSet presAssocID="{B2CD264E-202D-9245-97F7-A643E71B0276}" presName="sibTrans" presStyleLbl="sibTrans2D1" presStyleIdx="4" presStyleCnt="5"/>
      <dgm:spPr/>
    </dgm:pt>
  </dgm:ptLst>
  <dgm:cxnLst>
    <dgm:cxn modelId="{F955291C-084B-0241-8849-14AF03852571}" srcId="{4A9DF9F4-D8CC-B844-B266-B98CC6464A7A}" destId="{6C92472B-E888-F14E-9EFF-8B1C82D64844}" srcOrd="2" destOrd="0" parTransId="{05A81334-4EC9-DD49-8F21-FB69D71F0D33}" sibTransId="{7AF59F86-2519-0B43-9BD9-91C6B34A6BCF}"/>
    <dgm:cxn modelId="{B0874B2D-ED6D-664A-B3A0-A5576774E33E}" srcId="{4A9DF9F4-D8CC-B844-B266-B98CC6464A7A}" destId="{2B360EF0-50AE-B645-904F-BD226737F587}" srcOrd="5" destOrd="0" parTransId="{9D843E3B-54B1-134A-B6B9-50904E7F2E09}" sibTransId="{79D66258-8040-F34B-A2E8-5E60877216C4}"/>
    <dgm:cxn modelId="{0FF1092F-ED9B-E641-986A-BA31A46CE530}" srcId="{4A9DF9F4-D8CC-B844-B266-B98CC6464A7A}" destId="{C896177D-E84A-C144-BCDC-E278C161A4A5}" srcOrd="4" destOrd="0" parTransId="{6091AF02-1BF8-9248-999B-4825A31ADBBD}" sibTransId="{03DA9AD7-1CE9-E440-804F-D0BEB7B68FD4}"/>
    <dgm:cxn modelId="{01979730-AB5D-8F46-81DC-61C0F97FC94B}" srcId="{4A9DF9F4-D8CC-B844-B266-B98CC6464A7A}" destId="{94E329AF-09D7-4C4D-845D-20468D8C138C}" srcOrd="0" destOrd="0" parTransId="{1E6C348E-74F7-D64A-8413-BC30FF32AE16}" sibTransId="{FEF33929-0C2E-6441-94CC-DC94D6FC8C1C}"/>
    <dgm:cxn modelId="{2CACF241-8E91-6F48-ADCE-7FA18A8DE752}" srcId="{4A9DF9F4-D8CC-B844-B266-B98CC6464A7A}" destId="{00DF2C6A-A996-9E4C-B68C-61B348C2885E}" srcOrd="7" destOrd="0" parTransId="{B9D835B9-0DB8-5A4D-833F-9E5AF807E83D}" sibTransId="{7548CE7E-5183-C64E-9443-AA4EC013F429}"/>
    <dgm:cxn modelId="{DFF8184E-312A-1E40-9729-D12004A87165}" type="presOf" srcId="{AC00FE36-2794-2743-BEB5-3C5AB6D0777A}" destId="{68AE28E8-80BE-1C47-9285-44AFB2485BC1}" srcOrd="0" destOrd="0" presId="urn:microsoft.com/office/officeart/2005/8/layout/radial6"/>
    <dgm:cxn modelId="{0E5E0D56-B988-CE44-A6D3-E9409C8751DC}" type="presOf" srcId="{69672A0D-F509-6245-A12F-EB4B2A061F44}" destId="{EF1284D4-627E-1C47-B443-A60BCCBB02EA}" srcOrd="0" destOrd="0" presId="urn:microsoft.com/office/officeart/2005/8/layout/radial6"/>
    <dgm:cxn modelId="{F7F60668-0AC9-804D-BF1C-110D20D10036}" srcId="{4A9DF9F4-D8CC-B844-B266-B98CC6464A7A}" destId="{44E56971-C2F1-3C4C-BB09-0A362282768A}" srcOrd="1" destOrd="0" parTransId="{CD707D0A-FEBD-504B-851D-971884DE803A}" sibTransId="{4A32DED2-1096-DB49-BCA6-56C89F327A6B}"/>
    <dgm:cxn modelId="{B997EB68-F642-414E-8AE3-4B5EBB17D27A}" srcId="{4A9DF9F4-D8CC-B844-B266-B98CC6464A7A}" destId="{F3ED76A4-065D-4141-BB37-C9FBDBBA4B22}" srcOrd="3" destOrd="0" parTransId="{4B263E95-DBD7-B445-9A28-D53CFF9AC614}" sibTransId="{01D63F9A-B16C-DF48-9074-CE4846207E9B}"/>
    <dgm:cxn modelId="{881F056C-8FB3-C94D-9CF4-404B5AB6D257}" srcId="{94E329AF-09D7-4C4D-845D-20468D8C138C}" destId="{069461F5-CC51-F44E-8DF8-6BBDB5E8D126}" srcOrd="1" destOrd="0" parTransId="{F9CD0953-79BA-FA4C-981B-36C2A5087FAF}" sibTransId="{AC00FE36-2794-2743-BEB5-3C5AB6D0777A}"/>
    <dgm:cxn modelId="{FFA9086C-0316-1B4A-8DF3-A379687D7F97}" type="presOf" srcId="{03D0E921-0E62-E248-B634-6B99023E524C}" destId="{F12BBB3A-9A92-0F44-99D7-31EE809D801C}" srcOrd="0" destOrd="0" presId="urn:microsoft.com/office/officeart/2005/8/layout/radial6"/>
    <dgm:cxn modelId="{7441046E-06B2-794F-B348-74382B293C76}" srcId="{94E329AF-09D7-4C4D-845D-20468D8C138C}" destId="{03D0E921-0E62-E248-B634-6B99023E524C}" srcOrd="2" destOrd="0" parTransId="{F3021BED-9C56-C046-A7B8-A5C92BDF17ED}" sibTransId="{DD46B730-B4F4-C44F-86D5-0A368ADFA0E7}"/>
    <dgm:cxn modelId="{B9BC1176-872C-6340-8E3B-F4609913832F}" type="presOf" srcId="{E449F4F5-7799-5845-9F3A-2C7FB06E6552}" destId="{1E28DFED-9F8A-3C47-BF09-01CAA95ADA0B}" srcOrd="0" destOrd="0" presId="urn:microsoft.com/office/officeart/2005/8/layout/radial6"/>
    <dgm:cxn modelId="{FE789580-F0C8-7842-BD4C-C30D631E3C9A}" srcId="{4A9DF9F4-D8CC-B844-B266-B98CC6464A7A}" destId="{0994CE1F-6FF3-CF4C-B96D-FFE454D8AABF}" srcOrd="8" destOrd="0" parTransId="{BEDEA41E-8E1F-564F-ABA4-AC2567AEF099}" sibTransId="{9CDAB1F1-D3CC-274C-A145-959D91E872FA}"/>
    <dgm:cxn modelId="{C62E3782-06FD-CA42-8FDC-EAC15492E522}" srcId="{94E329AF-09D7-4C4D-845D-20468D8C138C}" destId="{E449F4F5-7799-5845-9F3A-2C7FB06E6552}" srcOrd="0" destOrd="0" parTransId="{A903346D-4F2B-5842-9A85-DAD55B9BB19C}" sibTransId="{B28662ED-BA0E-0541-8345-1417ED83303B}"/>
    <dgm:cxn modelId="{52F62D83-0DFA-5C45-A110-C649AB03C0C7}" type="presOf" srcId="{94E329AF-09D7-4C4D-845D-20468D8C138C}" destId="{EA24417C-BF06-2643-97E0-68A4623E98C7}" srcOrd="0" destOrd="0" presId="urn:microsoft.com/office/officeart/2005/8/layout/radial6"/>
    <dgm:cxn modelId="{DF142885-D7A3-744D-A9C0-6E625CF3B753}" srcId="{94E329AF-09D7-4C4D-845D-20468D8C138C}" destId="{13534FB4-7DB9-2A4A-AF09-C0D2A6AD3FAF}" srcOrd="4" destOrd="0" parTransId="{4EA33DB8-3849-524A-9BB9-780100624DCA}" sibTransId="{B2CD264E-202D-9245-97F7-A643E71B0276}"/>
    <dgm:cxn modelId="{09CCA88F-D384-324E-99ED-62D98119B40D}" srcId="{4A9DF9F4-D8CC-B844-B266-B98CC6464A7A}" destId="{8B7836D4-3D5B-B040-A869-3D48CB2287ED}" srcOrd="6" destOrd="0" parTransId="{606FDF76-7BBA-7E48-9298-5389DFB7318E}" sibTransId="{C6666946-850C-AC47-9544-7C127604D4AB}"/>
    <dgm:cxn modelId="{A566F5BA-F9D6-534B-9684-D69D03588EFA}" type="presOf" srcId="{EBF8D799-5DB7-594F-98E6-D2431FA277CF}" destId="{6E4A4249-D6DC-2F46-8FB9-395E63217C6B}" srcOrd="0" destOrd="0" presId="urn:microsoft.com/office/officeart/2005/8/layout/radial6"/>
    <dgm:cxn modelId="{5B6FDCBB-E581-3249-9A46-C6F39E8FE0D2}" type="presOf" srcId="{B28662ED-BA0E-0541-8345-1417ED83303B}" destId="{091EC34B-7403-7A41-96E8-BEACD06D40C3}" srcOrd="0" destOrd="0" presId="urn:microsoft.com/office/officeart/2005/8/layout/radial6"/>
    <dgm:cxn modelId="{377A37BC-9DB5-E944-9FC4-61DC3F9452DD}" type="presOf" srcId="{B2CD264E-202D-9245-97F7-A643E71B0276}" destId="{A8D60BB2-71B3-B74C-8428-DB26AB535B51}" srcOrd="0" destOrd="0" presId="urn:microsoft.com/office/officeart/2005/8/layout/radial6"/>
    <dgm:cxn modelId="{7A7385C1-907B-7D4F-9973-33E3E22C72EB}" type="presOf" srcId="{DD46B730-B4F4-C44F-86D5-0A368ADFA0E7}" destId="{F480479F-1A91-DB4E-8052-DCF26F1E303B}" srcOrd="0" destOrd="0" presId="urn:microsoft.com/office/officeart/2005/8/layout/radial6"/>
    <dgm:cxn modelId="{CCA774CB-9BAB-F34A-A5DC-5A6297E2E528}" srcId="{94E329AF-09D7-4C4D-845D-20468D8C138C}" destId="{EBF8D799-5DB7-594F-98E6-D2431FA277CF}" srcOrd="3" destOrd="0" parTransId="{45395DFC-0BE4-EB42-8B59-62E26F119D40}" sibTransId="{69672A0D-F509-6245-A12F-EB4B2A061F44}"/>
    <dgm:cxn modelId="{06420AD4-DA55-D344-8302-1221A052963D}" type="presOf" srcId="{13534FB4-7DB9-2A4A-AF09-C0D2A6AD3FAF}" destId="{90AB617C-8882-D94B-99BC-362C93344127}" srcOrd="0" destOrd="0" presId="urn:microsoft.com/office/officeart/2005/8/layout/radial6"/>
    <dgm:cxn modelId="{AEA1CDEA-A1F0-B54D-975E-042CA2BE7F1B}" type="presOf" srcId="{4A9DF9F4-D8CC-B844-B266-B98CC6464A7A}" destId="{F5837F47-6304-8A40-AA97-E11630CE78B3}" srcOrd="0" destOrd="0" presId="urn:microsoft.com/office/officeart/2005/8/layout/radial6"/>
    <dgm:cxn modelId="{068461F1-8A7A-CC4B-89EA-BB90F2578B05}" type="presOf" srcId="{069461F5-CC51-F44E-8DF8-6BBDB5E8D126}" destId="{3E7133A6-2D1E-D544-8F39-975DE8CA5731}" srcOrd="0" destOrd="0" presId="urn:microsoft.com/office/officeart/2005/8/layout/radial6"/>
    <dgm:cxn modelId="{8E64533B-B765-454E-93A3-7F70A46808FC}" type="presParOf" srcId="{F5837F47-6304-8A40-AA97-E11630CE78B3}" destId="{EA24417C-BF06-2643-97E0-68A4623E98C7}" srcOrd="0" destOrd="0" presId="urn:microsoft.com/office/officeart/2005/8/layout/radial6"/>
    <dgm:cxn modelId="{E645DC81-E57A-8A4B-9126-808E379D5666}" type="presParOf" srcId="{F5837F47-6304-8A40-AA97-E11630CE78B3}" destId="{1E28DFED-9F8A-3C47-BF09-01CAA95ADA0B}" srcOrd="1" destOrd="0" presId="urn:microsoft.com/office/officeart/2005/8/layout/radial6"/>
    <dgm:cxn modelId="{FCE5251D-BBFA-2643-A139-B29C4EE4C33E}" type="presParOf" srcId="{F5837F47-6304-8A40-AA97-E11630CE78B3}" destId="{FBB893FC-D959-7747-BE41-775FBE80D18B}" srcOrd="2" destOrd="0" presId="urn:microsoft.com/office/officeart/2005/8/layout/radial6"/>
    <dgm:cxn modelId="{68E53B43-D2AE-F74A-9D20-C5ACA5EEBDB7}" type="presParOf" srcId="{F5837F47-6304-8A40-AA97-E11630CE78B3}" destId="{091EC34B-7403-7A41-96E8-BEACD06D40C3}" srcOrd="3" destOrd="0" presId="urn:microsoft.com/office/officeart/2005/8/layout/radial6"/>
    <dgm:cxn modelId="{B5CECD80-E2F1-4F4D-916A-66AF26074583}" type="presParOf" srcId="{F5837F47-6304-8A40-AA97-E11630CE78B3}" destId="{3E7133A6-2D1E-D544-8F39-975DE8CA5731}" srcOrd="4" destOrd="0" presId="urn:microsoft.com/office/officeart/2005/8/layout/radial6"/>
    <dgm:cxn modelId="{3A18C690-DF01-8943-AC29-C70A8A701BB7}" type="presParOf" srcId="{F5837F47-6304-8A40-AA97-E11630CE78B3}" destId="{76548D10-4B7C-5E44-8DE3-398DB85ECC1C}" srcOrd="5" destOrd="0" presId="urn:microsoft.com/office/officeart/2005/8/layout/radial6"/>
    <dgm:cxn modelId="{56BAFEFE-68D2-C048-AD6C-16BC269024D7}" type="presParOf" srcId="{F5837F47-6304-8A40-AA97-E11630CE78B3}" destId="{68AE28E8-80BE-1C47-9285-44AFB2485BC1}" srcOrd="6" destOrd="0" presId="urn:microsoft.com/office/officeart/2005/8/layout/radial6"/>
    <dgm:cxn modelId="{FCC6574E-F7AF-F342-B3A9-1E07B8FA0800}" type="presParOf" srcId="{F5837F47-6304-8A40-AA97-E11630CE78B3}" destId="{F12BBB3A-9A92-0F44-99D7-31EE809D801C}" srcOrd="7" destOrd="0" presId="urn:microsoft.com/office/officeart/2005/8/layout/radial6"/>
    <dgm:cxn modelId="{3A3147B4-7A92-1248-9EBB-5E2E580CFB46}" type="presParOf" srcId="{F5837F47-6304-8A40-AA97-E11630CE78B3}" destId="{556DD8E5-CF33-5842-9D99-DF22FD5E2BFB}" srcOrd="8" destOrd="0" presId="urn:microsoft.com/office/officeart/2005/8/layout/radial6"/>
    <dgm:cxn modelId="{29213901-2084-C648-9BD4-A81ECEB5E72D}" type="presParOf" srcId="{F5837F47-6304-8A40-AA97-E11630CE78B3}" destId="{F480479F-1A91-DB4E-8052-DCF26F1E303B}" srcOrd="9" destOrd="0" presId="urn:microsoft.com/office/officeart/2005/8/layout/radial6"/>
    <dgm:cxn modelId="{2CA73C8D-3A86-A94E-BDA2-C79D004BDFBF}" type="presParOf" srcId="{F5837F47-6304-8A40-AA97-E11630CE78B3}" destId="{6E4A4249-D6DC-2F46-8FB9-395E63217C6B}" srcOrd="10" destOrd="0" presId="urn:microsoft.com/office/officeart/2005/8/layout/radial6"/>
    <dgm:cxn modelId="{E03FA820-07E4-9B41-A05A-86E1A8A99E54}" type="presParOf" srcId="{F5837F47-6304-8A40-AA97-E11630CE78B3}" destId="{D810DE49-F357-5842-A852-3A30ACB56D71}" srcOrd="11" destOrd="0" presId="urn:microsoft.com/office/officeart/2005/8/layout/radial6"/>
    <dgm:cxn modelId="{548BC290-D8E7-564F-BD7C-2984A9081B16}" type="presParOf" srcId="{F5837F47-6304-8A40-AA97-E11630CE78B3}" destId="{EF1284D4-627E-1C47-B443-A60BCCBB02EA}" srcOrd="12" destOrd="0" presId="urn:microsoft.com/office/officeart/2005/8/layout/radial6"/>
    <dgm:cxn modelId="{89408BE0-59D8-DE40-8E54-B5EF952EE394}" type="presParOf" srcId="{F5837F47-6304-8A40-AA97-E11630CE78B3}" destId="{90AB617C-8882-D94B-99BC-362C93344127}" srcOrd="13" destOrd="0" presId="urn:microsoft.com/office/officeart/2005/8/layout/radial6"/>
    <dgm:cxn modelId="{BE1137A7-1CEF-9C41-A79F-B1BF10216F88}" type="presParOf" srcId="{F5837F47-6304-8A40-AA97-E11630CE78B3}" destId="{A056CCBD-7A22-114B-9288-DDE19372F1FC}" srcOrd="14" destOrd="0" presId="urn:microsoft.com/office/officeart/2005/8/layout/radial6"/>
    <dgm:cxn modelId="{AB5C251A-C1B2-AB4D-BA4B-B7BCA255B79F}" type="presParOf" srcId="{F5837F47-6304-8A40-AA97-E11630CE78B3}" destId="{A8D60BB2-71B3-B74C-8428-DB26AB535B51}" srcOrd="15" destOrd="0" presId="urn:microsoft.com/office/officeart/2005/8/layout/radial6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ED69825A-12DE-4FE8-A191-517FAF0978E9}" type="doc">
      <dgm:prSet loTypeId="urn:microsoft.com/office/officeart/2018/2/layout/IconVerticalSolidList" loCatId="icon" qsTypeId="urn:microsoft.com/office/officeart/2005/8/quickstyle/simple1" qsCatId="simple" csTypeId="urn:microsoft.com/office/officeart/2018/5/colors/Iconchunking_neutralbg_colorful1" csCatId="colorful" phldr="1"/>
      <dgm:spPr/>
      <dgm:t>
        <a:bodyPr/>
        <a:lstStyle/>
        <a:p>
          <a:endParaRPr lang="en-US"/>
        </a:p>
      </dgm:t>
    </dgm:pt>
    <dgm:pt modelId="{2A39208F-2E15-4081-96D5-B3D3DE60C4B0}">
      <dgm:prSet/>
      <dgm:spPr/>
      <dgm:t>
        <a:bodyPr/>
        <a:lstStyle/>
        <a:p>
          <a:r>
            <a:rPr lang="en-US"/>
            <a:t>BIG ORGANISATIONS LIKE FIRST SHOULD ADOPT A LEADERSHIP STYLE SUITABLE FOR THEM</a:t>
          </a:r>
        </a:p>
      </dgm:t>
    </dgm:pt>
    <dgm:pt modelId="{35FE7D7B-C38E-4059-AB24-5E2F346D6392}" type="parTrans" cxnId="{091FE89B-7D1B-4AE9-8481-43A5293D56A1}">
      <dgm:prSet/>
      <dgm:spPr/>
      <dgm:t>
        <a:bodyPr/>
        <a:lstStyle/>
        <a:p>
          <a:endParaRPr lang="en-US"/>
        </a:p>
      </dgm:t>
    </dgm:pt>
    <dgm:pt modelId="{963FE83C-22AC-45F2-824D-3F80AA757FA9}" type="sibTrans" cxnId="{091FE89B-7D1B-4AE9-8481-43A5293D56A1}">
      <dgm:prSet/>
      <dgm:spPr/>
      <dgm:t>
        <a:bodyPr/>
        <a:lstStyle/>
        <a:p>
          <a:endParaRPr lang="en-US"/>
        </a:p>
      </dgm:t>
    </dgm:pt>
    <dgm:pt modelId="{9F30953A-2326-4AA7-A8B3-2ABC455F7EB0}">
      <dgm:prSet/>
      <dgm:spPr/>
      <dgm:t>
        <a:bodyPr/>
        <a:lstStyle/>
        <a:p>
          <a:r>
            <a:rPr lang="en-US"/>
            <a:t>LEADERSHIP IS ANALYSED AS WHAT LEADERS DO &amp; HOW THEY DO IT</a:t>
          </a:r>
        </a:p>
      </dgm:t>
    </dgm:pt>
    <dgm:pt modelId="{F46BCB35-8418-4DED-89E9-247EEDCEF378}" type="parTrans" cxnId="{9389F65A-87A2-4AE7-8026-2F389F31747F}">
      <dgm:prSet/>
      <dgm:spPr/>
      <dgm:t>
        <a:bodyPr/>
        <a:lstStyle/>
        <a:p>
          <a:endParaRPr lang="en-US"/>
        </a:p>
      </dgm:t>
    </dgm:pt>
    <dgm:pt modelId="{DE8519E5-2B2A-4D7A-BDD2-2FD8356E873A}" type="sibTrans" cxnId="{9389F65A-87A2-4AE7-8026-2F389F31747F}">
      <dgm:prSet/>
      <dgm:spPr/>
      <dgm:t>
        <a:bodyPr/>
        <a:lstStyle/>
        <a:p>
          <a:endParaRPr lang="en-US"/>
        </a:p>
      </dgm:t>
    </dgm:pt>
    <dgm:pt modelId="{CCEB8BF3-A480-4970-885E-CA6B9C27F773}" type="pres">
      <dgm:prSet presAssocID="{ED69825A-12DE-4FE8-A191-517FAF0978E9}" presName="root" presStyleCnt="0">
        <dgm:presLayoutVars>
          <dgm:dir/>
          <dgm:resizeHandles val="exact"/>
        </dgm:presLayoutVars>
      </dgm:prSet>
      <dgm:spPr/>
    </dgm:pt>
    <dgm:pt modelId="{0621EA0F-48A1-49C8-8299-DB51C4A1A95F}" type="pres">
      <dgm:prSet presAssocID="{2A39208F-2E15-4081-96D5-B3D3DE60C4B0}" presName="compNode" presStyleCnt="0"/>
      <dgm:spPr/>
    </dgm:pt>
    <dgm:pt modelId="{D0C4C998-706D-4A2B-A636-4B66A0A15F26}" type="pres">
      <dgm:prSet presAssocID="{2A39208F-2E15-4081-96D5-B3D3DE60C4B0}" presName="bgRect" presStyleLbl="bgShp" presStyleIdx="0" presStyleCnt="2"/>
      <dgm:spPr/>
    </dgm:pt>
    <dgm:pt modelId="{8B3AA514-2244-4DC1-BD56-652DE53F5A2D}" type="pres">
      <dgm:prSet presAssocID="{2A39208F-2E15-4081-96D5-B3D3DE60C4B0}" presName="iconRect" presStyleLbl="node1" presStyleIdx="0" presStyleCnt="2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Lecturer"/>
        </a:ext>
      </dgm:extLst>
    </dgm:pt>
    <dgm:pt modelId="{6695A486-7B1B-41AC-8AF4-D1A6486B9F04}" type="pres">
      <dgm:prSet presAssocID="{2A39208F-2E15-4081-96D5-B3D3DE60C4B0}" presName="spaceRect" presStyleCnt="0"/>
      <dgm:spPr/>
    </dgm:pt>
    <dgm:pt modelId="{26C1CC76-94FF-43C6-AA0B-872037A0BFF3}" type="pres">
      <dgm:prSet presAssocID="{2A39208F-2E15-4081-96D5-B3D3DE60C4B0}" presName="parTx" presStyleLbl="revTx" presStyleIdx="0" presStyleCnt="2">
        <dgm:presLayoutVars>
          <dgm:chMax val="0"/>
          <dgm:chPref val="0"/>
        </dgm:presLayoutVars>
      </dgm:prSet>
      <dgm:spPr/>
    </dgm:pt>
    <dgm:pt modelId="{CE7728F1-8984-4EDC-A513-16652A0A613A}" type="pres">
      <dgm:prSet presAssocID="{963FE83C-22AC-45F2-824D-3F80AA757FA9}" presName="sibTrans" presStyleCnt="0"/>
      <dgm:spPr/>
    </dgm:pt>
    <dgm:pt modelId="{49FF23AB-A3BE-4FE4-B29F-78DD24126ABB}" type="pres">
      <dgm:prSet presAssocID="{9F30953A-2326-4AA7-A8B3-2ABC455F7EB0}" presName="compNode" presStyleCnt="0"/>
      <dgm:spPr/>
    </dgm:pt>
    <dgm:pt modelId="{9A108CB9-C6F7-48EB-BF4A-658E05891B38}" type="pres">
      <dgm:prSet presAssocID="{9F30953A-2326-4AA7-A8B3-2ABC455F7EB0}" presName="bgRect" presStyleLbl="bgShp" presStyleIdx="1" presStyleCnt="2"/>
      <dgm:spPr/>
    </dgm:pt>
    <dgm:pt modelId="{67446004-EFCF-49FB-B88F-EF1B6A01E890}" type="pres">
      <dgm:prSet presAssocID="{9F30953A-2326-4AA7-A8B3-2ABC455F7EB0}" presName="iconRect" presStyleLbl="node1" presStyleIdx="1" presStyleCnt="2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Head with Gears"/>
        </a:ext>
      </dgm:extLst>
    </dgm:pt>
    <dgm:pt modelId="{79055878-4820-4B80-AA3A-5E8E79B91734}" type="pres">
      <dgm:prSet presAssocID="{9F30953A-2326-4AA7-A8B3-2ABC455F7EB0}" presName="spaceRect" presStyleCnt="0"/>
      <dgm:spPr/>
    </dgm:pt>
    <dgm:pt modelId="{749BF5CA-A0EA-46F6-9D64-560D7528872A}" type="pres">
      <dgm:prSet presAssocID="{9F30953A-2326-4AA7-A8B3-2ABC455F7EB0}" presName="parTx" presStyleLbl="revTx" presStyleIdx="1" presStyleCnt="2">
        <dgm:presLayoutVars>
          <dgm:chMax val="0"/>
          <dgm:chPref val="0"/>
        </dgm:presLayoutVars>
      </dgm:prSet>
      <dgm:spPr/>
    </dgm:pt>
  </dgm:ptLst>
  <dgm:cxnLst>
    <dgm:cxn modelId="{B9F3780D-DC0D-4D39-A5B6-42C817700CE0}" type="presOf" srcId="{2A39208F-2E15-4081-96D5-B3D3DE60C4B0}" destId="{26C1CC76-94FF-43C6-AA0B-872037A0BFF3}" srcOrd="0" destOrd="0" presId="urn:microsoft.com/office/officeart/2018/2/layout/IconVerticalSolidList"/>
    <dgm:cxn modelId="{9389F65A-87A2-4AE7-8026-2F389F31747F}" srcId="{ED69825A-12DE-4FE8-A191-517FAF0978E9}" destId="{9F30953A-2326-4AA7-A8B3-2ABC455F7EB0}" srcOrd="1" destOrd="0" parTransId="{F46BCB35-8418-4DED-89E9-247EEDCEF378}" sibTransId="{DE8519E5-2B2A-4D7A-BDD2-2FD8356E873A}"/>
    <dgm:cxn modelId="{165A1D6B-AFD6-413D-8549-FFCC0E2CA0C9}" type="presOf" srcId="{ED69825A-12DE-4FE8-A191-517FAF0978E9}" destId="{CCEB8BF3-A480-4970-885E-CA6B9C27F773}" srcOrd="0" destOrd="0" presId="urn:microsoft.com/office/officeart/2018/2/layout/IconVerticalSolidList"/>
    <dgm:cxn modelId="{091FE89B-7D1B-4AE9-8481-43A5293D56A1}" srcId="{ED69825A-12DE-4FE8-A191-517FAF0978E9}" destId="{2A39208F-2E15-4081-96D5-B3D3DE60C4B0}" srcOrd="0" destOrd="0" parTransId="{35FE7D7B-C38E-4059-AB24-5E2F346D6392}" sibTransId="{963FE83C-22AC-45F2-824D-3F80AA757FA9}"/>
    <dgm:cxn modelId="{8258EBD3-679F-4258-8CBE-B8B941009561}" type="presOf" srcId="{9F30953A-2326-4AA7-A8B3-2ABC455F7EB0}" destId="{749BF5CA-A0EA-46F6-9D64-560D7528872A}" srcOrd="0" destOrd="0" presId="urn:microsoft.com/office/officeart/2018/2/layout/IconVerticalSolidList"/>
    <dgm:cxn modelId="{2DDECA07-2A1A-4B46-8E5E-D9D657DB405E}" type="presParOf" srcId="{CCEB8BF3-A480-4970-885E-CA6B9C27F773}" destId="{0621EA0F-48A1-49C8-8299-DB51C4A1A95F}" srcOrd="0" destOrd="0" presId="urn:microsoft.com/office/officeart/2018/2/layout/IconVerticalSolidList"/>
    <dgm:cxn modelId="{D0EAF6AA-C49C-44A5-8512-3DBECBD841DB}" type="presParOf" srcId="{0621EA0F-48A1-49C8-8299-DB51C4A1A95F}" destId="{D0C4C998-706D-4A2B-A636-4B66A0A15F26}" srcOrd="0" destOrd="0" presId="urn:microsoft.com/office/officeart/2018/2/layout/IconVerticalSolidList"/>
    <dgm:cxn modelId="{FEE79213-7B9D-4659-91A0-B0264A7E202F}" type="presParOf" srcId="{0621EA0F-48A1-49C8-8299-DB51C4A1A95F}" destId="{8B3AA514-2244-4DC1-BD56-652DE53F5A2D}" srcOrd="1" destOrd="0" presId="urn:microsoft.com/office/officeart/2018/2/layout/IconVerticalSolidList"/>
    <dgm:cxn modelId="{894D6E59-92FB-4DEE-A79E-2A88DE819F7B}" type="presParOf" srcId="{0621EA0F-48A1-49C8-8299-DB51C4A1A95F}" destId="{6695A486-7B1B-41AC-8AF4-D1A6486B9F04}" srcOrd="2" destOrd="0" presId="urn:microsoft.com/office/officeart/2018/2/layout/IconVerticalSolidList"/>
    <dgm:cxn modelId="{CC0ECBC1-F4CA-4A84-8E9F-B527B44C8AE3}" type="presParOf" srcId="{0621EA0F-48A1-49C8-8299-DB51C4A1A95F}" destId="{26C1CC76-94FF-43C6-AA0B-872037A0BFF3}" srcOrd="3" destOrd="0" presId="urn:microsoft.com/office/officeart/2018/2/layout/IconVerticalSolidList"/>
    <dgm:cxn modelId="{2379B0D4-3767-44D7-A76F-E84E93193AE1}" type="presParOf" srcId="{CCEB8BF3-A480-4970-885E-CA6B9C27F773}" destId="{CE7728F1-8984-4EDC-A513-16652A0A613A}" srcOrd="1" destOrd="0" presId="urn:microsoft.com/office/officeart/2018/2/layout/IconVerticalSolidList"/>
    <dgm:cxn modelId="{FF7F96B4-E77E-418C-8113-2320D33AB78D}" type="presParOf" srcId="{CCEB8BF3-A480-4970-885E-CA6B9C27F773}" destId="{49FF23AB-A3BE-4FE4-B29F-78DD24126ABB}" srcOrd="2" destOrd="0" presId="urn:microsoft.com/office/officeart/2018/2/layout/IconVerticalSolidList"/>
    <dgm:cxn modelId="{9D316B39-2B50-4622-91EE-052E74C15EBF}" type="presParOf" srcId="{49FF23AB-A3BE-4FE4-B29F-78DD24126ABB}" destId="{9A108CB9-C6F7-48EB-BF4A-658E05891B38}" srcOrd="0" destOrd="0" presId="urn:microsoft.com/office/officeart/2018/2/layout/IconVerticalSolidList"/>
    <dgm:cxn modelId="{71CBE24D-FACD-478D-9101-F9FD4868C5F9}" type="presParOf" srcId="{49FF23AB-A3BE-4FE4-B29F-78DD24126ABB}" destId="{67446004-EFCF-49FB-B88F-EF1B6A01E890}" srcOrd="1" destOrd="0" presId="urn:microsoft.com/office/officeart/2018/2/layout/IconVerticalSolidList"/>
    <dgm:cxn modelId="{F35F898C-C7DD-402F-8D0B-4B35247406CA}" type="presParOf" srcId="{49FF23AB-A3BE-4FE4-B29F-78DD24126ABB}" destId="{79055878-4820-4B80-AA3A-5E8E79B91734}" srcOrd="2" destOrd="0" presId="urn:microsoft.com/office/officeart/2018/2/layout/IconVerticalSolidList"/>
    <dgm:cxn modelId="{8C77EDE5-980B-4185-8A16-12D6EBFBD17C}" type="presParOf" srcId="{49FF23AB-A3BE-4FE4-B29F-78DD24126ABB}" destId="{749BF5CA-A0EA-46F6-9D64-560D7528872A}" srcOrd="3" destOrd="0" presId="urn:microsoft.com/office/officeart/2018/2/layout/IconVerticalSolid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3.xml><?xml version="1.0" encoding="utf-8"?>
<dgm:dataModel xmlns:dgm="http://schemas.openxmlformats.org/drawingml/2006/diagram" xmlns:a="http://schemas.openxmlformats.org/drawingml/2006/main">
  <dgm:ptLst>
    <dgm:pt modelId="{D96721E3-BE4E-4C73-87B3-04E1D358920B}" type="doc">
      <dgm:prSet loTypeId="urn:microsoft.com/office/officeart/2018/2/layout/IconVerticalSolidList" loCatId="icon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US"/>
        </a:p>
      </dgm:t>
    </dgm:pt>
    <dgm:pt modelId="{A7EF4C20-2208-46E1-AB03-750F426E7567}">
      <dgm:prSet/>
      <dgm:spPr/>
      <dgm:t>
        <a:bodyPr/>
        <a:lstStyle/>
        <a:p>
          <a:pPr>
            <a:lnSpc>
              <a:spcPct val="100000"/>
            </a:lnSpc>
          </a:pPr>
          <a:r>
            <a:rPr lang="en-US" b="0" i="0"/>
            <a:t>THE ORGANISATION NEEDS TO EMBRACE NEW TECHNOLOGIES &amp; FIND WAYS TO DELIVER SUSTAINABLE MOBILITY SOLUTIONS FOR CUSTOMERS.</a:t>
          </a:r>
          <a:endParaRPr lang="en-US"/>
        </a:p>
      </dgm:t>
    </dgm:pt>
    <dgm:pt modelId="{3A8D13C7-35AA-4149-82F9-59EB4C164991}" type="parTrans" cxnId="{5CC19EA0-93F3-4EEF-8604-C28BF769A7DC}">
      <dgm:prSet/>
      <dgm:spPr/>
      <dgm:t>
        <a:bodyPr/>
        <a:lstStyle/>
        <a:p>
          <a:endParaRPr lang="en-US"/>
        </a:p>
      </dgm:t>
    </dgm:pt>
    <dgm:pt modelId="{DCFA9944-C156-46AC-8AC9-DBDD565B8191}" type="sibTrans" cxnId="{5CC19EA0-93F3-4EEF-8604-C28BF769A7DC}">
      <dgm:prSet/>
      <dgm:spPr/>
      <dgm:t>
        <a:bodyPr/>
        <a:lstStyle/>
        <a:p>
          <a:endParaRPr lang="en-US"/>
        </a:p>
      </dgm:t>
    </dgm:pt>
    <dgm:pt modelId="{AB8EB250-3DEB-4570-8A8A-2589CB583B67}">
      <dgm:prSet/>
      <dgm:spPr/>
      <dgm:t>
        <a:bodyPr/>
        <a:lstStyle/>
        <a:p>
          <a:pPr>
            <a:lnSpc>
              <a:spcPct val="100000"/>
            </a:lnSpc>
          </a:pPr>
          <a:r>
            <a:rPr lang="en-US" b="0" i="0"/>
            <a:t>CONSTANT TRAINING OF BOTH MANAGERS &amp; JUNIOR STAFF.</a:t>
          </a:r>
          <a:endParaRPr lang="en-US"/>
        </a:p>
      </dgm:t>
    </dgm:pt>
    <dgm:pt modelId="{AB44F6D7-E67A-495C-9C4D-A958251CDBA0}" type="parTrans" cxnId="{4DDAB6D8-79B9-4433-8CD0-83B94176AA66}">
      <dgm:prSet/>
      <dgm:spPr/>
      <dgm:t>
        <a:bodyPr/>
        <a:lstStyle/>
        <a:p>
          <a:endParaRPr lang="en-US"/>
        </a:p>
      </dgm:t>
    </dgm:pt>
    <dgm:pt modelId="{7A314CD6-1086-4D41-BE39-D98A0440601A}" type="sibTrans" cxnId="{4DDAB6D8-79B9-4433-8CD0-83B94176AA66}">
      <dgm:prSet/>
      <dgm:spPr/>
      <dgm:t>
        <a:bodyPr/>
        <a:lstStyle/>
        <a:p>
          <a:endParaRPr lang="en-US"/>
        </a:p>
      </dgm:t>
    </dgm:pt>
    <dgm:pt modelId="{6076B49F-6B4A-44B4-8FD7-940AC089927B}">
      <dgm:prSet/>
      <dgm:spPr/>
      <dgm:t>
        <a:bodyPr/>
        <a:lstStyle/>
        <a:p>
          <a:pPr>
            <a:lnSpc>
              <a:spcPct val="100000"/>
            </a:lnSpc>
          </a:pPr>
          <a:r>
            <a:rPr lang="en-US" b="0" i="0"/>
            <a:t>MANAGEMENT TO MAINTAIN EFFECTIVE RELATIONSHIPS BETWEEN THEM AND THE FOLLOWERS.</a:t>
          </a:r>
          <a:endParaRPr lang="en-US"/>
        </a:p>
      </dgm:t>
    </dgm:pt>
    <dgm:pt modelId="{21AAD9A0-FA3A-4421-BB5F-C81F83DFA289}" type="parTrans" cxnId="{4E0BB565-8266-4A4C-8594-E2897D0F6487}">
      <dgm:prSet/>
      <dgm:spPr/>
      <dgm:t>
        <a:bodyPr/>
        <a:lstStyle/>
        <a:p>
          <a:endParaRPr lang="en-US"/>
        </a:p>
      </dgm:t>
    </dgm:pt>
    <dgm:pt modelId="{B6E8CA46-6D55-46CB-9FEE-2D39C24E66D8}" type="sibTrans" cxnId="{4E0BB565-8266-4A4C-8594-E2897D0F6487}">
      <dgm:prSet/>
      <dgm:spPr/>
      <dgm:t>
        <a:bodyPr/>
        <a:lstStyle/>
        <a:p>
          <a:endParaRPr lang="en-US"/>
        </a:p>
      </dgm:t>
    </dgm:pt>
    <dgm:pt modelId="{AE9DA6A3-D7FF-4D9A-9B57-5AB97FC5BE58}" type="pres">
      <dgm:prSet presAssocID="{D96721E3-BE4E-4C73-87B3-04E1D358920B}" presName="root" presStyleCnt="0">
        <dgm:presLayoutVars>
          <dgm:dir/>
          <dgm:resizeHandles val="exact"/>
        </dgm:presLayoutVars>
      </dgm:prSet>
      <dgm:spPr/>
    </dgm:pt>
    <dgm:pt modelId="{BD26EB53-ABF3-4936-B790-1E2D82457D7A}" type="pres">
      <dgm:prSet presAssocID="{A7EF4C20-2208-46E1-AB03-750F426E7567}" presName="compNode" presStyleCnt="0"/>
      <dgm:spPr/>
    </dgm:pt>
    <dgm:pt modelId="{A56F0848-45B0-481D-85C9-2BD47D6BE391}" type="pres">
      <dgm:prSet presAssocID="{A7EF4C20-2208-46E1-AB03-750F426E7567}" presName="bgRect" presStyleLbl="bgShp" presStyleIdx="0" presStyleCnt="3"/>
      <dgm:spPr/>
    </dgm:pt>
    <dgm:pt modelId="{BCCB9BF1-B624-43DA-BC7D-0F3C832FAB1C}" type="pres">
      <dgm:prSet presAssocID="{A7EF4C20-2208-46E1-AB03-750F426E7567}" presName="iconRect" presStyleLbl="node1" presStyleIdx="0" presStyleCnt="3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Light Bulb and Gear"/>
        </a:ext>
      </dgm:extLst>
    </dgm:pt>
    <dgm:pt modelId="{FBFD0BFE-A234-43EE-AB02-BCF6B3139993}" type="pres">
      <dgm:prSet presAssocID="{A7EF4C20-2208-46E1-AB03-750F426E7567}" presName="spaceRect" presStyleCnt="0"/>
      <dgm:spPr/>
    </dgm:pt>
    <dgm:pt modelId="{1E7B8E20-1F77-4029-853B-1BFE7AF35A11}" type="pres">
      <dgm:prSet presAssocID="{A7EF4C20-2208-46E1-AB03-750F426E7567}" presName="parTx" presStyleLbl="revTx" presStyleIdx="0" presStyleCnt="3">
        <dgm:presLayoutVars>
          <dgm:chMax val="0"/>
          <dgm:chPref val="0"/>
        </dgm:presLayoutVars>
      </dgm:prSet>
      <dgm:spPr/>
    </dgm:pt>
    <dgm:pt modelId="{90131C96-A409-490A-AC63-150CC2130FDE}" type="pres">
      <dgm:prSet presAssocID="{DCFA9944-C156-46AC-8AC9-DBDD565B8191}" presName="sibTrans" presStyleCnt="0"/>
      <dgm:spPr/>
    </dgm:pt>
    <dgm:pt modelId="{795303CD-953B-4655-A043-3021146462FB}" type="pres">
      <dgm:prSet presAssocID="{AB8EB250-3DEB-4570-8A8A-2589CB583B67}" presName="compNode" presStyleCnt="0"/>
      <dgm:spPr/>
    </dgm:pt>
    <dgm:pt modelId="{F01F8E63-668E-4A5F-8723-3AAA4D5A7BF2}" type="pres">
      <dgm:prSet presAssocID="{AB8EB250-3DEB-4570-8A8A-2589CB583B67}" presName="bgRect" presStyleLbl="bgShp" presStyleIdx="1" presStyleCnt="3"/>
      <dgm:spPr/>
    </dgm:pt>
    <dgm:pt modelId="{A5DBF810-BBF0-44AA-8F38-9A4A1EE97967}" type="pres">
      <dgm:prSet presAssocID="{AB8EB250-3DEB-4570-8A8A-2589CB583B67}" presName="iconRect" presStyleLbl="node1" presStyleIdx="1" presStyleCnt="3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Group of People"/>
        </a:ext>
      </dgm:extLst>
    </dgm:pt>
    <dgm:pt modelId="{8B8B3095-A0DB-4725-85A3-565827ADAFFD}" type="pres">
      <dgm:prSet presAssocID="{AB8EB250-3DEB-4570-8A8A-2589CB583B67}" presName="spaceRect" presStyleCnt="0"/>
      <dgm:spPr/>
    </dgm:pt>
    <dgm:pt modelId="{C058AF99-C59E-48B3-B20C-CEB73761BBFC}" type="pres">
      <dgm:prSet presAssocID="{AB8EB250-3DEB-4570-8A8A-2589CB583B67}" presName="parTx" presStyleLbl="revTx" presStyleIdx="1" presStyleCnt="3">
        <dgm:presLayoutVars>
          <dgm:chMax val="0"/>
          <dgm:chPref val="0"/>
        </dgm:presLayoutVars>
      </dgm:prSet>
      <dgm:spPr/>
    </dgm:pt>
    <dgm:pt modelId="{BECC4EAE-45BF-4A48-ACFD-2A782659BE09}" type="pres">
      <dgm:prSet presAssocID="{7A314CD6-1086-4D41-BE39-D98A0440601A}" presName="sibTrans" presStyleCnt="0"/>
      <dgm:spPr/>
    </dgm:pt>
    <dgm:pt modelId="{9AA992C0-A90E-426F-8D57-D92D107FF07B}" type="pres">
      <dgm:prSet presAssocID="{6076B49F-6B4A-44B4-8FD7-940AC089927B}" presName="compNode" presStyleCnt="0"/>
      <dgm:spPr/>
    </dgm:pt>
    <dgm:pt modelId="{949CEBC4-4DA3-4761-8F55-E14C6A8EC4AB}" type="pres">
      <dgm:prSet presAssocID="{6076B49F-6B4A-44B4-8FD7-940AC089927B}" presName="bgRect" presStyleLbl="bgShp" presStyleIdx="2" presStyleCnt="3"/>
      <dgm:spPr/>
    </dgm:pt>
    <dgm:pt modelId="{14CF72D6-2EFA-4B82-96BC-B005F0815505}" type="pres">
      <dgm:prSet presAssocID="{6076B49F-6B4A-44B4-8FD7-940AC089927B}" presName="iconRect" presStyleLbl="node1" presStyleIdx="2" presStyleCnt="3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Connections"/>
        </a:ext>
      </dgm:extLst>
    </dgm:pt>
    <dgm:pt modelId="{C8F935AB-94BE-4163-A387-B91FAF50E779}" type="pres">
      <dgm:prSet presAssocID="{6076B49F-6B4A-44B4-8FD7-940AC089927B}" presName="spaceRect" presStyleCnt="0"/>
      <dgm:spPr/>
    </dgm:pt>
    <dgm:pt modelId="{639DAB6A-0976-4B3D-906F-3E7A6821AA1F}" type="pres">
      <dgm:prSet presAssocID="{6076B49F-6B4A-44B4-8FD7-940AC089927B}" presName="parTx" presStyleLbl="revTx" presStyleIdx="2" presStyleCnt="3">
        <dgm:presLayoutVars>
          <dgm:chMax val="0"/>
          <dgm:chPref val="0"/>
        </dgm:presLayoutVars>
      </dgm:prSet>
      <dgm:spPr/>
    </dgm:pt>
  </dgm:ptLst>
  <dgm:cxnLst>
    <dgm:cxn modelId="{4E0BB565-8266-4A4C-8594-E2897D0F6487}" srcId="{D96721E3-BE4E-4C73-87B3-04E1D358920B}" destId="{6076B49F-6B4A-44B4-8FD7-940AC089927B}" srcOrd="2" destOrd="0" parTransId="{21AAD9A0-FA3A-4421-BB5F-C81F83DFA289}" sibTransId="{B6E8CA46-6D55-46CB-9FEE-2D39C24E66D8}"/>
    <dgm:cxn modelId="{6F0D9A71-E82B-4EF0-9703-628BAEC16C92}" type="presOf" srcId="{6076B49F-6B4A-44B4-8FD7-940AC089927B}" destId="{639DAB6A-0976-4B3D-906F-3E7A6821AA1F}" srcOrd="0" destOrd="0" presId="urn:microsoft.com/office/officeart/2018/2/layout/IconVerticalSolidList"/>
    <dgm:cxn modelId="{E5EF6774-80A9-42F0-9196-0185D3CA908A}" type="presOf" srcId="{A7EF4C20-2208-46E1-AB03-750F426E7567}" destId="{1E7B8E20-1F77-4029-853B-1BFE7AF35A11}" srcOrd="0" destOrd="0" presId="urn:microsoft.com/office/officeart/2018/2/layout/IconVerticalSolidList"/>
    <dgm:cxn modelId="{5CC19EA0-93F3-4EEF-8604-C28BF769A7DC}" srcId="{D96721E3-BE4E-4C73-87B3-04E1D358920B}" destId="{A7EF4C20-2208-46E1-AB03-750F426E7567}" srcOrd="0" destOrd="0" parTransId="{3A8D13C7-35AA-4149-82F9-59EB4C164991}" sibTransId="{DCFA9944-C156-46AC-8AC9-DBDD565B8191}"/>
    <dgm:cxn modelId="{B4BB6CA7-60B9-43B3-8DA7-2D53E32F76C5}" type="presOf" srcId="{D96721E3-BE4E-4C73-87B3-04E1D358920B}" destId="{AE9DA6A3-D7FF-4D9A-9B57-5AB97FC5BE58}" srcOrd="0" destOrd="0" presId="urn:microsoft.com/office/officeart/2018/2/layout/IconVerticalSolidList"/>
    <dgm:cxn modelId="{4DDAB6D8-79B9-4433-8CD0-83B94176AA66}" srcId="{D96721E3-BE4E-4C73-87B3-04E1D358920B}" destId="{AB8EB250-3DEB-4570-8A8A-2589CB583B67}" srcOrd="1" destOrd="0" parTransId="{AB44F6D7-E67A-495C-9C4D-A958251CDBA0}" sibTransId="{7A314CD6-1086-4D41-BE39-D98A0440601A}"/>
    <dgm:cxn modelId="{25D37FDD-33E3-40FC-9065-79E9C564A5AB}" type="presOf" srcId="{AB8EB250-3DEB-4570-8A8A-2589CB583B67}" destId="{C058AF99-C59E-48B3-B20C-CEB73761BBFC}" srcOrd="0" destOrd="0" presId="urn:microsoft.com/office/officeart/2018/2/layout/IconVerticalSolidList"/>
    <dgm:cxn modelId="{6C1D1B21-1DED-4BAA-A333-25F780ABAE65}" type="presParOf" srcId="{AE9DA6A3-D7FF-4D9A-9B57-5AB97FC5BE58}" destId="{BD26EB53-ABF3-4936-B790-1E2D82457D7A}" srcOrd="0" destOrd="0" presId="urn:microsoft.com/office/officeart/2018/2/layout/IconVerticalSolidList"/>
    <dgm:cxn modelId="{98E1F64B-39A3-4EB9-AC2F-FA948AD6DF8E}" type="presParOf" srcId="{BD26EB53-ABF3-4936-B790-1E2D82457D7A}" destId="{A56F0848-45B0-481D-85C9-2BD47D6BE391}" srcOrd="0" destOrd="0" presId="urn:microsoft.com/office/officeart/2018/2/layout/IconVerticalSolidList"/>
    <dgm:cxn modelId="{C778BCFA-B587-474E-97CB-7E3FF125CA81}" type="presParOf" srcId="{BD26EB53-ABF3-4936-B790-1E2D82457D7A}" destId="{BCCB9BF1-B624-43DA-BC7D-0F3C832FAB1C}" srcOrd="1" destOrd="0" presId="urn:microsoft.com/office/officeart/2018/2/layout/IconVerticalSolidList"/>
    <dgm:cxn modelId="{4EFD7FB9-9ACB-46FD-ABAA-E796BA49BDB6}" type="presParOf" srcId="{BD26EB53-ABF3-4936-B790-1E2D82457D7A}" destId="{FBFD0BFE-A234-43EE-AB02-BCF6B3139993}" srcOrd="2" destOrd="0" presId="urn:microsoft.com/office/officeart/2018/2/layout/IconVerticalSolidList"/>
    <dgm:cxn modelId="{FF28FABB-26B0-4BF2-859D-DD76B6273342}" type="presParOf" srcId="{BD26EB53-ABF3-4936-B790-1E2D82457D7A}" destId="{1E7B8E20-1F77-4029-853B-1BFE7AF35A11}" srcOrd="3" destOrd="0" presId="urn:microsoft.com/office/officeart/2018/2/layout/IconVerticalSolidList"/>
    <dgm:cxn modelId="{3D1D2692-F6F9-46DA-8A05-220E50F048DC}" type="presParOf" srcId="{AE9DA6A3-D7FF-4D9A-9B57-5AB97FC5BE58}" destId="{90131C96-A409-490A-AC63-150CC2130FDE}" srcOrd="1" destOrd="0" presId="urn:microsoft.com/office/officeart/2018/2/layout/IconVerticalSolidList"/>
    <dgm:cxn modelId="{70F0F2D9-B0E1-4EC4-A5ED-A023BA8D4B32}" type="presParOf" srcId="{AE9DA6A3-D7FF-4D9A-9B57-5AB97FC5BE58}" destId="{795303CD-953B-4655-A043-3021146462FB}" srcOrd="2" destOrd="0" presId="urn:microsoft.com/office/officeart/2018/2/layout/IconVerticalSolidList"/>
    <dgm:cxn modelId="{7CCDB620-A638-44AE-8301-7F22FD127D8F}" type="presParOf" srcId="{795303CD-953B-4655-A043-3021146462FB}" destId="{F01F8E63-668E-4A5F-8723-3AAA4D5A7BF2}" srcOrd="0" destOrd="0" presId="urn:microsoft.com/office/officeart/2018/2/layout/IconVerticalSolidList"/>
    <dgm:cxn modelId="{173B68D1-6783-4844-B08C-EBC98BD2E7B3}" type="presParOf" srcId="{795303CD-953B-4655-A043-3021146462FB}" destId="{A5DBF810-BBF0-44AA-8F38-9A4A1EE97967}" srcOrd="1" destOrd="0" presId="urn:microsoft.com/office/officeart/2018/2/layout/IconVerticalSolidList"/>
    <dgm:cxn modelId="{9B86E413-A026-4F64-A966-491FC56FC460}" type="presParOf" srcId="{795303CD-953B-4655-A043-3021146462FB}" destId="{8B8B3095-A0DB-4725-85A3-565827ADAFFD}" srcOrd="2" destOrd="0" presId="urn:microsoft.com/office/officeart/2018/2/layout/IconVerticalSolidList"/>
    <dgm:cxn modelId="{EC3B7516-2217-4F36-AE85-3D95BDE83902}" type="presParOf" srcId="{795303CD-953B-4655-A043-3021146462FB}" destId="{C058AF99-C59E-48B3-B20C-CEB73761BBFC}" srcOrd="3" destOrd="0" presId="urn:microsoft.com/office/officeart/2018/2/layout/IconVerticalSolidList"/>
    <dgm:cxn modelId="{2D85DCCC-A8D5-4505-9240-AB07F0664942}" type="presParOf" srcId="{AE9DA6A3-D7FF-4D9A-9B57-5AB97FC5BE58}" destId="{BECC4EAE-45BF-4A48-ACFD-2A782659BE09}" srcOrd="3" destOrd="0" presId="urn:microsoft.com/office/officeart/2018/2/layout/IconVerticalSolidList"/>
    <dgm:cxn modelId="{B8D3A801-03B5-43C4-BF58-AA6A48634CAE}" type="presParOf" srcId="{AE9DA6A3-D7FF-4D9A-9B57-5AB97FC5BE58}" destId="{9AA992C0-A90E-426F-8D57-D92D107FF07B}" srcOrd="4" destOrd="0" presId="urn:microsoft.com/office/officeart/2018/2/layout/IconVerticalSolidList"/>
    <dgm:cxn modelId="{298B9F7F-C2C9-47C7-812B-909ACC375DB9}" type="presParOf" srcId="{9AA992C0-A90E-426F-8D57-D92D107FF07B}" destId="{949CEBC4-4DA3-4761-8F55-E14C6A8EC4AB}" srcOrd="0" destOrd="0" presId="urn:microsoft.com/office/officeart/2018/2/layout/IconVerticalSolidList"/>
    <dgm:cxn modelId="{BBF2ABA9-8215-4CC6-B4A1-4C7A2AACDFEF}" type="presParOf" srcId="{9AA992C0-A90E-426F-8D57-D92D107FF07B}" destId="{14CF72D6-2EFA-4B82-96BC-B005F0815505}" srcOrd="1" destOrd="0" presId="urn:microsoft.com/office/officeart/2018/2/layout/IconVerticalSolidList"/>
    <dgm:cxn modelId="{25D0E56D-3BEC-4B91-A3E6-E5A0CCAF723C}" type="presParOf" srcId="{9AA992C0-A90E-426F-8D57-D92D107FF07B}" destId="{C8F935AB-94BE-4163-A387-B91FAF50E779}" srcOrd="2" destOrd="0" presId="urn:microsoft.com/office/officeart/2018/2/layout/IconVerticalSolidList"/>
    <dgm:cxn modelId="{D65A959A-E416-47BF-B53B-3212343A4EA1}" type="presParOf" srcId="{9AA992C0-A90E-426F-8D57-D92D107FF07B}" destId="{639DAB6A-0976-4B3D-906F-3E7A6821AA1F}" srcOrd="3" destOrd="0" presId="urn:microsoft.com/office/officeart/2018/2/layout/IconVerticalSolidList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A8D60BB2-71B3-B74C-8428-DB26AB535B51}">
      <dsp:nvSpPr>
        <dsp:cNvPr id="0" name=""/>
        <dsp:cNvSpPr/>
      </dsp:nvSpPr>
      <dsp:spPr>
        <a:xfrm>
          <a:off x="2194492" y="702762"/>
          <a:ext cx="4694857" cy="4694857"/>
        </a:xfrm>
        <a:prstGeom prst="blockArc">
          <a:avLst>
            <a:gd name="adj1" fmla="val 11880000"/>
            <a:gd name="adj2" fmla="val 16200000"/>
            <a:gd name="adj3" fmla="val 4638"/>
          </a:avLst>
        </a:prstGeom>
        <a:gradFill rotWithShape="0">
          <a:gsLst>
            <a:gs pos="0">
              <a:schemeClr val="accent5">
                <a:tint val="60000"/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5">
                <a:tint val="60000"/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5">
                <a:tint val="60000"/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>
          <a:outerShdw blurRad="57150" dist="19050" dir="5400000" algn="ctr" rotWithShape="0">
            <a:srgbClr val="000000">
              <a:alpha val="63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EF1284D4-627E-1C47-B443-A60BCCBB02EA}">
      <dsp:nvSpPr>
        <dsp:cNvPr id="0" name=""/>
        <dsp:cNvSpPr/>
      </dsp:nvSpPr>
      <dsp:spPr>
        <a:xfrm>
          <a:off x="2194492" y="702762"/>
          <a:ext cx="4694857" cy="4694857"/>
        </a:xfrm>
        <a:prstGeom prst="blockArc">
          <a:avLst>
            <a:gd name="adj1" fmla="val 7560000"/>
            <a:gd name="adj2" fmla="val 11880000"/>
            <a:gd name="adj3" fmla="val 4638"/>
          </a:avLst>
        </a:prstGeom>
        <a:gradFill rotWithShape="0">
          <a:gsLst>
            <a:gs pos="0">
              <a:schemeClr val="accent5">
                <a:tint val="60000"/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5">
                <a:tint val="60000"/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5">
                <a:tint val="60000"/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>
          <a:outerShdw blurRad="57150" dist="19050" dir="5400000" algn="ctr" rotWithShape="0">
            <a:srgbClr val="000000">
              <a:alpha val="63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F480479F-1A91-DB4E-8052-DCF26F1E303B}">
      <dsp:nvSpPr>
        <dsp:cNvPr id="0" name=""/>
        <dsp:cNvSpPr/>
      </dsp:nvSpPr>
      <dsp:spPr>
        <a:xfrm>
          <a:off x="2194492" y="702762"/>
          <a:ext cx="4694857" cy="4694857"/>
        </a:xfrm>
        <a:prstGeom prst="blockArc">
          <a:avLst>
            <a:gd name="adj1" fmla="val 3240000"/>
            <a:gd name="adj2" fmla="val 7560000"/>
            <a:gd name="adj3" fmla="val 4638"/>
          </a:avLst>
        </a:prstGeom>
        <a:gradFill rotWithShape="0">
          <a:gsLst>
            <a:gs pos="0">
              <a:schemeClr val="accent5">
                <a:tint val="60000"/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5">
                <a:tint val="60000"/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5">
                <a:tint val="60000"/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>
          <a:outerShdw blurRad="57150" dist="19050" dir="5400000" algn="ctr" rotWithShape="0">
            <a:srgbClr val="000000">
              <a:alpha val="63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68AE28E8-80BE-1C47-9285-44AFB2485BC1}">
      <dsp:nvSpPr>
        <dsp:cNvPr id="0" name=""/>
        <dsp:cNvSpPr/>
      </dsp:nvSpPr>
      <dsp:spPr>
        <a:xfrm>
          <a:off x="2194492" y="702762"/>
          <a:ext cx="4694857" cy="4694857"/>
        </a:xfrm>
        <a:prstGeom prst="blockArc">
          <a:avLst>
            <a:gd name="adj1" fmla="val 20520000"/>
            <a:gd name="adj2" fmla="val 3240000"/>
            <a:gd name="adj3" fmla="val 4638"/>
          </a:avLst>
        </a:prstGeom>
        <a:gradFill rotWithShape="0">
          <a:gsLst>
            <a:gs pos="0">
              <a:schemeClr val="accent5">
                <a:tint val="60000"/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5">
                <a:tint val="60000"/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5">
                <a:tint val="60000"/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>
          <a:outerShdw blurRad="57150" dist="19050" dir="5400000" algn="ctr" rotWithShape="0">
            <a:srgbClr val="000000">
              <a:alpha val="63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091EC34B-7403-7A41-96E8-BEACD06D40C3}">
      <dsp:nvSpPr>
        <dsp:cNvPr id="0" name=""/>
        <dsp:cNvSpPr/>
      </dsp:nvSpPr>
      <dsp:spPr>
        <a:xfrm>
          <a:off x="2194492" y="702762"/>
          <a:ext cx="4694857" cy="4694857"/>
        </a:xfrm>
        <a:prstGeom prst="blockArc">
          <a:avLst>
            <a:gd name="adj1" fmla="val 16200000"/>
            <a:gd name="adj2" fmla="val 20520000"/>
            <a:gd name="adj3" fmla="val 4638"/>
          </a:avLst>
        </a:prstGeom>
        <a:gradFill rotWithShape="0">
          <a:gsLst>
            <a:gs pos="0">
              <a:schemeClr val="accent5">
                <a:tint val="60000"/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5">
                <a:tint val="60000"/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5">
                <a:tint val="60000"/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>
          <a:outerShdw blurRad="57150" dist="19050" dir="5400000" algn="ctr" rotWithShape="0">
            <a:srgbClr val="000000">
              <a:alpha val="63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EA24417C-BF06-2643-97E0-68A4623E98C7}">
      <dsp:nvSpPr>
        <dsp:cNvPr id="0" name=""/>
        <dsp:cNvSpPr/>
      </dsp:nvSpPr>
      <dsp:spPr>
        <a:xfrm>
          <a:off x="3461884" y="1970154"/>
          <a:ext cx="2160073" cy="2160073"/>
        </a:xfrm>
        <a:prstGeom prst="ellipse">
          <a:avLst/>
        </a:prstGeom>
        <a:gradFill rotWithShape="0">
          <a:gsLst>
            <a:gs pos="0">
              <a:schemeClr val="accent5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5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5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>
          <a:outerShdw blurRad="57150" dist="19050" dir="5400000" algn="ctr" rotWithShape="0">
            <a:srgbClr val="000000">
              <a:alpha val="63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  <dsp:txBody>
        <a:bodyPr spcFirstLastPara="0" vert="horz" wrap="square" lIns="31750" tIns="31750" rIns="31750" bIns="31750" numCol="1" spcCol="1270" anchor="ctr" anchorCtr="0">
          <a:noAutofit/>
        </a:bodyPr>
        <a:lstStyle/>
        <a:p>
          <a:pPr marL="0" lvl="0" indent="0" algn="ctr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500" kern="1200"/>
            <a:t>Business Objectives </a:t>
          </a:r>
        </a:p>
      </dsp:txBody>
      <dsp:txXfrm>
        <a:off x="3778219" y="2286489"/>
        <a:ext cx="1527403" cy="1527403"/>
      </dsp:txXfrm>
    </dsp:sp>
    <dsp:sp modelId="{1E28DFED-9F8A-3C47-BF09-01CAA95ADA0B}">
      <dsp:nvSpPr>
        <dsp:cNvPr id="0" name=""/>
        <dsp:cNvSpPr/>
      </dsp:nvSpPr>
      <dsp:spPr>
        <a:xfrm>
          <a:off x="3785895" y="1170"/>
          <a:ext cx="1512051" cy="1512051"/>
        </a:xfrm>
        <a:prstGeom prst="ellipse">
          <a:avLst/>
        </a:prstGeom>
        <a:gradFill rotWithShape="0">
          <a:gsLst>
            <a:gs pos="0">
              <a:schemeClr val="accent5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5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5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>
          <a:outerShdw blurRad="57150" dist="19050" dir="5400000" algn="ctr" rotWithShape="0">
            <a:srgbClr val="000000">
              <a:alpha val="63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  <dsp:txBody>
        <a:bodyPr spcFirstLastPara="0" vert="horz" wrap="square" lIns="17780" tIns="17780" rIns="17780" bIns="17780" numCol="1" spcCol="1270" anchor="ctr" anchorCtr="0">
          <a:noAutofit/>
        </a:bodyPr>
        <a:lstStyle/>
        <a:p>
          <a:pPr marL="0" lvl="0" indent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400" kern="1200"/>
            <a:t>Creation of Customers </a:t>
          </a:r>
        </a:p>
      </dsp:txBody>
      <dsp:txXfrm>
        <a:off x="4007330" y="222605"/>
        <a:ext cx="1069181" cy="1069181"/>
      </dsp:txXfrm>
    </dsp:sp>
    <dsp:sp modelId="{3E7133A6-2D1E-D544-8F39-975DE8CA5731}">
      <dsp:nvSpPr>
        <dsp:cNvPr id="0" name=""/>
        <dsp:cNvSpPr/>
      </dsp:nvSpPr>
      <dsp:spPr>
        <a:xfrm>
          <a:off x="5966663" y="1585591"/>
          <a:ext cx="1512051" cy="1512051"/>
        </a:xfrm>
        <a:prstGeom prst="ellipse">
          <a:avLst/>
        </a:prstGeom>
        <a:gradFill rotWithShape="0">
          <a:gsLst>
            <a:gs pos="0">
              <a:schemeClr val="accent5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5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5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>
          <a:outerShdw blurRad="57150" dist="19050" dir="5400000" algn="ctr" rotWithShape="0">
            <a:srgbClr val="000000">
              <a:alpha val="63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  <dsp:txBody>
        <a:bodyPr spcFirstLastPara="0" vert="horz" wrap="square" lIns="17780" tIns="17780" rIns="17780" bIns="17780" numCol="1" spcCol="1270" anchor="ctr" anchorCtr="0">
          <a:noAutofit/>
        </a:bodyPr>
        <a:lstStyle/>
        <a:p>
          <a:pPr marL="0" lvl="0" indent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400" kern="1200"/>
            <a:t>Innovations</a:t>
          </a:r>
        </a:p>
      </dsp:txBody>
      <dsp:txXfrm>
        <a:off x="6188098" y="1807026"/>
        <a:ext cx="1069181" cy="1069181"/>
      </dsp:txXfrm>
    </dsp:sp>
    <dsp:sp modelId="{F12BBB3A-9A92-0F44-99D7-31EE809D801C}">
      <dsp:nvSpPr>
        <dsp:cNvPr id="0" name=""/>
        <dsp:cNvSpPr/>
      </dsp:nvSpPr>
      <dsp:spPr>
        <a:xfrm>
          <a:off x="5133684" y="4149237"/>
          <a:ext cx="1512051" cy="1512051"/>
        </a:xfrm>
        <a:prstGeom prst="ellipse">
          <a:avLst/>
        </a:prstGeom>
        <a:gradFill rotWithShape="0">
          <a:gsLst>
            <a:gs pos="0">
              <a:schemeClr val="accent5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5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5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>
          <a:outerShdw blurRad="57150" dist="19050" dir="5400000" algn="ctr" rotWithShape="0">
            <a:srgbClr val="000000">
              <a:alpha val="63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  <dsp:txBody>
        <a:bodyPr spcFirstLastPara="0" vert="horz" wrap="square" lIns="17780" tIns="17780" rIns="17780" bIns="17780" numCol="1" spcCol="1270" anchor="ctr" anchorCtr="0">
          <a:noAutofit/>
        </a:bodyPr>
        <a:lstStyle/>
        <a:p>
          <a:pPr marL="0" lvl="0" indent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400" kern="1200"/>
            <a:t>Supply of Quality Goods </a:t>
          </a:r>
        </a:p>
      </dsp:txBody>
      <dsp:txXfrm>
        <a:off x="5355119" y="4370672"/>
        <a:ext cx="1069181" cy="1069181"/>
      </dsp:txXfrm>
    </dsp:sp>
    <dsp:sp modelId="{6E4A4249-D6DC-2F46-8FB9-395E63217C6B}">
      <dsp:nvSpPr>
        <dsp:cNvPr id="0" name=""/>
        <dsp:cNvSpPr/>
      </dsp:nvSpPr>
      <dsp:spPr>
        <a:xfrm>
          <a:off x="2438107" y="4149237"/>
          <a:ext cx="1512051" cy="1512051"/>
        </a:xfrm>
        <a:prstGeom prst="ellipse">
          <a:avLst/>
        </a:prstGeom>
        <a:gradFill rotWithShape="0">
          <a:gsLst>
            <a:gs pos="0">
              <a:schemeClr val="accent5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5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5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>
          <a:outerShdw blurRad="57150" dist="19050" dir="5400000" algn="ctr" rotWithShape="0">
            <a:srgbClr val="000000">
              <a:alpha val="63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  <dsp:txBody>
        <a:bodyPr spcFirstLastPara="0" vert="horz" wrap="square" lIns="17780" tIns="17780" rIns="17780" bIns="17780" numCol="1" spcCol="1270" anchor="ctr" anchorCtr="0">
          <a:noAutofit/>
        </a:bodyPr>
        <a:lstStyle/>
        <a:p>
          <a:pPr marL="0" lvl="0" indent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400" kern="1200"/>
            <a:t>Profit Earning </a:t>
          </a:r>
        </a:p>
      </dsp:txBody>
      <dsp:txXfrm>
        <a:off x="2659542" y="4370672"/>
        <a:ext cx="1069181" cy="1069181"/>
      </dsp:txXfrm>
    </dsp:sp>
    <dsp:sp modelId="{90AB617C-8882-D94B-99BC-362C93344127}">
      <dsp:nvSpPr>
        <dsp:cNvPr id="0" name=""/>
        <dsp:cNvSpPr/>
      </dsp:nvSpPr>
      <dsp:spPr>
        <a:xfrm>
          <a:off x="1605127" y="1585591"/>
          <a:ext cx="1512051" cy="1512051"/>
        </a:xfrm>
        <a:prstGeom prst="ellipse">
          <a:avLst/>
        </a:prstGeom>
        <a:gradFill rotWithShape="0">
          <a:gsLst>
            <a:gs pos="0">
              <a:schemeClr val="accent5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5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5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>
          <a:outerShdw blurRad="57150" dist="19050" dir="5400000" algn="ctr" rotWithShape="0">
            <a:srgbClr val="000000">
              <a:alpha val="63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  <dsp:txBody>
        <a:bodyPr spcFirstLastPara="0" vert="horz" wrap="square" lIns="17780" tIns="17780" rIns="17780" bIns="17780" numCol="1" spcCol="1270" anchor="ctr" anchorCtr="0">
          <a:noAutofit/>
        </a:bodyPr>
        <a:lstStyle/>
        <a:p>
          <a:pPr marL="0" lvl="0" indent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400" kern="1200"/>
            <a:t>Development of HR</a:t>
          </a:r>
        </a:p>
      </dsp:txBody>
      <dsp:txXfrm>
        <a:off x="1826562" y="1807026"/>
        <a:ext cx="1069181" cy="1069181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D0C4C998-706D-4A2B-A636-4B66A0A15F26}">
      <dsp:nvSpPr>
        <dsp:cNvPr id="0" name=""/>
        <dsp:cNvSpPr/>
      </dsp:nvSpPr>
      <dsp:spPr>
        <a:xfrm>
          <a:off x="0" y="710445"/>
          <a:ext cx="6728905" cy="1311591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8B3AA514-2244-4DC1-BD56-652DE53F5A2D}">
      <dsp:nvSpPr>
        <dsp:cNvPr id="0" name=""/>
        <dsp:cNvSpPr/>
      </dsp:nvSpPr>
      <dsp:spPr>
        <a:xfrm>
          <a:off x="396756" y="1005553"/>
          <a:ext cx="721375" cy="721375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26C1CC76-94FF-43C6-AA0B-872037A0BFF3}">
      <dsp:nvSpPr>
        <dsp:cNvPr id="0" name=""/>
        <dsp:cNvSpPr/>
      </dsp:nvSpPr>
      <dsp:spPr>
        <a:xfrm>
          <a:off x="1514888" y="710445"/>
          <a:ext cx="5214016" cy="1311591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38810" tIns="138810" rIns="138810" bIns="138810" numCol="1" spcCol="1270" anchor="ctr" anchorCtr="0">
          <a:noAutofit/>
        </a:bodyPr>
        <a:lstStyle/>
        <a:p>
          <a:pPr marL="0" lvl="0" indent="0" algn="l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500" kern="1200"/>
            <a:t>BIG ORGANISATIONS LIKE FIRST SHOULD ADOPT A LEADERSHIP STYLE SUITABLE FOR THEM</a:t>
          </a:r>
        </a:p>
      </dsp:txBody>
      <dsp:txXfrm>
        <a:off x="1514888" y="710445"/>
        <a:ext cx="5214016" cy="1311591"/>
      </dsp:txXfrm>
    </dsp:sp>
    <dsp:sp modelId="{9A108CB9-C6F7-48EB-BF4A-658E05891B38}">
      <dsp:nvSpPr>
        <dsp:cNvPr id="0" name=""/>
        <dsp:cNvSpPr/>
      </dsp:nvSpPr>
      <dsp:spPr>
        <a:xfrm>
          <a:off x="0" y="2349935"/>
          <a:ext cx="6728905" cy="1311591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67446004-EFCF-49FB-B88F-EF1B6A01E890}">
      <dsp:nvSpPr>
        <dsp:cNvPr id="0" name=""/>
        <dsp:cNvSpPr/>
      </dsp:nvSpPr>
      <dsp:spPr>
        <a:xfrm>
          <a:off x="396756" y="2645043"/>
          <a:ext cx="721375" cy="721375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749BF5CA-A0EA-46F6-9D64-560D7528872A}">
      <dsp:nvSpPr>
        <dsp:cNvPr id="0" name=""/>
        <dsp:cNvSpPr/>
      </dsp:nvSpPr>
      <dsp:spPr>
        <a:xfrm>
          <a:off x="1514888" y="2349935"/>
          <a:ext cx="5214016" cy="1311591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38810" tIns="138810" rIns="138810" bIns="138810" numCol="1" spcCol="1270" anchor="ctr" anchorCtr="0">
          <a:noAutofit/>
        </a:bodyPr>
        <a:lstStyle/>
        <a:p>
          <a:pPr marL="0" lvl="0" indent="0" algn="l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500" kern="1200"/>
            <a:t>LEADERSHIP IS ANALYSED AS WHAT LEADERS DO &amp; HOW THEY DO IT</a:t>
          </a:r>
        </a:p>
      </dsp:txBody>
      <dsp:txXfrm>
        <a:off x="1514888" y="2349935"/>
        <a:ext cx="5214016" cy="1311591"/>
      </dsp:txXfrm>
    </dsp:sp>
  </dsp:spTree>
</dsp:drawing>
</file>

<file path=ppt/diagrams/drawing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A56F0848-45B0-481D-85C9-2BD47D6BE391}">
      <dsp:nvSpPr>
        <dsp:cNvPr id="0" name=""/>
        <dsp:cNvSpPr/>
      </dsp:nvSpPr>
      <dsp:spPr>
        <a:xfrm>
          <a:off x="0" y="556"/>
          <a:ext cx="7820526" cy="1302529"/>
        </a:xfrm>
        <a:prstGeom prst="roundRect">
          <a:avLst>
            <a:gd name="adj" fmla="val 10000"/>
          </a:avLst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BCCB9BF1-B624-43DA-BC7D-0F3C832FAB1C}">
      <dsp:nvSpPr>
        <dsp:cNvPr id="0" name=""/>
        <dsp:cNvSpPr/>
      </dsp:nvSpPr>
      <dsp:spPr>
        <a:xfrm>
          <a:off x="394015" y="293625"/>
          <a:ext cx="716391" cy="716391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1E7B8E20-1F77-4029-853B-1BFE7AF35A11}">
      <dsp:nvSpPr>
        <dsp:cNvPr id="0" name=""/>
        <dsp:cNvSpPr/>
      </dsp:nvSpPr>
      <dsp:spPr>
        <a:xfrm>
          <a:off x="1504422" y="556"/>
          <a:ext cx="6316103" cy="1302529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37851" tIns="137851" rIns="137851" bIns="137851" numCol="1" spcCol="1270" anchor="ctr" anchorCtr="0">
          <a:noAutofit/>
        </a:bodyPr>
        <a:lstStyle/>
        <a:p>
          <a:pPr marL="0" lvl="0" indent="0" algn="l" defTabSz="8445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900" b="0" i="0" kern="1200"/>
            <a:t>THE ORGANISATION NEEDS TO EMBRACE NEW TECHNOLOGIES &amp; FIND WAYS TO DELIVER SUSTAINABLE MOBILITY SOLUTIONS FOR CUSTOMERS.</a:t>
          </a:r>
          <a:endParaRPr lang="en-US" sz="1900" kern="1200"/>
        </a:p>
      </dsp:txBody>
      <dsp:txXfrm>
        <a:off x="1504422" y="556"/>
        <a:ext cx="6316103" cy="1302529"/>
      </dsp:txXfrm>
    </dsp:sp>
    <dsp:sp modelId="{F01F8E63-668E-4A5F-8723-3AAA4D5A7BF2}">
      <dsp:nvSpPr>
        <dsp:cNvPr id="0" name=""/>
        <dsp:cNvSpPr/>
      </dsp:nvSpPr>
      <dsp:spPr>
        <a:xfrm>
          <a:off x="0" y="1628719"/>
          <a:ext cx="7820526" cy="1302529"/>
        </a:xfrm>
        <a:prstGeom prst="roundRect">
          <a:avLst>
            <a:gd name="adj" fmla="val 10000"/>
          </a:avLst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A5DBF810-BBF0-44AA-8F38-9A4A1EE97967}">
      <dsp:nvSpPr>
        <dsp:cNvPr id="0" name=""/>
        <dsp:cNvSpPr/>
      </dsp:nvSpPr>
      <dsp:spPr>
        <a:xfrm>
          <a:off x="394015" y="1921788"/>
          <a:ext cx="716391" cy="716391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C058AF99-C59E-48B3-B20C-CEB73761BBFC}">
      <dsp:nvSpPr>
        <dsp:cNvPr id="0" name=""/>
        <dsp:cNvSpPr/>
      </dsp:nvSpPr>
      <dsp:spPr>
        <a:xfrm>
          <a:off x="1504422" y="1628719"/>
          <a:ext cx="6316103" cy="1302529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37851" tIns="137851" rIns="137851" bIns="137851" numCol="1" spcCol="1270" anchor="ctr" anchorCtr="0">
          <a:noAutofit/>
        </a:bodyPr>
        <a:lstStyle/>
        <a:p>
          <a:pPr marL="0" lvl="0" indent="0" algn="l" defTabSz="8445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900" b="0" i="0" kern="1200"/>
            <a:t>CONSTANT TRAINING OF BOTH MANAGERS &amp; JUNIOR STAFF.</a:t>
          </a:r>
          <a:endParaRPr lang="en-US" sz="1900" kern="1200"/>
        </a:p>
      </dsp:txBody>
      <dsp:txXfrm>
        <a:off x="1504422" y="1628719"/>
        <a:ext cx="6316103" cy="1302529"/>
      </dsp:txXfrm>
    </dsp:sp>
    <dsp:sp modelId="{949CEBC4-4DA3-4761-8F55-E14C6A8EC4AB}">
      <dsp:nvSpPr>
        <dsp:cNvPr id="0" name=""/>
        <dsp:cNvSpPr/>
      </dsp:nvSpPr>
      <dsp:spPr>
        <a:xfrm>
          <a:off x="0" y="3256881"/>
          <a:ext cx="7820526" cy="1302529"/>
        </a:xfrm>
        <a:prstGeom prst="roundRect">
          <a:avLst>
            <a:gd name="adj" fmla="val 10000"/>
          </a:avLst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14CF72D6-2EFA-4B82-96BC-B005F0815505}">
      <dsp:nvSpPr>
        <dsp:cNvPr id="0" name=""/>
        <dsp:cNvSpPr/>
      </dsp:nvSpPr>
      <dsp:spPr>
        <a:xfrm>
          <a:off x="394015" y="3549950"/>
          <a:ext cx="716391" cy="716391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39DAB6A-0976-4B3D-906F-3E7A6821AA1F}">
      <dsp:nvSpPr>
        <dsp:cNvPr id="0" name=""/>
        <dsp:cNvSpPr/>
      </dsp:nvSpPr>
      <dsp:spPr>
        <a:xfrm>
          <a:off x="1504422" y="3256881"/>
          <a:ext cx="6316103" cy="1302529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37851" tIns="137851" rIns="137851" bIns="137851" numCol="1" spcCol="1270" anchor="ctr" anchorCtr="0">
          <a:noAutofit/>
        </a:bodyPr>
        <a:lstStyle/>
        <a:p>
          <a:pPr marL="0" lvl="0" indent="0" algn="l" defTabSz="8445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900" b="0" i="0" kern="1200"/>
            <a:t>MANAGEMENT TO MAINTAIN EFFECTIVE RELATIONSHIPS BETWEEN THEM AND THE FOLLOWERS.</a:t>
          </a:r>
          <a:endParaRPr lang="en-US" sz="1900" kern="1200"/>
        </a:p>
      </dsp:txBody>
      <dsp:txXfrm>
        <a:off x="1504422" y="3256881"/>
        <a:ext cx="6316103" cy="1302529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radial6">
  <dgm:title val=""/>
  <dgm:desc val=""/>
  <dgm:catLst>
    <dgm:cat type="cycle" pri="9000"/>
    <dgm:cat type="relationship" pri="2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13">
          <dgm:prSet phldr="1"/>
        </dgm:pt>
        <dgm:pt modelId="14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  <dgm:cxn modelId="5" srcId="1" destId="13" srcOrd="2" destOrd="0"/>
        <dgm:cxn modelId="6" srcId="1" destId="14" srcOrd="3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13"/>
      </dgm:ptLst>
      <dgm:cxnLst>
        <dgm:cxn modelId="2" srcId="0" destId="1" srcOrd="0" destOrd="0"/>
        <dgm:cxn modelId="15" srcId="1" destId="11" srcOrd="0" destOrd="0"/>
        <dgm:cxn modelId="16" srcId="1" destId="12" srcOrd="1" destOrd="0"/>
        <dgm:cxn modelId="17" srcId="1" destId="13" srcOrd="2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13"/>
        <dgm:pt modelId="14"/>
        <dgm:pt modelId="15"/>
        <dgm:pt modelId="16"/>
      </dgm:ptLst>
      <dgm:cxnLst>
        <dgm:cxn modelId="2" srcId="0" destId="1" srcOrd="0" destOrd="0"/>
        <dgm:cxn modelId="16" srcId="1" destId="11" srcOrd="0" destOrd="0"/>
        <dgm:cxn modelId="17" srcId="1" destId="12" srcOrd="1" destOrd="0"/>
        <dgm:cxn modelId="18" srcId="1" destId="13" srcOrd="2" destOrd="0"/>
        <dgm:cxn modelId="19" srcId="1" destId="14" srcOrd="3" destOrd="0"/>
        <dgm:cxn modelId="20" srcId="1" destId="15" srcOrd="4" destOrd="0"/>
        <dgm:cxn modelId="21" srcId="1" destId="16" srcOrd="5" destOrd="0"/>
      </dgm:cxnLst>
      <dgm:bg/>
      <dgm:whole/>
    </dgm:dataModel>
  </dgm:clrData>
  <dgm:layoutNode name="Name0">
    <dgm:varLst>
      <dgm:chMax val="1"/>
      <dgm:dir/>
      <dgm:animLvl val="ctr"/>
      <dgm:resizeHandles val="exact"/>
    </dgm:varLst>
    <dgm:choose name="Name1">
      <dgm:if name="Name2" func="var" arg="dir" op="equ" val="norm">
        <dgm:choose name="Name3">
          <dgm:if name="Name4" axis="ch ch" ptType="node node" st="1 1" cnt="1 0" func="cnt" op="lte" val="1">
            <dgm:alg type="cycle">
              <dgm:param type="stAng" val="90"/>
              <dgm:param type="spanAng" val="360"/>
              <dgm:param type="ctrShpMap" val="fNode"/>
            </dgm:alg>
          </dgm:if>
          <dgm:else name="Name5">
            <dgm:alg type="cycle">
              <dgm:param type="stAng" val="0"/>
              <dgm:param type="spanAng" val="360"/>
              <dgm:param type="ctrShpMap" val="fNode"/>
            </dgm:alg>
          </dgm:else>
        </dgm:choose>
      </dgm:if>
      <dgm:else name="Name6">
        <dgm:choose name="Name7">
          <dgm:if name="Name8" axis="ch ch" ptType="node node" st="1 1" cnt="1 0" func="cnt" op="lte" val="1">
            <dgm:alg type="cycle">
              <dgm:param type="stAng" val="-90"/>
              <dgm:param type="spanAng" val="360"/>
              <dgm:param type="ctrShpMap" val="fNode"/>
            </dgm:alg>
          </dgm:if>
          <dgm:else name="Name9">
            <dgm:alg type="cycle">
              <dgm:param type="stAng" val="0"/>
              <dgm:param type="spanAng" val="-360"/>
              <dgm:param type="ctrShpMap" val="fNode"/>
            </dgm:alg>
          </dgm:else>
        </dgm:choose>
      </dgm:else>
    </dgm:choose>
    <dgm:shape xmlns:r="http://schemas.openxmlformats.org/officeDocument/2006/relationships" r:blip="">
      <dgm:adjLst/>
    </dgm:shape>
    <dgm:presOf/>
    <dgm:choose name="Name10">
      <dgm:if name="Name11" func="var" arg="dir" op="equ" val="norm">
        <dgm:choose name="Name12">
          <dgm:if name="Name13" axis="ch ch" ptType="node node" st="1 1" cnt="1 0" func="cnt" op="equ" val="1">
            <dgm:constrLst>
              <dgm:constr type="diam" val="170"/>
              <dgm:constr type="w" for="ch" forName="centerShape" refType="w"/>
              <dgm:constr type="w" for="ch" forName="oneComp" refType="w" refFor="ch" refForName="centerShape" op="equ" fact="0.7"/>
              <dgm:constr type="sp" refType="w" refFor="ch" refForName="oneComp" fact="0.3"/>
              <dgm:constr type="sibSp" refType="w" refFor="ch" refForName="oneComp" fact="0.3"/>
              <dgm:constr type="primFontSz" for="ch" forName="centerShape" val="65"/>
              <dgm:constr type="primFontSz" for="des" forName="oneNode" refType="primFontSz" refFor="ch" refForName="centerShape" fact="0.95"/>
              <dgm:constr type="primFontSz" for="des" forName="oneNode" refType="primFontSz" refFor="ch" refForName="centerShape" op="lte" fact="0.95"/>
              <dgm:constr type="diam" for="ch" forName="singleconn" refType="diam" op="equ" fact="-1"/>
              <dgm:constr type="h" for="ch" forName="singleconn" refType="w" refFor="ch" refForName="oneComp" fact="0.24"/>
              <dgm:constr type="w" for="ch" forName="dummya" refType="w" refFor="ch" refForName="oneComp" op="equ"/>
              <dgm:constr type="w" for="ch" forName="dummyb" refType="w" refFor="ch" refForName="oneComp" op="equ"/>
              <dgm:constr type="w" for="ch" forName="dummyc" refType="w" refFor="ch" refForName="oneComp" op="equ"/>
            </dgm:constrLst>
          </dgm:if>
          <dgm:else name="Name14">
            <dgm:constrLst>
              <dgm:constr type="diam" val="170"/>
              <dgm:constr type="w" for="ch" forName="centerShape" refType="w"/>
              <dgm:constr type="w" for="ch" forName="node" refType="w" refFor="ch" refForName="centerShape" op="equ" fact="0.7"/>
              <dgm:constr type="sp" refType="w" refFor="ch" refForName="node" fact="0.3"/>
              <dgm:constr type="sibSp" refType="w" refFor="ch" refForName="node" fact="0.3"/>
              <dgm:constr type="primFontSz" for="ch" forName="centerShape" val="65"/>
              <dgm:constr type="primFontSz" for="des" forName="node" refType="primFontSz" refFor="ch" refForName="centerShape" fact="0.78"/>
              <dgm:constr type="primFontSz" for="ch" forName="node" refType="primFontSz" refFor="ch" refForName="centerShape" op="lte" fact="0.95"/>
              <dgm:constr type="diam" for="ch" forName="sibTrans" refType="diam" op="equ"/>
              <dgm:constr type="h" for="ch" forName="sibTrans" refType="w" refFor="ch" refForName="node" fact="0.24"/>
              <dgm:constr type="w" for="ch" forName="dummy" val="1"/>
            </dgm:constrLst>
          </dgm:else>
        </dgm:choose>
      </dgm:if>
      <dgm:else name="Name15">
        <dgm:choose name="Name16">
          <dgm:if name="Name17" axis="ch ch" ptType="node node" st="1 1" cnt="1 0" func="cnt" op="equ" val="1">
            <dgm:constrLst>
              <dgm:constr type="diam" val="170"/>
              <dgm:constr type="w" for="ch" forName="centerShape" refType="w"/>
              <dgm:constr type="w" for="ch" forName="oneComp" refType="w" refFor="ch" refForName="centerShape" op="equ" fact="0.7"/>
              <dgm:constr type="sp" refType="w" refFor="ch" refForName="oneComp" fact="0.3"/>
              <dgm:constr type="sibSp" refType="w" refFor="ch" refForName="oneComp" fact="0.3"/>
              <dgm:constr type="primFontSz" for="ch" forName="centerShape" val="65"/>
              <dgm:constr type="primFontSz" for="des" forName="oneNode" refType="primFontSz" refFor="ch" refForName="centerShape" fact="0.95"/>
              <dgm:constr type="primFontSz" for="ch" forName="oneNode" refType="primFontSz" refFor="ch" refForName="centerShape" op="lte" fact="0.95"/>
              <dgm:constr type="diam" for="ch" forName="singleconn" refType="diam"/>
              <dgm:constr type="h" for="ch" forName="singleconn" refType="w" refFor="ch" refForName="oneComp" fact="0.24"/>
              <dgm:constr type="diam" for="ch" refType="diam" op="equ"/>
              <dgm:constr type="w" for="ch" forName="dummya" refType="w" refFor="ch" refForName="oneComp" op="equ"/>
              <dgm:constr type="w" for="ch" forName="dummyb" refType="w" refFor="ch" refForName="oneComp" op="equ"/>
              <dgm:constr type="w" for="ch" forName="dummyc" refType="w" refFor="ch" refForName="oneComp" op="equ"/>
            </dgm:constrLst>
          </dgm:if>
          <dgm:else name="Name18">
            <dgm:constrLst>
              <dgm:constr type="diam" val="170"/>
              <dgm:constr type="w" for="ch" forName="centerShape" refType="w"/>
              <dgm:constr type="w" for="ch" forName="node" refType="w" refFor="ch" refForName="centerShape" op="equ" fact="0.7"/>
              <dgm:constr type="sp" refType="w" refFor="ch" refForName="node" fact="0.3"/>
              <dgm:constr type="sibSp" refType="w" refFor="ch" refForName="node" fact="0.3"/>
              <dgm:constr type="primFontSz" for="ch" forName="centerShape" val="65"/>
              <dgm:constr type="primFontSz" for="des" forName="node" refType="primFontSz" refFor="ch" refForName="centerShape" fact="0.78"/>
              <dgm:constr type="primFontSz" for="ch" forName="node" refType="primFontSz" refFor="ch" refForName="centerShape" op="lte" fact="0.95"/>
              <dgm:constr type="diam" for="ch" ptType="sibTrans" refType="diam" fact="-1"/>
              <dgm:constr type="h" for="ch" forName="sibTrans" refType="w" refFor="ch" refForName="node" fact="0.24"/>
              <dgm:constr type="diam" for="ch" refType="diam" op="equ" fact="-1"/>
              <dgm:constr type="w" for="ch" forName="dummy" val="1"/>
            </dgm:constrLst>
          </dgm:else>
        </dgm:choose>
      </dgm:else>
    </dgm:choose>
    <dgm:ruleLst>
      <dgm:rule type="diam" val="INF" fact="NaN" max="NaN"/>
    </dgm:ruleLst>
    <dgm:forEach name="Name19" axis="ch" ptType="node" cnt="1">
      <dgm:layoutNode name="centerShape" styleLbl="node0">
        <dgm:alg type="tx"/>
        <dgm:shape xmlns:r="http://schemas.openxmlformats.org/officeDocument/2006/relationships" type="ellipse" r:blip="">
          <dgm:adjLst/>
        </dgm:shape>
        <dgm:presOf axis="self"/>
        <dgm:constrLst>
          <dgm:constr type="h" refType="w"/>
          <dgm:constr type="tMarg" refType="primFontSz" fact="0.1"/>
          <dgm:constr type="bMarg" refType="primFontSz" fact="0.1"/>
          <dgm:constr type="lMarg" refType="primFontSz" fact="0.1"/>
          <dgm:constr type="rMarg" refType="primFontSz" fact="0.1"/>
        </dgm:constrLst>
        <dgm:ruleLst>
          <dgm:rule type="primFontSz" val="5" fact="NaN" max="NaN"/>
        </dgm:ruleLst>
      </dgm:layoutNode>
      <dgm:forEach name="Name20" axis="ch">
        <dgm:forEach name="Name21" axis="self" ptType="node">
          <dgm:choose name="Name22">
            <dgm:if name="Name23" axis="par ch" ptType="node node" func="cnt" op="gt" val="1">
              <dgm:layoutNode name="node" styleLbl="node1">
                <dgm:varLst>
                  <dgm:bulletEnabled val="1"/>
                </dgm:varLst>
                <dgm:alg type="tx">
                  <dgm:param type="txAnchorVertCh" val="mid"/>
                </dgm:alg>
                <dgm:shape xmlns:r="http://schemas.openxmlformats.org/officeDocument/2006/relationships" type="ellipse" r:blip="">
                  <dgm:adjLst/>
                </dgm:shape>
                <dgm:presOf axis="desOrSelf" ptType="node"/>
                <dgm:constrLst>
                  <dgm:constr type="h" refType="w"/>
                  <dgm:constr type="tMarg" refType="primFontSz" fact="0.1"/>
                  <dgm:constr type="bMarg" refType="primFontSz" fact="0.1"/>
                  <dgm:constr type="lMarg" refType="primFontSz" fact="0.1"/>
                  <dgm:constr type="rMarg" refType="primFontSz" fact="0.1"/>
                </dgm:constrLst>
                <dgm:ruleLst>
                  <dgm:rule type="primFontSz" val="5" fact="NaN" max="NaN"/>
                </dgm:ruleLst>
              </dgm:layoutNode>
              <dgm:layoutNode name="dummy">
                <dgm:alg type="sp"/>
                <dgm:shape xmlns:r="http://schemas.openxmlformats.org/officeDocument/2006/relationships" r:blip="">
                  <dgm:adjLst/>
                </dgm:shape>
                <dgm:presOf/>
                <dgm:constrLst>
                  <dgm:constr type="h" refType="w"/>
                </dgm:constrLst>
                <dgm:ruleLst/>
              </dgm:layoutNode>
              <dgm:forEach name="sibTransForEach" axis="followSib" ptType="sibTrans" hideLastTrans="0" cnt="1">
                <dgm:layoutNode name="sibTrans" styleLbl="sibTrans2D1">
                  <dgm:alg type="conn">
                    <dgm:param type="connRout" val="curve"/>
                    <dgm:param type="begPts" val="ctr"/>
                    <dgm:param type="endPts" val="ctr"/>
                    <dgm:param type="begSty" val="noArr"/>
                    <dgm:param type="endSty" val="noArr"/>
                    <dgm:param type="dstNode" val="node"/>
                  </dgm:alg>
                  <dgm:shape xmlns:r="http://schemas.openxmlformats.org/officeDocument/2006/relationships" type="conn" r:blip="" zOrderOff="-999">
                    <dgm:adjLst/>
                  </dgm:shape>
                  <dgm:presOf axis="self"/>
                  <dgm:constrLst>
                    <dgm:constr type="begPad"/>
                    <dgm:constr type="endPad"/>
                  </dgm:constrLst>
                  <dgm:ruleLst/>
                </dgm:layoutNode>
              </dgm:forEach>
            </dgm:if>
            <dgm:if name="Name24" axis="par ch" ptType="node node" func="cnt" op="equ" val="1">
              <dgm:layoutNode name="oneComp">
                <dgm:alg type="composite">
                  <dgm:param type="ar" val="1"/>
                </dgm:alg>
                <dgm:shape xmlns:r="http://schemas.openxmlformats.org/officeDocument/2006/relationships" r:blip="">
                  <dgm:adjLst/>
                </dgm:shape>
                <dgm:presOf/>
                <dgm:constrLst>
                  <dgm:constr type="h" refType="w"/>
                  <dgm:constr type="l" for="ch" forName="dummyConnPt" refType="w" fact="0.5"/>
                  <dgm:constr type="t" for="ch" forName="dummyConnPt" refType="w" fact="0.5"/>
                  <dgm:constr type="l" for="ch" forName="oneNode"/>
                  <dgm:constr type="t" for="ch" forName="oneNode"/>
                  <dgm:constr type="h" for="ch" forName="oneNode" refType="h"/>
                  <dgm:constr type="w" for="ch" forName="oneNode" refType="w"/>
                </dgm:constrLst>
                <dgm:ruleLst/>
                <dgm:layoutNode name="dummyConnPt" styleLbl="node1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>
                    <dgm:constr type="w" val="1"/>
                    <dgm:constr type="h" val="1"/>
                  </dgm:constrLst>
                  <dgm:ruleLst/>
                </dgm:layoutNode>
                <dgm:layoutNode name="oneNode" styleLbl="node1">
                  <dgm:varLst>
                    <dgm:bulletEnabled val="1"/>
                  </dgm:varLst>
                  <dgm:alg type="tx">
                    <dgm:param type="txAnchorVertCh" val="mid"/>
                  </dgm:alg>
                  <dgm:shape xmlns:r="http://schemas.openxmlformats.org/officeDocument/2006/relationships" type="ellipse" r:blip="">
                    <dgm:adjLst/>
                  </dgm:shape>
                  <dgm:presOf axis="desOrSelf" ptType="node"/>
                  <dgm:constrLst>
                    <dgm:constr type="h" refType="w"/>
                    <dgm:constr type="tMarg" refType="primFontSz" fact="0.1"/>
                    <dgm:constr type="bMarg" refType="primFontSz" fact="0.1"/>
                    <dgm:constr type="lMarg" refType="primFontSz" fact="0.1"/>
                    <dgm:constr type="rMarg" refType="primFontSz" fact="0.1"/>
                  </dgm:constrLst>
                  <dgm:ruleLst>
                    <dgm:rule type="primFontSz" val="5" fact="NaN" max="NaN"/>
                  </dgm:ruleLst>
                </dgm:layoutNode>
              </dgm:layoutNode>
              <dgm:layoutNode name="dummya">
                <dgm:alg type="sp"/>
                <dgm:shape xmlns:r="http://schemas.openxmlformats.org/officeDocument/2006/relationships" r:blip="">
                  <dgm:adjLst/>
                </dgm:shape>
                <dgm:presOf/>
                <dgm:constrLst>
                  <dgm:constr type="h" refType="w"/>
                </dgm:constrLst>
                <dgm:ruleLst/>
              </dgm:layoutNode>
              <dgm:layoutNode name="dummyb">
                <dgm:alg type="sp"/>
                <dgm:shape xmlns:r="http://schemas.openxmlformats.org/officeDocument/2006/relationships" r:blip="">
                  <dgm:adjLst/>
                </dgm:shape>
                <dgm:presOf/>
                <dgm:constrLst>
                  <dgm:constr type="h" refType="w"/>
                </dgm:constrLst>
                <dgm:ruleLst/>
              </dgm:layoutNode>
              <dgm:layoutNode name="dummyc">
                <dgm:alg type="sp"/>
                <dgm:shape xmlns:r="http://schemas.openxmlformats.org/officeDocument/2006/relationships" r:blip="">
                  <dgm:adjLst/>
                </dgm:shape>
                <dgm:presOf/>
                <dgm:constrLst>
                  <dgm:constr type="h" refType="w"/>
                </dgm:constrLst>
                <dgm:ruleLst/>
              </dgm:layoutNode>
              <dgm:forEach name="sibTransForEach1" axis="followSib" ptType="sibTrans" hideLastTrans="0" cnt="1">
                <dgm:layoutNode name="singleconn" styleLbl="sibTrans2D1">
                  <dgm:alg type="conn">
                    <dgm:param type="connRout" val="longCurve"/>
                    <dgm:param type="begPts" val="bCtr"/>
                    <dgm:param type="endPts" val="tCtr"/>
                    <dgm:param type="begSty" val="noArr"/>
                    <dgm:param type="endSty" val="noArr"/>
                    <dgm:param type="srcNode" val="dummyConnPt"/>
                    <dgm:param type="dstNode" val="dummyConnPt"/>
                  </dgm:alg>
                  <dgm:shape xmlns:r="http://schemas.openxmlformats.org/officeDocument/2006/relationships" type="conn" r:blip="" zOrderOff="-999">
                    <dgm:adjLst/>
                  </dgm:shape>
                  <dgm:presOf axis="self"/>
                  <dgm:constrLst>
                    <dgm:constr type="begPad"/>
                    <dgm:constr type="endPad"/>
                  </dgm:constrLst>
                  <dgm:ruleLst/>
                </dgm:layoutNode>
              </dgm:forEach>
            </dgm:if>
            <dgm:else name="Name25"/>
          </dgm:choose>
        </dgm:forEach>
      </dgm:forEach>
    </dgm:forEach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18/2/layout/IconVerticalSolidList">
  <dgm:title val="Icon Vertical Solid List"/>
  <dgm:desc val="Use to show a series of visuals from top to bottom with Level 1 or Level 1 and Level 2 text grouped in a shape. Works best with icons or small pictures with lengthier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3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5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5" axis="ch" ptType="node" func="cnt" op="lte" val="4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2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6" axis="ch" ptType="node" func="cnt" op="lte" val="6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9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else name="Name7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6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else>
    </dgm:choose>
    <dgm:ruleLst>
      <dgm:rule type="h" for="ch" forName="compNode" val="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hoose name="Name9">
          <dgm:if name="Name10" axis="ch" ptType="node" func="cnt" op="gte" val="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w" for="ch" forName="parTx" refType="w" fact="0.45"/>
              <dgm:constr type="h" for="ch" forName="parTx" refType="h"/>
              <dgm:constr type="l" for="ch" forName="parTx" refType="r" refFor="ch" refForName="spaceRect"/>
              <dgm:constr type="t" for="ch" forName="parTx"/>
              <dgm:constr type="h" for="ch" forName="desTx" refType="h"/>
              <dgm:constr type="l" for="ch" forName="desTx" refType="r" refFor="ch" refForName="parTx"/>
              <dgm:constr type="t" for="ch" forName="desTx"/>
            </dgm:constrLst>
          </dgm:if>
          <dgm:else name="Name1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h" for="ch" forName="parTx" refType="h"/>
              <dgm:constr type="l" for="ch" forName="parTx" refType="r" refFor="ch" refForName="spaceRect"/>
              <dgm:constr type="t" for="ch" forName="parTx"/>
            </dgm:constrLst>
          </dgm:else>
        </dgm:choose>
        <dgm:ruleLst>
          <dgm:rule type="h" val="INF" fact="NaN" max="NaN"/>
        </dgm:ruleLst>
        <dgm:layoutNode name="bgRect" styleLbl="bgShp">
          <dgm:alg type="sp"/>
          <dgm:shape xmlns:r="http://schemas.openxmlformats.org/officeDocument/2006/relationships" type="roundRect" r:blip="">
            <dgm:adjLst>
              <dgm:adj idx="1" val="0.1"/>
            </dgm:adjLst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parTx" styleLbl="revTx">
          <dgm:varLst>
            <dgm:chMax val="0"/>
            <dgm:chPref val="0"/>
          </dgm:varLst>
          <dgm:alg type="tx">
            <dgm:param type="txAnchorVert" val="mid"/>
            <dgm:param type="parTxLTRAlign" val="l"/>
            <dgm:param type="shpTxLTRAlignCh" val="l"/>
            <dgm:param type="parTxRTLAlign" val="r"/>
            <dgm:param type="shpTxRTLAlignCh" val="r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 refType="h" fact="0.3"/>
            <dgm:constr type="rMarg" refType="h" fact="0.3"/>
            <dgm:constr type="tMarg" refType="h" fact="0.3"/>
            <dgm:constr type="bMarg" refType="h" fact="0.3"/>
          </dgm:constrLst>
          <dgm:ruleLst>
            <dgm:rule type="primFontSz" val="14" fact="NaN" max="NaN"/>
            <dgm:rule type="h" val="INF" fact="NaN" max="NaN"/>
          </dgm:ruleLst>
        </dgm:layoutNode>
        <dgm:choose name="Name12">
          <dgm:if name="Name13" axis="ch" ptType="node" func="cnt" op="gte" val="1">
            <dgm:layoutNode name="desTx" styleLbl="revTx">
              <dgm:varLst/>
              <dgm:alg type="tx">
                <dgm:param type="txAnchorVertCh" val="mid"/>
                <dgm:param type="parTxLTRAlign" val="l"/>
                <dgm:param type="shpTxLTRAlignCh" val="l"/>
                <dgm:param type="parTxRTLAlign" val="r"/>
                <dgm:param type="shpTxRTLAlignCh" val="r"/>
                <dgm:param type="stBulletLvl" val="0"/>
              </dgm:alg>
              <dgm:shape xmlns:r="http://schemas.openxmlformats.org/officeDocument/2006/relationships" type="rect" r:blip="">
                <dgm:adjLst/>
              </dgm:shape>
              <dgm:presOf axis="des" ptType="node"/>
              <dgm:constrLst>
                <dgm:constr type="primFontSz" val="18"/>
                <dgm:constr type="secFontSz" refType="primFontSz"/>
                <dgm:constr type="lMarg" refType="h" fact="0.3"/>
                <dgm:constr type="rMarg" refType="h" fact="0.3"/>
                <dgm:constr type="tMarg" refType="h" fact="0.3"/>
                <dgm:constr type="bMarg" refType="h" fact="0.3"/>
              </dgm:constrLst>
              <dgm:ruleLst>
                <dgm:rule type="primFontSz" val="11" fact="NaN" max="NaN"/>
              </dgm:ruleLst>
            </dgm:layoutNode>
          </dgm:if>
          <dgm:else name="Name14"/>
        </dgm:choose>
      </dgm:layoutNode>
      <dgm:forEach name="Name15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  <a:lvl2pPr>
          <a:lnSpc>
            <a:spcPct val="100000"/>
          </a:lnSpc>
        </a:lvl2pPr>
      </dgm1612:lstStyle>
    </a:ext>
  </dgm:extLst>
</dgm:layoutDef>
</file>

<file path=ppt/diagrams/layout3.xml><?xml version="1.0" encoding="utf-8"?>
<dgm:layoutDef xmlns:dgm="http://schemas.openxmlformats.org/drawingml/2006/diagram" xmlns:a="http://schemas.openxmlformats.org/drawingml/2006/main" uniqueId="urn:microsoft.com/office/officeart/2018/2/layout/IconVerticalSolidList">
  <dgm:title val="Icon Vertical Solid List"/>
  <dgm:desc val="Use to show a series of visuals from top to bottom with Level 1 or Level 1 and Level 2 text grouped in a shape. Works best with icons or small pictures with lengthier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3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5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5" axis="ch" ptType="node" func="cnt" op="lte" val="4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2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6" axis="ch" ptType="node" func="cnt" op="lte" val="6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9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else name="Name7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6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else>
    </dgm:choose>
    <dgm:ruleLst>
      <dgm:rule type="h" for="ch" forName="compNode" val="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hoose name="Name9">
          <dgm:if name="Name10" axis="ch" ptType="node" func="cnt" op="gte" val="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w" for="ch" forName="parTx" refType="w" fact="0.45"/>
              <dgm:constr type="h" for="ch" forName="parTx" refType="h"/>
              <dgm:constr type="l" for="ch" forName="parTx" refType="r" refFor="ch" refForName="spaceRect"/>
              <dgm:constr type="t" for="ch" forName="parTx"/>
              <dgm:constr type="h" for="ch" forName="desTx" refType="h"/>
              <dgm:constr type="l" for="ch" forName="desTx" refType="r" refFor="ch" refForName="parTx"/>
              <dgm:constr type="t" for="ch" forName="desTx"/>
            </dgm:constrLst>
          </dgm:if>
          <dgm:else name="Name1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h" for="ch" forName="parTx" refType="h"/>
              <dgm:constr type="l" for="ch" forName="parTx" refType="r" refFor="ch" refForName="spaceRect"/>
              <dgm:constr type="t" for="ch" forName="parTx"/>
            </dgm:constrLst>
          </dgm:else>
        </dgm:choose>
        <dgm:ruleLst>
          <dgm:rule type="h" val="INF" fact="NaN" max="NaN"/>
        </dgm:ruleLst>
        <dgm:layoutNode name="bgRect" styleLbl="bgShp">
          <dgm:alg type="sp"/>
          <dgm:shape xmlns:r="http://schemas.openxmlformats.org/officeDocument/2006/relationships" type="roundRect" r:blip="">
            <dgm:adjLst>
              <dgm:adj idx="1" val="0.1"/>
            </dgm:adjLst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parTx" styleLbl="revTx">
          <dgm:varLst>
            <dgm:chMax val="0"/>
            <dgm:chPref val="0"/>
          </dgm:varLst>
          <dgm:alg type="tx">
            <dgm:param type="txAnchorVert" val="mid"/>
            <dgm:param type="parTxLTRAlign" val="l"/>
            <dgm:param type="shpTxLTRAlignCh" val="l"/>
            <dgm:param type="parTxRTLAlign" val="r"/>
            <dgm:param type="shpTxRTLAlignCh" val="r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 refType="h" fact="0.3"/>
            <dgm:constr type="rMarg" refType="h" fact="0.3"/>
            <dgm:constr type="tMarg" refType="h" fact="0.3"/>
            <dgm:constr type="bMarg" refType="h" fact="0.3"/>
          </dgm:constrLst>
          <dgm:ruleLst>
            <dgm:rule type="primFontSz" val="14" fact="NaN" max="NaN"/>
            <dgm:rule type="h" val="INF" fact="NaN" max="NaN"/>
          </dgm:ruleLst>
        </dgm:layoutNode>
        <dgm:choose name="Name12">
          <dgm:if name="Name13" axis="ch" ptType="node" func="cnt" op="gte" val="1">
            <dgm:layoutNode name="desTx" styleLbl="revTx">
              <dgm:varLst/>
              <dgm:alg type="tx">
                <dgm:param type="txAnchorVertCh" val="mid"/>
                <dgm:param type="parTxLTRAlign" val="l"/>
                <dgm:param type="shpTxLTRAlignCh" val="l"/>
                <dgm:param type="parTxRTLAlign" val="r"/>
                <dgm:param type="shpTxRTLAlignCh" val="r"/>
                <dgm:param type="stBulletLvl" val="0"/>
              </dgm:alg>
              <dgm:shape xmlns:r="http://schemas.openxmlformats.org/officeDocument/2006/relationships" type="rect" r:blip="">
                <dgm:adjLst/>
              </dgm:shape>
              <dgm:presOf axis="des" ptType="node"/>
              <dgm:constrLst>
                <dgm:constr type="primFontSz" val="18"/>
                <dgm:constr type="secFontSz" refType="primFontSz"/>
                <dgm:constr type="lMarg" refType="h" fact="0.3"/>
                <dgm:constr type="rMarg" refType="h" fact="0.3"/>
                <dgm:constr type="tMarg" refType="h" fact="0.3"/>
                <dgm:constr type="bMarg" refType="h" fact="0.3"/>
              </dgm:constrLst>
              <dgm:ruleLst>
                <dgm:rule type="primFontSz" val="11" fact="NaN" max="NaN"/>
              </dgm:ruleLst>
            </dgm:layoutNode>
          </dgm:if>
          <dgm:else name="Name14"/>
        </dgm:choose>
      </dgm:layoutNode>
      <dgm:forEach name="Name15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  <a:lvl2pPr>
          <a:lnSpc>
            <a:spcPct val="100000"/>
          </a:lnSpc>
        </a:lvl2pPr>
      </dgm1612:lstStyle>
    </a:ext>
  </dgm:extLst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5">
  <dgm:title val=""/>
  <dgm:desc val=""/>
  <dgm:catLst>
    <dgm:cat type="simple" pri="105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8C7012DA-8A25-1B43-9F60-66264E0AC627}" type="datetimeFigureOut">
              <a:rPr lang="en-US" smtClean="0"/>
              <a:t>4/28/23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73471AF8-269E-AC48-9D43-4DEE754F632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551884987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3471AF8-269E-AC48-9D43-4DEE754F6325}" type="slidenum">
              <a:rPr lang="en-US" smtClean="0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494698174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9" name="Rectangle 48">
            <a:extLst>
              <a:ext uri="{FF2B5EF4-FFF2-40B4-BE49-F238E27FC236}">
                <a16:creationId xmlns:a16="http://schemas.microsoft.com/office/drawing/2014/main" id="{1D227D51-204B-ED48-AF9A-0BE9633FE04A}"/>
              </a:ext>
            </a:extLst>
          </p:cNvPr>
          <p:cNvSpPr/>
          <p:nvPr/>
        </p:nvSpPr>
        <p:spPr>
          <a:xfrm>
            <a:off x="5224243" y="1096772"/>
            <a:ext cx="6503180" cy="5761228"/>
          </a:xfrm>
          <a:prstGeom prst="rect">
            <a:avLst/>
          </a:prstGeom>
          <a:solidFill>
            <a:schemeClr val="bg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0" name="Cross 49">
            <a:extLst>
              <a:ext uri="{FF2B5EF4-FFF2-40B4-BE49-F238E27FC236}">
                <a16:creationId xmlns:a16="http://schemas.microsoft.com/office/drawing/2014/main" id="{57A23F45-CDAE-8A40-8DE7-92A0BBC119B7}"/>
              </a:ext>
            </a:extLst>
          </p:cNvPr>
          <p:cNvSpPr/>
          <p:nvPr/>
        </p:nvSpPr>
        <p:spPr>
          <a:xfrm>
            <a:off x="5016811" y="5624450"/>
            <a:ext cx="524933" cy="524933"/>
          </a:xfrm>
          <a:prstGeom prst="plus">
            <a:avLst>
              <a:gd name="adj" fmla="val 39516"/>
            </a:avLst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1" name="Rectangle 50">
            <a:extLst>
              <a:ext uri="{FF2B5EF4-FFF2-40B4-BE49-F238E27FC236}">
                <a16:creationId xmlns:a16="http://schemas.microsoft.com/office/drawing/2014/main" id="{68546383-CCC4-544B-B0D8-DE78DE39BB78}"/>
              </a:ext>
            </a:extLst>
          </p:cNvPr>
          <p:cNvSpPr/>
          <p:nvPr/>
        </p:nvSpPr>
        <p:spPr>
          <a:xfrm>
            <a:off x="9881559" y="976630"/>
            <a:ext cx="1336774" cy="120142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BA5D1728-714F-2942-A0D1-82FF9419B496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797106" y="1625608"/>
            <a:ext cx="8035342" cy="2722164"/>
          </a:xfrm>
        </p:spPr>
        <p:txBody>
          <a:bodyPr anchor="b"/>
          <a:lstStyle>
            <a:lvl1pPr algn="l">
              <a:defRPr sz="8000" spc="-15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5BD072D4-1496-3347-BBF8-5879DF263BBD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797106" y="4466845"/>
            <a:ext cx="8035342" cy="882904"/>
          </a:xfrm>
        </p:spPr>
        <p:txBody>
          <a:bodyPr/>
          <a:lstStyle>
            <a:lvl1pPr marL="0" indent="0" algn="l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BEFC724-B499-364B-AEB5-B6517F6AD52B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797105" y="5708747"/>
            <a:ext cx="3882843" cy="365125"/>
          </a:xfrm>
        </p:spPr>
        <p:txBody>
          <a:bodyPr/>
          <a:lstStyle>
            <a:lvl1pPr>
              <a:defRPr sz="1400"/>
            </a:lvl1pPr>
          </a:lstStyle>
          <a:p>
            <a:fld id="{73C3BD54-29B9-3D42-B178-776ED395AA85}" type="datetimeFigureOut">
              <a:rPr lang="en-US" smtClean="0"/>
              <a:pPr/>
              <a:t>4/28/23</a:t>
            </a:fld>
            <a:endParaRPr lang="en-US" sz="140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8033889C-A4E9-B24E-818F-46A1124C5D2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DA40F50F-250E-6D45-AEBC-2573FED0C31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6BB3423-611C-6944-BA94-F2572F362413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80656077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9" name="Rectangle 48">
            <a:extLst>
              <a:ext uri="{FF2B5EF4-FFF2-40B4-BE49-F238E27FC236}">
                <a16:creationId xmlns:a16="http://schemas.microsoft.com/office/drawing/2014/main" id="{9F291BE0-7A7E-D04F-974F-9F4577FB2F46}"/>
              </a:ext>
            </a:extLst>
          </p:cNvPr>
          <p:cNvSpPr/>
          <p:nvPr/>
        </p:nvSpPr>
        <p:spPr>
          <a:xfrm>
            <a:off x="6163735" y="1096772"/>
            <a:ext cx="5571066" cy="5761228"/>
          </a:xfrm>
          <a:prstGeom prst="rect">
            <a:avLst/>
          </a:prstGeom>
          <a:solidFill>
            <a:schemeClr val="bg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0" name="Cross 49">
            <a:extLst>
              <a:ext uri="{FF2B5EF4-FFF2-40B4-BE49-F238E27FC236}">
                <a16:creationId xmlns:a16="http://schemas.microsoft.com/office/drawing/2014/main" id="{BD33FF1F-6094-0B4A-A3E4-6B0D9283DB44}"/>
              </a:ext>
            </a:extLst>
          </p:cNvPr>
          <p:cNvSpPr/>
          <p:nvPr/>
        </p:nvSpPr>
        <p:spPr>
          <a:xfrm>
            <a:off x="11529484" y="5618903"/>
            <a:ext cx="524933" cy="524933"/>
          </a:xfrm>
          <a:prstGeom prst="plus">
            <a:avLst>
              <a:gd name="adj" fmla="val 39516"/>
            </a:avLst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1" name="Rectangle 50">
            <a:extLst>
              <a:ext uri="{FF2B5EF4-FFF2-40B4-BE49-F238E27FC236}">
                <a16:creationId xmlns:a16="http://schemas.microsoft.com/office/drawing/2014/main" id="{B78A6D9C-C7A5-414B-8CB7-E31470D7D280}"/>
              </a:ext>
            </a:extLst>
          </p:cNvPr>
          <p:cNvSpPr/>
          <p:nvPr/>
        </p:nvSpPr>
        <p:spPr>
          <a:xfrm>
            <a:off x="9881559" y="976630"/>
            <a:ext cx="1336774" cy="120142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B21D850E-6310-C04D-8CAC-B7FA9F332D2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E5B7FB3-5DFC-6547-9567-C0ABE874C653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727D2DB-A7B1-204E-8416-E938952BCC8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3C3BD54-29B9-3D42-B178-776ED395AA85}" type="datetimeFigureOut">
              <a:rPr lang="en-US" smtClean="0"/>
              <a:t>4/28/23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D324BA1-E2D0-1E4B-9DB3-664FE27337B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3AE64B2-36E4-5A4E-A78A-A629829A334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6BB3423-611C-6944-BA94-F2572F362413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499779933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9" name="Rectangle 48">
            <a:extLst>
              <a:ext uri="{FF2B5EF4-FFF2-40B4-BE49-F238E27FC236}">
                <a16:creationId xmlns:a16="http://schemas.microsoft.com/office/drawing/2014/main" id="{C97F6C6D-13AE-FD40-841C-4AB96460C390}"/>
              </a:ext>
            </a:extLst>
          </p:cNvPr>
          <p:cNvSpPr/>
          <p:nvPr/>
        </p:nvSpPr>
        <p:spPr>
          <a:xfrm>
            <a:off x="4291015" y="1096772"/>
            <a:ext cx="7436404" cy="5761228"/>
          </a:xfrm>
          <a:prstGeom prst="rect">
            <a:avLst/>
          </a:prstGeom>
          <a:solidFill>
            <a:schemeClr val="bg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0" name="Cross 49">
            <a:extLst>
              <a:ext uri="{FF2B5EF4-FFF2-40B4-BE49-F238E27FC236}">
                <a16:creationId xmlns:a16="http://schemas.microsoft.com/office/drawing/2014/main" id="{24E27617-2112-2342-9FF1-39F2A241CCCC}"/>
              </a:ext>
            </a:extLst>
          </p:cNvPr>
          <p:cNvSpPr/>
          <p:nvPr/>
        </p:nvSpPr>
        <p:spPr>
          <a:xfrm>
            <a:off x="4086371" y="5624450"/>
            <a:ext cx="524933" cy="524933"/>
          </a:xfrm>
          <a:prstGeom prst="plus">
            <a:avLst>
              <a:gd name="adj" fmla="val 39516"/>
            </a:avLst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1" name="Rectangle 50">
            <a:extLst>
              <a:ext uri="{FF2B5EF4-FFF2-40B4-BE49-F238E27FC236}">
                <a16:creationId xmlns:a16="http://schemas.microsoft.com/office/drawing/2014/main" id="{C33CE582-7AFE-D048-B5BC-212A12A28F25}"/>
              </a:ext>
            </a:extLst>
          </p:cNvPr>
          <p:cNvSpPr/>
          <p:nvPr/>
        </p:nvSpPr>
        <p:spPr>
          <a:xfrm>
            <a:off x="9881559" y="976630"/>
            <a:ext cx="1336774" cy="120142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BD9EAEF4-E84F-CF40-B27B-01E1D2AFC96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65150" y="1881951"/>
            <a:ext cx="7335836" cy="1987707"/>
          </a:xfrm>
        </p:spPr>
        <p:txBody>
          <a:bodyPr anchor="b"/>
          <a:lstStyle>
            <a:lvl1pPr>
              <a:defRPr sz="6000" spc="-15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5287B7E1-CC48-2441-975D-F1A5412B8A49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565149" y="3869661"/>
            <a:ext cx="7335836" cy="948465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/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74526218-1FCF-7A4D-B138-D1B1DE91A4B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3C3BD54-29B9-3D42-B178-776ED395AA85}" type="datetimeFigureOut">
              <a:rPr lang="en-US" smtClean="0"/>
              <a:t>4/28/23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0984204-038C-FD4B-8E1C-0A9967BF225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5359AB9-E1C6-C841-B423-FD2BB13C333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6BB3423-611C-6944-BA94-F2572F362413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26098655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5AB057A-C120-5E4E-BB74-223EB6D005D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F9EB7BE-6258-C84C-8242-9865D1361C9E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565111" y="2691637"/>
            <a:ext cx="4946643" cy="3189733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373D23CD-80DB-5740-AE68-76414CA31A26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076903" y="2691637"/>
            <a:ext cx="4946639" cy="3189733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03FE0921-9102-1440-B315-778888723C9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3C3BD54-29B9-3D42-B178-776ED395AA85}" type="datetimeFigureOut">
              <a:rPr lang="en-US" smtClean="0"/>
              <a:t>4/28/23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24D7802F-1937-2F43-8FF4-846135D6FC4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70609C72-E794-4F4F-8E09-D4883EED723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6BB3423-611C-6944-BA94-F2572F362413}" type="slidenum">
              <a:rPr lang="en-US" smtClean="0"/>
              <a:t>‹#›</a:t>
            </a:fld>
            <a:endParaRPr lang="en-US"/>
          </a:p>
        </p:txBody>
      </p:sp>
      <p:sp>
        <p:nvSpPr>
          <p:cNvPr id="50" name="Rectangle 49">
            <a:extLst>
              <a:ext uri="{FF2B5EF4-FFF2-40B4-BE49-F238E27FC236}">
                <a16:creationId xmlns:a16="http://schemas.microsoft.com/office/drawing/2014/main" id="{FFEFA3E2-0F30-664C-AAE4-DE6526B5C716}"/>
              </a:ext>
            </a:extLst>
          </p:cNvPr>
          <p:cNvSpPr/>
          <p:nvPr/>
        </p:nvSpPr>
        <p:spPr>
          <a:xfrm>
            <a:off x="11738231" y="1096772"/>
            <a:ext cx="453769" cy="5761228"/>
          </a:xfrm>
          <a:prstGeom prst="rect">
            <a:avLst/>
          </a:prstGeom>
          <a:solidFill>
            <a:schemeClr val="bg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chemeClr val="bg2"/>
              </a:solidFill>
            </a:endParaRPr>
          </a:p>
        </p:txBody>
      </p:sp>
      <p:sp>
        <p:nvSpPr>
          <p:cNvPr id="55" name="Rectangle 54">
            <a:extLst>
              <a:ext uri="{FF2B5EF4-FFF2-40B4-BE49-F238E27FC236}">
                <a16:creationId xmlns:a16="http://schemas.microsoft.com/office/drawing/2014/main" id="{0C3D7AFF-BC7E-BA41-9C64-B5F9619C0EA1}"/>
              </a:ext>
            </a:extLst>
          </p:cNvPr>
          <p:cNvSpPr/>
          <p:nvPr/>
        </p:nvSpPr>
        <p:spPr>
          <a:xfrm>
            <a:off x="9881559" y="976630"/>
            <a:ext cx="1336774" cy="120142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Cross 10">
            <a:extLst>
              <a:ext uri="{FF2B5EF4-FFF2-40B4-BE49-F238E27FC236}">
                <a16:creationId xmlns:a16="http://schemas.microsoft.com/office/drawing/2014/main" id="{671D2311-E9B8-F041-A7B8-D5696903F22A}"/>
              </a:ext>
            </a:extLst>
          </p:cNvPr>
          <p:cNvSpPr/>
          <p:nvPr/>
        </p:nvSpPr>
        <p:spPr>
          <a:xfrm>
            <a:off x="11531286" y="5618903"/>
            <a:ext cx="524933" cy="524933"/>
          </a:xfrm>
          <a:prstGeom prst="plus">
            <a:avLst>
              <a:gd name="adj" fmla="val 39516"/>
            </a:avLst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724557664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B09CA91-F119-0244-888A-95539A84DD6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65110" y="1204721"/>
            <a:ext cx="8266175" cy="1444752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B08A3EAC-4422-D548-8D7F-E9944566FBA9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565111" y="2691638"/>
            <a:ext cx="4946644" cy="823912"/>
          </a:xfrm>
        </p:spPr>
        <p:txBody>
          <a:bodyPr anchor="b"/>
          <a:lstStyle>
            <a:lvl1pPr marL="0" indent="0">
              <a:buNone/>
              <a:defRPr sz="28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49140CA2-88A9-CC42-A375-8B87E47CC5F9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565111" y="3515550"/>
            <a:ext cx="4946644" cy="2366296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B05F960C-714E-2E4A-8141-A88F38274E48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076866" y="2691162"/>
            <a:ext cx="4946644" cy="823912"/>
          </a:xfrm>
        </p:spPr>
        <p:txBody>
          <a:bodyPr anchor="b"/>
          <a:lstStyle>
            <a:lvl1pPr marL="0" indent="0">
              <a:buNone/>
              <a:defRPr sz="28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8697BC24-C907-EC4B-872D-17429A657716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076866" y="3515074"/>
            <a:ext cx="4946644" cy="2366296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36E2A045-4283-3C47-B125-68CF3B19FB0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3C3BD54-29B9-3D42-B178-776ED395AA85}" type="datetimeFigureOut">
              <a:rPr lang="en-US" smtClean="0"/>
              <a:t>4/28/23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7EBC25BC-2C98-574D-BCCD-E36CAB07F2F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BCA5C95A-7789-E042-8471-D442D9BB545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6BB3423-611C-6944-BA94-F2572F362413}" type="slidenum">
              <a:rPr lang="en-US" smtClean="0"/>
              <a:t>‹#›</a:t>
            </a:fld>
            <a:endParaRPr lang="en-US"/>
          </a:p>
        </p:txBody>
      </p:sp>
      <p:sp>
        <p:nvSpPr>
          <p:cNvPr id="52" name="Rectangle 51">
            <a:extLst>
              <a:ext uri="{FF2B5EF4-FFF2-40B4-BE49-F238E27FC236}">
                <a16:creationId xmlns:a16="http://schemas.microsoft.com/office/drawing/2014/main" id="{3DF1BA5B-EDD8-B648-8A3E-E2B3570B1EA0}"/>
              </a:ext>
            </a:extLst>
          </p:cNvPr>
          <p:cNvSpPr/>
          <p:nvPr/>
        </p:nvSpPr>
        <p:spPr>
          <a:xfrm>
            <a:off x="11738231" y="1096772"/>
            <a:ext cx="453769" cy="5761228"/>
          </a:xfrm>
          <a:prstGeom prst="rect">
            <a:avLst/>
          </a:prstGeom>
          <a:solidFill>
            <a:schemeClr val="bg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chemeClr val="bg2"/>
              </a:solidFill>
            </a:endParaRPr>
          </a:p>
        </p:txBody>
      </p:sp>
      <p:sp>
        <p:nvSpPr>
          <p:cNvPr id="57" name="Rectangle 56">
            <a:extLst>
              <a:ext uri="{FF2B5EF4-FFF2-40B4-BE49-F238E27FC236}">
                <a16:creationId xmlns:a16="http://schemas.microsoft.com/office/drawing/2014/main" id="{D7476360-629C-DE48-85B7-F4BE6CC457DB}"/>
              </a:ext>
            </a:extLst>
          </p:cNvPr>
          <p:cNvSpPr/>
          <p:nvPr/>
        </p:nvSpPr>
        <p:spPr>
          <a:xfrm>
            <a:off x="9881559" y="976630"/>
            <a:ext cx="1336774" cy="120142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Cross 13">
            <a:extLst>
              <a:ext uri="{FF2B5EF4-FFF2-40B4-BE49-F238E27FC236}">
                <a16:creationId xmlns:a16="http://schemas.microsoft.com/office/drawing/2014/main" id="{C5F6C588-FC1B-3147-AFA1-CD7D76C5AEAC}"/>
              </a:ext>
            </a:extLst>
          </p:cNvPr>
          <p:cNvSpPr/>
          <p:nvPr/>
        </p:nvSpPr>
        <p:spPr>
          <a:xfrm>
            <a:off x="11531286" y="5618903"/>
            <a:ext cx="524933" cy="524933"/>
          </a:xfrm>
          <a:prstGeom prst="plus">
            <a:avLst>
              <a:gd name="adj" fmla="val 39516"/>
            </a:avLst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434581532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8915401-5318-7045-8AE3-B1A99F2D822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26E2F55F-EB76-AE49-B554-12B65B636A9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3C3BD54-29B9-3D42-B178-776ED395AA85}" type="datetimeFigureOut">
              <a:rPr lang="en-US" smtClean="0"/>
              <a:t>4/28/23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86CB6E6E-D81E-C44A-AC54-CBE0134C108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92E025B9-9F46-3049-9977-0119B96D393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6BB3423-611C-6944-BA94-F2572F362413}" type="slidenum">
              <a:rPr lang="en-US" smtClean="0"/>
              <a:t>‹#›</a:t>
            </a:fld>
            <a:endParaRPr lang="en-US"/>
          </a:p>
        </p:txBody>
      </p:sp>
      <p:sp>
        <p:nvSpPr>
          <p:cNvPr id="48" name="Rectangle 47">
            <a:extLst>
              <a:ext uri="{FF2B5EF4-FFF2-40B4-BE49-F238E27FC236}">
                <a16:creationId xmlns:a16="http://schemas.microsoft.com/office/drawing/2014/main" id="{65760068-EADA-2B4B-9819-CF981184FAEB}"/>
              </a:ext>
            </a:extLst>
          </p:cNvPr>
          <p:cNvSpPr/>
          <p:nvPr/>
        </p:nvSpPr>
        <p:spPr>
          <a:xfrm>
            <a:off x="9881559" y="976630"/>
            <a:ext cx="1336774" cy="120142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1" name="Rectangle 50">
            <a:extLst>
              <a:ext uri="{FF2B5EF4-FFF2-40B4-BE49-F238E27FC236}">
                <a16:creationId xmlns:a16="http://schemas.microsoft.com/office/drawing/2014/main" id="{81DA7622-137E-184A-A93C-8DBB10318AE6}"/>
              </a:ext>
            </a:extLst>
          </p:cNvPr>
          <p:cNvSpPr/>
          <p:nvPr/>
        </p:nvSpPr>
        <p:spPr>
          <a:xfrm>
            <a:off x="11738231" y="1096772"/>
            <a:ext cx="453769" cy="5761228"/>
          </a:xfrm>
          <a:prstGeom prst="rect">
            <a:avLst/>
          </a:prstGeom>
          <a:solidFill>
            <a:schemeClr val="bg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chemeClr val="bg2"/>
              </a:solidFill>
            </a:endParaRPr>
          </a:p>
        </p:txBody>
      </p:sp>
      <p:sp>
        <p:nvSpPr>
          <p:cNvPr id="9" name="Cross 8">
            <a:extLst>
              <a:ext uri="{FF2B5EF4-FFF2-40B4-BE49-F238E27FC236}">
                <a16:creationId xmlns:a16="http://schemas.microsoft.com/office/drawing/2014/main" id="{54FB0990-6F8D-B048-8309-19B0D1A41033}"/>
              </a:ext>
            </a:extLst>
          </p:cNvPr>
          <p:cNvSpPr/>
          <p:nvPr/>
        </p:nvSpPr>
        <p:spPr>
          <a:xfrm>
            <a:off x="11531286" y="5618903"/>
            <a:ext cx="524933" cy="524933"/>
          </a:xfrm>
          <a:prstGeom prst="plus">
            <a:avLst>
              <a:gd name="adj" fmla="val 39516"/>
            </a:avLst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316261276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5BAF81DD-2B1F-3444-8023-DD52318FE9F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3C3BD54-29B9-3D42-B178-776ED395AA85}" type="datetimeFigureOut">
              <a:rPr lang="en-US" smtClean="0"/>
              <a:t>4/28/23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36927EE3-DAA3-D948-B8FD-48417540B52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BC4532D4-FFBF-6C47-A6C9-D55196D91B8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6BB3423-611C-6944-BA94-F2572F362413}" type="slidenum">
              <a:rPr lang="en-US" smtClean="0"/>
              <a:t>‹#›</a:t>
            </a:fld>
            <a:endParaRPr lang="en-US"/>
          </a:p>
        </p:txBody>
      </p:sp>
      <p:sp>
        <p:nvSpPr>
          <p:cNvPr id="47" name="Rectangle 46">
            <a:extLst>
              <a:ext uri="{FF2B5EF4-FFF2-40B4-BE49-F238E27FC236}">
                <a16:creationId xmlns:a16="http://schemas.microsoft.com/office/drawing/2014/main" id="{DB8D5541-7726-BA46-8BFA-BF6AA8D42BD7}"/>
              </a:ext>
            </a:extLst>
          </p:cNvPr>
          <p:cNvSpPr/>
          <p:nvPr/>
        </p:nvSpPr>
        <p:spPr>
          <a:xfrm>
            <a:off x="-1" y="1096772"/>
            <a:ext cx="263565" cy="5761228"/>
          </a:xfrm>
          <a:prstGeom prst="rect">
            <a:avLst/>
          </a:prstGeom>
          <a:solidFill>
            <a:schemeClr val="bg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8" name="Cross 47">
            <a:extLst>
              <a:ext uri="{FF2B5EF4-FFF2-40B4-BE49-F238E27FC236}">
                <a16:creationId xmlns:a16="http://schemas.microsoft.com/office/drawing/2014/main" id="{97F434CF-7503-CE4F-8426-C312C6315AD0}"/>
              </a:ext>
            </a:extLst>
          </p:cNvPr>
          <p:cNvSpPr/>
          <p:nvPr/>
        </p:nvSpPr>
        <p:spPr>
          <a:xfrm>
            <a:off x="58248" y="5618903"/>
            <a:ext cx="524933" cy="524933"/>
          </a:xfrm>
          <a:prstGeom prst="plus">
            <a:avLst>
              <a:gd name="adj" fmla="val 39516"/>
            </a:avLst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9" name="Rectangle 48">
            <a:extLst>
              <a:ext uri="{FF2B5EF4-FFF2-40B4-BE49-F238E27FC236}">
                <a16:creationId xmlns:a16="http://schemas.microsoft.com/office/drawing/2014/main" id="{FEDBFB2F-FE34-E349-9484-C275FBE31614}"/>
              </a:ext>
            </a:extLst>
          </p:cNvPr>
          <p:cNvSpPr/>
          <p:nvPr/>
        </p:nvSpPr>
        <p:spPr>
          <a:xfrm>
            <a:off x="9881559" y="976630"/>
            <a:ext cx="1336774" cy="120142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885963615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692DCFD-BEE6-AC49-BABD-D8B89C3B69D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65149" y="1203800"/>
            <a:ext cx="4114800" cy="1077218"/>
          </a:xfrm>
        </p:spPr>
        <p:txBody>
          <a:bodyPr anchor="b">
            <a:normAutofit/>
          </a:bodyPr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31DE035-8260-4443-B1D9-A9C8D584039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611813" y="1508252"/>
            <a:ext cx="5606518" cy="4045881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6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CCC1AA53-7507-D04B-9B8E-6A4F7122ECA5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565149" y="2368295"/>
            <a:ext cx="4114800" cy="318583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A356E11F-3003-0745-ACAB-FAA4E676EFC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3C3BD54-29B9-3D42-B178-776ED395AA85}" type="datetimeFigureOut">
              <a:rPr lang="en-US" smtClean="0"/>
              <a:t>4/28/23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92BC11A6-59AC-FE45-8A1C-9DDC00582A7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CAD6F51E-1A94-034C-BBEE-C26A3AF0E81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6BB3423-611C-6944-BA94-F2572F362413}" type="slidenum">
              <a:rPr lang="en-US" smtClean="0"/>
              <a:t>‹#›</a:t>
            </a:fld>
            <a:endParaRPr lang="en-US"/>
          </a:p>
        </p:txBody>
      </p:sp>
      <p:sp>
        <p:nvSpPr>
          <p:cNvPr id="50" name="Rectangle 49">
            <a:extLst>
              <a:ext uri="{FF2B5EF4-FFF2-40B4-BE49-F238E27FC236}">
                <a16:creationId xmlns:a16="http://schemas.microsoft.com/office/drawing/2014/main" id="{50B7D330-76C0-224C-9C3C-27C4D2B0DDB4}"/>
              </a:ext>
            </a:extLst>
          </p:cNvPr>
          <p:cNvSpPr/>
          <p:nvPr/>
        </p:nvSpPr>
        <p:spPr>
          <a:xfrm>
            <a:off x="9881559" y="976630"/>
            <a:ext cx="1336774" cy="120142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3" name="Rectangle 52">
            <a:extLst>
              <a:ext uri="{FF2B5EF4-FFF2-40B4-BE49-F238E27FC236}">
                <a16:creationId xmlns:a16="http://schemas.microsoft.com/office/drawing/2014/main" id="{35464D55-5C51-844B-A38A-8143590FB934}"/>
              </a:ext>
            </a:extLst>
          </p:cNvPr>
          <p:cNvSpPr/>
          <p:nvPr/>
        </p:nvSpPr>
        <p:spPr>
          <a:xfrm>
            <a:off x="-1" y="1096772"/>
            <a:ext cx="263565" cy="5761228"/>
          </a:xfrm>
          <a:prstGeom prst="rect">
            <a:avLst/>
          </a:prstGeom>
          <a:solidFill>
            <a:schemeClr val="bg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Cross 10">
            <a:extLst>
              <a:ext uri="{FF2B5EF4-FFF2-40B4-BE49-F238E27FC236}">
                <a16:creationId xmlns:a16="http://schemas.microsoft.com/office/drawing/2014/main" id="{FD988250-C554-DE44-B887-57D0B2AA8E37}"/>
              </a:ext>
            </a:extLst>
          </p:cNvPr>
          <p:cNvSpPr/>
          <p:nvPr/>
        </p:nvSpPr>
        <p:spPr>
          <a:xfrm>
            <a:off x="58248" y="5618903"/>
            <a:ext cx="524933" cy="524933"/>
          </a:xfrm>
          <a:prstGeom prst="plus">
            <a:avLst>
              <a:gd name="adj" fmla="val 39516"/>
            </a:avLst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523492737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8686C7C-36AD-9A4E-8524-8F44E8839EA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65149" y="1203800"/>
            <a:ext cx="4114800" cy="1077218"/>
          </a:xfrm>
        </p:spPr>
        <p:txBody>
          <a:bodyPr anchor="b">
            <a:normAutofit/>
          </a:bodyPr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A1015248-4C80-3348-A8A9-6C9F5D32FCE3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631151" y="1096772"/>
            <a:ext cx="6096270" cy="5761228"/>
          </a:xfrm>
          <a:solidFill>
            <a:schemeClr val="bg2"/>
          </a:solidFill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D74B3083-CA16-C54A-B130-7BEE6DF9D815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565149" y="2370666"/>
            <a:ext cx="4114800" cy="3183467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A93C6EB5-D7D1-E247-B9D7-D319E5AAB96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3C3BD54-29B9-3D42-B178-776ED395AA85}" type="datetimeFigureOut">
              <a:rPr lang="en-US" smtClean="0"/>
              <a:t>4/28/23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75FBF6CC-F5C4-9847-BADB-8B7441C8F32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88763FE4-B2F5-7741-B517-533F1C98CE1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6BB3423-611C-6944-BA94-F2572F362413}" type="slidenum">
              <a:rPr lang="en-US" smtClean="0"/>
              <a:t>‹#›</a:t>
            </a:fld>
            <a:endParaRPr lang="en-US"/>
          </a:p>
        </p:txBody>
      </p:sp>
      <p:sp>
        <p:nvSpPr>
          <p:cNvPr id="54" name="Rectangle 53">
            <a:extLst>
              <a:ext uri="{FF2B5EF4-FFF2-40B4-BE49-F238E27FC236}">
                <a16:creationId xmlns:a16="http://schemas.microsoft.com/office/drawing/2014/main" id="{AB80A771-7D8E-0F4A-93A3-B977667D338E}"/>
              </a:ext>
            </a:extLst>
          </p:cNvPr>
          <p:cNvSpPr/>
          <p:nvPr/>
        </p:nvSpPr>
        <p:spPr>
          <a:xfrm>
            <a:off x="9881559" y="976630"/>
            <a:ext cx="1336774" cy="120142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6" name="Rectangle 55">
            <a:extLst>
              <a:ext uri="{FF2B5EF4-FFF2-40B4-BE49-F238E27FC236}">
                <a16:creationId xmlns:a16="http://schemas.microsoft.com/office/drawing/2014/main" id="{2C9320FA-0E3A-2749-9085-DF30FA26F4BD}"/>
              </a:ext>
            </a:extLst>
          </p:cNvPr>
          <p:cNvSpPr/>
          <p:nvPr/>
        </p:nvSpPr>
        <p:spPr>
          <a:xfrm>
            <a:off x="-1" y="1096772"/>
            <a:ext cx="263565" cy="5761228"/>
          </a:xfrm>
          <a:prstGeom prst="rect">
            <a:avLst/>
          </a:prstGeom>
          <a:solidFill>
            <a:schemeClr val="bg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Cross 10">
            <a:extLst>
              <a:ext uri="{FF2B5EF4-FFF2-40B4-BE49-F238E27FC236}">
                <a16:creationId xmlns:a16="http://schemas.microsoft.com/office/drawing/2014/main" id="{5A3DF5D0-8A2C-A049-9132-EE1EF7D014D4}"/>
              </a:ext>
            </a:extLst>
          </p:cNvPr>
          <p:cNvSpPr/>
          <p:nvPr/>
        </p:nvSpPr>
        <p:spPr>
          <a:xfrm>
            <a:off x="58248" y="5618903"/>
            <a:ext cx="524933" cy="524933"/>
          </a:xfrm>
          <a:prstGeom prst="plus">
            <a:avLst>
              <a:gd name="adj" fmla="val 39516"/>
            </a:avLst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88200639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0" name="Rectangle 49">
            <a:extLst>
              <a:ext uri="{FF2B5EF4-FFF2-40B4-BE49-F238E27FC236}">
                <a16:creationId xmlns:a16="http://schemas.microsoft.com/office/drawing/2014/main" id="{9F6C0E12-251D-EA44-BF81-4ABDFBB94321}"/>
              </a:ext>
            </a:extLst>
          </p:cNvPr>
          <p:cNvSpPr/>
          <p:nvPr/>
        </p:nvSpPr>
        <p:spPr>
          <a:xfrm>
            <a:off x="7087169" y="1096772"/>
            <a:ext cx="4652226" cy="5761228"/>
          </a:xfrm>
          <a:prstGeom prst="rect">
            <a:avLst/>
          </a:prstGeom>
          <a:solidFill>
            <a:schemeClr val="bg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AEDC5FF4-095A-114E-87B6-73C7ADFF97C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A11E6EC9-9650-2042-8581-5B4082F94136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D4A0800-B373-3B40-B187-30AFE44CDD1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3C3BD54-29B9-3D42-B178-776ED395AA85}" type="datetimeFigureOut">
              <a:rPr lang="en-US" smtClean="0"/>
              <a:t>4/28/23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C10A4C1C-C790-B449-8C06-78E8303F945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143E620-F86B-F447-AB06-DDAB3919250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6BB3423-611C-6944-BA94-F2572F362413}" type="slidenum">
              <a:rPr lang="en-US" smtClean="0"/>
              <a:t>‹#›</a:t>
            </a:fld>
            <a:endParaRPr lang="en-US"/>
          </a:p>
        </p:txBody>
      </p:sp>
      <p:sp>
        <p:nvSpPr>
          <p:cNvPr id="49" name="Rectangle 48">
            <a:extLst>
              <a:ext uri="{FF2B5EF4-FFF2-40B4-BE49-F238E27FC236}">
                <a16:creationId xmlns:a16="http://schemas.microsoft.com/office/drawing/2014/main" id="{80487CB5-43E0-974C-9DDC-252A8A37107F}"/>
              </a:ext>
            </a:extLst>
          </p:cNvPr>
          <p:cNvSpPr/>
          <p:nvPr/>
        </p:nvSpPr>
        <p:spPr>
          <a:xfrm>
            <a:off x="9881559" y="976630"/>
            <a:ext cx="1336774" cy="120142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Cross 9">
            <a:extLst>
              <a:ext uri="{FF2B5EF4-FFF2-40B4-BE49-F238E27FC236}">
                <a16:creationId xmlns:a16="http://schemas.microsoft.com/office/drawing/2014/main" id="{E9CB83EF-4143-5A45-9B3A-9E70DD50253B}"/>
              </a:ext>
            </a:extLst>
          </p:cNvPr>
          <p:cNvSpPr/>
          <p:nvPr/>
        </p:nvSpPr>
        <p:spPr>
          <a:xfrm>
            <a:off x="11415183" y="5618903"/>
            <a:ext cx="524933" cy="524933"/>
          </a:xfrm>
          <a:prstGeom prst="plus">
            <a:avLst>
              <a:gd name="adj" fmla="val 39516"/>
            </a:avLst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9193055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C09DF801-FF8E-6247-9065-D9304CD6093A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9355667" y="1204722"/>
            <a:ext cx="1853360" cy="4676648"/>
          </a:xfr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520E2615-7E4D-AB47-ACE6-236D716D7D24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973667" y="1204722"/>
            <a:ext cx="8274047" cy="4696934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91F0223-5AC9-374E-BD0C-344F67E2A85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3C3BD54-29B9-3D42-B178-776ED395AA85}" type="datetimeFigureOut">
              <a:rPr lang="en-US" smtClean="0"/>
              <a:t>4/28/23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EBEDD42-54A1-E648-8829-140EC4C5716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D28FDF8F-8DBC-8A47-8000-5BA35DF9F90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6BB3423-611C-6944-BA94-F2572F362413}" type="slidenum">
              <a:rPr lang="en-US" smtClean="0"/>
              <a:t>‹#›</a:t>
            </a:fld>
            <a:endParaRPr lang="en-US"/>
          </a:p>
        </p:txBody>
      </p:sp>
      <p:sp>
        <p:nvSpPr>
          <p:cNvPr id="51" name="Rectangle 50">
            <a:extLst>
              <a:ext uri="{FF2B5EF4-FFF2-40B4-BE49-F238E27FC236}">
                <a16:creationId xmlns:a16="http://schemas.microsoft.com/office/drawing/2014/main" id="{F2CE2A98-5154-A544-BE2A-FDC0811C19A0}"/>
              </a:ext>
            </a:extLst>
          </p:cNvPr>
          <p:cNvSpPr/>
          <p:nvPr/>
        </p:nvSpPr>
        <p:spPr>
          <a:xfrm>
            <a:off x="9881559" y="976630"/>
            <a:ext cx="1336774" cy="120142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3" name="Rectangle 52">
            <a:extLst>
              <a:ext uri="{FF2B5EF4-FFF2-40B4-BE49-F238E27FC236}">
                <a16:creationId xmlns:a16="http://schemas.microsoft.com/office/drawing/2014/main" id="{DC4EC832-8181-5643-8A62-117E43F0E498}"/>
              </a:ext>
            </a:extLst>
          </p:cNvPr>
          <p:cNvSpPr/>
          <p:nvPr/>
        </p:nvSpPr>
        <p:spPr>
          <a:xfrm>
            <a:off x="-1" y="1096772"/>
            <a:ext cx="263565" cy="5761228"/>
          </a:xfrm>
          <a:prstGeom prst="rect">
            <a:avLst/>
          </a:prstGeom>
          <a:solidFill>
            <a:schemeClr val="bg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Cross 9">
            <a:extLst>
              <a:ext uri="{FF2B5EF4-FFF2-40B4-BE49-F238E27FC236}">
                <a16:creationId xmlns:a16="http://schemas.microsoft.com/office/drawing/2014/main" id="{24AF3281-BC22-374D-A461-8B3181F600AA}"/>
              </a:ext>
            </a:extLst>
          </p:cNvPr>
          <p:cNvSpPr/>
          <p:nvPr/>
        </p:nvSpPr>
        <p:spPr>
          <a:xfrm>
            <a:off x="58248" y="5618903"/>
            <a:ext cx="524933" cy="524933"/>
          </a:xfrm>
          <a:prstGeom prst="plus">
            <a:avLst>
              <a:gd name="adj" fmla="val 39516"/>
            </a:avLst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65387310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88952BFD-D607-6845-9C7B-1C8D3B4EE76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65149" y="1204721"/>
            <a:ext cx="8267296" cy="1446550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EBB52FF-3B04-8245-BF0B-89C9E293362A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565150" y="2691638"/>
            <a:ext cx="8267296" cy="3188586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DA99BFE-CBDD-C344-A21E-44A52F11B662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565149" y="5949696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 anchorCtr="0"/>
          <a:lstStyle>
            <a:lvl1pPr algn="l">
              <a:defRPr lang="en-US" sz="1050" smtClean="0">
                <a:latin typeface="+mn-lt"/>
              </a:defRPr>
            </a:lvl1pPr>
          </a:lstStyle>
          <a:p>
            <a:fld id="{73C3BD54-29B9-3D42-B178-776ED395AA85}" type="datetimeFigureOut">
              <a:rPr lang="en-US" smtClean="0"/>
              <a:pPr/>
              <a:t>4/28/23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DC371C0-3DCE-0743-946F-C7540DD7895F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565150" y="543179"/>
            <a:ext cx="4114800" cy="246888"/>
          </a:xfrm>
          <a:prstGeom prst="rect">
            <a:avLst/>
          </a:prstGeom>
        </p:spPr>
        <p:txBody>
          <a:bodyPr vert="horz" lIns="91440" tIns="45720" rIns="91440" bIns="45720" rtlCol="0" anchor="ctr" anchorCtr="0"/>
          <a:lstStyle>
            <a:lvl1pPr algn="l">
              <a:defRPr lang="en-US" sz="1050">
                <a:latin typeface="+mn-lt"/>
              </a:defRPr>
            </a:lvl1pPr>
          </a:lstStyle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6E32ADB-4517-194F-8B4B-A9D26B3C02E3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0813024" y="511175"/>
            <a:ext cx="914400" cy="310896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400" b="0" i="0">
                <a:solidFill>
                  <a:schemeClr val="tx1"/>
                </a:solidFill>
                <a:latin typeface="+mn-lt"/>
              </a:defRPr>
            </a:lvl1pPr>
          </a:lstStyle>
          <a:p>
            <a:fld id="{86BB3423-611C-6944-BA94-F2572F362413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84364447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28" r:id="rId1"/>
    <p:sldLayoutId id="2147483729" r:id="rId2"/>
    <p:sldLayoutId id="2147483730" r:id="rId3"/>
    <p:sldLayoutId id="2147483731" r:id="rId4"/>
    <p:sldLayoutId id="2147483732" r:id="rId5"/>
    <p:sldLayoutId id="2147483733" r:id="rId6"/>
    <p:sldLayoutId id="2147483734" r:id="rId7"/>
    <p:sldLayoutId id="2147483735" r:id="rId8"/>
    <p:sldLayoutId id="2147483736" r:id="rId9"/>
    <p:sldLayoutId id="2147483737" r:id="rId10"/>
    <p:sldLayoutId id="2147483738" r:id="rId11"/>
  </p:sldLayoutIdLst>
  <p:txStyles>
    <p:titleStyle>
      <a:lvl1pPr algn="l" defTabSz="914400" rtl="0" eaLnBrk="1" latinLnBrk="0" hangingPunct="1">
        <a:lnSpc>
          <a:spcPct val="10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00000"/>
        </a:lnSpc>
        <a:spcBef>
          <a:spcPts val="1000"/>
        </a:spcBef>
        <a:buFont typeface="System Font Regular"/>
        <a:buChar char="–"/>
        <a:defRPr sz="2400" b="0" i="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100000"/>
        </a:lnSpc>
        <a:spcBef>
          <a:spcPts val="500"/>
        </a:spcBef>
        <a:buFont typeface="System Font Regular"/>
        <a:buChar char="–"/>
        <a:defRPr sz="2000" b="0" i="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100000"/>
        </a:lnSpc>
        <a:spcBef>
          <a:spcPts val="500"/>
        </a:spcBef>
        <a:buFont typeface="System Font Regular"/>
        <a:buChar char="–"/>
        <a:defRPr sz="1800" b="0" i="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100000"/>
        </a:lnSpc>
        <a:spcBef>
          <a:spcPts val="500"/>
        </a:spcBef>
        <a:buFont typeface="System Font Regular"/>
        <a:buChar char="–"/>
        <a:defRPr sz="1600" b="0" i="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100000"/>
        </a:lnSpc>
        <a:spcBef>
          <a:spcPts val="500"/>
        </a:spcBef>
        <a:buFont typeface="System Font Regular"/>
        <a:buChar char="–"/>
        <a:defRPr sz="1600" b="0" i="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hyperlink" Target="https://youtu.be/-cqtdv4-G3Y" TargetMode="External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9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9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9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9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jpeg"/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9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9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9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9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2.xml"/><Relationship Id="rId2" Type="http://schemas.openxmlformats.org/officeDocument/2006/relationships/diagramData" Target="../diagrams/data2.xml"/><Relationship Id="rId1" Type="http://schemas.openxmlformats.org/officeDocument/2006/relationships/slideLayout" Target="../slideLayouts/slideLayout9.xml"/><Relationship Id="rId6" Type="http://schemas.microsoft.com/office/2007/relationships/diagramDrawing" Target="../diagrams/drawing2.xml"/><Relationship Id="rId5" Type="http://schemas.openxmlformats.org/officeDocument/2006/relationships/diagramColors" Target="../diagrams/colors2.xml"/><Relationship Id="rId4" Type="http://schemas.openxmlformats.org/officeDocument/2006/relationships/diagramQuickStyle" Target="../diagrams/quickStyle2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3.xml"/><Relationship Id="rId7" Type="http://schemas.microsoft.com/office/2007/relationships/diagramDrawing" Target="../diagrams/drawing3.xml"/><Relationship Id="rId2" Type="http://schemas.openxmlformats.org/officeDocument/2006/relationships/image" Target="../media/image14.jpeg"/><Relationship Id="rId1" Type="http://schemas.openxmlformats.org/officeDocument/2006/relationships/slideLayout" Target="../slideLayouts/slideLayout9.xml"/><Relationship Id="rId6" Type="http://schemas.openxmlformats.org/officeDocument/2006/relationships/diagramColors" Target="../diagrams/colors3.xml"/><Relationship Id="rId5" Type="http://schemas.openxmlformats.org/officeDocument/2006/relationships/diagramQuickStyle" Target="../diagrams/quickStyle3.xml"/><Relationship Id="rId4" Type="http://schemas.openxmlformats.org/officeDocument/2006/relationships/diagramLayout" Target="../diagrams/layout3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1.jpeg"/><Relationship Id="rId1" Type="http://schemas.openxmlformats.org/officeDocument/2006/relationships/slideLayout" Target="../slideLayouts/slideLayout9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hyperlink" Target="http://www.firstcymrubuses.co.uk" TargetMode="External"/><Relationship Id="rId1" Type="http://schemas.openxmlformats.org/officeDocument/2006/relationships/slideLayout" Target="../slideLayouts/slideLayout9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46" name="Rectangle 8">
            <a:extLst>
              <a:ext uri="{FF2B5EF4-FFF2-40B4-BE49-F238E27FC236}">
                <a16:creationId xmlns:a16="http://schemas.microsoft.com/office/drawing/2014/main" id="{6CA2C65D-0168-1245-86C8-62A8A6F7B81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1F366013-F91C-29AF-0C79-BBAB677BB318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797106" y="1625608"/>
            <a:ext cx="3882844" cy="2722164"/>
          </a:xfrm>
        </p:spPr>
        <p:txBody>
          <a:bodyPr>
            <a:normAutofit/>
          </a:bodyPr>
          <a:lstStyle/>
          <a:p>
            <a:pPr>
              <a:lnSpc>
                <a:spcPct val="90000"/>
              </a:lnSpc>
            </a:pPr>
            <a:r>
              <a:rPr lang="en-GB" sz="3800" dirty="0">
                <a:latin typeface="Arial" panose="020B0604020202020204" pitchFamily="34" charset="0"/>
                <a:cs typeface="Arial" panose="020B0604020202020204" pitchFamily="34" charset="0"/>
              </a:rPr>
              <a:t>DEVELOPING PEOPLE IN ORGANISATIONS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7D757897-9372-01EE-B107-FC3FDDDA1B9B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797106" y="4466845"/>
            <a:ext cx="3882844" cy="882904"/>
          </a:xfrm>
        </p:spPr>
        <p:txBody>
          <a:bodyPr vert="horz" lIns="91440" tIns="45720" rIns="91440" bIns="45720" rtlCol="0" anchor="t">
            <a:normAutofit fontScale="85000" lnSpcReduction="10000"/>
          </a:bodyPr>
          <a:lstStyle/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THE CASE OF THE BUS INDUSTRY IN SOUTH WALES</a:t>
            </a:r>
          </a:p>
        </p:txBody>
      </p:sp>
      <p:pic>
        <p:nvPicPr>
          <p:cNvPr id="47" name="Picture 3">
            <a:extLst>
              <a:ext uri="{FF2B5EF4-FFF2-40B4-BE49-F238E27FC236}">
                <a16:creationId xmlns:a16="http://schemas.microsoft.com/office/drawing/2014/main" id="{18115D0B-D722-F643-69ED-355EE4EF041F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12743" r="19438" b="-1"/>
          <a:stretch/>
        </p:blipFill>
        <p:spPr>
          <a:xfrm>
            <a:off x="5224242" y="10"/>
            <a:ext cx="6967758" cy="6857990"/>
          </a:xfrm>
          <a:prstGeom prst="rect">
            <a:avLst/>
          </a:prstGeom>
        </p:spPr>
      </p:pic>
      <p:sp>
        <p:nvSpPr>
          <p:cNvPr id="48" name="Cross 10">
            <a:extLst>
              <a:ext uri="{FF2B5EF4-FFF2-40B4-BE49-F238E27FC236}">
                <a16:creationId xmlns:a16="http://schemas.microsoft.com/office/drawing/2014/main" id="{4029224B-C0FC-EC47-B248-0D4271BC7FC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015751" y="5624450"/>
            <a:ext cx="524933" cy="524933"/>
          </a:xfrm>
          <a:prstGeom prst="plus">
            <a:avLst>
              <a:gd name="adj" fmla="val 39516"/>
            </a:avLst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755E9273-3717-C94C-9BFF-75E87E47C46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9881559" y="976630"/>
            <a:ext cx="1336774" cy="120142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5585529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579E3846-8D0B-B14A-817A-7FAC9DDAB4D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5" name="Picture 4" descr="Colourful pins connected with a thread">
            <a:extLst>
              <a:ext uri="{FF2B5EF4-FFF2-40B4-BE49-F238E27FC236}">
                <a16:creationId xmlns:a16="http://schemas.microsoft.com/office/drawing/2014/main" id="{F8694D57-9C49-84B3-DB1F-04FC2B39E511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15705" r="33463" b="-1"/>
          <a:stretch/>
        </p:blipFill>
        <p:spPr>
          <a:xfrm>
            <a:off x="1764" y="10"/>
            <a:ext cx="5222474" cy="6857990"/>
          </a:xfrm>
          <a:prstGeom prst="rect">
            <a:avLst/>
          </a:prstGeom>
        </p:spPr>
      </p:pic>
      <p:sp>
        <p:nvSpPr>
          <p:cNvPr id="11" name="Rectangle">
            <a:extLst>
              <a:ext uri="{FF2B5EF4-FFF2-40B4-BE49-F238E27FC236}">
                <a16:creationId xmlns:a16="http://schemas.microsoft.com/office/drawing/2014/main" id="{012D3DE8-D97E-7C4A-A951-51BC9267139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2" y="1096772"/>
            <a:ext cx="5222474" cy="5761228"/>
          </a:xfrm>
          <a:prstGeom prst="rect">
            <a:avLst/>
          </a:prstGeom>
          <a:gradFill flip="none" rotWithShape="1">
            <a:gsLst>
              <a:gs pos="32000">
                <a:schemeClr val="tx1">
                  <a:alpha val="67000"/>
                </a:schemeClr>
              </a:gs>
              <a:gs pos="0">
                <a:schemeClr val="tx1">
                  <a:alpha val="55000"/>
                </a:schemeClr>
              </a:gs>
              <a:gs pos="99000">
                <a:schemeClr val="tx1">
                  <a:alpha val="55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 w="12700">
            <a:miter lim="400000"/>
          </a:ln>
        </p:spPr>
        <p:txBody>
          <a:bodyPr lIns="50800" tIns="50800" rIns="50800" bIns="50800" anchor="ctr"/>
          <a:lstStyle/>
          <a:p>
            <a:pPr algn="ctr"/>
            <a:endParaRPr sz="2600" cap="all" dirty="0">
              <a:solidFill>
                <a:srgbClr val="FFFFFF"/>
              </a:solidFill>
              <a:sym typeface="Avenir Next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E2CD6A15-7B2F-5B70-368E-314E1C32F7D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65149" y="1553972"/>
            <a:ext cx="4114800" cy="4064931"/>
          </a:xfrm>
        </p:spPr>
        <p:txBody>
          <a:bodyPr>
            <a:normAutofit/>
          </a:bodyPr>
          <a:lstStyle/>
          <a:p>
            <a:r>
              <a:rPr lang="en-US">
                <a:solidFill>
                  <a:schemeClr val="bg1"/>
                </a:solidFill>
              </a:rPr>
              <a:t>Presentation Link</a:t>
            </a:r>
            <a:br>
              <a:rPr lang="en-US">
                <a:solidFill>
                  <a:schemeClr val="bg1"/>
                </a:solidFill>
              </a:rPr>
            </a:br>
            <a:endParaRPr lang="en-US">
              <a:solidFill>
                <a:schemeClr val="bg1"/>
              </a:solidFill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A547A7F-B82E-41BF-EA6B-C20E542372A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096000" y="1553972"/>
            <a:ext cx="5530839" cy="4327398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US" dirty="0">
                <a:hlinkClick r:id="rId3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https://youtu.be/-cqtdv4-G3Y</a:t>
            </a:r>
            <a:endParaRPr lang="en-US" dirty="0"/>
          </a:p>
          <a:p>
            <a:pPr marL="0" indent="0">
              <a:buNone/>
            </a:pPr>
            <a:endParaRPr lang="en-US" dirty="0"/>
          </a:p>
          <a:p>
            <a:pPr marL="0" indent="0">
              <a:buNone/>
            </a:pPr>
            <a:endParaRPr lang="en-US" dirty="0"/>
          </a:p>
        </p:txBody>
      </p:sp>
      <p:sp>
        <p:nvSpPr>
          <p:cNvPr id="13" name="Rectangle">
            <a:extLst>
              <a:ext uri="{FF2B5EF4-FFF2-40B4-BE49-F238E27FC236}">
                <a16:creationId xmlns:a16="http://schemas.microsoft.com/office/drawing/2014/main" id="{F9A7C64A-7759-E942-8BF4-90D75487228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222471" y="1096772"/>
            <a:ext cx="492517" cy="5761228"/>
          </a:xfrm>
          <a:prstGeom prst="rect">
            <a:avLst/>
          </a:prstGeom>
          <a:solidFill>
            <a:schemeClr val="bg2"/>
          </a:solidFill>
          <a:ln w="12700">
            <a:miter lim="400000"/>
          </a:ln>
        </p:spPr>
        <p:txBody>
          <a:bodyPr lIns="50800" tIns="50800" rIns="50800" bIns="50800" anchor="ctr"/>
          <a:lstStyle/>
          <a:p>
            <a:pPr algn="ctr"/>
            <a:endParaRPr sz="2600" cap="all" dirty="0">
              <a:solidFill>
                <a:srgbClr val="FFFFFF"/>
              </a:solidFill>
              <a:sym typeface="Avenir Next"/>
            </a:endParaRPr>
          </a:p>
        </p:txBody>
      </p:sp>
      <p:sp>
        <p:nvSpPr>
          <p:cNvPr id="15" name="Cross 14">
            <a:extLst>
              <a:ext uri="{FF2B5EF4-FFF2-40B4-BE49-F238E27FC236}">
                <a16:creationId xmlns:a16="http://schemas.microsoft.com/office/drawing/2014/main" id="{6E8F4613-F584-E34B-9CDA-FF05A0B4C65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016806" y="5618903"/>
            <a:ext cx="524933" cy="524933"/>
          </a:xfrm>
          <a:prstGeom prst="plus">
            <a:avLst>
              <a:gd name="adj" fmla="val 39516"/>
            </a:avLst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7" name="Rectangle 16">
            <a:extLst>
              <a:ext uri="{FF2B5EF4-FFF2-40B4-BE49-F238E27FC236}">
                <a16:creationId xmlns:a16="http://schemas.microsoft.com/office/drawing/2014/main" id="{AC276E95-1B84-914C-B0C5-9FA06561973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9881559" y="976630"/>
            <a:ext cx="1336774" cy="120142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343474530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" name="Rectangle 24">
            <a:extLst>
              <a:ext uri="{FF2B5EF4-FFF2-40B4-BE49-F238E27FC236}">
                <a16:creationId xmlns:a16="http://schemas.microsoft.com/office/drawing/2014/main" id="{9F291BE0-7A7E-D04F-974F-9F4577FB2F4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163735" y="1096772"/>
            <a:ext cx="5571066" cy="5761228"/>
          </a:xfrm>
          <a:prstGeom prst="rect">
            <a:avLst/>
          </a:prstGeom>
          <a:solidFill>
            <a:schemeClr val="bg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7" name="Cross 26">
            <a:extLst>
              <a:ext uri="{FF2B5EF4-FFF2-40B4-BE49-F238E27FC236}">
                <a16:creationId xmlns:a16="http://schemas.microsoft.com/office/drawing/2014/main" id="{BD33FF1F-6094-0B4A-A3E4-6B0D9283DB4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1529484" y="5618903"/>
            <a:ext cx="524933" cy="524933"/>
          </a:xfrm>
          <a:prstGeom prst="plus">
            <a:avLst>
              <a:gd name="adj" fmla="val 39516"/>
            </a:avLst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9" name="Rectangle 28">
            <a:extLst>
              <a:ext uri="{FF2B5EF4-FFF2-40B4-BE49-F238E27FC236}">
                <a16:creationId xmlns:a16="http://schemas.microsoft.com/office/drawing/2014/main" id="{B78A6D9C-C7A5-414B-8CB7-E31470D7D28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9881559" y="976630"/>
            <a:ext cx="1336774" cy="120142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 useBgFill="1">
        <p:nvSpPr>
          <p:cNvPr id="31" name="Rectangle 30">
            <a:extLst>
              <a:ext uri="{FF2B5EF4-FFF2-40B4-BE49-F238E27FC236}">
                <a16:creationId xmlns:a16="http://schemas.microsoft.com/office/drawing/2014/main" id="{579E3846-8D0B-B14A-817A-7FAC9DDAB4D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619BDC28-0E2C-9CD4-87D0-4E3958390BD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597444" y="1204721"/>
            <a:ext cx="5029395" cy="1446550"/>
          </a:xfr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 sz="4400" kern="1200">
                <a:solidFill>
                  <a:schemeClr val="tx1"/>
                </a:solidFill>
                <a:latin typeface="+mj-lt"/>
                <a:ea typeface="+mj-ea"/>
                <a:cs typeface="+mj-cs"/>
              </a:rPr>
              <a:t>FIRST CYMRU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F09FBDE3-BB09-7222-DDC0-45536E9CA733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6597444" y="2691638"/>
            <a:ext cx="5029395" cy="3188586"/>
          </a:xfr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z="1800" dirty="0">
                <a:latin typeface="Arial" panose="020B0604020202020204" pitchFamily="34" charset="0"/>
                <a:cs typeface="Arial" panose="020B0604020202020204" pitchFamily="34" charset="0"/>
              </a:rPr>
              <a:t>FIRST CYMRU BUS IS AN ORGANISATION THAT OPERATES BUS SERVICE IN SOUTH WALES.</a:t>
            </a:r>
          </a:p>
          <a:p>
            <a:r>
              <a:rPr lang="en-US" sz="1800" dirty="0">
                <a:latin typeface="Arial" panose="020B0604020202020204" pitchFamily="34" charset="0"/>
                <a:cs typeface="Arial" panose="020B0604020202020204" pitchFamily="34" charset="0"/>
              </a:rPr>
              <a:t>Firstbus,(2023)</a:t>
            </a:r>
          </a:p>
          <a:p>
            <a:r>
              <a:rPr lang="en-US" sz="1800" dirty="0">
                <a:latin typeface="Arial" panose="020B0604020202020204" pitchFamily="34" charset="0"/>
                <a:cs typeface="Arial" panose="020B0604020202020204" pitchFamily="34" charset="0"/>
              </a:rPr>
              <a:t>It was incorporated into the National Bus Corporation on January 1, 1969</a:t>
            </a:r>
          </a:p>
          <a:p>
            <a:pPr indent="-228600">
              <a:buFont typeface="System Font Regular"/>
              <a:buChar char="–"/>
            </a:pPr>
            <a:endParaRPr lang="en-US" dirty="0"/>
          </a:p>
        </p:txBody>
      </p:sp>
      <p:pic>
        <p:nvPicPr>
          <p:cNvPr id="6" name="Picture 5" descr="Interior of empty bus">
            <a:extLst>
              <a:ext uri="{FF2B5EF4-FFF2-40B4-BE49-F238E27FC236}">
                <a16:creationId xmlns:a16="http://schemas.microsoft.com/office/drawing/2014/main" id="{7553A1F8-3E3E-74FF-E454-7BC396F82AFE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18417" r="17038" b="2"/>
          <a:stretch/>
        </p:blipFill>
        <p:spPr>
          <a:xfrm>
            <a:off x="464577" y="1096772"/>
            <a:ext cx="5571066" cy="5761228"/>
          </a:xfrm>
          <a:prstGeom prst="rect">
            <a:avLst/>
          </a:prstGeom>
        </p:spPr>
      </p:pic>
      <p:sp>
        <p:nvSpPr>
          <p:cNvPr id="33" name="Cross 32">
            <a:extLst>
              <a:ext uri="{FF2B5EF4-FFF2-40B4-BE49-F238E27FC236}">
                <a16:creationId xmlns:a16="http://schemas.microsoft.com/office/drawing/2014/main" id="{B03A2784-BA75-004F-B24B-7793E15C251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828211" y="5618903"/>
            <a:ext cx="524933" cy="524933"/>
          </a:xfrm>
          <a:prstGeom prst="plus">
            <a:avLst>
              <a:gd name="adj" fmla="val 39516"/>
            </a:avLst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5" name="Rectangle 34">
            <a:extLst>
              <a:ext uri="{FF2B5EF4-FFF2-40B4-BE49-F238E27FC236}">
                <a16:creationId xmlns:a16="http://schemas.microsoft.com/office/drawing/2014/main" id="{7280209F-8EA9-624E-AA74-5D3C40DCC67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973666" y="976630"/>
            <a:ext cx="1336774" cy="120142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295074010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" name="Rectangle 9">
            <a:extLst>
              <a:ext uri="{FF2B5EF4-FFF2-40B4-BE49-F238E27FC236}">
                <a16:creationId xmlns:a16="http://schemas.microsoft.com/office/drawing/2014/main" id="{9F291BE0-7A7E-D04F-974F-9F4577FB2F4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163735" y="1096772"/>
            <a:ext cx="5571066" cy="5761228"/>
          </a:xfrm>
          <a:prstGeom prst="rect">
            <a:avLst/>
          </a:prstGeom>
          <a:solidFill>
            <a:schemeClr val="bg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0" name="Cross 11">
            <a:extLst>
              <a:ext uri="{FF2B5EF4-FFF2-40B4-BE49-F238E27FC236}">
                <a16:creationId xmlns:a16="http://schemas.microsoft.com/office/drawing/2014/main" id="{BD33FF1F-6094-0B4A-A3E4-6B0D9283DB4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1529484" y="5618903"/>
            <a:ext cx="524933" cy="524933"/>
          </a:xfrm>
          <a:prstGeom prst="plus">
            <a:avLst>
              <a:gd name="adj" fmla="val 39516"/>
            </a:avLst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1" name="Rectangle 13">
            <a:extLst>
              <a:ext uri="{FF2B5EF4-FFF2-40B4-BE49-F238E27FC236}">
                <a16:creationId xmlns:a16="http://schemas.microsoft.com/office/drawing/2014/main" id="{B78A6D9C-C7A5-414B-8CB7-E31470D7D28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9881559" y="976630"/>
            <a:ext cx="1336774" cy="120142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 useBgFill="1">
        <p:nvSpPr>
          <p:cNvPr id="32" name="Rectangle 15">
            <a:extLst>
              <a:ext uri="{FF2B5EF4-FFF2-40B4-BE49-F238E27FC236}">
                <a16:creationId xmlns:a16="http://schemas.microsoft.com/office/drawing/2014/main" id="{579E3846-8D0B-B14A-817A-7FAC9DDAB4D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9CDCE956-E038-5027-4A42-55D51F359D0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65149" y="1204721"/>
            <a:ext cx="4114799" cy="1446550"/>
          </a:xfrm>
        </p:spPr>
        <p:txBody>
          <a:bodyPr vert="horz" lIns="91440" tIns="45720" rIns="91440" bIns="45720" rtlCol="0" anchor="t">
            <a:normAutofit fontScale="90000"/>
          </a:bodyPr>
          <a:lstStyle/>
          <a:p>
            <a:pPr>
              <a:lnSpc>
                <a:spcPct val="90000"/>
              </a:lnSpc>
            </a:pPr>
            <a:r>
              <a:rPr lang="en-US" sz="3700" kern="12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LEADERSHIP AND MANAGEMENT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168E60A7-026A-E57B-7F00-9F7A6DB27840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565150" y="2691638"/>
            <a:ext cx="4114799" cy="3188586"/>
          </a:xfrm>
        </p:spPr>
        <p:txBody>
          <a:bodyPr vert="horz" lIns="91440" tIns="45720" rIns="91440" bIns="45720" rtlCol="0">
            <a:normAutofit/>
          </a:bodyPr>
          <a:lstStyle/>
          <a:p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MANAGEMENT IN ANY ORGANISATION MUST BE UNDER THE KEY CONCEPT OF LEADERSHIP &amp; MANAGEMENT</a:t>
            </a:r>
          </a:p>
          <a:p>
            <a:pPr indent="-228600">
              <a:buFont typeface="System Font Regular"/>
              <a:buChar char="–"/>
            </a:pPr>
            <a:endParaRPr lang="en-US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Armstrong and Tylor,(2020)</a:t>
            </a:r>
          </a:p>
        </p:txBody>
      </p:sp>
      <p:pic>
        <p:nvPicPr>
          <p:cNvPr id="33" name="Picture 5" descr="White bulbs with a yellow one standing out">
            <a:extLst>
              <a:ext uri="{FF2B5EF4-FFF2-40B4-BE49-F238E27FC236}">
                <a16:creationId xmlns:a16="http://schemas.microsoft.com/office/drawing/2014/main" id="{50513E7C-26FF-1177-5FF2-6AD6B1381C5A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26096" r="6185" b="-3"/>
          <a:stretch/>
        </p:blipFill>
        <p:spPr>
          <a:xfrm>
            <a:off x="5224242" y="10"/>
            <a:ext cx="6967758" cy="6857990"/>
          </a:xfrm>
          <a:prstGeom prst="rect">
            <a:avLst/>
          </a:prstGeom>
        </p:spPr>
      </p:pic>
      <p:sp>
        <p:nvSpPr>
          <p:cNvPr id="34" name="Cross 17">
            <a:extLst>
              <a:ext uri="{FF2B5EF4-FFF2-40B4-BE49-F238E27FC236}">
                <a16:creationId xmlns:a16="http://schemas.microsoft.com/office/drawing/2014/main" id="{EAB1217A-7C36-3A41-8536-BC68C452109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016810" y="5618903"/>
            <a:ext cx="524933" cy="524933"/>
          </a:xfrm>
          <a:prstGeom prst="plus">
            <a:avLst>
              <a:gd name="adj" fmla="val 39516"/>
            </a:avLst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5" name="Rectangle 19">
            <a:extLst>
              <a:ext uri="{FF2B5EF4-FFF2-40B4-BE49-F238E27FC236}">
                <a16:creationId xmlns:a16="http://schemas.microsoft.com/office/drawing/2014/main" id="{DCA5172B-100A-154D-8648-280629D67DD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9881559" y="976630"/>
            <a:ext cx="1336774" cy="120142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29369225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2" name="Rectangle 61">
            <a:extLst>
              <a:ext uri="{FF2B5EF4-FFF2-40B4-BE49-F238E27FC236}">
                <a16:creationId xmlns:a16="http://schemas.microsoft.com/office/drawing/2014/main" id="{9F291BE0-7A7E-D04F-974F-9F4577FB2F4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163735" y="1096772"/>
            <a:ext cx="5571066" cy="5761228"/>
          </a:xfrm>
          <a:prstGeom prst="rect">
            <a:avLst/>
          </a:prstGeom>
          <a:solidFill>
            <a:schemeClr val="bg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64" name="Cross 63">
            <a:extLst>
              <a:ext uri="{FF2B5EF4-FFF2-40B4-BE49-F238E27FC236}">
                <a16:creationId xmlns:a16="http://schemas.microsoft.com/office/drawing/2014/main" id="{BD33FF1F-6094-0B4A-A3E4-6B0D9283DB4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1529484" y="5618903"/>
            <a:ext cx="524933" cy="524933"/>
          </a:xfrm>
          <a:prstGeom prst="plus">
            <a:avLst>
              <a:gd name="adj" fmla="val 39516"/>
            </a:avLst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66" name="Rectangle 65">
            <a:extLst>
              <a:ext uri="{FF2B5EF4-FFF2-40B4-BE49-F238E27FC236}">
                <a16:creationId xmlns:a16="http://schemas.microsoft.com/office/drawing/2014/main" id="{B78A6D9C-C7A5-414B-8CB7-E31470D7D28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9881559" y="976630"/>
            <a:ext cx="1336774" cy="120142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 useBgFill="1">
        <p:nvSpPr>
          <p:cNvPr id="68" name="Rectangle 67">
            <a:extLst>
              <a:ext uri="{FF2B5EF4-FFF2-40B4-BE49-F238E27FC236}">
                <a16:creationId xmlns:a16="http://schemas.microsoft.com/office/drawing/2014/main" id="{579E3846-8D0B-B14A-817A-7FAC9DDAB4D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3C6D25B6-105A-1AB2-6BC5-DF6BA222AE7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016856" y="1204721"/>
            <a:ext cx="3609983" cy="1446550"/>
          </a:xfrm>
        </p:spPr>
        <p:txBody>
          <a:bodyPr vert="horz" lIns="91440" tIns="45720" rIns="91440" bIns="45720" rtlCol="0" anchor="t">
            <a:normAutofit/>
          </a:bodyPr>
          <a:lstStyle/>
          <a:p>
            <a:pPr>
              <a:lnSpc>
                <a:spcPct val="90000"/>
              </a:lnSpc>
            </a:pPr>
            <a:r>
              <a:rPr lang="en-US" sz="2400" kern="1200" spc="-150">
                <a:solidFill>
                  <a:schemeClr val="tx1"/>
                </a:solidFill>
                <a:latin typeface="+mj-lt"/>
                <a:ea typeface="+mj-ea"/>
                <a:cs typeface="+mj-cs"/>
              </a:rPr>
              <a:t>INTERNAL  ENVIRONMENT ANAYSIS</a:t>
            </a:r>
            <a:br>
              <a:rPr lang="en-US" sz="2400" kern="1200" spc="-150">
                <a:solidFill>
                  <a:schemeClr val="tx1"/>
                </a:solidFill>
                <a:latin typeface="+mj-lt"/>
                <a:ea typeface="+mj-ea"/>
                <a:cs typeface="+mj-cs"/>
              </a:rPr>
            </a:br>
            <a:endParaRPr lang="en-US" sz="2400" kern="1200" spc="-150">
              <a:solidFill>
                <a:schemeClr val="tx1"/>
              </a:solidFill>
              <a:latin typeface="+mj-lt"/>
              <a:ea typeface="+mj-ea"/>
              <a:cs typeface="+mj-cs"/>
            </a:endParaRP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F47822FC-3EC4-EC11-E609-D0437223F25B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016857" y="2691638"/>
            <a:ext cx="3609983" cy="3188586"/>
          </a:xfrm>
        </p:spPr>
        <p:txBody>
          <a:bodyPr vert="horz" lIns="91440" tIns="45720" rIns="91440" bIns="45720" rtlCol="0" anchor="t">
            <a:normAutofit/>
          </a:bodyPr>
          <a:lstStyle/>
          <a:p>
            <a:pPr indent="-228600">
              <a:buFont typeface="System Font Regular"/>
              <a:buChar char="–"/>
            </a:pPr>
            <a:r>
              <a:rPr lang="en-US" dirty="0"/>
              <a:t>MAIN FACTORS IN INTERNAL ENVIRONMENT INCLUDE</a:t>
            </a:r>
          </a:p>
          <a:p>
            <a:pPr indent="-228600">
              <a:buFont typeface="System Font Regular"/>
              <a:buChar char="–"/>
            </a:pPr>
            <a:r>
              <a:rPr lang="en-US" dirty="0"/>
              <a:t>-The customer</a:t>
            </a:r>
          </a:p>
          <a:p>
            <a:pPr indent="-228600">
              <a:buFont typeface="System Font Regular"/>
              <a:buChar char="–"/>
            </a:pPr>
            <a:r>
              <a:rPr lang="en-US" dirty="0"/>
              <a:t>-The supplier</a:t>
            </a:r>
          </a:p>
          <a:p>
            <a:pPr indent="-228600">
              <a:buFont typeface="System Font Regular"/>
              <a:buChar char="–"/>
            </a:pPr>
            <a:r>
              <a:rPr lang="en-US" dirty="0"/>
              <a:t>-Employees</a:t>
            </a:r>
          </a:p>
          <a:p>
            <a:pPr indent="-228600">
              <a:buFont typeface="System Font Regular"/>
              <a:buChar char="–"/>
            </a:pPr>
            <a:r>
              <a:rPr lang="en-US" dirty="0"/>
              <a:t>-Competitors</a:t>
            </a:r>
          </a:p>
          <a:p>
            <a:pPr indent="-228600">
              <a:buFont typeface="System Font Regular"/>
              <a:buChar char="–"/>
            </a:pPr>
            <a:r>
              <a:rPr lang="en-US" dirty="0"/>
              <a:t>-Shareholders</a:t>
            </a:r>
          </a:p>
          <a:p>
            <a:r>
              <a:rPr lang="en-US" dirty="0"/>
              <a:t>Hamachi, (2017)</a:t>
            </a:r>
          </a:p>
          <a:p>
            <a:pPr marL="57150" indent="-285750">
              <a:buFont typeface="Arial"/>
              <a:buChar char="•"/>
            </a:pPr>
            <a:r>
              <a:rPr lang="en-US" dirty="0">
                <a:ea typeface="+mn-lt"/>
                <a:cs typeface="+mn-lt"/>
              </a:rPr>
              <a:t>Sakamoto  and Hamachi, (2019)</a:t>
            </a:r>
            <a:endParaRPr lang="en-US" dirty="0"/>
          </a:p>
          <a:p>
            <a:pPr indent="-228600">
              <a:buFont typeface="System Font Regular"/>
              <a:buChar char="–"/>
            </a:pPr>
            <a:endParaRPr lang="en-US" dirty="0"/>
          </a:p>
        </p:txBody>
      </p:sp>
      <p:pic>
        <p:nvPicPr>
          <p:cNvPr id="5" name="Picture 5">
            <a:extLst>
              <a:ext uri="{FF2B5EF4-FFF2-40B4-BE49-F238E27FC236}">
                <a16:creationId xmlns:a16="http://schemas.microsoft.com/office/drawing/2014/main" id="{959F4478-F647-A2BF-56CC-492C0FE9A7DC}"/>
              </a:ext>
            </a:extLst>
          </p:cNvPr>
          <p:cNvPicPr>
            <a:picLocks noGrp="1" noChangeAspect="1"/>
          </p:cNvPicPr>
          <p:nvPr>
            <p:ph type="pic" idx="1"/>
          </p:nvPr>
        </p:nvPicPr>
        <p:blipFill rotWithShape="1">
          <a:blip r:embed="rId2"/>
          <a:srcRect r="1" b="10680"/>
          <a:stretch/>
        </p:blipFill>
        <p:spPr>
          <a:xfrm>
            <a:off x="2004490" y="1497220"/>
            <a:ext cx="4193263" cy="4127230"/>
          </a:xfrm>
          <a:prstGeom prst="rect">
            <a:avLst/>
          </a:prstGeom>
        </p:spPr>
      </p:pic>
      <p:sp>
        <p:nvSpPr>
          <p:cNvPr id="70" name="Cross 69">
            <a:extLst>
              <a:ext uri="{FF2B5EF4-FFF2-40B4-BE49-F238E27FC236}">
                <a16:creationId xmlns:a16="http://schemas.microsoft.com/office/drawing/2014/main" id="{7B768144-4A9A-EF4F-89C6-859C48A1ADB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7228576" y="5618903"/>
            <a:ext cx="524933" cy="524933"/>
          </a:xfrm>
          <a:prstGeom prst="plus">
            <a:avLst>
              <a:gd name="adj" fmla="val 39516"/>
            </a:avLst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72" name="Rectangle 71">
            <a:extLst>
              <a:ext uri="{FF2B5EF4-FFF2-40B4-BE49-F238E27FC236}">
                <a16:creationId xmlns:a16="http://schemas.microsoft.com/office/drawing/2014/main" id="{233F0DEE-0C91-A94B-BED4-444EDE341B0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9881559" y="976630"/>
            <a:ext cx="1336774" cy="120142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897067225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3" name="Rectangle 56">
            <a:extLst>
              <a:ext uri="{FF2B5EF4-FFF2-40B4-BE49-F238E27FC236}">
                <a16:creationId xmlns:a16="http://schemas.microsoft.com/office/drawing/2014/main" id="{1D227D51-204B-ED48-AF9A-0BE9633FE04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224243" y="1096772"/>
            <a:ext cx="6503180" cy="5761228"/>
          </a:xfrm>
          <a:prstGeom prst="rect">
            <a:avLst/>
          </a:prstGeom>
          <a:solidFill>
            <a:schemeClr val="bg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4" name="Cross 58">
            <a:extLst>
              <a:ext uri="{FF2B5EF4-FFF2-40B4-BE49-F238E27FC236}">
                <a16:creationId xmlns:a16="http://schemas.microsoft.com/office/drawing/2014/main" id="{57A23F45-CDAE-8A40-8DE7-92A0BBC119B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016811" y="5624450"/>
            <a:ext cx="524933" cy="524933"/>
          </a:xfrm>
          <a:prstGeom prst="plus">
            <a:avLst>
              <a:gd name="adj" fmla="val 39516"/>
            </a:avLst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5" name="Rectangle 60">
            <a:extLst>
              <a:ext uri="{FF2B5EF4-FFF2-40B4-BE49-F238E27FC236}">
                <a16:creationId xmlns:a16="http://schemas.microsoft.com/office/drawing/2014/main" id="{68546383-CCC4-544B-B0D8-DE78DE39BB7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9881559" y="976630"/>
            <a:ext cx="1336774" cy="120142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 useBgFill="1">
        <p:nvSpPr>
          <p:cNvPr id="116" name="Rectangle 62">
            <a:extLst>
              <a:ext uri="{FF2B5EF4-FFF2-40B4-BE49-F238E27FC236}">
                <a16:creationId xmlns:a16="http://schemas.microsoft.com/office/drawing/2014/main" id="{6CA2C65D-0168-1245-86C8-62A8A6F7B81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7" name="Rectangle 64">
            <a:extLst>
              <a:ext uri="{FF2B5EF4-FFF2-40B4-BE49-F238E27FC236}">
                <a16:creationId xmlns:a16="http://schemas.microsoft.com/office/drawing/2014/main" id="{755E9273-3717-C94C-9BFF-75E87E47C46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9881559" y="976630"/>
            <a:ext cx="1336774" cy="120142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D3AD406C-FB1E-DBED-BD1D-3C8AFE8C545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64695" y="180474"/>
            <a:ext cx="7543800" cy="6436893"/>
          </a:xfrm>
        </p:spPr>
        <p:txBody>
          <a:bodyPr vert="horz" lIns="91440" tIns="45720" rIns="91440" bIns="45720" rtlCol="0" anchor="b">
            <a:normAutofit fontScale="90000"/>
          </a:bodyPr>
          <a:lstStyle/>
          <a:p>
            <a:pPr>
              <a:lnSpc>
                <a:spcPct val="90000"/>
              </a:lnSpc>
            </a:pPr>
            <a:br>
              <a:rPr lang="en-US" sz="1500" kern="1200" spc="-150" dirty="0">
                <a:latin typeface="Arial" panose="020B0604020202020204" pitchFamily="34" charset="0"/>
                <a:cs typeface="Arial" panose="020B0604020202020204" pitchFamily="34" charset="0"/>
              </a:rPr>
            </a:br>
            <a:br>
              <a:rPr lang="en-US" sz="1500" spc="-150" dirty="0">
                <a:latin typeface="Arial" panose="020B0604020202020204" pitchFamily="34" charset="0"/>
                <a:cs typeface="Arial" panose="020B0604020202020204" pitchFamily="34" charset="0"/>
              </a:rPr>
            </a:br>
            <a:br>
              <a:rPr lang="en-US" sz="1500" spc="-150" dirty="0">
                <a:latin typeface="Arial" panose="020B0604020202020204" pitchFamily="34" charset="0"/>
                <a:cs typeface="Arial" panose="020B0604020202020204" pitchFamily="34" charset="0"/>
              </a:rPr>
            </a:br>
            <a:br>
              <a:rPr lang="en-US" sz="1500" spc="-150" dirty="0">
                <a:latin typeface="Arial" panose="020B0604020202020204" pitchFamily="34" charset="0"/>
                <a:cs typeface="Arial" panose="020B0604020202020204" pitchFamily="34" charset="0"/>
              </a:rPr>
            </a:br>
            <a:br>
              <a:rPr lang="en-US" sz="2200" spc="-150" dirty="0">
                <a:latin typeface="Arial Hebrew" pitchFamily="2" charset="-79"/>
                <a:cs typeface="Arial Hebrew" pitchFamily="2" charset="-79"/>
              </a:rPr>
            </a:br>
            <a:br>
              <a:rPr lang="en-US" sz="2200" spc="-150" dirty="0">
                <a:latin typeface="Arial Hebrew" pitchFamily="2" charset="-79"/>
                <a:cs typeface="Arial Hebrew" pitchFamily="2" charset="-79"/>
              </a:rPr>
            </a:br>
            <a:br>
              <a:rPr lang="en-US" sz="2200" spc="-150" dirty="0">
                <a:latin typeface="Arial Hebrew" pitchFamily="2" charset="-79"/>
                <a:cs typeface="Arial Hebrew" pitchFamily="2" charset="-79"/>
              </a:rPr>
            </a:br>
            <a:r>
              <a:rPr lang="en-US" sz="2200" kern="1200" spc="-150" dirty="0">
                <a:latin typeface="Arial Hebrew" pitchFamily="2" charset="-79"/>
                <a:cs typeface="Arial Hebrew" pitchFamily="2" charset="-79"/>
              </a:rPr>
              <a:t>EXTERNAL  ENVIRONMENTAL  FACTORS</a:t>
            </a:r>
            <a:br>
              <a:rPr lang="en-US" sz="2200" kern="1200" spc="-150" dirty="0">
                <a:latin typeface="Arial Hebrew" pitchFamily="2" charset="-79"/>
                <a:cs typeface="Arial Hebrew" pitchFamily="2" charset="-79"/>
              </a:rPr>
            </a:br>
            <a:br>
              <a:rPr lang="en-US" sz="2200" spc="-150" dirty="0">
                <a:latin typeface="Arial Hebrew" pitchFamily="2" charset="-79"/>
                <a:cs typeface="Arial Hebrew" pitchFamily="2" charset="-79"/>
              </a:rPr>
            </a:br>
            <a:r>
              <a:rPr lang="en-US" sz="2200" spc="-150" dirty="0">
                <a:latin typeface="Arial Hebrew" pitchFamily="2" charset="-79"/>
                <a:cs typeface="Arial Hebrew" pitchFamily="2" charset="-79"/>
              </a:rPr>
              <a:t>T</a:t>
            </a:r>
            <a:r>
              <a:rPr lang="en-US" sz="2200" kern="1200" spc="-150" dirty="0">
                <a:latin typeface="Arial Hebrew" pitchFamily="2" charset="-79"/>
                <a:cs typeface="Arial Hebrew" pitchFamily="2" charset="-79"/>
              </a:rPr>
              <a:t>echnology</a:t>
            </a:r>
            <a:r>
              <a:rPr lang="en-US" sz="2200" spc="-150" dirty="0">
                <a:latin typeface="Arial Hebrew" pitchFamily="2" charset="-79"/>
                <a:cs typeface="Arial Hebrew" pitchFamily="2" charset="-79"/>
              </a:rPr>
              <a:t>  is </a:t>
            </a:r>
            <a:r>
              <a:rPr lang="en-US" sz="2200" kern="1200" spc="-150" dirty="0">
                <a:latin typeface="Arial Hebrew" pitchFamily="2" charset="-79"/>
                <a:cs typeface="Arial Hebrew" pitchFamily="2" charset="-79"/>
              </a:rPr>
              <a:t> </a:t>
            </a:r>
            <a:r>
              <a:rPr lang="en-US" sz="2200" spc="-150" dirty="0">
                <a:latin typeface="Arial Hebrew" pitchFamily="2" charset="-79"/>
                <a:cs typeface="Arial Hebrew" pitchFamily="2" charset="-79"/>
              </a:rPr>
              <a:t> </a:t>
            </a:r>
            <a:r>
              <a:rPr lang="en-US" sz="2200" kern="1200" spc="-150" dirty="0">
                <a:latin typeface="Arial Hebrew" pitchFamily="2" charset="-79"/>
                <a:cs typeface="Arial Hebrew" pitchFamily="2" charset="-79"/>
              </a:rPr>
              <a:t>central</a:t>
            </a:r>
            <a:r>
              <a:rPr lang="en-US" sz="2200" spc="-150" dirty="0">
                <a:latin typeface="Arial Hebrew" pitchFamily="2" charset="-79"/>
                <a:cs typeface="Arial Hebrew" pitchFamily="2" charset="-79"/>
              </a:rPr>
              <a:t> </a:t>
            </a:r>
            <a:r>
              <a:rPr lang="en-US" sz="2200" kern="1200" spc="-150" dirty="0">
                <a:latin typeface="Arial Hebrew" pitchFamily="2" charset="-79"/>
                <a:cs typeface="Arial Hebrew" pitchFamily="2" charset="-79"/>
              </a:rPr>
              <a:t> to</a:t>
            </a:r>
            <a:r>
              <a:rPr lang="en-US" sz="2200" spc="-150" dirty="0">
                <a:latin typeface="Arial Hebrew" pitchFamily="2" charset="-79"/>
                <a:cs typeface="Arial Hebrew" pitchFamily="2" charset="-79"/>
              </a:rPr>
              <a:t> </a:t>
            </a:r>
            <a:r>
              <a:rPr lang="en-US" sz="2200" kern="1200" spc="-150" dirty="0">
                <a:latin typeface="Arial Hebrew" pitchFamily="2" charset="-79"/>
                <a:cs typeface="Arial Hebrew" pitchFamily="2" charset="-79"/>
              </a:rPr>
              <a:t> business</a:t>
            </a:r>
            <a:br>
              <a:rPr lang="en-US" sz="2200" kern="1200" spc="-150" dirty="0">
                <a:latin typeface="Arial Hebrew" pitchFamily="2" charset="-79"/>
                <a:cs typeface="Arial Hebrew" pitchFamily="2" charset="-79"/>
              </a:rPr>
            </a:br>
            <a:br>
              <a:rPr lang="en-US" sz="2200" spc="-150" dirty="0">
                <a:latin typeface="Arial Hebrew" pitchFamily="2" charset="-79"/>
                <a:cs typeface="Arial Hebrew" pitchFamily="2" charset="-79"/>
              </a:rPr>
            </a:br>
            <a:r>
              <a:rPr lang="en-US" sz="2200" kern="1200" spc="-150" dirty="0">
                <a:latin typeface="Arial Hebrew" pitchFamily="2" charset="-79"/>
                <a:cs typeface="Arial Hebrew" pitchFamily="2" charset="-79"/>
              </a:rPr>
              <a:t>Economical</a:t>
            </a:r>
            <a:r>
              <a:rPr lang="en-US" sz="2200" spc="-150" dirty="0">
                <a:latin typeface="Arial Hebrew" pitchFamily="2" charset="-79"/>
                <a:cs typeface="Arial Hebrew" pitchFamily="2" charset="-79"/>
              </a:rPr>
              <a:t> </a:t>
            </a:r>
            <a:r>
              <a:rPr lang="en-US" sz="2200" kern="1200" spc="-150" dirty="0">
                <a:latin typeface="Arial Hebrew" pitchFamily="2" charset="-79"/>
                <a:cs typeface="Arial Hebrew" pitchFamily="2" charset="-79"/>
              </a:rPr>
              <a:t> </a:t>
            </a:r>
            <a:r>
              <a:rPr lang="en-US" sz="2200" spc="-150" dirty="0">
                <a:latin typeface="Arial Hebrew" pitchFamily="2" charset="-79"/>
                <a:cs typeface="Arial Hebrew" pitchFamily="2" charset="-79"/>
              </a:rPr>
              <a:t>   </a:t>
            </a:r>
            <a:r>
              <a:rPr lang="en-US" sz="2200" kern="1200" spc="-150" dirty="0">
                <a:latin typeface="Arial Hebrew" pitchFamily="2" charset="-79"/>
                <a:cs typeface="Arial Hebrew" pitchFamily="2" charset="-79"/>
              </a:rPr>
              <a:t>factors</a:t>
            </a:r>
            <a:br>
              <a:rPr lang="en-US" sz="2200" kern="1200" spc="-150" dirty="0">
                <a:latin typeface="Arial Hebrew" pitchFamily="2" charset="-79"/>
                <a:cs typeface="Arial Hebrew" pitchFamily="2" charset="-79"/>
              </a:rPr>
            </a:br>
            <a:br>
              <a:rPr lang="en-US" sz="2200" spc="-150" dirty="0">
                <a:latin typeface="Arial Hebrew" pitchFamily="2" charset="-79"/>
                <a:cs typeface="Arial Hebrew" pitchFamily="2" charset="-79"/>
              </a:rPr>
            </a:br>
            <a:r>
              <a:rPr lang="en-US" sz="2200" kern="1200" spc="-150" dirty="0">
                <a:latin typeface="Arial Hebrew" pitchFamily="2" charset="-79"/>
                <a:cs typeface="Arial Hebrew" pitchFamily="2" charset="-79"/>
              </a:rPr>
              <a:t>Political</a:t>
            </a:r>
            <a:r>
              <a:rPr lang="en-US" sz="2200" spc="-150" dirty="0">
                <a:latin typeface="Arial Hebrew" pitchFamily="2" charset="-79"/>
                <a:cs typeface="Arial Hebrew" pitchFamily="2" charset="-79"/>
              </a:rPr>
              <a:t> </a:t>
            </a:r>
            <a:r>
              <a:rPr lang="en-US" sz="2200" kern="1200" spc="-150" dirty="0">
                <a:latin typeface="Arial Hebrew" pitchFamily="2" charset="-79"/>
                <a:cs typeface="Arial Hebrew" pitchFamily="2" charset="-79"/>
              </a:rPr>
              <a:t> </a:t>
            </a:r>
            <a:r>
              <a:rPr lang="en-US" sz="2200" spc="-150" dirty="0">
                <a:latin typeface="Arial Hebrew" pitchFamily="2" charset="-79"/>
                <a:cs typeface="Arial Hebrew" pitchFamily="2" charset="-79"/>
              </a:rPr>
              <a:t> </a:t>
            </a:r>
            <a:r>
              <a:rPr lang="en-US" sz="2200" kern="1200" spc="-150" dirty="0">
                <a:latin typeface="Arial Hebrew" pitchFamily="2" charset="-79"/>
                <a:cs typeface="Arial Hebrew" pitchFamily="2" charset="-79"/>
              </a:rPr>
              <a:t>&amp;</a:t>
            </a:r>
            <a:r>
              <a:rPr lang="en-US" sz="2200" spc="-150" dirty="0">
                <a:latin typeface="Arial Hebrew" pitchFamily="2" charset="-79"/>
                <a:cs typeface="Arial Hebrew" pitchFamily="2" charset="-79"/>
              </a:rPr>
              <a:t> </a:t>
            </a:r>
            <a:r>
              <a:rPr lang="en-US" sz="2200" kern="1200" spc="-150" dirty="0">
                <a:latin typeface="Arial Hebrew" pitchFamily="2" charset="-79"/>
                <a:cs typeface="Arial Hebrew" pitchFamily="2" charset="-79"/>
              </a:rPr>
              <a:t> legal</a:t>
            </a:r>
            <a:r>
              <a:rPr lang="en-US" sz="2200" spc="-150" dirty="0">
                <a:latin typeface="Arial Hebrew" pitchFamily="2" charset="-79"/>
                <a:cs typeface="Arial Hebrew" pitchFamily="2" charset="-79"/>
              </a:rPr>
              <a:t> </a:t>
            </a:r>
            <a:r>
              <a:rPr lang="en-US" sz="2200" kern="1200" spc="-150" dirty="0">
                <a:latin typeface="Arial Hebrew" pitchFamily="2" charset="-79"/>
                <a:cs typeface="Arial Hebrew" pitchFamily="2" charset="-79"/>
              </a:rPr>
              <a:t> </a:t>
            </a:r>
            <a:r>
              <a:rPr lang="en-US" sz="2200" spc="-150" dirty="0">
                <a:latin typeface="Arial Hebrew" pitchFamily="2" charset="-79"/>
                <a:cs typeface="Arial Hebrew" pitchFamily="2" charset="-79"/>
              </a:rPr>
              <a:t> </a:t>
            </a:r>
            <a:r>
              <a:rPr lang="en-US" sz="2200" kern="1200" spc="-150" dirty="0">
                <a:latin typeface="Arial Hebrew" pitchFamily="2" charset="-79"/>
                <a:cs typeface="Arial Hebrew" pitchFamily="2" charset="-79"/>
              </a:rPr>
              <a:t>factors </a:t>
            </a:r>
            <a:br>
              <a:rPr lang="en-US" sz="2200" kern="1200" spc="-150" dirty="0">
                <a:latin typeface="Arial Hebrew" pitchFamily="2" charset="-79"/>
                <a:cs typeface="Arial Hebrew" pitchFamily="2" charset="-79"/>
              </a:rPr>
            </a:br>
            <a:br>
              <a:rPr lang="en-US" sz="1600" spc="-150" dirty="0">
                <a:latin typeface="Arial Hebrew Scholar" pitchFamily="2" charset="-79"/>
                <a:cs typeface="Arial Hebrew Scholar" pitchFamily="2" charset="-79"/>
              </a:rPr>
            </a:br>
            <a:r>
              <a:rPr lang="en-US" sz="2200" kern="1200" spc="-150" dirty="0">
                <a:latin typeface="Arial Hebrew" pitchFamily="2" charset="-79"/>
                <a:cs typeface="Arial Hebrew" pitchFamily="2" charset="-79"/>
              </a:rPr>
              <a:t>Demographic  factors</a:t>
            </a:r>
            <a:r>
              <a:rPr lang="en-US" sz="2200" spc="-150" dirty="0">
                <a:latin typeface="Arial Hebrew" pitchFamily="2" charset="-79"/>
                <a:cs typeface="Arial Hebrew" pitchFamily="2" charset="-79"/>
              </a:rPr>
              <a:t>  </a:t>
            </a:r>
            <a:r>
              <a:rPr lang="en-US" sz="2200" kern="1200" spc="-150" dirty="0">
                <a:latin typeface="Arial Hebrew" pitchFamily="2" charset="-79"/>
                <a:cs typeface="Arial Hebrew" pitchFamily="2" charset="-79"/>
              </a:rPr>
              <a:t>(age, gender,  education level, etc.)</a:t>
            </a:r>
            <a:br>
              <a:rPr lang="en-US" sz="2200" kern="1200" spc="-150" dirty="0">
                <a:latin typeface="Arial Hebrew" pitchFamily="2" charset="-79"/>
                <a:cs typeface="Arial Hebrew" pitchFamily="2" charset="-79"/>
              </a:rPr>
            </a:br>
            <a:br>
              <a:rPr lang="en-US" sz="2200" spc="-150" dirty="0">
                <a:latin typeface="Arial Hebrew" pitchFamily="2" charset="-79"/>
                <a:cs typeface="Arial Hebrew" pitchFamily="2" charset="-79"/>
              </a:rPr>
            </a:br>
            <a:r>
              <a:rPr lang="en-US" sz="2200" kern="1200" spc="-150" dirty="0">
                <a:latin typeface="Arial Hebrew" pitchFamily="2" charset="-79"/>
                <a:cs typeface="Arial Hebrew" pitchFamily="2" charset="-79"/>
              </a:rPr>
              <a:t>Competitive</a:t>
            </a:r>
            <a:r>
              <a:rPr lang="en-US" sz="2200" spc="-150" dirty="0">
                <a:latin typeface="Arial Hebrew" pitchFamily="2" charset="-79"/>
                <a:cs typeface="Arial Hebrew" pitchFamily="2" charset="-79"/>
              </a:rPr>
              <a:t> </a:t>
            </a:r>
            <a:r>
              <a:rPr lang="en-US" sz="2200" kern="1200" spc="-150" dirty="0">
                <a:latin typeface="Arial Hebrew" pitchFamily="2" charset="-79"/>
                <a:cs typeface="Arial Hebrew" pitchFamily="2" charset="-79"/>
              </a:rPr>
              <a:t> </a:t>
            </a:r>
            <a:r>
              <a:rPr lang="en-US" sz="2200" spc="-150" dirty="0">
                <a:latin typeface="Arial Hebrew" pitchFamily="2" charset="-79"/>
                <a:cs typeface="Arial Hebrew" pitchFamily="2" charset="-79"/>
              </a:rPr>
              <a:t>  </a:t>
            </a:r>
            <a:r>
              <a:rPr lang="en-US" sz="2200" kern="1200" spc="-150" dirty="0">
                <a:latin typeface="Arial Hebrew" pitchFamily="2" charset="-79"/>
                <a:cs typeface="Arial Hebrew" pitchFamily="2" charset="-79"/>
              </a:rPr>
              <a:t>factors</a:t>
            </a:r>
            <a:br>
              <a:rPr lang="en-US" sz="2200" kern="1200" spc="-150" dirty="0">
                <a:latin typeface="Arial Hebrew" pitchFamily="2" charset="-79"/>
                <a:cs typeface="Arial Hebrew" pitchFamily="2" charset="-79"/>
              </a:rPr>
            </a:br>
            <a:br>
              <a:rPr lang="en-US" sz="2200" kern="1200" spc="-150" dirty="0">
                <a:latin typeface="Arial Hebrew" pitchFamily="2" charset="-79"/>
                <a:cs typeface="Arial Hebrew" pitchFamily="2" charset="-79"/>
              </a:rPr>
            </a:br>
            <a:r>
              <a:rPr lang="en-US" sz="2200" spc="-150" dirty="0">
                <a:latin typeface="Arial Hebrew" pitchFamily="2" charset="-79"/>
                <a:cs typeface="Arial Hebrew" pitchFamily="2" charset="-79"/>
              </a:rPr>
              <a:t>Semenenko</a:t>
            </a:r>
            <a:r>
              <a:rPr lang="en-US" sz="2200" kern="1200" spc="-150" dirty="0">
                <a:latin typeface="Arial Hebrew" pitchFamily="2" charset="-79"/>
                <a:cs typeface="Arial Hebrew" pitchFamily="2" charset="-79"/>
              </a:rPr>
              <a:t>,</a:t>
            </a:r>
            <a:r>
              <a:rPr lang="en-US" sz="2200" spc="-150" dirty="0">
                <a:latin typeface="Arial Hebrew" pitchFamily="2" charset="-79"/>
                <a:cs typeface="Arial Hebrew" pitchFamily="2" charset="-79"/>
              </a:rPr>
              <a:t> </a:t>
            </a:r>
            <a:r>
              <a:rPr lang="en-US" sz="2200" kern="1200" spc="-150" dirty="0">
                <a:latin typeface="Arial Hebrew" pitchFamily="2" charset="-79"/>
                <a:cs typeface="Arial Hebrew" pitchFamily="2" charset="-79"/>
              </a:rPr>
              <a:t> et</a:t>
            </a:r>
            <a:r>
              <a:rPr lang="en-US" sz="2200" spc="-150" dirty="0">
                <a:latin typeface="Arial Hebrew" pitchFamily="2" charset="-79"/>
                <a:cs typeface="Arial Hebrew" pitchFamily="2" charset="-79"/>
              </a:rPr>
              <a:t> </a:t>
            </a:r>
            <a:r>
              <a:rPr lang="en-US" sz="2200" kern="1200" spc="-150" dirty="0">
                <a:latin typeface="Arial Hebrew" pitchFamily="2" charset="-79"/>
                <a:cs typeface="Arial Hebrew" pitchFamily="2" charset="-79"/>
              </a:rPr>
              <a:t> </a:t>
            </a:r>
            <a:r>
              <a:rPr lang="en-US" sz="2200" spc="-150" dirty="0">
                <a:latin typeface="Arial Hebrew" pitchFamily="2" charset="-79"/>
                <a:cs typeface="Arial Hebrew" pitchFamily="2" charset="-79"/>
              </a:rPr>
              <a:t> a l </a:t>
            </a:r>
            <a:r>
              <a:rPr lang="en-US" sz="2200" kern="1200" spc="-150" dirty="0">
                <a:latin typeface="Arial Hebrew" pitchFamily="2" charset="-79"/>
                <a:cs typeface="Arial Hebrew" pitchFamily="2" charset="-79"/>
              </a:rPr>
              <a:t> </a:t>
            </a:r>
            <a:r>
              <a:rPr lang="en-US" sz="2200" spc="-150" dirty="0">
                <a:latin typeface="Arial Hebrew" pitchFamily="2" charset="-79"/>
                <a:cs typeface="Arial Hebrew" pitchFamily="2" charset="-79"/>
              </a:rPr>
              <a:t>     </a:t>
            </a:r>
            <a:r>
              <a:rPr lang="en-US" sz="2200" kern="1200" spc="-150" dirty="0">
                <a:latin typeface="Arial Hebrew" pitchFamily="2" charset="-79"/>
                <a:cs typeface="Arial Hebrew" pitchFamily="2" charset="-79"/>
              </a:rPr>
              <a:t>2020)</a:t>
            </a:r>
            <a:br>
              <a:rPr lang="en-US" sz="2200" dirty="0">
                <a:latin typeface="Arial Hebrew" pitchFamily="2" charset="-79"/>
                <a:cs typeface="Arial Hebrew" pitchFamily="2" charset="-79"/>
              </a:rPr>
            </a:br>
            <a:br>
              <a:rPr lang="en-US" sz="2200" dirty="0">
                <a:latin typeface="Arial Hebrew" pitchFamily="2" charset="-79"/>
                <a:cs typeface="Arial Hebrew" pitchFamily="2" charset="-79"/>
              </a:rPr>
            </a:br>
            <a:r>
              <a:rPr lang="en-US" sz="2200" dirty="0">
                <a:latin typeface="Arial Hebrew" pitchFamily="2" charset="-79"/>
                <a:ea typeface="+mj-lt"/>
                <a:cs typeface="Arial Hebrew" pitchFamily="2" charset="-79"/>
              </a:rPr>
              <a:t>Armstrong,  and Taylor, (2023)</a:t>
            </a:r>
            <a:endParaRPr lang="en-US" sz="2200" spc="-150" dirty="0">
              <a:latin typeface="Arial Hebrew" pitchFamily="2" charset="-79"/>
              <a:cs typeface="Arial Hebrew" pitchFamily="2" charset="-79"/>
            </a:endParaRPr>
          </a:p>
          <a:p>
            <a:pPr>
              <a:lnSpc>
                <a:spcPct val="90000"/>
              </a:lnSpc>
            </a:pPr>
            <a:endParaRPr lang="en-US" sz="2200" kern="1200" dirty="0">
              <a:latin typeface="Arial Hebrew" pitchFamily="2" charset="-79"/>
              <a:cs typeface="Arial Hebrew" pitchFamily="2" charset="-79"/>
            </a:endParaRPr>
          </a:p>
          <a:p>
            <a:pPr>
              <a:lnSpc>
                <a:spcPct val="90000"/>
              </a:lnSpc>
            </a:pPr>
            <a:br>
              <a:rPr lang="en-US" sz="1500" kern="1200" spc="-150" dirty="0"/>
            </a:br>
            <a:br>
              <a:rPr lang="en-US" sz="1500" kern="1200" spc="-150" dirty="0"/>
            </a:br>
            <a:br>
              <a:rPr lang="en-US" sz="1500" kern="1200" spc="-150" dirty="0"/>
            </a:br>
            <a:br>
              <a:rPr lang="en-US" sz="1500" kern="1200" spc="-150" dirty="0"/>
            </a:br>
            <a:br>
              <a:rPr lang="en-US" sz="1500" kern="1200" spc="-150" dirty="0"/>
            </a:br>
            <a:br>
              <a:rPr lang="en-US" sz="1500" kern="1200" spc="-150" dirty="0"/>
            </a:br>
            <a:endParaRPr lang="en-US" sz="1500" kern="1200" spc="-150" dirty="0">
              <a:solidFill>
                <a:schemeClr val="tx1"/>
              </a:solidFill>
              <a:latin typeface="+mj-lt"/>
              <a:ea typeface="+mj-ea"/>
              <a:cs typeface="+mj-cs"/>
            </a:endParaRPr>
          </a:p>
        </p:txBody>
      </p:sp>
      <p:pic>
        <p:nvPicPr>
          <p:cNvPr id="4" name="Picture 4">
            <a:extLst>
              <a:ext uri="{FF2B5EF4-FFF2-40B4-BE49-F238E27FC236}">
                <a16:creationId xmlns:a16="http://schemas.microsoft.com/office/drawing/2014/main" id="{9959304A-38CE-0857-BB2A-AD4CD417AB3F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734162" y="756936"/>
            <a:ext cx="5122333" cy="5583640"/>
          </a:xfrm>
          <a:prstGeom prst="rect">
            <a:avLst/>
          </a:prstGeom>
        </p:spPr>
      </p:pic>
      <p:sp>
        <p:nvSpPr>
          <p:cNvPr id="118" name="Cross 66">
            <a:extLst>
              <a:ext uri="{FF2B5EF4-FFF2-40B4-BE49-F238E27FC236}">
                <a16:creationId xmlns:a16="http://schemas.microsoft.com/office/drawing/2014/main" id="{8FF2C30B-C8A1-7E4F-9E2A-C1B204E5102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174749" y="5624450"/>
            <a:ext cx="524933" cy="524933"/>
          </a:xfrm>
          <a:prstGeom prst="plus">
            <a:avLst>
              <a:gd name="adj" fmla="val 39516"/>
            </a:avLst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46311177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100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4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3" name="Rectangle 102">
            <a:extLst>
              <a:ext uri="{FF2B5EF4-FFF2-40B4-BE49-F238E27FC236}">
                <a16:creationId xmlns:a16="http://schemas.microsoft.com/office/drawing/2014/main" id="{1D227D51-204B-ED48-AF9A-0BE9633FE04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224243" y="1096772"/>
            <a:ext cx="6503180" cy="5761228"/>
          </a:xfrm>
          <a:prstGeom prst="rect">
            <a:avLst/>
          </a:prstGeom>
          <a:solidFill>
            <a:schemeClr val="bg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5" name="Cross 104">
            <a:extLst>
              <a:ext uri="{FF2B5EF4-FFF2-40B4-BE49-F238E27FC236}">
                <a16:creationId xmlns:a16="http://schemas.microsoft.com/office/drawing/2014/main" id="{57A23F45-CDAE-8A40-8DE7-92A0BBC119B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016811" y="5624450"/>
            <a:ext cx="524933" cy="524933"/>
          </a:xfrm>
          <a:prstGeom prst="plus">
            <a:avLst>
              <a:gd name="adj" fmla="val 39516"/>
            </a:avLst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7" name="Rectangle 106">
            <a:extLst>
              <a:ext uri="{FF2B5EF4-FFF2-40B4-BE49-F238E27FC236}">
                <a16:creationId xmlns:a16="http://schemas.microsoft.com/office/drawing/2014/main" id="{68546383-CCC4-544B-B0D8-DE78DE39BB7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9881559" y="976630"/>
            <a:ext cx="1336774" cy="120142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 useBgFill="1">
        <p:nvSpPr>
          <p:cNvPr id="109" name="Rectangle 108">
            <a:extLst>
              <a:ext uri="{FF2B5EF4-FFF2-40B4-BE49-F238E27FC236}">
                <a16:creationId xmlns:a16="http://schemas.microsoft.com/office/drawing/2014/main" id="{6CA2C65D-0168-1245-86C8-62A8A6F7B81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6" name="Picture 5" descr="Light bulb on yellow background with sketched light beams and cord">
            <a:extLst>
              <a:ext uri="{FF2B5EF4-FFF2-40B4-BE49-F238E27FC236}">
                <a16:creationId xmlns:a16="http://schemas.microsoft.com/office/drawing/2014/main" id="{799F024C-DE88-B5B7-7FB3-8DA35E2F0DBC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t="15712" r="-2" b="4267"/>
          <a:stretch/>
        </p:blipFill>
        <p:spPr>
          <a:xfrm>
            <a:off x="5224242" y="348926"/>
            <a:ext cx="6967758" cy="3428990"/>
          </a:xfrm>
          <a:prstGeom prst="rect">
            <a:avLst/>
          </a:prstGeom>
        </p:spPr>
      </p:pic>
      <p:pic>
        <p:nvPicPr>
          <p:cNvPr id="3" name="Picture 3">
            <a:extLst>
              <a:ext uri="{FF2B5EF4-FFF2-40B4-BE49-F238E27FC236}">
                <a16:creationId xmlns:a16="http://schemas.microsoft.com/office/drawing/2014/main" id="{6722DE00-89A8-4FD5-D739-E61AD7CEF567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t="19950" r="2" b="11154"/>
          <a:stretch/>
        </p:blipFill>
        <p:spPr>
          <a:xfrm>
            <a:off x="5224246" y="3429000"/>
            <a:ext cx="6967757" cy="3429001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E394B496-F67F-C318-D92A-61E140E28EF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68442" y="708617"/>
            <a:ext cx="5149516" cy="4464962"/>
          </a:xfrm>
          <a:solidFill>
            <a:schemeClr val="bg2"/>
          </a:solidFill>
        </p:spPr>
        <p:txBody>
          <a:bodyPr vert="horz" lIns="91440" tIns="45720" rIns="91440" bIns="45720" rtlCol="0" anchor="b">
            <a:normAutofit/>
          </a:bodyPr>
          <a:lstStyle/>
          <a:p>
            <a:pPr>
              <a:lnSpc>
                <a:spcPct val="90000"/>
              </a:lnSpc>
            </a:pPr>
            <a:r>
              <a:rPr lang="en-US" sz="2200" b="1" kern="1200" spc="-150" dirty="0">
                <a:solidFill>
                  <a:srgbClr val="C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DELIVERING     OUTSTANDING      CUSTOMER SERVICE</a:t>
            </a:r>
            <a:br>
              <a:rPr lang="en-US" sz="2200" kern="1200" spc="-15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</a:br>
            <a:br>
              <a:rPr lang="en-US" sz="2200" kern="1200" spc="-15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US" sz="2200" kern="1200" spc="-15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Management      responsibility    to      ensure customers       get    an    outstanding    service</a:t>
            </a:r>
            <a:br>
              <a:rPr lang="en-US" sz="2200" kern="1200" spc="-15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</a:br>
            <a:br>
              <a:rPr lang="en-US" sz="2200" kern="1200" spc="-15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US" sz="2200" kern="1200" spc="-15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Problem-solving</a:t>
            </a:r>
            <a:br>
              <a:rPr lang="en-US" sz="2200" kern="1200" spc="-15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</a:br>
            <a:br>
              <a:rPr lang="en-US" sz="2200" kern="1200" spc="-15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US" sz="2200" kern="1200" spc="-15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Communication abilities vital</a:t>
            </a:r>
            <a:br>
              <a:rPr lang="en-US" sz="2200" kern="1200" spc="-150" dirty="0">
                <a:solidFill>
                  <a:schemeClr val="tx1"/>
                </a:solidFill>
                <a:latin typeface="+mj-lt"/>
                <a:ea typeface="+mj-ea"/>
                <a:cs typeface="+mj-cs"/>
              </a:rPr>
            </a:br>
            <a:br>
              <a:rPr lang="en-US" sz="2200" kern="1200" spc="-150" dirty="0">
                <a:solidFill>
                  <a:schemeClr val="tx1"/>
                </a:solidFill>
                <a:latin typeface="+mj-lt"/>
                <a:ea typeface="+mj-ea"/>
                <a:cs typeface="+mj-cs"/>
              </a:rPr>
            </a:br>
            <a:br>
              <a:rPr lang="en-US" sz="2200" kern="1200" spc="-150" dirty="0">
                <a:solidFill>
                  <a:schemeClr val="tx1"/>
                </a:solidFill>
                <a:latin typeface="+mj-lt"/>
                <a:ea typeface="+mj-ea"/>
                <a:cs typeface="+mj-cs"/>
              </a:rPr>
            </a:br>
            <a:r>
              <a:rPr lang="en-US" sz="2200" kern="1200" spc="-150" dirty="0">
                <a:solidFill>
                  <a:schemeClr val="tx1"/>
                </a:solidFill>
                <a:latin typeface="+mj-lt"/>
                <a:ea typeface="+mj-ea"/>
                <a:cs typeface="+mj-cs"/>
              </a:rPr>
              <a:t>Calvert,et al  (2019)</a:t>
            </a:r>
          </a:p>
          <a:p>
            <a:pPr>
              <a:lnSpc>
                <a:spcPct val="90000"/>
              </a:lnSpc>
            </a:pPr>
            <a:endParaRPr lang="en-US" sz="2000" kern="1200" spc="-150" dirty="0">
              <a:solidFill>
                <a:schemeClr val="tx1"/>
              </a:solidFill>
              <a:latin typeface="+mj-lt"/>
              <a:ea typeface="+mj-ea"/>
              <a:cs typeface="+mj-cs"/>
            </a:endParaRPr>
          </a:p>
        </p:txBody>
      </p:sp>
      <p:sp>
        <p:nvSpPr>
          <p:cNvPr id="111" name="Cross 110">
            <a:extLst>
              <a:ext uri="{FF2B5EF4-FFF2-40B4-BE49-F238E27FC236}">
                <a16:creationId xmlns:a16="http://schemas.microsoft.com/office/drawing/2014/main" id="{4029224B-C0FC-EC47-B248-0D4271BC7FC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017558" y="5624450"/>
            <a:ext cx="524933" cy="524933"/>
          </a:xfrm>
          <a:prstGeom prst="plus">
            <a:avLst>
              <a:gd name="adj" fmla="val 39516"/>
            </a:avLst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3" name="Rectangle 112">
            <a:extLst>
              <a:ext uri="{FF2B5EF4-FFF2-40B4-BE49-F238E27FC236}">
                <a16:creationId xmlns:a16="http://schemas.microsoft.com/office/drawing/2014/main" id="{755E9273-3717-C94C-9BFF-75E87E47C46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9881559" y="976630"/>
            <a:ext cx="1336774" cy="120142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06560644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100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4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4" name="Rectangle 73">
            <a:extLst>
              <a:ext uri="{FF2B5EF4-FFF2-40B4-BE49-F238E27FC236}">
                <a16:creationId xmlns:a16="http://schemas.microsoft.com/office/drawing/2014/main" id="{1D227D51-204B-ED48-AF9A-0BE9633FE04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224243" y="1096772"/>
            <a:ext cx="6503180" cy="5761228"/>
          </a:xfrm>
          <a:prstGeom prst="rect">
            <a:avLst/>
          </a:prstGeom>
          <a:solidFill>
            <a:schemeClr val="bg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8" name="Cross 75">
            <a:extLst>
              <a:ext uri="{FF2B5EF4-FFF2-40B4-BE49-F238E27FC236}">
                <a16:creationId xmlns:a16="http://schemas.microsoft.com/office/drawing/2014/main" id="{57A23F45-CDAE-8A40-8DE7-92A0BBC119B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016811" y="5624450"/>
            <a:ext cx="524933" cy="524933"/>
          </a:xfrm>
          <a:prstGeom prst="plus">
            <a:avLst>
              <a:gd name="adj" fmla="val 39516"/>
            </a:avLst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9" name="Rectangle 77">
            <a:extLst>
              <a:ext uri="{FF2B5EF4-FFF2-40B4-BE49-F238E27FC236}">
                <a16:creationId xmlns:a16="http://schemas.microsoft.com/office/drawing/2014/main" id="{68546383-CCC4-544B-B0D8-DE78DE39BB7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9881559" y="976630"/>
            <a:ext cx="1336774" cy="120142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 useBgFill="1">
        <p:nvSpPr>
          <p:cNvPr id="90" name="Rectangle 79">
            <a:extLst>
              <a:ext uri="{FF2B5EF4-FFF2-40B4-BE49-F238E27FC236}">
                <a16:creationId xmlns:a16="http://schemas.microsoft.com/office/drawing/2014/main" id="{6CA2C65D-0168-1245-86C8-62A8A6F7B81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1" name="Rectangle 81">
            <a:extLst>
              <a:ext uri="{FF2B5EF4-FFF2-40B4-BE49-F238E27FC236}">
                <a16:creationId xmlns:a16="http://schemas.microsoft.com/office/drawing/2014/main" id="{755E9273-3717-C94C-9BFF-75E87E47C46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9881559" y="976630"/>
            <a:ext cx="1336774" cy="120142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9A17DCE2-B116-6351-28E1-892F424C5AF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97104" y="1625608"/>
            <a:ext cx="10601135" cy="2722164"/>
          </a:xfrm>
        </p:spPr>
        <p:txBody>
          <a:bodyPr vert="horz" lIns="91440" tIns="45720" rIns="91440" bIns="45720" rtlCol="0" anchor="t">
            <a:normAutofit fontScale="90000"/>
          </a:bodyPr>
          <a:lstStyle/>
          <a:p>
            <a:pPr marL="342900" indent="-342900">
              <a:lnSpc>
                <a:spcPct val="90000"/>
              </a:lnSpc>
              <a:buFont typeface="Arial" panose="020B0604020202020204" pitchFamily="34" charset="0"/>
              <a:buChar char="•"/>
            </a:pPr>
            <a:br>
              <a:rPr lang="en-US" sz="2700" kern="1200" spc="-15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</a:br>
            <a:br>
              <a:rPr lang="en-US" sz="2700" kern="1200" spc="-15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US" sz="2700" kern="1200" spc="-15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Profit earnings</a:t>
            </a:r>
            <a:br>
              <a:rPr lang="en-US" sz="2700" kern="1200" spc="-15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</a:br>
            <a:br>
              <a:rPr lang="en-US" sz="2700" kern="1200" spc="-15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US" sz="2700" kern="1200" spc="-15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Creation of customers/market share</a:t>
            </a:r>
            <a:br>
              <a:rPr lang="en-US" sz="2700" kern="1200" spc="-15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</a:br>
            <a:br>
              <a:rPr lang="en-US" sz="2700" kern="1200" spc="-15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US" sz="2700" kern="1200" spc="-150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Utilisation</a:t>
            </a:r>
            <a:r>
              <a:rPr lang="en-US" sz="2700" kern="1200" spc="-15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of resources and innovation</a:t>
            </a:r>
            <a:br>
              <a:rPr lang="en-US" sz="2700" kern="1200" spc="-15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</a:br>
            <a:br>
              <a:rPr lang="en-US" sz="2700" kern="1200" spc="-15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US" sz="2700" kern="1200" spc="-15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Increasing productivity</a:t>
            </a:r>
            <a:br>
              <a:rPr lang="en-US" sz="2000" kern="1200" spc="-150" dirty="0">
                <a:solidFill>
                  <a:schemeClr val="tx1"/>
                </a:solidFill>
                <a:latin typeface="+mj-lt"/>
                <a:ea typeface="+mj-ea"/>
                <a:cs typeface="+mj-cs"/>
              </a:rPr>
            </a:br>
            <a:br>
              <a:rPr lang="en-US" sz="2000" kern="1200" spc="-150" dirty="0">
                <a:solidFill>
                  <a:schemeClr val="tx1"/>
                </a:solidFill>
                <a:latin typeface="+mj-lt"/>
                <a:ea typeface="+mj-ea"/>
                <a:cs typeface="+mj-cs"/>
              </a:rPr>
            </a:br>
            <a:br>
              <a:rPr lang="en-US" sz="2000" kern="1200" spc="-150" dirty="0">
                <a:solidFill>
                  <a:schemeClr val="tx1"/>
                </a:solidFill>
                <a:latin typeface="+mj-lt"/>
                <a:ea typeface="+mj-ea"/>
                <a:cs typeface="+mj-cs"/>
              </a:rPr>
            </a:br>
            <a:br>
              <a:rPr lang="en-US" sz="2000" kern="1200" spc="-150" dirty="0">
                <a:solidFill>
                  <a:schemeClr val="tx1"/>
                </a:solidFill>
                <a:latin typeface="+mj-lt"/>
                <a:ea typeface="+mj-ea"/>
                <a:cs typeface="+mj-cs"/>
              </a:rPr>
            </a:br>
            <a:br>
              <a:rPr lang="en-US" sz="2000" kern="1200" spc="-150" dirty="0">
                <a:solidFill>
                  <a:schemeClr val="tx1"/>
                </a:solidFill>
                <a:latin typeface="+mj-lt"/>
                <a:ea typeface="+mj-ea"/>
                <a:cs typeface="+mj-cs"/>
              </a:rPr>
            </a:br>
            <a:br>
              <a:rPr lang="en-US" sz="2000" kern="1200" spc="-150" dirty="0">
                <a:solidFill>
                  <a:schemeClr val="tx1"/>
                </a:solidFill>
                <a:latin typeface="+mj-lt"/>
                <a:ea typeface="+mj-ea"/>
                <a:cs typeface="+mj-cs"/>
              </a:rPr>
            </a:br>
            <a:r>
              <a:rPr lang="en-US" sz="2000" kern="1200" spc="-15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Hoque, et al (2018)</a:t>
            </a:r>
          </a:p>
          <a:p>
            <a:pPr marL="342900" indent="-342900">
              <a:lnSpc>
                <a:spcPct val="90000"/>
              </a:lnSpc>
              <a:buFont typeface="Arial" panose="020B0604020202020204" pitchFamily="34" charset="0"/>
              <a:buChar char="•"/>
            </a:pPr>
            <a:br>
              <a:rPr lang="en-US" sz="2000" kern="1200" spc="-150" dirty="0">
                <a:solidFill>
                  <a:schemeClr val="tx1"/>
                </a:solidFill>
                <a:latin typeface="+mj-lt"/>
                <a:ea typeface="+mj-ea"/>
                <a:cs typeface="+mj-cs"/>
              </a:rPr>
            </a:br>
            <a:br>
              <a:rPr lang="en-US" sz="2000" kern="1200" spc="-150" dirty="0">
                <a:solidFill>
                  <a:schemeClr val="tx1"/>
                </a:solidFill>
                <a:latin typeface="+mj-lt"/>
                <a:ea typeface="+mj-ea"/>
                <a:cs typeface="+mj-cs"/>
              </a:rPr>
            </a:br>
            <a:br>
              <a:rPr lang="en-US" sz="2000" kern="1200" spc="-150" dirty="0">
                <a:solidFill>
                  <a:schemeClr val="tx1"/>
                </a:solidFill>
                <a:latin typeface="+mj-lt"/>
                <a:ea typeface="+mj-ea"/>
                <a:cs typeface="+mj-cs"/>
              </a:rPr>
            </a:br>
            <a:br>
              <a:rPr lang="en-US" sz="2000" kern="1200" spc="-150" dirty="0">
                <a:solidFill>
                  <a:schemeClr val="tx1"/>
                </a:solidFill>
                <a:latin typeface="+mj-lt"/>
                <a:ea typeface="+mj-ea"/>
                <a:cs typeface="+mj-cs"/>
              </a:rPr>
            </a:br>
            <a:br>
              <a:rPr lang="en-US" sz="2000" kern="1200" spc="-150" dirty="0">
                <a:solidFill>
                  <a:schemeClr val="tx1"/>
                </a:solidFill>
                <a:latin typeface="+mj-lt"/>
                <a:ea typeface="+mj-ea"/>
                <a:cs typeface="+mj-cs"/>
              </a:rPr>
            </a:br>
            <a:endParaRPr lang="en-US" sz="2000" kern="1200" spc="-150" dirty="0">
              <a:solidFill>
                <a:schemeClr val="tx1"/>
              </a:solidFill>
              <a:latin typeface="+mj-lt"/>
              <a:ea typeface="+mj-ea"/>
              <a:cs typeface="+mj-cs"/>
            </a:endParaRPr>
          </a:p>
        </p:txBody>
      </p:sp>
      <p:sp>
        <p:nvSpPr>
          <p:cNvPr id="92" name="Rectangle 83">
            <a:extLst>
              <a:ext uri="{FF2B5EF4-FFF2-40B4-BE49-F238E27FC236}">
                <a16:creationId xmlns:a16="http://schemas.microsoft.com/office/drawing/2014/main" id="{2D5E326D-D15A-0D40-BABF-2A29ADCB11A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1738231" y="1096772"/>
            <a:ext cx="453769" cy="5761228"/>
          </a:xfrm>
          <a:prstGeom prst="rect">
            <a:avLst/>
          </a:prstGeom>
          <a:solidFill>
            <a:schemeClr val="bg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chemeClr val="bg2"/>
              </a:solidFill>
            </a:endParaRPr>
          </a:p>
        </p:txBody>
      </p:sp>
      <p:sp>
        <p:nvSpPr>
          <p:cNvPr id="93" name="Cross 85">
            <a:extLst>
              <a:ext uri="{FF2B5EF4-FFF2-40B4-BE49-F238E27FC236}">
                <a16:creationId xmlns:a16="http://schemas.microsoft.com/office/drawing/2014/main" id="{808C1E48-F1CD-1641-A6AA-F05D6E4CB46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1531286" y="5618903"/>
            <a:ext cx="524933" cy="524933"/>
          </a:xfrm>
          <a:prstGeom prst="plus">
            <a:avLst>
              <a:gd name="adj" fmla="val 39516"/>
            </a:avLst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3449EDE2-E68B-2731-DCD7-1661C611D6C2}"/>
              </a:ext>
            </a:extLst>
          </p:cNvPr>
          <p:cNvSpPr txBox="1"/>
          <p:nvPr/>
        </p:nvSpPr>
        <p:spPr>
          <a:xfrm>
            <a:off x="1780673" y="926431"/>
            <a:ext cx="4812631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1800" b="1" kern="1200" spc="-150" dirty="0">
                <a:solidFill>
                  <a:srgbClr val="C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BUSINESS OBJECTIVES TO BE ACHIEVED</a:t>
            </a:r>
            <a:endParaRPr lang="en-US" b="1" dirty="0">
              <a:solidFill>
                <a:srgbClr val="C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89131998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13" name="Diagram 12">
            <a:extLst>
              <a:ext uri="{FF2B5EF4-FFF2-40B4-BE49-F238E27FC236}">
                <a16:creationId xmlns:a16="http://schemas.microsoft.com/office/drawing/2014/main" id="{A0080C6D-DAAB-1EED-186F-350535019BFB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2020462549"/>
              </p:ext>
            </p:extLst>
          </p:nvPr>
        </p:nvGraphicFramePr>
        <p:xfrm>
          <a:off x="2671010" y="216568"/>
          <a:ext cx="9083843" cy="5702969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15" name="TextBox 14">
            <a:extLst>
              <a:ext uri="{FF2B5EF4-FFF2-40B4-BE49-F238E27FC236}">
                <a16:creationId xmlns:a16="http://schemas.microsoft.com/office/drawing/2014/main" id="{F7B118B2-97EA-511C-3DB8-CC6DC4B69F7B}"/>
              </a:ext>
            </a:extLst>
          </p:cNvPr>
          <p:cNvSpPr txBox="1"/>
          <p:nvPr/>
        </p:nvSpPr>
        <p:spPr>
          <a:xfrm>
            <a:off x="1419727" y="4002324"/>
            <a:ext cx="3681664" cy="203132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endParaRPr lang="en-US" sz="1800" kern="1200" spc="-150" dirty="0">
              <a:solidFill>
                <a:schemeClr val="tx2"/>
              </a:solidFill>
              <a:latin typeface="+mj-lt"/>
              <a:ea typeface="+mj-ea"/>
              <a:cs typeface="+mj-cs"/>
            </a:endParaRPr>
          </a:p>
          <a:p>
            <a:endParaRPr lang="en-US" spc="-150" dirty="0">
              <a:solidFill>
                <a:schemeClr val="tx2"/>
              </a:solidFill>
              <a:latin typeface="+mj-lt"/>
              <a:ea typeface="+mj-ea"/>
              <a:cs typeface="+mj-cs"/>
            </a:endParaRPr>
          </a:p>
          <a:p>
            <a:endParaRPr lang="en-US" sz="1800" kern="1200" spc="-150" dirty="0">
              <a:solidFill>
                <a:schemeClr val="tx2"/>
              </a:solidFill>
              <a:latin typeface="+mj-lt"/>
              <a:ea typeface="+mj-ea"/>
              <a:cs typeface="+mj-cs"/>
            </a:endParaRPr>
          </a:p>
          <a:p>
            <a:endParaRPr lang="en-US" spc="-150" dirty="0">
              <a:solidFill>
                <a:schemeClr val="tx2"/>
              </a:solidFill>
              <a:latin typeface="+mj-lt"/>
              <a:ea typeface="+mj-ea"/>
              <a:cs typeface="+mj-cs"/>
            </a:endParaRPr>
          </a:p>
          <a:p>
            <a:endParaRPr lang="en-US" sz="1800" kern="1200" spc="-150" dirty="0">
              <a:solidFill>
                <a:schemeClr val="tx2"/>
              </a:solidFill>
              <a:latin typeface="+mj-lt"/>
              <a:ea typeface="+mj-ea"/>
              <a:cs typeface="+mj-cs"/>
            </a:endParaRPr>
          </a:p>
          <a:p>
            <a:endParaRPr lang="en-US" spc="-150" dirty="0">
              <a:solidFill>
                <a:schemeClr val="tx2"/>
              </a:solidFill>
              <a:latin typeface="+mj-lt"/>
              <a:ea typeface="+mj-ea"/>
              <a:cs typeface="+mj-cs"/>
            </a:endParaRPr>
          </a:p>
          <a:p>
            <a:r>
              <a:rPr lang="en-US" sz="1800" kern="1200" spc="-150" dirty="0">
                <a:solidFill>
                  <a:schemeClr val="tx2"/>
                </a:solidFill>
                <a:latin typeface="Arial" panose="020B0604020202020204" pitchFamily="34" charset="0"/>
                <a:ea typeface="+mj-ea"/>
                <a:cs typeface="Arial" panose="020B0604020202020204" pitchFamily="34" charset="0"/>
              </a:rPr>
              <a:t>Di Vaio, (2020</a:t>
            </a:r>
            <a:r>
              <a:rPr lang="en-US" sz="1800" kern="1200" spc="-150" dirty="0">
                <a:solidFill>
                  <a:schemeClr val="tx2"/>
                </a:solidFill>
                <a:latin typeface="+mj-lt"/>
                <a:ea typeface="+mj-ea"/>
                <a:cs typeface="+mj-cs"/>
              </a:rPr>
              <a:t>). </a:t>
            </a:r>
            <a:endParaRPr lang="en-US" dirty="0">
              <a:solidFill>
                <a:schemeClr val="tx2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176171187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9" name="Rectangle 46">
            <a:extLst>
              <a:ext uri="{FF2B5EF4-FFF2-40B4-BE49-F238E27FC236}">
                <a16:creationId xmlns:a16="http://schemas.microsoft.com/office/drawing/2014/main" id="{9F291BE0-7A7E-D04F-974F-9F4577FB2F4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163735" y="1096772"/>
            <a:ext cx="5571066" cy="5761228"/>
          </a:xfrm>
          <a:prstGeom prst="rect">
            <a:avLst/>
          </a:prstGeom>
          <a:solidFill>
            <a:schemeClr val="bg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60" name="Cross 48">
            <a:extLst>
              <a:ext uri="{FF2B5EF4-FFF2-40B4-BE49-F238E27FC236}">
                <a16:creationId xmlns:a16="http://schemas.microsoft.com/office/drawing/2014/main" id="{BD33FF1F-6094-0B4A-A3E4-6B0D9283DB4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1529484" y="5618903"/>
            <a:ext cx="524933" cy="524933"/>
          </a:xfrm>
          <a:prstGeom prst="plus">
            <a:avLst>
              <a:gd name="adj" fmla="val 39516"/>
            </a:avLst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61" name="Rectangle 50">
            <a:extLst>
              <a:ext uri="{FF2B5EF4-FFF2-40B4-BE49-F238E27FC236}">
                <a16:creationId xmlns:a16="http://schemas.microsoft.com/office/drawing/2014/main" id="{B78A6D9C-C7A5-414B-8CB7-E31470D7D28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9881559" y="976630"/>
            <a:ext cx="1336774" cy="120142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 useBgFill="1">
        <p:nvSpPr>
          <p:cNvPr id="62" name="Rectangle 52">
            <a:extLst>
              <a:ext uri="{FF2B5EF4-FFF2-40B4-BE49-F238E27FC236}">
                <a16:creationId xmlns:a16="http://schemas.microsoft.com/office/drawing/2014/main" id="{579E3846-8D0B-B14A-817A-7FAC9DDAB4D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AF58E2FA-94F1-1FCD-F396-4EBD87752D7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65149" y="685800"/>
            <a:ext cx="4114799" cy="1965471"/>
          </a:xfrm>
        </p:spPr>
        <p:txBody>
          <a:bodyPr vert="horz" lIns="91440" tIns="45720" rIns="91440" bIns="45720" rtlCol="0" anchor="t">
            <a:normAutofit/>
          </a:bodyPr>
          <a:lstStyle/>
          <a:p>
            <a:pPr>
              <a:lnSpc>
                <a:spcPct val="90000"/>
              </a:lnSpc>
            </a:pPr>
            <a:r>
              <a:rPr lang="en-US" sz="3100" b="1" kern="1200" dirty="0">
                <a:solidFill>
                  <a:srgbClr val="C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LEADERSHIP MODELS RECOMMENDED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48D8D375-63E4-11F7-EAE8-6CED7809D210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264695" y="2298032"/>
            <a:ext cx="5899039" cy="3874168"/>
          </a:xfrm>
        </p:spPr>
        <p:txBody>
          <a:bodyPr vert="horz" lIns="91440" tIns="45720" rIns="91440" bIns="45720" rtlCol="0">
            <a:normAutofit fontScale="25000" lnSpcReduction="20000"/>
          </a:bodyPr>
          <a:lstStyle/>
          <a:p>
            <a:pPr>
              <a:lnSpc>
                <a:spcPct val="170000"/>
              </a:lnSpc>
            </a:pPr>
            <a:r>
              <a:rPr lang="en-US" sz="7200" dirty="0">
                <a:solidFill>
                  <a:schemeClr val="accent4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LEADER/FOLLOWER MODEL</a:t>
            </a:r>
          </a:p>
          <a:p>
            <a:pPr>
              <a:lnSpc>
                <a:spcPct val="170000"/>
              </a:lnSpc>
            </a:pPr>
            <a:r>
              <a:rPr lang="en-US" sz="7200" dirty="0">
                <a:latin typeface="Arial" panose="020B0604020202020204" pitchFamily="34" charset="0"/>
                <a:cs typeface="Arial" panose="020B0604020202020204" pitchFamily="34" charset="0"/>
              </a:rPr>
              <a:t>The leader must be dependent on their follower.</a:t>
            </a:r>
          </a:p>
          <a:p>
            <a:pPr>
              <a:lnSpc>
                <a:spcPct val="170000"/>
              </a:lnSpc>
            </a:pPr>
            <a:r>
              <a:rPr lang="en-US" sz="7200" b="1" dirty="0">
                <a:solidFill>
                  <a:srgbClr val="C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PATH-GOAL MODEL</a:t>
            </a:r>
          </a:p>
          <a:p>
            <a:pPr>
              <a:lnSpc>
                <a:spcPct val="170000"/>
              </a:lnSpc>
            </a:pPr>
            <a:r>
              <a:rPr lang="en-US" sz="7200" dirty="0">
                <a:latin typeface="Arial" panose="020B0604020202020204" pitchFamily="34" charset="0"/>
                <a:cs typeface="Arial" panose="020B0604020202020204" pitchFamily="34" charset="0"/>
              </a:rPr>
              <a:t>Management must lay out their strategy which the followers must follow.</a:t>
            </a:r>
          </a:p>
          <a:p>
            <a:pPr>
              <a:lnSpc>
                <a:spcPct val="170000"/>
              </a:lnSpc>
            </a:pPr>
            <a:r>
              <a:rPr lang="en-US" sz="7200" dirty="0">
                <a:latin typeface="Arial" panose="020B0604020202020204" pitchFamily="34" charset="0"/>
                <a:cs typeface="Arial" panose="020B0604020202020204" pitchFamily="34" charset="0"/>
              </a:rPr>
              <a:t>Management’s responsibility to make followers achieve company goals.</a:t>
            </a:r>
          </a:p>
          <a:p>
            <a:pPr>
              <a:lnSpc>
                <a:spcPct val="90000"/>
              </a:lnSpc>
            </a:pPr>
            <a:endParaRPr lang="en-US" dirty="0"/>
          </a:p>
          <a:p>
            <a:pPr>
              <a:lnSpc>
                <a:spcPct val="90000"/>
              </a:lnSpc>
            </a:pPr>
            <a:r>
              <a:rPr lang="en-US" sz="6400" dirty="0"/>
              <a:t>El-Ghalayini, (2017)</a:t>
            </a:r>
          </a:p>
          <a:p>
            <a:pPr indent="-228600">
              <a:lnSpc>
                <a:spcPct val="90000"/>
              </a:lnSpc>
              <a:buFont typeface="System Font Regular"/>
              <a:buChar char="–"/>
            </a:pPr>
            <a:endParaRPr lang="en-US" dirty="0"/>
          </a:p>
        </p:txBody>
      </p:sp>
      <p:pic>
        <p:nvPicPr>
          <p:cNvPr id="6" name="Picture 5" descr="White puzzle with one red piece">
            <a:extLst>
              <a:ext uri="{FF2B5EF4-FFF2-40B4-BE49-F238E27FC236}">
                <a16:creationId xmlns:a16="http://schemas.microsoft.com/office/drawing/2014/main" id="{206C70FF-7667-22C3-05BB-7AC035FDE3A8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22205" r="20645"/>
          <a:stretch/>
        </p:blipFill>
        <p:spPr>
          <a:xfrm>
            <a:off x="5224242" y="10"/>
            <a:ext cx="6967758" cy="6857990"/>
          </a:xfrm>
          <a:prstGeom prst="rect">
            <a:avLst/>
          </a:prstGeom>
        </p:spPr>
      </p:pic>
      <p:sp>
        <p:nvSpPr>
          <p:cNvPr id="63" name="Cross 54">
            <a:extLst>
              <a:ext uri="{FF2B5EF4-FFF2-40B4-BE49-F238E27FC236}">
                <a16:creationId xmlns:a16="http://schemas.microsoft.com/office/drawing/2014/main" id="{EAB1217A-7C36-3A41-8536-BC68C452109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016810" y="5618903"/>
            <a:ext cx="524933" cy="524933"/>
          </a:xfrm>
          <a:prstGeom prst="plus">
            <a:avLst>
              <a:gd name="adj" fmla="val 39516"/>
            </a:avLst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64" name="Rectangle 56">
            <a:extLst>
              <a:ext uri="{FF2B5EF4-FFF2-40B4-BE49-F238E27FC236}">
                <a16:creationId xmlns:a16="http://schemas.microsoft.com/office/drawing/2014/main" id="{DCA5172B-100A-154D-8648-280629D67DD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9881559" y="976630"/>
            <a:ext cx="1336774" cy="120142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50143839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>
            <a:extLst>
              <a:ext uri="{FF2B5EF4-FFF2-40B4-BE49-F238E27FC236}">
                <a16:creationId xmlns:a16="http://schemas.microsoft.com/office/drawing/2014/main" id="{9F291BE0-7A7E-D04F-974F-9F4577FB2F4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163735" y="1096772"/>
            <a:ext cx="5571066" cy="5761228"/>
          </a:xfrm>
          <a:prstGeom prst="rect">
            <a:avLst/>
          </a:prstGeom>
          <a:solidFill>
            <a:schemeClr val="bg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Cross 11">
            <a:extLst>
              <a:ext uri="{FF2B5EF4-FFF2-40B4-BE49-F238E27FC236}">
                <a16:creationId xmlns:a16="http://schemas.microsoft.com/office/drawing/2014/main" id="{BD33FF1F-6094-0B4A-A3E4-6B0D9283DB4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1529484" y="5618903"/>
            <a:ext cx="524933" cy="524933"/>
          </a:xfrm>
          <a:prstGeom prst="plus">
            <a:avLst>
              <a:gd name="adj" fmla="val 39516"/>
            </a:avLst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B78A6D9C-C7A5-414B-8CB7-E31470D7D28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9881559" y="976630"/>
            <a:ext cx="1336774" cy="120142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 useBgFill="1">
        <p:nvSpPr>
          <p:cNvPr id="16" name="Rectangle 15">
            <a:extLst>
              <a:ext uri="{FF2B5EF4-FFF2-40B4-BE49-F238E27FC236}">
                <a16:creationId xmlns:a16="http://schemas.microsoft.com/office/drawing/2014/main" id="{579E3846-8D0B-B14A-817A-7FAC9DDAB4D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5E4E3EB0-CFD1-7D66-0450-F66718127BE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65149" y="1204720"/>
            <a:ext cx="3198777" cy="4344711"/>
          </a:xfr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 sz="4400" b="1" kern="1200" dirty="0">
                <a:solidFill>
                  <a:srgbClr val="C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ANALYSIS</a:t>
            </a:r>
          </a:p>
        </p:txBody>
      </p:sp>
      <p:sp>
        <p:nvSpPr>
          <p:cNvPr id="18" name="Rectangle 17">
            <a:extLst>
              <a:ext uri="{FF2B5EF4-FFF2-40B4-BE49-F238E27FC236}">
                <a16:creationId xmlns:a16="http://schemas.microsoft.com/office/drawing/2014/main" id="{882E6E09-FCB0-5F41-8BAE-C0581D54B5F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9881559" y="976630"/>
            <a:ext cx="1336774" cy="120142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0" name="Rectangle 19">
            <a:extLst>
              <a:ext uri="{FF2B5EF4-FFF2-40B4-BE49-F238E27FC236}">
                <a16:creationId xmlns:a16="http://schemas.microsoft.com/office/drawing/2014/main" id="{BE8B9AAF-3BFF-3546-915C-8BDE34AD7C8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" y="1096772"/>
            <a:ext cx="263565" cy="5761228"/>
          </a:xfrm>
          <a:prstGeom prst="rect">
            <a:avLst/>
          </a:prstGeom>
          <a:solidFill>
            <a:schemeClr val="bg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2" name="Cross 21">
            <a:extLst>
              <a:ext uri="{FF2B5EF4-FFF2-40B4-BE49-F238E27FC236}">
                <a16:creationId xmlns:a16="http://schemas.microsoft.com/office/drawing/2014/main" id="{90012D5C-1270-714B-AFB4-7E632827BA5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8248" y="5618903"/>
            <a:ext cx="524933" cy="524933"/>
          </a:xfrm>
          <a:prstGeom prst="plus">
            <a:avLst>
              <a:gd name="adj" fmla="val 39516"/>
            </a:avLst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aphicFrame>
        <p:nvGraphicFramePr>
          <p:cNvPr id="6" name="Text Placeholder 3">
            <a:extLst>
              <a:ext uri="{FF2B5EF4-FFF2-40B4-BE49-F238E27FC236}">
                <a16:creationId xmlns:a16="http://schemas.microsoft.com/office/drawing/2014/main" id="{B64B5894-50F2-E177-B1E6-0B00F485E5C9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2463914001"/>
              </p:ext>
            </p:extLst>
          </p:nvPr>
        </p:nvGraphicFramePr>
        <p:xfrm>
          <a:off x="4489428" y="1508251"/>
          <a:ext cx="6728905" cy="4371973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5" name="TextBox 4">
            <a:extLst>
              <a:ext uri="{FF2B5EF4-FFF2-40B4-BE49-F238E27FC236}">
                <a16:creationId xmlns:a16="http://schemas.microsoft.com/office/drawing/2014/main" id="{965E3FF0-7AE5-57F3-A36F-8BF6F281F7AF}"/>
              </a:ext>
            </a:extLst>
          </p:cNvPr>
          <p:cNvSpPr txBox="1"/>
          <p:nvPr/>
        </p:nvSpPr>
        <p:spPr>
          <a:xfrm>
            <a:off x="565149" y="5305926"/>
            <a:ext cx="3407811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lvl="0">
              <a:lnSpc>
                <a:spcPct val="100000"/>
              </a:lnSpc>
            </a:pPr>
            <a:r>
              <a:rPr lang="en-US" b="1" dirty="0">
                <a:latin typeface="Arial" panose="020B0604020202020204" pitchFamily="34" charset="0"/>
                <a:cs typeface="Arial" panose="020B0604020202020204" pitchFamily="34" charset="0"/>
              </a:rPr>
              <a:t>Lussier,  and Achua,  (2015)</a:t>
            </a:r>
          </a:p>
        </p:txBody>
      </p:sp>
    </p:spTree>
    <p:extLst>
      <p:ext uri="{BB962C8B-B14F-4D97-AF65-F5344CB8AC3E}">
        <p14:creationId xmlns:p14="http://schemas.microsoft.com/office/powerpoint/2010/main" val="590226626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E4990A6-C961-577A-E327-74CE936F78A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65149" y="336884"/>
            <a:ext cx="4824998" cy="1491916"/>
          </a:xfrm>
        </p:spPr>
        <p:txBody>
          <a:bodyPr>
            <a:normAutofit/>
          </a:bodyPr>
          <a:lstStyle/>
          <a:p>
            <a:r>
              <a:rPr lang="en-US" sz="2000" b="1" dirty="0">
                <a:solidFill>
                  <a:srgbClr val="C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RECOMMENDATIONS</a:t>
            </a:r>
            <a:br>
              <a:rPr lang="en-US" dirty="0"/>
            </a:br>
            <a:endParaRPr lang="en-US" dirty="0"/>
          </a:p>
        </p:txBody>
      </p:sp>
      <p:pic>
        <p:nvPicPr>
          <p:cNvPr id="5" name="Picture 5" descr="A group of buses parked in a parking lot&#10;&#10;Description automatically generated with medium confidence">
            <a:extLst>
              <a:ext uri="{FF2B5EF4-FFF2-40B4-BE49-F238E27FC236}">
                <a16:creationId xmlns:a16="http://schemas.microsoft.com/office/drawing/2014/main" id="{D07C1A55-F79F-0769-8950-2D5DD7F75C36}"/>
              </a:ext>
            </a:extLst>
          </p:cNvPr>
          <p:cNvPicPr>
            <a:picLocks noGrp="1" noChangeAspect="1"/>
          </p:cNvPicPr>
          <p:nvPr>
            <p:ph type="pic" idx="1"/>
          </p:nvPr>
        </p:nvPicPr>
        <p:blipFill>
          <a:blip r:embed="rId2"/>
          <a:srcRect l="14341" r="14341"/>
          <a:stretch/>
        </p:blipFill>
        <p:spPr>
          <a:xfrm>
            <a:off x="8365713" y="830179"/>
            <a:ext cx="3629772" cy="2598821"/>
          </a:xfrm>
        </p:spPr>
      </p:pic>
      <p:graphicFrame>
        <p:nvGraphicFramePr>
          <p:cNvPr id="9" name="Text Placeholder 3">
            <a:extLst>
              <a:ext uri="{FF2B5EF4-FFF2-40B4-BE49-F238E27FC236}">
                <a16:creationId xmlns:a16="http://schemas.microsoft.com/office/drawing/2014/main" id="{897E7A4E-2414-054F-3881-43D44A16BABF}"/>
              </a:ext>
            </a:extLst>
          </p:cNvPr>
          <p:cNvGraphicFramePr/>
          <p:nvPr/>
        </p:nvGraphicFramePr>
        <p:xfrm>
          <a:off x="433137" y="1612232"/>
          <a:ext cx="7820526" cy="455996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  <p:extLst>
      <p:ext uri="{BB962C8B-B14F-4D97-AF65-F5344CB8AC3E}">
        <p14:creationId xmlns:p14="http://schemas.microsoft.com/office/powerpoint/2010/main" val="2146500811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>
            <a:extLst>
              <a:ext uri="{FF2B5EF4-FFF2-40B4-BE49-F238E27FC236}">
                <a16:creationId xmlns:a16="http://schemas.microsoft.com/office/drawing/2014/main" id="{1D227D51-204B-ED48-AF9A-0BE9633FE04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224243" y="1096772"/>
            <a:ext cx="6503180" cy="5761228"/>
          </a:xfrm>
          <a:prstGeom prst="rect">
            <a:avLst/>
          </a:prstGeom>
          <a:solidFill>
            <a:schemeClr val="bg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Cross 11">
            <a:extLst>
              <a:ext uri="{FF2B5EF4-FFF2-40B4-BE49-F238E27FC236}">
                <a16:creationId xmlns:a16="http://schemas.microsoft.com/office/drawing/2014/main" id="{57A23F45-CDAE-8A40-8DE7-92A0BBC119B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016811" y="5624450"/>
            <a:ext cx="524933" cy="524933"/>
          </a:xfrm>
          <a:prstGeom prst="plus">
            <a:avLst>
              <a:gd name="adj" fmla="val 39516"/>
            </a:avLst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68546383-CCC4-544B-B0D8-DE78DE39BB7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9881559" y="976630"/>
            <a:ext cx="1336774" cy="120142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 useBgFill="1">
        <p:nvSpPr>
          <p:cNvPr id="16" name="Rectangle 15">
            <a:extLst>
              <a:ext uri="{FF2B5EF4-FFF2-40B4-BE49-F238E27FC236}">
                <a16:creationId xmlns:a16="http://schemas.microsoft.com/office/drawing/2014/main" id="{6CA2C65D-0168-1245-86C8-62A8A6F7B81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0F3D3730-BB69-FEFE-9E37-ED8F350AA41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562614" y="1625608"/>
            <a:ext cx="4655719" cy="2722164"/>
          </a:xfrm>
        </p:spPr>
        <p:txBody>
          <a:bodyPr vert="horz" lIns="91440" tIns="45720" rIns="91440" bIns="45720" rtlCol="0" anchor="b">
            <a:normAutofit/>
          </a:bodyPr>
          <a:lstStyle/>
          <a:p>
            <a:pPr>
              <a:lnSpc>
                <a:spcPct val="90000"/>
              </a:lnSpc>
            </a:pPr>
            <a:r>
              <a:rPr lang="en-US" sz="6200" kern="1200" spc="-150">
                <a:solidFill>
                  <a:schemeClr val="tx1"/>
                </a:solidFill>
                <a:latin typeface="+mj-lt"/>
                <a:ea typeface="+mj-ea"/>
                <a:cs typeface="+mj-cs"/>
              </a:rPr>
              <a:t>THANK YOU FOR WATCHING</a:t>
            </a:r>
          </a:p>
        </p:txBody>
      </p:sp>
      <p:pic>
        <p:nvPicPr>
          <p:cNvPr id="6" name="Picture 5" descr="Camera lens">
            <a:extLst>
              <a:ext uri="{FF2B5EF4-FFF2-40B4-BE49-F238E27FC236}">
                <a16:creationId xmlns:a16="http://schemas.microsoft.com/office/drawing/2014/main" id="{DDAC81F8-4B51-C3B3-0601-0C9823D64B11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8135" r="33182" b="-3"/>
          <a:stretch/>
        </p:blipFill>
        <p:spPr>
          <a:xfrm>
            <a:off x="103502" y="10"/>
            <a:ext cx="6038037" cy="6857990"/>
          </a:xfrm>
          <a:prstGeom prst="rect">
            <a:avLst/>
          </a:prstGeom>
        </p:spPr>
      </p:pic>
      <p:sp>
        <p:nvSpPr>
          <p:cNvPr id="18" name="Cross 17">
            <a:extLst>
              <a:ext uri="{FF2B5EF4-FFF2-40B4-BE49-F238E27FC236}">
                <a16:creationId xmlns:a16="http://schemas.microsoft.com/office/drawing/2014/main" id="{12E8ED90-6D42-AE40-963A-3924EE2073F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830625" y="5623560"/>
            <a:ext cx="524933" cy="524933"/>
          </a:xfrm>
          <a:prstGeom prst="plus">
            <a:avLst>
              <a:gd name="adj" fmla="val 39516"/>
            </a:avLst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0" name="Rectangle 19">
            <a:extLst>
              <a:ext uri="{FF2B5EF4-FFF2-40B4-BE49-F238E27FC236}">
                <a16:creationId xmlns:a16="http://schemas.microsoft.com/office/drawing/2014/main" id="{755E9273-3717-C94C-9BFF-75E87E47C46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9881559" y="976630"/>
            <a:ext cx="1336774" cy="120142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85797832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ext Placeholder 3">
            <a:extLst>
              <a:ext uri="{FF2B5EF4-FFF2-40B4-BE49-F238E27FC236}">
                <a16:creationId xmlns:a16="http://schemas.microsoft.com/office/drawing/2014/main" id="{CB51C29D-6D13-FC0F-34E1-BD529C812CA7}"/>
              </a:ext>
            </a:extLst>
          </p:cNvPr>
          <p:cNvSpPr>
            <a:spLocks noGrp="1"/>
          </p:cNvSpPr>
          <p:nvPr/>
        </p:nvSpPr>
        <p:spPr>
          <a:xfrm>
            <a:off x="216568" y="168443"/>
            <a:ext cx="11975431" cy="6882062"/>
          </a:xfrm>
          <a:prstGeom prst="rect">
            <a:avLst/>
          </a:prstGeom>
        </p:spPr>
        <p:txBody>
          <a:bodyPr vert="horz" lIns="91440" tIns="45720" rIns="91440" bIns="45720" rtlCol="0" anchor="t">
            <a:normAutofit fontScale="25000" lnSpcReduction="20000"/>
          </a:bodyPr>
          <a:lstStyle>
            <a:lvl1pPr marL="0" indent="0" algn="l" defTabSz="914400" rtl="0" eaLnBrk="1" latinLnBrk="0" hangingPunct="1">
              <a:lnSpc>
                <a:spcPct val="100000"/>
              </a:lnSpc>
              <a:spcBef>
                <a:spcPts val="1000"/>
              </a:spcBef>
              <a:buFont typeface="System Font Regular"/>
              <a:buNone/>
              <a:defRPr sz="1600" b="0" i="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indent="0" algn="l" defTabSz="914400" rtl="0" eaLnBrk="1" latinLnBrk="0" hangingPunct="1">
              <a:lnSpc>
                <a:spcPct val="100000"/>
              </a:lnSpc>
              <a:spcBef>
                <a:spcPts val="500"/>
              </a:spcBef>
              <a:buFont typeface="System Font Regular"/>
              <a:buNone/>
              <a:defRPr sz="1400" b="0" i="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0" algn="l" defTabSz="914400" rtl="0" eaLnBrk="1" latinLnBrk="0" hangingPunct="1">
              <a:lnSpc>
                <a:spcPct val="100000"/>
              </a:lnSpc>
              <a:spcBef>
                <a:spcPts val="500"/>
              </a:spcBef>
              <a:buFont typeface="System Font Regular"/>
              <a:buNone/>
              <a:defRPr sz="1200" b="0" i="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indent="0" algn="l" defTabSz="914400" rtl="0" eaLnBrk="1" latinLnBrk="0" hangingPunct="1">
              <a:lnSpc>
                <a:spcPct val="100000"/>
              </a:lnSpc>
              <a:spcBef>
                <a:spcPts val="500"/>
              </a:spcBef>
              <a:buFont typeface="System Font Regular"/>
              <a:buNone/>
              <a:defRPr sz="1000" b="0" i="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indent="0" algn="l" defTabSz="914400" rtl="0" eaLnBrk="1" latinLnBrk="0" hangingPunct="1">
              <a:lnSpc>
                <a:spcPct val="100000"/>
              </a:lnSpc>
              <a:spcBef>
                <a:spcPts val="500"/>
              </a:spcBef>
              <a:buFont typeface="System Font Regular"/>
              <a:buNone/>
              <a:defRPr sz="1000" b="0" i="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indent="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indent="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indent="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indent="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0000"/>
              </a:lnSpc>
            </a:pPr>
            <a:r>
              <a:rPr lang="en-US" sz="4300" dirty="0">
                <a:latin typeface="Arial" panose="020B0604020202020204" pitchFamily="34" charset="0"/>
                <a:cs typeface="Arial" panose="020B0604020202020204" pitchFamily="34" charset="0"/>
              </a:rPr>
              <a:t>References</a:t>
            </a:r>
          </a:p>
          <a:p>
            <a:pPr>
              <a:lnSpc>
                <a:spcPct val="170000"/>
              </a:lnSpc>
            </a:pPr>
            <a:r>
              <a:rPr lang="en-US" sz="4300" dirty="0">
                <a:latin typeface="Arial" panose="020B0604020202020204" pitchFamily="34" charset="0"/>
                <a:cs typeface="Arial" panose="020B0604020202020204" pitchFamily="34" charset="0"/>
              </a:rPr>
              <a:t>Adair, J., 2008. The best of John Adair on leadership and management. s.l.:Thorogood Publishing.</a:t>
            </a:r>
          </a:p>
          <a:p>
            <a:pPr>
              <a:lnSpc>
                <a:spcPct val="170000"/>
              </a:lnSpc>
            </a:pPr>
            <a:r>
              <a:rPr lang="en-US" sz="4300" dirty="0">
                <a:latin typeface="Arial" panose="020B0604020202020204" pitchFamily="34" charset="0"/>
                <a:cs typeface="Arial" panose="020B0604020202020204" pitchFamily="34" charset="0"/>
              </a:rPr>
              <a:t>Armstrong, M. and Taylor, S., 2023. Armstrong's Handbook of Human Resource Management Practice: A Guide to the Theory and Practice of People Management.. s.l.:Kogan Page Publishers.</a:t>
            </a:r>
          </a:p>
          <a:p>
            <a:pPr>
              <a:lnSpc>
                <a:spcPct val="170000"/>
              </a:lnSpc>
            </a:pPr>
            <a:r>
              <a:rPr lang="en-US" sz="4300" dirty="0">
                <a:latin typeface="Arial" panose="020B0604020202020204" pitchFamily="34" charset="0"/>
                <a:cs typeface="Arial" panose="020B0604020202020204" pitchFamily="34" charset="0"/>
              </a:rPr>
              <a:t>Armstrong, M. a. T. S., 2020. Armstrong's Handbook of human resource management practice. s.l.: Kogan Page.</a:t>
            </a:r>
          </a:p>
          <a:p>
            <a:pPr>
              <a:lnSpc>
                <a:spcPct val="170000"/>
              </a:lnSpc>
            </a:pPr>
            <a:r>
              <a:rPr lang="en-US" sz="4300" dirty="0">
                <a:latin typeface="Arial" panose="020B0604020202020204" pitchFamily="34" charset="0"/>
                <a:cs typeface="Arial" panose="020B0604020202020204" pitchFamily="34" charset="0"/>
              </a:rPr>
              <a:t>Calvert, G.A., Pathak, A., Ching, L.E.A., Trufik, G. and Fulcher, E.P.,, 2019. Providing excellent customer service is therapeutic: Insights from an implicit association neuromarketing study. Behavioral Sciences,.</a:t>
            </a:r>
          </a:p>
          <a:p>
            <a:pPr>
              <a:lnSpc>
                <a:spcPct val="170000"/>
              </a:lnSpc>
            </a:pPr>
            <a:r>
              <a:rPr lang="en-US" sz="4300" dirty="0">
                <a:latin typeface="Arial" panose="020B0604020202020204" pitchFamily="34" charset="0"/>
                <a:cs typeface="Arial" panose="020B0604020202020204" pitchFamily="34" charset="0"/>
              </a:rPr>
              <a:t>Di Vaio, A. P. R. H. R. a. E. O., 2020. Artificial intelligence and business models in the sustainable development goals perspective: A systematic literature review. Journal of Business Research.</a:t>
            </a:r>
          </a:p>
          <a:p>
            <a:pPr>
              <a:lnSpc>
                <a:spcPct val="170000"/>
              </a:lnSpc>
            </a:pPr>
            <a:r>
              <a:rPr lang="en-US" sz="4300" dirty="0">
                <a:latin typeface="Arial" panose="020B0604020202020204" pitchFamily="34" charset="0"/>
                <a:cs typeface="Arial" panose="020B0604020202020204" pitchFamily="34" charset="0"/>
              </a:rPr>
              <a:t>El-Ghalayini, Y., 2017. Human resource management practices and organizational performance in public sector organization. Journal of Business Studies Quarterly,</a:t>
            </a:r>
          </a:p>
          <a:p>
            <a:pPr>
              <a:lnSpc>
                <a:spcPct val="170000"/>
              </a:lnSpc>
            </a:pPr>
            <a:r>
              <a:rPr lang="en-US" sz="4300" dirty="0">
                <a:latin typeface="Arial" panose="020B0604020202020204" pitchFamily="34" charset="0"/>
                <a:cs typeface="Arial" panose="020B0604020202020204" pitchFamily="34" charset="0"/>
              </a:rPr>
              <a:t>FIRST CYMRU BUSES, 2022. </a:t>
            </a:r>
            <a:r>
              <a:rPr lang="en-US" sz="4300" dirty="0">
                <a:latin typeface="Arial" panose="020B0604020202020204" pitchFamily="34" charset="0"/>
                <a:cs typeface="Arial" panose="020B0604020202020204" pitchFamily="34" charset="0"/>
                <a:hlinkClick r:id="rId2"/>
              </a:rPr>
              <a:t>www.firstcymrubuses.co.uk</a:t>
            </a:r>
            <a:r>
              <a:rPr lang="en-US" sz="4300" dirty="0">
                <a:latin typeface="Arial" panose="020B0604020202020204" pitchFamily="34" charset="0"/>
                <a:cs typeface="Arial" panose="020B0604020202020204" pitchFamily="34" charset="0"/>
              </a:rPr>
              <a:t>. [Online] </a:t>
            </a:r>
            <a:br>
              <a:rPr lang="en-US" sz="4300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US" sz="4300" dirty="0">
                <a:latin typeface="Arial" panose="020B0604020202020204" pitchFamily="34" charset="0"/>
                <a:cs typeface="Arial" panose="020B0604020202020204" pitchFamily="34" charset="0"/>
              </a:rPr>
              <a:t>[Accessed April 2023].</a:t>
            </a:r>
          </a:p>
          <a:p>
            <a:pPr>
              <a:lnSpc>
                <a:spcPct val="170000"/>
              </a:lnSpc>
            </a:pPr>
            <a:r>
              <a:rPr lang="en-US" sz="4300" dirty="0">
                <a:latin typeface="Arial" panose="020B0604020202020204" pitchFamily="34" charset="0"/>
                <a:cs typeface="Arial" panose="020B0604020202020204" pitchFamily="34" charset="0"/>
              </a:rPr>
              <a:t>Hoque, N., Rahman, A.R.A., Molla, R.I., Noman, A.H.M. and Bhuiyan, M.Z.H.,, 2018. Is corporate social responsibility pursuing pristine business goals for sustainable development? Corporate Social Responsibility and Environmental Management.</a:t>
            </a:r>
          </a:p>
          <a:p>
            <a:pPr>
              <a:lnSpc>
                <a:spcPct val="170000"/>
              </a:lnSpc>
            </a:pPr>
            <a:r>
              <a:rPr lang="en-US" sz="4300" dirty="0">
                <a:latin typeface="Arial" panose="020B0604020202020204" pitchFamily="34" charset="0"/>
                <a:cs typeface="Arial" panose="020B0604020202020204" pitchFamily="34" charset="0"/>
              </a:rPr>
              <a:t>Lussier, R.N. and Achua, C.F.,, 2015. Leadership: Theory, application, &amp; skill development.. s.l.:Cengage learning.</a:t>
            </a:r>
          </a:p>
          <a:p>
            <a:pPr>
              <a:lnSpc>
                <a:spcPct val="170000"/>
              </a:lnSpc>
            </a:pPr>
            <a:r>
              <a:rPr lang="en-US" sz="4300" dirty="0">
                <a:latin typeface="Arial" panose="020B0604020202020204" pitchFamily="34" charset="0"/>
                <a:cs typeface="Arial" panose="020B0604020202020204" pitchFamily="34" charset="0"/>
              </a:rPr>
              <a:t>Sakamoto, S. and Hamachi, I., 2019. Recent progress in chemical modification of proteins.. s.l.:Analytical Sciences.</a:t>
            </a:r>
          </a:p>
          <a:p>
            <a:pPr>
              <a:lnSpc>
                <a:spcPct val="170000"/>
              </a:lnSpc>
            </a:pPr>
            <a:r>
              <a:rPr lang="en-US" sz="4300" dirty="0">
                <a:latin typeface="Arial" panose="020B0604020202020204" pitchFamily="34" charset="0"/>
                <a:cs typeface="Arial" panose="020B0604020202020204" pitchFamily="34" charset="0"/>
              </a:rPr>
              <a:t>Semenenko, A.S., Pliskova, N.S. and Prodanovic, N.A., , 2020. The analysis of the external environment to determine the practical focus of applied research and development in the framework of innovation. Complex Systems: Innovation and Sustainability in the Digital Age:</a:t>
            </a:r>
          </a:p>
          <a:p>
            <a:pPr indent="-228600">
              <a:lnSpc>
                <a:spcPct val="170000"/>
              </a:lnSpc>
              <a:buFont typeface="System Font Regular"/>
              <a:buChar char="–"/>
            </a:pPr>
            <a:endParaRPr lang="en-US" sz="43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indent="-228600">
              <a:lnSpc>
                <a:spcPct val="90000"/>
              </a:lnSpc>
              <a:buFont typeface="System Font Regular"/>
              <a:buChar char="–"/>
            </a:pPr>
            <a:endParaRPr lang="en-US" sz="800" dirty="0"/>
          </a:p>
          <a:p>
            <a:pPr indent="-228600">
              <a:lnSpc>
                <a:spcPct val="90000"/>
              </a:lnSpc>
              <a:buFont typeface="System Font Regular"/>
              <a:buChar char="–"/>
            </a:pPr>
            <a:endParaRPr lang="en-US" sz="800" dirty="0"/>
          </a:p>
        </p:txBody>
      </p:sp>
    </p:spTree>
    <p:extLst>
      <p:ext uri="{BB962C8B-B14F-4D97-AF65-F5344CB8AC3E}">
        <p14:creationId xmlns:p14="http://schemas.microsoft.com/office/powerpoint/2010/main" val="1730450249"/>
      </p:ext>
    </p:extLst>
  </p:cSld>
  <p:clrMapOvr>
    <a:masterClrMapping/>
  </p:clrMapOvr>
</p:sld>
</file>

<file path=ppt/theme/theme1.xml><?xml version="1.0" encoding="utf-8"?>
<a:theme xmlns:a="http://schemas.openxmlformats.org/drawingml/2006/main" name="MadridVTI">
  <a:themeElements>
    <a:clrScheme name="AnalogousFromRegularSeedRightStep">
      <a:dk1>
        <a:srgbClr val="000000"/>
      </a:dk1>
      <a:lt1>
        <a:srgbClr val="FFFFFF"/>
      </a:lt1>
      <a:dk2>
        <a:srgbClr val="1C2432"/>
      </a:dk2>
      <a:lt2>
        <a:srgbClr val="F3F0F1"/>
      </a:lt2>
      <a:accent1>
        <a:srgbClr val="2FB595"/>
      </a:accent1>
      <a:accent2>
        <a:srgbClr val="26A9C6"/>
      </a:accent2>
      <a:accent3>
        <a:srgbClr val="3878D8"/>
      </a:accent3>
      <a:accent4>
        <a:srgbClr val="3E3CCC"/>
      </a:accent4>
      <a:accent5>
        <a:srgbClr val="7D38D8"/>
      </a:accent5>
      <a:accent6>
        <a:srgbClr val="AE26C6"/>
      </a:accent6>
      <a:hlink>
        <a:srgbClr val="BF3F5D"/>
      </a:hlink>
      <a:folHlink>
        <a:srgbClr val="7F7F7F"/>
      </a:folHlink>
    </a:clrScheme>
    <a:fontScheme name="Madrid">
      <a:majorFont>
        <a:latin typeface="Seaford Display"/>
        <a:ea typeface=""/>
        <a:cs typeface=""/>
      </a:majorFont>
      <a:minorFont>
        <a:latin typeface="Tenorite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MadridVTI" id="{5F675924-ADDD-6B4C-A2D4-69150D1F0C16}" vid="{BEA84270-19BD-7342-8ABF-EFF1668AF117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2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8467D266DF7D29488C599703B2EBBD01" ma:contentTypeVersion="13" ma:contentTypeDescription="Create a new document." ma:contentTypeScope="" ma:versionID="c39b1a23cc714484c03863cfcf2dc868">
  <xsd:schema xmlns:xsd="http://www.w3.org/2001/XMLSchema" xmlns:xs="http://www.w3.org/2001/XMLSchema" xmlns:p="http://schemas.microsoft.com/office/2006/metadata/properties" xmlns:ns3="9d0d5cce-d4dc-4043-8325-c992d2f588cd" xmlns:ns4="39a888ec-cc75-402e-856f-ff68cc5460ab" targetNamespace="http://schemas.microsoft.com/office/2006/metadata/properties" ma:root="true" ma:fieldsID="ecd18f8869fe052e93a7256d53817ade" ns3:_="" ns4:_="">
    <xsd:import namespace="9d0d5cce-d4dc-4043-8325-c992d2f588cd"/>
    <xsd:import namespace="39a888ec-cc75-402e-856f-ff68cc5460ab"/>
    <xsd:element name="properties">
      <xsd:complexType>
        <xsd:sequence>
          <xsd:element name="documentManagement">
            <xsd:complexType>
              <xsd:all>
                <xsd:element ref="ns3:MediaServiceMetadata" minOccurs="0"/>
                <xsd:element ref="ns3:MediaServiceFastMetadata" minOccurs="0"/>
                <xsd:element ref="ns3:MediaServiceAutoKeyPoints" minOccurs="0"/>
                <xsd:element ref="ns3:MediaServiceKeyPoints" minOccurs="0"/>
                <xsd:element ref="ns3:MediaServiceAutoTags" minOccurs="0"/>
                <xsd:element ref="ns3:MediaServiceGenerationTime" minOccurs="0"/>
                <xsd:element ref="ns3:MediaServiceEventHashCode" minOccurs="0"/>
                <xsd:element ref="ns3:MediaServiceOCR" minOccurs="0"/>
                <xsd:element ref="ns4:SharedWithUsers" minOccurs="0"/>
                <xsd:element ref="ns4:SharedWithDetails" minOccurs="0"/>
                <xsd:element ref="ns4:SharingHintHash" minOccurs="0"/>
                <xsd:element ref="ns3:MediaServiceSearchProperties" minOccurs="0"/>
                <xsd:element ref="ns3:_activity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9d0d5cce-d4dc-4043-8325-c992d2f588cd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AutoKeyPoints" ma:index="10" nillable="true" ma:displayName="MediaServiceAutoKeyPoints" ma:hidden="true" ma:internalName="MediaServiceAutoKeyPoints" ma:readOnly="true">
      <xsd:simpleType>
        <xsd:restriction base="dms:Note"/>
      </xsd:simpleType>
    </xsd:element>
    <xsd:element name="MediaServiceKeyPoints" ma:index="11" nillable="true" ma:displayName="KeyPoints" ma:internalName="MediaServiceKeyPoints" ma:readOnly="true">
      <xsd:simpleType>
        <xsd:restriction base="dms:Note">
          <xsd:maxLength value="255"/>
        </xsd:restriction>
      </xsd:simpleType>
    </xsd:element>
    <xsd:element name="MediaServiceAutoTags" ma:index="12" nillable="true" ma:displayName="Tags" ma:internalName="MediaServiceAutoTags" ma:readOnly="true">
      <xsd:simpleType>
        <xsd:restriction base="dms:Text"/>
      </xsd:simpleType>
    </xsd:element>
    <xsd:element name="MediaServiceGenerationTime" ma:index="13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EventHashCode" ma:index="14" nillable="true" ma:displayName="MediaServiceEventHashCode" ma:hidden="true" ma:internalName="MediaServiceEventHashCode" ma:readOnly="true">
      <xsd:simpleType>
        <xsd:restriction base="dms:Text"/>
      </xsd:simpleType>
    </xsd:element>
    <xsd:element name="MediaServiceOCR" ma:index="15" nillable="true" ma:displayName="Extracted Text" ma:internalName="MediaServiceOCR" ma:readOnly="true">
      <xsd:simpleType>
        <xsd:restriction base="dms:Note">
          <xsd:maxLength value="255"/>
        </xsd:restriction>
      </xsd:simpleType>
    </xsd:element>
    <xsd:element name="MediaServiceSearchProperties" ma:index="19" nillable="true" ma:displayName="MediaServiceSearchProperties" ma:hidden="true" ma:internalName="MediaServiceSearchProperties" ma:readOnly="true">
      <xsd:simpleType>
        <xsd:restriction base="dms:Note"/>
      </xsd:simpleType>
    </xsd:element>
    <xsd:element name="_activity" ma:index="20" nillable="true" ma:displayName="_activity" ma:hidden="true" ma:internalName="_activity">
      <xsd:simpleType>
        <xsd:restriction base="dms:Note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39a888ec-cc75-402e-856f-ff68cc5460ab" elementFormDefault="qualified">
    <xsd:import namespace="http://schemas.microsoft.com/office/2006/documentManagement/types"/>
    <xsd:import namespace="http://schemas.microsoft.com/office/infopath/2007/PartnerControls"/>
    <xsd:element name="SharedWithUsers" ma:index="16" nillable="true" ma:displayName="Shared With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17" nillable="true" ma:displayName="Shared With Details" ma:internalName="SharedWithDetails" ma:readOnly="true">
      <xsd:simpleType>
        <xsd:restriction base="dms:Note">
          <xsd:maxLength value="255"/>
        </xsd:restriction>
      </xsd:simpleType>
    </xsd:element>
    <xsd:element name="SharingHintHash" ma:index="18" nillable="true" ma:displayName="Sharing Hint Hash" ma:hidden="true" ma:internalName="SharingHintHash" ma:readOnly="true">
      <xsd:simpleType>
        <xsd:restriction base="dms:Text"/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3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_activity xmlns="9d0d5cce-d4dc-4043-8325-c992d2f588cd" xsi:nil="true"/>
  </documentManagement>
</p:properties>
</file>

<file path=customXml/itemProps1.xml><?xml version="1.0" encoding="utf-8"?>
<ds:datastoreItem xmlns:ds="http://schemas.openxmlformats.org/officeDocument/2006/customXml" ds:itemID="{8A3E746C-563C-4E35-850E-C8D35522E553}">
  <ds:schemaRefs>
    <ds:schemaRef ds:uri="http://schemas.microsoft.com/sharepoint/v3/contenttype/forms"/>
  </ds:schemaRefs>
</ds:datastoreItem>
</file>

<file path=customXml/itemProps2.xml><?xml version="1.0" encoding="utf-8"?>
<ds:datastoreItem xmlns:ds="http://schemas.openxmlformats.org/officeDocument/2006/customXml" ds:itemID="{028C80CE-852B-4E9F-998F-21FEDCEE675C}">
  <ds:schemaRefs>
    <ds:schemaRef ds:uri="39a888ec-cc75-402e-856f-ff68cc5460ab"/>
    <ds:schemaRef ds:uri="9d0d5cce-d4dc-4043-8325-c992d2f588cd"/>
    <ds:schemaRef ds:uri="http://purl.org/dc/elements/1.1/"/>
    <ds:schemaRef ds:uri="http://purl.org/dc/terms/"/>
    <ds:schemaRef ds:uri="http://schemas.microsoft.com/internal/obd"/>
    <ds:schemaRef ds:uri="http://schemas.microsoft.com/office/2006/documentManagement/types"/>
    <ds:schemaRef ds:uri="http://schemas.microsoft.com/office/2006/metadata/contentType"/>
    <ds:schemaRef ds:uri="http://schemas.microsoft.com/office/2006/metadata/properties"/>
    <ds:schemaRef ds:uri="http://schemas.microsoft.com/office/2006/metadata/properties/metaAttributes"/>
    <ds:schemaRef ds:uri="http://schemas.microsoft.com/office/infopath/2007/PartnerControls"/>
    <ds:schemaRef ds:uri="http://schemas.openxmlformats.org/package/2006/metadata/core-properties"/>
    <ds:schemaRef ds:uri="http://www.w3.org/2001/XMLSchema"/>
  </ds:schemaRefs>
</ds:datastoreItem>
</file>

<file path=customXml/itemProps3.xml><?xml version="1.0" encoding="utf-8"?>
<ds:datastoreItem xmlns:ds="http://schemas.openxmlformats.org/officeDocument/2006/customXml" ds:itemID="{D851740A-46B5-4136-B118-9B61D5EFAB58}">
  <ds:schemaRefs>
    <ds:schemaRef ds:uri="39a888ec-cc75-402e-856f-ff68cc5460ab"/>
    <ds:schemaRef ds:uri="9d0d5cce-d4dc-4043-8325-c992d2f588cd"/>
    <ds:schemaRef ds:uri="http://purl.org/dc/dcmitype/"/>
    <ds:schemaRef ds:uri="http://purl.org/dc/elements/1.1/"/>
    <ds:schemaRef ds:uri="http://purl.org/dc/terms/"/>
    <ds:schemaRef ds:uri="http://schemas.microsoft.com/office/2006/documentManagement/types"/>
    <ds:schemaRef ds:uri="http://schemas.microsoft.com/office/2006/metadata/properties"/>
    <ds:schemaRef ds:uri="http://schemas.microsoft.com/office/infopath/2007/PartnerControls"/>
    <ds:schemaRef ds:uri="http://schemas.openxmlformats.org/package/2006/metadata/core-properties"/>
    <ds:schemaRef ds:uri="http://www.w3.org/XML/1998/namespace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otalTime>11</TotalTime>
  <Words>803</Words>
  <Application>Microsoft Macintosh PowerPoint</Application>
  <PresentationFormat>Widescreen</PresentationFormat>
  <Paragraphs>72</Paragraphs>
  <Slides>14</Slides>
  <Notes>1</Notes>
  <HiddenSlides>0</HiddenSlides>
  <MMClips>0</MMClips>
  <ScaleCrop>false</ScaleCrop>
  <HeadingPairs>
    <vt:vector size="6" baseType="variant">
      <vt:variant>
        <vt:lpstr>Fonts Used</vt:lpstr>
      </vt:variant>
      <vt:variant>
        <vt:i4>7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size="22" baseType="lpstr">
      <vt:lpstr>Arial</vt:lpstr>
      <vt:lpstr>Arial Hebrew</vt:lpstr>
      <vt:lpstr>Arial Hebrew Scholar</vt:lpstr>
      <vt:lpstr>Calibri</vt:lpstr>
      <vt:lpstr>Seaford Display</vt:lpstr>
      <vt:lpstr>System Font Regular</vt:lpstr>
      <vt:lpstr>Tenorite</vt:lpstr>
      <vt:lpstr>MadridVTI</vt:lpstr>
      <vt:lpstr>DEVELOPING PEOPLE IN ORGANISATIONS</vt:lpstr>
      <vt:lpstr>Presentation Link </vt:lpstr>
      <vt:lpstr>FIRST CYMRU</vt:lpstr>
      <vt:lpstr>LEADERSHIP AND MANAGEMENT</vt:lpstr>
      <vt:lpstr>INTERNAL  ENVIRONMENT ANAYSIS </vt:lpstr>
      <vt:lpstr>       EXTERNAL  ENVIRONMENTAL  FACTORS  Technology  is   central  to  business  Economical     factors  Political   &amp;  legal   factors   Demographic  factors  (age, gender,  education level, etc.)  Competitive    factors  Semenenko,  et   a l       2020)  Armstrong,  and Taylor, (2023)        </vt:lpstr>
      <vt:lpstr>DELIVERING     OUTSTANDING      CUSTOMER SERVICE  Management      responsibility    to      ensure customers       get    an    outstanding    service  Problem-solving  Communication abilities vital   Calvert,et al  (2019) </vt:lpstr>
      <vt:lpstr>  Profit earnings  Creation of customers/market share  Utilisation of resources and innovation  Increasing productivity       Hoque, et al (2018)      </vt:lpstr>
      <vt:lpstr>PowerPoint Presentation</vt:lpstr>
      <vt:lpstr>LEADERSHIP MODELS RECOMMENDED</vt:lpstr>
      <vt:lpstr>ANALYSIS</vt:lpstr>
      <vt:lpstr>RECOMMENDATIONS </vt:lpstr>
      <vt:lpstr>THANK YOU FOR WATCHING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Victor Nasinda (1204044)</dc:creator>
  <cp:lastModifiedBy>Ibrahim Mohammad (1705467)</cp:lastModifiedBy>
  <cp:revision>234</cp:revision>
  <dcterms:created xsi:type="dcterms:W3CDTF">2023-04-23T16:12:20Z</dcterms:created>
  <dcterms:modified xsi:type="dcterms:W3CDTF">2023-04-28T17:22:03Z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0x0101008467D266DF7D29488C599703B2EBBD01</vt:lpwstr>
  </property>
</Properties>
</file>