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amp;ehk=WX0qJESdMi0zks"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 id="2147483696" r:id="rId6"/>
  </p:sldMasterIdLst>
  <p:notesMasterIdLst>
    <p:notesMasterId r:id="rId29"/>
  </p:notesMasterIdLst>
  <p:handoutMasterIdLst>
    <p:handoutMasterId r:id="rId30"/>
  </p:handoutMasterIdLst>
  <p:sldIdLst>
    <p:sldId id="280" r:id="rId7"/>
    <p:sldId id="358" r:id="rId8"/>
    <p:sldId id="359" r:id="rId9"/>
    <p:sldId id="360" r:id="rId10"/>
    <p:sldId id="361" r:id="rId11"/>
    <p:sldId id="362" r:id="rId12"/>
    <p:sldId id="357" r:id="rId13"/>
    <p:sldId id="270" r:id="rId14"/>
    <p:sldId id="363" r:id="rId15"/>
    <p:sldId id="364" r:id="rId16"/>
    <p:sldId id="348" r:id="rId17"/>
    <p:sldId id="329" r:id="rId18"/>
    <p:sldId id="344" r:id="rId19"/>
    <p:sldId id="264" r:id="rId20"/>
    <p:sldId id="368" r:id="rId21"/>
    <p:sldId id="269" r:id="rId22"/>
    <p:sldId id="367" r:id="rId23"/>
    <p:sldId id="365" r:id="rId24"/>
    <p:sldId id="326" r:id="rId25"/>
    <p:sldId id="369" r:id="rId26"/>
    <p:sldId id="277" r:id="rId27"/>
    <p:sldId id="366"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85031" autoAdjust="0"/>
  </p:normalViewPr>
  <p:slideViewPr>
    <p:cSldViewPr>
      <p:cViewPr varScale="1">
        <p:scale>
          <a:sx n="46" d="100"/>
          <a:sy n="46" d="100"/>
        </p:scale>
        <p:origin x="1074"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72"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9D533ED-3966-4AD9-835C-3427A1D54A17}"/>
    <pc:docChg chg="undo custSel addSld modSld">
      <pc:chgData name="Paul Tinkler" userId="bcebf29c-73c2-433d-80d2-6bad896374bf" providerId="ADAL" clId="{39D533ED-3966-4AD9-835C-3427A1D54A17}" dt="2017-09-05T20:06:01.656" v="2318" actId="20577"/>
      <pc:docMkLst>
        <pc:docMk/>
      </pc:docMkLst>
      <pc:sldChg chg="modSp">
        <pc:chgData name="Paul Tinkler" userId="bcebf29c-73c2-433d-80d2-6bad896374bf" providerId="ADAL" clId="{39D533ED-3966-4AD9-835C-3427A1D54A17}" dt="2017-09-02T14:14:54.170" v="19" actId="20577"/>
        <pc:sldMkLst>
          <pc:docMk/>
          <pc:sldMk cId="3408955283" sldId="256"/>
        </pc:sldMkLst>
        <pc:spChg chg="mod">
          <ac:chgData name="Paul Tinkler" userId="bcebf29c-73c2-433d-80d2-6bad896374bf" providerId="ADAL" clId="{39D533ED-3966-4AD9-835C-3427A1D54A17}" dt="2017-09-02T14:14:29.873" v="1" actId="27636"/>
          <ac:spMkLst>
            <pc:docMk/>
            <pc:sldMk cId="3408955283" sldId="256"/>
            <ac:spMk id="2" creationId="{00000000-0000-0000-0000-000000000000}"/>
          </ac:spMkLst>
        </pc:spChg>
        <pc:spChg chg="mod">
          <ac:chgData name="Paul Tinkler" userId="bcebf29c-73c2-433d-80d2-6bad896374bf" providerId="ADAL" clId="{39D533ED-3966-4AD9-835C-3427A1D54A17}" dt="2017-09-02T14:14:54.170" v="19" actId="20577"/>
          <ac:spMkLst>
            <pc:docMk/>
            <pc:sldMk cId="3408955283" sldId="256"/>
            <ac:spMk id="3" creationId="{00000000-0000-0000-0000-000000000000}"/>
          </ac:spMkLst>
        </pc:spChg>
      </pc:sldChg>
      <pc:sldChg chg="modSp">
        <pc:chgData name="Paul Tinkler" userId="bcebf29c-73c2-433d-80d2-6bad896374bf" providerId="ADAL" clId="{39D533ED-3966-4AD9-835C-3427A1D54A17}" dt="2017-09-02T14:18:02.956" v="145" actId="5793"/>
        <pc:sldMkLst>
          <pc:docMk/>
          <pc:sldMk cId="1947463288" sldId="257"/>
        </pc:sldMkLst>
        <pc:spChg chg="mod">
          <ac:chgData name="Paul Tinkler" userId="bcebf29c-73c2-433d-80d2-6bad896374bf" providerId="ADAL" clId="{39D533ED-3966-4AD9-835C-3427A1D54A17}" dt="2017-09-02T14:15:19.835" v="39" actId="20577"/>
          <ac:spMkLst>
            <pc:docMk/>
            <pc:sldMk cId="1947463288" sldId="257"/>
            <ac:spMk id="2" creationId="{00000000-0000-0000-0000-000000000000}"/>
          </ac:spMkLst>
        </pc:spChg>
        <pc:spChg chg="mod">
          <ac:chgData name="Paul Tinkler" userId="bcebf29c-73c2-433d-80d2-6bad896374bf" providerId="ADAL" clId="{39D533ED-3966-4AD9-835C-3427A1D54A17}" dt="2017-09-02T14:18:02.956" v="145" actId="5793"/>
          <ac:spMkLst>
            <pc:docMk/>
            <pc:sldMk cId="1947463288" sldId="257"/>
            <ac:spMk id="3" creationId="{00000000-0000-0000-0000-000000000000}"/>
          </ac:spMkLst>
        </pc:spChg>
      </pc:sldChg>
      <pc:sldChg chg="addSp delSp modSp add">
        <pc:chgData name="Paul Tinkler" userId="bcebf29c-73c2-433d-80d2-6bad896374bf" providerId="ADAL" clId="{39D533ED-3966-4AD9-835C-3427A1D54A17}" dt="2017-09-02T14:19:30.619" v="196" actId="255"/>
        <pc:sldMkLst>
          <pc:docMk/>
          <pc:sldMk cId="3858357684" sldId="258"/>
        </pc:sldMkLst>
        <pc:spChg chg="mod">
          <ac:chgData name="Paul Tinkler" userId="bcebf29c-73c2-433d-80d2-6bad896374bf" providerId="ADAL" clId="{39D533ED-3966-4AD9-835C-3427A1D54A17}" dt="2017-09-02T14:19:19.085" v="194" actId="114"/>
          <ac:spMkLst>
            <pc:docMk/>
            <pc:sldMk cId="3858357684" sldId="258"/>
            <ac:spMk id="2" creationId="{0EA8896C-FE66-40A5-A445-73880418B51F}"/>
          </ac:spMkLst>
        </pc:spChg>
        <pc:spChg chg="del">
          <ac:chgData name="Paul Tinkler" userId="bcebf29c-73c2-433d-80d2-6bad896374bf" providerId="ADAL" clId="{39D533ED-3966-4AD9-835C-3427A1D54A17}" dt="2017-09-02T14:19:29.176" v="195" actId="478"/>
          <ac:spMkLst>
            <pc:docMk/>
            <pc:sldMk cId="3858357684" sldId="258"/>
            <ac:spMk id="3" creationId="{1762645C-57D8-4EAC-A59C-84DAFA25CC0E}"/>
          </ac:spMkLst>
        </pc:spChg>
        <pc:graphicFrameChg chg="add">
          <ac:chgData name="Paul Tinkler" userId="bcebf29c-73c2-433d-80d2-6bad896374bf" providerId="ADAL" clId="{39D533ED-3966-4AD9-835C-3427A1D54A17}" dt="2017-09-02T14:19:30.619" v="196" actId="255"/>
          <ac:graphicFrameMkLst>
            <pc:docMk/>
            <pc:sldMk cId="3858357684" sldId="258"/>
            <ac:graphicFrameMk id="4" creationId="{76F2E4FB-061D-4EB1-819C-3B85FF005949}"/>
          </ac:graphicFrameMkLst>
        </pc:graphicFrameChg>
      </pc:sldChg>
      <pc:sldChg chg="addSp delSp modSp add">
        <pc:chgData name="Paul Tinkler" userId="bcebf29c-73c2-433d-80d2-6bad896374bf" providerId="ADAL" clId="{39D533ED-3966-4AD9-835C-3427A1D54A17}" dt="2017-09-02T14:25:27.387" v="271" actId="255"/>
        <pc:sldMkLst>
          <pc:docMk/>
          <pc:sldMk cId="3636763060" sldId="259"/>
        </pc:sldMkLst>
        <pc:spChg chg="mod">
          <ac:chgData name="Paul Tinkler" userId="bcebf29c-73c2-433d-80d2-6bad896374bf" providerId="ADAL" clId="{39D533ED-3966-4AD9-835C-3427A1D54A17}" dt="2017-09-02T14:25:03.162" v="268" actId="255"/>
          <ac:spMkLst>
            <pc:docMk/>
            <pc:sldMk cId="3636763060" sldId="259"/>
            <ac:spMk id="2" creationId="{AE3DCAF0-BD4A-4CE2-9976-8DAF855FE6A0}"/>
          </ac:spMkLst>
        </pc:spChg>
        <pc:spChg chg="del">
          <ac:chgData name="Paul Tinkler" userId="bcebf29c-73c2-433d-80d2-6bad896374bf" providerId="ADAL" clId="{39D533ED-3966-4AD9-835C-3427A1D54A17}" dt="2017-09-02T14:23:33.850" v="256" actId="478"/>
          <ac:spMkLst>
            <pc:docMk/>
            <pc:sldMk cId="3636763060" sldId="259"/>
            <ac:spMk id="3" creationId="{5F5E1BBD-366C-46D3-84D0-98F2FD0A6427}"/>
          </ac:spMkLst>
        </pc:spChg>
        <pc:graphicFrameChg chg="add mod modGraphic">
          <ac:chgData name="Paul Tinkler" userId="bcebf29c-73c2-433d-80d2-6bad896374bf" providerId="ADAL" clId="{39D533ED-3966-4AD9-835C-3427A1D54A17}" dt="2017-09-02T14:25:27.387" v="271" actId="255"/>
          <ac:graphicFrameMkLst>
            <pc:docMk/>
            <pc:sldMk cId="3636763060" sldId="259"/>
            <ac:graphicFrameMk id="4" creationId="{D909BE3A-D7AF-44CD-A6DA-EE0A82799002}"/>
          </ac:graphicFrameMkLst>
        </pc:graphicFrameChg>
      </pc:sldChg>
      <pc:sldChg chg="addSp delSp modSp add">
        <pc:chgData name="Paul Tinkler" userId="bcebf29c-73c2-433d-80d2-6bad896374bf" providerId="ADAL" clId="{39D533ED-3966-4AD9-835C-3427A1D54A17}" dt="2017-09-02T14:27:05.744" v="283" actId="14100"/>
        <pc:sldMkLst>
          <pc:docMk/>
          <pc:sldMk cId="387892777" sldId="260"/>
        </pc:sldMkLst>
        <pc:spChg chg="mod">
          <ac:chgData name="Paul Tinkler" userId="bcebf29c-73c2-433d-80d2-6bad896374bf" providerId="ADAL" clId="{39D533ED-3966-4AD9-835C-3427A1D54A17}" dt="2017-09-02T14:26:58.935" v="281" actId="1076"/>
          <ac:spMkLst>
            <pc:docMk/>
            <pc:sldMk cId="387892777" sldId="260"/>
            <ac:spMk id="2" creationId="{C5F1E497-7A98-42D3-9D39-B0A2F28F5BFB}"/>
          </ac:spMkLst>
        </pc:spChg>
        <pc:spChg chg="del">
          <ac:chgData name="Paul Tinkler" userId="bcebf29c-73c2-433d-80d2-6bad896374bf" providerId="ADAL" clId="{39D533ED-3966-4AD9-835C-3427A1D54A17}" dt="2017-09-02T14:26:43.479" v="278" actId="478"/>
          <ac:spMkLst>
            <pc:docMk/>
            <pc:sldMk cId="387892777" sldId="260"/>
            <ac:spMk id="3" creationId="{A044B699-C258-422F-BC02-72978DF55C44}"/>
          </ac:spMkLst>
        </pc:spChg>
        <pc:picChg chg="add mod">
          <ac:chgData name="Paul Tinkler" userId="bcebf29c-73c2-433d-80d2-6bad896374bf" providerId="ADAL" clId="{39D533ED-3966-4AD9-835C-3427A1D54A17}" dt="2017-09-02T14:27:05.744" v="283" actId="14100"/>
          <ac:picMkLst>
            <pc:docMk/>
            <pc:sldMk cId="387892777" sldId="260"/>
            <ac:picMk id="4" creationId="{B6C548D6-8B7D-4F04-A2A8-36706D0D1AE2}"/>
          </ac:picMkLst>
        </pc:picChg>
      </pc:sldChg>
      <pc:sldChg chg="modSp add">
        <pc:chgData name="Paul Tinkler" userId="bcebf29c-73c2-433d-80d2-6bad896374bf" providerId="ADAL" clId="{39D533ED-3966-4AD9-835C-3427A1D54A17}" dt="2017-09-02T14:28:34.132" v="286" actId="255"/>
        <pc:sldMkLst>
          <pc:docMk/>
          <pc:sldMk cId="2027285609" sldId="261"/>
        </pc:sldMkLst>
        <pc:spChg chg="mod">
          <ac:chgData name="Paul Tinkler" userId="bcebf29c-73c2-433d-80d2-6bad896374bf" providerId="ADAL" clId="{39D533ED-3966-4AD9-835C-3427A1D54A17}" dt="2017-09-02T14:28:23.475" v="285" actId="27636"/>
          <ac:spMkLst>
            <pc:docMk/>
            <pc:sldMk cId="2027285609" sldId="261"/>
            <ac:spMk id="2" creationId="{EB8E7E4F-5202-4074-8894-12B0F0FC47B8}"/>
          </ac:spMkLst>
        </pc:spChg>
        <pc:spChg chg="mod">
          <ac:chgData name="Paul Tinkler" userId="bcebf29c-73c2-433d-80d2-6bad896374bf" providerId="ADAL" clId="{39D533ED-3966-4AD9-835C-3427A1D54A17}" dt="2017-09-02T14:28:34.132" v="286" actId="255"/>
          <ac:spMkLst>
            <pc:docMk/>
            <pc:sldMk cId="2027285609" sldId="261"/>
            <ac:spMk id="3" creationId="{FBC0EB83-4D4C-477D-9F78-834DA3AB8B4A}"/>
          </ac:spMkLst>
        </pc:spChg>
      </pc:sldChg>
      <pc:sldChg chg="addSp delSp modSp add">
        <pc:chgData name="Paul Tinkler" userId="bcebf29c-73c2-433d-80d2-6bad896374bf" providerId="ADAL" clId="{39D533ED-3966-4AD9-835C-3427A1D54A17}" dt="2017-09-02T14:29:37.003" v="296" actId="1076"/>
        <pc:sldMkLst>
          <pc:docMk/>
          <pc:sldMk cId="2604556084" sldId="262"/>
        </pc:sldMkLst>
        <pc:spChg chg="mod">
          <ac:chgData name="Paul Tinkler" userId="bcebf29c-73c2-433d-80d2-6bad896374bf" providerId="ADAL" clId="{39D533ED-3966-4AD9-835C-3427A1D54A17}" dt="2017-09-02T14:29:02.424" v="290" actId="27636"/>
          <ac:spMkLst>
            <pc:docMk/>
            <pc:sldMk cId="2604556084" sldId="262"/>
            <ac:spMk id="2" creationId="{69C4686B-5BC2-4516-AC74-9A2A4EC8CD35}"/>
          </ac:spMkLst>
        </pc:spChg>
        <pc:spChg chg="del">
          <ac:chgData name="Paul Tinkler" userId="bcebf29c-73c2-433d-80d2-6bad896374bf" providerId="ADAL" clId="{39D533ED-3966-4AD9-835C-3427A1D54A17}" dt="2017-09-02T14:29:14.986" v="291" actId="478"/>
          <ac:spMkLst>
            <pc:docMk/>
            <pc:sldMk cId="2604556084" sldId="262"/>
            <ac:spMk id="3" creationId="{09E15B26-08BB-4DE8-AC3C-333EB90BE62E}"/>
          </ac:spMkLst>
        </pc:spChg>
        <pc:picChg chg="add mod">
          <ac:chgData name="Paul Tinkler" userId="bcebf29c-73c2-433d-80d2-6bad896374bf" providerId="ADAL" clId="{39D533ED-3966-4AD9-835C-3427A1D54A17}" dt="2017-09-02T14:29:37.003" v="296" actId="1076"/>
          <ac:picMkLst>
            <pc:docMk/>
            <pc:sldMk cId="2604556084" sldId="262"/>
            <ac:picMk id="4" creationId="{6DD39F95-D355-48DA-A846-85E1C976B17D}"/>
          </ac:picMkLst>
        </pc:picChg>
      </pc:sldChg>
      <pc:sldChg chg="addSp delSp modSp add">
        <pc:chgData name="Paul Tinkler" userId="bcebf29c-73c2-433d-80d2-6bad896374bf" providerId="ADAL" clId="{39D533ED-3966-4AD9-835C-3427A1D54A17}" dt="2017-09-02T14:31:39.391" v="301" actId="1076"/>
        <pc:sldMkLst>
          <pc:docMk/>
          <pc:sldMk cId="2359941767" sldId="263"/>
        </pc:sldMkLst>
        <pc:spChg chg="del">
          <ac:chgData name="Paul Tinkler" userId="bcebf29c-73c2-433d-80d2-6bad896374bf" providerId="ADAL" clId="{39D533ED-3966-4AD9-835C-3427A1D54A17}" dt="2017-09-02T14:30:29.565" v="297" actId="1076"/>
          <ac:spMkLst>
            <pc:docMk/>
            <pc:sldMk cId="2359941767" sldId="263"/>
            <ac:spMk id="2" creationId="{4085F067-C4FF-4AE5-B5DF-FE40A44ABC7F}"/>
          </ac:spMkLst>
        </pc:spChg>
        <pc:spChg chg="del">
          <ac:chgData name="Paul Tinkler" userId="bcebf29c-73c2-433d-80d2-6bad896374bf" providerId="ADAL" clId="{39D533ED-3966-4AD9-835C-3427A1D54A17}" dt="2017-09-02T14:31:21.818" v="298" actId="478"/>
          <ac:spMkLst>
            <pc:docMk/>
            <pc:sldMk cId="2359941767" sldId="263"/>
            <ac:spMk id="3" creationId="{CE9C7E1F-A24A-4BC4-94FC-C9AA7CA50362}"/>
          </ac:spMkLst>
        </pc:spChg>
        <pc:spChg chg="add">
          <ac:chgData name="Paul Tinkler" userId="bcebf29c-73c2-433d-80d2-6bad896374bf" providerId="ADAL" clId="{39D533ED-3966-4AD9-835C-3427A1D54A17}" dt="2017-09-02T14:30:29.565" v="297" actId="1076"/>
          <ac:spMkLst>
            <pc:docMk/>
            <pc:sldMk cId="2359941767" sldId="263"/>
            <ac:spMk id="4" creationId="{B751C240-5A8A-4929-9694-73EC3F50C8CF}"/>
          </ac:spMkLst>
        </pc:spChg>
        <pc:spChg chg="add mod">
          <ac:chgData name="Paul Tinkler" userId="bcebf29c-73c2-433d-80d2-6bad896374bf" providerId="ADAL" clId="{39D533ED-3966-4AD9-835C-3427A1D54A17}" dt="2017-09-02T14:31:39.391" v="301" actId="1076"/>
          <ac:spMkLst>
            <pc:docMk/>
            <pc:sldMk cId="2359941767" sldId="263"/>
            <ac:spMk id="5" creationId="{D712E3A3-F9BD-4280-897E-E0D4A280C417}"/>
          </ac:spMkLst>
        </pc:spChg>
      </pc:sldChg>
      <pc:sldChg chg="addSp delSp modSp add">
        <pc:chgData name="Paul Tinkler" userId="bcebf29c-73c2-433d-80d2-6bad896374bf" providerId="ADAL" clId="{39D533ED-3966-4AD9-835C-3427A1D54A17}" dt="2017-09-02T14:32:26.783" v="309" actId="1076"/>
        <pc:sldMkLst>
          <pc:docMk/>
          <pc:sldMk cId="2288805039" sldId="264"/>
        </pc:sldMkLst>
        <pc:spChg chg="mod">
          <ac:chgData name="Paul Tinkler" userId="bcebf29c-73c2-433d-80d2-6bad896374bf" providerId="ADAL" clId="{39D533ED-3966-4AD9-835C-3427A1D54A17}" dt="2017-09-02T14:32:01.387" v="303" actId="27636"/>
          <ac:spMkLst>
            <pc:docMk/>
            <pc:sldMk cId="2288805039" sldId="264"/>
            <ac:spMk id="2" creationId="{1825A6E1-D210-47F7-886D-C54937820A3B}"/>
          </ac:spMkLst>
        </pc:spChg>
        <pc:spChg chg="del">
          <ac:chgData name="Paul Tinkler" userId="bcebf29c-73c2-433d-80d2-6bad896374bf" providerId="ADAL" clId="{39D533ED-3966-4AD9-835C-3427A1D54A17}" dt="2017-09-02T14:32:06.138" v="304" actId="478"/>
          <ac:spMkLst>
            <pc:docMk/>
            <pc:sldMk cId="2288805039" sldId="264"/>
            <ac:spMk id="3" creationId="{02EB7C69-2F8E-4722-B5AF-687FB65ECAA8}"/>
          </ac:spMkLst>
        </pc:spChg>
        <pc:picChg chg="add mod">
          <ac:chgData name="Paul Tinkler" userId="bcebf29c-73c2-433d-80d2-6bad896374bf" providerId="ADAL" clId="{39D533ED-3966-4AD9-835C-3427A1D54A17}" dt="2017-09-02T14:32:26.783" v="309" actId="1076"/>
          <ac:picMkLst>
            <pc:docMk/>
            <pc:sldMk cId="2288805039" sldId="264"/>
            <ac:picMk id="4" creationId="{C7F759EE-3EDD-4A18-8F23-CE65DA23A14F}"/>
          </ac:picMkLst>
        </pc:picChg>
      </pc:sldChg>
      <pc:sldChg chg="addSp delSp modSp add">
        <pc:chgData name="Paul Tinkler" userId="bcebf29c-73c2-433d-80d2-6bad896374bf" providerId="ADAL" clId="{39D533ED-3966-4AD9-835C-3427A1D54A17}" dt="2017-09-02T14:34:30.400" v="314" actId="14100"/>
        <pc:sldMkLst>
          <pc:docMk/>
          <pc:sldMk cId="3025298140" sldId="265"/>
        </pc:sldMkLst>
        <pc:spChg chg="mod">
          <ac:chgData name="Paul Tinkler" userId="bcebf29c-73c2-433d-80d2-6bad896374bf" providerId="ADAL" clId="{39D533ED-3966-4AD9-835C-3427A1D54A17}" dt="2017-09-02T14:34:07.512" v="311" actId="27636"/>
          <ac:spMkLst>
            <pc:docMk/>
            <pc:sldMk cId="3025298140" sldId="265"/>
            <ac:spMk id="2" creationId="{4FA3F546-9A1F-4636-A783-4458356206E8}"/>
          </ac:spMkLst>
        </pc:spChg>
        <pc:spChg chg="del">
          <ac:chgData name="Paul Tinkler" userId="bcebf29c-73c2-433d-80d2-6bad896374bf" providerId="ADAL" clId="{39D533ED-3966-4AD9-835C-3427A1D54A17}" dt="2017-09-02T14:34:15.399" v="312" actId="478"/>
          <ac:spMkLst>
            <pc:docMk/>
            <pc:sldMk cId="3025298140" sldId="265"/>
            <ac:spMk id="3" creationId="{EC873F57-0FC9-4959-9E91-B165FE31F8BF}"/>
          </ac:spMkLst>
        </pc:spChg>
        <pc:spChg chg="add mod">
          <ac:chgData name="Paul Tinkler" userId="bcebf29c-73c2-433d-80d2-6bad896374bf" providerId="ADAL" clId="{39D533ED-3966-4AD9-835C-3427A1D54A17}" dt="2017-09-02T14:34:30.400" v="314" actId="14100"/>
          <ac:spMkLst>
            <pc:docMk/>
            <pc:sldMk cId="3025298140" sldId="265"/>
            <ac:spMk id="4" creationId="{DBC81091-F7C2-4823-B1BE-ACC81A6FC7D4}"/>
          </ac:spMkLst>
        </pc:spChg>
      </pc:sldChg>
      <pc:sldChg chg="addSp delSp modSp add">
        <pc:chgData name="Paul Tinkler" userId="bcebf29c-73c2-433d-80d2-6bad896374bf" providerId="ADAL" clId="{39D533ED-3966-4AD9-835C-3427A1D54A17}" dt="2017-09-02T14:35:22.991" v="320" actId="27636"/>
        <pc:sldMkLst>
          <pc:docMk/>
          <pc:sldMk cId="2082194970" sldId="266"/>
        </pc:sldMkLst>
        <pc:spChg chg="mod">
          <ac:chgData name="Paul Tinkler" userId="bcebf29c-73c2-433d-80d2-6bad896374bf" providerId="ADAL" clId="{39D533ED-3966-4AD9-835C-3427A1D54A17}" dt="2017-09-02T14:34:55.017" v="316" actId="27636"/>
          <ac:spMkLst>
            <pc:docMk/>
            <pc:sldMk cId="2082194970" sldId="266"/>
            <ac:spMk id="2" creationId="{408B7293-9E82-4D14-94F8-F874B2E1EACC}"/>
          </ac:spMkLst>
        </pc:spChg>
        <pc:spChg chg="del">
          <ac:chgData name="Paul Tinkler" userId="bcebf29c-73c2-433d-80d2-6bad896374bf" providerId="ADAL" clId="{39D533ED-3966-4AD9-835C-3427A1D54A17}" dt="2017-09-02T14:35:15.659" v="317" actId="478"/>
          <ac:spMkLst>
            <pc:docMk/>
            <pc:sldMk cId="2082194970" sldId="266"/>
            <ac:spMk id="3" creationId="{C5143D2E-B284-45AD-8338-8BCF87705893}"/>
          </ac:spMkLst>
        </pc:spChg>
        <pc:spChg chg="add mod">
          <ac:chgData name="Paul Tinkler" userId="bcebf29c-73c2-433d-80d2-6bad896374bf" providerId="ADAL" clId="{39D533ED-3966-4AD9-835C-3427A1D54A17}" dt="2017-09-02T14:35:22.991" v="320" actId="27636"/>
          <ac:spMkLst>
            <pc:docMk/>
            <pc:sldMk cId="2082194970" sldId="266"/>
            <ac:spMk id="4" creationId="{ACD5F5F9-E072-4FB1-966C-8CDFAB1CBE87}"/>
          </ac:spMkLst>
        </pc:spChg>
      </pc:sldChg>
      <pc:sldChg chg="addSp delSp modSp add">
        <pc:chgData name="Paul Tinkler" userId="bcebf29c-73c2-433d-80d2-6bad896374bf" providerId="ADAL" clId="{39D533ED-3966-4AD9-835C-3427A1D54A17}" dt="2017-09-02T14:36:19.135" v="328" actId="1076"/>
        <pc:sldMkLst>
          <pc:docMk/>
          <pc:sldMk cId="398058630" sldId="267"/>
        </pc:sldMkLst>
        <pc:spChg chg="mod">
          <ac:chgData name="Paul Tinkler" userId="bcebf29c-73c2-433d-80d2-6bad896374bf" providerId="ADAL" clId="{39D533ED-3966-4AD9-835C-3427A1D54A17}" dt="2017-09-02T14:35:47.030" v="322" actId="27636"/>
          <ac:spMkLst>
            <pc:docMk/>
            <pc:sldMk cId="398058630" sldId="267"/>
            <ac:spMk id="2" creationId="{C7821533-D61F-4CF0-9398-72B99EC7E577}"/>
          </ac:spMkLst>
        </pc:spChg>
        <pc:spChg chg="del">
          <ac:chgData name="Paul Tinkler" userId="bcebf29c-73c2-433d-80d2-6bad896374bf" providerId="ADAL" clId="{39D533ED-3966-4AD9-835C-3427A1D54A17}" dt="2017-09-02T14:35:56.103" v="323" actId="478"/>
          <ac:spMkLst>
            <pc:docMk/>
            <pc:sldMk cId="398058630" sldId="267"/>
            <ac:spMk id="3" creationId="{05003451-881F-4C76-9252-7ABD2DAD5F81}"/>
          </ac:spMkLst>
        </pc:spChg>
        <pc:spChg chg="add mod">
          <ac:chgData name="Paul Tinkler" userId="bcebf29c-73c2-433d-80d2-6bad896374bf" providerId="ADAL" clId="{39D533ED-3966-4AD9-835C-3427A1D54A17}" dt="2017-09-02T14:36:19.135" v="328" actId="1076"/>
          <ac:spMkLst>
            <pc:docMk/>
            <pc:sldMk cId="398058630" sldId="267"/>
            <ac:spMk id="5" creationId="{8D4C64AA-393A-47D2-B622-25D0E32E43B5}"/>
          </ac:spMkLst>
        </pc:spChg>
        <pc:picChg chg="add mod">
          <ac:chgData name="Paul Tinkler" userId="bcebf29c-73c2-433d-80d2-6bad896374bf" providerId="ADAL" clId="{39D533ED-3966-4AD9-835C-3427A1D54A17}" dt="2017-09-02T14:36:06.239" v="326" actId="1076"/>
          <ac:picMkLst>
            <pc:docMk/>
            <pc:sldMk cId="398058630" sldId="267"/>
            <ac:picMk id="4" creationId="{4BC00ADB-8F2F-4EB0-A4E4-33B95A1AC1D3}"/>
          </ac:picMkLst>
        </pc:picChg>
      </pc:sldChg>
      <pc:sldChg chg="addSp delSp modSp add">
        <pc:chgData name="Paul Tinkler" userId="bcebf29c-73c2-433d-80d2-6bad896374bf" providerId="ADAL" clId="{39D533ED-3966-4AD9-835C-3427A1D54A17}" dt="2017-09-02T14:36:53.872" v="334" actId="27636"/>
        <pc:sldMkLst>
          <pc:docMk/>
          <pc:sldMk cId="3591550320" sldId="268"/>
        </pc:sldMkLst>
        <pc:spChg chg="mod">
          <ac:chgData name="Paul Tinkler" userId="bcebf29c-73c2-433d-80d2-6bad896374bf" providerId="ADAL" clId="{39D533ED-3966-4AD9-835C-3427A1D54A17}" dt="2017-09-02T14:36:38.517" v="330" actId="27636"/>
          <ac:spMkLst>
            <pc:docMk/>
            <pc:sldMk cId="3591550320" sldId="268"/>
            <ac:spMk id="2" creationId="{D5EBB1A0-A239-48DA-9F7B-679D1AFAD2CD}"/>
          </ac:spMkLst>
        </pc:spChg>
        <pc:spChg chg="del">
          <ac:chgData name="Paul Tinkler" userId="bcebf29c-73c2-433d-80d2-6bad896374bf" providerId="ADAL" clId="{39D533ED-3966-4AD9-835C-3427A1D54A17}" dt="2017-09-02T14:36:48.186" v="331" actId="478"/>
          <ac:spMkLst>
            <pc:docMk/>
            <pc:sldMk cId="3591550320" sldId="268"/>
            <ac:spMk id="3" creationId="{421DBF09-92ED-49D4-A650-F3F0152799B3}"/>
          </ac:spMkLst>
        </pc:spChg>
        <pc:spChg chg="add mod">
          <ac:chgData name="Paul Tinkler" userId="bcebf29c-73c2-433d-80d2-6bad896374bf" providerId="ADAL" clId="{39D533ED-3966-4AD9-835C-3427A1D54A17}" dt="2017-09-02T14:36:53.872" v="334" actId="27636"/>
          <ac:spMkLst>
            <pc:docMk/>
            <pc:sldMk cId="3591550320" sldId="268"/>
            <ac:spMk id="4" creationId="{14C9D734-FE98-4F4C-B10D-1A67DCDDEB68}"/>
          </ac:spMkLst>
        </pc:spChg>
      </pc:sldChg>
      <pc:sldChg chg="addSp delSp modSp add">
        <pc:chgData name="Paul Tinkler" userId="bcebf29c-73c2-433d-80d2-6bad896374bf" providerId="ADAL" clId="{39D533ED-3966-4AD9-835C-3427A1D54A17}" dt="2017-09-02T14:37:48.316" v="342" actId="1076"/>
        <pc:sldMkLst>
          <pc:docMk/>
          <pc:sldMk cId="592758794" sldId="269"/>
        </pc:sldMkLst>
        <pc:spChg chg="mod">
          <ac:chgData name="Paul Tinkler" userId="bcebf29c-73c2-433d-80d2-6bad896374bf" providerId="ADAL" clId="{39D533ED-3966-4AD9-835C-3427A1D54A17}" dt="2017-09-02T14:37:48.316" v="342" actId="1076"/>
          <ac:spMkLst>
            <pc:docMk/>
            <pc:sldMk cId="592758794" sldId="269"/>
            <ac:spMk id="2" creationId="{18ACF367-91EF-41A0-BA72-39A1B82E279C}"/>
          </ac:spMkLst>
        </pc:spChg>
        <pc:spChg chg="del">
          <ac:chgData name="Paul Tinkler" userId="bcebf29c-73c2-433d-80d2-6bad896374bf" providerId="ADAL" clId="{39D533ED-3966-4AD9-835C-3427A1D54A17}" dt="2017-09-02T14:37:15.594" v="336" actId="478"/>
          <ac:spMkLst>
            <pc:docMk/>
            <pc:sldMk cId="592758794" sldId="269"/>
            <ac:spMk id="3" creationId="{E3533A11-C351-420A-9AA4-9040CAF5C6BD}"/>
          </ac:spMkLst>
        </pc:spChg>
        <pc:grpChg chg="add mod">
          <ac:chgData name="Paul Tinkler" userId="bcebf29c-73c2-433d-80d2-6bad896374bf" providerId="ADAL" clId="{39D533ED-3966-4AD9-835C-3427A1D54A17}" dt="2017-09-02T14:37:43.884" v="341" actId="14100"/>
          <ac:grpSpMkLst>
            <pc:docMk/>
            <pc:sldMk cId="592758794" sldId="269"/>
            <ac:grpSpMk id="4" creationId="{297C2F2C-E01D-4B90-A849-48EB39AA700A}"/>
          </ac:grpSpMkLst>
        </pc:grpChg>
      </pc:sldChg>
      <pc:sldChg chg="modSp add">
        <pc:chgData name="Paul Tinkler" userId="bcebf29c-73c2-433d-80d2-6bad896374bf" providerId="ADAL" clId="{39D533ED-3966-4AD9-835C-3427A1D54A17}" dt="2017-09-02T14:39:01.401" v="389" actId="114"/>
        <pc:sldMkLst>
          <pc:docMk/>
          <pc:sldMk cId="2097175812" sldId="270"/>
        </pc:sldMkLst>
        <pc:spChg chg="mod">
          <ac:chgData name="Paul Tinkler" userId="bcebf29c-73c2-433d-80d2-6bad896374bf" providerId="ADAL" clId="{39D533ED-3966-4AD9-835C-3427A1D54A17}" dt="2017-09-02T14:38:22.185" v="380" actId="20577"/>
          <ac:spMkLst>
            <pc:docMk/>
            <pc:sldMk cId="2097175812" sldId="270"/>
            <ac:spMk id="2" creationId="{DA5BF99E-5235-4F77-A16F-05A04C0721EC}"/>
          </ac:spMkLst>
        </pc:spChg>
        <pc:spChg chg="mod">
          <ac:chgData name="Paul Tinkler" userId="bcebf29c-73c2-433d-80d2-6bad896374bf" providerId="ADAL" clId="{39D533ED-3966-4AD9-835C-3427A1D54A17}" dt="2017-09-02T14:39:01.401" v="389" actId="114"/>
          <ac:spMkLst>
            <pc:docMk/>
            <pc:sldMk cId="2097175812" sldId="270"/>
            <ac:spMk id="3" creationId="{2302C8B8-4FE3-45CB-94DD-8A61C6255F6C}"/>
          </ac:spMkLst>
        </pc:spChg>
      </pc:sldChg>
      <pc:sldChg chg="addSp delSp modSp add">
        <pc:chgData name="Paul Tinkler" userId="bcebf29c-73c2-433d-80d2-6bad896374bf" providerId="ADAL" clId="{39D533ED-3966-4AD9-835C-3427A1D54A17}" dt="2017-09-02T14:54:04.985" v="697" actId="255"/>
        <pc:sldMkLst>
          <pc:docMk/>
          <pc:sldMk cId="531126153" sldId="271"/>
        </pc:sldMkLst>
        <pc:spChg chg="mod">
          <ac:chgData name="Paul Tinkler" userId="bcebf29c-73c2-433d-80d2-6bad896374bf" providerId="ADAL" clId="{39D533ED-3966-4AD9-835C-3427A1D54A17}" dt="2017-09-02T14:54:04.985" v="697" actId="255"/>
          <ac:spMkLst>
            <pc:docMk/>
            <pc:sldMk cId="531126153" sldId="271"/>
            <ac:spMk id="2" creationId="{18F6E035-702C-4494-982C-0DDBF90396EB}"/>
          </ac:spMkLst>
        </pc:spChg>
        <pc:spChg chg="del">
          <ac:chgData name="Paul Tinkler" userId="bcebf29c-73c2-433d-80d2-6bad896374bf" providerId="ADAL" clId="{39D533ED-3966-4AD9-835C-3427A1D54A17}" dt="2017-09-02T14:39:42.951" v="392" actId="478"/>
          <ac:spMkLst>
            <pc:docMk/>
            <pc:sldMk cId="531126153" sldId="271"/>
            <ac:spMk id="3" creationId="{2FB67216-69C2-45F9-9DF8-C6EBE33CC1EF}"/>
          </ac:spMkLst>
        </pc:spChg>
        <pc:picChg chg="add mod">
          <ac:chgData name="Paul Tinkler" userId="bcebf29c-73c2-433d-80d2-6bad896374bf" providerId="ADAL" clId="{39D533ED-3966-4AD9-835C-3427A1D54A17}" dt="2017-09-02T14:39:51.223" v="395" actId="1076"/>
          <ac:picMkLst>
            <pc:docMk/>
            <pc:sldMk cId="531126153" sldId="271"/>
            <ac:picMk id="4" creationId="{FD294C12-5A5F-43D3-BF8B-CF3B02F6E8F4}"/>
          </ac:picMkLst>
        </pc:picChg>
      </pc:sldChg>
      <pc:sldChg chg="addSp delSp modSp add">
        <pc:chgData name="Paul Tinkler" userId="bcebf29c-73c2-433d-80d2-6bad896374bf" providerId="ADAL" clId="{39D533ED-3966-4AD9-835C-3427A1D54A17}" dt="2017-09-02T14:53:39.134" v="689" actId="255"/>
        <pc:sldMkLst>
          <pc:docMk/>
          <pc:sldMk cId="1126905168" sldId="272"/>
        </pc:sldMkLst>
        <pc:spChg chg="mod">
          <ac:chgData name="Paul Tinkler" userId="bcebf29c-73c2-433d-80d2-6bad896374bf" providerId="ADAL" clId="{39D533ED-3966-4AD9-835C-3427A1D54A17}" dt="2017-09-02T14:53:39.134" v="689" actId="255"/>
          <ac:spMkLst>
            <pc:docMk/>
            <pc:sldMk cId="1126905168" sldId="272"/>
            <ac:spMk id="2" creationId="{17429B21-6F33-4CBC-B82C-BAFEDD8B6FF1}"/>
          </ac:spMkLst>
        </pc:spChg>
        <pc:spChg chg="del">
          <ac:chgData name="Paul Tinkler" userId="bcebf29c-73c2-433d-80d2-6bad896374bf" providerId="ADAL" clId="{39D533ED-3966-4AD9-835C-3427A1D54A17}" dt="2017-09-02T14:40:40.359" v="398" actId="478"/>
          <ac:spMkLst>
            <pc:docMk/>
            <pc:sldMk cId="1126905168" sldId="272"/>
            <ac:spMk id="3" creationId="{FC3FF0CC-94A4-427D-9F15-C5E0A7B95B63}"/>
          </ac:spMkLst>
        </pc:spChg>
        <pc:graphicFrameChg chg="add mod modGraphic">
          <ac:chgData name="Paul Tinkler" userId="bcebf29c-73c2-433d-80d2-6bad896374bf" providerId="ADAL" clId="{39D533ED-3966-4AD9-835C-3427A1D54A17}" dt="2017-09-02T14:43:00.616" v="418" actId="113"/>
          <ac:graphicFrameMkLst>
            <pc:docMk/>
            <pc:sldMk cId="1126905168" sldId="272"/>
            <ac:graphicFrameMk id="4" creationId="{AB6B8979-CDED-43D5-A3CD-CBF2726D1EB6}"/>
          </ac:graphicFrameMkLst>
        </pc:graphicFrameChg>
      </pc:sldChg>
      <pc:sldChg chg="addSp delSp modSp add">
        <pc:chgData name="Paul Tinkler" userId="bcebf29c-73c2-433d-80d2-6bad896374bf" providerId="ADAL" clId="{39D533ED-3966-4AD9-835C-3427A1D54A17}" dt="2017-09-02T14:52:35.913" v="681" actId="20577"/>
        <pc:sldMkLst>
          <pc:docMk/>
          <pc:sldMk cId="1309723344" sldId="273"/>
        </pc:sldMkLst>
        <pc:spChg chg="mod">
          <ac:chgData name="Paul Tinkler" userId="bcebf29c-73c2-433d-80d2-6bad896374bf" providerId="ADAL" clId="{39D533ED-3966-4AD9-835C-3427A1D54A17}" dt="2017-09-02T14:52:35.913" v="681" actId="20577"/>
          <ac:spMkLst>
            <pc:docMk/>
            <pc:sldMk cId="1309723344" sldId="273"/>
            <ac:spMk id="2" creationId="{D5F4A9F6-18B4-435D-B124-F8F496C0E7BA}"/>
          </ac:spMkLst>
        </pc:spChg>
        <pc:spChg chg="del">
          <ac:chgData name="Paul Tinkler" userId="bcebf29c-73c2-433d-80d2-6bad896374bf" providerId="ADAL" clId="{39D533ED-3966-4AD9-835C-3427A1D54A17}" dt="2017-09-02T14:44:36.055" v="463" actId="478"/>
          <ac:spMkLst>
            <pc:docMk/>
            <pc:sldMk cId="1309723344" sldId="273"/>
            <ac:spMk id="3" creationId="{B491F991-6BC9-4225-BF61-D9C4A5C46F6B}"/>
          </ac:spMkLst>
        </pc:spChg>
        <pc:picChg chg="add mod">
          <ac:chgData name="Paul Tinkler" userId="bcebf29c-73c2-433d-80d2-6bad896374bf" providerId="ADAL" clId="{39D533ED-3966-4AD9-835C-3427A1D54A17}" dt="2017-09-02T14:44:46.923" v="466" actId="1076"/>
          <ac:picMkLst>
            <pc:docMk/>
            <pc:sldMk cId="1309723344" sldId="273"/>
            <ac:picMk id="4" creationId="{83B74B98-CEAB-4001-B171-0DD053CB08D0}"/>
          </ac:picMkLst>
        </pc:picChg>
      </pc:sldChg>
      <pc:sldChg chg="addSp delSp modSp add">
        <pc:chgData name="Paul Tinkler" userId="bcebf29c-73c2-433d-80d2-6bad896374bf" providerId="ADAL" clId="{39D533ED-3966-4AD9-835C-3427A1D54A17}" dt="2017-09-02T14:53:02.808" v="685" actId="20577"/>
        <pc:sldMkLst>
          <pc:docMk/>
          <pc:sldMk cId="1991981504" sldId="274"/>
        </pc:sldMkLst>
        <pc:spChg chg="mod">
          <ac:chgData name="Paul Tinkler" userId="bcebf29c-73c2-433d-80d2-6bad896374bf" providerId="ADAL" clId="{39D533ED-3966-4AD9-835C-3427A1D54A17}" dt="2017-09-02T14:53:02.808" v="685" actId="20577"/>
          <ac:spMkLst>
            <pc:docMk/>
            <pc:sldMk cId="1991981504" sldId="274"/>
            <ac:spMk id="2" creationId="{5B1FFF62-00B0-4907-ACBA-0A4390062C89}"/>
          </ac:spMkLst>
        </pc:spChg>
        <pc:spChg chg="del">
          <ac:chgData name="Paul Tinkler" userId="bcebf29c-73c2-433d-80d2-6bad896374bf" providerId="ADAL" clId="{39D533ED-3966-4AD9-835C-3427A1D54A17}" dt="2017-09-02T14:45:44.328" v="488" actId="478"/>
          <ac:spMkLst>
            <pc:docMk/>
            <pc:sldMk cId="1991981504" sldId="274"/>
            <ac:spMk id="3" creationId="{102DAF98-5B2B-4FB7-8215-3F17B612AEEB}"/>
          </ac:spMkLst>
        </pc:spChg>
        <pc:graphicFrameChg chg="add mod modGraphic">
          <ac:chgData name="Paul Tinkler" userId="bcebf29c-73c2-433d-80d2-6bad896374bf" providerId="ADAL" clId="{39D533ED-3966-4AD9-835C-3427A1D54A17}" dt="2017-09-02T14:45:58.215" v="492" actId="1076"/>
          <ac:graphicFrameMkLst>
            <pc:docMk/>
            <pc:sldMk cId="1991981504" sldId="274"/>
            <ac:graphicFrameMk id="4" creationId="{3A94AE74-805D-4026-BC94-E92B59E84F82}"/>
          </ac:graphicFrameMkLst>
        </pc:graphicFrameChg>
      </pc:sldChg>
      <pc:sldChg chg="modSp add">
        <pc:chgData name="Paul Tinkler" userId="bcebf29c-73c2-433d-80d2-6bad896374bf" providerId="ADAL" clId="{39D533ED-3966-4AD9-835C-3427A1D54A17}" dt="2017-09-02T14:47:41.668" v="500" actId="255"/>
        <pc:sldMkLst>
          <pc:docMk/>
          <pc:sldMk cId="3974440392" sldId="275"/>
        </pc:sldMkLst>
        <pc:spChg chg="mod">
          <ac:chgData name="Paul Tinkler" userId="bcebf29c-73c2-433d-80d2-6bad896374bf" providerId="ADAL" clId="{39D533ED-3966-4AD9-835C-3427A1D54A17}" dt="2017-09-02T14:47:17.273" v="499" actId="20577"/>
          <ac:spMkLst>
            <pc:docMk/>
            <pc:sldMk cId="3974440392" sldId="275"/>
            <ac:spMk id="2" creationId="{2425B8B5-4FBC-42F9-A906-DF163C99E7FF}"/>
          </ac:spMkLst>
        </pc:spChg>
        <pc:spChg chg="mod">
          <ac:chgData name="Paul Tinkler" userId="bcebf29c-73c2-433d-80d2-6bad896374bf" providerId="ADAL" clId="{39D533ED-3966-4AD9-835C-3427A1D54A17}" dt="2017-09-02T14:47:41.668" v="500" actId="255"/>
          <ac:spMkLst>
            <pc:docMk/>
            <pc:sldMk cId="3974440392" sldId="275"/>
            <ac:spMk id="3" creationId="{CB33DDE4-1642-46AD-924D-90B91E512C9B}"/>
          </ac:spMkLst>
        </pc:spChg>
      </pc:sldChg>
      <pc:sldChg chg="modSp add">
        <pc:chgData name="Paul Tinkler" userId="bcebf29c-73c2-433d-80d2-6bad896374bf" providerId="ADAL" clId="{39D533ED-3966-4AD9-835C-3427A1D54A17}" dt="2017-09-02T14:51:26.675" v="658" actId="255"/>
        <pc:sldMkLst>
          <pc:docMk/>
          <pc:sldMk cId="4091143954" sldId="276"/>
        </pc:sldMkLst>
        <pc:spChg chg="mod">
          <ac:chgData name="Paul Tinkler" userId="bcebf29c-73c2-433d-80d2-6bad896374bf" providerId="ADAL" clId="{39D533ED-3966-4AD9-835C-3427A1D54A17}" dt="2017-09-02T14:48:06.941" v="502" actId="255"/>
          <ac:spMkLst>
            <pc:docMk/>
            <pc:sldMk cId="4091143954" sldId="276"/>
            <ac:spMk id="2" creationId="{B8BA3F2D-9D91-4E40-A7E3-918AD7D95BB0}"/>
          </ac:spMkLst>
        </pc:spChg>
        <pc:spChg chg="mod">
          <ac:chgData name="Paul Tinkler" userId="bcebf29c-73c2-433d-80d2-6bad896374bf" providerId="ADAL" clId="{39D533ED-3966-4AD9-835C-3427A1D54A17}" dt="2017-09-02T14:51:26.675" v="658" actId="255"/>
          <ac:spMkLst>
            <pc:docMk/>
            <pc:sldMk cId="4091143954" sldId="276"/>
            <ac:spMk id="3" creationId="{1653A311-59C4-4DF5-9895-3A40D2C60E40}"/>
          </ac:spMkLst>
        </pc:spChg>
      </pc:sldChg>
      <pc:sldChg chg="addSp delSp modSp add">
        <pc:chgData name="Paul Tinkler" userId="bcebf29c-73c2-433d-80d2-6bad896374bf" providerId="ADAL" clId="{39D533ED-3966-4AD9-835C-3427A1D54A17}" dt="2017-09-05T19:35:57.094" v="1156" actId="1076"/>
        <pc:sldMkLst>
          <pc:docMk/>
          <pc:sldMk cId="3675134563" sldId="277"/>
        </pc:sldMkLst>
        <pc:spChg chg="mod">
          <ac:chgData name="Paul Tinkler" userId="bcebf29c-73c2-433d-80d2-6bad896374bf" providerId="ADAL" clId="{39D533ED-3966-4AD9-835C-3427A1D54A17}" dt="2017-09-05T19:35:57.094" v="1156" actId="1076"/>
          <ac:spMkLst>
            <pc:docMk/>
            <pc:sldMk cId="3675134563" sldId="277"/>
            <ac:spMk id="2" creationId="{231B4F1C-4EEB-4C51-A8DB-5F7E169F4F7C}"/>
          </ac:spMkLst>
        </pc:spChg>
        <pc:spChg chg="mod">
          <ac:chgData name="Paul Tinkler" userId="bcebf29c-73c2-433d-80d2-6bad896374bf" providerId="ADAL" clId="{39D533ED-3966-4AD9-835C-3427A1D54A17}" dt="2017-09-05T19:35:34.432" v="1154" actId="27636"/>
          <ac:spMkLst>
            <pc:docMk/>
            <pc:sldMk cId="3675134563" sldId="277"/>
            <ac:spMk id="3" creationId="{4E46F81C-92DE-4D79-9784-4076946A0FB7}"/>
          </ac:spMkLst>
        </pc:spChg>
        <pc:spChg chg="add del mod">
          <ac:chgData name="Paul Tinkler" userId="bcebf29c-73c2-433d-80d2-6bad896374bf" providerId="ADAL" clId="{39D533ED-3966-4AD9-835C-3427A1D54A17}" dt="2017-09-05T19:34:35.734" v="1142" actId="478"/>
          <ac:spMkLst>
            <pc:docMk/>
            <pc:sldMk cId="3675134563" sldId="277"/>
            <ac:spMk id="6" creationId="{6A1B371C-E6FC-47C2-827B-28581C17E78D}"/>
          </ac:spMkLst>
        </pc:spChg>
        <pc:picChg chg="add mod ord">
          <ac:chgData name="Paul Tinkler" userId="bcebf29c-73c2-433d-80d2-6bad896374bf" providerId="ADAL" clId="{39D533ED-3966-4AD9-835C-3427A1D54A17}" dt="2017-09-05T19:35:48.537" v="1155" actId="14100"/>
          <ac:picMkLst>
            <pc:docMk/>
            <pc:sldMk cId="3675134563" sldId="277"/>
            <ac:picMk id="5" creationId="{629EF556-3165-4D3B-8A1D-C22906DA7E61}"/>
          </ac:picMkLst>
        </pc:picChg>
      </pc:sldChg>
      <pc:sldChg chg="modSp add modNotesTx">
        <pc:chgData name="Paul Tinkler" userId="bcebf29c-73c2-433d-80d2-6bad896374bf" providerId="ADAL" clId="{39D533ED-3966-4AD9-835C-3427A1D54A17}" dt="2017-09-05T19:41:37.226" v="1888" actId="20577"/>
        <pc:sldMkLst>
          <pc:docMk/>
          <pc:sldMk cId="159031" sldId="278"/>
        </pc:sldMkLst>
        <pc:spChg chg="mod">
          <ac:chgData name="Paul Tinkler" userId="bcebf29c-73c2-433d-80d2-6bad896374bf" providerId="ADAL" clId="{39D533ED-3966-4AD9-835C-3427A1D54A17}" dt="2017-09-05T19:36:26.200" v="1201" actId="20577"/>
          <ac:spMkLst>
            <pc:docMk/>
            <pc:sldMk cId="159031" sldId="278"/>
            <ac:spMk id="2" creationId="{17B12A94-A50C-412C-901A-A1F09A5E738B}"/>
          </ac:spMkLst>
        </pc:spChg>
        <pc:spChg chg="mod">
          <ac:chgData name="Paul Tinkler" userId="bcebf29c-73c2-433d-80d2-6bad896374bf" providerId="ADAL" clId="{39D533ED-3966-4AD9-835C-3427A1D54A17}" dt="2017-09-05T19:37:46.168" v="1343" actId="114"/>
          <ac:spMkLst>
            <pc:docMk/>
            <pc:sldMk cId="159031" sldId="278"/>
            <ac:spMk id="3" creationId="{7A8E4040-7602-4304-8A15-1AD4D201C059}"/>
          </ac:spMkLst>
        </pc:spChg>
      </pc:sldChg>
      <pc:sldChg chg="addSp delSp modSp add modNotesTx">
        <pc:chgData name="Paul Tinkler" userId="bcebf29c-73c2-433d-80d2-6bad896374bf" providerId="ADAL" clId="{39D533ED-3966-4AD9-835C-3427A1D54A17}" dt="2017-09-05T20:06:01.656" v="2318" actId="20577"/>
        <pc:sldMkLst>
          <pc:docMk/>
          <pc:sldMk cId="1982959484" sldId="279"/>
        </pc:sldMkLst>
        <pc:spChg chg="mod">
          <ac:chgData name="Paul Tinkler" userId="bcebf29c-73c2-433d-80d2-6bad896374bf" providerId="ADAL" clId="{39D533ED-3966-4AD9-835C-3427A1D54A17}" dt="2017-09-05T20:00:58.389" v="1977" actId="1076"/>
          <ac:spMkLst>
            <pc:docMk/>
            <pc:sldMk cId="1982959484" sldId="279"/>
            <ac:spMk id="2" creationId="{3042B251-45F1-4E3D-983C-4B520CC9EE81}"/>
          </ac:spMkLst>
        </pc:spChg>
        <pc:spChg chg="del">
          <ac:chgData name="Paul Tinkler" userId="bcebf29c-73c2-433d-80d2-6bad896374bf" providerId="ADAL" clId="{39D533ED-3966-4AD9-835C-3427A1D54A17}" dt="2017-09-05T20:00:32.388" v="1972" actId="478"/>
          <ac:spMkLst>
            <pc:docMk/>
            <pc:sldMk cId="1982959484" sldId="279"/>
            <ac:spMk id="3" creationId="{4545D5AA-64D8-4FC5-AE48-63C805A8470F}"/>
          </ac:spMkLst>
        </pc:spChg>
        <pc:spChg chg="add del mod">
          <ac:chgData name="Paul Tinkler" userId="bcebf29c-73c2-433d-80d2-6bad896374bf" providerId="ADAL" clId="{39D533ED-3966-4AD9-835C-3427A1D54A17}" dt="2017-09-05T20:01:53.976" v="1982"/>
          <ac:spMkLst>
            <pc:docMk/>
            <pc:sldMk cId="1982959484" sldId="279"/>
            <ac:spMk id="7" creationId="{C04011F9-68CB-41B2-8DCE-EADD18A11D87}"/>
          </ac:spMkLst>
        </pc:spChg>
        <pc:spChg chg="add del mod">
          <ac:chgData name="Paul Tinkler" userId="bcebf29c-73c2-433d-80d2-6bad896374bf" providerId="ADAL" clId="{39D533ED-3966-4AD9-835C-3427A1D54A17}" dt="2017-09-05T20:03:02.984" v="1989" actId="478"/>
          <ac:spMkLst>
            <pc:docMk/>
            <pc:sldMk cId="1982959484" sldId="279"/>
            <ac:spMk id="10" creationId="{5E651730-BD8A-4C1F-A132-518957319EFA}"/>
          </ac:spMkLst>
        </pc:spChg>
        <pc:picChg chg="add mod">
          <ac:chgData name="Paul Tinkler" userId="bcebf29c-73c2-433d-80d2-6bad896374bf" providerId="ADAL" clId="{39D533ED-3966-4AD9-835C-3427A1D54A17}" dt="2017-09-05T20:01:11.173" v="1980" actId="1076"/>
          <ac:picMkLst>
            <pc:docMk/>
            <pc:sldMk cId="1982959484" sldId="279"/>
            <ac:picMk id="4" creationId="{DF094BD8-9213-4E62-804D-07C2AC9E3FB1}"/>
          </ac:picMkLst>
        </pc:picChg>
        <pc:picChg chg="add del mod">
          <ac:chgData name="Paul Tinkler" userId="bcebf29c-73c2-433d-80d2-6bad896374bf" providerId="ADAL" clId="{39D533ED-3966-4AD9-835C-3427A1D54A17}" dt="2017-09-05T20:01:53.976" v="1982"/>
          <ac:picMkLst>
            <pc:docMk/>
            <pc:sldMk cId="1982959484" sldId="279"/>
            <ac:picMk id="6" creationId="{5DF69E6E-6F67-4E03-AF35-0DDBF7071873}"/>
          </ac:picMkLst>
        </pc:picChg>
        <pc:picChg chg="add mod">
          <ac:chgData name="Paul Tinkler" userId="bcebf29c-73c2-433d-80d2-6bad896374bf" providerId="ADAL" clId="{39D533ED-3966-4AD9-835C-3427A1D54A17}" dt="2017-09-05T20:03:13.713" v="1991" actId="1076"/>
          <ac:picMkLst>
            <pc:docMk/>
            <pc:sldMk cId="1982959484" sldId="279"/>
            <ac:picMk id="9" creationId="{54BED7B2-4167-4BC4-AE96-D4EE774B999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A1086C-B63A-4193-81A2-823E7146AF1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F945A8F-F985-4BCB-87E8-723F3BD3E70B}">
      <dgm:prSet phldrT="[Text]"/>
      <dgm:spPr/>
      <dgm:t>
        <a:bodyPr/>
        <a:lstStyle/>
        <a:p>
          <a:r>
            <a:rPr lang="en-GB" b="1" dirty="0" smtClean="0">
              <a:solidFill>
                <a:srgbClr val="FFFF00"/>
              </a:solidFill>
              <a:latin typeface="Arial" panose="020B0604020202020204" pitchFamily="34" charset="0"/>
              <a:cs typeface="Arial" panose="020B0604020202020204" pitchFamily="34" charset="0"/>
            </a:rPr>
            <a:t>3. First Things First </a:t>
          </a:r>
          <a:r>
            <a:rPr lang="en-GB" b="1" dirty="0" smtClean="0">
              <a:solidFill>
                <a:schemeClr val="tx1"/>
              </a:solidFill>
              <a:latin typeface="Arial" panose="020B0604020202020204" pitchFamily="34" charset="0"/>
              <a:cs typeface="Arial" panose="020B0604020202020204" pitchFamily="34" charset="0"/>
            </a:rPr>
            <a:t>– Organise and execute around the most important priorities.</a:t>
          </a:r>
          <a:endParaRPr lang="en-US" b="1" dirty="0">
            <a:solidFill>
              <a:schemeClr val="tx1"/>
            </a:solidFill>
            <a:latin typeface="Arial" panose="020B0604020202020204" pitchFamily="34" charset="0"/>
            <a:cs typeface="Arial" panose="020B0604020202020204" pitchFamily="34" charset="0"/>
          </a:endParaRPr>
        </a:p>
      </dgm:t>
    </dgm:pt>
    <dgm:pt modelId="{032754ED-91B7-4876-95FA-BC0E7722228F}" type="parTrans" cxnId="{94022C90-FB95-4A52-B870-3D7A8BF6D08C}">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1476A170-7909-4479-98B3-F47706726D31}" type="sibTrans" cxnId="{94022C90-FB95-4A52-B870-3D7A8BF6D08C}">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61F87A91-1306-49D2-A32E-2920811B8A12}">
      <dgm:prSet phldrT="[Text]"/>
      <dgm:spPr/>
      <dgm:t>
        <a:bodyPr/>
        <a:lstStyle/>
        <a:p>
          <a:r>
            <a:rPr lang="en-GB" b="1" dirty="0" smtClean="0">
              <a:solidFill>
                <a:schemeClr val="tx1"/>
              </a:solidFill>
              <a:latin typeface="Arial" panose="020B0604020202020204" pitchFamily="34" charset="0"/>
              <a:cs typeface="Arial" panose="020B0604020202020204" pitchFamily="34" charset="0"/>
            </a:rPr>
            <a:t>5. </a:t>
          </a:r>
          <a:r>
            <a:rPr lang="en-GB" b="1" dirty="0" smtClean="0">
              <a:solidFill>
                <a:srgbClr val="FF0000"/>
              </a:solidFill>
              <a:latin typeface="Arial" panose="020B0604020202020204" pitchFamily="34" charset="0"/>
              <a:cs typeface="Arial" panose="020B0604020202020204" pitchFamily="34" charset="0"/>
            </a:rPr>
            <a:t>Seek First to Understand and Then to be Understood </a:t>
          </a:r>
          <a:r>
            <a:rPr lang="en-GB" b="1" dirty="0" smtClean="0">
              <a:solidFill>
                <a:schemeClr val="tx1"/>
              </a:solidFill>
              <a:latin typeface="Arial" panose="020B0604020202020204" pitchFamily="34" charset="0"/>
              <a:cs typeface="Arial" panose="020B0604020202020204" pitchFamily="34" charset="0"/>
            </a:rPr>
            <a:t>– Listen closely to what people are saying.</a:t>
          </a:r>
          <a:endParaRPr lang="en-US" b="1" dirty="0">
            <a:solidFill>
              <a:schemeClr val="tx1"/>
            </a:solidFill>
            <a:latin typeface="Arial" panose="020B0604020202020204" pitchFamily="34" charset="0"/>
            <a:cs typeface="Arial" panose="020B0604020202020204" pitchFamily="34" charset="0"/>
          </a:endParaRPr>
        </a:p>
      </dgm:t>
    </dgm:pt>
    <dgm:pt modelId="{D5107873-1139-4E7D-82D9-633DF5DB5DFD}" type="parTrans" cxnId="{6A804D8A-56CD-4073-A3DF-D4758BF5B5F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0EBC5AD9-3E1F-4807-B4E5-1ED67EABFA2C}" type="sibTrans" cxnId="{6A804D8A-56CD-4073-A3DF-D4758BF5B5F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88619EBD-DE3D-4BC6-BF69-16185CBC256F}">
      <dgm:prSet/>
      <dgm:spPr>
        <a:solidFill>
          <a:schemeClr val="accent5">
            <a:lumMod val="60000"/>
            <a:lumOff val="40000"/>
          </a:schemeClr>
        </a:solidFill>
      </dgm:spPr>
      <dgm:t>
        <a:bodyPr/>
        <a:lstStyle/>
        <a:p>
          <a:r>
            <a:rPr lang="en-GB" b="1" dirty="0" smtClean="0">
              <a:solidFill>
                <a:srgbClr val="FFFF00"/>
              </a:solidFill>
              <a:latin typeface="Arial" panose="020B0604020202020204" pitchFamily="34" charset="0"/>
              <a:cs typeface="Arial" panose="020B0604020202020204" pitchFamily="34" charset="0"/>
            </a:rPr>
            <a:t>7. Sharpen the Saw </a:t>
          </a:r>
          <a:r>
            <a:rPr lang="en-GB" b="1" dirty="0" smtClean="0">
              <a:solidFill>
                <a:schemeClr val="tx1"/>
              </a:solidFill>
              <a:latin typeface="Arial" panose="020B0604020202020204" pitchFamily="34" charset="0"/>
              <a:cs typeface="Arial" panose="020B0604020202020204" pitchFamily="34" charset="0"/>
            </a:rPr>
            <a:t>– Continuously look to strengthen our body, heart, mind, and soul.</a:t>
          </a:r>
          <a:endParaRPr lang="en-US" b="1" dirty="0">
            <a:solidFill>
              <a:schemeClr val="tx1"/>
            </a:solidFill>
            <a:latin typeface="Arial" panose="020B0604020202020204" pitchFamily="34" charset="0"/>
            <a:cs typeface="Arial" panose="020B0604020202020204" pitchFamily="34" charset="0"/>
          </a:endParaRPr>
        </a:p>
      </dgm:t>
    </dgm:pt>
    <dgm:pt modelId="{58F7568D-9111-4120-B32A-19747755CEF8}" type="parTrans" cxnId="{D946C0D5-2A65-4449-B34C-509791C2FB2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FD5F8B07-6E28-4BA7-8E6F-B2EE07572938}" type="sibTrans" cxnId="{D946C0D5-2A65-4449-B34C-509791C2FB2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0DCD93AF-A97E-4765-8B51-00083ACA94FC}">
      <dgm:prSet/>
      <dgm:spPr/>
      <dgm:t>
        <a:bodyPr/>
        <a:lstStyle/>
        <a:p>
          <a:r>
            <a:rPr lang="en-GB" b="1" dirty="0" smtClean="0">
              <a:solidFill>
                <a:srgbClr val="FFFF00"/>
              </a:solidFill>
              <a:latin typeface="Arial" panose="020B0604020202020204" pitchFamily="34" charset="0"/>
              <a:cs typeface="Arial" panose="020B0604020202020204" pitchFamily="34" charset="0"/>
            </a:rPr>
            <a:t>1. Be Proactive </a:t>
          </a:r>
          <a:r>
            <a:rPr lang="en-GB" b="1" dirty="0" smtClean="0">
              <a:solidFill>
                <a:schemeClr val="tx1"/>
              </a:solidFill>
              <a:latin typeface="Arial" panose="020B0604020202020204" pitchFamily="34" charset="0"/>
              <a:cs typeface="Arial" panose="020B0604020202020204" pitchFamily="34" charset="0"/>
            </a:rPr>
            <a:t>– Take responsibility to direct, organize, and enhance our lives.</a:t>
          </a:r>
          <a:endParaRPr lang="en-US" b="1" dirty="0">
            <a:solidFill>
              <a:schemeClr val="tx1"/>
            </a:solidFill>
            <a:latin typeface="Arial" panose="020B0604020202020204" pitchFamily="34" charset="0"/>
            <a:cs typeface="Arial" panose="020B0604020202020204" pitchFamily="34" charset="0"/>
          </a:endParaRPr>
        </a:p>
      </dgm:t>
    </dgm:pt>
    <dgm:pt modelId="{BDAA044E-96A9-49FD-960B-83BD6A1A3EB8}" type="parTrans" cxnId="{137C2221-9366-4C97-8AFA-A1A80C933CE7}">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84A6D246-BC87-4BF2-8611-0DDE7C7BE1ED}" type="sibTrans" cxnId="{137C2221-9366-4C97-8AFA-A1A80C933CE7}">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151E5844-1C0C-478C-9EAB-ACC15561AA72}">
      <dgm:prSet/>
      <dgm:spPr/>
      <dgm:t>
        <a:bodyPr/>
        <a:lstStyle/>
        <a:p>
          <a:r>
            <a:rPr lang="en-GB" b="1" dirty="0" smtClean="0">
              <a:solidFill>
                <a:srgbClr val="FFFF00"/>
              </a:solidFill>
              <a:latin typeface="Arial" panose="020B0604020202020204" pitchFamily="34" charset="0"/>
              <a:cs typeface="Arial" panose="020B0604020202020204" pitchFamily="34" charset="0"/>
            </a:rPr>
            <a:t>2. Begin the End in Mind </a:t>
          </a:r>
          <a:r>
            <a:rPr lang="en-GB" b="1" dirty="0" smtClean="0">
              <a:solidFill>
                <a:schemeClr val="tx1"/>
              </a:solidFill>
              <a:latin typeface="Arial" panose="020B0604020202020204" pitchFamily="34" charset="0"/>
              <a:cs typeface="Arial" panose="020B0604020202020204" pitchFamily="34" charset="0"/>
            </a:rPr>
            <a:t>– Define meaningful goals around values and roles.</a:t>
          </a:r>
          <a:endParaRPr lang="en-US" b="1" dirty="0">
            <a:solidFill>
              <a:schemeClr val="tx1"/>
            </a:solidFill>
            <a:latin typeface="Arial" panose="020B0604020202020204" pitchFamily="34" charset="0"/>
            <a:cs typeface="Arial" panose="020B0604020202020204" pitchFamily="34" charset="0"/>
          </a:endParaRPr>
        </a:p>
      </dgm:t>
    </dgm:pt>
    <dgm:pt modelId="{F717F79B-94D6-48C7-9A49-D4C87958171D}" type="parTrans" cxnId="{DCFFA3FD-931A-49DE-A8C2-85892218BF92}">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BFCA00B6-DE51-4805-935B-0F10500240C7}" type="sibTrans" cxnId="{DCFFA3FD-931A-49DE-A8C2-85892218BF92}">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564614AB-2551-445C-9EAE-78C8E001B2C6}">
      <dgm:prSet/>
      <dgm:spPr/>
      <dgm:t>
        <a:bodyPr/>
        <a:lstStyle/>
        <a:p>
          <a:r>
            <a:rPr lang="en-GB" b="1" dirty="0" smtClean="0">
              <a:solidFill>
                <a:schemeClr val="tx1"/>
              </a:solidFill>
              <a:latin typeface="Arial" panose="020B0604020202020204" pitchFamily="34" charset="0"/>
              <a:cs typeface="Arial" panose="020B0604020202020204" pitchFamily="34" charset="0"/>
            </a:rPr>
            <a:t> </a:t>
          </a:r>
          <a:r>
            <a:rPr lang="en-GB" b="1" dirty="0" smtClean="0">
              <a:solidFill>
                <a:srgbClr val="FFFF00"/>
              </a:solidFill>
              <a:latin typeface="Arial" panose="020B0604020202020204" pitchFamily="34" charset="0"/>
              <a:cs typeface="Arial" panose="020B0604020202020204" pitchFamily="34" charset="0"/>
            </a:rPr>
            <a:t>4. Think Win-Win </a:t>
          </a:r>
          <a:r>
            <a:rPr lang="en-GB" b="1" dirty="0" smtClean="0">
              <a:solidFill>
                <a:schemeClr val="tx1"/>
              </a:solidFill>
              <a:latin typeface="Arial" panose="020B0604020202020204" pitchFamily="34" charset="0"/>
              <a:cs typeface="Arial" panose="020B0604020202020204" pitchFamily="34" charset="0"/>
            </a:rPr>
            <a:t>– Look for mutual benefit in all interactions.</a:t>
          </a:r>
          <a:endParaRPr lang="en-US" b="1" dirty="0">
            <a:solidFill>
              <a:schemeClr val="tx1"/>
            </a:solidFill>
            <a:latin typeface="Arial" panose="020B0604020202020204" pitchFamily="34" charset="0"/>
            <a:cs typeface="Arial" panose="020B0604020202020204" pitchFamily="34" charset="0"/>
          </a:endParaRPr>
        </a:p>
      </dgm:t>
    </dgm:pt>
    <dgm:pt modelId="{2E00D6FA-8948-4898-8378-4BC3A0D0FEFF}" type="parTrans" cxnId="{8395BD0A-C9A9-4EBA-BB54-A5311F72FCC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EF521C13-5475-43B4-A0DB-2D9CD682F999}" type="sibTrans" cxnId="{8395BD0A-C9A9-4EBA-BB54-A5311F72FCC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81F5BD90-9B7D-4630-BAF0-9CC5A709E108}">
      <dgm:prSet/>
      <dgm:spPr/>
      <dgm:t>
        <a:bodyPr/>
        <a:lstStyle/>
        <a:p>
          <a:r>
            <a:rPr lang="en-GB" b="1" dirty="0" smtClean="0">
              <a:solidFill>
                <a:srgbClr val="FFFF00"/>
              </a:solidFill>
              <a:latin typeface="Arial" panose="020B0604020202020204" pitchFamily="34" charset="0"/>
              <a:cs typeface="Arial" panose="020B0604020202020204" pitchFamily="34" charset="0"/>
            </a:rPr>
            <a:t>6. Synergize</a:t>
          </a:r>
          <a:r>
            <a:rPr lang="en-GB" b="1" dirty="0" smtClean="0">
              <a:solidFill>
                <a:schemeClr val="tx1"/>
              </a:solidFill>
              <a:latin typeface="Arial" panose="020B0604020202020204" pitchFamily="34" charset="0"/>
              <a:cs typeface="Arial" panose="020B0604020202020204" pitchFamily="34" charset="0"/>
            </a:rPr>
            <a:t> (to produce a joint effect greater than the sum of their separate effects). – Cooperate by respecting differences and building on strengths.</a:t>
          </a:r>
          <a:endParaRPr lang="en-US" b="1" dirty="0">
            <a:solidFill>
              <a:schemeClr val="tx1"/>
            </a:solidFill>
            <a:latin typeface="Arial" panose="020B0604020202020204" pitchFamily="34" charset="0"/>
            <a:cs typeface="Arial" panose="020B0604020202020204" pitchFamily="34" charset="0"/>
          </a:endParaRPr>
        </a:p>
      </dgm:t>
    </dgm:pt>
    <dgm:pt modelId="{49DC5B07-720E-43D7-BFB2-8D12C660EC6C}" type="parTrans" cxnId="{1901C243-70F9-44C9-9CA7-0F768FF259C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630A5233-DF1F-4197-A887-4962159462C0}" type="sibTrans" cxnId="{1901C243-70F9-44C9-9CA7-0F768FF259C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A5D5EA78-C262-4994-993C-46B8F983B719}" type="pres">
      <dgm:prSet presAssocID="{8FA1086C-B63A-4193-81A2-823E7146AF17}" presName="diagram" presStyleCnt="0">
        <dgm:presLayoutVars>
          <dgm:dir/>
          <dgm:resizeHandles val="exact"/>
        </dgm:presLayoutVars>
      </dgm:prSet>
      <dgm:spPr/>
      <dgm:t>
        <a:bodyPr/>
        <a:lstStyle/>
        <a:p>
          <a:endParaRPr lang="en-US"/>
        </a:p>
      </dgm:t>
    </dgm:pt>
    <dgm:pt modelId="{F415925B-40A6-480E-8CE0-40826261578C}" type="pres">
      <dgm:prSet presAssocID="{7F945A8F-F985-4BCB-87E8-723F3BD3E70B}" presName="node" presStyleLbl="node1" presStyleIdx="0" presStyleCnt="7" custLinFactX="100000" custLinFactNeighborX="133950" custLinFactNeighborY="840">
        <dgm:presLayoutVars>
          <dgm:bulletEnabled val="1"/>
        </dgm:presLayoutVars>
      </dgm:prSet>
      <dgm:spPr/>
      <dgm:t>
        <a:bodyPr/>
        <a:lstStyle/>
        <a:p>
          <a:endParaRPr lang="en-US"/>
        </a:p>
      </dgm:t>
    </dgm:pt>
    <dgm:pt modelId="{00FDFED0-B651-475D-9B7D-5C880B81C621}" type="pres">
      <dgm:prSet presAssocID="{1476A170-7909-4479-98B3-F47706726D31}" presName="sibTrans" presStyleCnt="0"/>
      <dgm:spPr/>
    </dgm:pt>
    <dgm:pt modelId="{261B4376-0A24-4EA6-BE33-06A542574D88}" type="pres">
      <dgm:prSet presAssocID="{0DCD93AF-A97E-4765-8B51-00083ACA94FC}" presName="node" presStyleLbl="node1" presStyleIdx="1" presStyleCnt="7" custLinFactX="-10000" custLinFactNeighborX="-100000" custLinFactNeighborY="840">
        <dgm:presLayoutVars>
          <dgm:bulletEnabled val="1"/>
        </dgm:presLayoutVars>
      </dgm:prSet>
      <dgm:spPr/>
      <dgm:t>
        <a:bodyPr/>
        <a:lstStyle/>
        <a:p>
          <a:endParaRPr lang="en-US"/>
        </a:p>
      </dgm:t>
    </dgm:pt>
    <dgm:pt modelId="{399985C2-8724-4241-A824-654D9E475026}" type="pres">
      <dgm:prSet presAssocID="{84A6D246-BC87-4BF2-8611-0DDE7C7BE1ED}" presName="sibTrans" presStyleCnt="0"/>
      <dgm:spPr/>
    </dgm:pt>
    <dgm:pt modelId="{63801612-91E4-4350-BD98-FACF788B20DC}" type="pres">
      <dgm:prSet presAssocID="{61F87A91-1306-49D2-A32E-2920811B8A12}" presName="node" presStyleLbl="node1" presStyleIdx="2" presStyleCnt="7" custLinFactY="18598" custLinFactNeighborX="-99020" custLinFactNeighborY="100000">
        <dgm:presLayoutVars>
          <dgm:bulletEnabled val="1"/>
        </dgm:presLayoutVars>
      </dgm:prSet>
      <dgm:spPr/>
      <dgm:t>
        <a:bodyPr/>
        <a:lstStyle/>
        <a:p>
          <a:endParaRPr lang="en-US"/>
        </a:p>
      </dgm:t>
    </dgm:pt>
    <dgm:pt modelId="{EA29CC33-8B9D-40CD-89BD-EAC6ACD48577}" type="pres">
      <dgm:prSet presAssocID="{0EBC5AD9-3E1F-4807-B4E5-1ED67EABFA2C}" presName="sibTrans" presStyleCnt="0"/>
      <dgm:spPr/>
    </dgm:pt>
    <dgm:pt modelId="{887C9B86-D50B-4308-97D5-6B441D9AB94E}" type="pres">
      <dgm:prSet presAssocID="{564614AB-2551-445C-9EAE-78C8E001B2C6}" presName="node" presStyleLbl="node1" presStyleIdx="3" presStyleCnt="7">
        <dgm:presLayoutVars>
          <dgm:bulletEnabled val="1"/>
        </dgm:presLayoutVars>
      </dgm:prSet>
      <dgm:spPr/>
      <dgm:t>
        <a:bodyPr/>
        <a:lstStyle/>
        <a:p>
          <a:endParaRPr lang="en-US"/>
        </a:p>
      </dgm:t>
    </dgm:pt>
    <dgm:pt modelId="{BC90B97D-9DA9-4B45-89B5-09834602A220}" type="pres">
      <dgm:prSet presAssocID="{EF521C13-5475-43B4-A0DB-2D9CD682F999}" presName="sibTrans" presStyleCnt="0"/>
      <dgm:spPr/>
    </dgm:pt>
    <dgm:pt modelId="{7AC43C2E-FD99-4C5B-915D-03C6D615E56A}" type="pres">
      <dgm:prSet presAssocID="{151E5844-1C0C-478C-9EAB-ACC15561AA72}" presName="node" presStyleLbl="node1" presStyleIdx="4" presStyleCnt="7" custLinFactY="-16827" custLinFactNeighborX="10980" custLinFactNeighborY="-100000">
        <dgm:presLayoutVars>
          <dgm:bulletEnabled val="1"/>
        </dgm:presLayoutVars>
      </dgm:prSet>
      <dgm:spPr/>
      <dgm:t>
        <a:bodyPr/>
        <a:lstStyle/>
        <a:p>
          <a:endParaRPr lang="en-US"/>
        </a:p>
      </dgm:t>
    </dgm:pt>
    <dgm:pt modelId="{66BB997F-D5E7-4106-A5DB-F2768147CD78}" type="pres">
      <dgm:prSet presAssocID="{BFCA00B6-DE51-4805-935B-0F10500240C7}" presName="sibTrans" presStyleCnt="0"/>
      <dgm:spPr/>
    </dgm:pt>
    <dgm:pt modelId="{3A3334D2-583F-4343-A417-BD25BB3FF319}" type="pres">
      <dgm:prSet presAssocID="{88619EBD-DE3D-4BC6-BF69-16185CBC256F}" presName="node" presStyleLbl="node1" presStyleIdx="5" presStyleCnt="7" custLinFactY="15034" custLinFactNeighborX="-99020" custLinFactNeighborY="100000">
        <dgm:presLayoutVars>
          <dgm:bulletEnabled val="1"/>
        </dgm:presLayoutVars>
      </dgm:prSet>
      <dgm:spPr/>
      <dgm:t>
        <a:bodyPr/>
        <a:lstStyle/>
        <a:p>
          <a:endParaRPr lang="en-US"/>
        </a:p>
      </dgm:t>
    </dgm:pt>
    <dgm:pt modelId="{9DCF69A5-4A6A-4D2B-B8E9-38B5412D1F7E}" type="pres">
      <dgm:prSet presAssocID="{FD5F8B07-6E28-4BA7-8E6F-B2EE07572938}" presName="sibTrans" presStyleCnt="0"/>
      <dgm:spPr/>
    </dgm:pt>
    <dgm:pt modelId="{954EC9C4-103F-46BF-A8F0-9F855879444D}" type="pres">
      <dgm:prSet presAssocID="{81F5BD90-9B7D-4630-BAF0-9CC5A709E108}" presName="node" presStyleLbl="node1" presStyleIdx="6" presStyleCnt="7" custLinFactX="22951" custLinFactY="-14735" custLinFactNeighborX="100000" custLinFactNeighborY="-100000">
        <dgm:presLayoutVars>
          <dgm:bulletEnabled val="1"/>
        </dgm:presLayoutVars>
      </dgm:prSet>
      <dgm:spPr/>
      <dgm:t>
        <a:bodyPr/>
        <a:lstStyle/>
        <a:p>
          <a:endParaRPr lang="en-US"/>
        </a:p>
      </dgm:t>
    </dgm:pt>
  </dgm:ptLst>
  <dgm:cxnLst>
    <dgm:cxn modelId="{DCFFA3FD-931A-49DE-A8C2-85892218BF92}" srcId="{8FA1086C-B63A-4193-81A2-823E7146AF17}" destId="{151E5844-1C0C-478C-9EAB-ACC15561AA72}" srcOrd="4" destOrd="0" parTransId="{F717F79B-94D6-48C7-9A49-D4C87958171D}" sibTransId="{BFCA00B6-DE51-4805-935B-0F10500240C7}"/>
    <dgm:cxn modelId="{D946C0D5-2A65-4449-B34C-509791C2FB2A}" srcId="{8FA1086C-B63A-4193-81A2-823E7146AF17}" destId="{88619EBD-DE3D-4BC6-BF69-16185CBC256F}" srcOrd="5" destOrd="0" parTransId="{58F7568D-9111-4120-B32A-19747755CEF8}" sibTransId="{FD5F8B07-6E28-4BA7-8E6F-B2EE07572938}"/>
    <dgm:cxn modelId="{137C2221-9366-4C97-8AFA-A1A80C933CE7}" srcId="{8FA1086C-B63A-4193-81A2-823E7146AF17}" destId="{0DCD93AF-A97E-4765-8B51-00083ACA94FC}" srcOrd="1" destOrd="0" parTransId="{BDAA044E-96A9-49FD-960B-83BD6A1A3EB8}" sibTransId="{84A6D246-BC87-4BF2-8611-0DDE7C7BE1ED}"/>
    <dgm:cxn modelId="{817A4708-94A4-4A88-BFC2-BE7A33A24654}" type="presOf" srcId="{81F5BD90-9B7D-4630-BAF0-9CC5A709E108}" destId="{954EC9C4-103F-46BF-A8F0-9F855879444D}" srcOrd="0" destOrd="0" presId="urn:microsoft.com/office/officeart/2005/8/layout/default"/>
    <dgm:cxn modelId="{1732687B-89D8-473B-8607-E004B05024DA}" type="presOf" srcId="{8FA1086C-B63A-4193-81A2-823E7146AF17}" destId="{A5D5EA78-C262-4994-993C-46B8F983B719}" srcOrd="0" destOrd="0" presId="urn:microsoft.com/office/officeart/2005/8/layout/default"/>
    <dgm:cxn modelId="{C85FAFFF-F5EB-4837-A8E4-75D8EEAEDB50}" type="presOf" srcId="{88619EBD-DE3D-4BC6-BF69-16185CBC256F}" destId="{3A3334D2-583F-4343-A417-BD25BB3FF319}" srcOrd="0" destOrd="0" presId="urn:microsoft.com/office/officeart/2005/8/layout/default"/>
    <dgm:cxn modelId="{AA206982-6804-4402-A26B-DCD4C3A2BAC8}" type="presOf" srcId="{151E5844-1C0C-478C-9EAB-ACC15561AA72}" destId="{7AC43C2E-FD99-4C5B-915D-03C6D615E56A}" srcOrd="0" destOrd="0" presId="urn:microsoft.com/office/officeart/2005/8/layout/default"/>
    <dgm:cxn modelId="{B984F9C0-6CA9-4066-BC6B-9560360BC57F}" type="presOf" srcId="{61F87A91-1306-49D2-A32E-2920811B8A12}" destId="{63801612-91E4-4350-BD98-FACF788B20DC}" srcOrd="0" destOrd="0" presId="urn:microsoft.com/office/officeart/2005/8/layout/default"/>
    <dgm:cxn modelId="{D8D2C9A3-767D-46B1-AFA6-B15DB0158BB7}" type="presOf" srcId="{0DCD93AF-A97E-4765-8B51-00083ACA94FC}" destId="{261B4376-0A24-4EA6-BE33-06A542574D88}" srcOrd="0" destOrd="0" presId="urn:microsoft.com/office/officeart/2005/8/layout/default"/>
    <dgm:cxn modelId="{6A804D8A-56CD-4073-A3DF-D4758BF5B5F4}" srcId="{8FA1086C-B63A-4193-81A2-823E7146AF17}" destId="{61F87A91-1306-49D2-A32E-2920811B8A12}" srcOrd="2" destOrd="0" parTransId="{D5107873-1139-4E7D-82D9-633DF5DB5DFD}" sibTransId="{0EBC5AD9-3E1F-4807-B4E5-1ED67EABFA2C}"/>
    <dgm:cxn modelId="{957E99AA-B580-46C5-9FD1-FD36A535EED5}" type="presOf" srcId="{564614AB-2551-445C-9EAE-78C8E001B2C6}" destId="{887C9B86-D50B-4308-97D5-6B441D9AB94E}" srcOrd="0" destOrd="0" presId="urn:microsoft.com/office/officeart/2005/8/layout/default"/>
    <dgm:cxn modelId="{4BD4B166-CB8D-4D95-B41B-EF755A4826FA}" type="presOf" srcId="{7F945A8F-F985-4BCB-87E8-723F3BD3E70B}" destId="{F415925B-40A6-480E-8CE0-40826261578C}" srcOrd="0" destOrd="0" presId="urn:microsoft.com/office/officeart/2005/8/layout/default"/>
    <dgm:cxn modelId="{8395BD0A-C9A9-4EBA-BB54-A5311F72FCC4}" srcId="{8FA1086C-B63A-4193-81A2-823E7146AF17}" destId="{564614AB-2551-445C-9EAE-78C8E001B2C6}" srcOrd="3" destOrd="0" parTransId="{2E00D6FA-8948-4898-8378-4BC3A0D0FEFF}" sibTransId="{EF521C13-5475-43B4-A0DB-2D9CD682F999}"/>
    <dgm:cxn modelId="{94022C90-FB95-4A52-B870-3D7A8BF6D08C}" srcId="{8FA1086C-B63A-4193-81A2-823E7146AF17}" destId="{7F945A8F-F985-4BCB-87E8-723F3BD3E70B}" srcOrd="0" destOrd="0" parTransId="{032754ED-91B7-4876-95FA-BC0E7722228F}" sibTransId="{1476A170-7909-4479-98B3-F47706726D31}"/>
    <dgm:cxn modelId="{1901C243-70F9-44C9-9CA7-0F768FF259CA}" srcId="{8FA1086C-B63A-4193-81A2-823E7146AF17}" destId="{81F5BD90-9B7D-4630-BAF0-9CC5A709E108}" srcOrd="6" destOrd="0" parTransId="{49DC5B07-720E-43D7-BFB2-8D12C660EC6C}" sibTransId="{630A5233-DF1F-4197-A887-4962159462C0}"/>
    <dgm:cxn modelId="{F12281C1-3444-4508-968A-AAA70ED29D7A}" type="presParOf" srcId="{A5D5EA78-C262-4994-993C-46B8F983B719}" destId="{F415925B-40A6-480E-8CE0-40826261578C}" srcOrd="0" destOrd="0" presId="urn:microsoft.com/office/officeart/2005/8/layout/default"/>
    <dgm:cxn modelId="{6771E14D-0E19-469A-BE2D-B01D900E646C}" type="presParOf" srcId="{A5D5EA78-C262-4994-993C-46B8F983B719}" destId="{00FDFED0-B651-475D-9B7D-5C880B81C621}" srcOrd="1" destOrd="0" presId="urn:microsoft.com/office/officeart/2005/8/layout/default"/>
    <dgm:cxn modelId="{8AD49B96-6DBF-4FE3-85FA-8BAD793F1AA3}" type="presParOf" srcId="{A5D5EA78-C262-4994-993C-46B8F983B719}" destId="{261B4376-0A24-4EA6-BE33-06A542574D88}" srcOrd="2" destOrd="0" presId="urn:microsoft.com/office/officeart/2005/8/layout/default"/>
    <dgm:cxn modelId="{5B02CD40-9648-4E3B-BFB5-C7F6A5726D16}" type="presParOf" srcId="{A5D5EA78-C262-4994-993C-46B8F983B719}" destId="{399985C2-8724-4241-A824-654D9E475026}" srcOrd="3" destOrd="0" presId="urn:microsoft.com/office/officeart/2005/8/layout/default"/>
    <dgm:cxn modelId="{0A1AD25E-E58E-4DC3-9118-86BAB0FD9663}" type="presParOf" srcId="{A5D5EA78-C262-4994-993C-46B8F983B719}" destId="{63801612-91E4-4350-BD98-FACF788B20DC}" srcOrd="4" destOrd="0" presId="urn:microsoft.com/office/officeart/2005/8/layout/default"/>
    <dgm:cxn modelId="{71EDA1E6-5A56-4A83-ABD3-468C5325121F}" type="presParOf" srcId="{A5D5EA78-C262-4994-993C-46B8F983B719}" destId="{EA29CC33-8B9D-40CD-89BD-EAC6ACD48577}" srcOrd="5" destOrd="0" presId="urn:microsoft.com/office/officeart/2005/8/layout/default"/>
    <dgm:cxn modelId="{3DCE6D6A-FBA6-4E83-B1CE-1FE9CE288A87}" type="presParOf" srcId="{A5D5EA78-C262-4994-993C-46B8F983B719}" destId="{887C9B86-D50B-4308-97D5-6B441D9AB94E}" srcOrd="6" destOrd="0" presId="urn:microsoft.com/office/officeart/2005/8/layout/default"/>
    <dgm:cxn modelId="{56889086-B204-4E24-9C5F-4FC636FBB7DC}" type="presParOf" srcId="{A5D5EA78-C262-4994-993C-46B8F983B719}" destId="{BC90B97D-9DA9-4B45-89B5-09834602A220}" srcOrd="7" destOrd="0" presId="urn:microsoft.com/office/officeart/2005/8/layout/default"/>
    <dgm:cxn modelId="{80953168-EAC8-4F33-8C2B-16C1F3A28520}" type="presParOf" srcId="{A5D5EA78-C262-4994-993C-46B8F983B719}" destId="{7AC43C2E-FD99-4C5B-915D-03C6D615E56A}" srcOrd="8" destOrd="0" presId="urn:microsoft.com/office/officeart/2005/8/layout/default"/>
    <dgm:cxn modelId="{1FD990DD-DE90-464D-97EA-92134CACC64B}" type="presParOf" srcId="{A5D5EA78-C262-4994-993C-46B8F983B719}" destId="{66BB997F-D5E7-4106-A5DB-F2768147CD78}" srcOrd="9" destOrd="0" presId="urn:microsoft.com/office/officeart/2005/8/layout/default"/>
    <dgm:cxn modelId="{471A047C-1788-4A53-A54C-6B3311A9EFCB}" type="presParOf" srcId="{A5D5EA78-C262-4994-993C-46B8F983B719}" destId="{3A3334D2-583F-4343-A417-BD25BB3FF319}" srcOrd="10" destOrd="0" presId="urn:microsoft.com/office/officeart/2005/8/layout/default"/>
    <dgm:cxn modelId="{067841DD-9B47-4EB3-A206-DA1A8C327877}" type="presParOf" srcId="{A5D5EA78-C262-4994-993C-46B8F983B719}" destId="{9DCF69A5-4A6A-4D2B-B8E9-38B5412D1F7E}" srcOrd="11" destOrd="0" presId="urn:microsoft.com/office/officeart/2005/8/layout/default"/>
    <dgm:cxn modelId="{BC546FC3-5E5D-44F9-8E37-9E97B9DEBD76}" type="presParOf" srcId="{A5D5EA78-C262-4994-993C-46B8F983B719}" destId="{954EC9C4-103F-46BF-A8F0-9F855879444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E12053-E905-41F3-AB99-CCC17D68DD98}"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6649007C-FBC4-41CB-BA2F-6A09A1504C4F}">
      <dgm:prSet phldrT="[Text]" custT="1"/>
      <dgm:spPr/>
      <dgm:t>
        <a:bodyPr/>
        <a:lstStyle/>
        <a:p>
          <a:pPr algn="ctr"/>
          <a:r>
            <a:rPr lang="en-US" sz="1400" b="1" dirty="0" smtClean="0">
              <a:solidFill>
                <a:schemeClr val="tx1"/>
              </a:solidFill>
            </a:rPr>
            <a:t>Strengths:</a:t>
          </a:r>
        </a:p>
        <a:p>
          <a:pPr algn="l"/>
          <a:r>
            <a:rPr lang="en-US" sz="1100" b="1" dirty="0" smtClean="0">
              <a:solidFill>
                <a:schemeClr val="tx1"/>
              </a:solidFill>
            </a:rPr>
            <a:t>Good leadership skills</a:t>
          </a:r>
        </a:p>
        <a:p>
          <a:pPr algn="l"/>
          <a:r>
            <a:rPr lang="en-US" sz="1100" b="1" dirty="0" smtClean="0">
              <a:solidFill>
                <a:schemeClr val="tx1"/>
              </a:solidFill>
            </a:rPr>
            <a:t>Team working skills</a:t>
          </a:r>
        </a:p>
        <a:p>
          <a:pPr algn="l"/>
          <a:r>
            <a:rPr lang="en-US" sz="1100" b="1" dirty="0" smtClean="0">
              <a:solidFill>
                <a:schemeClr val="tx1"/>
              </a:solidFill>
            </a:rPr>
            <a:t>Self driven</a:t>
          </a:r>
        </a:p>
        <a:p>
          <a:pPr algn="l"/>
          <a:r>
            <a:rPr lang="en-US" sz="1100" b="1" dirty="0" smtClean="0">
              <a:solidFill>
                <a:schemeClr val="tx1"/>
              </a:solidFill>
            </a:rPr>
            <a:t>Positive thinking</a:t>
          </a:r>
        </a:p>
      </dgm:t>
    </dgm:pt>
    <dgm:pt modelId="{55AFBA79-405C-4CE0-99B3-DDC4B2265250}" type="parTrans" cxnId="{902F3394-AC25-4018-B07A-AEA8172F8DAD}">
      <dgm:prSet/>
      <dgm:spPr/>
      <dgm:t>
        <a:bodyPr/>
        <a:lstStyle/>
        <a:p>
          <a:endParaRPr lang="en-US" b="1">
            <a:solidFill>
              <a:schemeClr val="tx1"/>
            </a:solidFill>
          </a:endParaRPr>
        </a:p>
      </dgm:t>
    </dgm:pt>
    <dgm:pt modelId="{1E3AAEE6-0064-44DB-B571-9AA5FBB80E84}" type="sibTrans" cxnId="{902F3394-AC25-4018-B07A-AEA8172F8DAD}">
      <dgm:prSet/>
      <dgm:spPr/>
      <dgm:t>
        <a:bodyPr/>
        <a:lstStyle/>
        <a:p>
          <a:endParaRPr lang="en-US" b="1">
            <a:solidFill>
              <a:schemeClr val="tx1"/>
            </a:solidFill>
          </a:endParaRPr>
        </a:p>
      </dgm:t>
    </dgm:pt>
    <dgm:pt modelId="{449D00C7-380D-48E5-8336-463BCF14B5C6}">
      <dgm:prSet phldrT="[Text]" custT="1"/>
      <dgm:spPr/>
      <dgm:t>
        <a:bodyPr/>
        <a:lstStyle/>
        <a:p>
          <a:r>
            <a:rPr lang="en-US" sz="1400" b="1" dirty="0" smtClean="0">
              <a:solidFill>
                <a:schemeClr val="tx1"/>
              </a:solidFill>
            </a:rPr>
            <a:t>Weaknesses:</a:t>
          </a:r>
        </a:p>
        <a:p>
          <a:r>
            <a:rPr lang="en-US" sz="1200" b="1" dirty="0" smtClean="0">
              <a:solidFill>
                <a:schemeClr val="tx1"/>
              </a:solidFill>
            </a:rPr>
            <a:t>Communication skills – public speaking</a:t>
          </a:r>
        </a:p>
        <a:p>
          <a:r>
            <a:rPr lang="en-US" sz="1200" b="1" dirty="0" smtClean="0">
              <a:solidFill>
                <a:schemeClr val="tx1"/>
              </a:solidFill>
            </a:rPr>
            <a:t>Procrastinator</a:t>
          </a:r>
        </a:p>
        <a:p>
          <a:r>
            <a:rPr lang="en-US" sz="1200" b="1" dirty="0" smtClean="0">
              <a:solidFill>
                <a:schemeClr val="tx1"/>
              </a:solidFill>
            </a:rPr>
            <a:t>IT/ Digital skills</a:t>
          </a:r>
          <a:endParaRPr lang="en-US" sz="1200" b="1" dirty="0">
            <a:solidFill>
              <a:schemeClr val="tx1"/>
            </a:solidFill>
          </a:endParaRPr>
        </a:p>
      </dgm:t>
    </dgm:pt>
    <dgm:pt modelId="{98881A28-3B9D-45B4-8646-60D1578BA662}" type="parTrans" cxnId="{0BBDC5B1-3AEA-4EE1-A727-95A78F559A16}">
      <dgm:prSet/>
      <dgm:spPr/>
      <dgm:t>
        <a:bodyPr/>
        <a:lstStyle/>
        <a:p>
          <a:endParaRPr lang="en-US" b="1">
            <a:solidFill>
              <a:schemeClr val="tx1"/>
            </a:solidFill>
          </a:endParaRPr>
        </a:p>
      </dgm:t>
    </dgm:pt>
    <dgm:pt modelId="{36966C69-7230-4E9C-90A2-1420CA66DDE1}" type="sibTrans" cxnId="{0BBDC5B1-3AEA-4EE1-A727-95A78F559A16}">
      <dgm:prSet/>
      <dgm:spPr/>
      <dgm:t>
        <a:bodyPr/>
        <a:lstStyle/>
        <a:p>
          <a:endParaRPr lang="en-US" b="1">
            <a:solidFill>
              <a:schemeClr val="tx1"/>
            </a:solidFill>
          </a:endParaRPr>
        </a:p>
      </dgm:t>
    </dgm:pt>
    <dgm:pt modelId="{5D8D20B4-CB2B-4BD2-8D4B-6D1F4131D5E6}">
      <dgm:prSet phldrT="[Text]" custT="1"/>
      <dgm:spPr/>
      <dgm:t>
        <a:bodyPr/>
        <a:lstStyle/>
        <a:p>
          <a:r>
            <a:rPr lang="en-US" sz="1400" b="1" dirty="0" smtClean="0">
              <a:solidFill>
                <a:schemeClr val="tx1"/>
              </a:solidFill>
            </a:rPr>
            <a:t>Opportunities:</a:t>
          </a:r>
        </a:p>
        <a:p>
          <a:r>
            <a:rPr lang="en-US" sz="1200" b="1" dirty="0" smtClean="0">
              <a:solidFill>
                <a:schemeClr val="tx1"/>
              </a:solidFill>
            </a:rPr>
            <a:t>Change in industry</a:t>
          </a:r>
        </a:p>
        <a:p>
          <a:r>
            <a:rPr lang="en-US" sz="1200" b="1" dirty="0" smtClean="0">
              <a:solidFill>
                <a:schemeClr val="tx1"/>
              </a:solidFill>
            </a:rPr>
            <a:t>Political advantages</a:t>
          </a:r>
          <a:endParaRPr lang="en-US" sz="1200" b="1" dirty="0">
            <a:solidFill>
              <a:schemeClr val="tx1"/>
            </a:solidFill>
          </a:endParaRPr>
        </a:p>
      </dgm:t>
    </dgm:pt>
    <dgm:pt modelId="{1ADFEE30-C443-44CC-B9D5-99DB5EFEC0F7}" type="parTrans" cxnId="{BC7EF518-768C-49BF-B7A3-47956FAA394E}">
      <dgm:prSet/>
      <dgm:spPr/>
      <dgm:t>
        <a:bodyPr/>
        <a:lstStyle/>
        <a:p>
          <a:endParaRPr lang="en-US" b="1">
            <a:solidFill>
              <a:schemeClr val="tx1"/>
            </a:solidFill>
          </a:endParaRPr>
        </a:p>
      </dgm:t>
    </dgm:pt>
    <dgm:pt modelId="{8D505F08-8701-4830-B1BF-F40C55B0638A}" type="sibTrans" cxnId="{BC7EF518-768C-49BF-B7A3-47956FAA394E}">
      <dgm:prSet/>
      <dgm:spPr/>
      <dgm:t>
        <a:bodyPr/>
        <a:lstStyle/>
        <a:p>
          <a:endParaRPr lang="en-US" b="1">
            <a:solidFill>
              <a:schemeClr val="tx1"/>
            </a:solidFill>
          </a:endParaRPr>
        </a:p>
      </dgm:t>
    </dgm:pt>
    <dgm:pt modelId="{00E7D1A2-AFF3-4D3A-92E2-D5FB18B7D436}">
      <dgm:prSet phldrT="[Text]" custT="1"/>
      <dgm:spPr/>
      <dgm:t>
        <a:bodyPr/>
        <a:lstStyle/>
        <a:p>
          <a:r>
            <a:rPr lang="en-US" sz="1700" b="1" dirty="0" smtClean="0">
              <a:solidFill>
                <a:schemeClr val="tx1"/>
              </a:solidFill>
            </a:rPr>
            <a:t>Threats:</a:t>
          </a:r>
        </a:p>
        <a:p>
          <a:r>
            <a:rPr lang="en-US" sz="1200" b="1" dirty="0" err="1" smtClean="0">
              <a:solidFill>
                <a:schemeClr val="tx1"/>
              </a:solidFill>
            </a:rPr>
            <a:t>Brexit</a:t>
          </a:r>
          <a:r>
            <a:rPr lang="en-US" sz="1200" b="1" dirty="0" smtClean="0">
              <a:solidFill>
                <a:schemeClr val="tx1"/>
              </a:solidFill>
            </a:rPr>
            <a:t> and Pandemic</a:t>
          </a:r>
        </a:p>
        <a:p>
          <a:r>
            <a:rPr lang="en-US" sz="1200" b="1" dirty="0" smtClean="0">
              <a:solidFill>
                <a:schemeClr val="tx1"/>
              </a:solidFill>
            </a:rPr>
            <a:t>Competition</a:t>
          </a:r>
        </a:p>
      </dgm:t>
    </dgm:pt>
    <dgm:pt modelId="{7F2FDA0E-A9C1-41DD-91BE-80601E898256}" type="parTrans" cxnId="{46D99E6A-DCB9-4440-9C9A-2BF8B41A0934}">
      <dgm:prSet/>
      <dgm:spPr/>
      <dgm:t>
        <a:bodyPr/>
        <a:lstStyle/>
        <a:p>
          <a:endParaRPr lang="en-US" b="1">
            <a:solidFill>
              <a:schemeClr val="tx1"/>
            </a:solidFill>
          </a:endParaRPr>
        </a:p>
      </dgm:t>
    </dgm:pt>
    <dgm:pt modelId="{EC18ED9B-7570-48EE-BF42-DC254CD85888}" type="sibTrans" cxnId="{46D99E6A-DCB9-4440-9C9A-2BF8B41A0934}">
      <dgm:prSet/>
      <dgm:spPr/>
      <dgm:t>
        <a:bodyPr/>
        <a:lstStyle/>
        <a:p>
          <a:endParaRPr lang="en-US" b="1">
            <a:solidFill>
              <a:schemeClr val="tx1"/>
            </a:solidFill>
          </a:endParaRPr>
        </a:p>
      </dgm:t>
    </dgm:pt>
    <dgm:pt modelId="{720F3C30-38C9-4525-8CD7-429769657FA5}" type="pres">
      <dgm:prSet presAssocID="{B3E12053-E905-41F3-AB99-CCC17D68DD98}" presName="matrix" presStyleCnt="0">
        <dgm:presLayoutVars>
          <dgm:chMax val="1"/>
          <dgm:dir/>
          <dgm:resizeHandles val="exact"/>
        </dgm:presLayoutVars>
      </dgm:prSet>
      <dgm:spPr/>
      <dgm:t>
        <a:bodyPr/>
        <a:lstStyle/>
        <a:p>
          <a:endParaRPr lang="en-US"/>
        </a:p>
      </dgm:t>
    </dgm:pt>
    <dgm:pt modelId="{49E68921-1E91-4679-8A61-AE39A64A4ACE}" type="pres">
      <dgm:prSet presAssocID="{B3E12053-E905-41F3-AB99-CCC17D68DD98}" presName="diamond" presStyleLbl="bgShp" presStyleIdx="0" presStyleCnt="1"/>
      <dgm:spPr/>
    </dgm:pt>
    <dgm:pt modelId="{A6907D8C-98C8-4556-ADD1-45C0E14C2E32}" type="pres">
      <dgm:prSet presAssocID="{B3E12053-E905-41F3-AB99-CCC17D68DD98}" presName="quad1" presStyleLbl="node1" presStyleIdx="0" presStyleCnt="4">
        <dgm:presLayoutVars>
          <dgm:chMax val="0"/>
          <dgm:chPref val="0"/>
          <dgm:bulletEnabled val="1"/>
        </dgm:presLayoutVars>
      </dgm:prSet>
      <dgm:spPr/>
      <dgm:t>
        <a:bodyPr/>
        <a:lstStyle/>
        <a:p>
          <a:endParaRPr lang="en-US"/>
        </a:p>
      </dgm:t>
    </dgm:pt>
    <dgm:pt modelId="{DAB31FE7-CB3D-427F-8E98-49F8B6080E1C}" type="pres">
      <dgm:prSet presAssocID="{B3E12053-E905-41F3-AB99-CCC17D68DD98}" presName="quad2" presStyleLbl="node1" presStyleIdx="1" presStyleCnt="4">
        <dgm:presLayoutVars>
          <dgm:chMax val="0"/>
          <dgm:chPref val="0"/>
          <dgm:bulletEnabled val="1"/>
        </dgm:presLayoutVars>
      </dgm:prSet>
      <dgm:spPr/>
      <dgm:t>
        <a:bodyPr/>
        <a:lstStyle/>
        <a:p>
          <a:endParaRPr lang="en-US"/>
        </a:p>
      </dgm:t>
    </dgm:pt>
    <dgm:pt modelId="{A1C5B024-EFE1-4539-B79A-DB2A1D391250}" type="pres">
      <dgm:prSet presAssocID="{B3E12053-E905-41F3-AB99-CCC17D68DD98}" presName="quad3" presStyleLbl="node1" presStyleIdx="2" presStyleCnt="4" custScaleX="119167" custLinFactNeighborX="-6985" custLinFactNeighborY="-594">
        <dgm:presLayoutVars>
          <dgm:chMax val="0"/>
          <dgm:chPref val="0"/>
          <dgm:bulletEnabled val="1"/>
        </dgm:presLayoutVars>
      </dgm:prSet>
      <dgm:spPr/>
      <dgm:t>
        <a:bodyPr/>
        <a:lstStyle/>
        <a:p>
          <a:endParaRPr lang="en-US"/>
        </a:p>
      </dgm:t>
    </dgm:pt>
    <dgm:pt modelId="{D91BD75E-706C-43F9-BC0A-7BDDEF875F50}" type="pres">
      <dgm:prSet presAssocID="{B3E12053-E905-41F3-AB99-CCC17D68DD98}" presName="quad4" presStyleLbl="node1" presStyleIdx="3" presStyleCnt="4">
        <dgm:presLayoutVars>
          <dgm:chMax val="0"/>
          <dgm:chPref val="0"/>
          <dgm:bulletEnabled val="1"/>
        </dgm:presLayoutVars>
      </dgm:prSet>
      <dgm:spPr/>
      <dgm:t>
        <a:bodyPr/>
        <a:lstStyle/>
        <a:p>
          <a:endParaRPr lang="en-US"/>
        </a:p>
      </dgm:t>
    </dgm:pt>
  </dgm:ptLst>
  <dgm:cxnLst>
    <dgm:cxn modelId="{4E630102-983D-4777-964C-7B8FC5F86F36}" type="presOf" srcId="{B3E12053-E905-41F3-AB99-CCC17D68DD98}" destId="{720F3C30-38C9-4525-8CD7-429769657FA5}" srcOrd="0" destOrd="0" presId="urn:microsoft.com/office/officeart/2005/8/layout/matrix3"/>
    <dgm:cxn modelId="{33B61BC1-A473-42A8-B13F-75208315A450}" type="presOf" srcId="{449D00C7-380D-48E5-8336-463BCF14B5C6}" destId="{DAB31FE7-CB3D-427F-8E98-49F8B6080E1C}" srcOrd="0" destOrd="0" presId="urn:microsoft.com/office/officeart/2005/8/layout/matrix3"/>
    <dgm:cxn modelId="{902F3394-AC25-4018-B07A-AEA8172F8DAD}" srcId="{B3E12053-E905-41F3-AB99-CCC17D68DD98}" destId="{6649007C-FBC4-41CB-BA2F-6A09A1504C4F}" srcOrd="0" destOrd="0" parTransId="{55AFBA79-405C-4CE0-99B3-DDC4B2265250}" sibTransId="{1E3AAEE6-0064-44DB-B571-9AA5FBB80E84}"/>
    <dgm:cxn modelId="{9F7716C9-CB18-4C12-8F01-C11EF125E572}" type="presOf" srcId="{6649007C-FBC4-41CB-BA2F-6A09A1504C4F}" destId="{A6907D8C-98C8-4556-ADD1-45C0E14C2E32}" srcOrd="0" destOrd="0" presId="urn:microsoft.com/office/officeart/2005/8/layout/matrix3"/>
    <dgm:cxn modelId="{45C0DCF2-B676-435A-AE2C-0F46C088AA6A}" type="presOf" srcId="{5D8D20B4-CB2B-4BD2-8D4B-6D1F4131D5E6}" destId="{A1C5B024-EFE1-4539-B79A-DB2A1D391250}" srcOrd="0" destOrd="0" presId="urn:microsoft.com/office/officeart/2005/8/layout/matrix3"/>
    <dgm:cxn modelId="{559F3248-D0A4-4E9D-B0A3-6074ACD1BB76}" type="presOf" srcId="{00E7D1A2-AFF3-4D3A-92E2-D5FB18B7D436}" destId="{D91BD75E-706C-43F9-BC0A-7BDDEF875F50}" srcOrd="0" destOrd="0" presId="urn:microsoft.com/office/officeart/2005/8/layout/matrix3"/>
    <dgm:cxn modelId="{0BBDC5B1-3AEA-4EE1-A727-95A78F559A16}" srcId="{B3E12053-E905-41F3-AB99-CCC17D68DD98}" destId="{449D00C7-380D-48E5-8336-463BCF14B5C6}" srcOrd="1" destOrd="0" parTransId="{98881A28-3B9D-45B4-8646-60D1578BA662}" sibTransId="{36966C69-7230-4E9C-90A2-1420CA66DDE1}"/>
    <dgm:cxn modelId="{46D99E6A-DCB9-4440-9C9A-2BF8B41A0934}" srcId="{B3E12053-E905-41F3-AB99-CCC17D68DD98}" destId="{00E7D1A2-AFF3-4D3A-92E2-D5FB18B7D436}" srcOrd="3" destOrd="0" parTransId="{7F2FDA0E-A9C1-41DD-91BE-80601E898256}" sibTransId="{EC18ED9B-7570-48EE-BF42-DC254CD85888}"/>
    <dgm:cxn modelId="{BC7EF518-768C-49BF-B7A3-47956FAA394E}" srcId="{B3E12053-E905-41F3-AB99-CCC17D68DD98}" destId="{5D8D20B4-CB2B-4BD2-8D4B-6D1F4131D5E6}" srcOrd="2" destOrd="0" parTransId="{1ADFEE30-C443-44CC-B9D5-99DB5EFEC0F7}" sibTransId="{8D505F08-8701-4830-B1BF-F40C55B0638A}"/>
    <dgm:cxn modelId="{B7FFFA05-CAC6-4B8C-9D1B-B17507F377F8}" type="presParOf" srcId="{720F3C30-38C9-4525-8CD7-429769657FA5}" destId="{49E68921-1E91-4679-8A61-AE39A64A4ACE}" srcOrd="0" destOrd="0" presId="urn:microsoft.com/office/officeart/2005/8/layout/matrix3"/>
    <dgm:cxn modelId="{8601B8DC-C066-4FFB-BBAD-0AC37728BF0E}" type="presParOf" srcId="{720F3C30-38C9-4525-8CD7-429769657FA5}" destId="{A6907D8C-98C8-4556-ADD1-45C0E14C2E32}" srcOrd="1" destOrd="0" presId="urn:microsoft.com/office/officeart/2005/8/layout/matrix3"/>
    <dgm:cxn modelId="{F5109E35-C91E-4364-8CED-B8776624F28C}" type="presParOf" srcId="{720F3C30-38C9-4525-8CD7-429769657FA5}" destId="{DAB31FE7-CB3D-427F-8E98-49F8B6080E1C}" srcOrd="2" destOrd="0" presId="urn:microsoft.com/office/officeart/2005/8/layout/matrix3"/>
    <dgm:cxn modelId="{1EE1DEE2-0FF2-4BD2-B9E8-DDF204D62F5A}" type="presParOf" srcId="{720F3C30-38C9-4525-8CD7-429769657FA5}" destId="{A1C5B024-EFE1-4539-B79A-DB2A1D391250}" srcOrd="3" destOrd="0" presId="urn:microsoft.com/office/officeart/2005/8/layout/matrix3"/>
    <dgm:cxn modelId="{8710C7FB-39DB-410C-9738-7B61456AD71F}" type="presParOf" srcId="{720F3C30-38C9-4525-8CD7-429769657FA5}" destId="{D91BD75E-706C-43F9-BC0A-7BDDEF875F5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EC8D47-8D0C-443E-BF82-936A9754A4AF}"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0BA592F6-9A9A-4A96-98BC-55130E0F0A78}">
      <dgm:prSet phldrT="[Text]"/>
      <dgm:spPr/>
      <dgm:t>
        <a:bodyPr/>
        <a:lstStyle/>
        <a:p>
          <a:r>
            <a:rPr lang="en-US" b="1" dirty="0" smtClean="0">
              <a:solidFill>
                <a:srgbClr val="FF0000"/>
              </a:solidFill>
            </a:rPr>
            <a:t>Open</a:t>
          </a:r>
        </a:p>
        <a:p>
          <a:r>
            <a:rPr lang="en-US" b="1" dirty="0" smtClean="0"/>
            <a:t>Job</a:t>
          </a:r>
        </a:p>
        <a:p>
          <a:r>
            <a:rPr lang="en-US" b="1" dirty="0" smtClean="0"/>
            <a:t>Confident/ shy</a:t>
          </a:r>
        </a:p>
      </dgm:t>
    </dgm:pt>
    <dgm:pt modelId="{2247EFD6-AA6C-408C-8DA2-E77A490058F3}" type="parTrans" cxnId="{EEDDCA0A-CFDE-4623-92B8-46BE5E2E7404}">
      <dgm:prSet/>
      <dgm:spPr/>
      <dgm:t>
        <a:bodyPr/>
        <a:lstStyle/>
        <a:p>
          <a:endParaRPr lang="en-US" b="1"/>
        </a:p>
      </dgm:t>
    </dgm:pt>
    <dgm:pt modelId="{52A9A45F-6E90-4C49-A331-01DCBFD90759}" type="sibTrans" cxnId="{EEDDCA0A-CFDE-4623-92B8-46BE5E2E7404}">
      <dgm:prSet/>
      <dgm:spPr/>
      <dgm:t>
        <a:bodyPr/>
        <a:lstStyle/>
        <a:p>
          <a:endParaRPr lang="en-US" b="1"/>
        </a:p>
      </dgm:t>
    </dgm:pt>
    <dgm:pt modelId="{241E7E74-906B-40D7-8B13-CAF840504BA2}">
      <dgm:prSet phldrT="[Text]"/>
      <dgm:spPr/>
      <dgm:t>
        <a:bodyPr/>
        <a:lstStyle/>
        <a:p>
          <a:r>
            <a:rPr lang="en-US" b="1" dirty="0" smtClean="0">
              <a:solidFill>
                <a:srgbClr val="002060"/>
              </a:solidFill>
            </a:rPr>
            <a:t>Blind</a:t>
          </a:r>
        </a:p>
        <a:p>
          <a:r>
            <a:rPr lang="en-US" b="1" dirty="0" smtClean="0"/>
            <a:t>Good listener</a:t>
          </a:r>
        </a:p>
        <a:p>
          <a:r>
            <a:rPr lang="en-US" b="1" dirty="0" smtClean="0"/>
            <a:t>Good communicator</a:t>
          </a:r>
          <a:endParaRPr lang="en-US" b="1" dirty="0"/>
        </a:p>
      </dgm:t>
    </dgm:pt>
    <dgm:pt modelId="{A4180C3A-B109-4398-8220-9EB9CF19B3C9}" type="parTrans" cxnId="{3DCAF985-E05F-4CEE-AA56-18F58048DF4E}">
      <dgm:prSet/>
      <dgm:spPr/>
      <dgm:t>
        <a:bodyPr/>
        <a:lstStyle/>
        <a:p>
          <a:endParaRPr lang="en-US" b="1"/>
        </a:p>
      </dgm:t>
    </dgm:pt>
    <dgm:pt modelId="{867E2B67-E014-48F6-9EAC-4357A07403D4}" type="sibTrans" cxnId="{3DCAF985-E05F-4CEE-AA56-18F58048DF4E}">
      <dgm:prSet/>
      <dgm:spPr/>
      <dgm:t>
        <a:bodyPr/>
        <a:lstStyle/>
        <a:p>
          <a:endParaRPr lang="en-US" b="1"/>
        </a:p>
      </dgm:t>
    </dgm:pt>
    <dgm:pt modelId="{C7F75BE9-D355-4347-B70B-822753FAA74A}">
      <dgm:prSet phldrT="[Text]"/>
      <dgm:spPr/>
      <dgm:t>
        <a:bodyPr/>
        <a:lstStyle/>
        <a:p>
          <a:r>
            <a:rPr lang="en-US" b="1" dirty="0" smtClean="0">
              <a:solidFill>
                <a:srgbClr val="FFFF00"/>
              </a:solidFill>
            </a:rPr>
            <a:t>Hidden-</a:t>
          </a:r>
          <a:r>
            <a:rPr lang="en-US" b="1" dirty="0" smtClean="0"/>
            <a:t> I have good research skills, I enjoy reading and researching different topics via different sources. I will use these skills to research academic material using reliable sources such as library and google scholar and bring findings to class discussion and share with peers as well as presenting it in my assessments with my lecturers </a:t>
          </a:r>
          <a:endParaRPr lang="en-US" b="1" dirty="0"/>
        </a:p>
      </dgm:t>
    </dgm:pt>
    <dgm:pt modelId="{952BBDC2-5472-425B-8DDF-C3FD99FD6FD0}" type="parTrans" cxnId="{1A8A0C8B-FA0B-4BBC-8E19-80387BFB5536}">
      <dgm:prSet/>
      <dgm:spPr/>
      <dgm:t>
        <a:bodyPr/>
        <a:lstStyle/>
        <a:p>
          <a:endParaRPr lang="en-US" b="1"/>
        </a:p>
      </dgm:t>
    </dgm:pt>
    <dgm:pt modelId="{F2835602-7F72-4CBB-8E74-3962DDB141EE}" type="sibTrans" cxnId="{1A8A0C8B-FA0B-4BBC-8E19-80387BFB5536}">
      <dgm:prSet/>
      <dgm:spPr/>
      <dgm:t>
        <a:bodyPr/>
        <a:lstStyle/>
        <a:p>
          <a:endParaRPr lang="en-US" b="1"/>
        </a:p>
      </dgm:t>
    </dgm:pt>
    <dgm:pt modelId="{E9217839-42CD-412E-BE8F-BE61F6CB7325}">
      <dgm:prSet phldrT="[Text]"/>
      <dgm:spPr/>
      <dgm:t>
        <a:bodyPr/>
        <a:lstStyle/>
        <a:p>
          <a:r>
            <a:rPr lang="en-US" b="1" dirty="0" smtClean="0">
              <a:solidFill>
                <a:schemeClr val="accent5">
                  <a:lumMod val="50000"/>
                </a:schemeClr>
              </a:solidFill>
            </a:rPr>
            <a:t>Unknown</a:t>
          </a:r>
        </a:p>
        <a:p>
          <a:r>
            <a:rPr lang="en-US" b="1" dirty="0" smtClean="0"/>
            <a:t>A qualified accountant</a:t>
          </a:r>
          <a:endParaRPr lang="en-US" b="1" dirty="0"/>
        </a:p>
      </dgm:t>
    </dgm:pt>
    <dgm:pt modelId="{5C06DBE9-D0FD-4138-A9D0-C7306B3842BB}" type="parTrans" cxnId="{05BCA66F-B2A7-4037-8402-766104F92541}">
      <dgm:prSet/>
      <dgm:spPr/>
      <dgm:t>
        <a:bodyPr/>
        <a:lstStyle/>
        <a:p>
          <a:endParaRPr lang="en-US" b="1"/>
        </a:p>
      </dgm:t>
    </dgm:pt>
    <dgm:pt modelId="{064467E9-7E77-4F71-B3B1-169089FF84A9}" type="sibTrans" cxnId="{05BCA66F-B2A7-4037-8402-766104F92541}">
      <dgm:prSet/>
      <dgm:spPr/>
      <dgm:t>
        <a:bodyPr/>
        <a:lstStyle/>
        <a:p>
          <a:endParaRPr lang="en-US" b="1"/>
        </a:p>
      </dgm:t>
    </dgm:pt>
    <dgm:pt modelId="{702B998E-75EC-49E1-84E3-699CD19BA2C3}" type="pres">
      <dgm:prSet presAssocID="{57EC8D47-8D0C-443E-BF82-936A9754A4AF}" presName="diagram" presStyleCnt="0">
        <dgm:presLayoutVars>
          <dgm:dir/>
          <dgm:resizeHandles val="exact"/>
        </dgm:presLayoutVars>
      </dgm:prSet>
      <dgm:spPr/>
      <dgm:t>
        <a:bodyPr/>
        <a:lstStyle/>
        <a:p>
          <a:endParaRPr lang="en-US"/>
        </a:p>
      </dgm:t>
    </dgm:pt>
    <dgm:pt modelId="{C75FA3F0-12DE-490E-A288-166A6AC998C5}" type="pres">
      <dgm:prSet presAssocID="{0BA592F6-9A9A-4A96-98BC-55130E0F0A78}" presName="node" presStyleLbl="node1" presStyleIdx="0" presStyleCnt="4">
        <dgm:presLayoutVars>
          <dgm:bulletEnabled val="1"/>
        </dgm:presLayoutVars>
      </dgm:prSet>
      <dgm:spPr/>
      <dgm:t>
        <a:bodyPr/>
        <a:lstStyle/>
        <a:p>
          <a:endParaRPr lang="en-US"/>
        </a:p>
      </dgm:t>
    </dgm:pt>
    <dgm:pt modelId="{86E89E28-2657-4387-BFA1-876ABC793065}" type="pres">
      <dgm:prSet presAssocID="{52A9A45F-6E90-4C49-A331-01DCBFD90759}" presName="sibTrans" presStyleCnt="0"/>
      <dgm:spPr/>
    </dgm:pt>
    <dgm:pt modelId="{033AAB07-7DA0-4129-ABCD-7DDD5E60C837}" type="pres">
      <dgm:prSet presAssocID="{241E7E74-906B-40D7-8B13-CAF840504BA2}" presName="node" presStyleLbl="node1" presStyleIdx="1" presStyleCnt="4">
        <dgm:presLayoutVars>
          <dgm:bulletEnabled val="1"/>
        </dgm:presLayoutVars>
      </dgm:prSet>
      <dgm:spPr/>
      <dgm:t>
        <a:bodyPr/>
        <a:lstStyle/>
        <a:p>
          <a:endParaRPr lang="en-US"/>
        </a:p>
      </dgm:t>
    </dgm:pt>
    <dgm:pt modelId="{B89AEB88-D1DD-4244-AD05-2AD6E6AC1378}" type="pres">
      <dgm:prSet presAssocID="{867E2B67-E014-48F6-9EAC-4357A07403D4}" presName="sibTrans" presStyleCnt="0"/>
      <dgm:spPr/>
    </dgm:pt>
    <dgm:pt modelId="{46C2AAA1-DE3E-4DF5-856F-35059A3FB73D}" type="pres">
      <dgm:prSet presAssocID="{C7F75BE9-D355-4347-B70B-822753FAA74A}" presName="node" presStyleLbl="node1" presStyleIdx="2" presStyleCnt="4">
        <dgm:presLayoutVars>
          <dgm:bulletEnabled val="1"/>
        </dgm:presLayoutVars>
      </dgm:prSet>
      <dgm:spPr/>
      <dgm:t>
        <a:bodyPr/>
        <a:lstStyle/>
        <a:p>
          <a:endParaRPr lang="en-US"/>
        </a:p>
      </dgm:t>
    </dgm:pt>
    <dgm:pt modelId="{57DEE97B-DF1D-4682-B96E-EA0A23B0D2D8}" type="pres">
      <dgm:prSet presAssocID="{F2835602-7F72-4CBB-8E74-3962DDB141EE}" presName="sibTrans" presStyleCnt="0"/>
      <dgm:spPr/>
    </dgm:pt>
    <dgm:pt modelId="{AA81D229-826B-4B04-9AE0-3AC09628C60E}" type="pres">
      <dgm:prSet presAssocID="{E9217839-42CD-412E-BE8F-BE61F6CB7325}" presName="node" presStyleLbl="node1" presStyleIdx="3" presStyleCnt="4">
        <dgm:presLayoutVars>
          <dgm:bulletEnabled val="1"/>
        </dgm:presLayoutVars>
      </dgm:prSet>
      <dgm:spPr/>
      <dgm:t>
        <a:bodyPr/>
        <a:lstStyle/>
        <a:p>
          <a:endParaRPr lang="en-US"/>
        </a:p>
      </dgm:t>
    </dgm:pt>
  </dgm:ptLst>
  <dgm:cxnLst>
    <dgm:cxn modelId="{EE6BC154-6FAC-415E-924A-CE149BF66E98}" type="presOf" srcId="{241E7E74-906B-40D7-8B13-CAF840504BA2}" destId="{033AAB07-7DA0-4129-ABCD-7DDD5E60C837}" srcOrd="0" destOrd="0" presId="urn:microsoft.com/office/officeart/2005/8/layout/default"/>
    <dgm:cxn modelId="{EEDDCA0A-CFDE-4623-92B8-46BE5E2E7404}" srcId="{57EC8D47-8D0C-443E-BF82-936A9754A4AF}" destId="{0BA592F6-9A9A-4A96-98BC-55130E0F0A78}" srcOrd="0" destOrd="0" parTransId="{2247EFD6-AA6C-408C-8DA2-E77A490058F3}" sibTransId="{52A9A45F-6E90-4C49-A331-01DCBFD90759}"/>
    <dgm:cxn modelId="{F8FF2159-202F-4578-97A1-5D2B4EDB93DA}" type="presOf" srcId="{0BA592F6-9A9A-4A96-98BC-55130E0F0A78}" destId="{C75FA3F0-12DE-490E-A288-166A6AC998C5}" srcOrd="0" destOrd="0" presId="urn:microsoft.com/office/officeart/2005/8/layout/default"/>
    <dgm:cxn modelId="{7089E668-3714-4CC8-BBD4-83F1BE04F9E0}" type="presOf" srcId="{E9217839-42CD-412E-BE8F-BE61F6CB7325}" destId="{AA81D229-826B-4B04-9AE0-3AC09628C60E}" srcOrd="0" destOrd="0" presId="urn:microsoft.com/office/officeart/2005/8/layout/default"/>
    <dgm:cxn modelId="{4B781F67-92E4-4345-808F-7DF6025A2D4D}" type="presOf" srcId="{C7F75BE9-D355-4347-B70B-822753FAA74A}" destId="{46C2AAA1-DE3E-4DF5-856F-35059A3FB73D}" srcOrd="0" destOrd="0" presId="urn:microsoft.com/office/officeart/2005/8/layout/default"/>
    <dgm:cxn modelId="{1A8A0C8B-FA0B-4BBC-8E19-80387BFB5536}" srcId="{57EC8D47-8D0C-443E-BF82-936A9754A4AF}" destId="{C7F75BE9-D355-4347-B70B-822753FAA74A}" srcOrd="2" destOrd="0" parTransId="{952BBDC2-5472-425B-8DDF-C3FD99FD6FD0}" sibTransId="{F2835602-7F72-4CBB-8E74-3962DDB141EE}"/>
    <dgm:cxn modelId="{65DA4C96-A70E-400C-8038-7BE93F1AD121}" type="presOf" srcId="{57EC8D47-8D0C-443E-BF82-936A9754A4AF}" destId="{702B998E-75EC-49E1-84E3-699CD19BA2C3}" srcOrd="0" destOrd="0" presId="urn:microsoft.com/office/officeart/2005/8/layout/default"/>
    <dgm:cxn modelId="{05BCA66F-B2A7-4037-8402-766104F92541}" srcId="{57EC8D47-8D0C-443E-BF82-936A9754A4AF}" destId="{E9217839-42CD-412E-BE8F-BE61F6CB7325}" srcOrd="3" destOrd="0" parTransId="{5C06DBE9-D0FD-4138-A9D0-C7306B3842BB}" sibTransId="{064467E9-7E77-4F71-B3B1-169089FF84A9}"/>
    <dgm:cxn modelId="{3DCAF985-E05F-4CEE-AA56-18F58048DF4E}" srcId="{57EC8D47-8D0C-443E-BF82-936A9754A4AF}" destId="{241E7E74-906B-40D7-8B13-CAF840504BA2}" srcOrd="1" destOrd="0" parTransId="{A4180C3A-B109-4398-8220-9EB9CF19B3C9}" sibTransId="{867E2B67-E014-48F6-9EAC-4357A07403D4}"/>
    <dgm:cxn modelId="{D7B7BFF6-C551-4CF7-8D4E-60D8FB11DF50}" type="presParOf" srcId="{702B998E-75EC-49E1-84E3-699CD19BA2C3}" destId="{C75FA3F0-12DE-490E-A288-166A6AC998C5}" srcOrd="0" destOrd="0" presId="urn:microsoft.com/office/officeart/2005/8/layout/default"/>
    <dgm:cxn modelId="{0A3DB14B-898E-4B5C-B232-D5FD354E2B8E}" type="presParOf" srcId="{702B998E-75EC-49E1-84E3-699CD19BA2C3}" destId="{86E89E28-2657-4387-BFA1-876ABC793065}" srcOrd="1" destOrd="0" presId="urn:microsoft.com/office/officeart/2005/8/layout/default"/>
    <dgm:cxn modelId="{2C45C70B-4C2B-43BB-A997-FFFE12034F99}" type="presParOf" srcId="{702B998E-75EC-49E1-84E3-699CD19BA2C3}" destId="{033AAB07-7DA0-4129-ABCD-7DDD5E60C837}" srcOrd="2" destOrd="0" presId="urn:microsoft.com/office/officeart/2005/8/layout/default"/>
    <dgm:cxn modelId="{80D683FB-810B-42C8-8EAF-806CA21F710D}" type="presParOf" srcId="{702B998E-75EC-49E1-84E3-699CD19BA2C3}" destId="{B89AEB88-D1DD-4244-AD05-2AD6E6AC1378}" srcOrd="3" destOrd="0" presId="urn:microsoft.com/office/officeart/2005/8/layout/default"/>
    <dgm:cxn modelId="{F66D355F-CA9E-4221-9D5D-FBD42002520B}" type="presParOf" srcId="{702B998E-75EC-49E1-84E3-699CD19BA2C3}" destId="{46C2AAA1-DE3E-4DF5-856F-35059A3FB73D}" srcOrd="4" destOrd="0" presId="urn:microsoft.com/office/officeart/2005/8/layout/default"/>
    <dgm:cxn modelId="{5A8F3C40-0406-415D-A7DF-9790E4B84FF9}" type="presParOf" srcId="{702B998E-75EC-49E1-84E3-699CD19BA2C3}" destId="{57DEE97B-DF1D-4682-B96E-EA0A23B0D2D8}" srcOrd="5" destOrd="0" presId="urn:microsoft.com/office/officeart/2005/8/layout/default"/>
    <dgm:cxn modelId="{BB5979B0-EBD7-4C9C-9FA7-A4CA8AA3DFA5}" type="presParOf" srcId="{702B998E-75EC-49E1-84E3-699CD19BA2C3}" destId="{AA81D229-826B-4B04-9AE0-3AC09628C60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5A5AE6-B98B-43FD-A8CF-7F7DB5AFF728}" type="doc">
      <dgm:prSet loTypeId="urn:microsoft.com/office/officeart/2005/8/layout/matrix3" loCatId="matrix" qsTypeId="urn:microsoft.com/office/officeart/2005/8/quickstyle/simple1" qsCatId="simple" csTypeId="urn:microsoft.com/office/officeart/2005/8/colors/accent2_1" csCatId="accent2" phldr="1"/>
      <dgm:spPr/>
      <dgm:t>
        <a:bodyPr/>
        <a:lstStyle/>
        <a:p>
          <a:endParaRPr lang="en-US"/>
        </a:p>
      </dgm:t>
    </dgm:pt>
    <dgm:pt modelId="{2FFCF9EB-409E-4848-B3DC-AF5F81E4A5A5}">
      <dgm:prSet phldrT="[Text]" custT="1"/>
      <dgm:spPr/>
      <dgm:t>
        <a:bodyPr/>
        <a:lstStyle/>
        <a:p>
          <a:r>
            <a:rPr lang="en-US" sz="1400" b="1" dirty="0" smtClean="0">
              <a:solidFill>
                <a:srgbClr val="FF0000"/>
              </a:solidFill>
            </a:rPr>
            <a:t>1. Unconscious incompetence</a:t>
          </a:r>
        </a:p>
        <a:p>
          <a:r>
            <a:rPr lang="en-US" sz="1400" dirty="0" smtClean="0"/>
            <a:t>(here I don’t know of the skill and I don’t how it works) </a:t>
          </a:r>
          <a:endParaRPr lang="en-US" sz="1400" dirty="0"/>
        </a:p>
      </dgm:t>
    </dgm:pt>
    <dgm:pt modelId="{BE20B51E-7F90-473D-BE6C-837218D91198}" type="parTrans" cxnId="{01F1D254-1304-485E-A7E6-BC1097F78F30}">
      <dgm:prSet/>
      <dgm:spPr/>
      <dgm:t>
        <a:bodyPr/>
        <a:lstStyle/>
        <a:p>
          <a:endParaRPr lang="en-US" sz="1400"/>
        </a:p>
      </dgm:t>
    </dgm:pt>
    <dgm:pt modelId="{A8EBABA7-C41E-4DB0-BE52-03CDCC925201}" type="sibTrans" cxnId="{01F1D254-1304-485E-A7E6-BC1097F78F30}">
      <dgm:prSet/>
      <dgm:spPr/>
      <dgm:t>
        <a:bodyPr/>
        <a:lstStyle/>
        <a:p>
          <a:endParaRPr lang="en-US" sz="1400"/>
        </a:p>
      </dgm:t>
    </dgm:pt>
    <dgm:pt modelId="{A226A1C2-3B31-4C02-BF91-F8323EC9B3C4}">
      <dgm:prSet phldrT="[Text]" custT="1"/>
      <dgm:spPr/>
      <dgm:t>
        <a:bodyPr/>
        <a:lstStyle/>
        <a:p>
          <a:r>
            <a:rPr lang="en-US" sz="1400" b="1" dirty="0" smtClean="0">
              <a:solidFill>
                <a:srgbClr val="FF0000"/>
              </a:solidFill>
            </a:rPr>
            <a:t>2. Conscious </a:t>
          </a:r>
        </a:p>
        <a:p>
          <a:r>
            <a:rPr lang="en-US" sz="1400" b="1" dirty="0" smtClean="0">
              <a:solidFill>
                <a:srgbClr val="FF0000"/>
              </a:solidFill>
            </a:rPr>
            <a:t>Incompetence</a:t>
          </a:r>
        </a:p>
        <a:p>
          <a:r>
            <a:rPr lang="en-US" sz="1400" dirty="0" smtClean="0"/>
            <a:t>(now I know of the skill but still don’t have it or know how to use it) – </a:t>
          </a:r>
          <a:r>
            <a:rPr lang="en-US" sz="1400" b="1" dirty="0" smtClean="0">
              <a:solidFill>
                <a:srgbClr val="00B050"/>
              </a:solidFill>
            </a:rPr>
            <a:t>example of presentation skills as part of communication skills – I don’t know how good I will be so I am incompetent yet but I know of this skill and I know I haven't had experience so it might be weak and I need to develop this employability skill as its important for most jobs</a:t>
          </a:r>
          <a:endParaRPr lang="en-US" sz="1400" b="1" dirty="0">
            <a:solidFill>
              <a:srgbClr val="00B050"/>
            </a:solidFill>
          </a:endParaRPr>
        </a:p>
      </dgm:t>
    </dgm:pt>
    <dgm:pt modelId="{1C4E4E2A-1DC2-4DB1-9C56-B8237C448D7C}" type="parTrans" cxnId="{C2CB4A77-F3DF-436B-9740-CA35FBE001B5}">
      <dgm:prSet/>
      <dgm:spPr/>
      <dgm:t>
        <a:bodyPr/>
        <a:lstStyle/>
        <a:p>
          <a:endParaRPr lang="en-US" sz="1400"/>
        </a:p>
      </dgm:t>
    </dgm:pt>
    <dgm:pt modelId="{0B9F28A2-3F62-4FA8-9B92-4BA517E43CFD}" type="sibTrans" cxnId="{C2CB4A77-F3DF-436B-9740-CA35FBE001B5}">
      <dgm:prSet/>
      <dgm:spPr/>
      <dgm:t>
        <a:bodyPr/>
        <a:lstStyle/>
        <a:p>
          <a:endParaRPr lang="en-US" sz="1400"/>
        </a:p>
      </dgm:t>
    </dgm:pt>
    <dgm:pt modelId="{6B9A8A7E-BE2F-4AAD-ACF3-7510F26E03F2}">
      <dgm:prSet phldrT="[Text]" custT="1"/>
      <dgm:spPr/>
      <dgm:t>
        <a:bodyPr/>
        <a:lstStyle/>
        <a:p>
          <a:r>
            <a:rPr lang="en-US" sz="1400" b="1" dirty="0" smtClean="0">
              <a:solidFill>
                <a:srgbClr val="FF0000"/>
              </a:solidFill>
            </a:rPr>
            <a:t>3. Conscious </a:t>
          </a:r>
        </a:p>
        <a:p>
          <a:r>
            <a:rPr lang="en-US" sz="1400" b="1" dirty="0" smtClean="0">
              <a:solidFill>
                <a:srgbClr val="FF0000"/>
              </a:solidFill>
            </a:rPr>
            <a:t>Competence</a:t>
          </a:r>
        </a:p>
        <a:p>
          <a:r>
            <a:rPr lang="en-US" sz="1400" dirty="0" smtClean="0"/>
            <a:t>(here I know of the skill and I am learning how to use it) </a:t>
          </a:r>
        </a:p>
        <a:p>
          <a:r>
            <a:rPr lang="en-US" sz="1400" b="1" dirty="0" smtClean="0">
              <a:solidFill>
                <a:srgbClr val="00B050"/>
              </a:solidFill>
            </a:rPr>
            <a:t>I will practice my presentation skills by presenting in class whenever we have the opportunity, practice using family and friends and ask for feedback, watch others presenting and learn from different techniques</a:t>
          </a:r>
          <a:endParaRPr lang="en-US" sz="1400" b="1" dirty="0">
            <a:solidFill>
              <a:srgbClr val="00B050"/>
            </a:solidFill>
          </a:endParaRPr>
        </a:p>
      </dgm:t>
    </dgm:pt>
    <dgm:pt modelId="{0039435E-2430-46CF-B9DC-EE05995684FF}" type="parTrans" cxnId="{34B4FA26-97E3-4183-9354-711358960C0E}">
      <dgm:prSet/>
      <dgm:spPr/>
      <dgm:t>
        <a:bodyPr/>
        <a:lstStyle/>
        <a:p>
          <a:endParaRPr lang="en-US" sz="1400"/>
        </a:p>
      </dgm:t>
    </dgm:pt>
    <dgm:pt modelId="{F234EA7E-9302-4ED8-AF1B-45A24E4F54C9}" type="sibTrans" cxnId="{34B4FA26-97E3-4183-9354-711358960C0E}">
      <dgm:prSet/>
      <dgm:spPr/>
      <dgm:t>
        <a:bodyPr/>
        <a:lstStyle/>
        <a:p>
          <a:endParaRPr lang="en-US" sz="1400"/>
        </a:p>
      </dgm:t>
    </dgm:pt>
    <dgm:pt modelId="{D286F68F-58F2-4FFA-ABA3-8255A9CCD6A4}">
      <dgm:prSet phldrT="[Text]" custT="1"/>
      <dgm:spPr/>
      <dgm:t>
        <a:bodyPr/>
        <a:lstStyle/>
        <a:p>
          <a:r>
            <a:rPr lang="en-US" sz="1400" b="1" dirty="0" smtClean="0">
              <a:solidFill>
                <a:srgbClr val="FF0000"/>
              </a:solidFill>
            </a:rPr>
            <a:t>4. Unconscious </a:t>
          </a:r>
        </a:p>
        <a:p>
          <a:r>
            <a:rPr lang="en-US" sz="1400" b="1" dirty="0" smtClean="0">
              <a:solidFill>
                <a:srgbClr val="FF0000"/>
              </a:solidFill>
            </a:rPr>
            <a:t>Competence</a:t>
          </a:r>
        </a:p>
        <a:p>
          <a:r>
            <a:rPr lang="en-US" sz="1400" dirty="0" smtClean="0"/>
            <a:t>(here I am so good at the skill that I can use it without even thinking it) </a:t>
          </a:r>
          <a:endParaRPr lang="en-US" sz="1400" dirty="0"/>
        </a:p>
      </dgm:t>
    </dgm:pt>
    <dgm:pt modelId="{93BDB88F-7B40-4065-A7EA-9B86DB6556D0}" type="parTrans" cxnId="{41396A0B-1215-4FED-A5EF-4473B7F34B33}">
      <dgm:prSet/>
      <dgm:spPr/>
      <dgm:t>
        <a:bodyPr/>
        <a:lstStyle/>
        <a:p>
          <a:endParaRPr lang="en-US" sz="1400"/>
        </a:p>
      </dgm:t>
    </dgm:pt>
    <dgm:pt modelId="{5FEAB63A-9F90-438A-A54D-31A405DB9A10}" type="sibTrans" cxnId="{41396A0B-1215-4FED-A5EF-4473B7F34B33}">
      <dgm:prSet/>
      <dgm:spPr/>
      <dgm:t>
        <a:bodyPr/>
        <a:lstStyle/>
        <a:p>
          <a:endParaRPr lang="en-US" sz="1400"/>
        </a:p>
      </dgm:t>
    </dgm:pt>
    <dgm:pt modelId="{37194376-6FF6-4C6F-A262-A0D43006BF1F}" type="pres">
      <dgm:prSet presAssocID="{B95A5AE6-B98B-43FD-A8CF-7F7DB5AFF728}" presName="matrix" presStyleCnt="0">
        <dgm:presLayoutVars>
          <dgm:chMax val="1"/>
          <dgm:dir/>
          <dgm:resizeHandles val="exact"/>
        </dgm:presLayoutVars>
      </dgm:prSet>
      <dgm:spPr/>
      <dgm:t>
        <a:bodyPr/>
        <a:lstStyle/>
        <a:p>
          <a:endParaRPr lang="en-US"/>
        </a:p>
      </dgm:t>
    </dgm:pt>
    <dgm:pt modelId="{3BF028C2-5FCB-46AE-B2A5-044597171201}" type="pres">
      <dgm:prSet presAssocID="{B95A5AE6-B98B-43FD-A8CF-7F7DB5AFF728}" presName="diamond" presStyleLbl="bgShp" presStyleIdx="0" presStyleCnt="1"/>
      <dgm:spPr/>
    </dgm:pt>
    <dgm:pt modelId="{8F21F337-27AE-4530-BB74-4B8C93D3D85B}" type="pres">
      <dgm:prSet presAssocID="{B95A5AE6-B98B-43FD-A8CF-7F7DB5AFF728}" presName="quad1" presStyleLbl="node1" presStyleIdx="0" presStyleCnt="4" custLinFactNeighborX="-48858" custLinFactNeighborY="-4111">
        <dgm:presLayoutVars>
          <dgm:chMax val="0"/>
          <dgm:chPref val="0"/>
          <dgm:bulletEnabled val="1"/>
        </dgm:presLayoutVars>
      </dgm:prSet>
      <dgm:spPr/>
      <dgm:t>
        <a:bodyPr/>
        <a:lstStyle/>
        <a:p>
          <a:endParaRPr lang="en-US"/>
        </a:p>
      </dgm:t>
    </dgm:pt>
    <dgm:pt modelId="{A8D70AD6-1F03-4171-9756-C839A52D88F7}" type="pres">
      <dgm:prSet presAssocID="{B95A5AE6-B98B-43FD-A8CF-7F7DB5AFF728}" presName="quad2" presStyleLbl="node1" presStyleIdx="1" presStyleCnt="4" custScaleX="206894" custScaleY="131482" custLinFactNeighborX="26611" custLinFactNeighborY="-6538">
        <dgm:presLayoutVars>
          <dgm:chMax val="0"/>
          <dgm:chPref val="0"/>
          <dgm:bulletEnabled val="1"/>
        </dgm:presLayoutVars>
      </dgm:prSet>
      <dgm:spPr/>
      <dgm:t>
        <a:bodyPr/>
        <a:lstStyle/>
        <a:p>
          <a:endParaRPr lang="en-US"/>
        </a:p>
      </dgm:t>
    </dgm:pt>
    <dgm:pt modelId="{043F827F-F71B-4F1B-BDD6-EDB6D3CB3AD7}" type="pres">
      <dgm:prSet presAssocID="{B95A5AE6-B98B-43FD-A8CF-7F7DB5AFF728}" presName="quad3" presStyleLbl="node1" presStyleIdx="2" presStyleCnt="4" custScaleX="186997" custScaleY="121779" custLinFactNeighborX="-26281" custLinFactNeighborY="12400">
        <dgm:presLayoutVars>
          <dgm:chMax val="0"/>
          <dgm:chPref val="0"/>
          <dgm:bulletEnabled val="1"/>
        </dgm:presLayoutVars>
      </dgm:prSet>
      <dgm:spPr/>
      <dgm:t>
        <a:bodyPr/>
        <a:lstStyle/>
        <a:p>
          <a:endParaRPr lang="en-US"/>
        </a:p>
      </dgm:t>
    </dgm:pt>
    <dgm:pt modelId="{BE5C8822-6D64-44DE-B502-81031C6F5A3E}" type="pres">
      <dgm:prSet presAssocID="{B95A5AE6-B98B-43FD-A8CF-7F7DB5AFF728}" presName="quad4" presStyleLbl="node1" presStyleIdx="3" presStyleCnt="4" custLinFactNeighborX="44298" custLinFactNeighborY="10465">
        <dgm:presLayoutVars>
          <dgm:chMax val="0"/>
          <dgm:chPref val="0"/>
          <dgm:bulletEnabled val="1"/>
        </dgm:presLayoutVars>
      </dgm:prSet>
      <dgm:spPr/>
      <dgm:t>
        <a:bodyPr/>
        <a:lstStyle/>
        <a:p>
          <a:endParaRPr lang="en-US"/>
        </a:p>
      </dgm:t>
    </dgm:pt>
  </dgm:ptLst>
  <dgm:cxnLst>
    <dgm:cxn modelId="{41396A0B-1215-4FED-A5EF-4473B7F34B33}" srcId="{B95A5AE6-B98B-43FD-A8CF-7F7DB5AFF728}" destId="{D286F68F-58F2-4FFA-ABA3-8255A9CCD6A4}" srcOrd="3" destOrd="0" parTransId="{93BDB88F-7B40-4065-A7EA-9B86DB6556D0}" sibTransId="{5FEAB63A-9F90-438A-A54D-31A405DB9A10}"/>
    <dgm:cxn modelId="{01F1D254-1304-485E-A7E6-BC1097F78F30}" srcId="{B95A5AE6-B98B-43FD-A8CF-7F7DB5AFF728}" destId="{2FFCF9EB-409E-4848-B3DC-AF5F81E4A5A5}" srcOrd="0" destOrd="0" parTransId="{BE20B51E-7F90-473D-BE6C-837218D91198}" sibTransId="{A8EBABA7-C41E-4DB0-BE52-03CDCC925201}"/>
    <dgm:cxn modelId="{C2CB4A77-F3DF-436B-9740-CA35FBE001B5}" srcId="{B95A5AE6-B98B-43FD-A8CF-7F7DB5AFF728}" destId="{A226A1C2-3B31-4C02-BF91-F8323EC9B3C4}" srcOrd="1" destOrd="0" parTransId="{1C4E4E2A-1DC2-4DB1-9C56-B8237C448D7C}" sibTransId="{0B9F28A2-3F62-4FA8-9B92-4BA517E43CFD}"/>
    <dgm:cxn modelId="{FC3DB265-614A-4049-A657-2926A7975EE6}" type="presOf" srcId="{D286F68F-58F2-4FFA-ABA3-8255A9CCD6A4}" destId="{BE5C8822-6D64-44DE-B502-81031C6F5A3E}" srcOrd="0" destOrd="0" presId="urn:microsoft.com/office/officeart/2005/8/layout/matrix3"/>
    <dgm:cxn modelId="{34B4FA26-97E3-4183-9354-711358960C0E}" srcId="{B95A5AE6-B98B-43FD-A8CF-7F7DB5AFF728}" destId="{6B9A8A7E-BE2F-4AAD-ACF3-7510F26E03F2}" srcOrd="2" destOrd="0" parTransId="{0039435E-2430-46CF-B9DC-EE05995684FF}" sibTransId="{F234EA7E-9302-4ED8-AF1B-45A24E4F54C9}"/>
    <dgm:cxn modelId="{CAA3D888-57D8-4B9F-A86D-8B5B5F0A1193}" type="presOf" srcId="{B95A5AE6-B98B-43FD-A8CF-7F7DB5AFF728}" destId="{37194376-6FF6-4C6F-A262-A0D43006BF1F}" srcOrd="0" destOrd="0" presId="urn:microsoft.com/office/officeart/2005/8/layout/matrix3"/>
    <dgm:cxn modelId="{3FDE3658-719E-4395-BF92-E0D8D5825907}" type="presOf" srcId="{A226A1C2-3B31-4C02-BF91-F8323EC9B3C4}" destId="{A8D70AD6-1F03-4171-9756-C839A52D88F7}" srcOrd="0" destOrd="0" presId="urn:microsoft.com/office/officeart/2005/8/layout/matrix3"/>
    <dgm:cxn modelId="{A99E2A99-13B1-4168-980E-CAEE2AD32BFD}" type="presOf" srcId="{2FFCF9EB-409E-4848-B3DC-AF5F81E4A5A5}" destId="{8F21F337-27AE-4530-BB74-4B8C93D3D85B}" srcOrd="0" destOrd="0" presId="urn:microsoft.com/office/officeart/2005/8/layout/matrix3"/>
    <dgm:cxn modelId="{C902EB74-42F0-4ABE-87BF-7E69905AF3E8}" type="presOf" srcId="{6B9A8A7E-BE2F-4AAD-ACF3-7510F26E03F2}" destId="{043F827F-F71B-4F1B-BDD6-EDB6D3CB3AD7}" srcOrd="0" destOrd="0" presId="urn:microsoft.com/office/officeart/2005/8/layout/matrix3"/>
    <dgm:cxn modelId="{0A3B43BD-1165-44BF-A902-5D776D407ED7}" type="presParOf" srcId="{37194376-6FF6-4C6F-A262-A0D43006BF1F}" destId="{3BF028C2-5FCB-46AE-B2A5-044597171201}" srcOrd="0" destOrd="0" presId="urn:microsoft.com/office/officeart/2005/8/layout/matrix3"/>
    <dgm:cxn modelId="{D38F14C8-6F55-4336-8C75-4F2FA364AC37}" type="presParOf" srcId="{37194376-6FF6-4C6F-A262-A0D43006BF1F}" destId="{8F21F337-27AE-4530-BB74-4B8C93D3D85B}" srcOrd="1" destOrd="0" presId="urn:microsoft.com/office/officeart/2005/8/layout/matrix3"/>
    <dgm:cxn modelId="{5BAA5843-A9A3-4BCD-B9B2-FA46C2FD2056}" type="presParOf" srcId="{37194376-6FF6-4C6F-A262-A0D43006BF1F}" destId="{A8D70AD6-1F03-4171-9756-C839A52D88F7}" srcOrd="2" destOrd="0" presId="urn:microsoft.com/office/officeart/2005/8/layout/matrix3"/>
    <dgm:cxn modelId="{53ECBAD9-87B1-4920-9957-DCD581D850CD}" type="presParOf" srcId="{37194376-6FF6-4C6F-A262-A0D43006BF1F}" destId="{043F827F-F71B-4F1B-BDD6-EDB6D3CB3AD7}" srcOrd="3" destOrd="0" presId="urn:microsoft.com/office/officeart/2005/8/layout/matrix3"/>
    <dgm:cxn modelId="{FB8BE06A-17EC-427E-9B8C-2E1D62A7087C}" type="presParOf" srcId="{37194376-6FF6-4C6F-A262-A0D43006BF1F}" destId="{BE5C8822-6D64-44DE-B502-81031C6F5A3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5925B-40A6-480E-8CE0-40826261578C}">
      <dsp:nvSpPr>
        <dsp:cNvPr id="0" name=""/>
        <dsp:cNvSpPr/>
      </dsp:nvSpPr>
      <dsp:spPr>
        <a:xfrm>
          <a:off x="5277776" y="12735"/>
          <a:ext cx="2122196" cy="12733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rgbClr val="FFFF00"/>
              </a:solidFill>
              <a:latin typeface="Arial" panose="020B0604020202020204" pitchFamily="34" charset="0"/>
              <a:cs typeface="Arial" panose="020B0604020202020204" pitchFamily="34" charset="0"/>
            </a:rPr>
            <a:t>3. First Things First </a:t>
          </a:r>
          <a:r>
            <a:rPr lang="en-GB" sz="1200" b="1" kern="1200" dirty="0" smtClean="0">
              <a:solidFill>
                <a:schemeClr val="tx1"/>
              </a:solidFill>
              <a:latin typeface="Arial" panose="020B0604020202020204" pitchFamily="34" charset="0"/>
              <a:cs typeface="Arial" panose="020B0604020202020204" pitchFamily="34" charset="0"/>
            </a:rPr>
            <a:t>– Organise and execute around the most important priorities.</a:t>
          </a:r>
          <a:endParaRPr lang="en-US" sz="1200" b="1" kern="1200" dirty="0">
            <a:solidFill>
              <a:schemeClr val="tx1"/>
            </a:solidFill>
            <a:latin typeface="Arial" panose="020B0604020202020204" pitchFamily="34" charset="0"/>
            <a:cs typeface="Arial" panose="020B0604020202020204" pitchFamily="34" charset="0"/>
          </a:endParaRPr>
        </a:p>
      </dsp:txBody>
      <dsp:txXfrm>
        <a:off x="5277776" y="12735"/>
        <a:ext cx="2122196" cy="1273318"/>
      </dsp:txXfrm>
    </dsp:sp>
    <dsp:sp modelId="{261B4376-0A24-4EA6-BE33-06A542574D88}">
      <dsp:nvSpPr>
        <dsp:cNvPr id="0" name=""/>
        <dsp:cNvSpPr/>
      </dsp:nvSpPr>
      <dsp:spPr>
        <a:xfrm>
          <a:off x="312897" y="12735"/>
          <a:ext cx="2122196" cy="12733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rgbClr val="FFFF00"/>
              </a:solidFill>
              <a:latin typeface="Arial" panose="020B0604020202020204" pitchFamily="34" charset="0"/>
              <a:cs typeface="Arial" panose="020B0604020202020204" pitchFamily="34" charset="0"/>
            </a:rPr>
            <a:t>1. Be Proactive </a:t>
          </a:r>
          <a:r>
            <a:rPr lang="en-GB" sz="1200" b="1" kern="1200" dirty="0" smtClean="0">
              <a:solidFill>
                <a:schemeClr val="tx1"/>
              </a:solidFill>
              <a:latin typeface="Arial" panose="020B0604020202020204" pitchFamily="34" charset="0"/>
              <a:cs typeface="Arial" panose="020B0604020202020204" pitchFamily="34" charset="0"/>
            </a:rPr>
            <a:t>– Take responsibility to direct, organize, and enhance our lives.</a:t>
          </a:r>
          <a:endParaRPr lang="en-US" sz="1200" b="1" kern="1200" dirty="0">
            <a:solidFill>
              <a:schemeClr val="tx1"/>
            </a:solidFill>
            <a:latin typeface="Arial" panose="020B0604020202020204" pitchFamily="34" charset="0"/>
            <a:cs typeface="Arial" panose="020B0604020202020204" pitchFamily="34" charset="0"/>
          </a:endParaRPr>
        </a:p>
      </dsp:txBody>
      <dsp:txXfrm>
        <a:off x="312897" y="12735"/>
        <a:ext cx="2122196" cy="1273318"/>
      </dsp:txXfrm>
    </dsp:sp>
    <dsp:sp modelId="{63801612-91E4-4350-BD98-FACF788B20DC}">
      <dsp:nvSpPr>
        <dsp:cNvPr id="0" name=""/>
        <dsp:cNvSpPr/>
      </dsp:nvSpPr>
      <dsp:spPr>
        <a:xfrm>
          <a:off x="2880330" y="1512169"/>
          <a:ext cx="2122196" cy="12733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chemeClr val="tx1"/>
              </a:solidFill>
              <a:latin typeface="Arial" panose="020B0604020202020204" pitchFamily="34" charset="0"/>
              <a:cs typeface="Arial" panose="020B0604020202020204" pitchFamily="34" charset="0"/>
            </a:rPr>
            <a:t>5. </a:t>
          </a:r>
          <a:r>
            <a:rPr lang="en-GB" sz="1200" b="1" kern="1200" dirty="0" smtClean="0">
              <a:solidFill>
                <a:srgbClr val="FF0000"/>
              </a:solidFill>
              <a:latin typeface="Arial" panose="020B0604020202020204" pitchFamily="34" charset="0"/>
              <a:cs typeface="Arial" panose="020B0604020202020204" pitchFamily="34" charset="0"/>
            </a:rPr>
            <a:t>Seek First to Understand and Then to be Understood </a:t>
          </a:r>
          <a:r>
            <a:rPr lang="en-GB" sz="1200" b="1" kern="1200" dirty="0" smtClean="0">
              <a:solidFill>
                <a:schemeClr val="tx1"/>
              </a:solidFill>
              <a:latin typeface="Arial" panose="020B0604020202020204" pitchFamily="34" charset="0"/>
              <a:cs typeface="Arial" panose="020B0604020202020204" pitchFamily="34" charset="0"/>
            </a:rPr>
            <a:t>– Listen closely to what people are saying.</a:t>
          </a:r>
          <a:endParaRPr lang="en-US" sz="1200" b="1" kern="1200" dirty="0">
            <a:solidFill>
              <a:schemeClr val="tx1"/>
            </a:solidFill>
            <a:latin typeface="Arial" panose="020B0604020202020204" pitchFamily="34" charset="0"/>
            <a:cs typeface="Arial" panose="020B0604020202020204" pitchFamily="34" charset="0"/>
          </a:endParaRPr>
        </a:p>
      </dsp:txBody>
      <dsp:txXfrm>
        <a:off x="2880330" y="1512169"/>
        <a:ext cx="2122196" cy="1273318"/>
      </dsp:txXfrm>
    </dsp:sp>
    <dsp:sp modelId="{887C9B86-D50B-4308-97D5-6B441D9AB94E}">
      <dsp:nvSpPr>
        <dsp:cNvPr id="0" name=""/>
        <dsp:cNvSpPr/>
      </dsp:nvSpPr>
      <dsp:spPr>
        <a:xfrm>
          <a:off x="312897" y="1487576"/>
          <a:ext cx="2122196" cy="12733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chemeClr val="tx1"/>
              </a:solidFill>
              <a:latin typeface="Arial" panose="020B0604020202020204" pitchFamily="34" charset="0"/>
              <a:cs typeface="Arial" panose="020B0604020202020204" pitchFamily="34" charset="0"/>
            </a:rPr>
            <a:t> </a:t>
          </a:r>
          <a:r>
            <a:rPr lang="en-GB" sz="1200" b="1" kern="1200" dirty="0" smtClean="0">
              <a:solidFill>
                <a:srgbClr val="FFFF00"/>
              </a:solidFill>
              <a:latin typeface="Arial" panose="020B0604020202020204" pitchFamily="34" charset="0"/>
              <a:cs typeface="Arial" panose="020B0604020202020204" pitchFamily="34" charset="0"/>
            </a:rPr>
            <a:t>4. Think Win-Win </a:t>
          </a:r>
          <a:r>
            <a:rPr lang="en-GB" sz="1200" b="1" kern="1200" dirty="0" smtClean="0">
              <a:solidFill>
                <a:schemeClr val="tx1"/>
              </a:solidFill>
              <a:latin typeface="Arial" panose="020B0604020202020204" pitchFamily="34" charset="0"/>
              <a:cs typeface="Arial" panose="020B0604020202020204" pitchFamily="34" charset="0"/>
            </a:rPr>
            <a:t>– Look for mutual benefit in all interactions.</a:t>
          </a:r>
          <a:endParaRPr lang="en-US" sz="1200" b="1" kern="1200" dirty="0">
            <a:solidFill>
              <a:schemeClr val="tx1"/>
            </a:solidFill>
            <a:latin typeface="Arial" panose="020B0604020202020204" pitchFamily="34" charset="0"/>
            <a:cs typeface="Arial" panose="020B0604020202020204" pitchFamily="34" charset="0"/>
          </a:endParaRPr>
        </a:p>
      </dsp:txBody>
      <dsp:txXfrm>
        <a:off x="312897" y="1487576"/>
        <a:ext cx="2122196" cy="1273318"/>
      </dsp:txXfrm>
    </dsp:sp>
    <dsp:sp modelId="{7AC43C2E-FD99-4C5B-915D-03C6D615E56A}">
      <dsp:nvSpPr>
        <dsp:cNvPr id="0" name=""/>
        <dsp:cNvSpPr/>
      </dsp:nvSpPr>
      <dsp:spPr>
        <a:xfrm>
          <a:off x="2880330" y="0"/>
          <a:ext cx="2122196" cy="12733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rgbClr val="FFFF00"/>
              </a:solidFill>
              <a:latin typeface="Arial" panose="020B0604020202020204" pitchFamily="34" charset="0"/>
              <a:cs typeface="Arial" panose="020B0604020202020204" pitchFamily="34" charset="0"/>
            </a:rPr>
            <a:t>2. Begin the End in Mind </a:t>
          </a:r>
          <a:r>
            <a:rPr lang="en-GB" sz="1200" b="1" kern="1200" dirty="0" smtClean="0">
              <a:solidFill>
                <a:schemeClr val="tx1"/>
              </a:solidFill>
              <a:latin typeface="Arial" panose="020B0604020202020204" pitchFamily="34" charset="0"/>
              <a:cs typeface="Arial" panose="020B0604020202020204" pitchFamily="34" charset="0"/>
            </a:rPr>
            <a:t>– Define meaningful goals around values and roles.</a:t>
          </a:r>
          <a:endParaRPr lang="en-US" sz="1200" b="1" kern="1200" dirty="0">
            <a:solidFill>
              <a:schemeClr val="tx1"/>
            </a:solidFill>
            <a:latin typeface="Arial" panose="020B0604020202020204" pitchFamily="34" charset="0"/>
            <a:cs typeface="Arial" panose="020B0604020202020204" pitchFamily="34" charset="0"/>
          </a:endParaRPr>
        </a:p>
      </dsp:txBody>
      <dsp:txXfrm>
        <a:off x="2880330" y="0"/>
        <a:ext cx="2122196" cy="1273318"/>
      </dsp:txXfrm>
    </dsp:sp>
    <dsp:sp modelId="{3A3334D2-583F-4343-A417-BD25BB3FF319}">
      <dsp:nvSpPr>
        <dsp:cNvPr id="0" name=""/>
        <dsp:cNvSpPr/>
      </dsp:nvSpPr>
      <dsp:spPr>
        <a:xfrm>
          <a:off x="2880330" y="2952325"/>
          <a:ext cx="2122196" cy="1273318"/>
        </a:xfrm>
        <a:prstGeom prst="rect">
          <a:avLst/>
        </a:prstGeom>
        <a:solidFill>
          <a:schemeClr val="accent5">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rgbClr val="FFFF00"/>
              </a:solidFill>
              <a:latin typeface="Arial" panose="020B0604020202020204" pitchFamily="34" charset="0"/>
              <a:cs typeface="Arial" panose="020B0604020202020204" pitchFamily="34" charset="0"/>
            </a:rPr>
            <a:t>7. Sharpen the Saw </a:t>
          </a:r>
          <a:r>
            <a:rPr lang="en-GB" sz="1200" b="1" kern="1200" dirty="0" smtClean="0">
              <a:solidFill>
                <a:schemeClr val="tx1"/>
              </a:solidFill>
              <a:latin typeface="Arial" panose="020B0604020202020204" pitchFamily="34" charset="0"/>
              <a:cs typeface="Arial" panose="020B0604020202020204" pitchFamily="34" charset="0"/>
            </a:rPr>
            <a:t>– Continuously look to strengthen our body, heart, mind, and soul.</a:t>
          </a:r>
          <a:endParaRPr lang="en-US" sz="1200" b="1" kern="1200" dirty="0">
            <a:solidFill>
              <a:schemeClr val="tx1"/>
            </a:solidFill>
            <a:latin typeface="Arial" panose="020B0604020202020204" pitchFamily="34" charset="0"/>
            <a:cs typeface="Arial" panose="020B0604020202020204" pitchFamily="34" charset="0"/>
          </a:endParaRPr>
        </a:p>
      </dsp:txBody>
      <dsp:txXfrm>
        <a:off x="2880330" y="2952325"/>
        <a:ext cx="2122196" cy="1273318"/>
      </dsp:txXfrm>
    </dsp:sp>
    <dsp:sp modelId="{954EC9C4-103F-46BF-A8F0-9F855879444D}">
      <dsp:nvSpPr>
        <dsp:cNvPr id="0" name=""/>
        <dsp:cNvSpPr/>
      </dsp:nvSpPr>
      <dsp:spPr>
        <a:xfrm>
          <a:off x="5256575" y="1512173"/>
          <a:ext cx="2122196" cy="12733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smtClean="0">
              <a:solidFill>
                <a:srgbClr val="FFFF00"/>
              </a:solidFill>
              <a:latin typeface="Arial" panose="020B0604020202020204" pitchFamily="34" charset="0"/>
              <a:cs typeface="Arial" panose="020B0604020202020204" pitchFamily="34" charset="0"/>
            </a:rPr>
            <a:t>6. Synergize</a:t>
          </a:r>
          <a:r>
            <a:rPr lang="en-GB" sz="1200" b="1" kern="1200" dirty="0" smtClean="0">
              <a:solidFill>
                <a:schemeClr val="tx1"/>
              </a:solidFill>
              <a:latin typeface="Arial" panose="020B0604020202020204" pitchFamily="34" charset="0"/>
              <a:cs typeface="Arial" panose="020B0604020202020204" pitchFamily="34" charset="0"/>
            </a:rPr>
            <a:t> (to produce a joint effect greater than the sum of their separate effects). – Cooperate by respecting differences and building on strengths.</a:t>
          </a:r>
          <a:endParaRPr lang="en-US" sz="1200" b="1" kern="1200" dirty="0">
            <a:solidFill>
              <a:schemeClr val="tx1"/>
            </a:solidFill>
            <a:latin typeface="Arial" panose="020B0604020202020204" pitchFamily="34" charset="0"/>
            <a:cs typeface="Arial" panose="020B0604020202020204" pitchFamily="34" charset="0"/>
          </a:endParaRPr>
        </a:p>
      </dsp:txBody>
      <dsp:txXfrm>
        <a:off x="5256575" y="1512173"/>
        <a:ext cx="2122196" cy="1273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68921-1E91-4679-8A61-AE39A64A4ACE}">
      <dsp:nvSpPr>
        <dsp:cNvPr id="0" name=""/>
        <dsp:cNvSpPr/>
      </dsp:nvSpPr>
      <dsp:spPr>
        <a:xfrm>
          <a:off x="2234207" y="0"/>
          <a:ext cx="3418285" cy="341828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07D8C-98C8-4556-ADD1-45C0E14C2E32}">
      <dsp:nvSpPr>
        <dsp:cNvPr id="0" name=""/>
        <dsp:cNvSpPr/>
      </dsp:nvSpPr>
      <dsp:spPr>
        <a:xfrm>
          <a:off x="2558944" y="324737"/>
          <a:ext cx="1333131" cy="13331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Strengths:</a:t>
          </a:r>
        </a:p>
        <a:p>
          <a:pPr lvl="0" algn="l" defTabSz="622300">
            <a:lnSpc>
              <a:spcPct val="90000"/>
            </a:lnSpc>
            <a:spcBef>
              <a:spcPct val="0"/>
            </a:spcBef>
            <a:spcAft>
              <a:spcPct val="35000"/>
            </a:spcAft>
          </a:pPr>
          <a:r>
            <a:rPr lang="en-US" sz="1100" b="1" kern="1200" dirty="0" smtClean="0">
              <a:solidFill>
                <a:schemeClr val="tx1"/>
              </a:solidFill>
            </a:rPr>
            <a:t>Good leadership skills</a:t>
          </a:r>
        </a:p>
        <a:p>
          <a:pPr lvl="0" algn="l" defTabSz="622300">
            <a:lnSpc>
              <a:spcPct val="90000"/>
            </a:lnSpc>
            <a:spcBef>
              <a:spcPct val="0"/>
            </a:spcBef>
            <a:spcAft>
              <a:spcPct val="35000"/>
            </a:spcAft>
          </a:pPr>
          <a:r>
            <a:rPr lang="en-US" sz="1100" b="1" kern="1200" dirty="0" smtClean="0">
              <a:solidFill>
                <a:schemeClr val="tx1"/>
              </a:solidFill>
            </a:rPr>
            <a:t>Team working skills</a:t>
          </a:r>
        </a:p>
        <a:p>
          <a:pPr lvl="0" algn="l" defTabSz="622300">
            <a:lnSpc>
              <a:spcPct val="90000"/>
            </a:lnSpc>
            <a:spcBef>
              <a:spcPct val="0"/>
            </a:spcBef>
            <a:spcAft>
              <a:spcPct val="35000"/>
            </a:spcAft>
          </a:pPr>
          <a:r>
            <a:rPr lang="en-US" sz="1100" b="1" kern="1200" dirty="0" smtClean="0">
              <a:solidFill>
                <a:schemeClr val="tx1"/>
              </a:solidFill>
            </a:rPr>
            <a:t>Self driven</a:t>
          </a:r>
        </a:p>
        <a:p>
          <a:pPr lvl="0" algn="l" defTabSz="622300">
            <a:lnSpc>
              <a:spcPct val="90000"/>
            </a:lnSpc>
            <a:spcBef>
              <a:spcPct val="0"/>
            </a:spcBef>
            <a:spcAft>
              <a:spcPct val="35000"/>
            </a:spcAft>
          </a:pPr>
          <a:r>
            <a:rPr lang="en-US" sz="1100" b="1" kern="1200" dirty="0" smtClean="0">
              <a:solidFill>
                <a:schemeClr val="tx1"/>
              </a:solidFill>
            </a:rPr>
            <a:t>Positive thinking</a:t>
          </a:r>
        </a:p>
      </dsp:txBody>
      <dsp:txXfrm>
        <a:off x="2624022" y="389815"/>
        <a:ext cx="1202975" cy="1202975"/>
      </dsp:txXfrm>
    </dsp:sp>
    <dsp:sp modelId="{DAB31FE7-CB3D-427F-8E98-49F8B6080E1C}">
      <dsp:nvSpPr>
        <dsp:cNvPr id="0" name=""/>
        <dsp:cNvSpPr/>
      </dsp:nvSpPr>
      <dsp:spPr>
        <a:xfrm>
          <a:off x="3994624" y="324737"/>
          <a:ext cx="1333131" cy="133313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Weaknesses:</a:t>
          </a:r>
        </a:p>
        <a:p>
          <a:pPr lvl="0" algn="ctr" defTabSz="622300">
            <a:lnSpc>
              <a:spcPct val="90000"/>
            </a:lnSpc>
            <a:spcBef>
              <a:spcPct val="0"/>
            </a:spcBef>
            <a:spcAft>
              <a:spcPct val="35000"/>
            </a:spcAft>
          </a:pPr>
          <a:r>
            <a:rPr lang="en-US" sz="1200" b="1" kern="1200" dirty="0" smtClean="0">
              <a:solidFill>
                <a:schemeClr val="tx1"/>
              </a:solidFill>
            </a:rPr>
            <a:t>Communication skills – public speaking</a:t>
          </a:r>
        </a:p>
        <a:p>
          <a:pPr lvl="0" algn="ctr" defTabSz="622300">
            <a:lnSpc>
              <a:spcPct val="90000"/>
            </a:lnSpc>
            <a:spcBef>
              <a:spcPct val="0"/>
            </a:spcBef>
            <a:spcAft>
              <a:spcPct val="35000"/>
            </a:spcAft>
          </a:pPr>
          <a:r>
            <a:rPr lang="en-US" sz="1200" b="1" kern="1200" dirty="0" smtClean="0">
              <a:solidFill>
                <a:schemeClr val="tx1"/>
              </a:solidFill>
            </a:rPr>
            <a:t>Procrastinator</a:t>
          </a:r>
        </a:p>
        <a:p>
          <a:pPr lvl="0" algn="ctr" defTabSz="622300">
            <a:lnSpc>
              <a:spcPct val="90000"/>
            </a:lnSpc>
            <a:spcBef>
              <a:spcPct val="0"/>
            </a:spcBef>
            <a:spcAft>
              <a:spcPct val="35000"/>
            </a:spcAft>
          </a:pPr>
          <a:r>
            <a:rPr lang="en-US" sz="1200" b="1" kern="1200" dirty="0" smtClean="0">
              <a:solidFill>
                <a:schemeClr val="tx1"/>
              </a:solidFill>
            </a:rPr>
            <a:t>IT/ Digital skills</a:t>
          </a:r>
          <a:endParaRPr lang="en-US" sz="1200" b="1" kern="1200" dirty="0">
            <a:solidFill>
              <a:schemeClr val="tx1"/>
            </a:solidFill>
          </a:endParaRPr>
        </a:p>
      </dsp:txBody>
      <dsp:txXfrm>
        <a:off x="4059702" y="389815"/>
        <a:ext cx="1202975" cy="1202975"/>
      </dsp:txXfrm>
    </dsp:sp>
    <dsp:sp modelId="{A1C5B024-EFE1-4539-B79A-DB2A1D391250}">
      <dsp:nvSpPr>
        <dsp:cNvPr id="0" name=""/>
        <dsp:cNvSpPr/>
      </dsp:nvSpPr>
      <dsp:spPr>
        <a:xfrm>
          <a:off x="2338064" y="1752497"/>
          <a:ext cx="1588652" cy="133313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Opportunities:</a:t>
          </a:r>
        </a:p>
        <a:p>
          <a:pPr lvl="0" algn="ctr" defTabSz="622300">
            <a:lnSpc>
              <a:spcPct val="90000"/>
            </a:lnSpc>
            <a:spcBef>
              <a:spcPct val="0"/>
            </a:spcBef>
            <a:spcAft>
              <a:spcPct val="35000"/>
            </a:spcAft>
          </a:pPr>
          <a:r>
            <a:rPr lang="en-US" sz="1200" b="1" kern="1200" dirty="0" smtClean="0">
              <a:solidFill>
                <a:schemeClr val="tx1"/>
              </a:solidFill>
            </a:rPr>
            <a:t>Change in industry</a:t>
          </a:r>
        </a:p>
        <a:p>
          <a:pPr lvl="0" algn="ctr" defTabSz="622300">
            <a:lnSpc>
              <a:spcPct val="90000"/>
            </a:lnSpc>
            <a:spcBef>
              <a:spcPct val="0"/>
            </a:spcBef>
            <a:spcAft>
              <a:spcPct val="35000"/>
            </a:spcAft>
          </a:pPr>
          <a:r>
            <a:rPr lang="en-US" sz="1200" b="1" kern="1200" dirty="0" smtClean="0">
              <a:solidFill>
                <a:schemeClr val="tx1"/>
              </a:solidFill>
            </a:rPr>
            <a:t>Political advantages</a:t>
          </a:r>
          <a:endParaRPr lang="en-US" sz="1200" b="1" kern="1200" dirty="0">
            <a:solidFill>
              <a:schemeClr val="tx1"/>
            </a:solidFill>
          </a:endParaRPr>
        </a:p>
      </dsp:txBody>
      <dsp:txXfrm>
        <a:off x="2403142" y="1817575"/>
        <a:ext cx="1458496" cy="1202975"/>
      </dsp:txXfrm>
    </dsp:sp>
    <dsp:sp modelId="{D91BD75E-706C-43F9-BC0A-7BDDEF875F50}">
      <dsp:nvSpPr>
        <dsp:cNvPr id="0" name=""/>
        <dsp:cNvSpPr/>
      </dsp:nvSpPr>
      <dsp:spPr>
        <a:xfrm>
          <a:off x="3994624" y="1760416"/>
          <a:ext cx="1333131" cy="13331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smtClean="0">
              <a:solidFill>
                <a:schemeClr val="tx1"/>
              </a:solidFill>
            </a:rPr>
            <a:t>Threats:</a:t>
          </a:r>
        </a:p>
        <a:p>
          <a:pPr lvl="0" algn="ctr" defTabSz="755650">
            <a:lnSpc>
              <a:spcPct val="90000"/>
            </a:lnSpc>
            <a:spcBef>
              <a:spcPct val="0"/>
            </a:spcBef>
            <a:spcAft>
              <a:spcPct val="35000"/>
            </a:spcAft>
          </a:pPr>
          <a:r>
            <a:rPr lang="en-US" sz="1200" b="1" kern="1200" dirty="0" err="1" smtClean="0">
              <a:solidFill>
                <a:schemeClr val="tx1"/>
              </a:solidFill>
            </a:rPr>
            <a:t>Brexit</a:t>
          </a:r>
          <a:r>
            <a:rPr lang="en-US" sz="1200" b="1" kern="1200" dirty="0" smtClean="0">
              <a:solidFill>
                <a:schemeClr val="tx1"/>
              </a:solidFill>
            </a:rPr>
            <a:t> and Pandemic</a:t>
          </a:r>
        </a:p>
        <a:p>
          <a:pPr lvl="0" algn="ctr" defTabSz="755650">
            <a:lnSpc>
              <a:spcPct val="90000"/>
            </a:lnSpc>
            <a:spcBef>
              <a:spcPct val="0"/>
            </a:spcBef>
            <a:spcAft>
              <a:spcPct val="35000"/>
            </a:spcAft>
          </a:pPr>
          <a:r>
            <a:rPr lang="en-US" sz="1200" b="1" kern="1200" dirty="0" smtClean="0">
              <a:solidFill>
                <a:schemeClr val="tx1"/>
              </a:solidFill>
            </a:rPr>
            <a:t>Competition</a:t>
          </a:r>
        </a:p>
      </dsp:txBody>
      <dsp:txXfrm>
        <a:off x="4059702" y="1825494"/>
        <a:ext cx="1202975" cy="12029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FA3F0-12DE-490E-A288-166A6AC998C5}">
      <dsp:nvSpPr>
        <dsp:cNvPr id="0" name=""/>
        <dsp:cNvSpPr/>
      </dsp:nvSpPr>
      <dsp:spPr>
        <a:xfrm>
          <a:off x="535185" y="508"/>
          <a:ext cx="2393156" cy="14358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kern="1200" dirty="0" smtClean="0">
              <a:solidFill>
                <a:srgbClr val="FF0000"/>
              </a:solidFill>
            </a:rPr>
            <a:t>Open</a:t>
          </a:r>
        </a:p>
        <a:p>
          <a:pPr lvl="0" algn="ctr" defTabSz="444500">
            <a:lnSpc>
              <a:spcPct val="90000"/>
            </a:lnSpc>
            <a:spcBef>
              <a:spcPct val="0"/>
            </a:spcBef>
            <a:spcAft>
              <a:spcPct val="35000"/>
            </a:spcAft>
          </a:pPr>
          <a:r>
            <a:rPr lang="en-US" sz="1000" b="1" kern="1200" dirty="0" smtClean="0"/>
            <a:t>Job</a:t>
          </a:r>
        </a:p>
        <a:p>
          <a:pPr lvl="0" algn="ctr" defTabSz="444500">
            <a:lnSpc>
              <a:spcPct val="90000"/>
            </a:lnSpc>
            <a:spcBef>
              <a:spcPct val="0"/>
            </a:spcBef>
            <a:spcAft>
              <a:spcPct val="35000"/>
            </a:spcAft>
          </a:pPr>
          <a:r>
            <a:rPr lang="en-US" sz="1000" b="1" kern="1200" dirty="0" smtClean="0"/>
            <a:t>Confident/ shy</a:t>
          </a:r>
        </a:p>
      </dsp:txBody>
      <dsp:txXfrm>
        <a:off x="535185" y="508"/>
        <a:ext cx="2393156" cy="1435893"/>
      </dsp:txXfrm>
    </dsp:sp>
    <dsp:sp modelId="{033AAB07-7DA0-4129-ABCD-7DDD5E60C837}">
      <dsp:nvSpPr>
        <dsp:cNvPr id="0" name=""/>
        <dsp:cNvSpPr/>
      </dsp:nvSpPr>
      <dsp:spPr>
        <a:xfrm>
          <a:off x="3167657" y="508"/>
          <a:ext cx="2393156" cy="1435893"/>
        </a:xfrm>
        <a:prstGeom prst="rect">
          <a:avLst/>
        </a:prstGeom>
        <a:solidFill>
          <a:schemeClr val="accent5">
            <a:hueOff val="2003568"/>
            <a:satOff val="-8793"/>
            <a:lumOff val="26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kern="1200" dirty="0" smtClean="0">
              <a:solidFill>
                <a:srgbClr val="002060"/>
              </a:solidFill>
            </a:rPr>
            <a:t>Blind</a:t>
          </a:r>
        </a:p>
        <a:p>
          <a:pPr lvl="0" algn="ctr" defTabSz="444500">
            <a:lnSpc>
              <a:spcPct val="90000"/>
            </a:lnSpc>
            <a:spcBef>
              <a:spcPct val="0"/>
            </a:spcBef>
            <a:spcAft>
              <a:spcPct val="35000"/>
            </a:spcAft>
          </a:pPr>
          <a:r>
            <a:rPr lang="en-US" sz="1000" b="1" kern="1200" dirty="0" smtClean="0"/>
            <a:t>Good listener</a:t>
          </a:r>
        </a:p>
        <a:p>
          <a:pPr lvl="0" algn="ctr" defTabSz="444500">
            <a:lnSpc>
              <a:spcPct val="90000"/>
            </a:lnSpc>
            <a:spcBef>
              <a:spcPct val="0"/>
            </a:spcBef>
            <a:spcAft>
              <a:spcPct val="35000"/>
            </a:spcAft>
          </a:pPr>
          <a:r>
            <a:rPr lang="en-US" sz="1000" b="1" kern="1200" dirty="0" smtClean="0"/>
            <a:t>Good communicator</a:t>
          </a:r>
          <a:endParaRPr lang="en-US" sz="1000" b="1" kern="1200" dirty="0"/>
        </a:p>
      </dsp:txBody>
      <dsp:txXfrm>
        <a:off x="3167657" y="508"/>
        <a:ext cx="2393156" cy="1435893"/>
      </dsp:txXfrm>
    </dsp:sp>
    <dsp:sp modelId="{46C2AAA1-DE3E-4DF5-856F-35059A3FB73D}">
      <dsp:nvSpPr>
        <dsp:cNvPr id="0" name=""/>
        <dsp:cNvSpPr/>
      </dsp:nvSpPr>
      <dsp:spPr>
        <a:xfrm>
          <a:off x="535185" y="1675717"/>
          <a:ext cx="2393156" cy="1435893"/>
        </a:xfrm>
        <a:prstGeom prst="rect">
          <a:avLst/>
        </a:prstGeom>
        <a:solidFill>
          <a:schemeClr val="accent5">
            <a:hueOff val="4007135"/>
            <a:satOff val="-17587"/>
            <a:lumOff val="522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kern="1200" dirty="0" smtClean="0">
              <a:solidFill>
                <a:srgbClr val="FFFF00"/>
              </a:solidFill>
            </a:rPr>
            <a:t>Hidden-</a:t>
          </a:r>
          <a:r>
            <a:rPr lang="en-US" sz="1000" b="1" kern="1200" dirty="0" smtClean="0"/>
            <a:t> I have good research skills, I enjoy reading and researching different topics via different sources. I will use these skills to research academic material using reliable sources such as library and google scholar and bring findings to class discussion and share with peers as well as presenting it in my assessments with my lecturers </a:t>
          </a:r>
          <a:endParaRPr lang="en-US" sz="1000" b="1" kern="1200" dirty="0"/>
        </a:p>
      </dsp:txBody>
      <dsp:txXfrm>
        <a:off x="535185" y="1675717"/>
        <a:ext cx="2393156" cy="1435893"/>
      </dsp:txXfrm>
    </dsp:sp>
    <dsp:sp modelId="{AA81D229-826B-4B04-9AE0-3AC09628C60E}">
      <dsp:nvSpPr>
        <dsp:cNvPr id="0" name=""/>
        <dsp:cNvSpPr/>
      </dsp:nvSpPr>
      <dsp:spPr>
        <a:xfrm>
          <a:off x="3167657" y="1675717"/>
          <a:ext cx="2393156" cy="1435893"/>
        </a:xfrm>
        <a:prstGeom prst="rect">
          <a:avLst/>
        </a:prstGeom>
        <a:solidFill>
          <a:schemeClr val="accent5">
            <a:hueOff val="6010703"/>
            <a:satOff val="-26380"/>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accent5">
                  <a:lumMod val="50000"/>
                </a:schemeClr>
              </a:solidFill>
            </a:rPr>
            <a:t>Unknown</a:t>
          </a:r>
        </a:p>
        <a:p>
          <a:pPr lvl="0" algn="ctr" defTabSz="444500">
            <a:lnSpc>
              <a:spcPct val="90000"/>
            </a:lnSpc>
            <a:spcBef>
              <a:spcPct val="0"/>
            </a:spcBef>
            <a:spcAft>
              <a:spcPct val="35000"/>
            </a:spcAft>
          </a:pPr>
          <a:r>
            <a:rPr lang="en-US" sz="1000" b="1" kern="1200" dirty="0" smtClean="0"/>
            <a:t>A qualified accountant</a:t>
          </a:r>
          <a:endParaRPr lang="en-US" sz="1000" b="1" kern="1200" dirty="0"/>
        </a:p>
      </dsp:txBody>
      <dsp:txXfrm>
        <a:off x="3167657" y="1675717"/>
        <a:ext cx="2393156" cy="14358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028C2-5FCB-46AE-B2A5-044597171201}">
      <dsp:nvSpPr>
        <dsp:cNvPr id="0" name=""/>
        <dsp:cNvSpPr/>
      </dsp:nvSpPr>
      <dsp:spPr>
        <a:xfrm>
          <a:off x="1275122" y="0"/>
          <a:ext cx="4684813" cy="468481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1F337-27AE-4530-BB74-4B8C93D3D85B}">
      <dsp:nvSpPr>
        <dsp:cNvPr id="0" name=""/>
        <dsp:cNvSpPr/>
      </dsp:nvSpPr>
      <dsp:spPr>
        <a:xfrm>
          <a:off x="827506" y="369946"/>
          <a:ext cx="1827077" cy="182707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1. Unconscious incompetence</a:t>
          </a:r>
        </a:p>
        <a:p>
          <a:pPr lvl="0" algn="ctr" defTabSz="622300">
            <a:lnSpc>
              <a:spcPct val="90000"/>
            </a:lnSpc>
            <a:spcBef>
              <a:spcPct val="0"/>
            </a:spcBef>
            <a:spcAft>
              <a:spcPct val="35000"/>
            </a:spcAft>
          </a:pPr>
          <a:r>
            <a:rPr lang="en-US" sz="1400" kern="1200" dirty="0" smtClean="0"/>
            <a:t>(here I don’t know of the skill and I don’t how it works) </a:t>
          </a:r>
          <a:endParaRPr lang="en-US" sz="1400" kern="1200" dirty="0"/>
        </a:p>
      </dsp:txBody>
      <dsp:txXfrm>
        <a:off x="916697" y="459137"/>
        <a:ext cx="1648695" cy="1648695"/>
      </dsp:txXfrm>
    </dsp:sp>
    <dsp:sp modelId="{A8D70AD6-1F03-4171-9756-C839A52D88F7}">
      <dsp:nvSpPr>
        <dsp:cNvPr id="0" name=""/>
        <dsp:cNvSpPr/>
      </dsp:nvSpPr>
      <dsp:spPr>
        <a:xfrm>
          <a:off x="3197486" y="38002"/>
          <a:ext cx="3780112" cy="240227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2. Conscious </a:t>
          </a:r>
        </a:p>
        <a:p>
          <a:pPr lvl="0" algn="ctr" defTabSz="622300">
            <a:lnSpc>
              <a:spcPct val="90000"/>
            </a:lnSpc>
            <a:spcBef>
              <a:spcPct val="0"/>
            </a:spcBef>
            <a:spcAft>
              <a:spcPct val="35000"/>
            </a:spcAft>
          </a:pPr>
          <a:r>
            <a:rPr lang="en-US" sz="1400" b="1" kern="1200" dirty="0" smtClean="0">
              <a:solidFill>
                <a:srgbClr val="FF0000"/>
              </a:solidFill>
            </a:rPr>
            <a:t>Incompetence</a:t>
          </a:r>
        </a:p>
        <a:p>
          <a:pPr lvl="0" algn="ctr" defTabSz="622300">
            <a:lnSpc>
              <a:spcPct val="90000"/>
            </a:lnSpc>
            <a:spcBef>
              <a:spcPct val="0"/>
            </a:spcBef>
            <a:spcAft>
              <a:spcPct val="35000"/>
            </a:spcAft>
          </a:pPr>
          <a:r>
            <a:rPr lang="en-US" sz="1400" kern="1200" dirty="0" smtClean="0"/>
            <a:t>(now I know of the skill but still don’t have it or know how to use it) – </a:t>
          </a:r>
          <a:r>
            <a:rPr lang="en-US" sz="1400" b="1" kern="1200" dirty="0" smtClean="0">
              <a:solidFill>
                <a:srgbClr val="00B050"/>
              </a:solidFill>
            </a:rPr>
            <a:t>example of presentation skills as part of communication skills – I don’t know how good I will be so I am incompetent yet but I know of this skill and I know I haven't had experience so it might be weak and I need to develop this employability skill as its important for most jobs</a:t>
          </a:r>
          <a:endParaRPr lang="en-US" sz="1400" b="1" kern="1200" dirty="0">
            <a:solidFill>
              <a:srgbClr val="00B050"/>
            </a:solidFill>
          </a:endParaRPr>
        </a:p>
      </dsp:txBody>
      <dsp:txXfrm>
        <a:off x="3314755" y="155271"/>
        <a:ext cx="3545574" cy="2167739"/>
      </dsp:txXfrm>
    </dsp:sp>
    <dsp:sp modelId="{043F827F-F71B-4F1B-BDD6-EDB6D3CB3AD7}">
      <dsp:nvSpPr>
        <dsp:cNvPr id="0" name=""/>
        <dsp:cNvSpPr/>
      </dsp:nvSpPr>
      <dsp:spPr>
        <a:xfrm>
          <a:off x="445254" y="2440276"/>
          <a:ext cx="3416579" cy="2224996"/>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3. Conscious </a:t>
          </a:r>
        </a:p>
        <a:p>
          <a:pPr lvl="0" algn="ctr" defTabSz="622300">
            <a:lnSpc>
              <a:spcPct val="90000"/>
            </a:lnSpc>
            <a:spcBef>
              <a:spcPct val="0"/>
            </a:spcBef>
            <a:spcAft>
              <a:spcPct val="35000"/>
            </a:spcAft>
          </a:pPr>
          <a:r>
            <a:rPr lang="en-US" sz="1400" b="1" kern="1200" dirty="0" smtClean="0">
              <a:solidFill>
                <a:srgbClr val="FF0000"/>
              </a:solidFill>
            </a:rPr>
            <a:t>Competence</a:t>
          </a:r>
        </a:p>
        <a:p>
          <a:pPr lvl="0" algn="ctr" defTabSz="622300">
            <a:lnSpc>
              <a:spcPct val="90000"/>
            </a:lnSpc>
            <a:spcBef>
              <a:spcPct val="0"/>
            </a:spcBef>
            <a:spcAft>
              <a:spcPct val="35000"/>
            </a:spcAft>
          </a:pPr>
          <a:r>
            <a:rPr lang="en-US" sz="1400" kern="1200" dirty="0" smtClean="0"/>
            <a:t>(here I know of the skill and I am learning how to use it) </a:t>
          </a:r>
        </a:p>
        <a:p>
          <a:pPr lvl="0" algn="ctr" defTabSz="622300">
            <a:lnSpc>
              <a:spcPct val="90000"/>
            </a:lnSpc>
            <a:spcBef>
              <a:spcPct val="0"/>
            </a:spcBef>
            <a:spcAft>
              <a:spcPct val="35000"/>
            </a:spcAft>
          </a:pPr>
          <a:r>
            <a:rPr lang="en-US" sz="1400" b="1" kern="1200" dirty="0" smtClean="0">
              <a:solidFill>
                <a:srgbClr val="00B050"/>
              </a:solidFill>
            </a:rPr>
            <a:t>I will practice my presentation skills by presenting in class whenever we have the opportunity, practice using family and friends and ask for feedback, watch others presenting and learn from different techniques</a:t>
          </a:r>
          <a:endParaRPr lang="en-US" sz="1400" b="1" kern="1200" dirty="0">
            <a:solidFill>
              <a:srgbClr val="00B050"/>
            </a:solidFill>
          </a:endParaRPr>
        </a:p>
      </dsp:txBody>
      <dsp:txXfrm>
        <a:off x="553869" y="2548891"/>
        <a:ext cx="3199349" cy="2007766"/>
      </dsp:txXfrm>
    </dsp:sp>
    <dsp:sp modelId="{BE5C8822-6D64-44DE-B502-81031C6F5A3E}">
      <dsp:nvSpPr>
        <dsp:cNvPr id="0" name=""/>
        <dsp:cNvSpPr/>
      </dsp:nvSpPr>
      <dsp:spPr>
        <a:xfrm>
          <a:off x="4497159" y="2603882"/>
          <a:ext cx="1827077" cy="182707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4. Unconscious </a:t>
          </a:r>
        </a:p>
        <a:p>
          <a:pPr lvl="0" algn="ctr" defTabSz="622300">
            <a:lnSpc>
              <a:spcPct val="90000"/>
            </a:lnSpc>
            <a:spcBef>
              <a:spcPct val="0"/>
            </a:spcBef>
            <a:spcAft>
              <a:spcPct val="35000"/>
            </a:spcAft>
          </a:pPr>
          <a:r>
            <a:rPr lang="en-US" sz="1400" b="1" kern="1200" dirty="0" smtClean="0">
              <a:solidFill>
                <a:srgbClr val="FF0000"/>
              </a:solidFill>
            </a:rPr>
            <a:t>Competence</a:t>
          </a:r>
        </a:p>
        <a:p>
          <a:pPr lvl="0" algn="ctr" defTabSz="622300">
            <a:lnSpc>
              <a:spcPct val="90000"/>
            </a:lnSpc>
            <a:spcBef>
              <a:spcPct val="0"/>
            </a:spcBef>
            <a:spcAft>
              <a:spcPct val="35000"/>
            </a:spcAft>
          </a:pPr>
          <a:r>
            <a:rPr lang="en-US" sz="1400" kern="1200" dirty="0" smtClean="0"/>
            <a:t>(here I am so good at the skill that I can use it without even thinking it) </a:t>
          </a:r>
          <a:endParaRPr lang="en-US" sz="1400" kern="1200" dirty="0"/>
        </a:p>
      </dsp:txBody>
      <dsp:txXfrm>
        <a:off x="4586350" y="2693073"/>
        <a:ext cx="1648695" cy="16486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21/02/2021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21/02/2021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8</a:t>
            </a:fld>
            <a:endParaRPr lang="en-GB"/>
          </a:p>
        </p:txBody>
      </p:sp>
    </p:spTree>
    <p:extLst>
      <p:ext uri="{BB962C8B-B14F-4D97-AF65-F5344CB8AC3E}">
        <p14:creationId xmlns:p14="http://schemas.microsoft.com/office/powerpoint/2010/main" val="301840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2714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12</a:t>
            </a:fld>
            <a:endParaRPr lang="en-GB"/>
          </a:p>
        </p:txBody>
      </p:sp>
    </p:spTree>
    <p:extLst>
      <p:ext uri="{BB962C8B-B14F-4D97-AF65-F5344CB8AC3E}">
        <p14:creationId xmlns:p14="http://schemas.microsoft.com/office/powerpoint/2010/main" val="1145624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13</a:t>
            </a:fld>
            <a:endParaRPr lang="en-GB"/>
          </a:p>
        </p:txBody>
      </p:sp>
    </p:spTree>
    <p:extLst>
      <p:ext uri="{BB962C8B-B14F-4D97-AF65-F5344CB8AC3E}">
        <p14:creationId xmlns:p14="http://schemas.microsoft.com/office/powerpoint/2010/main" val="272551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Johari window is a psychological tool created by Joseph </a:t>
            </a:r>
            <a:r>
              <a:rPr lang="en-GB" dirty="0" err="1" smtClean="0"/>
              <a:t>Luft</a:t>
            </a:r>
            <a:r>
              <a:rPr lang="en-GB" dirty="0" smtClean="0"/>
              <a:t> and Harry </a:t>
            </a:r>
            <a:r>
              <a:rPr lang="en-GB" dirty="0" err="1" smtClean="0"/>
              <a:t>Ingham</a:t>
            </a:r>
            <a:r>
              <a:rPr lang="en-GB" dirty="0" smtClean="0"/>
              <a:t> in 1955. It’s a simple and useful tool for understanding and training:</a:t>
            </a:r>
          </a:p>
          <a:p>
            <a:r>
              <a:rPr lang="en-GB" dirty="0" smtClean="0"/>
              <a:t>•self-awareness</a:t>
            </a:r>
          </a:p>
          <a:p>
            <a:r>
              <a:rPr lang="en-GB" dirty="0" smtClean="0"/>
              <a:t>•personal development</a:t>
            </a:r>
          </a:p>
          <a:p>
            <a:r>
              <a:rPr lang="en-GB" dirty="0" smtClean="0"/>
              <a:t>•improving communications</a:t>
            </a:r>
          </a:p>
          <a:p>
            <a:r>
              <a:rPr lang="en-GB" dirty="0" smtClean="0"/>
              <a:t>•interpersonal relationships</a:t>
            </a:r>
          </a:p>
          <a:p>
            <a:r>
              <a:rPr lang="en-GB" dirty="0" smtClean="0"/>
              <a:t>•group dynamics</a:t>
            </a:r>
          </a:p>
          <a:p>
            <a:r>
              <a:rPr lang="en-GB" dirty="0" smtClean="0"/>
              <a:t>•team development; and</a:t>
            </a:r>
          </a:p>
          <a:p>
            <a:r>
              <a:rPr lang="en-GB" dirty="0" smtClean="0"/>
              <a:t>•inter group relationships</a:t>
            </a:r>
          </a:p>
          <a:p>
            <a:endParaRPr lang="en-GB" dirty="0" smtClean="0"/>
          </a:p>
          <a:p>
            <a:r>
              <a:rPr lang="en-GB" dirty="0" smtClean="0"/>
              <a:t>It is one of the few tools out there that has an emphasis on “soft skills” such as behaviour, empathy, co-operation, inter group development and interpersonal development.  It’s a great model to use because of its simplicity and also because it can be applied in a variety of situations and environments.</a:t>
            </a:r>
          </a:p>
          <a:p>
            <a:r>
              <a:rPr lang="en-GB" dirty="0" smtClean="0"/>
              <a:t>In this example we are going to talk about how the Johari window works with an individual within a team. In this instance there are two factors at work within the Johari window. The first factor is what you know about yourself. The second factor relates to what other people know about you.</a:t>
            </a:r>
          </a:p>
          <a:p>
            <a:endParaRPr lang="en-GB" dirty="0" smtClean="0"/>
          </a:p>
          <a:p>
            <a:r>
              <a:rPr lang="en-GB" dirty="0" smtClean="0"/>
              <a:t>The model works using four area quadrants. Anything you know about yourself and are willing to share is part of your open area.  Individuals can build trust between themselves by disclosing information to others and learning about others from the information they in turn disclose about themselves.</a:t>
            </a:r>
          </a:p>
          <a:p>
            <a:endParaRPr lang="en-GB" dirty="0" smtClean="0"/>
          </a:p>
          <a:p>
            <a:r>
              <a:rPr lang="en-GB" dirty="0" smtClean="0"/>
              <a:t>Any aspect that you do not know about yourself, but others within the group have become aware of, is in your blind area. With the help of feedback from others you can become aware of some of your positive and negative traits as perceived by others and overcome some of the personal issues that may be inhibiting your personal or group dynamics within the team.</a:t>
            </a:r>
          </a:p>
          <a:p>
            <a:endParaRPr lang="en-GB" dirty="0" smtClean="0"/>
          </a:p>
          <a:p>
            <a:r>
              <a:rPr lang="en-GB" dirty="0" smtClean="0"/>
              <a:t>There are also aspects about yourself that you are aware of but might not want others to know, this quadrant is known as your hidden area. This leaves just one area and is the area that is unknown to you or anyone else – the unknown area.</a:t>
            </a:r>
          </a:p>
          <a:p>
            <a:endParaRPr lang="en-GB" dirty="0" smtClean="0"/>
          </a:p>
          <a:p>
            <a:r>
              <a:rPr lang="en-GB" dirty="0" smtClean="0"/>
              <a:t>The balance between the four quadrants can change. You might want to tell someone an aspect of your life that you had previously kept hidden. For example, maybe you are not comfortable contributing ideas in large groups. This would increase your open area and decrease your hidden area.</a:t>
            </a:r>
          </a:p>
          <a:p>
            <a:endParaRPr lang="en-GB" dirty="0" smtClean="0"/>
          </a:p>
          <a:p>
            <a:r>
              <a:rPr lang="en-GB" dirty="0" smtClean="0"/>
              <a:t>It is also possible to increase your open area by asking for feedback from people. When feedback is given honestly to you it can reduce the size of your blind area. Maybe you interrupt people before they have finished making their point which can cause frustration. Alternatively people may always want to talk to you because you are a good listener. Sometimes you don’t realise these aspects of your character until it is pointed out.</a:t>
            </a:r>
          </a:p>
          <a:p>
            <a:endParaRPr lang="en-GB" dirty="0" smtClean="0"/>
          </a:p>
          <a:p>
            <a:r>
              <a:rPr lang="en-GB" dirty="0" smtClean="0"/>
              <a:t>By working with others it is possible for you to discover aspects that neither of you may never have appreciated before.</a:t>
            </a:r>
          </a:p>
          <a:p>
            <a:endParaRPr lang="en-GB" dirty="0" smtClean="0"/>
          </a:p>
          <a:p>
            <a:r>
              <a:rPr lang="en-GB" dirty="0" smtClean="0"/>
              <a:t>Some examples of unknown factors can be as follows:</a:t>
            </a:r>
          </a:p>
          <a:p>
            <a:r>
              <a:rPr lang="en-GB" dirty="0" smtClean="0"/>
              <a:t>•an ability that is under-estimated or un-tried through lack of opportunity, encouragement, confidence or training</a:t>
            </a:r>
          </a:p>
          <a:p>
            <a:r>
              <a:rPr lang="en-GB" dirty="0" smtClean="0"/>
              <a:t>•a natural ability or aptitude that a person doesn't realise they possess</a:t>
            </a:r>
          </a:p>
          <a:p>
            <a:r>
              <a:rPr lang="en-GB" dirty="0" smtClean="0"/>
              <a:t>•a fear or aversion that a person does not know they have</a:t>
            </a:r>
          </a:p>
          <a:p>
            <a:r>
              <a:rPr lang="en-GB" dirty="0" smtClean="0"/>
              <a:t>•an unknown illness</a:t>
            </a:r>
          </a:p>
          <a:p>
            <a:r>
              <a:rPr lang="en-GB" dirty="0" smtClean="0"/>
              <a:t>•repressed or subconscious feeling</a:t>
            </a:r>
          </a:p>
          <a:p>
            <a:r>
              <a:rPr lang="en-GB" dirty="0" smtClean="0"/>
              <a:t>•conditioned behaviour or attitudes from childhood</a:t>
            </a:r>
          </a:p>
          <a:p>
            <a:r>
              <a:rPr lang="en-GB" dirty="0" smtClean="0"/>
              <a:t>Step one:</a:t>
            </a:r>
          </a:p>
          <a:p>
            <a:endParaRPr lang="en-GB" dirty="0" smtClean="0"/>
          </a:p>
          <a:p>
            <a:r>
              <a:rPr lang="en-GB" dirty="0" smtClean="0"/>
              <a:t>The place to start in the Johari window is in the open area. Make some notes about yourself.  Complete the Self Awareness Diagnostic. What are your strengths and your weaknesses? What are you comfortable with and willing to share with others? Try and be honest and clear about what you know about yourself already.  </a:t>
            </a:r>
          </a:p>
          <a:p>
            <a:endParaRPr lang="en-GB" dirty="0" smtClean="0"/>
          </a:p>
          <a:p>
            <a:r>
              <a:rPr lang="en-GB" dirty="0" smtClean="0"/>
              <a:t>Step two:</a:t>
            </a:r>
          </a:p>
          <a:p>
            <a:endParaRPr lang="en-GB" dirty="0" smtClean="0"/>
          </a:p>
          <a:p>
            <a:r>
              <a:rPr lang="en-GB" dirty="0" smtClean="0"/>
              <a:t>Involve other people and ask for feedback about yourself. Be prepared to seriously consider it. That doesn’t mean that you have to do everything that’s suggested, but you should at least listen and think about it. Then give the person who provided the feedback some acknowledgement or thanks for making the effort.  Depending on how confident you are you might prefer to do this as either a group exercise or on a one to one basis. Remember that giving effective feedback is a skill and some people may be better at it than others. When receiving feedback, be respectful, listen and reflect on what has been said. It may be on receiving feedback you may want to explore it further that can lead to discovery about yourself.</a:t>
            </a:r>
          </a:p>
          <a:p>
            <a:endParaRPr lang="en-GB" dirty="0" smtClean="0"/>
          </a:p>
          <a:p>
            <a:r>
              <a:rPr lang="en-GB" dirty="0" smtClean="0"/>
              <a:t>The Johari window as a tool does have its drawbacks:</a:t>
            </a:r>
          </a:p>
          <a:p>
            <a:r>
              <a:rPr lang="en-GB" dirty="0" smtClean="0"/>
              <a:t>•Some things are perhaps better not communicated with others.</a:t>
            </a:r>
          </a:p>
          <a:p>
            <a:r>
              <a:rPr lang="en-GB" dirty="0" smtClean="0"/>
              <a:t>•People may pass on the information they received further than you desire or use it in a negative way.</a:t>
            </a:r>
          </a:p>
          <a:p>
            <a:r>
              <a:rPr lang="en-GB" dirty="0" smtClean="0"/>
              <a:t>•Some people or cultures have a very open and accepting approach to feedback and some do not. People can take personal feedback offensively so it’s important when facilitating to exercise caution and start gradually. </a:t>
            </a:r>
          </a:p>
          <a:p>
            <a:endParaRPr lang="en-GB" dirty="0" smtClean="0"/>
          </a:p>
          <a:p>
            <a:r>
              <a:rPr lang="en-GB" dirty="0" smtClean="0"/>
              <a:t>There are many ways to use the Johari model in learning and development. It very much depends on what you want to achieve in your training or development activities? What are your intended outputs and how will you measure that they have been achieved? How can the Johari Window theory and principles are used to assist this.</a:t>
            </a:r>
          </a:p>
          <a:p>
            <a:endParaRPr lang="en-GB" dirty="0" smtClean="0"/>
          </a:p>
          <a:p>
            <a:r>
              <a:rPr lang="en-GB" dirty="0" smtClean="0"/>
              <a:t>Johari is a very elegant and potent model, and as with other powerful ideas, simply helping people to understand is the most effective way to optimise the value to people.  When people really understand it in their own terms, it empowers them to use the thinking in their own way, and to incorporate the underlying principles into their future thinking and behaviour.</a:t>
            </a:r>
          </a:p>
          <a:p>
            <a:endParaRPr lang="en-GB" dirty="0" smtClean="0"/>
          </a:p>
          <a:p>
            <a:r>
              <a:rPr lang="en-GB" dirty="0" smtClean="0"/>
              <a:t>The Self Awareness Diagnostic is a great accompaniment to the Johari window model. It helps people to explore the qualities that make them who they are. The simple online questionnaire provides instant feedback to the participant that they can positively use in understanding their personal strengths and weaknesses, what belongs in their open space. It can also objectively help the participant to start to process some of those attributes that reside in their blind spot and can encourage discussion amongst the group without being confrontational or causing contention.</a:t>
            </a:r>
          </a:p>
          <a:p>
            <a:endParaRPr lang="en-GB" dirty="0" smtClean="0"/>
          </a:p>
          <a:p>
            <a:r>
              <a:rPr lang="en-GB" dirty="0" smtClean="0"/>
              <a:t>What is unique about the Self Awareness Diagnostic is it explores not only an individual’s ‘soft skills’ and working style preferences but also how participants like to learn; their learning styles.  In an education or business environment this can be a great enabler for a teacher or trainer to ensure all the members of the group are motivated and able to achieve their full potential.</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14</a:t>
            </a:fld>
            <a:endParaRPr lang="en-GB"/>
          </a:p>
        </p:txBody>
      </p:sp>
    </p:spTree>
    <p:extLst>
      <p:ext uri="{BB962C8B-B14F-4D97-AF65-F5344CB8AC3E}">
        <p14:creationId xmlns:p14="http://schemas.microsoft.com/office/powerpoint/2010/main" val="4227796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Unconscious incompetence – The individual neither understands nor knows how to do something, nor recognizes the deficit, nor has a desire to address it. In short, you don’t know what you don’t know.</a:t>
            </a:r>
          </a:p>
          <a:p>
            <a:endParaRPr lang="en-GB" dirty="0" smtClean="0"/>
          </a:p>
          <a:p>
            <a:r>
              <a:rPr lang="en-GB" dirty="0" smtClean="0"/>
              <a:t> 2. Conscious incompetence – Though the individual does not understand or know how to do something, he or she does recognize the deficit, without yet addressing it. This is the stage where you know what you don’t know.</a:t>
            </a:r>
          </a:p>
          <a:p>
            <a:r>
              <a:rPr lang="en-GB" dirty="0" smtClean="0"/>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dirty="0" smtClean="0"/>
          </a:p>
          <a:p>
            <a:r>
              <a:rPr lang="en-GB" dirty="0" smtClean="0"/>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16</a:t>
            </a:fld>
            <a:endParaRPr lang="en-GB"/>
          </a:p>
        </p:txBody>
      </p:sp>
    </p:spTree>
    <p:extLst>
      <p:ext uri="{BB962C8B-B14F-4D97-AF65-F5344CB8AC3E}">
        <p14:creationId xmlns:p14="http://schemas.microsoft.com/office/powerpoint/2010/main" val="3429782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19</a:t>
            </a:fld>
            <a:endParaRPr lang="en-GB"/>
          </a:p>
        </p:txBody>
      </p:sp>
    </p:spTree>
    <p:extLst>
      <p:ext uri="{BB962C8B-B14F-4D97-AF65-F5344CB8AC3E}">
        <p14:creationId xmlns:p14="http://schemas.microsoft.com/office/powerpoint/2010/main" val="528070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21</a:t>
            </a:fld>
            <a:endParaRPr lang="en-GB"/>
          </a:p>
        </p:txBody>
      </p:sp>
    </p:spTree>
    <p:extLst>
      <p:ext uri="{BB962C8B-B14F-4D97-AF65-F5344CB8AC3E}">
        <p14:creationId xmlns:p14="http://schemas.microsoft.com/office/powerpoint/2010/main" val="693937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60700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334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24999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21/02/2021</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368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21/02/2021</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542108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21/02/2021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4422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8655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21/02/2021</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1065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21/02/2021</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962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54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5337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2900168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1804801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35ED3B8-A932-41D2-A7CA-7592864800EC}"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2285193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35ED3B8-A932-41D2-A7CA-7592864800EC}"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302536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35ED3B8-A932-41D2-A7CA-7592864800EC}"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42288348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5ED3B8-A932-41D2-A7CA-7592864800EC}" type="datetimeFigureOut">
              <a:rPr lang="en-GB" smtClean="0"/>
              <a:t>21/02/2021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5091639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5ED3B8-A932-41D2-A7CA-7592864800EC}" type="datetimeFigureOut">
              <a:rPr lang="en-GB" smtClean="0"/>
              <a:t>21/02/2021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4154364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C35ED3B8-A932-41D2-A7CA-7592864800EC}"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42522344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C35ED3B8-A932-41D2-A7CA-7592864800EC}"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3206186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31079747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15309003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49852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357680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81358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97014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657886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722106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7411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253421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925177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833507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974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21/02/2021</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087751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35ED3B8-A932-41D2-A7CA-7592864800EC}" type="datetimeFigureOut">
              <a:rPr lang="en-GB" smtClean="0"/>
              <a:t>21/02/2021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878A2F-5815-472F-91ED-B8E7D0024174}" type="slidenum">
              <a:rPr lang="en-GB" smtClean="0"/>
              <a:t>‹#›</a:t>
            </a:fld>
            <a:endParaRPr lang="en-GB"/>
          </a:p>
        </p:txBody>
      </p:sp>
    </p:spTree>
    <p:extLst>
      <p:ext uri="{BB962C8B-B14F-4D97-AF65-F5344CB8AC3E}">
        <p14:creationId xmlns:p14="http://schemas.microsoft.com/office/powerpoint/2010/main" val="422618525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21/02/2021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smtClean="0"/>
              <a:t>
              </a:t>
            </a:r>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7648100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gif"/><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9.jpg&amp;ehk=WX0qJESdMi0zks"/><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leadershipfreak.blog/2012/09/22/helping-others-begin-their-leadership-journey/"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a:t>
            </a:r>
            <a:r>
              <a:rPr lang="en-GB" altLang="en-US" dirty="0" smtClean="0"/>
              <a:t>BMSW4005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solidFill>
                  <a:srgbClr val="FF0000"/>
                </a:solidFill>
              </a:rPr>
              <a:t>Assessment </a:t>
            </a:r>
            <a:r>
              <a:rPr lang="en-GB" altLang="en-US" sz="2000" b="1" dirty="0" err="1" smtClean="0">
                <a:solidFill>
                  <a:srgbClr val="FF0000"/>
                </a:solidFill>
              </a:rPr>
              <a:t>Guidnace</a:t>
            </a:r>
            <a:r>
              <a:rPr lang="en-GB" altLang="en-US" sz="2000" b="1" dirty="0" smtClean="0">
                <a:solidFill>
                  <a:srgbClr val="FF0000"/>
                </a:solidFill>
              </a:rPr>
              <a:t> </a:t>
            </a:r>
            <a:endParaRPr lang="en-GB" sz="2000" b="1" dirty="0">
              <a:solidFill>
                <a:srgbClr val="FF0000"/>
              </a:solidFill>
            </a:endParaRPr>
          </a:p>
          <a:p>
            <a:endParaRPr lang="en-GB" dirty="0"/>
          </a:p>
        </p:txBody>
      </p:sp>
    </p:spTree>
    <p:extLst>
      <p:ext uri="{BB962C8B-B14F-4D97-AF65-F5344CB8AC3E}">
        <p14:creationId xmlns:p14="http://schemas.microsoft.com/office/powerpoint/2010/main" val="13664711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4 ASSESSMENT </a:t>
            </a:r>
            <a:r>
              <a:rPr lang="en-GB" dirty="0" smtClean="0"/>
              <a:t>Guidance </a:t>
            </a:r>
            <a:endParaRPr lang="en-GB" dirty="0"/>
          </a:p>
        </p:txBody>
      </p:sp>
      <p:sp>
        <p:nvSpPr>
          <p:cNvPr id="3" name="Content Placeholder 2"/>
          <p:cNvSpPr>
            <a:spLocks noGrp="1"/>
          </p:cNvSpPr>
          <p:nvPr>
            <p:ph idx="1"/>
          </p:nvPr>
        </p:nvSpPr>
        <p:spPr>
          <a:xfrm>
            <a:off x="1606045" y="2638045"/>
            <a:ext cx="5937755" cy="1223003"/>
          </a:xfrm>
        </p:spPr>
        <p:txBody>
          <a:bodyPr/>
          <a:lstStyle/>
          <a:p>
            <a:r>
              <a:rPr lang="en-GB" dirty="0"/>
              <a:t>C1 - 2500 Words Reflective Report </a:t>
            </a:r>
            <a:r>
              <a:rPr lang="en-GB" dirty="0" smtClean="0"/>
              <a:t>: </a:t>
            </a:r>
            <a:r>
              <a:rPr lang="en-GB" b="1" dirty="0"/>
              <a:t>5</a:t>
            </a:r>
            <a:r>
              <a:rPr lang="en-GB" b="1" baseline="30000" dirty="0"/>
              <a:t>th</a:t>
            </a:r>
            <a:r>
              <a:rPr lang="en-GB" b="1" dirty="0"/>
              <a:t> March 2021</a:t>
            </a:r>
            <a:endParaRPr lang="en-GB" dirty="0"/>
          </a:p>
          <a:p>
            <a:r>
              <a:rPr lang="en-GB" dirty="0"/>
              <a:t>C2 – CV and cover letter (1500 words</a:t>
            </a:r>
            <a:r>
              <a:rPr lang="en-GB" dirty="0" smtClean="0"/>
              <a:t>) :</a:t>
            </a:r>
            <a:r>
              <a:rPr lang="en-GB" b="1" dirty="0"/>
              <a:t>26</a:t>
            </a:r>
            <a:r>
              <a:rPr lang="en-GB" b="1" baseline="30000" dirty="0"/>
              <a:t>th</a:t>
            </a:r>
            <a:r>
              <a:rPr lang="en-GB" b="1" dirty="0"/>
              <a:t> March 2021</a:t>
            </a:r>
            <a:endParaRPr lang="en-GB" dirty="0"/>
          </a:p>
          <a:p>
            <a:endParaRPr lang="en-GB" dirty="0"/>
          </a:p>
        </p:txBody>
      </p:sp>
    </p:spTree>
    <p:extLst>
      <p:ext uri="{BB962C8B-B14F-4D97-AF65-F5344CB8AC3E}">
        <p14:creationId xmlns:p14="http://schemas.microsoft.com/office/powerpoint/2010/main" val="20262758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260648"/>
            <a:ext cx="4305286" cy="692696"/>
          </a:xfrm>
        </p:spPr>
        <p:txBody>
          <a:bodyPr>
            <a:noAutofit/>
          </a:bodyPr>
          <a:lstStyle/>
          <a:p>
            <a:r>
              <a:rPr lang="en-GB" sz="2400" dirty="0"/>
              <a:t>Component one (C1)</a:t>
            </a:r>
            <a:br>
              <a:rPr lang="en-GB" sz="2400" dirty="0"/>
            </a:br>
            <a:endParaRPr lang="en-GB" sz="2400" dirty="0"/>
          </a:p>
        </p:txBody>
      </p:sp>
      <p:sp>
        <p:nvSpPr>
          <p:cNvPr id="4" name="Rectangle 3"/>
          <p:cNvSpPr/>
          <p:nvPr/>
        </p:nvSpPr>
        <p:spPr>
          <a:xfrm>
            <a:off x="323528" y="1196752"/>
            <a:ext cx="8496944" cy="3710246"/>
          </a:xfrm>
          <a:prstGeom prst="rect">
            <a:avLst/>
          </a:prstGeom>
        </p:spPr>
        <p:txBody>
          <a:bodyPr wrap="square">
            <a:spAutoFit/>
          </a:bodyPr>
          <a:lstStyle/>
          <a:p>
            <a:pPr algn="just">
              <a:lnSpc>
                <a:spcPct val="115000"/>
              </a:lnSpc>
              <a:spcAft>
                <a:spcPts val="0"/>
              </a:spcAft>
            </a:pPr>
            <a:r>
              <a:rPr lang="en-GB" sz="1200" b="1" dirty="0">
                <a:latin typeface="Calibri" panose="020F0502020204030204" pitchFamily="34" charset="0"/>
                <a:ea typeface="Times New Roman" panose="02020603050405020304" pitchFamily="18" charset="0"/>
                <a:cs typeface="Arial" panose="020B060402020202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28600" algn="just">
              <a:lnSpc>
                <a:spcPct val="115000"/>
              </a:lnSpc>
              <a:spcAft>
                <a:spcPts val="0"/>
              </a:spcAft>
            </a:pPr>
            <a:r>
              <a:rPr lang="en-GB" sz="1200" dirty="0">
                <a:latin typeface="Calibri" panose="020F0502020204030204" pitchFamily="34" charset="0"/>
                <a:ea typeface="Times New Roman" panose="02020603050405020304" pitchFamily="18" charset="0"/>
                <a:cs typeface="Calibri" panose="020F0502020204030204" pitchFamily="34" charset="0"/>
              </a:rPr>
              <a:t>Produce a reflective report (2500 words) demonstrating your understanding of the skills and knowledge </a:t>
            </a:r>
            <a:r>
              <a:rPr lang="en-GB" sz="1200" dirty="0" smtClean="0">
                <a:latin typeface="Calibri" panose="020F0502020204030204" pitchFamily="34" charset="0"/>
                <a:ea typeface="Times New Roman" panose="02020603050405020304" pitchFamily="18" charset="0"/>
                <a:cs typeface="Calibri" panose="020F0502020204030204" pitchFamily="34" charset="0"/>
              </a:rPr>
              <a:t>required for personal</a:t>
            </a:r>
            <a:r>
              <a:rPr lang="en-GB" sz="1200" b="1" dirty="0" smtClean="0">
                <a:latin typeface="Calibri" panose="020F0502020204030204" pitchFamily="34" charset="0"/>
                <a:ea typeface="Times New Roman" panose="02020603050405020304" pitchFamily="18" charset="0"/>
                <a:cs typeface="Calibri" panose="020F0502020204030204" pitchFamily="34" charset="0"/>
              </a:rPr>
              <a:t> </a:t>
            </a:r>
            <a:r>
              <a:rPr lang="en-GB" sz="1200" b="1" dirty="0">
                <a:latin typeface="Calibri" panose="020F0502020204030204" pitchFamily="34" charset="0"/>
                <a:ea typeface="Times New Roman" panose="02020603050405020304" pitchFamily="18" charset="0"/>
                <a:cs typeface="Calibri" panose="020F0502020204030204" pitchFamily="34" charset="0"/>
              </a:rPr>
              <a:t>professional career </a:t>
            </a:r>
            <a:r>
              <a:rPr lang="en-GB" sz="1200" b="1" dirty="0" smtClean="0">
                <a:latin typeface="Calibri" panose="020F0502020204030204" pitchFamily="34" charset="0"/>
                <a:ea typeface="Times New Roman" panose="02020603050405020304" pitchFamily="18" charset="0"/>
                <a:cs typeface="Calibri" panose="020F0502020204030204" pitchFamily="34" charset="0"/>
              </a:rPr>
              <a:t>development </a:t>
            </a:r>
            <a:r>
              <a:rPr lang="en-GB" sz="1200" dirty="0" smtClean="0">
                <a:latin typeface="Calibri" panose="020F0502020204030204" pitchFamily="34" charset="0"/>
                <a:ea typeface="Times New Roman" panose="02020603050405020304" pitchFamily="18" charset="0"/>
                <a:cs typeface="Calibri" panose="020F0502020204030204" pitchFamily="34" charset="0"/>
              </a:rPr>
              <a:t>and importance of </a:t>
            </a:r>
            <a:r>
              <a:rPr lang="en-GB" sz="1200" b="1" dirty="0" smtClean="0">
                <a:latin typeface="Calibri" panose="020F0502020204030204" pitchFamily="34" charset="0"/>
                <a:ea typeface="Times New Roman" panose="02020603050405020304" pitchFamily="18" charset="0"/>
                <a:cs typeface="Calibri" panose="020F0502020204030204" pitchFamily="34" charset="0"/>
              </a:rPr>
              <a:t>self awareness.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sz="1400" dirty="0">
                <a:latin typeface="Calibri" panose="020F0502020204030204" pitchFamily="34" charset="0"/>
                <a:ea typeface="Times New Roman" panose="02020603050405020304" pitchFamily="18" charset="0"/>
                <a:cs typeface="Calibri" panose="020F050202020403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sz="1200" dirty="0">
                <a:latin typeface="Calibri" panose="020F0502020204030204" pitchFamily="34" charset="0"/>
                <a:ea typeface="Times New Roman" panose="02020603050405020304" pitchFamily="18" charset="0"/>
                <a:cs typeface="Calibri" panose="020F050202020403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GB" sz="1200" dirty="0" smtClean="0">
                <a:latin typeface="Calibri" panose="020F0502020204030204" pitchFamily="34" charset="0"/>
                <a:ea typeface="Times New Roman" panose="02020603050405020304" pitchFamily="18" charset="0"/>
                <a:cs typeface="Calibri" panose="020F0502020204030204" pitchFamily="34" charset="0"/>
              </a:rPr>
              <a:t>Your </a:t>
            </a:r>
            <a:r>
              <a:rPr lang="en-GB" sz="1200" dirty="0">
                <a:latin typeface="Calibri" panose="020F0502020204030204" pitchFamily="34" charset="0"/>
                <a:ea typeface="Times New Roman" panose="02020603050405020304" pitchFamily="18" charset="0"/>
                <a:cs typeface="Calibri" panose="020F0502020204030204" pitchFamily="34" charset="0"/>
              </a:rPr>
              <a:t>reflections 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200" dirty="0">
                <a:latin typeface="Calibri" panose="020F0502020204030204" pitchFamily="34" charset="0"/>
                <a:ea typeface="Times New Roman" panose="02020603050405020304" pitchFamily="18" charset="0"/>
                <a:cs typeface="Calibri" panose="020F0502020204030204" pitchFamily="34" charset="0"/>
              </a:rPr>
              <a:t>Identify a SMART goal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200" dirty="0">
                <a:latin typeface="Calibri" panose="020F0502020204030204" pitchFamily="34" charset="0"/>
                <a:ea typeface="Times New Roman" panose="02020603050405020304" pitchFamily="18" charset="0"/>
                <a:cs typeface="Calibri" panose="020F0502020204030204" pitchFamily="34" charset="0"/>
              </a:rPr>
              <a:t>Applying SWOT and other reflective tools for yourself to assist you in achieving a SMART Goal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200" dirty="0">
                <a:latin typeface="Calibri" panose="020F0502020204030204" pitchFamily="34" charset="0"/>
                <a:ea typeface="Times New Roman" panose="02020603050405020304" pitchFamily="18" charset="0"/>
                <a:cs typeface="Calibri" panose="020F0502020204030204" pitchFamily="34" charset="0"/>
              </a:rPr>
              <a:t>At least 2 learning styles questionnaires applied to you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200" dirty="0">
                <a:latin typeface="Calibri" panose="020F0502020204030204" pitchFamily="34" charset="0"/>
                <a:ea typeface="Times New Roman" panose="02020603050405020304" pitchFamily="18" charset="0"/>
                <a:cs typeface="Calibri" panose="020F0502020204030204" pitchFamily="34" charset="0"/>
              </a:rPr>
              <a:t>Identifying what employability skills (are relevant and required in order to achieve this SMART goal and how would you acquire these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200" dirty="0">
                <a:latin typeface="Calibri" panose="020F0502020204030204" pitchFamily="34" charset="0"/>
                <a:ea typeface="Times New Roman" panose="02020603050405020304" pitchFamily="18" charset="0"/>
                <a:cs typeface="Calibri" panose="020F0502020204030204" pitchFamily="34" charset="0"/>
              </a:rPr>
              <a:t>Preparing a PDP to achieve at least two key learning objectives for yourself (thinking of the employability skills you require)  linking it to your learning styles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0"/>
              </a:spcAft>
            </a:pPr>
            <a:r>
              <a:rPr lang="en-GB" sz="1200" dirty="0">
                <a:latin typeface="Calibri" panose="020F0502020204030204" pitchFamily="34" charset="0"/>
                <a:ea typeface="Times New Roman" panose="02020603050405020304" pitchFamily="18" charset="0"/>
                <a:cs typeface="Calibri" panose="020F050202020403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endParaRPr lang="en-GB" sz="1200" dirty="0" smtClean="0">
              <a:latin typeface="Calibri" panose="020F0502020204030204" pitchFamily="34" charset="0"/>
              <a:ea typeface="Times New Roman" panose="02020603050405020304" pitchFamily="18" charset="0"/>
              <a:cs typeface="Calibri" panose="020F0502020204030204" pitchFamily="34" charset="0"/>
            </a:endParaRPr>
          </a:p>
          <a:p>
            <a:pPr algn="just">
              <a:lnSpc>
                <a:spcPct val="115000"/>
              </a:lnSpc>
              <a:spcAft>
                <a:spcPts val="0"/>
              </a:spcAft>
            </a:pPr>
            <a:r>
              <a:rPr lang="en-GB" sz="1200" dirty="0" smtClean="0">
                <a:latin typeface="Calibri" panose="020F0502020204030204" pitchFamily="34" charset="0"/>
                <a:ea typeface="Times New Roman" panose="02020603050405020304" pitchFamily="18" charset="0"/>
                <a:cs typeface="Calibri" panose="020F0502020204030204" pitchFamily="34" charset="0"/>
              </a:rPr>
              <a:t>Submission </a:t>
            </a:r>
            <a:r>
              <a:rPr lang="en-GB" sz="1200" dirty="0">
                <a:latin typeface="Calibri" panose="020F0502020204030204" pitchFamily="34" charset="0"/>
                <a:ea typeface="Times New Roman" panose="02020603050405020304" pitchFamily="18" charset="0"/>
                <a:cs typeface="Calibri" panose="020F0502020204030204" pitchFamily="34" charset="0"/>
              </a:rPr>
              <a:t>Date: 5/3/21 by 3.00pm</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a:latin typeface="Calibri" panose="020F0502020204030204" pitchFamily="34" charset="0"/>
                <a:ea typeface="Times New Roman" panose="02020603050405020304" pitchFamily="18" charset="0"/>
              </a:rPr>
              <a:t>Submission by </a:t>
            </a:r>
            <a:r>
              <a:rPr lang="en-GB" sz="1200" dirty="0" err="1">
                <a:latin typeface="Calibri" panose="020F0502020204030204" pitchFamily="34" charset="0"/>
                <a:ea typeface="Times New Roman" panose="02020603050405020304" pitchFamily="18" charset="0"/>
              </a:rPr>
              <a:t>Turnitin</a:t>
            </a:r>
            <a:endParaRPr lang="en-GB" dirty="0"/>
          </a:p>
        </p:txBody>
      </p:sp>
    </p:spTree>
    <p:extLst>
      <p:ext uri="{BB962C8B-B14F-4D97-AF65-F5344CB8AC3E}">
        <p14:creationId xmlns:p14="http://schemas.microsoft.com/office/powerpoint/2010/main" val="626867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Layout</a:t>
            </a:r>
            <a:endParaRPr lang="en-GB" dirty="0"/>
          </a:p>
        </p:txBody>
      </p:sp>
      <p:sp>
        <p:nvSpPr>
          <p:cNvPr id="3" name="Content Placeholder 2"/>
          <p:cNvSpPr>
            <a:spLocks noGrp="1"/>
          </p:cNvSpPr>
          <p:nvPr>
            <p:ph idx="1"/>
          </p:nvPr>
        </p:nvSpPr>
        <p:spPr>
          <a:xfrm>
            <a:off x="3151313" y="2276872"/>
            <a:ext cx="4392487" cy="4176463"/>
          </a:xfrm>
        </p:spPr>
        <p:txBody>
          <a:bodyPr>
            <a:normAutofit fontScale="47500" lnSpcReduction="20000"/>
          </a:bodyPr>
          <a:lstStyle/>
          <a:p>
            <a:r>
              <a:rPr lang="en-GB" dirty="0" smtClean="0"/>
              <a:t>Front page :</a:t>
            </a:r>
          </a:p>
          <a:p>
            <a:pPr marL="0" indent="0">
              <a:buNone/>
            </a:pPr>
            <a:r>
              <a:rPr lang="en-GB" dirty="0" smtClean="0"/>
              <a:t>Full name</a:t>
            </a:r>
          </a:p>
          <a:p>
            <a:pPr marL="0" indent="0">
              <a:buNone/>
            </a:pPr>
            <a:r>
              <a:rPr lang="en-GB" dirty="0" smtClean="0"/>
              <a:t>Student number</a:t>
            </a:r>
          </a:p>
          <a:p>
            <a:pPr marL="0" indent="0">
              <a:buNone/>
            </a:pPr>
            <a:r>
              <a:rPr lang="en-GB" dirty="0" smtClean="0"/>
              <a:t>Module names and code</a:t>
            </a:r>
          </a:p>
          <a:p>
            <a:pPr marL="0" indent="0">
              <a:buNone/>
            </a:pPr>
            <a:r>
              <a:rPr lang="en-GB" dirty="0" smtClean="0"/>
              <a:t>Number of words in report</a:t>
            </a:r>
          </a:p>
          <a:p>
            <a:pPr marL="0" indent="0">
              <a:buNone/>
            </a:pPr>
            <a:endParaRPr lang="en-GB" dirty="0"/>
          </a:p>
          <a:p>
            <a:r>
              <a:rPr lang="en-GB" dirty="0" smtClean="0"/>
              <a:t>Content page</a:t>
            </a:r>
          </a:p>
          <a:p>
            <a:r>
              <a:rPr lang="en-GB" dirty="0" smtClean="0"/>
              <a:t>Introduction (in first person) 10% </a:t>
            </a:r>
          </a:p>
          <a:p>
            <a:r>
              <a:rPr lang="en-GB" dirty="0" smtClean="0"/>
              <a:t>Main Findings</a:t>
            </a:r>
          </a:p>
          <a:p>
            <a:pPr marL="0" indent="0">
              <a:buNone/>
            </a:pPr>
            <a:r>
              <a:rPr lang="en-GB" dirty="0" smtClean="0"/>
              <a:t>SMART</a:t>
            </a:r>
          </a:p>
          <a:p>
            <a:pPr marL="0" indent="0">
              <a:buNone/>
            </a:pPr>
            <a:r>
              <a:rPr lang="en-GB" dirty="0" smtClean="0"/>
              <a:t>SWOT</a:t>
            </a:r>
          </a:p>
          <a:p>
            <a:pPr marL="0" indent="0">
              <a:buNone/>
            </a:pPr>
            <a:r>
              <a:rPr lang="en-GB" dirty="0" smtClean="0"/>
              <a:t>Skills Gap</a:t>
            </a:r>
          </a:p>
          <a:p>
            <a:pPr marL="0" indent="0">
              <a:buNone/>
            </a:pPr>
            <a:r>
              <a:rPr lang="en-GB" dirty="0" smtClean="0"/>
              <a:t>Learning styles</a:t>
            </a:r>
          </a:p>
          <a:p>
            <a:pPr marL="0" indent="0">
              <a:buNone/>
            </a:pPr>
            <a:r>
              <a:rPr lang="en-GB" dirty="0" smtClean="0"/>
              <a:t>PDP</a:t>
            </a:r>
          </a:p>
          <a:p>
            <a:r>
              <a:rPr lang="en-GB" dirty="0" smtClean="0"/>
              <a:t>Conclusion 10% </a:t>
            </a:r>
          </a:p>
          <a:p>
            <a:r>
              <a:rPr lang="en-GB" dirty="0" smtClean="0"/>
              <a:t>Reference list</a:t>
            </a:r>
          </a:p>
          <a:p>
            <a:r>
              <a:rPr lang="en-GB" dirty="0" smtClean="0"/>
              <a:t>Appendix</a:t>
            </a:r>
            <a:endParaRPr lang="en-GB" dirty="0"/>
          </a:p>
          <a:p>
            <a:endParaRPr lang="en-GB" dirty="0" smtClean="0"/>
          </a:p>
          <a:p>
            <a:endParaRPr lang="en-GB" dirty="0" smtClean="0"/>
          </a:p>
        </p:txBody>
      </p:sp>
    </p:spTree>
    <p:extLst>
      <p:ext uri="{BB962C8B-B14F-4D97-AF65-F5344CB8AC3E}">
        <p14:creationId xmlns:p14="http://schemas.microsoft.com/office/powerpoint/2010/main" val="16300735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Introducing the main themes of the report:</a:t>
            </a:r>
          </a:p>
          <a:p>
            <a:endParaRPr lang="en-GB" dirty="0"/>
          </a:p>
          <a:p>
            <a:pPr marL="0" indent="0">
              <a:buNone/>
            </a:pPr>
            <a:r>
              <a:rPr lang="en-GB" dirty="0" smtClean="0"/>
              <a:t>Definitions and understanding of self awareness, Professional development</a:t>
            </a:r>
          </a:p>
          <a:p>
            <a:pPr marL="0" indent="0">
              <a:buNone/>
            </a:pPr>
            <a:endParaRPr lang="en-GB" dirty="0"/>
          </a:p>
          <a:p>
            <a:pPr marL="0" indent="0">
              <a:buNone/>
            </a:pPr>
            <a:r>
              <a:rPr lang="en-GB" dirty="0" smtClean="0"/>
              <a:t>Briefly describe the content of the report</a:t>
            </a:r>
            <a:endParaRPr lang="en-GB" dirty="0"/>
          </a:p>
        </p:txBody>
      </p:sp>
    </p:spTree>
    <p:extLst>
      <p:ext uri="{BB962C8B-B14F-4D97-AF65-F5344CB8AC3E}">
        <p14:creationId xmlns:p14="http://schemas.microsoft.com/office/powerpoint/2010/main" val="29172005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findings</a:t>
            </a:r>
            <a:endParaRPr lang="en-GB" dirty="0"/>
          </a:p>
        </p:txBody>
      </p:sp>
      <p:sp>
        <p:nvSpPr>
          <p:cNvPr id="3" name="Content Placeholder 2"/>
          <p:cNvSpPr>
            <a:spLocks noGrp="1"/>
          </p:cNvSpPr>
          <p:nvPr>
            <p:ph idx="1"/>
          </p:nvPr>
        </p:nvSpPr>
        <p:spPr>
          <a:xfrm>
            <a:off x="1606045" y="2638045"/>
            <a:ext cx="5937755" cy="2303123"/>
          </a:xfrm>
        </p:spPr>
        <p:txBody>
          <a:bodyPr/>
          <a:lstStyle/>
          <a:p>
            <a:r>
              <a:rPr lang="en-GB" dirty="0" smtClean="0"/>
              <a:t>Start by where you are currently and how you want progress as a result of self awareness journey</a:t>
            </a:r>
          </a:p>
          <a:p>
            <a:r>
              <a:rPr lang="en-GB" dirty="0" smtClean="0"/>
              <a:t>You can bring in theories of motivation (Stephen Covey/ Maslow)</a:t>
            </a:r>
          </a:p>
          <a:p>
            <a:endParaRPr lang="en-GB" dirty="0"/>
          </a:p>
          <a:p>
            <a:r>
              <a:rPr lang="en-GB" dirty="0" smtClean="0"/>
              <a:t>Then you go into your SMART goal and state it</a:t>
            </a:r>
            <a:endParaRPr lang="en-GB" dirty="0"/>
          </a:p>
        </p:txBody>
      </p:sp>
    </p:spTree>
    <p:extLst>
      <p:ext uri="{BB962C8B-B14F-4D97-AF65-F5344CB8AC3E}">
        <p14:creationId xmlns:p14="http://schemas.microsoft.com/office/powerpoint/2010/main" val="36069383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843" y="17809"/>
            <a:ext cx="8712968" cy="1280890"/>
          </a:xfrm>
        </p:spPr>
        <p:txBody>
          <a:bodyPr>
            <a:noAutofit/>
          </a:bodyPr>
          <a:lstStyle/>
          <a:p>
            <a:pPr algn="ctr"/>
            <a:r>
              <a:rPr lang="en-GB" sz="2000" b="1" dirty="0">
                <a:latin typeface="Arial" panose="020B0604020202020204" pitchFamily="34" charset="0"/>
                <a:cs typeface="Arial" panose="020B0604020202020204" pitchFamily="34" charset="0"/>
              </a:rPr>
              <a:t>7 Habits under an effective living framework of accomplishment, connection and </a:t>
            </a:r>
            <a:r>
              <a:rPr lang="en-GB" sz="2000" b="1" dirty="0" smtClean="0">
                <a:latin typeface="Arial" panose="020B0604020202020204" pitchFamily="34" charset="0"/>
                <a:cs typeface="Arial" panose="020B0604020202020204" pitchFamily="34" charset="0"/>
              </a:rPr>
              <a:t>growth – Stephen Covey</a:t>
            </a:r>
            <a:endParaRPr lang="en-GB" sz="2000" b="1"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2103387583"/>
              </p:ext>
            </p:extLst>
          </p:nvPr>
        </p:nvGraphicFramePr>
        <p:xfrm>
          <a:off x="971600" y="1844824"/>
          <a:ext cx="7416824" cy="4248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98314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F99E-5235-4F77-A16F-05A04C0721EC}"/>
              </a:ext>
            </a:extLst>
          </p:cNvPr>
          <p:cNvSpPr>
            <a:spLocks noGrp="1"/>
          </p:cNvSpPr>
          <p:nvPr>
            <p:ph type="title"/>
          </p:nvPr>
        </p:nvSpPr>
        <p:spPr/>
        <p:txBody>
          <a:bodyPr/>
          <a:lstStyle/>
          <a:p>
            <a:r>
              <a:rPr lang="en-GB" dirty="0" smtClean="0"/>
              <a:t>Smart </a:t>
            </a:r>
            <a:endParaRPr lang="en-GB" dirty="0"/>
          </a:p>
        </p:txBody>
      </p:sp>
      <p:sp>
        <p:nvSpPr>
          <p:cNvPr id="3" name="Content Placeholder 2">
            <a:extLst>
              <a:ext uri="{FF2B5EF4-FFF2-40B4-BE49-F238E27FC236}">
                <a16:creationId xmlns:a16="http://schemas.microsoft.com/office/drawing/2014/main" id="{2302C8B8-4FE3-45CB-94DD-8A61C6255F6C}"/>
              </a:ext>
            </a:extLst>
          </p:cNvPr>
          <p:cNvSpPr>
            <a:spLocks noGrp="1"/>
          </p:cNvSpPr>
          <p:nvPr>
            <p:ph idx="1"/>
          </p:nvPr>
        </p:nvSpPr>
        <p:spPr/>
        <p:txBody>
          <a:bodyPr>
            <a:normAutofit fontScale="92500" lnSpcReduction="10000"/>
          </a:bodyPr>
          <a:lstStyle/>
          <a:p>
            <a:pPr marL="0" indent="0" algn="ctr">
              <a:buNone/>
            </a:pPr>
            <a:r>
              <a:rPr lang="en-US" dirty="0"/>
              <a:t>The Nature of Good Goals: </a:t>
            </a:r>
            <a:r>
              <a:rPr lang="en-US" i="1" dirty="0"/>
              <a:t>SMART</a:t>
            </a:r>
            <a:r>
              <a:rPr lang="en-US" dirty="0"/>
              <a:t> Goal Setting</a:t>
            </a:r>
          </a:p>
          <a:p>
            <a:pPr marL="0" indent="0" algn="ctr">
              <a:buNone/>
            </a:pPr>
            <a:endParaRPr lang="en-US" dirty="0"/>
          </a:p>
          <a:p>
            <a:pPr>
              <a:spcBef>
                <a:spcPts val="1800"/>
              </a:spcBef>
            </a:pPr>
            <a:r>
              <a:rPr lang="en-US" b="1" dirty="0"/>
              <a:t>S</a:t>
            </a:r>
            <a:r>
              <a:rPr lang="en-US" dirty="0"/>
              <a:t>pecific</a:t>
            </a:r>
          </a:p>
          <a:p>
            <a:pPr>
              <a:spcBef>
                <a:spcPts val="1800"/>
              </a:spcBef>
            </a:pPr>
            <a:r>
              <a:rPr lang="en-US" b="1" dirty="0"/>
              <a:t>M</a:t>
            </a:r>
            <a:r>
              <a:rPr lang="en-US" dirty="0"/>
              <a:t>easurable</a:t>
            </a:r>
          </a:p>
          <a:p>
            <a:pPr>
              <a:spcBef>
                <a:spcPts val="1800"/>
              </a:spcBef>
            </a:pPr>
            <a:r>
              <a:rPr lang="en-US" b="1" dirty="0"/>
              <a:t>A</a:t>
            </a:r>
            <a:r>
              <a:rPr lang="en-US" dirty="0"/>
              <a:t>chievable</a:t>
            </a:r>
          </a:p>
          <a:p>
            <a:pPr>
              <a:spcBef>
                <a:spcPts val="1800"/>
              </a:spcBef>
            </a:pPr>
            <a:r>
              <a:rPr lang="en-US" b="1" dirty="0"/>
              <a:t>R</a:t>
            </a:r>
            <a:r>
              <a:rPr lang="en-US" dirty="0"/>
              <a:t>ealistic </a:t>
            </a:r>
          </a:p>
          <a:p>
            <a:pPr>
              <a:spcBef>
                <a:spcPts val="1800"/>
              </a:spcBef>
            </a:pPr>
            <a:r>
              <a:rPr lang="en-US" b="1" dirty="0"/>
              <a:t>T</a:t>
            </a:r>
            <a:r>
              <a:rPr lang="en-US" dirty="0"/>
              <a:t>ime-Based</a:t>
            </a:r>
          </a:p>
          <a:p>
            <a:pPr marL="0" indent="0">
              <a:buNone/>
            </a:pPr>
            <a:endParaRPr lang="en-GB" dirty="0"/>
          </a:p>
        </p:txBody>
      </p:sp>
    </p:spTree>
    <p:extLst>
      <p:ext uri="{BB962C8B-B14F-4D97-AF65-F5344CB8AC3E}">
        <p14:creationId xmlns:p14="http://schemas.microsoft.com/office/powerpoint/2010/main" val="20971758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&amp; conversion/ tows</a:t>
            </a:r>
            <a:endParaRPr lang="en-GB" dirty="0"/>
          </a:p>
        </p:txBody>
      </p:sp>
      <p:pic>
        <p:nvPicPr>
          <p:cNvPr id="4" name="Picture 2" descr="Matching and converting during a SWOT analysis"/>
          <p:cNvPicPr>
            <a:picLocks noChangeAspect="1" noChangeArrowheads="1"/>
          </p:cNvPicPr>
          <p:nvPr/>
        </p:nvPicPr>
        <p:blipFill>
          <a:blip r:embed="rId2"/>
          <a:srcRect/>
          <a:stretch>
            <a:fillRect/>
          </a:stretch>
        </p:blipFill>
        <p:spPr bwMode="auto">
          <a:xfrm>
            <a:off x="4499992" y="2780928"/>
            <a:ext cx="4396451" cy="2664296"/>
          </a:xfrm>
          <a:prstGeom prst="rect">
            <a:avLst/>
          </a:prstGeom>
          <a:noFill/>
        </p:spPr>
      </p:pic>
      <p:pic>
        <p:nvPicPr>
          <p:cNvPr id="5" name="Picture 2">
            <a:extLst>
              <a:ext uri="{FF2B5EF4-FFF2-40B4-BE49-F238E27FC236}">
                <a16:creationId xmlns:a16="http://schemas.microsoft.com/office/drawing/2014/main" id="{AB56374E-14C3-4A8C-837A-5462C876E8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780928"/>
            <a:ext cx="4176464" cy="273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739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82744"/>
            <a:ext cx="7886700" cy="648044"/>
          </a:xfrm>
        </p:spPr>
        <p:txBody>
          <a:bodyPr>
            <a:normAutofit fontScale="90000"/>
          </a:bodyPr>
          <a:lstStyle/>
          <a:p>
            <a:r>
              <a:rPr lang="en-GB" dirty="0" smtClean="0"/>
              <a:t>Example of SWOT conversions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14579860"/>
              </p:ext>
            </p:extLst>
          </p:nvPr>
        </p:nvGraphicFramePr>
        <p:xfrm>
          <a:off x="628650" y="1964532"/>
          <a:ext cx="7886700" cy="3418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Bent-Up Arrow 4"/>
          <p:cNvSpPr/>
          <p:nvPr/>
        </p:nvSpPr>
        <p:spPr>
          <a:xfrm flipH="1">
            <a:off x="2293144" y="2936081"/>
            <a:ext cx="528638" cy="1171575"/>
          </a:xfrm>
          <a:prstGeom prst="bentUpArrow">
            <a:avLst>
              <a:gd name="adj1" fmla="val 22656"/>
              <a:gd name="adj2" fmla="val 25000"/>
              <a:gd name="adj3" fmla="val 25000"/>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pic>
        <p:nvPicPr>
          <p:cNvPr id="6" name="Picture 5"/>
          <p:cNvPicPr>
            <a:picLocks noChangeAspect="1"/>
          </p:cNvPicPr>
          <p:nvPr/>
        </p:nvPicPr>
        <p:blipFill>
          <a:blip r:embed="rId7"/>
          <a:stretch>
            <a:fillRect/>
          </a:stretch>
        </p:blipFill>
        <p:spPr>
          <a:xfrm flipH="1">
            <a:off x="6429376" y="2958704"/>
            <a:ext cx="399455" cy="1184251"/>
          </a:xfrm>
          <a:prstGeom prst="rect">
            <a:avLst/>
          </a:prstGeom>
        </p:spPr>
      </p:pic>
      <p:pic>
        <p:nvPicPr>
          <p:cNvPr id="7" name="Picture 6"/>
          <p:cNvPicPr>
            <a:picLocks noChangeAspect="1"/>
          </p:cNvPicPr>
          <p:nvPr/>
        </p:nvPicPr>
        <p:blipFill>
          <a:blip r:embed="rId7"/>
          <a:stretch>
            <a:fillRect/>
          </a:stretch>
        </p:blipFill>
        <p:spPr>
          <a:xfrm rot="5400000" flipV="1">
            <a:off x="4183858" y="1478549"/>
            <a:ext cx="414932" cy="1153119"/>
          </a:xfrm>
          <a:prstGeom prst="rect">
            <a:avLst/>
          </a:prstGeom>
        </p:spPr>
      </p:pic>
      <p:sp>
        <p:nvSpPr>
          <p:cNvPr id="8" name="TextBox 7"/>
          <p:cNvSpPr txBox="1"/>
          <p:nvPr/>
        </p:nvSpPr>
        <p:spPr>
          <a:xfrm>
            <a:off x="235745" y="2911926"/>
            <a:ext cx="1885950" cy="154657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050" dirty="0"/>
              <a:t>Conversation 1. Using the strength of good leadership and team working skills, apply for jobs in the Police force as they are looking to increase their under represented group and want more females officers or people from diverse backgrounds </a:t>
            </a:r>
          </a:p>
        </p:txBody>
      </p:sp>
      <p:sp>
        <p:nvSpPr>
          <p:cNvPr id="9" name="TextBox 8"/>
          <p:cNvSpPr txBox="1"/>
          <p:nvPr/>
        </p:nvSpPr>
        <p:spPr>
          <a:xfrm>
            <a:off x="6979444" y="2679330"/>
            <a:ext cx="1843088" cy="1869743"/>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50" dirty="0" smtClean="0"/>
              <a:t>Conversion 3. Due </a:t>
            </a:r>
            <a:r>
              <a:rPr lang="en-GB" sz="1050" dirty="0"/>
              <a:t>to the threat of Pandemic, many industries have changed their working patterns and require more working </a:t>
            </a:r>
            <a:r>
              <a:rPr lang="en-GB" sz="1050" dirty="0" smtClean="0"/>
              <a:t>from </a:t>
            </a:r>
            <a:r>
              <a:rPr lang="en-GB" sz="1050" dirty="0"/>
              <a:t>home which requires more IT skills, I would look to develop my IT skills further by going online and looking at tutorials on YouTube or access online courses</a:t>
            </a:r>
          </a:p>
        </p:txBody>
      </p:sp>
      <p:sp>
        <p:nvSpPr>
          <p:cNvPr id="10" name="TextBox 9"/>
          <p:cNvSpPr txBox="1"/>
          <p:nvPr/>
        </p:nvSpPr>
        <p:spPr>
          <a:xfrm>
            <a:off x="5148064" y="1342489"/>
            <a:ext cx="3950493" cy="90024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50" dirty="0" smtClean="0"/>
              <a:t>Conversion 2. Improve </a:t>
            </a:r>
            <a:r>
              <a:rPr lang="en-GB" sz="1050" dirty="0"/>
              <a:t>my Weakness of public speaking as it’s a skills that will be required when applying for a </a:t>
            </a:r>
            <a:r>
              <a:rPr lang="en-GB" sz="1050" dirty="0" smtClean="0"/>
              <a:t>jobs </a:t>
            </a:r>
            <a:r>
              <a:rPr lang="en-GB" sz="1050" dirty="0"/>
              <a:t>in Police, I will practice this at every opportunity to take part in group discussions, in class presentations, do presentations in front of friends and family and ask for feedback</a:t>
            </a:r>
          </a:p>
        </p:txBody>
      </p:sp>
    </p:spTree>
    <p:extLst>
      <p:ext uri="{BB962C8B-B14F-4D97-AF65-F5344CB8AC3E}">
        <p14:creationId xmlns:p14="http://schemas.microsoft.com/office/powerpoint/2010/main" val="34952419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a:t>
            </a:r>
            <a:r>
              <a:rPr lang="en-GB" dirty="0" smtClean="0">
                <a:ea typeface="ＭＳ Ｐゴシック" pitchFamily="34" charset="-128"/>
                <a:cs typeface="Arial" pitchFamily="34" charset="0"/>
              </a:rPr>
              <a:t>xplore Employability </a:t>
            </a:r>
            <a:r>
              <a:rPr lang="en-GB" dirty="0">
                <a:ea typeface="ＭＳ Ｐゴシック" pitchFamily="34" charset="-128"/>
                <a:cs typeface="Arial" pitchFamily="34" charset="0"/>
              </a:rPr>
              <a:t>–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fontScale="77500" lnSpcReduction="2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29619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dirty="0" smtClean="0"/>
              <a:t>Analyse own Skills</a:t>
            </a:r>
            <a:r>
              <a:rPr lang="en-GB" dirty="0"/>
              <a:t> </a:t>
            </a:r>
            <a:r>
              <a:rPr lang="en-GB" dirty="0" err="1" smtClean="0"/>
              <a:t>audie</a:t>
            </a:r>
            <a:endParaRPr lang="en-GB" dirty="0"/>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nvPr>
        </p:nvGraphicFramePr>
        <p:xfrm>
          <a:off x="827584" y="2420888"/>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168810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a:xfrm>
            <a:off x="1619672" y="188640"/>
            <a:ext cx="5937755" cy="1188720"/>
          </a:xfrm>
        </p:spPr>
        <p:txBody>
          <a:bodyPr/>
          <a:lstStyle/>
          <a:p>
            <a:r>
              <a:rPr lang="en-GB" dirty="0"/>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395536" y="1628800"/>
            <a:ext cx="7848600" cy="4188472"/>
          </a:xfrm>
        </p:spPr>
        <p:txBody>
          <a:bodyPr>
            <a:normAutofit lnSpcReduction="10000"/>
          </a:bodyPr>
          <a:lstStyle/>
          <a:p>
            <a:r>
              <a:rPr lang="en-US" sz="3200" dirty="0" smtClean="0"/>
              <a:t>How </a:t>
            </a:r>
            <a:r>
              <a:rPr lang="en-US" sz="3200" dirty="0"/>
              <a:t>good do </a:t>
            </a:r>
            <a:r>
              <a:rPr lang="en-US" sz="3200" u="sng" dirty="0"/>
              <a:t>you</a:t>
            </a:r>
            <a:r>
              <a:rPr lang="en-US" sz="3200" dirty="0"/>
              <a:t> think you are at </a:t>
            </a:r>
            <a:r>
              <a:rPr lang="en-US" sz="3200" dirty="0" smtClean="0"/>
              <a:t>these skills </a:t>
            </a:r>
            <a:r>
              <a:rPr lang="en-US" sz="3200" dirty="0"/>
              <a:t>?</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r>
              <a:rPr lang="en-US" sz="3200" dirty="0" smtClean="0"/>
              <a:t>?</a:t>
            </a:r>
          </a:p>
          <a:p>
            <a:r>
              <a:rPr lang="en-GB" sz="3200" dirty="0" smtClean="0"/>
              <a:t>How </a:t>
            </a:r>
            <a:r>
              <a:rPr lang="en-GB" sz="3200" dirty="0"/>
              <a:t>you are going to do this? </a:t>
            </a:r>
            <a:endParaRPr lang="en-US" sz="3200" dirty="0"/>
          </a:p>
        </p:txBody>
      </p:sp>
    </p:spTree>
    <p:extLst>
      <p:ext uri="{BB962C8B-B14F-4D97-AF65-F5344CB8AC3E}">
        <p14:creationId xmlns:p14="http://schemas.microsoft.com/office/powerpoint/2010/main" val="16144329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A6E1-D210-47F7-886D-C54937820A3B}"/>
              </a:ext>
            </a:extLst>
          </p:cNvPr>
          <p:cNvSpPr>
            <a:spLocks noGrp="1"/>
          </p:cNvSpPr>
          <p:nvPr>
            <p:ph type="title"/>
          </p:nvPr>
        </p:nvSpPr>
        <p:spPr/>
        <p:txBody>
          <a:bodyPr>
            <a:normAutofit/>
          </a:bodyPr>
          <a:lstStyle/>
          <a:p>
            <a:r>
              <a:rPr lang="en-US" dirty="0"/>
              <a:t>The Johari Window (</a:t>
            </a:r>
            <a:r>
              <a:rPr lang="en-US" dirty="0" err="1"/>
              <a:t>Luft</a:t>
            </a:r>
            <a:r>
              <a:rPr lang="en-US" dirty="0"/>
              <a:t> and Ingham, 1955)</a:t>
            </a:r>
            <a:endParaRPr lang="en-GB" dirty="0"/>
          </a:p>
        </p:txBody>
      </p:sp>
      <p:pic>
        <p:nvPicPr>
          <p:cNvPr id="4" name="Picture 3">
            <a:extLst>
              <a:ext uri="{FF2B5EF4-FFF2-40B4-BE49-F238E27FC236}">
                <a16:creationId xmlns:a16="http://schemas.microsoft.com/office/drawing/2014/main"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51720" y="2852936"/>
            <a:ext cx="5425914" cy="3679650"/>
          </a:xfrm>
          <a:prstGeom prst="rect">
            <a:avLst/>
          </a:prstGeom>
          <a:ln>
            <a:solidFill>
              <a:schemeClr val="accent1"/>
            </a:solidFill>
          </a:ln>
        </p:spPr>
      </p:pic>
    </p:spTree>
    <p:extLst>
      <p:ext uri="{BB962C8B-B14F-4D97-AF65-F5344CB8AC3E}">
        <p14:creationId xmlns:p14="http://schemas.microsoft.com/office/powerpoint/2010/main" val="22888050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Practical example of Johari</a:t>
            </a:r>
            <a:endParaRPr lang="en-GB" dirty="0"/>
          </a:p>
        </p:txBody>
      </p:sp>
      <p:graphicFrame>
        <p:nvGraphicFramePr>
          <p:cNvPr id="4" name="Diagram 3"/>
          <p:cNvGraphicFramePr/>
          <p:nvPr>
            <p:extLst>
              <p:ext uri="{D42A27DB-BD31-4B8C-83A1-F6EECF244321}">
                <p14:modId xmlns:p14="http://schemas.microsoft.com/office/powerpoint/2010/main" val="803113139"/>
              </p:ext>
            </p:extLst>
          </p:nvPr>
        </p:nvGraphicFramePr>
        <p:xfrm>
          <a:off x="1524000" y="2348880"/>
          <a:ext cx="6096000" cy="3112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flipV="1">
            <a:off x="3923928" y="3573016"/>
            <a:ext cx="0" cy="50405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02583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F367-91EF-41A0-BA72-39A1B82E279C}"/>
              </a:ext>
            </a:extLst>
          </p:cNvPr>
          <p:cNvSpPr>
            <a:spLocks noGrp="1"/>
          </p:cNvSpPr>
          <p:nvPr>
            <p:ph type="title"/>
          </p:nvPr>
        </p:nvSpPr>
        <p:spPr>
          <a:xfrm>
            <a:off x="397362" y="69803"/>
            <a:ext cx="8229600" cy="1143000"/>
          </a:xfrm>
        </p:spPr>
        <p:txBody>
          <a:bodyPr/>
          <a:lstStyle/>
          <a:p>
            <a:r>
              <a:rPr lang="en-GB" dirty="0"/>
              <a:t>Stages of Skill Development</a:t>
            </a:r>
          </a:p>
        </p:txBody>
      </p:sp>
      <p:grpSp>
        <p:nvGrpSpPr>
          <p:cNvPr id="4" name="Group 3">
            <a:extLst>
              <a:ext uri="{FF2B5EF4-FFF2-40B4-BE49-F238E27FC236}">
                <a16:creationId xmlns:a16="http://schemas.microsoft.com/office/drawing/2014/main" id="{297C2F2C-E01D-4B90-A849-48EB39AA700A}"/>
              </a:ext>
            </a:extLst>
          </p:cNvPr>
          <p:cNvGrpSpPr/>
          <p:nvPr/>
        </p:nvGrpSpPr>
        <p:grpSpPr>
          <a:xfrm>
            <a:off x="971600" y="2060848"/>
            <a:ext cx="7260753" cy="4333276"/>
            <a:chOff x="1703388" y="1147803"/>
            <a:chExt cx="6125986" cy="3889376"/>
          </a:xfrm>
        </p:grpSpPr>
        <p:grpSp>
          <p:nvGrpSpPr>
            <p:cNvPr id="5" name="Group 4">
              <a:extLst>
                <a:ext uri="{FF2B5EF4-FFF2-40B4-BE49-F238E27FC236}">
                  <a16:creationId xmlns:a16="http://schemas.microsoft.com/office/drawing/2014/main"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Unconscious Incompetence</a:t>
                </a:r>
              </a:p>
            </p:txBody>
          </p:sp>
          <p:sp>
            <p:nvSpPr>
              <p:cNvPr id="13" name="Rectangle 11">
                <a:extLst>
                  <a:ext uri="{FF2B5EF4-FFF2-40B4-BE49-F238E27FC236}">
                    <a16:creationId xmlns:a16="http://schemas.microsoft.com/office/drawing/2014/main"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Conscious Incompetence</a:t>
                </a:r>
              </a:p>
            </p:txBody>
          </p:sp>
          <p:sp>
            <p:nvSpPr>
              <p:cNvPr id="14" name="Rectangle 12">
                <a:extLst>
                  <a:ext uri="{FF2B5EF4-FFF2-40B4-BE49-F238E27FC236}">
                    <a16:creationId xmlns:a16="http://schemas.microsoft.com/office/drawing/2014/main"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Conscious Competence</a:t>
                </a:r>
              </a:p>
            </p:txBody>
          </p:sp>
          <p:sp>
            <p:nvSpPr>
              <p:cNvPr id="15" name="Rectangle 14">
                <a:extLst>
                  <a:ext uri="{FF2B5EF4-FFF2-40B4-BE49-F238E27FC236}">
                    <a16:creationId xmlns:a16="http://schemas.microsoft.com/office/drawing/2014/main"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Unconscious Competence</a:t>
                </a:r>
              </a:p>
            </p:txBody>
          </p:sp>
        </p:grpSp>
        <p:sp>
          <p:nvSpPr>
            <p:cNvPr id="6" name="Down Arrow 3">
              <a:extLst>
                <a:ext uri="{FF2B5EF4-FFF2-40B4-BE49-F238E27FC236}">
                  <a16:creationId xmlns:a16="http://schemas.microsoft.com/office/drawing/2014/main"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927587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4653136"/>
            <a:ext cx="6858000" cy="1790700"/>
          </a:xfrm>
        </p:spPr>
        <p:txBody>
          <a:bodyPr/>
          <a:lstStyle/>
          <a:p>
            <a:r>
              <a:rPr lang="en-GB" dirty="0" smtClean="0"/>
              <a:t>Example of 4C’s model</a:t>
            </a:r>
            <a:endParaRPr lang="en-GB" dirty="0"/>
          </a:p>
        </p:txBody>
      </p:sp>
      <p:graphicFrame>
        <p:nvGraphicFramePr>
          <p:cNvPr id="4" name="Diagram 3"/>
          <p:cNvGraphicFramePr/>
          <p:nvPr>
            <p:extLst>
              <p:ext uri="{D42A27DB-BD31-4B8C-83A1-F6EECF244321}">
                <p14:modId xmlns:p14="http://schemas.microsoft.com/office/powerpoint/2010/main" val="2878308148"/>
              </p:ext>
            </p:extLst>
          </p:nvPr>
        </p:nvGraphicFramePr>
        <p:xfrm>
          <a:off x="899592" y="1048443"/>
          <a:ext cx="7416824" cy="46848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flipH="1">
            <a:off x="3707904" y="3284984"/>
            <a:ext cx="787179" cy="489005"/>
          </a:xfrm>
          <a:prstGeom prst="straightConnector1">
            <a:avLst/>
          </a:prstGeom>
          <a:ln w="76200">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498077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learn these skills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2636912"/>
            <a:ext cx="2700806" cy="2020838"/>
          </a:xfrm>
          <a:prstGeom prst="rect">
            <a:avLst/>
          </a:prstGeom>
        </p:spPr>
      </p:pic>
      <p:pic>
        <p:nvPicPr>
          <p:cNvPr id="5" name="Picture 4">
            <a:extLst>
              <a:ext uri="{FF2B5EF4-FFF2-40B4-BE49-F238E27FC236}">
                <a16:creationId xmlns:a16="http://schemas.microsoft.com/office/drawing/2014/main"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3476640" y="2653534"/>
            <a:ext cx="2319496" cy="2004216"/>
          </a:xfrm>
          <a:prstGeom prst="rect">
            <a:avLst/>
          </a:prstGeom>
          <a:ln>
            <a:solidFill>
              <a:schemeClr val="tx1"/>
            </a:solidFill>
          </a:ln>
        </p:spPr>
      </p:pic>
      <p:pic>
        <p:nvPicPr>
          <p:cNvPr id="6" name="Content Placeholder 3"/>
          <p:cNvPicPr>
            <a:picLocks noChangeAspect="1"/>
          </p:cNvPicPr>
          <p:nvPr/>
        </p:nvPicPr>
        <p:blipFill>
          <a:blip r:embed="rId4"/>
          <a:stretch>
            <a:fillRect/>
          </a:stretch>
        </p:blipFill>
        <p:spPr>
          <a:xfrm>
            <a:off x="6372200" y="2564905"/>
            <a:ext cx="2160240" cy="2160240"/>
          </a:xfrm>
          <a:prstGeom prst="rect">
            <a:avLst/>
          </a:prstGeom>
        </p:spPr>
      </p:pic>
      <p:sp>
        <p:nvSpPr>
          <p:cNvPr id="7" name="Rectangle 6"/>
          <p:cNvSpPr/>
          <p:nvPr/>
        </p:nvSpPr>
        <p:spPr>
          <a:xfrm>
            <a:off x="3476641" y="4709729"/>
            <a:ext cx="2319496" cy="646331"/>
          </a:xfrm>
          <a:prstGeom prst="rect">
            <a:avLst/>
          </a:prstGeom>
        </p:spPr>
        <p:txBody>
          <a:bodyPr wrap="square">
            <a:spAutoFit/>
          </a:bodyPr>
          <a:lstStyle/>
          <a:p>
            <a:pPr algn="ctr"/>
            <a:r>
              <a:rPr lang="en-GB" dirty="0"/>
              <a:t>The Kolb Learning Cycle </a:t>
            </a:r>
          </a:p>
        </p:txBody>
      </p:sp>
      <p:sp>
        <p:nvSpPr>
          <p:cNvPr id="8" name="Rectangle 7"/>
          <p:cNvSpPr/>
          <p:nvPr/>
        </p:nvSpPr>
        <p:spPr>
          <a:xfrm>
            <a:off x="6372201" y="4709729"/>
            <a:ext cx="2160240" cy="646331"/>
          </a:xfrm>
          <a:prstGeom prst="rect">
            <a:avLst/>
          </a:prstGeom>
        </p:spPr>
        <p:txBody>
          <a:bodyPr wrap="square">
            <a:spAutoFit/>
          </a:bodyPr>
          <a:lstStyle/>
          <a:p>
            <a:pPr algn="ctr"/>
            <a:r>
              <a:rPr lang="en-GB" dirty="0"/>
              <a:t>Honey &amp; Mumford’s Learning Style</a:t>
            </a:r>
          </a:p>
        </p:txBody>
      </p:sp>
      <p:sp>
        <p:nvSpPr>
          <p:cNvPr id="9" name="Rectangle 8"/>
          <p:cNvSpPr/>
          <p:nvPr/>
        </p:nvSpPr>
        <p:spPr>
          <a:xfrm>
            <a:off x="496388" y="4709728"/>
            <a:ext cx="2575249" cy="369332"/>
          </a:xfrm>
          <a:prstGeom prst="rect">
            <a:avLst/>
          </a:prstGeom>
        </p:spPr>
        <p:txBody>
          <a:bodyPr wrap="square">
            <a:spAutoFit/>
          </a:bodyPr>
          <a:lstStyle/>
          <a:p>
            <a:pPr algn="ctr"/>
            <a:r>
              <a:rPr lang="en-GB" dirty="0"/>
              <a:t>VARK- </a:t>
            </a:r>
            <a:r>
              <a:rPr lang="en-GB" dirty="0" smtClean="0"/>
              <a:t>by </a:t>
            </a:r>
            <a:r>
              <a:rPr lang="en-GB" dirty="0"/>
              <a:t>Neil Fleming</a:t>
            </a:r>
          </a:p>
        </p:txBody>
      </p:sp>
    </p:spTree>
    <p:extLst>
      <p:ext uri="{BB962C8B-B14F-4D97-AF65-F5344CB8AC3E}">
        <p14:creationId xmlns:p14="http://schemas.microsoft.com/office/powerpoint/2010/main" val="1433015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55576" y="836711"/>
            <a:ext cx="7992888" cy="5184577"/>
          </a:xfrm>
          <a:prstGeom prst="rect">
            <a:avLst/>
          </a:prstGeom>
        </p:spPr>
      </p:pic>
    </p:spTree>
    <p:extLst>
      <p:ext uri="{BB962C8B-B14F-4D97-AF65-F5344CB8AC3E}">
        <p14:creationId xmlns:p14="http://schemas.microsoft.com/office/powerpoint/2010/main" val="16363483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Development Plans</a:t>
            </a:r>
            <a:endParaRPr lang="en-GB" dirty="0"/>
          </a:p>
        </p:txBody>
      </p:sp>
      <p:sp>
        <p:nvSpPr>
          <p:cNvPr id="3" name="Content Placeholder 2"/>
          <p:cNvSpPr>
            <a:spLocks noGrp="1"/>
          </p:cNvSpPr>
          <p:nvPr>
            <p:ph idx="1"/>
          </p:nvPr>
        </p:nvSpPr>
        <p:spPr>
          <a:xfrm>
            <a:off x="395534" y="1412776"/>
            <a:ext cx="7886700" cy="4351338"/>
          </a:xfrm>
        </p:spPr>
        <p:txBody>
          <a:bodyPr/>
          <a:lstStyle/>
          <a:p>
            <a:pPr marL="0" indent="0">
              <a:buNone/>
            </a:pPr>
            <a:r>
              <a:rPr lang="en-GB" dirty="0" smtClean="0"/>
              <a:t>A Personal Development Plan is a detailed action plan of improvement, which is used to fulfil/ learn/ improve skills to help advance academic, personal, or career based goals.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49393605"/>
              </p:ext>
            </p:extLst>
          </p:nvPr>
        </p:nvGraphicFramePr>
        <p:xfrm>
          <a:off x="323527" y="2564905"/>
          <a:ext cx="8496945" cy="4205514"/>
        </p:xfrm>
        <a:graphic>
          <a:graphicData uri="http://schemas.openxmlformats.org/drawingml/2006/table">
            <a:tbl>
              <a:tblPr firstRow="1" bandRow="1">
                <a:tableStyleId>{0E3FDE45-AF77-4B5C-9715-49D594BDF05E}</a:tableStyleId>
              </a:tblPr>
              <a:tblGrid>
                <a:gridCol w="1699389">
                  <a:extLst>
                    <a:ext uri="{9D8B030D-6E8A-4147-A177-3AD203B41FA5}">
                      <a16:colId xmlns:a16="http://schemas.microsoft.com/office/drawing/2014/main" val="1031476184"/>
                    </a:ext>
                  </a:extLst>
                </a:gridCol>
                <a:gridCol w="1699389">
                  <a:extLst>
                    <a:ext uri="{9D8B030D-6E8A-4147-A177-3AD203B41FA5}">
                      <a16:colId xmlns:a16="http://schemas.microsoft.com/office/drawing/2014/main" val="2583870208"/>
                    </a:ext>
                  </a:extLst>
                </a:gridCol>
                <a:gridCol w="1699389">
                  <a:extLst>
                    <a:ext uri="{9D8B030D-6E8A-4147-A177-3AD203B41FA5}">
                      <a16:colId xmlns:a16="http://schemas.microsoft.com/office/drawing/2014/main" val="2479178939"/>
                    </a:ext>
                  </a:extLst>
                </a:gridCol>
                <a:gridCol w="1699389">
                  <a:extLst>
                    <a:ext uri="{9D8B030D-6E8A-4147-A177-3AD203B41FA5}">
                      <a16:colId xmlns:a16="http://schemas.microsoft.com/office/drawing/2014/main" val="860979755"/>
                    </a:ext>
                  </a:extLst>
                </a:gridCol>
                <a:gridCol w="1699389">
                  <a:extLst>
                    <a:ext uri="{9D8B030D-6E8A-4147-A177-3AD203B41FA5}">
                      <a16:colId xmlns:a16="http://schemas.microsoft.com/office/drawing/2014/main" val="2480879711"/>
                    </a:ext>
                  </a:extLst>
                </a:gridCol>
              </a:tblGrid>
              <a:tr h="674047">
                <a:tc>
                  <a:txBody>
                    <a:bodyPr/>
                    <a:lstStyle/>
                    <a:p>
                      <a:pPr algn="ctr"/>
                      <a:r>
                        <a:rPr lang="en-GB" dirty="0" smtClean="0"/>
                        <a:t>Development Objectives</a:t>
                      </a:r>
                      <a:endParaRPr lang="en-GB" dirty="0">
                        <a:solidFill>
                          <a:schemeClr val="tx1"/>
                        </a:solidFill>
                      </a:endParaRPr>
                    </a:p>
                  </a:txBody>
                  <a:tcPr/>
                </a:tc>
                <a:tc>
                  <a:txBody>
                    <a:bodyPr/>
                    <a:lstStyle/>
                    <a:p>
                      <a:pPr algn="ctr"/>
                      <a:r>
                        <a:rPr lang="en-GB" dirty="0" smtClean="0"/>
                        <a:t>Specific Action</a:t>
                      </a:r>
                      <a:endParaRPr lang="en-GB" dirty="0">
                        <a:solidFill>
                          <a:schemeClr val="tx1"/>
                        </a:solidFill>
                      </a:endParaRPr>
                    </a:p>
                  </a:txBody>
                  <a:tcPr/>
                </a:tc>
                <a:tc>
                  <a:txBody>
                    <a:bodyPr/>
                    <a:lstStyle/>
                    <a:p>
                      <a:pPr algn="ctr"/>
                      <a:r>
                        <a:rPr lang="en-GB" dirty="0" smtClean="0"/>
                        <a:t>Barriers and how to overcome them</a:t>
                      </a:r>
                      <a:endParaRPr lang="en-GB" dirty="0">
                        <a:solidFill>
                          <a:schemeClr val="tx1"/>
                        </a:solidFill>
                      </a:endParaRPr>
                    </a:p>
                  </a:txBody>
                  <a:tcPr/>
                </a:tc>
                <a:tc>
                  <a:txBody>
                    <a:bodyPr/>
                    <a:lstStyle/>
                    <a:p>
                      <a:pPr algn="ctr"/>
                      <a:r>
                        <a:rPr lang="en-GB" dirty="0" smtClean="0"/>
                        <a:t>Support required</a:t>
                      </a:r>
                      <a:endParaRPr lang="en-GB" dirty="0">
                        <a:solidFill>
                          <a:schemeClr val="tx1"/>
                        </a:solidFill>
                      </a:endParaRPr>
                    </a:p>
                  </a:txBody>
                  <a:tcPr/>
                </a:tc>
                <a:tc>
                  <a:txBody>
                    <a:bodyPr/>
                    <a:lstStyle/>
                    <a:p>
                      <a:pPr algn="ctr"/>
                      <a:r>
                        <a:rPr lang="en-GB" dirty="0" smtClean="0"/>
                        <a:t>How will I know I have achieved the</a:t>
                      </a:r>
                      <a:r>
                        <a:rPr lang="en-GB" baseline="0" dirty="0" smtClean="0"/>
                        <a:t> objective </a:t>
                      </a:r>
                      <a:endParaRPr lang="en-GB" dirty="0">
                        <a:solidFill>
                          <a:schemeClr val="tx1"/>
                        </a:solidFill>
                      </a:endParaRPr>
                    </a:p>
                  </a:txBody>
                  <a:tcPr/>
                </a:tc>
                <a:extLst>
                  <a:ext uri="{0D108BD9-81ED-4DB2-BD59-A6C34878D82A}">
                    <a16:rowId xmlns:a16="http://schemas.microsoft.com/office/drawing/2014/main" val="3579168308"/>
                  </a:ext>
                </a:extLst>
              </a:tr>
              <a:tr h="2696186">
                <a:tc>
                  <a:txBody>
                    <a:bodyPr/>
                    <a:lstStyle/>
                    <a:p>
                      <a:r>
                        <a:rPr lang="en-GB" dirty="0" smtClean="0"/>
                        <a:t>1. To improve Leadership skills</a:t>
                      </a:r>
                      <a:endParaRPr lang="en-GB" dirty="0"/>
                    </a:p>
                  </a:txBody>
                  <a:tcPr/>
                </a:tc>
                <a:tc>
                  <a:txBody>
                    <a:bodyPr/>
                    <a:lstStyle/>
                    <a:p>
                      <a:r>
                        <a:rPr lang="en-GB" sz="1200" dirty="0" smtClean="0"/>
                        <a:t>Practice</a:t>
                      </a:r>
                      <a:r>
                        <a:rPr lang="en-GB" sz="1200" baseline="0" dirty="0" smtClean="0"/>
                        <a:t> taking more of a lead role in class discussions, as a Theorist I like to take part in unstructured activities, so will take advantage and practice my leadership skills. I like to research new theories and concepts, I will research leadership theories and implement them into practice whenever I get the opportunity  </a:t>
                      </a:r>
                      <a:endParaRPr lang="en-GB" sz="1200" dirty="0"/>
                    </a:p>
                  </a:txBody>
                  <a:tcPr/>
                </a:tc>
                <a:tc>
                  <a:txBody>
                    <a:bodyPr/>
                    <a:lstStyle/>
                    <a:p>
                      <a:r>
                        <a:rPr lang="en-GB" dirty="0" smtClean="0"/>
                        <a:t>Being shy, having to volunteer myself for activities</a:t>
                      </a:r>
                      <a:endParaRPr lang="en-GB" dirty="0"/>
                    </a:p>
                  </a:txBody>
                  <a:tcPr/>
                </a:tc>
                <a:tc>
                  <a:txBody>
                    <a:bodyPr/>
                    <a:lstStyle/>
                    <a:p>
                      <a:r>
                        <a:rPr lang="en-GB" dirty="0" smtClean="0"/>
                        <a:t>Peers can support me by encouraging me and lecturers can give me feedback on my skills</a:t>
                      </a:r>
                      <a:endParaRPr lang="en-GB" dirty="0"/>
                    </a:p>
                  </a:txBody>
                  <a:tcPr/>
                </a:tc>
                <a:tc>
                  <a:txBody>
                    <a:bodyPr/>
                    <a:lstStyle/>
                    <a:p>
                      <a:r>
                        <a:rPr lang="en-GB" dirty="0" smtClean="0"/>
                        <a:t>When naturally display leadership skills</a:t>
                      </a:r>
                      <a:endParaRPr lang="en-GB" dirty="0"/>
                    </a:p>
                  </a:txBody>
                  <a:tcPr/>
                </a:tc>
                <a:extLst>
                  <a:ext uri="{0D108BD9-81ED-4DB2-BD59-A6C34878D82A}">
                    <a16:rowId xmlns:a16="http://schemas.microsoft.com/office/drawing/2014/main" val="3793479005"/>
                  </a:ext>
                </a:extLst>
              </a:tr>
              <a:tr h="331107">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93939562"/>
                  </a:ext>
                </a:extLst>
              </a:tr>
              <a:tr h="331107">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93339308"/>
                  </a:ext>
                </a:extLst>
              </a:tr>
            </a:tbl>
          </a:graphicData>
        </a:graphic>
      </p:graphicFrame>
    </p:spTree>
    <p:extLst>
      <p:ext uri="{BB962C8B-B14F-4D97-AF65-F5344CB8AC3E}">
        <p14:creationId xmlns:p14="http://schemas.microsoft.com/office/powerpoint/2010/main" val="1435828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9EF556-3165-4D3B-8A1D-C22906DA7E61}"/>
              </a:ext>
            </a:extLst>
          </p:cNvPr>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390364" y="1556792"/>
            <a:ext cx="8363272" cy="2014739"/>
          </a:xfrm>
          <a:prstGeom prst="rect">
            <a:avLst/>
          </a:prstGeom>
        </p:spPr>
      </p:pic>
      <p:sp>
        <p:nvSpPr>
          <p:cNvPr id="2" name="Title 1">
            <a:extLst>
              <a:ext uri="{FF2B5EF4-FFF2-40B4-BE49-F238E27FC236}">
                <a16:creationId xmlns:a16="http://schemas.microsoft.com/office/drawing/2014/main" id="{231B4F1C-4EEB-4C51-A8DB-5F7E169F4F7C}"/>
              </a:ext>
            </a:extLst>
          </p:cNvPr>
          <p:cNvSpPr>
            <a:spLocks noGrp="1"/>
          </p:cNvSpPr>
          <p:nvPr>
            <p:ph type="title"/>
          </p:nvPr>
        </p:nvSpPr>
        <p:spPr>
          <a:xfrm>
            <a:off x="457200" y="125760"/>
            <a:ext cx="8229600" cy="1143000"/>
          </a:xfrm>
        </p:spPr>
        <p:txBody>
          <a:bodyPr/>
          <a:lstStyle/>
          <a:p>
            <a:r>
              <a:rPr lang="en-GB" dirty="0" smtClean="0"/>
              <a:t>Explain -How </a:t>
            </a:r>
            <a:r>
              <a:rPr lang="en-GB" dirty="0"/>
              <a:t>can we </a:t>
            </a:r>
            <a:r>
              <a:rPr lang="en-GB" dirty="0" smtClean="0"/>
              <a:t>develop &amp; monitor progress of these skills?</a:t>
            </a:r>
            <a:endParaRPr lang="en-GB" dirty="0"/>
          </a:p>
        </p:txBody>
      </p:sp>
      <p:sp>
        <p:nvSpPr>
          <p:cNvPr id="3" name="Content Placeholder 2">
            <a:extLst>
              <a:ext uri="{FF2B5EF4-FFF2-40B4-BE49-F238E27FC236}">
                <a16:creationId xmlns:a16="http://schemas.microsoft.com/office/drawing/2014/main" id="{4E46F81C-92DE-4D79-9784-4076946A0FB7}"/>
              </a:ext>
            </a:extLst>
          </p:cNvPr>
          <p:cNvSpPr>
            <a:spLocks noGrp="1"/>
          </p:cNvSpPr>
          <p:nvPr>
            <p:ph idx="1"/>
          </p:nvPr>
        </p:nvSpPr>
        <p:spPr>
          <a:xfrm>
            <a:off x="780728" y="1844824"/>
            <a:ext cx="8363272" cy="2828431"/>
          </a:xfrm>
        </p:spPr>
        <p:txBody>
          <a:bodyPr>
            <a:normAutofit/>
          </a:bodyPr>
          <a:lstStyle/>
          <a:p>
            <a:r>
              <a:rPr lang="en-GB" b="1" dirty="0">
                <a:solidFill>
                  <a:srgbClr val="002060"/>
                </a:solidFill>
              </a:rPr>
              <a:t>Monitoring of learning success requires reflection:– </a:t>
            </a:r>
          </a:p>
          <a:p>
            <a:r>
              <a:rPr lang="en-GB" b="1" dirty="0">
                <a:solidFill>
                  <a:srgbClr val="002060"/>
                </a:solidFill>
              </a:rPr>
              <a:t>How </a:t>
            </a:r>
            <a:r>
              <a:rPr lang="en-GB" b="1" dirty="0" smtClean="0">
                <a:solidFill>
                  <a:srgbClr val="002060"/>
                </a:solidFill>
              </a:rPr>
              <a:t>will I learn these skills, what methods of learning will be used?</a:t>
            </a:r>
            <a:endParaRPr lang="en-GB" b="1" dirty="0">
              <a:solidFill>
                <a:srgbClr val="002060"/>
              </a:solidFill>
            </a:endParaRPr>
          </a:p>
          <a:p>
            <a:r>
              <a:rPr lang="en-GB" b="1" dirty="0" smtClean="0">
                <a:solidFill>
                  <a:srgbClr val="002060"/>
                </a:solidFill>
              </a:rPr>
              <a:t>How are these skills specific to your goal?</a:t>
            </a:r>
            <a:endParaRPr lang="en-GB" b="1" dirty="0">
              <a:solidFill>
                <a:srgbClr val="002060"/>
              </a:solidFill>
            </a:endParaRPr>
          </a:p>
          <a:p>
            <a:r>
              <a:rPr lang="en-GB" b="1" dirty="0" smtClean="0">
                <a:solidFill>
                  <a:srgbClr val="002060"/>
                </a:solidFill>
              </a:rPr>
              <a:t>How to track </a:t>
            </a:r>
            <a:r>
              <a:rPr lang="en-GB" b="1" dirty="0">
                <a:solidFill>
                  <a:srgbClr val="002060"/>
                </a:solidFill>
              </a:rPr>
              <a:t>to </a:t>
            </a:r>
            <a:r>
              <a:rPr lang="en-GB" b="1" dirty="0" smtClean="0">
                <a:solidFill>
                  <a:srgbClr val="002060"/>
                </a:solidFill>
              </a:rPr>
              <a:t>progress of your learning? </a:t>
            </a:r>
          </a:p>
          <a:p>
            <a:endParaRPr lang="en-GB" b="1" dirty="0">
              <a:solidFill>
                <a:srgbClr val="002060"/>
              </a:solidFill>
            </a:endParaRPr>
          </a:p>
          <a:p>
            <a:endParaRPr lang="en-GB" b="1" dirty="0">
              <a:solidFill>
                <a:srgbClr val="002060"/>
              </a:solidFill>
            </a:endParaRPr>
          </a:p>
        </p:txBody>
      </p:sp>
      <p:sp>
        <p:nvSpPr>
          <p:cNvPr id="6" name="Title 1">
            <a:extLst>
              <a:ext uri="{FF2B5EF4-FFF2-40B4-BE49-F238E27FC236}">
                <a16:creationId xmlns:a16="http://schemas.microsoft.com/office/drawing/2014/main" id="{231B4F1C-4EEB-4C51-A8DB-5F7E169F4F7C}"/>
              </a:ext>
            </a:extLst>
          </p:cNvPr>
          <p:cNvSpPr txBox="1">
            <a:spLocks/>
          </p:cNvSpPr>
          <p:nvPr/>
        </p:nvSpPr>
        <p:spPr bwMode="black">
          <a:xfrm>
            <a:off x="457200" y="4005064"/>
            <a:ext cx="8229600" cy="114300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a:bodyPr>
          <a:lst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a:lstStyle>
          <a:p>
            <a:r>
              <a:rPr lang="en-GB" dirty="0" smtClean="0"/>
              <a:t>Conclusion- followed by references &amp; Appendix (copy of your questionnaires)</a:t>
            </a:r>
            <a:endParaRPr lang="en-GB" dirty="0"/>
          </a:p>
        </p:txBody>
      </p:sp>
    </p:spTree>
    <p:extLst>
      <p:ext uri="{BB962C8B-B14F-4D97-AF65-F5344CB8AC3E}">
        <p14:creationId xmlns:p14="http://schemas.microsoft.com/office/powerpoint/2010/main" val="36751345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a:t>
            </a:r>
            <a:endParaRPr lang="en-GB" dirty="0"/>
          </a:p>
        </p:txBody>
      </p:sp>
      <p:sp>
        <p:nvSpPr>
          <p:cNvPr id="3" name="Content Placeholder 2"/>
          <p:cNvSpPr>
            <a:spLocks noGrp="1"/>
          </p:cNvSpPr>
          <p:nvPr>
            <p:ph idx="1"/>
          </p:nvPr>
        </p:nvSpPr>
        <p:spPr/>
        <p:txBody>
          <a:bodyPr>
            <a:normAutofit fontScale="77500" lnSpcReduction="20000"/>
          </a:bodyPr>
          <a:lstStyle/>
          <a:p>
            <a:pPr marL="342900" indent="-342900">
              <a:buFont typeface="+mj-lt"/>
              <a:buAutoNum type="arabicPeriod"/>
            </a:pPr>
            <a:r>
              <a:rPr lang="en-GB" b="1" dirty="0"/>
              <a:t>Research-informed Literature </a:t>
            </a:r>
            <a:r>
              <a:rPr lang="en-GB" dirty="0" smtClean="0"/>
              <a:t>– 10 references (Harvard)</a:t>
            </a:r>
          </a:p>
          <a:p>
            <a:pPr marL="342900" indent="-342900">
              <a:buFont typeface="+mj-lt"/>
              <a:buAutoNum type="arabicPeriod"/>
            </a:pPr>
            <a:r>
              <a:rPr lang="en-GB" b="1" dirty="0"/>
              <a:t>Knowledge and Understanding of </a:t>
            </a:r>
            <a:r>
              <a:rPr lang="en-GB" b="1" dirty="0" smtClean="0"/>
              <a:t>Subject </a:t>
            </a:r>
            <a:r>
              <a:rPr lang="en-GB" dirty="0"/>
              <a:t>- demonstrate your knowledge of the relevant models and theories such as SWOT, SMART, KOLB, Johari </a:t>
            </a:r>
            <a:endParaRPr lang="en-GB" dirty="0" smtClean="0"/>
          </a:p>
          <a:p>
            <a:pPr marL="342900" indent="-342900">
              <a:buFont typeface="+mj-lt"/>
              <a:buAutoNum type="arabicPeriod"/>
            </a:pPr>
            <a:r>
              <a:rPr lang="en-GB" b="1" dirty="0"/>
              <a:t>Analysis</a:t>
            </a:r>
            <a:r>
              <a:rPr lang="en-GB" dirty="0"/>
              <a:t> </a:t>
            </a:r>
            <a:r>
              <a:rPr lang="en-GB" dirty="0" smtClean="0"/>
              <a:t>– Apply conversion strategies, Complete a Skills audit and Conduct </a:t>
            </a:r>
            <a:r>
              <a:rPr lang="en-GB" dirty="0"/>
              <a:t>at least two learning style questionnaires on self, drawing out best learning methods to improve one’s </a:t>
            </a:r>
            <a:r>
              <a:rPr lang="en-GB" dirty="0" smtClean="0"/>
              <a:t>skills</a:t>
            </a:r>
          </a:p>
          <a:p>
            <a:pPr marL="342900" indent="-342900">
              <a:buFont typeface="+mj-lt"/>
              <a:buAutoNum type="arabicPeriod"/>
            </a:pPr>
            <a:r>
              <a:rPr lang="en-GB" b="1" dirty="0"/>
              <a:t>Practical Application and Deployment - </a:t>
            </a:r>
            <a:r>
              <a:rPr lang="en-GB" dirty="0"/>
              <a:t>Apply all the learning from the </a:t>
            </a:r>
            <a:r>
              <a:rPr lang="en-GB" dirty="0" smtClean="0"/>
              <a:t>SMART/SWOT/ Skills audit </a:t>
            </a:r>
            <a:r>
              <a:rPr lang="en-GB" dirty="0"/>
              <a:t>and linking them to learning styles make a PDP specific to self with minimum three objectives to improve employability skills</a:t>
            </a:r>
          </a:p>
          <a:p>
            <a:pPr marL="342900" indent="-342900">
              <a:buFont typeface="+mj-lt"/>
              <a:buAutoNum type="arabicPeriod"/>
            </a:pPr>
            <a:r>
              <a:rPr lang="en-GB" b="1" dirty="0"/>
              <a:t>Skills for Professional Practice - </a:t>
            </a:r>
            <a:r>
              <a:rPr lang="en-GB" dirty="0"/>
              <a:t>Demonstrate effective formal report writing skills, with appropriate diagrams inserted where necessary and include all completed questionnaires in Appendix</a:t>
            </a:r>
          </a:p>
          <a:p>
            <a:endParaRPr lang="en-GB" dirty="0"/>
          </a:p>
          <a:p>
            <a:endParaRPr lang="en-GB" dirty="0" smtClean="0"/>
          </a:p>
          <a:p>
            <a:endParaRPr lang="en-GB" dirty="0"/>
          </a:p>
        </p:txBody>
      </p:sp>
    </p:spTree>
    <p:extLst>
      <p:ext uri="{BB962C8B-B14F-4D97-AF65-F5344CB8AC3E}">
        <p14:creationId xmlns:p14="http://schemas.microsoft.com/office/powerpoint/2010/main" val="1204410684"/>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TM10001115[[fn=Parcel]]</Template>
  <TotalTime>986</TotalTime>
  <Words>2846</Words>
  <Application>Microsoft Office PowerPoint</Application>
  <PresentationFormat>On-screen Show (4:3)</PresentationFormat>
  <Paragraphs>248</Paragraphs>
  <Slides>22</Slides>
  <Notes>9</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22</vt:i4>
      </vt:variant>
    </vt:vector>
  </HeadingPairs>
  <TitlesOfParts>
    <vt:vector size="32" baseType="lpstr">
      <vt:lpstr>ＭＳ Ｐゴシック</vt:lpstr>
      <vt:lpstr>Arial</vt:lpstr>
      <vt:lpstr>Calibri</vt:lpstr>
      <vt:lpstr>Calibri Light</vt:lpstr>
      <vt:lpstr>Gill Sans MT</vt:lpstr>
      <vt:lpstr>Symbol</vt:lpstr>
      <vt:lpstr>Times New Roman</vt:lpstr>
      <vt:lpstr>Parcel</vt:lpstr>
      <vt:lpstr>Office Theme</vt:lpstr>
      <vt:lpstr>1_Office Theme</vt:lpstr>
      <vt:lpstr>CertHE Skills for the Workplace Module: BMSW4005</vt:lpstr>
      <vt:lpstr>LEVEL 4 ASSESSMENT Guidance </vt:lpstr>
      <vt:lpstr>Component one (C1) </vt:lpstr>
      <vt:lpstr>Report Layout</vt:lpstr>
      <vt:lpstr>Introduction</vt:lpstr>
      <vt:lpstr>Main findings</vt:lpstr>
      <vt:lpstr>7 Habits under an effective living framework of accomplishment, connection and growth – Stephen Covey</vt:lpstr>
      <vt:lpstr>Smart </vt:lpstr>
      <vt:lpstr>Swot &amp; conversion/ tows</vt:lpstr>
      <vt:lpstr>Example of SWOT conversions</vt:lpstr>
      <vt:lpstr>explore Employability – A Definition</vt:lpstr>
      <vt:lpstr>Analyse own Skills audie</vt:lpstr>
      <vt:lpstr>Key Questions</vt:lpstr>
      <vt:lpstr>The Johari Window (Luft and Ingham, 1955)</vt:lpstr>
      <vt:lpstr>Practical example of Johari</vt:lpstr>
      <vt:lpstr>Stages of Skill Development</vt:lpstr>
      <vt:lpstr>Example of 4C’s model</vt:lpstr>
      <vt:lpstr>How do you learn these skills</vt:lpstr>
      <vt:lpstr>PowerPoint Presentation</vt:lpstr>
      <vt:lpstr>Personal Development Plans</vt:lpstr>
      <vt:lpstr>Explain -How can we develop &amp; monitor progress of these skills?</vt:lpstr>
      <vt:lpstr>Marking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34</cp:revision>
  <cp:lastPrinted>2018-02-13T17:41:22Z</cp:lastPrinted>
  <dcterms:created xsi:type="dcterms:W3CDTF">2015-04-14T15:21:28Z</dcterms:created>
  <dcterms:modified xsi:type="dcterms:W3CDTF">2021-02-21T12:13:32Z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