
<file path=[Content_Types].xml><?xml version="1.0" encoding="utf-8"?>
<Types xmlns="http://schemas.openxmlformats.org/package/2006/content-types">
  <Default ContentType="image/png" Extension="png"/>
  <Default ContentType="application/vnd.openxmlformats-package.relationships+xml" Extension="rels"/>
  <Default ContentType="application/xml" Extension="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notesSlide+xml" PartName="/ppt/notesSlides/notesSlide12.xml"/>
  <Override ContentType="application/vnd.openxmlformats-officedocument.presentationml.notesSlide+xml" PartName="/ppt/notesSlides/notesSlide13.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arget="ppt/presentation.xml" Type="http://schemas.openxmlformats.org/officeDocument/2006/relationships/officeDocument"/></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aveSubsetFonts="1" strictFirstAndLastChars="0">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Lst>
  <p:sldSz cx="9144000" cy="5143500"/>
  <p:notesSz cx="6858000" cy="9144000"/>
  <p:defaultText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d="100" n="100"/>
          <a:sy d="100" n="100"/>
        </p:scale>
        <p:origin x="0" y="0"/>
      </p:cViewPr>
      <p:guideLst>
        <p:guide orient="horz" pos="1620"/>
        <p:guide pos="2880"/>
      </p:guideLst>
    </p:cSldViewPr>
  </p:slideViewPr>
</p:viewPr>
</file>

<file path=ppt/_rels/presentation.xml.rels><?xml version="1.0" encoding="UTF-8" standalone="yes"?><Relationships xmlns="http://schemas.openxmlformats.org/package/2006/relationships"><Relationship Id="rId19" Target="slides/slide14.xml" Type="http://schemas.openxmlformats.org/officeDocument/2006/relationships/slide"/><Relationship Id="rId18" Target="slides/slide13.xml" Type="http://schemas.openxmlformats.org/officeDocument/2006/relationships/slide"/><Relationship Id="rId17" Target="slides/slide12.xml" Type="http://schemas.openxmlformats.org/officeDocument/2006/relationships/slide"/><Relationship Id="rId16" Target="slides/slide11.xml" Type="http://schemas.openxmlformats.org/officeDocument/2006/relationships/slide"/><Relationship Id="rId15" Target="slides/slide10.xml" Type="http://schemas.openxmlformats.org/officeDocument/2006/relationships/slide"/><Relationship Id="rId14" Target="slides/slide9.xml" Type="http://schemas.openxmlformats.org/officeDocument/2006/relationships/slide"/><Relationship Id="rId13" Target="slides/slide8.xml" Type="http://schemas.openxmlformats.org/officeDocument/2006/relationships/slide"/><Relationship Id="rId12" Target="slides/slide7.xml" Type="http://schemas.openxmlformats.org/officeDocument/2006/relationships/slide"/><Relationship Id="rId11" Target="slides/slide6.xml" Type="http://schemas.openxmlformats.org/officeDocument/2006/relationships/slide"/><Relationship Id="rId10" Target="slides/slide5.xml" Type="http://schemas.openxmlformats.org/officeDocument/2006/relationships/slide"/><Relationship Id="rId9" Target="slides/slide4.xml" Type="http://schemas.openxmlformats.org/officeDocument/2006/relationships/slide"/><Relationship Id="rId8" Target="slides/slide3.xml" Type="http://schemas.openxmlformats.org/officeDocument/2006/relationships/slide"/><Relationship Id="rId7" Target="slides/slide2.xml" Type="http://schemas.openxmlformats.org/officeDocument/2006/relationships/slide"/><Relationship Id="rId6" Target="slides/slide1.xml" Type="http://schemas.openxmlformats.org/officeDocument/2006/relationships/slide"/><Relationship Id="rId5" Target="notesMasters/notesMaster1.xml" Type="http://schemas.openxmlformats.org/officeDocument/2006/relationships/notesMaster"/><Relationship Id="rId4" Target="slideMasters/slideMaster1.xml" Type="http://schemas.openxmlformats.org/officeDocument/2006/relationships/slideMaster"/><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4" name="Google Shape;4;n"/>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lvl1pPr algn="l" indent="-298450" lvl="0" marL="457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1pPr>
            <a:lvl2pPr algn="l" indent="-298450" lvl="1" marL="914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2pPr>
            <a:lvl3pPr algn="l" indent="-298450" lvl="2" marL="1371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3pPr>
            <a:lvl4pPr algn="l" indent="-298450" lvl="3" marL="1828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4pPr>
            <a:lvl5pPr algn="l" indent="-298450" lvl="4" marL="22860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5pPr>
            <a:lvl6pPr algn="l" indent="-298450" lvl="5" marL="27432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6pPr>
            <a:lvl7pPr algn="l" indent="-298450" lvl="6" marL="32004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7pPr>
            <a:lvl8pPr algn="l" indent="-298450" lvl="7" marL="36576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8pPr>
            <a:lvl9pPr algn="l" indent="-298450" lvl="8" marL="4114800" marR="0" rtl="0">
              <a:lnSpc>
                <a:spcPct val="100000"/>
              </a:lnSpc>
              <a:spcBef>
                <a:spcPts val="0"/>
              </a:spcBef>
              <a:spcAft>
                <a:spcPts val="0"/>
              </a:spcAft>
              <a:buClr>
                <a:srgbClr val="000000"/>
              </a:buClr>
              <a:buSzPts val="1100"/>
              <a:buFont typeface="Arial"/>
              <a:buChar char="■"/>
              <a:defRPr b="0" cap="none" i="0" strike="noStrike" sz="1100" u="non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folHlink="folHlink" hlink="hlink" tx1="dk1" tx2="lt2"/>
  <p:notes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5.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6.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7.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8.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9.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0.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1.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2.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3.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_rels/notesSlide14.xml.rels><?xml version="1.0" encoding="UTF-8" standalone="yes"?><Relationships xmlns="http://schemas.openxmlformats.org/package/2006/relationships"><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52" name="Google Shape;52;p1: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9" name="Shape 59"/>
        <p:cNvGrpSpPr/>
        <p:nvPr/>
      </p:nvGrpSpPr>
      <p:grpSpPr>
        <a:xfrm>
          <a:off x="0" y="0"/>
          <a:ext cx="0" cy="0"/>
          <a:chOff x="0" y="0"/>
          <a:chExt cx="0" cy="0"/>
        </a:xfrm>
      </p:grpSpPr>
      <p:sp>
        <p:nvSpPr>
          <p:cNvPr id="60" name="Google Shape;60;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1" name="Google Shape;61;p2: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rPr altLang="en"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6" name="Shape 66"/>
        <p:cNvGrpSpPr/>
        <p:nvPr/>
      </p:nvGrpSpPr>
      <p:grpSpPr>
        <a:xfrm>
          <a:off x="0" y="0"/>
          <a:ext cx="0" cy="0"/>
          <a:chOff x="0" y="0"/>
          <a:chExt cx="0" cy="0"/>
        </a:xfrm>
      </p:grpSpPr>
      <p:sp>
        <p:nvSpPr>
          <p:cNvPr id="67" name="Google Shape;67;p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68" name="Google Shape;68;p3: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rPr altLang="en" lang="en" sz="1200">
                <a:solidFill>
                  <a:srgbClr val="222222"/>
                </a:solidFill>
                <a:latin typeface="Times New Roman"/>
                <a:ea typeface="Times New Roman"/>
                <a:cs typeface="Times New Roman"/>
                <a:sym typeface="Times New Roman"/>
              </a:rPr>
              <a:t> </a:t>
            </a:r>
            <a:endParaRPr>
              <a:solidFill>
                <a:srgbClr val="222222"/>
              </a:solidFill>
              <a:latin typeface="Times New Roman"/>
              <a:ea typeface="Times New Roman"/>
              <a:cs typeface="Times New Roman"/>
              <a:sym typeface="Times New Roman"/>
            </a:endParaRPr>
          </a:p>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75" name="Google Shape;75;p4: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rPr altLang="en"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4" name="Shape 94"/>
        <p:cNvGrpSpPr/>
        <p:nvPr/>
      </p:nvGrpSpPr>
      <p:grpSpPr>
        <a:xfrm>
          <a:off x="0" y="0"/>
          <a:ext cx="0" cy="0"/>
          <a:chOff x="0" y="0"/>
          <a:chExt cx="0" cy="0"/>
        </a:xfrm>
      </p:grpSpPr>
      <p:sp>
        <p:nvSpPr>
          <p:cNvPr id="95" name="Google Shape;95;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96" name="Google Shape;96;p7: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7" name="Shape 87"/>
        <p:cNvGrpSpPr/>
        <p:nvPr/>
      </p:nvGrpSpPr>
      <p:grpSpPr>
        <a:xfrm>
          <a:off x="0" y="0"/>
          <a:ext cx="0" cy="0"/>
          <a:chOff x="0" y="0"/>
          <a:chExt cx="0" cy="0"/>
        </a:xfrm>
      </p:grpSpPr>
      <p:sp>
        <p:nvSpPr>
          <p:cNvPr id="88" name="Google Shape;88;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9" name="Google Shape;89;p6: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0" name="Shape 80"/>
        <p:cNvGrpSpPr/>
        <p:nvPr/>
      </p:nvGrpSpPr>
      <p:grpSpPr>
        <a:xfrm>
          <a:off x="0" y="0"/>
          <a:ext cx="0" cy="0"/>
          <a:chOff x="0" y="0"/>
          <a:chExt cx="0" cy="0"/>
        </a:xfrm>
      </p:grpSpPr>
      <p:sp>
        <p:nvSpPr>
          <p:cNvPr id="81" name="Google Shape;81;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82" name="Google Shape;82;p5: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9" name="Shape 109"/>
        <p:cNvGrpSpPr/>
        <p:nvPr/>
      </p:nvGrpSpPr>
      <p:grpSpPr>
        <a:xfrm>
          <a:off x="0" y="0"/>
          <a:ext cx="0" cy="0"/>
          <a:chOff x="0" y="0"/>
          <a:chExt cx="0" cy="0"/>
        </a:xfrm>
      </p:grpSpPr>
      <p:sp>
        <p:nvSpPr>
          <p:cNvPr id="110" name="Google Shape;110;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1" name="Google Shape;111;p9: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1" name="Shape 101"/>
        <p:cNvGrpSpPr/>
        <p:nvPr/>
      </p:nvGrpSpPr>
      <p:grpSpPr>
        <a:xfrm>
          <a:off x="0" y="0"/>
          <a:ext cx="0" cy="0"/>
          <a:chOff x="0" y="0"/>
          <a:chExt cx="0" cy="0"/>
        </a:xfrm>
      </p:grpSpPr>
      <p:sp>
        <p:nvSpPr>
          <p:cNvPr id="102" name="Google Shape;102;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03" name="Google Shape;103;p8: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18" name="Google Shape;118;p10: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25" name="Google Shape;125;p11: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32" name="Google Shape;132;p12: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1200"/>
              </a:spcBef>
              <a:spcAft>
                <a:spcPts val="0"/>
              </a:spcAft>
              <a:buClr>
                <a:schemeClr val="dk1"/>
              </a:buClr>
              <a:buSzPts val="1100"/>
              <a:buFont typeface="Arial"/>
              <a:buNone/>
            </a:pPr>
            <a:r>
              <a:t/>
            </a:r>
            <a:endParaRPr sz="1200">
              <a:solidFill>
                <a:schemeClr val="dk1"/>
              </a:solidFill>
              <a:latin typeface="Times New Roman"/>
              <a:ea typeface="Times New Roman"/>
              <a:cs typeface="Times New Roman"/>
              <a:sym typeface="Times New Roman"/>
            </a:endParaRPr>
          </a:p>
          <a:p>
            <a:pPr algn="l" indent="0" lvl="0" marL="0" rtl="0">
              <a:lnSpc>
                <a:spcPct val="100000"/>
              </a:lnSpc>
              <a:spcBef>
                <a:spcPts val="120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39" name="Google Shape;139;p13: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3" name="Shape 143"/>
        <p:cNvGrpSpPr/>
        <p:nvPr/>
      </p:nvGrpSpPr>
      <p:grpSpPr>
        <a:xfrm>
          <a:off x="0" y="0"/>
          <a:ext cx="0" cy="0"/>
          <a:chOff x="0" y="0"/>
          <a:chExt cx="0" cy="0"/>
        </a:xfrm>
      </p:grpSpPr>
      <p:sp>
        <p:nvSpPr>
          <p:cNvPr id="144" name="Google Shape;144;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type="none" w="sm"/>
            <a:tailEnd len="sm" type="none" w="sm"/>
          </a:ln>
        </p:spPr>
      </p:sp>
      <p:sp>
        <p:nvSpPr>
          <p:cNvPr id="145" name="Google Shape;145;p14:notes"/>
          <p:cNvSpPr txBox="1"/>
          <p:nvPr>
            <p:ph idx="1" type="body"/>
          </p:nvPr>
        </p:nvSpPr>
        <p:spPr>
          <a:xfrm>
            <a:off x="685800" y="4343400"/>
            <a:ext cx="5486400" cy="4114800"/>
          </a:xfrm>
          <a:prstGeom prst="rect">
            <a:avLst/>
          </a:prstGeom>
          <a:noFill/>
          <a:ln>
            <a:noFill/>
          </a:ln>
        </p:spPr>
        <p:txBody>
          <a:bodyPr anchor="t" anchorCtr="0" bIns="91425" lIns="91425" numCol="1" rIns="91425" spcFirstLastPara="1" tIns="91425" wrap="square">
            <a:noAutofit/>
          </a:bodyPr>
          <a:lstStyle/>
          <a:p>
            <a:pPr algn="l" indent="0" lvl="0" marL="0" rtl="0">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5200"/>
              <a:buNone/>
              <a:defRPr sz="5200"/>
            </a:lvl1pPr>
            <a:lvl2pPr algn="ctr" lvl="1">
              <a:lnSpc>
                <a:spcPct val="100000"/>
              </a:lnSpc>
              <a:spcBef>
                <a:spcPts val="0"/>
              </a:spcBef>
              <a:spcAft>
                <a:spcPts val="0"/>
              </a:spcAft>
              <a:buSzPts val="5200"/>
              <a:buNone/>
              <a:defRPr sz="5200"/>
            </a:lvl2pPr>
            <a:lvl3pPr algn="ctr" lvl="2">
              <a:lnSpc>
                <a:spcPct val="100000"/>
              </a:lnSpc>
              <a:spcBef>
                <a:spcPts val="0"/>
              </a:spcBef>
              <a:spcAft>
                <a:spcPts val="0"/>
              </a:spcAft>
              <a:buSzPts val="5200"/>
              <a:buNone/>
              <a:defRPr sz="5200"/>
            </a:lvl3pPr>
            <a:lvl4pPr algn="ctr" lvl="3">
              <a:lnSpc>
                <a:spcPct val="100000"/>
              </a:lnSpc>
              <a:spcBef>
                <a:spcPts val="0"/>
              </a:spcBef>
              <a:spcAft>
                <a:spcPts val="0"/>
              </a:spcAft>
              <a:buSzPts val="5200"/>
              <a:buNone/>
              <a:defRPr sz="5200"/>
            </a:lvl4pPr>
            <a:lvl5pPr algn="ctr" lvl="4">
              <a:lnSpc>
                <a:spcPct val="100000"/>
              </a:lnSpc>
              <a:spcBef>
                <a:spcPts val="0"/>
              </a:spcBef>
              <a:spcAft>
                <a:spcPts val="0"/>
              </a:spcAft>
              <a:buSzPts val="5200"/>
              <a:buNone/>
              <a:defRPr sz="5200"/>
            </a:lvl5pPr>
            <a:lvl6pPr algn="ctr" lvl="5">
              <a:lnSpc>
                <a:spcPct val="100000"/>
              </a:lnSpc>
              <a:spcBef>
                <a:spcPts val="0"/>
              </a:spcBef>
              <a:spcAft>
                <a:spcPts val="0"/>
              </a:spcAft>
              <a:buSzPts val="5200"/>
              <a:buNone/>
              <a:defRPr sz="5200"/>
            </a:lvl6pPr>
            <a:lvl7pPr algn="ctr" lvl="6">
              <a:lnSpc>
                <a:spcPct val="100000"/>
              </a:lnSpc>
              <a:spcBef>
                <a:spcPts val="0"/>
              </a:spcBef>
              <a:spcAft>
                <a:spcPts val="0"/>
              </a:spcAft>
              <a:buSzPts val="5200"/>
              <a:buNone/>
              <a:defRPr sz="5200"/>
            </a:lvl7pPr>
            <a:lvl8pPr algn="ctr" lvl="7">
              <a:lnSpc>
                <a:spcPct val="100000"/>
              </a:lnSpc>
              <a:spcBef>
                <a:spcPts val="0"/>
              </a:spcBef>
              <a:spcAft>
                <a:spcPts val="0"/>
              </a:spcAft>
              <a:buSzPts val="5200"/>
              <a:buNone/>
              <a:defRPr sz="5200"/>
            </a:lvl8pPr>
            <a:lvl9pPr algn="ctr" lvl="8">
              <a:lnSpc>
                <a:spcPct val="100000"/>
              </a:lnSpc>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a:noFill/>
          <a:ln>
            <a:noFill/>
          </a:ln>
        </p:spPr>
        <p:txBody>
          <a:bodyPr anchor="t" anchorCtr="0" bIns="91425" lIns="91425" numCol="1" rIns="91425" spcFirstLastPara="1" tIns="91425" wrap="square">
            <a:normAutofit/>
          </a:bodyPr>
          <a:lstStyle>
            <a:lvl1pPr algn="ctr" lvl="0">
              <a:lnSpc>
                <a:spcPct val="100000"/>
              </a:lnSpc>
              <a:spcBef>
                <a:spcPts val="0"/>
              </a:spcBef>
              <a:spcAft>
                <a:spcPts val="0"/>
              </a:spcAft>
              <a:buSzPts val="2800"/>
              <a:buNone/>
              <a:defRPr sz="2800"/>
            </a:lvl1pPr>
            <a:lvl2pPr algn="ctr" lvl="1">
              <a:lnSpc>
                <a:spcPct val="100000"/>
              </a:lnSpc>
              <a:spcBef>
                <a:spcPts val="0"/>
              </a:spcBef>
              <a:spcAft>
                <a:spcPts val="0"/>
              </a:spcAft>
              <a:buSzPts val="2800"/>
              <a:buNone/>
              <a:defRPr sz="2800"/>
            </a:lvl2pPr>
            <a:lvl3pPr algn="ctr" lvl="2">
              <a:lnSpc>
                <a:spcPct val="100000"/>
              </a:lnSpc>
              <a:spcBef>
                <a:spcPts val="0"/>
              </a:spcBef>
              <a:spcAft>
                <a:spcPts val="0"/>
              </a:spcAft>
              <a:buSzPts val="2800"/>
              <a:buNone/>
              <a:defRPr sz="2800"/>
            </a:lvl3pPr>
            <a:lvl4pPr algn="ctr" lvl="3">
              <a:lnSpc>
                <a:spcPct val="100000"/>
              </a:lnSpc>
              <a:spcBef>
                <a:spcPts val="0"/>
              </a:spcBef>
              <a:spcAft>
                <a:spcPts val="0"/>
              </a:spcAft>
              <a:buSzPts val="2800"/>
              <a:buNone/>
              <a:defRPr sz="2800"/>
            </a:lvl4pPr>
            <a:lvl5pPr algn="ctr" lvl="4">
              <a:lnSpc>
                <a:spcPct val="100000"/>
              </a:lnSpc>
              <a:spcBef>
                <a:spcPts val="0"/>
              </a:spcBef>
              <a:spcAft>
                <a:spcPts val="0"/>
              </a:spcAft>
              <a:buSzPts val="2800"/>
              <a:buNone/>
              <a:defRPr sz="2800"/>
            </a:lvl5pPr>
            <a:lvl6pPr algn="ctr" lvl="5">
              <a:lnSpc>
                <a:spcPct val="100000"/>
              </a:lnSpc>
              <a:spcBef>
                <a:spcPts val="0"/>
              </a:spcBef>
              <a:spcAft>
                <a:spcPts val="0"/>
              </a:spcAft>
              <a:buSzPts val="2800"/>
              <a:buNone/>
              <a:defRPr sz="2800"/>
            </a:lvl6pPr>
            <a:lvl7pPr algn="ctr" lvl="6">
              <a:lnSpc>
                <a:spcPct val="100000"/>
              </a:lnSpc>
              <a:spcBef>
                <a:spcPts val="0"/>
              </a:spcBef>
              <a:spcAft>
                <a:spcPts val="0"/>
              </a:spcAft>
              <a:buSzPts val="2800"/>
              <a:buNone/>
              <a:defRPr sz="2800"/>
            </a:lvl7pPr>
            <a:lvl8pPr algn="ctr" lvl="7">
              <a:lnSpc>
                <a:spcPct val="100000"/>
              </a:lnSpc>
              <a:spcBef>
                <a:spcPts val="0"/>
              </a:spcBef>
              <a:spcAft>
                <a:spcPts val="0"/>
              </a:spcAft>
              <a:buSzPts val="2800"/>
              <a:buNone/>
              <a:defRPr sz="2800"/>
            </a:lvl8pPr>
            <a:lvl9pPr algn="ctr" lvl="8">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3" name="Shape 13"/>
        <p:cNvGrpSpPr/>
        <p:nvPr/>
      </p:nvGrpSpPr>
      <p:grpSpPr>
        <a:xfrm>
          <a:off x="0" y="0"/>
          <a:ext cx="0" cy="0"/>
          <a:chOff x="0" y="0"/>
          <a:chExt cx="0" cy="0"/>
        </a:xfrm>
      </p:grpSpPr>
      <p:sp>
        <p:nvSpPr>
          <p:cNvPr id="14" name="Google Shape;14;p3"/>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p:txBody>
      </p:sp>
      <p:sp>
        <p:nvSpPr>
          <p:cNvPr id="15" name="Google Shape;15;p3"/>
          <p:cNvSpPr txBox="1"/>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0"/>
              </a:spcBef>
              <a:spcAft>
                <a:spcPts val="0"/>
              </a:spcAft>
              <a:buSzPts val="1400"/>
              <a:buChar char="○"/>
              <a:defRPr/>
            </a:lvl2pPr>
            <a:lvl3pPr algn="l" indent="-317500" lvl="2" marL="1371600">
              <a:lnSpc>
                <a:spcPct val="115000"/>
              </a:lnSpc>
              <a:spcBef>
                <a:spcPts val="0"/>
              </a:spcBef>
              <a:spcAft>
                <a:spcPts val="0"/>
              </a:spcAft>
              <a:buSzPts val="1400"/>
              <a:buChar char="■"/>
              <a:defRPr/>
            </a:lvl3pPr>
            <a:lvl4pPr algn="l" indent="-317500" lvl="3" marL="1828800">
              <a:lnSpc>
                <a:spcPct val="115000"/>
              </a:lnSpc>
              <a:spcBef>
                <a:spcPts val="0"/>
              </a:spcBef>
              <a:spcAft>
                <a:spcPts val="0"/>
              </a:spcAft>
              <a:buSzPts val="1400"/>
              <a:buChar char="●"/>
              <a:defRPr/>
            </a:lvl4pPr>
            <a:lvl5pPr algn="l" indent="-317500" lvl="4" marL="2286000">
              <a:lnSpc>
                <a:spcPct val="115000"/>
              </a:lnSpc>
              <a:spcBef>
                <a:spcPts val="0"/>
              </a:spcBef>
              <a:spcAft>
                <a:spcPts val="0"/>
              </a:spcAft>
              <a:buSzPts val="1400"/>
              <a:buChar char="○"/>
              <a:defRPr/>
            </a:lvl5pPr>
            <a:lvl6pPr algn="l" indent="-317500" lvl="5" marL="2743200">
              <a:lnSpc>
                <a:spcPct val="115000"/>
              </a:lnSpc>
              <a:spcBef>
                <a:spcPts val="0"/>
              </a:spcBef>
              <a:spcAft>
                <a:spcPts val="0"/>
              </a:spcAft>
              <a:buSzPts val="1400"/>
              <a:buChar char="■"/>
              <a:defRPr/>
            </a:lvl6pPr>
            <a:lvl7pPr algn="l" indent="-317500" lvl="6" marL="3200400">
              <a:lnSpc>
                <a:spcPct val="115000"/>
              </a:lnSpc>
              <a:spcBef>
                <a:spcPts val="0"/>
              </a:spcBef>
              <a:spcAft>
                <a:spcPts val="0"/>
              </a:spcAft>
              <a:buSzPts val="1400"/>
              <a:buChar char="●"/>
              <a:defRPr/>
            </a:lvl7pPr>
            <a:lvl8pPr algn="l" indent="-317500" lvl="7" marL="3657600">
              <a:lnSpc>
                <a:spcPct val="115000"/>
              </a:lnSpc>
              <a:spcBef>
                <a:spcPts val="0"/>
              </a:spcBef>
              <a:spcAft>
                <a:spcPts val="0"/>
              </a:spcAft>
              <a:buSzPts val="1400"/>
              <a:buChar char="○"/>
              <a:defRPr/>
            </a:lvl8pPr>
            <a:lvl9pPr algn="l" indent="-317500" lvl="8" marL="4114800">
              <a:lnSpc>
                <a:spcPct val="115000"/>
              </a:lnSpc>
              <a:spcBef>
                <a:spcPts val="0"/>
              </a:spcBef>
              <a:spcAft>
                <a:spcPts val="0"/>
              </a:spcAft>
              <a:buSzPts val="1400"/>
              <a:buChar char="■"/>
              <a:defRPr/>
            </a:lvl9pPr>
          </a:lstStyle>
          <a:p/>
        </p:txBody>
      </p:sp>
      <p:sp>
        <p:nvSpPr>
          <p:cNvPr id="16" name="Google Shape;16;p3"/>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7" name="Shape 17"/>
        <p:cNvGrpSpPr/>
        <p:nvPr/>
      </p:nvGrpSpPr>
      <p:grpSpPr>
        <a:xfrm>
          <a:off x="0" y="0"/>
          <a:ext cx="0" cy="0"/>
          <a:chOff x="0" y="0"/>
          <a:chExt cx="0" cy="0"/>
        </a:xfrm>
      </p:grpSpPr>
      <p:sp>
        <p:nvSpPr>
          <p:cNvPr id="18" name="Google Shape;18;p4"/>
          <p:cNvSpPr txBox="1"/>
          <p:nvPr>
            <p:ph type="title"/>
          </p:nvPr>
        </p:nvSpPr>
        <p:spPr>
          <a:xfrm>
            <a:off x="311700" y="2150850"/>
            <a:ext cx="8520600" cy="841800"/>
          </a:xfrm>
          <a:prstGeom prst="rect">
            <a:avLst/>
          </a:prstGeom>
          <a:noFill/>
          <a:ln>
            <a:noFill/>
          </a:ln>
        </p:spPr>
        <p:txBody>
          <a:bodyPr anchor="ctr" anchorCtr="0" bIns="91425" lIns="91425" numCol="1" rIns="91425" spcFirstLastPara="1" tIns="91425" wrap="square">
            <a:normAutofit/>
          </a:bodyPr>
          <a:lstStyle>
            <a:lvl1pPr algn="ctr" lvl="0">
              <a:lnSpc>
                <a:spcPct val="100000"/>
              </a:lnSpc>
              <a:spcBef>
                <a:spcPts val="0"/>
              </a:spcBef>
              <a:spcAft>
                <a:spcPts val="0"/>
              </a:spcAft>
              <a:buSzPts val="3600"/>
              <a:buNone/>
              <a:defRPr sz="3600"/>
            </a:lvl1pPr>
            <a:lvl2pPr algn="ctr" lvl="1">
              <a:lnSpc>
                <a:spcPct val="100000"/>
              </a:lnSpc>
              <a:spcBef>
                <a:spcPts val="0"/>
              </a:spcBef>
              <a:spcAft>
                <a:spcPts val="0"/>
              </a:spcAft>
              <a:buSzPts val="3600"/>
              <a:buNone/>
              <a:defRPr sz="3600"/>
            </a:lvl2pPr>
            <a:lvl3pPr algn="ctr" lvl="2">
              <a:lnSpc>
                <a:spcPct val="100000"/>
              </a:lnSpc>
              <a:spcBef>
                <a:spcPts val="0"/>
              </a:spcBef>
              <a:spcAft>
                <a:spcPts val="0"/>
              </a:spcAft>
              <a:buSzPts val="3600"/>
              <a:buNone/>
              <a:defRPr sz="3600"/>
            </a:lvl3pPr>
            <a:lvl4pPr algn="ctr" lvl="3">
              <a:lnSpc>
                <a:spcPct val="100000"/>
              </a:lnSpc>
              <a:spcBef>
                <a:spcPts val="0"/>
              </a:spcBef>
              <a:spcAft>
                <a:spcPts val="0"/>
              </a:spcAft>
              <a:buSzPts val="3600"/>
              <a:buNone/>
              <a:defRPr sz="3600"/>
            </a:lvl4pPr>
            <a:lvl5pPr algn="ctr" lvl="4">
              <a:lnSpc>
                <a:spcPct val="100000"/>
              </a:lnSpc>
              <a:spcBef>
                <a:spcPts val="0"/>
              </a:spcBef>
              <a:spcAft>
                <a:spcPts val="0"/>
              </a:spcAft>
              <a:buSzPts val="3600"/>
              <a:buNone/>
              <a:defRPr sz="3600"/>
            </a:lvl5pPr>
            <a:lvl6pPr algn="ctr" lvl="5">
              <a:lnSpc>
                <a:spcPct val="100000"/>
              </a:lnSpc>
              <a:spcBef>
                <a:spcPts val="0"/>
              </a:spcBef>
              <a:spcAft>
                <a:spcPts val="0"/>
              </a:spcAft>
              <a:buSzPts val="3600"/>
              <a:buNone/>
              <a:defRPr sz="3600"/>
            </a:lvl6pPr>
            <a:lvl7pPr algn="ctr" lvl="6">
              <a:lnSpc>
                <a:spcPct val="100000"/>
              </a:lnSpc>
              <a:spcBef>
                <a:spcPts val="0"/>
              </a:spcBef>
              <a:spcAft>
                <a:spcPts val="0"/>
              </a:spcAft>
              <a:buSzPts val="3600"/>
              <a:buNone/>
              <a:defRPr sz="3600"/>
            </a:lvl7pPr>
            <a:lvl8pPr algn="ctr" lvl="7">
              <a:lnSpc>
                <a:spcPct val="100000"/>
              </a:lnSpc>
              <a:spcBef>
                <a:spcPts val="0"/>
              </a:spcBef>
              <a:spcAft>
                <a:spcPts val="0"/>
              </a:spcAft>
              <a:buSzPts val="3600"/>
              <a:buNone/>
              <a:defRPr sz="3600"/>
            </a:lvl8pPr>
            <a:lvl9pPr algn="ctr" lvl="8">
              <a:lnSpc>
                <a:spcPct val="100000"/>
              </a:lnSpc>
              <a:spcBef>
                <a:spcPts val="0"/>
              </a:spcBef>
              <a:spcAft>
                <a:spcPts val="0"/>
              </a:spcAft>
              <a:buSzPts val="3600"/>
              <a:buNone/>
              <a:defRPr sz="3600"/>
            </a:lvl9pPr>
          </a:lstStyle>
          <a:p/>
        </p:txBody>
      </p:sp>
      <p:sp>
        <p:nvSpPr>
          <p:cNvPr id="19" name="Google Shape;19;p4"/>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a:noFill/>
          <a:ln>
            <a:noFill/>
          </a:ln>
        </p:spPr>
        <p:txBody>
          <a:bodyPr anchor="t" anchorCtr="0" bIns="91425" lIns="91425" numCol="1" rIns="91425" spcFirstLastPara="1" tIns="91425" wrap="square">
            <a:normAutofit/>
          </a:bodyPr>
          <a:lstStyle>
            <a:lvl1pPr algn="l" indent="-317500" lvl="0" marL="457200">
              <a:lnSpc>
                <a:spcPct val="115000"/>
              </a:lnSpc>
              <a:spcBef>
                <a:spcPts val="0"/>
              </a:spcBef>
              <a:spcAft>
                <a:spcPts val="0"/>
              </a:spcAft>
              <a:buSzPts val="1400"/>
              <a:buChar char="●"/>
              <a:defRPr sz="14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a:lnSpc>
                <a:spcPct val="100000"/>
              </a:lnSpc>
              <a:spcBef>
                <a:spcPts val="0"/>
              </a:spcBef>
              <a:spcAft>
                <a:spcPts val="0"/>
              </a:spcAft>
              <a:buSzPts val="2800"/>
              <a:buNone/>
              <a:defRPr/>
            </a:lvl1pPr>
            <a:lvl2pPr algn="l" lvl="1">
              <a:lnSpc>
                <a:spcPct val="100000"/>
              </a:lnSpc>
              <a:spcBef>
                <a:spcPts val="0"/>
              </a:spcBef>
              <a:spcAft>
                <a:spcPts val="0"/>
              </a:spcAft>
              <a:buSzPts val="2800"/>
              <a:buNone/>
              <a:defRPr/>
            </a:lvl2pPr>
            <a:lvl3pPr algn="l" lvl="2">
              <a:lnSpc>
                <a:spcPct val="100000"/>
              </a:lnSpc>
              <a:spcBef>
                <a:spcPts val="0"/>
              </a:spcBef>
              <a:spcAft>
                <a:spcPts val="0"/>
              </a:spcAft>
              <a:buSzPts val="2800"/>
              <a:buNone/>
              <a:defRPr/>
            </a:lvl3pPr>
            <a:lvl4pPr algn="l" lvl="3">
              <a:lnSpc>
                <a:spcPct val="100000"/>
              </a:lnSpc>
              <a:spcBef>
                <a:spcPts val="0"/>
              </a:spcBef>
              <a:spcAft>
                <a:spcPts val="0"/>
              </a:spcAft>
              <a:buSzPts val="2800"/>
              <a:buNone/>
              <a:defRPr/>
            </a:lvl4pPr>
            <a:lvl5pPr algn="l" lvl="4">
              <a:lnSpc>
                <a:spcPct val="100000"/>
              </a:lnSpc>
              <a:spcBef>
                <a:spcPts val="0"/>
              </a:spcBef>
              <a:spcAft>
                <a:spcPts val="0"/>
              </a:spcAft>
              <a:buSzPts val="2800"/>
              <a:buNone/>
              <a:defRPr/>
            </a:lvl5pPr>
            <a:lvl6pPr algn="l" lvl="5">
              <a:lnSpc>
                <a:spcPct val="100000"/>
              </a:lnSpc>
              <a:spcBef>
                <a:spcPts val="0"/>
              </a:spcBef>
              <a:spcAft>
                <a:spcPts val="0"/>
              </a:spcAft>
              <a:buSzPts val="2800"/>
              <a:buNone/>
              <a:defRPr/>
            </a:lvl6pPr>
            <a:lvl7pPr algn="l" lvl="6">
              <a:lnSpc>
                <a:spcPct val="100000"/>
              </a:lnSpc>
              <a:spcBef>
                <a:spcPts val="0"/>
              </a:spcBef>
              <a:spcAft>
                <a:spcPts val="0"/>
              </a:spcAft>
              <a:buSzPts val="2800"/>
              <a:buNone/>
              <a:defRPr/>
            </a:lvl7pPr>
            <a:lvl8pPr algn="l" lvl="7">
              <a:lnSpc>
                <a:spcPct val="100000"/>
              </a:lnSpc>
              <a:spcBef>
                <a:spcPts val="0"/>
              </a:spcBef>
              <a:spcAft>
                <a:spcPts val="0"/>
              </a:spcAft>
              <a:buSzPts val="2800"/>
              <a:buNone/>
              <a:defRPr/>
            </a:lvl8pPr>
            <a:lvl9pPr algn="l" lvl="8">
              <a:lnSpc>
                <a:spcPct val="100000"/>
              </a:lnSpc>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a:noFill/>
          <a:ln>
            <a:noFill/>
          </a:ln>
        </p:spPr>
        <p:txBody>
          <a:bodyPr anchor="b" anchorCtr="0" bIns="91425" lIns="91425" numCol="1" rIns="91425" spcFirstLastPara="1" tIns="91425" wrap="square">
            <a:normAutofit/>
          </a:bodyPr>
          <a:lstStyle>
            <a:lvl1pPr algn="l" lvl="0">
              <a:lnSpc>
                <a:spcPct val="100000"/>
              </a:lnSpc>
              <a:spcBef>
                <a:spcPts val="0"/>
              </a:spcBef>
              <a:spcAft>
                <a:spcPts val="0"/>
              </a:spcAft>
              <a:buSzPts val="2400"/>
              <a:buNone/>
              <a:defRPr sz="2400"/>
            </a:lvl1pPr>
            <a:lvl2pPr algn="l" lvl="1">
              <a:lnSpc>
                <a:spcPct val="100000"/>
              </a:lnSpc>
              <a:spcBef>
                <a:spcPts val="0"/>
              </a:spcBef>
              <a:spcAft>
                <a:spcPts val="0"/>
              </a:spcAft>
              <a:buSzPts val="2400"/>
              <a:buNone/>
              <a:defRPr sz="2400"/>
            </a:lvl2pPr>
            <a:lvl3pPr algn="l" lvl="2">
              <a:lnSpc>
                <a:spcPct val="100000"/>
              </a:lnSpc>
              <a:spcBef>
                <a:spcPts val="0"/>
              </a:spcBef>
              <a:spcAft>
                <a:spcPts val="0"/>
              </a:spcAft>
              <a:buSzPts val="2400"/>
              <a:buNone/>
              <a:defRPr sz="2400"/>
            </a:lvl3pPr>
            <a:lvl4pPr algn="l" lvl="3">
              <a:lnSpc>
                <a:spcPct val="100000"/>
              </a:lnSpc>
              <a:spcBef>
                <a:spcPts val="0"/>
              </a:spcBef>
              <a:spcAft>
                <a:spcPts val="0"/>
              </a:spcAft>
              <a:buSzPts val="2400"/>
              <a:buNone/>
              <a:defRPr sz="2400"/>
            </a:lvl4pPr>
            <a:lvl5pPr algn="l" lvl="4">
              <a:lnSpc>
                <a:spcPct val="100000"/>
              </a:lnSpc>
              <a:spcBef>
                <a:spcPts val="0"/>
              </a:spcBef>
              <a:spcAft>
                <a:spcPts val="0"/>
              </a:spcAft>
              <a:buSzPts val="2400"/>
              <a:buNone/>
              <a:defRPr sz="2400"/>
            </a:lvl5pPr>
            <a:lvl6pPr algn="l" lvl="5">
              <a:lnSpc>
                <a:spcPct val="100000"/>
              </a:lnSpc>
              <a:spcBef>
                <a:spcPts val="0"/>
              </a:spcBef>
              <a:spcAft>
                <a:spcPts val="0"/>
              </a:spcAft>
              <a:buSzPts val="2400"/>
              <a:buNone/>
              <a:defRPr sz="2400"/>
            </a:lvl6pPr>
            <a:lvl7pPr algn="l" lvl="6">
              <a:lnSpc>
                <a:spcPct val="100000"/>
              </a:lnSpc>
              <a:spcBef>
                <a:spcPts val="0"/>
              </a:spcBef>
              <a:spcAft>
                <a:spcPts val="0"/>
              </a:spcAft>
              <a:buSzPts val="2400"/>
              <a:buNone/>
              <a:defRPr sz="2400"/>
            </a:lvl7pPr>
            <a:lvl8pPr algn="l" lvl="7">
              <a:lnSpc>
                <a:spcPct val="100000"/>
              </a:lnSpc>
              <a:spcBef>
                <a:spcPts val="0"/>
              </a:spcBef>
              <a:spcAft>
                <a:spcPts val="0"/>
              </a:spcAft>
              <a:buSzPts val="2400"/>
              <a:buNone/>
              <a:defRPr sz="2400"/>
            </a:lvl8pPr>
            <a:lvl9pPr algn="l" lvl="8">
              <a:lnSpc>
                <a:spcPct val="100000"/>
              </a:lnSpc>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a:noFill/>
          <a:ln>
            <a:noFill/>
          </a:ln>
        </p:spPr>
        <p:txBody>
          <a:bodyPr anchor="t" anchorCtr="0" bIns="91425" lIns="91425" numCol="1" rIns="91425" spcFirstLastPara="1" tIns="91425" wrap="square">
            <a:normAutofit/>
          </a:bodyPr>
          <a:lstStyle>
            <a:lvl1pPr algn="l" indent="-304800" lvl="0" marL="457200">
              <a:lnSpc>
                <a:spcPct val="115000"/>
              </a:lnSpc>
              <a:spcBef>
                <a:spcPts val="0"/>
              </a:spcBef>
              <a:spcAft>
                <a:spcPts val="0"/>
              </a:spcAft>
              <a:buSzPts val="1200"/>
              <a:buChar char="●"/>
              <a:defRPr sz="1200"/>
            </a:lvl1pPr>
            <a:lvl2pPr algn="l" indent="-304800" lvl="1" marL="914400">
              <a:lnSpc>
                <a:spcPct val="115000"/>
              </a:lnSpc>
              <a:spcBef>
                <a:spcPts val="0"/>
              </a:spcBef>
              <a:spcAft>
                <a:spcPts val="0"/>
              </a:spcAft>
              <a:buSzPts val="1200"/>
              <a:buChar char="○"/>
              <a:defRPr sz="1200"/>
            </a:lvl2pPr>
            <a:lvl3pPr algn="l" indent="-304800" lvl="2" marL="1371600">
              <a:lnSpc>
                <a:spcPct val="115000"/>
              </a:lnSpc>
              <a:spcBef>
                <a:spcPts val="0"/>
              </a:spcBef>
              <a:spcAft>
                <a:spcPts val="0"/>
              </a:spcAft>
              <a:buSzPts val="1200"/>
              <a:buChar char="■"/>
              <a:defRPr sz="1200"/>
            </a:lvl3pPr>
            <a:lvl4pPr algn="l" indent="-304800" lvl="3" marL="1828800">
              <a:lnSpc>
                <a:spcPct val="115000"/>
              </a:lnSpc>
              <a:spcBef>
                <a:spcPts val="0"/>
              </a:spcBef>
              <a:spcAft>
                <a:spcPts val="0"/>
              </a:spcAft>
              <a:buSzPts val="1200"/>
              <a:buChar char="●"/>
              <a:defRPr sz="1200"/>
            </a:lvl4pPr>
            <a:lvl5pPr algn="l" indent="-304800" lvl="4" marL="2286000">
              <a:lnSpc>
                <a:spcPct val="115000"/>
              </a:lnSpc>
              <a:spcBef>
                <a:spcPts val="0"/>
              </a:spcBef>
              <a:spcAft>
                <a:spcPts val="0"/>
              </a:spcAft>
              <a:buSzPts val="1200"/>
              <a:buChar char="○"/>
              <a:defRPr sz="1200"/>
            </a:lvl5pPr>
            <a:lvl6pPr algn="l" indent="-304800" lvl="5" marL="2743200">
              <a:lnSpc>
                <a:spcPct val="115000"/>
              </a:lnSpc>
              <a:spcBef>
                <a:spcPts val="0"/>
              </a:spcBef>
              <a:spcAft>
                <a:spcPts val="0"/>
              </a:spcAft>
              <a:buSzPts val="1200"/>
              <a:buChar char="■"/>
              <a:defRPr sz="1200"/>
            </a:lvl6pPr>
            <a:lvl7pPr algn="l" indent="-304800" lvl="6" marL="3200400">
              <a:lnSpc>
                <a:spcPct val="115000"/>
              </a:lnSpc>
              <a:spcBef>
                <a:spcPts val="0"/>
              </a:spcBef>
              <a:spcAft>
                <a:spcPts val="0"/>
              </a:spcAft>
              <a:buSzPts val="1200"/>
              <a:buChar char="●"/>
              <a:defRPr sz="1200"/>
            </a:lvl7pPr>
            <a:lvl8pPr algn="l" indent="-304800" lvl="7" marL="3657600">
              <a:lnSpc>
                <a:spcPct val="115000"/>
              </a:lnSpc>
              <a:spcBef>
                <a:spcPts val="0"/>
              </a:spcBef>
              <a:spcAft>
                <a:spcPts val="0"/>
              </a:spcAft>
              <a:buSzPts val="1200"/>
              <a:buChar char="○"/>
              <a:defRPr sz="1200"/>
            </a:lvl8pPr>
            <a:lvl9pPr algn="l" indent="-304800" lvl="8" marL="4114800">
              <a:lnSpc>
                <a:spcPct val="115000"/>
              </a:lnSpc>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a:noFill/>
          <a:ln>
            <a:noFill/>
          </a:ln>
        </p:spPr>
        <p:txBody>
          <a:bodyPr anchor="ctr" anchorCtr="0" bIns="91425" lIns="91425" numCol="1" rIns="91425" spcFirstLastPara="1" tIns="91425" wrap="square">
            <a:normAutofit/>
          </a:bodyPr>
          <a:lstStyle>
            <a:lvl1pPr algn="l" lvl="0">
              <a:lnSpc>
                <a:spcPct val="100000"/>
              </a:lnSpc>
              <a:spcBef>
                <a:spcPts val="0"/>
              </a:spcBef>
              <a:spcAft>
                <a:spcPts val="0"/>
              </a:spcAft>
              <a:buSzPts val="4800"/>
              <a:buNone/>
              <a:defRPr sz="4800"/>
            </a:lvl1pPr>
            <a:lvl2pPr algn="l" lvl="1">
              <a:lnSpc>
                <a:spcPct val="100000"/>
              </a:lnSpc>
              <a:spcBef>
                <a:spcPts val="0"/>
              </a:spcBef>
              <a:spcAft>
                <a:spcPts val="0"/>
              </a:spcAft>
              <a:buSzPts val="4800"/>
              <a:buNone/>
              <a:defRPr sz="4800"/>
            </a:lvl2pPr>
            <a:lvl3pPr algn="l" lvl="2">
              <a:lnSpc>
                <a:spcPct val="100000"/>
              </a:lnSpc>
              <a:spcBef>
                <a:spcPts val="0"/>
              </a:spcBef>
              <a:spcAft>
                <a:spcPts val="0"/>
              </a:spcAft>
              <a:buSzPts val="4800"/>
              <a:buNone/>
              <a:defRPr sz="4800"/>
            </a:lvl3pPr>
            <a:lvl4pPr algn="l" lvl="3">
              <a:lnSpc>
                <a:spcPct val="100000"/>
              </a:lnSpc>
              <a:spcBef>
                <a:spcPts val="0"/>
              </a:spcBef>
              <a:spcAft>
                <a:spcPts val="0"/>
              </a:spcAft>
              <a:buSzPts val="4800"/>
              <a:buNone/>
              <a:defRPr sz="4800"/>
            </a:lvl4pPr>
            <a:lvl5pPr algn="l" lvl="4">
              <a:lnSpc>
                <a:spcPct val="100000"/>
              </a:lnSpc>
              <a:spcBef>
                <a:spcPts val="0"/>
              </a:spcBef>
              <a:spcAft>
                <a:spcPts val="0"/>
              </a:spcAft>
              <a:buSzPts val="4800"/>
              <a:buNone/>
              <a:defRPr sz="4800"/>
            </a:lvl5pPr>
            <a:lvl6pPr algn="l" lvl="5">
              <a:lnSpc>
                <a:spcPct val="100000"/>
              </a:lnSpc>
              <a:spcBef>
                <a:spcPts val="0"/>
              </a:spcBef>
              <a:spcAft>
                <a:spcPts val="0"/>
              </a:spcAft>
              <a:buSzPts val="4800"/>
              <a:buNone/>
              <a:defRPr sz="4800"/>
            </a:lvl6pPr>
            <a:lvl7pPr algn="l" lvl="6">
              <a:lnSpc>
                <a:spcPct val="100000"/>
              </a:lnSpc>
              <a:spcBef>
                <a:spcPts val="0"/>
              </a:spcBef>
              <a:spcAft>
                <a:spcPts val="0"/>
              </a:spcAft>
              <a:buSzPts val="4800"/>
              <a:buNone/>
              <a:defRPr sz="4800"/>
            </a:lvl7pPr>
            <a:lvl8pPr algn="l" lvl="7">
              <a:lnSpc>
                <a:spcPct val="100000"/>
              </a:lnSpc>
              <a:spcBef>
                <a:spcPts val="0"/>
              </a:spcBef>
              <a:spcAft>
                <a:spcPts val="0"/>
              </a:spcAft>
              <a:buSzPts val="4800"/>
              <a:buNone/>
              <a:defRPr sz="4800"/>
            </a:lvl8pPr>
            <a:lvl9pPr algn="l" lvl="8">
              <a:lnSpc>
                <a:spcPct val="100000"/>
              </a:lnSpc>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 anchorCtr="0" bIns="91425" lIns="91425" numCol="1" rIns="91425" spcFirstLastPara="1" tIns="91425" wrap="square">
            <a:noAutofit/>
          </a:bodyPr>
          <a:lstStyle/>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
        <p:nvSpPr>
          <p:cNvPr id="37" name="Google Shape;37;p9"/>
          <p:cNvSpPr txBox="1"/>
          <p:nvPr>
            <p:ph type="title"/>
          </p:nvPr>
        </p:nvSpPr>
        <p:spPr>
          <a:xfrm>
            <a:off x="265500" y="1233175"/>
            <a:ext cx="4045200" cy="14823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4200"/>
              <a:buNone/>
              <a:defRPr sz="4200"/>
            </a:lvl1pPr>
            <a:lvl2pPr algn="ctr" lvl="1">
              <a:lnSpc>
                <a:spcPct val="100000"/>
              </a:lnSpc>
              <a:spcBef>
                <a:spcPts val="0"/>
              </a:spcBef>
              <a:spcAft>
                <a:spcPts val="0"/>
              </a:spcAft>
              <a:buSzPts val="4200"/>
              <a:buNone/>
              <a:defRPr sz="4200"/>
            </a:lvl2pPr>
            <a:lvl3pPr algn="ctr" lvl="2">
              <a:lnSpc>
                <a:spcPct val="100000"/>
              </a:lnSpc>
              <a:spcBef>
                <a:spcPts val="0"/>
              </a:spcBef>
              <a:spcAft>
                <a:spcPts val="0"/>
              </a:spcAft>
              <a:buSzPts val="4200"/>
              <a:buNone/>
              <a:defRPr sz="4200"/>
            </a:lvl3pPr>
            <a:lvl4pPr algn="ctr" lvl="3">
              <a:lnSpc>
                <a:spcPct val="100000"/>
              </a:lnSpc>
              <a:spcBef>
                <a:spcPts val="0"/>
              </a:spcBef>
              <a:spcAft>
                <a:spcPts val="0"/>
              </a:spcAft>
              <a:buSzPts val="4200"/>
              <a:buNone/>
              <a:defRPr sz="4200"/>
            </a:lvl4pPr>
            <a:lvl5pPr algn="ctr" lvl="4">
              <a:lnSpc>
                <a:spcPct val="100000"/>
              </a:lnSpc>
              <a:spcBef>
                <a:spcPts val="0"/>
              </a:spcBef>
              <a:spcAft>
                <a:spcPts val="0"/>
              </a:spcAft>
              <a:buSzPts val="4200"/>
              <a:buNone/>
              <a:defRPr sz="4200"/>
            </a:lvl5pPr>
            <a:lvl6pPr algn="ctr" lvl="5">
              <a:lnSpc>
                <a:spcPct val="100000"/>
              </a:lnSpc>
              <a:spcBef>
                <a:spcPts val="0"/>
              </a:spcBef>
              <a:spcAft>
                <a:spcPts val="0"/>
              </a:spcAft>
              <a:buSzPts val="4200"/>
              <a:buNone/>
              <a:defRPr sz="4200"/>
            </a:lvl6pPr>
            <a:lvl7pPr algn="ctr" lvl="6">
              <a:lnSpc>
                <a:spcPct val="100000"/>
              </a:lnSpc>
              <a:spcBef>
                <a:spcPts val="0"/>
              </a:spcBef>
              <a:spcAft>
                <a:spcPts val="0"/>
              </a:spcAft>
              <a:buSzPts val="4200"/>
              <a:buNone/>
              <a:defRPr sz="4200"/>
            </a:lvl7pPr>
            <a:lvl8pPr algn="ctr" lvl="7">
              <a:lnSpc>
                <a:spcPct val="100000"/>
              </a:lnSpc>
              <a:spcBef>
                <a:spcPts val="0"/>
              </a:spcBef>
              <a:spcAft>
                <a:spcPts val="0"/>
              </a:spcAft>
              <a:buSzPts val="4200"/>
              <a:buNone/>
              <a:defRPr sz="4200"/>
            </a:lvl8pPr>
            <a:lvl9pPr algn="ctr" lvl="8">
              <a:lnSpc>
                <a:spcPct val="100000"/>
              </a:lnSpc>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a:noFill/>
          <a:ln>
            <a:noFill/>
          </a:ln>
        </p:spPr>
        <p:txBody>
          <a:bodyPr anchor="t" anchorCtr="0" bIns="91425" lIns="91425" numCol="1" rIns="91425" spcFirstLastPara="1" tIns="91425" wrap="square">
            <a:normAutofit/>
          </a:bodyPr>
          <a:lstStyle>
            <a:lvl1pPr algn="ctr" lvl="0">
              <a:lnSpc>
                <a:spcPct val="100000"/>
              </a:lnSpc>
              <a:spcBef>
                <a:spcPts val="0"/>
              </a:spcBef>
              <a:spcAft>
                <a:spcPts val="0"/>
              </a:spcAft>
              <a:buSzPts val="2100"/>
              <a:buNone/>
              <a:defRPr sz="2100"/>
            </a:lvl1pPr>
            <a:lvl2pPr algn="ctr" lvl="1">
              <a:lnSpc>
                <a:spcPct val="100000"/>
              </a:lnSpc>
              <a:spcBef>
                <a:spcPts val="0"/>
              </a:spcBef>
              <a:spcAft>
                <a:spcPts val="0"/>
              </a:spcAft>
              <a:buSzPts val="2100"/>
              <a:buNone/>
              <a:defRPr sz="2100"/>
            </a:lvl2pPr>
            <a:lvl3pPr algn="ctr" lvl="2">
              <a:lnSpc>
                <a:spcPct val="100000"/>
              </a:lnSpc>
              <a:spcBef>
                <a:spcPts val="0"/>
              </a:spcBef>
              <a:spcAft>
                <a:spcPts val="0"/>
              </a:spcAft>
              <a:buSzPts val="2100"/>
              <a:buNone/>
              <a:defRPr sz="2100"/>
            </a:lvl3pPr>
            <a:lvl4pPr algn="ctr" lvl="3">
              <a:lnSpc>
                <a:spcPct val="100000"/>
              </a:lnSpc>
              <a:spcBef>
                <a:spcPts val="0"/>
              </a:spcBef>
              <a:spcAft>
                <a:spcPts val="0"/>
              </a:spcAft>
              <a:buSzPts val="2100"/>
              <a:buNone/>
              <a:defRPr sz="2100"/>
            </a:lvl4pPr>
            <a:lvl5pPr algn="ctr" lvl="4">
              <a:lnSpc>
                <a:spcPct val="100000"/>
              </a:lnSpc>
              <a:spcBef>
                <a:spcPts val="0"/>
              </a:spcBef>
              <a:spcAft>
                <a:spcPts val="0"/>
              </a:spcAft>
              <a:buSzPts val="2100"/>
              <a:buNone/>
              <a:defRPr sz="2100"/>
            </a:lvl5pPr>
            <a:lvl6pPr algn="ctr" lvl="5">
              <a:lnSpc>
                <a:spcPct val="100000"/>
              </a:lnSpc>
              <a:spcBef>
                <a:spcPts val="0"/>
              </a:spcBef>
              <a:spcAft>
                <a:spcPts val="0"/>
              </a:spcAft>
              <a:buSzPts val="2100"/>
              <a:buNone/>
              <a:defRPr sz="2100"/>
            </a:lvl6pPr>
            <a:lvl7pPr algn="ctr" lvl="6">
              <a:lnSpc>
                <a:spcPct val="100000"/>
              </a:lnSpc>
              <a:spcBef>
                <a:spcPts val="0"/>
              </a:spcBef>
              <a:spcAft>
                <a:spcPts val="0"/>
              </a:spcAft>
              <a:buSzPts val="2100"/>
              <a:buNone/>
              <a:defRPr sz="2100"/>
            </a:lvl7pPr>
            <a:lvl8pPr algn="ctr" lvl="7">
              <a:lnSpc>
                <a:spcPct val="100000"/>
              </a:lnSpc>
              <a:spcBef>
                <a:spcPts val="0"/>
              </a:spcBef>
              <a:spcAft>
                <a:spcPts val="0"/>
              </a:spcAft>
              <a:buSzPts val="2100"/>
              <a:buNone/>
              <a:defRPr sz="2100"/>
            </a:lvl8pPr>
            <a:lvl9pPr algn="ctr" lvl="8">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a:noFill/>
          <a:ln>
            <a:noFill/>
          </a:ln>
        </p:spPr>
        <p:txBody>
          <a:bodyPr anchor="ctr" anchorCtr="0" bIns="91425" lIns="91425" numCol="1" rIns="91425" spcFirstLastPara="1" tIns="91425" wrap="square">
            <a:normAutofit/>
          </a:bodyPr>
          <a:lstStyle>
            <a:lvl1pPr algn="l" indent="-342900" lvl="0" marL="457200">
              <a:lnSpc>
                <a:spcPct val="115000"/>
              </a:lnSpc>
              <a:spcBef>
                <a:spcPts val="0"/>
              </a:spcBef>
              <a:spcAft>
                <a:spcPts val="0"/>
              </a:spcAft>
              <a:buSzPts val="1800"/>
              <a:buChar char="●"/>
              <a:defRPr/>
            </a:lvl1pPr>
            <a:lvl2pPr algn="l" indent="-317500" lvl="1" marL="914400">
              <a:lnSpc>
                <a:spcPct val="115000"/>
              </a:lnSpc>
              <a:spcBef>
                <a:spcPts val="0"/>
              </a:spcBef>
              <a:spcAft>
                <a:spcPts val="0"/>
              </a:spcAft>
              <a:buSzPts val="1400"/>
              <a:buChar char="○"/>
              <a:defRPr/>
            </a:lvl2pPr>
            <a:lvl3pPr algn="l" indent="-317500" lvl="2" marL="1371600">
              <a:lnSpc>
                <a:spcPct val="115000"/>
              </a:lnSpc>
              <a:spcBef>
                <a:spcPts val="0"/>
              </a:spcBef>
              <a:spcAft>
                <a:spcPts val="0"/>
              </a:spcAft>
              <a:buSzPts val="1400"/>
              <a:buChar char="■"/>
              <a:defRPr/>
            </a:lvl3pPr>
            <a:lvl4pPr algn="l" indent="-317500" lvl="3" marL="1828800">
              <a:lnSpc>
                <a:spcPct val="115000"/>
              </a:lnSpc>
              <a:spcBef>
                <a:spcPts val="0"/>
              </a:spcBef>
              <a:spcAft>
                <a:spcPts val="0"/>
              </a:spcAft>
              <a:buSzPts val="1400"/>
              <a:buChar char="●"/>
              <a:defRPr/>
            </a:lvl4pPr>
            <a:lvl5pPr algn="l" indent="-317500" lvl="4" marL="2286000">
              <a:lnSpc>
                <a:spcPct val="115000"/>
              </a:lnSpc>
              <a:spcBef>
                <a:spcPts val="0"/>
              </a:spcBef>
              <a:spcAft>
                <a:spcPts val="0"/>
              </a:spcAft>
              <a:buSzPts val="1400"/>
              <a:buChar char="○"/>
              <a:defRPr/>
            </a:lvl5pPr>
            <a:lvl6pPr algn="l" indent="-317500" lvl="5" marL="2743200">
              <a:lnSpc>
                <a:spcPct val="115000"/>
              </a:lnSpc>
              <a:spcBef>
                <a:spcPts val="0"/>
              </a:spcBef>
              <a:spcAft>
                <a:spcPts val="0"/>
              </a:spcAft>
              <a:buSzPts val="1400"/>
              <a:buChar char="■"/>
              <a:defRPr/>
            </a:lvl6pPr>
            <a:lvl7pPr algn="l" indent="-317500" lvl="6" marL="3200400">
              <a:lnSpc>
                <a:spcPct val="115000"/>
              </a:lnSpc>
              <a:spcBef>
                <a:spcPts val="0"/>
              </a:spcBef>
              <a:spcAft>
                <a:spcPts val="0"/>
              </a:spcAft>
              <a:buSzPts val="1400"/>
              <a:buChar char="●"/>
              <a:defRPr/>
            </a:lvl7pPr>
            <a:lvl8pPr algn="l" indent="-317500" lvl="7" marL="3657600">
              <a:lnSpc>
                <a:spcPct val="115000"/>
              </a:lnSpc>
              <a:spcBef>
                <a:spcPts val="0"/>
              </a:spcBef>
              <a:spcAft>
                <a:spcPts val="0"/>
              </a:spcAft>
              <a:buSzPts val="1400"/>
              <a:buChar char="○"/>
              <a:defRPr/>
            </a:lvl8pPr>
            <a:lvl9pPr algn="l" indent="-317500" lvl="8" marL="4114800">
              <a:lnSpc>
                <a:spcPct val="115000"/>
              </a:lnSpc>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a:noFill/>
          <a:ln>
            <a:noFill/>
          </a:ln>
        </p:spPr>
        <p:txBody>
          <a:bodyPr anchor="ctr" anchorCtr="0" bIns="91425" lIns="91425" numCol="1" rIns="91425" spcFirstLastPara="1" tIns="91425" wrap="square">
            <a:normAutofit/>
          </a:bodyPr>
          <a:lstStyle>
            <a:lvl1pPr algn="l"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a:noFill/>
          <a:ln>
            <a:noFill/>
          </a:ln>
        </p:spPr>
        <p:txBody>
          <a:bodyPr anchor="b" anchorCtr="0" bIns="91425" lIns="91425" numCol="1" rIns="91425" spcFirstLastPara="1" tIns="91425" wrap="square">
            <a:normAutofit/>
          </a:bodyPr>
          <a:lstStyle>
            <a:lvl1pPr algn="ctr" lvl="0">
              <a:lnSpc>
                <a:spcPct val="100000"/>
              </a:lnSpc>
              <a:spcBef>
                <a:spcPts val="0"/>
              </a:spcBef>
              <a:spcAft>
                <a:spcPts val="0"/>
              </a:spcAft>
              <a:buSzPts val="12000"/>
              <a:buNone/>
              <a:defRPr sz="12000"/>
            </a:lvl1pPr>
            <a:lvl2pPr algn="ctr" lvl="1">
              <a:lnSpc>
                <a:spcPct val="100000"/>
              </a:lnSpc>
              <a:spcBef>
                <a:spcPts val="0"/>
              </a:spcBef>
              <a:spcAft>
                <a:spcPts val="0"/>
              </a:spcAft>
              <a:buSzPts val="12000"/>
              <a:buNone/>
              <a:defRPr sz="12000"/>
            </a:lvl2pPr>
            <a:lvl3pPr algn="ctr" lvl="2">
              <a:lnSpc>
                <a:spcPct val="100000"/>
              </a:lnSpc>
              <a:spcBef>
                <a:spcPts val="0"/>
              </a:spcBef>
              <a:spcAft>
                <a:spcPts val="0"/>
              </a:spcAft>
              <a:buSzPts val="12000"/>
              <a:buNone/>
              <a:defRPr sz="12000"/>
            </a:lvl3pPr>
            <a:lvl4pPr algn="ctr" lvl="3">
              <a:lnSpc>
                <a:spcPct val="100000"/>
              </a:lnSpc>
              <a:spcBef>
                <a:spcPts val="0"/>
              </a:spcBef>
              <a:spcAft>
                <a:spcPts val="0"/>
              </a:spcAft>
              <a:buSzPts val="12000"/>
              <a:buNone/>
              <a:defRPr sz="12000"/>
            </a:lvl4pPr>
            <a:lvl5pPr algn="ctr" lvl="4">
              <a:lnSpc>
                <a:spcPct val="100000"/>
              </a:lnSpc>
              <a:spcBef>
                <a:spcPts val="0"/>
              </a:spcBef>
              <a:spcAft>
                <a:spcPts val="0"/>
              </a:spcAft>
              <a:buSzPts val="12000"/>
              <a:buNone/>
              <a:defRPr sz="12000"/>
            </a:lvl5pPr>
            <a:lvl6pPr algn="ctr" lvl="5">
              <a:lnSpc>
                <a:spcPct val="100000"/>
              </a:lnSpc>
              <a:spcBef>
                <a:spcPts val="0"/>
              </a:spcBef>
              <a:spcAft>
                <a:spcPts val="0"/>
              </a:spcAft>
              <a:buSzPts val="12000"/>
              <a:buNone/>
              <a:defRPr sz="12000"/>
            </a:lvl6pPr>
            <a:lvl7pPr algn="ctr" lvl="6">
              <a:lnSpc>
                <a:spcPct val="100000"/>
              </a:lnSpc>
              <a:spcBef>
                <a:spcPts val="0"/>
              </a:spcBef>
              <a:spcAft>
                <a:spcPts val="0"/>
              </a:spcAft>
              <a:buSzPts val="12000"/>
              <a:buNone/>
              <a:defRPr sz="12000"/>
            </a:lvl7pPr>
            <a:lvl8pPr algn="ctr" lvl="7">
              <a:lnSpc>
                <a:spcPct val="100000"/>
              </a:lnSpc>
              <a:spcBef>
                <a:spcPts val="0"/>
              </a:spcBef>
              <a:spcAft>
                <a:spcPts val="0"/>
              </a:spcAft>
              <a:buSzPts val="12000"/>
              <a:buNone/>
              <a:defRPr sz="12000"/>
            </a:lvl8pPr>
            <a:lvl9pPr algn="ctr" lvl="8">
              <a:lnSpc>
                <a:spcPct val="100000"/>
              </a:lnSpc>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a:noFill/>
          <a:ln>
            <a:noFill/>
          </a:ln>
        </p:spPr>
        <p:txBody>
          <a:bodyPr anchor="t" anchorCtr="0" bIns="91425" lIns="91425" numCol="1" rIns="91425" spcFirstLastPara="1" tIns="91425" wrap="square">
            <a:normAutofit/>
          </a:bodyPr>
          <a:lstStyle>
            <a:lvl1pPr algn="ctr" indent="-342900" lvl="0" marL="457200">
              <a:lnSpc>
                <a:spcPct val="115000"/>
              </a:lnSpc>
              <a:spcBef>
                <a:spcPts val="0"/>
              </a:spcBef>
              <a:spcAft>
                <a:spcPts val="0"/>
              </a:spcAft>
              <a:buSzPts val="1800"/>
              <a:buChar char="●"/>
              <a:defRPr/>
            </a:lvl1pPr>
            <a:lvl2pPr algn="ctr" indent="-317500" lvl="1" marL="914400">
              <a:lnSpc>
                <a:spcPct val="115000"/>
              </a:lnSpc>
              <a:spcBef>
                <a:spcPts val="0"/>
              </a:spcBef>
              <a:spcAft>
                <a:spcPts val="0"/>
              </a:spcAft>
              <a:buSzPts val="1400"/>
              <a:buChar char="○"/>
              <a:defRPr/>
            </a:lvl2pPr>
            <a:lvl3pPr algn="ctr" indent="-317500" lvl="2" marL="1371600">
              <a:lnSpc>
                <a:spcPct val="115000"/>
              </a:lnSpc>
              <a:spcBef>
                <a:spcPts val="0"/>
              </a:spcBef>
              <a:spcAft>
                <a:spcPts val="0"/>
              </a:spcAft>
              <a:buSzPts val="1400"/>
              <a:buChar char="■"/>
              <a:defRPr/>
            </a:lvl3pPr>
            <a:lvl4pPr algn="ctr" indent="-317500" lvl="3" marL="1828800">
              <a:lnSpc>
                <a:spcPct val="115000"/>
              </a:lnSpc>
              <a:spcBef>
                <a:spcPts val="0"/>
              </a:spcBef>
              <a:spcAft>
                <a:spcPts val="0"/>
              </a:spcAft>
              <a:buSzPts val="1400"/>
              <a:buChar char="●"/>
              <a:defRPr/>
            </a:lvl4pPr>
            <a:lvl5pPr algn="ctr" indent="-317500" lvl="4" marL="2286000">
              <a:lnSpc>
                <a:spcPct val="115000"/>
              </a:lnSpc>
              <a:spcBef>
                <a:spcPts val="0"/>
              </a:spcBef>
              <a:spcAft>
                <a:spcPts val="0"/>
              </a:spcAft>
              <a:buSzPts val="1400"/>
              <a:buChar char="○"/>
              <a:defRPr/>
            </a:lvl5pPr>
            <a:lvl6pPr algn="ctr" indent="-317500" lvl="5" marL="2743200">
              <a:lnSpc>
                <a:spcPct val="115000"/>
              </a:lnSpc>
              <a:spcBef>
                <a:spcPts val="0"/>
              </a:spcBef>
              <a:spcAft>
                <a:spcPts val="0"/>
              </a:spcAft>
              <a:buSzPts val="1400"/>
              <a:buChar char="■"/>
              <a:defRPr/>
            </a:lvl6pPr>
            <a:lvl7pPr algn="ctr" indent="-317500" lvl="6" marL="3200400">
              <a:lnSpc>
                <a:spcPct val="115000"/>
              </a:lnSpc>
              <a:spcBef>
                <a:spcPts val="0"/>
              </a:spcBef>
              <a:spcAft>
                <a:spcPts val="0"/>
              </a:spcAft>
              <a:buSzPts val="1400"/>
              <a:buChar char="●"/>
              <a:defRPr/>
            </a:lvl7pPr>
            <a:lvl8pPr algn="ctr" indent="-317500" lvl="7" marL="3657600">
              <a:lnSpc>
                <a:spcPct val="115000"/>
              </a:lnSpc>
              <a:spcBef>
                <a:spcPts val="0"/>
              </a:spcBef>
              <a:spcAft>
                <a:spcPts val="0"/>
              </a:spcAft>
              <a:buSzPts val="1400"/>
              <a:buChar char="○"/>
              <a:defRPr/>
            </a:lvl8pPr>
            <a:lvl9pPr algn="ctr" indent="-317500" lvl="8" marL="4114800">
              <a:lnSpc>
                <a:spcPct val="115000"/>
              </a:lnSpc>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a:bodyPr>
          <a:lstStyle>
            <a:lvl1pPr algn="l" lvl="0"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1pPr>
            <a:lvl2pPr algn="l" lvl="1"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2pPr>
            <a:lvl3pPr algn="l" lvl="2"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3pPr>
            <a:lvl4pPr algn="l" lvl="3"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4pPr>
            <a:lvl5pPr algn="l" lvl="4"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5pPr>
            <a:lvl6pPr algn="l" lvl="5"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6pPr>
            <a:lvl7pPr algn="l" lvl="6"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7pPr>
            <a:lvl8pPr algn="l" lvl="7"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8pPr>
            <a:lvl9pPr algn="l" lvl="8" marR="0" rtl="0">
              <a:lnSpc>
                <a:spcPct val="100000"/>
              </a:lnSpc>
              <a:spcBef>
                <a:spcPts val="0"/>
              </a:spcBef>
              <a:spcAft>
                <a:spcPts val="0"/>
              </a:spcAft>
              <a:buClr>
                <a:schemeClr val="dk1"/>
              </a:buClr>
              <a:buSzPts val="2800"/>
              <a:buFont typeface="Arial"/>
              <a:buNone/>
              <a:defRPr b="0" cap="none" i="0" strike="noStrike" sz="2800" u="none">
                <a:solidFill>
                  <a:schemeClr val="dk1"/>
                </a:solidFill>
                <a:latin typeface="Arial"/>
                <a:ea typeface="Arial"/>
                <a:cs typeface="Arial"/>
                <a:sym typeface="Aria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lvl1pPr algn="l" indent="-342900" lvl="0" marL="457200" marR="0" rtl="0">
              <a:lnSpc>
                <a:spcPct val="115000"/>
              </a:lnSpc>
              <a:spcBef>
                <a:spcPts val="0"/>
              </a:spcBef>
              <a:spcAft>
                <a:spcPts val="0"/>
              </a:spcAft>
              <a:buClr>
                <a:schemeClr val="dk2"/>
              </a:buClr>
              <a:buSzPts val="1800"/>
              <a:buFont typeface="Arial"/>
              <a:buChar char="●"/>
              <a:defRPr b="0" cap="none" i="0" strike="noStrike" sz="1800" u="none">
                <a:solidFill>
                  <a:schemeClr val="dk2"/>
                </a:solidFill>
                <a:latin typeface="Arial"/>
                <a:ea typeface="Arial"/>
                <a:cs typeface="Arial"/>
                <a:sym typeface="Arial"/>
              </a:defRPr>
            </a:lvl1pPr>
            <a:lvl2pPr algn="l" indent="-317500" lvl="1" marL="9144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2pPr>
            <a:lvl3pPr algn="l" indent="-317500" lvl="2" marL="13716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3pPr>
            <a:lvl4pPr algn="l" indent="-317500" lvl="3" marL="18288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4pPr>
            <a:lvl5pPr algn="l" indent="-317500" lvl="4" marL="22860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5pPr>
            <a:lvl6pPr algn="l" indent="-317500" lvl="5" marL="27432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6pPr>
            <a:lvl7pPr algn="l" indent="-317500" lvl="6" marL="32004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7pPr>
            <a:lvl8pPr algn="l" indent="-317500" lvl="7" marL="36576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8pPr>
            <a:lvl9pPr algn="l" indent="-317500" lvl="8" marL="4114800" marR="0" rtl="0">
              <a:lnSpc>
                <a:spcPct val="115000"/>
              </a:lnSpc>
              <a:spcBef>
                <a:spcPts val="0"/>
              </a:spcBef>
              <a:spcAft>
                <a:spcPts val="0"/>
              </a:spcAft>
              <a:buClr>
                <a:schemeClr val="dk2"/>
              </a:buClr>
              <a:buSzPts val="1400"/>
              <a:buFont typeface="Arial"/>
              <a:buChar char="■"/>
              <a:defRPr b="0" cap="none" i="0" strike="noStrike" sz="1400" u="none">
                <a:solidFill>
                  <a:schemeClr val="dk2"/>
                </a:solidFill>
                <a:latin typeface="Arial"/>
                <a:ea typeface="Arial"/>
                <a:cs typeface="Arial"/>
                <a:sym typeface="Aria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 anchorCtr="0" bIns="91425" lIns="91425" numCol="1" rIns="91425" spcFirstLastPara="1" tIns="91425" wrap="square">
            <a:normAutofit/>
          </a:bodyPr>
          <a:lstStyle>
            <a:lvl1pPr algn="r" indent="0" lvl="0"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1pPr>
            <a:lvl2pPr algn="r" indent="0" lvl="1"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2pPr>
            <a:lvl3pPr algn="r" indent="0" lvl="2"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3pPr>
            <a:lvl4pPr algn="r" indent="0" lvl="3"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4pPr>
            <a:lvl5pPr algn="r" indent="0" lvl="4"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5pPr>
            <a:lvl6pPr algn="r" indent="0" lvl="5"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6pPr>
            <a:lvl7pPr algn="r" indent="0" lvl="6"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7pPr>
            <a:lvl8pPr algn="r" indent="0" lvl="7"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8pPr>
            <a:lvl9pPr algn="r" indent="0" lvl="8" marL="0" marR="0" rtl="0">
              <a:lnSpc>
                <a:spcPct val="100000"/>
              </a:lnSpc>
              <a:spcBef>
                <a:spcPts val="0"/>
              </a:spcBef>
              <a:spcAft>
                <a:spcPts val="0"/>
              </a:spcAft>
              <a:buClr>
                <a:srgbClr val="000000"/>
              </a:buClr>
              <a:buSzPts val="1000"/>
              <a:buFont typeface="Arial"/>
              <a:buNone/>
              <a:defRPr b="0" cap="none" i="0" strike="noStrike" sz="1000" u="none">
                <a:solidFill>
                  <a:schemeClr val="dk2"/>
                </a:solidFill>
                <a:latin typeface="Arial"/>
                <a:ea typeface="Arial"/>
                <a:cs typeface="Arial"/>
                <a:sym typeface="Arial"/>
              </a:defRPr>
            </a:lvl9pPr>
          </a:lstStyle>
          <a:p>
            <a:pPr algn="r" indent="0" lvl="0" marL="0" rtl="0">
              <a:spcBef>
                <a:spcPts val="0"/>
              </a:spcBef>
              <a:spcAft>
                <a:spcPts val="0"/>
              </a:spcAft>
              <a:buNone/>
            </a:pPr>
            <a:fld id="{00000000-1234-1234-1234-123412341234}" type="slidenum">
              <a:rPr altLang="en" lang="en"/>
              <a:t>‹#›</a:t>
            </a:fld>
            <a:endParaRPr/>
          </a:p>
        </p:txBody>
      </p:sp>
    </p:spTree>
  </p:cSld>
  <p:clrMap accent1="accent1" accent2="accent2" accent3="accent3" accent4="accent4" accent5="accent5" accent6="accent6" bg1="lt1" bg2="dk2" folHlink="folHlink" hlink="hlink" tx1="dk1" tx2="lt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hf dt="0" ftr="0" hdr="0" sldNum="0"/>
  <p:txStyles>
    <p:title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titleStyle>
    <p:body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bodyStyle>
    <p:otherStyle>
      <a:defPPr algn="l" lvl="0" marR="0" rtl="0">
        <a:lnSpc>
          <a:spcPct val="100000"/>
        </a:lnSpc>
        <a:spcBef>
          <a:spcPts val="0"/>
        </a:spcBef>
        <a:spcAft>
          <a:spcPts val="0"/>
        </a:spcAft>
      </a:defPPr>
      <a:lvl1pPr algn="l" lvl="0"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1pPr>
      <a:lvl2pPr algn="l" lvl="1"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2pPr>
      <a:lvl3pPr algn="l" lvl="2"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3pPr>
      <a:lvl4pPr algn="l" lvl="3"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4pPr>
      <a:lvl5pPr algn="l" lvl="4"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5pPr>
      <a:lvl6pPr algn="l" lvl="5"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6pPr>
      <a:lvl7pPr algn="l" lvl="6"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7pPr>
      <a:lvl8pPr algn="l" lvl="7"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8pPr>
      <a:lvl9pPr algn="l" lvl="8" marR="0" rtl="0">
        <a:lnSpc>
          <a:spcPct val="100000"/>
        </a:lnSpc>
        <a:spcBef>
          <a:spcPts val="0"/>
        </a:spcBef>
        <a:spcAft>
          <a:spcPts val="0"/>
        </a:spcAft>
        <a:buClr>
          <a:srgbClr val="000000"/>
        </a:buClr>
        <a:buFont typeface="Arial"/>
        <a:defRPr b="0" cap="none" i="0" strike="noStrike" sz="1400" u="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arget="../media/image4.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3" Target="../media/image1.png" Type="http://schemas.openxmlformats.org/officeDocument/2006/relationships/image"/><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3" Target="../media/image5.png" Type="http://schemas.openxmlformats.org/officeDocument/2006/relationships/image"/><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3" Target="../media/image8.png" Type="http://schemas.openxmlformats.org/officeDocument/2006/relationships/image"/><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3" Target="../media/image2.png" Type="http://schemas.openxmlformats.org/officeDocument/2006/relationships/image"/><Relationship Id="rId2" Target="../notesSlides/notesSlide5.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3" Target="../media/image10.png" Type="http://schemas.openxmlformats.org/officeDocument/2006/relationships/image"/><Relationship Id="rId2" Target="../notesSlides/notesSlide6.xml" Type="http://schemas.openxmlformats.org/officeDocument/2006/relationships/notesSlide"/><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3" Target="../media/image11.png" Type="http://schemas.openxmlformats.org/officeDocument/2006/relationships/image"/><Relationship Id="rId2" Target="../notesSlides/notesSlide7.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3" Target="../media/image9.png" Type="http://schemas.openxmlformats.org/officeDocument/2006/relationships/image"/><Relationship Id="rId2" Target="../notesSlides/notesSlide8.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3" Target="../media/image6.png" Type="http://schemas.openxmlformats.org/officeDocument/2006/relationships/image"/><Relationship Id="rId2" Target="../notesSlides/notesSlide9.xml" Type="http://schemas.openxmlformats.org/officeDocument/2006/relationships/notesSlide"/><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3" Target="../media/image13.png" Type="http://schemas.openxmlformats.org/officeDocument/2006/relationships/image"/><Relationship Id="rId2" Target="../notesSlides/notesSlide10.xml" Type="http://schemas.openxmlformats.org/officeDocument/2006/relationships/notesSlide"/><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3" Target="../media/image12.png" Type="http://schemas.openxmlformats.org/officeDocument/2006/relationships/image"/><Relationship Id="rId2" Target="../notesSlides/notesSlide11.xml" Type="http://schemas.openxmlformats.org/officeDocument/2006/relationships/notesSlide"/><Relationship Id="rId1" Target="../slideLayouts/slideLayout2.xml" Type="http://schemas.openxmlformats.org/officeDocument/2006/relationships/slideLayout"/></Relationships>
</file>

<file path=ppt/slides/_rels/slide12.xml.rels><?xml version="1.0" encoding="UTF-8" standalone="yes"?><Relationships xmlns="http://schemas.openxmlformats.org/package/2006/relationships"><Relationship Id="rId3" Target="../media/image7.png" Type="http://schemas.openxmlformats.org/officeDocument/2006/relationships/image"/><Relationship Id="rId2" Target="../notesSlides/notesSlide12.xml" Type="http://schemas.openxmlformats.org/officeDocument/2006/relationships/notesSlide"/><Relationship Id="rId1" Target="../slideLayouts/slideLayout2.xml" Type="http://schemas.openxmlformats.org/officeDocument/2006/relationships/slideLayout"/></Relationships>
</file>

<file path=ppt/slides/_rels/slide13.xml.rels><?xml version="1.0" encoding="UTF-8" standalone="yes"?><Relationships xmlns="http://schemas.openxmlformats.org/package/2006/relationships"><Relationship Id="rId7" Target="https://doi.org/10.1016/j.hrmr.2019.100700" TargetMode="External" Type="http://schemas.openxmlformats.org/officeDocument/2006/relationships/hyperlink"/><Relationship Id="rId6" Target="https://doi.org/10.1016/j.jclepro.2019.119131" TargetMode="External" Type="http://schemas.openxmlformats.org/officeDocument/2006/relationships/hyperlink"/><Relationship Id="rId5" Target="https://doi.org/10.1016/j.ijhm.2019.102392" TargetMode="External" Type="http://schemas.openxmlformats.org/officeDocument/2006/relationships/hyperlink"/><Relationship Id="rId4" Target="https://doi.org/10.1016/j.techfore.2019.119762" TargetMode="External" Type="http://schemas.openxmlformats.org/officeDocument/2006/relationships/hyperlink"/><Relationship Id="rId3" Target="https://doi.org/10.1016/j.cie.2022.108111" TargetMode="External" Type="http://schemas.openxmlformats.org/officeDocument/2006/relationships/hyperlink"/><Relationship Id="rId2" Target="../notesSlides/notesSlide13.xml" Type="http://schemas.openxmlformats.org/officeDocument/2006/relationships/notesSlide"/><Relationship Id="rId1" Target="../slideLayouts/slideLayout2.xml" Type="http://schemas.openxmlformats.org/officeDocument/2006/relationships/slideLayout"/></Relationships>
</file>

<file path=ppt/slides/_rels/slide14.xml.rels><?xml version="1.0" encoding="UTF-8" standalone="yes"?><Relationships xmlns="http://schemas.openxmlformats.org/package/2006/relationships"><Relationship Id="rId3" Target="../media/image3.png" Type="http://schemas.openxmlformats.org/officeDocument/2006/relationships/image"/><Relationship Id="rId2" Target="../notesSlides/notesSlide14.xml" Type="http://schemas.openxmlformats.org/officeDocument/2006/relationships/notesSlide"/><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176310" y="84434"/>
            <a:ext cx="8568900" cy="911700"/>
          </a:xfrm>
          <a:prstGeom prst="rect">
            <a:avLst/>
          </a:prstGeom>
          <a:noFill/>
          <a:ln>
            <a:noFill/>
          </a:ln>
        </p:spPr>
        <p:txBody>
          <a:bodyPr anchor="b" anchorCtr="0" bIns="91425" lIns="91425" numCol="1" rIns="91425" spcFirstLastPara="1" tIns="91425" wrap="square">
            <a:noAutofit/>
          </a:bodyPr>
          <a:lstStyle/>
          <a:p>
            <a:pPr algn="ctr" indent="0" lvl="0" marL="0" rtl="0">
              <a:lnSpc>
                <a:spcPct val="150000"/>
              </a:lnSpc>
              <a:spcBef>
                <a:spcPts val="0"/>
              </a:spcBef>
              <a:spcAft>
                <a:spcPts val="0"/>
              </a:spcAft>
              <a:buSzPts val="990"/>
              <a:buNone/>
            </a:pPr>
            <a:r>
              <a:t/>
            </a:r>
            <a:endParaRPr b="1" sz="2040">
              <a:solidFill>
                <a:srgbClr val="222222"/>
              </a:solidFill>
              <a:highlight>
                <a:srgbClr val="00FFFF"/>
              </a:highlight>
              <a:latin typeface="Times New Roman"/>
              <a:ea typeface="Times New Roman"/>
              <a:cs typeface="Times New Roman"/>
              <a:sym typeface="Times New Roman"/>
            </a:endParaRPr>
          </a:p>
          <a:p>
            <a:pPr algn="ctr" indent="0" lvl="0" marL="0" rtl="0">
              <a:lnSpc>
                <a:spcPct val="115000"/>
              </a:lnSpc>
              <a:spcBef>
                <a:spcPts val="1200"/>
              </a:spcBef>
              <a:spcAft>
                <a:spcPts val="1200"/>
              </a:spcAft>
              <a:buClr>
                <a:schemeClr val="dk1"/>
              </a:buClr>
              <a:buSzPts val="1100"/>
              <a:buFont typeface="Arial"/>
              <a:buNone/>
            </a:pPr>
            <a:r>
              <a:t/>
            </a:r>
            <a:endParaRPr b="1" sz="4860">
              <a:highlight>
                <a:srgbClr val="FFF2CC"/>
              </a:highlight>
              <a:latin typeface="Times New Roman"/>
              <a:ea typeface="Times New Roman"/>
              <a:cs typeface="Times New Roman"/>
              <a:sym typeface="Times New Roman"/>
            </a:endParaRPr>
          </a:p>
        </p:txBody>
      </p:sp>
      <p:sp>
        <p:nvSpPr>
          <p:cNvPr id="55" name="Google Shape;55;p13"/>
          <p:cNvSpPr txBox="1"/>
          <p:nvPr>
            <p:ph idx="1" type="subTitle"/>
          </p:nvPr>
        </p:nvSpPr>
        <p:spPr>
          <a:xfrm>
            <a:off x="372650" y="4024625"/>
            <a:ext cx="8520600" cy="911700"/>
          </a:xfrm>
          <a:prstGeom prst="rect">
            <a:avLst/>
          </a:prstGeom>
          <a:noFill/>
          <a:ln cap="flat" cmpd="sng" w="9525">
            <a:solidFill>
              <a:schemeClr val="lt1"/>
            </a:solidFill>
            <a:prstDash val="solid"/>
            <a:round/>
            <a:headEnd len="sm" type="none" w="sm"/>
            <a:tailEnd len="sm" type="none" w="sm"/>
          </a:ln>
        </p:spPr>
        <p:txBody>
          <a:bodyPr anchor="t" anchorCtr="0" bIns="91425" lIns="91425" numCol="1" rIns="91425" spcFirstLastPara="1" tIns="91425" wrap="square">
            <a:normAutofit fontScale="47500" lnSpcReduction="10000"/>
          </a:bodyPr>
          <a:lstStyle/>
          <a:p>
            <a:pPr algn="ctr" indent="0" lvl="0" marL="0" rtl="0">
              <a:lnSpc>
                <a:spcPct val="150000"/>
              </a:lnSpc>
              <a:spcBef>
                <a:spcPts val="0"/>
              </a:spcBef>
              <a:spcAft>
                <a:spcPts val="0"/>
              </a:spcAft>
              <a:buSzPct val="113764"/>
              <a:buNone/>
            </a:pPr>
            <a:r>
              <a:t/>
            </a:r>
            <a:endParaRPr b="1" sz="7573">
              <a:latin typeface="Times New Roman"/>
              <a:ea typeface="Times New Roman"/>
              <a:cs typeface="Times New Roman"/>
              <a:sym typeface="Times New Roman"/>
            </a:endParaRPr>
          </a:p>
          <a:p>
            <a:pPr algn="l" indent="0" lvl="0" marL="0" rtl="0">
              <a:lnSpc>
                <a:spcPct val="100000"/>
              </a:lnSpc>
              <a:spcBef>
                <a:spcPts val="0"/>
              </a:spcBef>
              <a:spcAft>
                <a:spcPts val="0"/>
              </a:spcAft>
              <a:buSzPct val="307692"/>
              <a:buNone/>
            </a:pPr>
            <a:r>
              <a:t/>
            </a:r>
            <a:endParaRPr b="1">
              <a:latin typeface="Times New Roman"/>
              <a:ea typeface="Times New Roman"/>
              <a:cs typeface="Times New Roman"/>
              <a:sym typeface="Times New Roman"/>
            </a:endParaRPr>
          </a:p>
        </p:txBody>
      </p:sp>
      <p:pic>
        <p:nvPicPr>
          <p:cNvPr id="56" name="Google Shape;56;p13"/>
          <p:cNvPicPr preferRelativeResize="0"/>
          <p:nvPr/>
        </p:nvPicPr>
        <p:blipFill rotWithShape="1">
          <a:blip r:embed="rId3">
            <a:alphaModFix/>
          </a:blip>
          <a:srcRect b="0" l="0" r="0" t="0"/>
          <a:stretch/>
        </p:blipFill>
        <p:spPr>
          <a:xfrm>
            <a:off x="0" y="0"/>
            <a:ext cx="9143999" cy="5143500"/>
          </a:xfrm>
          <a:prstGeom prst="rect">
            <a:avLst/>
          </a:prstGeom>
          <a:noFill/>
          <a:ln>
            <a:noFill/>
          </a:ln>
        </p:spPr>
      </p:pic>
      <p:sp>
        <p:nvSpPr>
          <p:cNvPr id="57" name="Google Shape;57;p13"/>
          <p:cNvSpPr txBox="1"/>
          <p:nvPr/>
        </p:nvSpPr>
        <p:spPr>
          <a:xfrm>
            <a:off x="0" y="408375"/>
            <a:ext cx="8717100" cy="1770000"/>
          </a:xfrm>
          <a:prstGeom prst="rect">
            <a:avLst/>
          </a:prstGeom>
          <a:noFill/>
          <a:ln>
            <a:noFill/>
          </a:ln>
        </p:spPr>
        <p:txBody>
          <a:bodyPr anchor="t" anchorCtr="0" bIns="91425" lIns="91425" numCol="1" rIns="91425" spcFirstLastPara="1" tIns="91425" wrap="square">
            <a:spAutoFit/>
          </a:bodyPr>
          <a:lstStyle/>
          <a:p>
            <a:pPr algn="ctr" indent="0" lvl="0" marL="0" marR="0" rtl="0">
              <a:lnSpc>
                <a:spcPct val="150000"/>
              </a:lnSpc>
              <a:spcBef>
                <a:spcPts val="0"/>
              </a:spcBef>
              <a:spcAft>
                <a:spcPts val="0"/>
              </a:spcAft>
              <a:buClr>
                <a:schemeClr val="dk1"/>
              </a:buClr>
              <a:buSzPts val="1100"/>
              <a:buFont typeface="Arial"/>
              <a:buNone/>
            </a:pPr>
            <a:r>
              <a:rPr altLang="en" b="1" cap="none" i="0" lang="en" strike="noStrike" sz="2300" u="none">
                <a:solidFill>
                  <a:schemeClr val="dk1"/>
                </a:solidFill>
                <a:highlight>
                  <a:srgbClr val="FFF2CC"/>
                </a:highlight>
                <a:latin typeface="Times New Roman"/>
                <a:ea typeface="Times New Roman"/>
                <a:cs typeface="Times New Roman"/>
                <a:sym typeface="Times New Roman"/>
              </a:rPr>
              <a:t>Module: HUMAN RESOURCE MANAGEMENT</a:t>
            </a:r>
            <a:endParaRPr b="1" cap="none" i="0" strike="noStrike" sz="23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50000"/>
              </a:lnSpc>
              <a:spcBef>
                <a:spcPts val="0"/>
              </a:spcBef>
              <a:spcAft>
                <a:spcPts val="0"/>
              </a:spcAft>
              <a:buClr>
                <a:schemeClr val="dk1"/>
              </a:buClr>
              <a:buSzPts val="1100"/>
              <a:buFont typeface="Arial"/>
              <a:buNone/>
            </a:pPr>
            <a:r>
              <a:rPr altLang="en" b="1" cap="none" i="0" lang="en" strike="noStrike" sz="2300" u="none">
                <a:solidFill>
                  <a:schemeClr val="dk1"/>
                </a:solidFill>
                <a:highlight>
                  <a:srgbClr val="FFF2CC"/>
                </a:highlight>
                <a:latin typeface="Times New Roman"/>
                <a:ea typeface="Times New Roman"/>
                <a:cs typeface="Times New Roman"/>
                <a:sym typeface="Times New Roman"/>
              </a:rPr>
              <a:t>Module code: LCMB7000</a:t>
            </a:r>
            <a:endParaRPr b="1" cap="none" i="0" strike="noStrike" sz="23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50000"/>
              </a:lnSpc>
              <a:spcBef>
                <a:spcPts val="1200"/>
              </a:spcBef>
              <a:spcAft>
                <a:spcPts val="0"/>
              </a:spcAft>
              <a:buClr>
                <a:srgbClr val="000000"/>
              </a:buClr>
              <a:buSzPts val="2400"/>
              <a:buFont typeface="Arial"/>
              <a:buNone/>
            </a:pPr>
            <a:r>
              <a:t/>
            </a:r>
            <a:endParaRPr b="1" cap="none" i="0" strike="noStrike" sz="2400" u="none">
              <a:solidFill>
                <a:schemeClr val="dk1"/>
              </a:solidFill>
              <a:highlight>
                <a:srgbClr val="FFF2CC"/>
              </a:highlight>
              <a:latin typeface="Times New Roman"/>
              <a:ea typeface="Times New Roman"/>
              <a:cs typeface="Times New Roman"/>
              <a:sym typeface="Times New Roman"/>
            </a:endParaRPr>
          </a:p>
        </p:txBody>
      </p:sp>
      <p:sp>
        <p:nvSpPr>
          <p:cNvPr id="58" name="Google Shape;58;p13"/>
          <p:cNvSpPr txBox="1"/>
          <p:nvPr/>
        </p:nvSpPr>
        <p:spPr>
          <a:xfrm>
            <a:off x="2517225" y="3479125"/>
            <a:ext cx="3995700" cy="1262100"/>
          </a:xfrm>
          <a:prstGeom prst="rect">
            <a:avLst/>
          </a:prstGeom>
          <a:noFill/>
          <a:ln>
            <a:noFill/>
          </a:ln>
        </p:spPr>
        <p:txBody>
          <a:bodyPr anchor="t" anchorCtr="0" bIns="91425" lIns="91425" numCol="1" rIns="91425" spcFirstLastPara="1" tIns="91425" wrap="square">
            <a:spAutoFit/>
          </a:bodyPr>
          <a:lstStyle/>
          <a:p>
            <a:pPr algn="ctr" indent="0" lvl="0" marL="0" marR="0" rtl="0">
              <a:lnSpc>
                <a:spcPct val="100000"/>
              </a:lnSpc>
              <a:spcBef>
                <a:spcPts val="0"/>
              </a:spcBef>
              <a:spcAft>
                <a:spcPts val="0"/>
              </a:spcAft>
              <a:buClr>
                <a:schemeClr val="dk1"/>
              </a:buClr>
              <a:buSzPts val="1100"/>
              <a:buFont typeface="Arial"/>
              <a:buNone/>
            </a:pPr>
            <a:r>
              <a:rPr altLang="en" b="1" cap="none" i="0" lang="en" strike="noStrike" sz="1400" u="none">
                <a:solidFill>
                  <a:schemeClr val="dk1"/>
                </a:solidFill>
                <a:highlight>
                  <a:srgbClr val="FFF2CC"/>
                </a:highlight>
                <a:latin typeface="Times New Roman"/>
                <a:ea typeface="Times New Roman"/>
                <a:cs typeface="Times New Roman"/>
                <a:sym typeface="Times New Roman"/>
              </a:rPr>
              <a:t>Student Name:Anuja Vinodkumar</a:t>
            </a:r>
            <a:endParaRPr b="1" cap="none" i="0" strike="noStrike" sz="14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00000"/>
              </a:lnSpc>
              <a:spcBef>
                <a:spcPts val="0"/>
              </a:spcBef>
              <a:spcAft>
                <a:spcPts val="0"/>
              </a:spcAft>
              <a:buClr>
                <a:schemeClr val="dk1"/>
              </a:buClr>
              <a:buSzPts val="1100"/>
              <a:buFont typeface="Arial"/>
              <a:buNone/>
            </a:pPr>
            <a:r>
              <a:t/>
            </a:r>
            <a:endParaRPr b="1" cap="none" i="0" strike="noStrike" sz="1400" u="none">
              <a:solidFill>
                <a:schemeClr val="dk1"/>
              </a:solidFill>
              <a:highlight>
                <a:srgbClr val="FFF2CC"/>
              </a:highlight>
              <a:latin typeface="Times New Roman"/>
              <a:ea typeface="Times New Roman"/>
              <a:cs typeface="Times New Roman"/>
              <a:sym typeface="Times New Roman"/>
            </a:endParaRPr>
          </a:p>
          <a:p>
            <a:pPr algn="ctr" indent="0" lvl="0" marL="0" marR="0" rtl="0">
              <a:lnSpc>
                <a:spcPct val="100000"/>
              </a:lnSpc>
              <a:spcBef>
                <a:spcPts val="0"/>
              </a:spcBef>
              <a:spcAft>
                <a:spcPts val="0"/>
              </a:spcAft>
              <a:buClr>
                <a:schemeClr val="dk1"/>
              </a:buClr>
              <a:buSzPts val="1100"/>
              <a:buFont typeface="Arial"/>
              <a:buNone/>
            </a:pPr>
            <a:r>
              <a:rPr altLang="en" b="1" cap="none" i="0" lang="en" strike="noStrike" sz="1400" u="none">
                <a:solidFill>
                  <a:schemeClr val="dk1"/>
                </a:solidFill>
                <a:highlight>
                  <a:srgbClr val="FFF2CC"/>
                </a:highlight>
                <a:latin typeface="Times New Roman"/>
                <a:ea typeface="Times New Roman"/>
                <a:cs typeface="Times New Roman"/>
                <a:sym typeface="Times New Roman"/>
              </a:rPr>
              <a:t>Student ID:2218255</a:t>
            </a:r>
            <a:endParaRPr b="1" cap="none" i="0" strike="noStrike" sz="1400" u="none">
              <a:solidFill>
                <a:schemeClr val="dk1"/>
              </a:solidFill>
              <a:highlight>
                <a:srgbClr val="FFF2CC"/>
              </a:highlight>
              <a:latin typeface="Times New Roman"/>
              <a:ea typeface="Times New Roman"/>
              <a:cs typeface="Times New Roman"/>
              <a:sym typeface="Times New Roman"/>
            </a:endParaRPr>
          </a:p>
          <a:p>
            <a:pPr algn="ctr" indent="0" lvl="0" marL="0" marR="0">
              <a:lnSpc>
                <a:spcPct val="100000"/>
              </a:lnSpc>
              <a:spcBef>
                <a:spcPts val="0"/>
              </a:spcBef>
              <a:spcAft>
                <a:spcPts val="0"/>
              </a:spcAft>
              <a:buClr>
                <a:schemeClr val="dk1"/>
              </a:buClr>
              <a:buFont typeface="Arial"/>
              <a:buNone/>
            </a:pPr>
            <a:r>
              <a:rPr b="1" cap="none" i="0" strike="noStrike" sz="1400" u="none">
                <a:solidFill>
                  <a:schemeClr val="dk1"/>
                </a:solidFill>
                <a:latin typeface="Times New Roman"/>
              </a:rPr>
              <a:t>Lecturer's Name: Dennis Pepple</a:t>
            </a:r>
          </a:p>
          <a:p>
            <a:pPr algn="ctr" indent="0" lvl="0" marL="0" marR="0">
              <a:lnSpc>
                <a:spcPct val="100000"/>
              </a:lnSpc>
              <a:spcBef>
                <a:spcPts val="0"/>
              </a:spcBef>
              <a:spcAft>
                <a:spcPts val="0"/>
              </a:spcAft>
              <a:buClr>
                <a:schemeClr val="dk1"/>
              </a:buClr>
              <a:buFont typeface="Arial"/>
              <a:buNone/>
            </a:pPr>
            <a:r>
              <a:rPr/>
              <a:t>S</a:t>
            </a:r>
          </a:p>
          <a:p>
            <a:pPr algn="l" indent="0" lvl="0" marL="0" marR="0" rtl="0">
              <a:lnSpc>
                <a:spcPct val="100000"/>
              </a:lnSpc>
              <a:spcBef>
                <a:spcPts val="0"/>
              </a:spcBef>
              <a:spcAft>
                <a:spcPts val="0"/>
              </a:spcAft>
              <a:buClr>
                <a:schemeClr val="dk1"/>
              </a:buClr>
              <a:buSzPts val="1100"/>
              <a:buFont typeface="Arial"/>
              <a:buNone/>
            </a:pPr>
            <a:r>
              <a:t/>
            </a:r>
            <a:endParaRPr b="0" cap="none" i="0" strike="noStrike" sz="1400" u="none">
              <a:solidFill>
                <a:srgbClr val="000000"/>
              </a:solidFill>
              <a:latin typeface="Arial"/>
              <a:ea typeface="Arial"/>
              <a:cs typeface="Arial"/>
              <a:sym typeface="Arial"/>
            </a:endParaRPr>
          </a:p>
          <a:p>
            <a:pPr algn="l" indent="0" lvl="0" marL="0" marR="0" rtl="0">
              <a:lnSpc>
                <a:spcPct val="100000"/>
              </a:lnSpc>
              <a:spcBef>
                <a:spcPts val="0"/>
              </a:spcBef>
              <a:spcAft>
                <a:spcPts val="0"/>
              </a:spcAft>
              <a:buClr>
                <a:srgbClr val="000000"/>
              </a:buClr>
              <a:buSzPts val="1400"/>
              <a:buFont typeface="Arial"/>
              <a:buNone/>
            </a:pPr>
            <a:r>
              <a:t/>
            </a:r>
            <a:endParaRPr b="0" cap="none" i="0" strike="noStrike" sz="1400" u="none">
              <a:solidFill>
                <a:srgbClr val="000000"/>
              </a:solidFill>
              <a:latin typeface="Arial"/>
              <a:ea typeface="Arial"/>
              <a:cs typeface="Arial"/>
              <a:sym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FF2CC"/>
        </a:solidFill>
      </p:bgPr>
    </p:bg>
    <p:spTree>
      <p:nvGrpSpPr>
        <p:cNvPr id="62" name="Shape 62"/>
        <p:cNvGrpSpPr/>
        <p:nvPr/>
      </p:nvGrpSpPr>
      <p:grpSpPr>
        <a:xfrm>
          <a:off x="0" y="0"/>
          <a:ext cx="0" cy="0"/>
          <a:chOff x="0" y="0"/>
          <a:chExt cx="0" cy="0"/>
        </a:xfrm>
      </p:grpSpPr>
      <p:sp>
        <p:nvSpPr>
          <p:cNvPr id="63" name="Google Shape;63;p14"/>
          <p:cNvSpPr txBox="1"/>
          <p:nvPr>
            <p:ph type="title"/>
          </p:nvPr>
        </p:nvSpPr>
        <p:spPr>
          <a:xfrm>
            <a:off x="311700" y="121875"/>
            <a:ext cx="8520600" cy="895800"/>
          </a:xfrm>
          <a:prstGeom prst="rect">
            <a:avLst/>
          </a:prstGeom>
          <a:solidFill>
            <a:srgbClr val="CFE2F3"/>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2500">
                <a:latin typeface="Times New Roman"/>
                <a:ea typeface="Times New Roman"/>
                <a:cs typeface="Times New Roman"/>
                <a:sym typeface="Times New Roman"/>
              </a:rPr>
              <a:t>Introduction</a:t>
            </a:r>
            <a:endParaRPr b="1" sz="5500">
              <a:latin typeface="Times New Roman"/>
              <a:ea typeface="Times New Roman"/>
              <a:cs typeface="Times New Roman"/>
              <a:sym typeface="Times New Roman"/>
            </a:endParaRPr>
          </a:p>
        </p:txBody>
      </p:sp>
      <p:sp>
        <p:nvSpPr>
          <p:cNvPr id="64" name="Google Shape;64;p14"/>
          <p:cNvSpPr txBox="1"/>
          <p:nvPr>
            <p:ph idx="1" type="body"/>
          </p:nvPr>
        </p:nvSpPr>
        <p:spPr>
          <a:xfrm>
            <a:off x="0" y="1152475"/>
            <a:ext cx="5389800" cy="3416400"/>
          </a:xfrm>
          <a:prstGeom prst="rect">
            <a:avLst/>
          </a:prstGeom>
          <a:noFill/>
          <a:ln>
            <a:noFill/>
          </a:ln>
        </p:spPr>
        <p:txBody>
          <a:bodyPr anchor="t" anchorCtr="0" bIns="91425" lIns="91425" numCol="1" rIns="91425" spcFirstLastPara="1" tIns="91425" wrap="square">
            <a:noAutofit/>
          </a:bodyPr>
          <a:lstStyle/>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A &amp;A recruitment is a renowned recruitment agency, with its headquarters in London.  The organization is controlled by experienced directors and another experienced employee</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The organization follows different strategies such as cost reduction, innovation and quality management </a:t>
            </a:r>
            <a:r>
              <a:rPr altLang="en" lang="en" sz="1400">
                <a:solidFill>
                  <a:srgbClr val="0C0C0C"/>
                </a:solidFill>
                <a:latin typeface="Times New Roman"/>
                <a:ea typeface="Times New Roman"/>
                <a:cs typeface="Times New Roman"/>
                <a:sym typeface="Times New Roman"/>
              </a:rPr>
              <a:t>(Pham </a:t>
            </a:r>
            <a:r>
              <a:rPr altLang="en" i="1" lang="en" sz="1400">
                <a:solidFill>
                  <a:srgbClr val="0C0C0C"/>
                </a:solidFill>
                <a:latin typeface="Times New Roman"/>
                <a:ea typeface="Times New Roman"/>
                <a:cs typeface="Times New Roman"/>
                <a:sym typeface="Times New Roman"/>
              </a:rPr>
              <a:t>et al. </a:t>
            </a:r>
            <a:r>
              <a:rPr altLang="en" lang="en" sz="1400">
                <a:solidFill>
                  <a:srgbClr val="0C0C0C"/>
                </a:solidFill>
                <a:latin typeface="Times New Roman"/>
                <a:ea typeface="Times New Roman"/>
                <a:cs typeface="Times New Roman"/>
                <a:sym typeface="Times New Roman"/>
              </a:rPr>
              <a:t>2020).</a:t>
            </a:r>
            <a:endParaRPr sz="1400">
              <a:solidFill>
                <a:srgbClr val="0C0C0C"/>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Searching for proper talent and managing manpower are the primary responsibilities of the organization. </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The recession is about the role of HRM to develop the quality of service and process of management of the A&amp;A recruitment agency. </a:t>
            </a:r>
            <a:endParaRPr sz="17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130">
              <a:solidFill>
                <a:schemeClr val="dk1"/>
              </a:solidFill>
              <a:latin typeface="Times New Roman"/>
              <a:ea typeface="Times New Roman"/>
              <a:cs typeface="Times New Roman"/>
              <a:sym typeface="Times New Roman"/>
            </a:endParaRPr>
          </a:p>
        </p:txBody>
      </p:sp>
      <p:pic>
        <p:nvPicPr>
          <p:cNvPr id="65" name="Google Shape;65;p14"/>
          <p:cNvPicPr preferRelativeResize="0"/>
          <p:nvPr/>
        </p:nvPicPr>
        <p:blipFill rotWithShape="1">
          <a:blip r:embed="rId3">
            <a:alphaModFix/>
          </a:blip>
          <a:srcRect b="0" l="0" r="0" t="0"/>
          <a:stretch/>
        </p:blipFill>
        <p:spPr>
          <a:xfrm>
            <a:off x="5542200" y="1170075"/>
            <a:ext cx="3449400" cy="224345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9DAF8"/>
        </a:solidFill>
      </p:bgPr>
    </p:bg>
    <p:spTree>
      <p:nvGrpSpPr>
        <p:cNvPr id="69" name="Shape 69"/>
        <p:cNvGrpSpPr/>
        <p:nvPr/>
      </p:nvGrpSpPr>
      <p:grpSpPr>
        <a:xfrm>
          <a:off x="0" y="0"/>
          <a:ext cx="0" cy="0"/>
          <a:chOff x="0" y="0"/>
          <a:chExt cx="0" cy="0"/>
        </a:xfrm>
      </p:grpSpPr>
      <p:sp>
        <p:nvSpPr>
          <p:cNvPr id="70" name="Google Shape;70;p15"/>
          <p:cNvSpPr txBox="1"/>
          <p:nvPr>
            <p:ph type="title"/>
          </p:nvPr>
        </p:nvSpPr>
        <p:spPr>
          <a:xfrm>
            <a:off x="311700" y="109700"/>
            <a:ext cx="8520600" cy="908100"/>
          </a:xfrm>
          <a:prstGeom prst="rect">
            <a:avLst/>
          </a:prstGeom>
          <a:solidFill>
            <a:srgbClr val="FFF2CC"/>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0"/>
              </a:spcAft>
              <a:buClr>
                <a:schemeClr val="dk1"/>
              </a:buClr>
              <a:buSzPts val="1100"/>
              <a:buFont typeface="Arial"/>
              <a:buNone/>
            </a:pPr>
            <a:r>
              <a:rPr altLang="en" b="1" lang="en" sz="2600">
                <a:latin typeface="Times New Roman"/>
                <a:ea typeface="Times New Roman"/>
                <a:cs typeface="Times New Roman"/>
                <a:sym typeface="Times New Roman"/>
              </a:rPr>
              <a:t> </a:t>
            </a:r>
            <a:r>
              <a:rPr altLang="en" b="1" lang="en" sz="2200">
                <a:latin typeface="Times New Roman"/>
                <a:ea typeface="Times New Roman"/>
                <a:cs typeface="Times New Roman"/>
                <a:sym typeface="Times New Roman"/>
              </a:rPr>
              <a:t>Cost reduction strategies of A&amp;A recruitment agency</a:t>
            </a:r>
            <a:endParaRPr b="1" sz="6800">
              <a:latin typeface="Times New Roman"/>
              <a:ea typeface="Times New Roman"/>
              <a:cs typeface="Times New Roman"/>
              <a:sym typeface="Times New Roman"/>
            </a:endParaRPr>
          </a:p>
          <a:p>
            <a:pPr algn="ctr" indent="0" lvl="0" marL="0" rtl="0">
              <a:lnSpc>
                <a:spcPct val="150000"/>
              </a:lnSpc>
              <a:spcBef>
                <a:spcPts val="1200"/>
              </a:spcBef>
              <a:spcAft>
                <a:spcPts val="1200"/>
              </a:spcAft>
              <a:buClr>
                <a:schemeClr val="dk1"/>
              </a:buClr>
              <a:buSzPts val="1100"/>
              <a:buFont typeface="Arial"/>
              <a:buNone/>
            </a:pPr>
            <a:r>
              <a:t/>
            </a:r>
            <a:endParaRPr b="1" sz="2300">
              <a:latin typeface="Times New Roman"/>
              <a:ea typeface="Times New Roman"/>
              <a:cs typeface="Times New Roman"/>
              <a:sym typeface="Times New Roman"/>
            </a:endParaRPr>
          </a:p>
        </p:txBody>
      </p:sp>
      <p:sp>
        <p:nvSpPr>
          <p:cNvPr id="71" name="Google Shape;71;p15"/>
          <p:cNvSpPr txBox="1"/>
          <p:nvPr>
            <p:ph idx="1" type="body"/>
          </p:nvPr>
        </p:nvSpPr>
        <p:spPr>
          <a:xfrm>
            <a:off x="0" y="1152475"/>
            <a:ext cx="4865700" cy="3416400"/>
          </a:xfrm>
          <a:prstGeom prst="rect">
            <a:avLst/>
          </a:prstGeom>
          <a:noFill/>
          <a:ln>
            <a:noFill/>
          </a:ln>
        </p:spPr>
        <p:txBody>
          <a:bodyPr anchor="t" anchorCtr="0" bIns="91425" lIns="91425" numCol="1" rIns="91425" spcFirstLastPara="1" tIns="91425" wrap="square">
            <a:noAutofit/>
          </a:bodyPr>
          <a:lstStyle/>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 HRM focuses on cutting the employee cost and reducing material expenses to lowering the entire cost of a business of an A&amp;A recruitment agency. </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 The HRM encourages the employee to work remotely to cut down the cost of office accommodation of A&amp;A recruitment agencies.</a:t>
            </a:r>
            <a:endParaRPr sz="1400">
              <a:solidFill>
                <a:schemeClr val="dk1"/>
              </a:solidFill>
              <a:latin typeface="Times New Roman"/>
              <a:ea typeface="Times New Roman"/>
              <a:cs typeface="Times New Roman"/>
              <a:sym typeface="Times New Roman"/>
            </a:endParaRPr>
          </a:p>
          <a:p>
            <a:pPr algn="just" indent="-298450" lvl="0" marL="457200" rtl="0">
              <a:lnSpc>
                <a:spcPct val="150000"/>
              </a:lnSpc>
              <a:spcBef>
                <a:spcPts val="1200"/>
              </a:spcBef>
              <a:spcAft>
                <a:spcPts val="0"/>
              </a:spcAft>
              <a:buClr>
                <a:schemeClr val="dk1"/>
              </a:buClr>
              <a:buSzPts val="1100"/>
              <a:buFont typeface="Times New Roman"/>
              <a:buChar char="●"/>
            </a:pPr>
            <a:r>
              <a:rPr altLang="en" lang="en" sz="1400">
                <a:solidFill>
                  <a:schemeClr val="dk1"/>
                </a:solidFill>
                <a:latin typeface="Times New Roman"/>
                <a:ea typeface="Times New Roman"/>
                <a:cs typeface="Times New Roman"/>
                <a:sym typeface="Times New Roman"/>
              </a:rPr>
              <a:t> The adoption of Cloud</a:t>
            </a:r>
            <a:r>
              <a:rPr altLang="en" lang="en" sz="1300">
                <a:solidFill>
                  <a:schemeClr val="dk1"/>
                </a:solidFill>
                <a:latin typeface="Times New Roman"/>
                <a:ea typeface="Times New Roman"/>
                <a:cs typeface="Times New Roman"/>
                <a:sym typeface="Times New Roman"/>
              </a:rPr>
              <a:t> computing is the most practical cost-reduction approach followed by the HRM to reduce the annual expense of the organization  </a:t>
            </a:r>
            <a:r>
              <a:rPr altLang="en" lang="en" sz="1500">
                <a:solidFill>
                  <a:schemeClr val="dk1"/>
                </a:solidFill>
                <a:latin typeface="Times New Roman"/>
                <a:ea typeface="Times New Roman"/>
                <a:cs typeface="Times New Roman"/>
                <a:sym typeface="Times New Roman"/>
              </a:rPr>
              <a:t>(</a:t>
            </a:r>
            <a:r>
              <a:rPr altLang="en" lang="en" sz="1400">
                <a:solidFill>
                  <a:srgbClr val="222222"/>
                </a:solidFill>
                <a:latin typeface="Times New Roman"/>
                <a:ea typeface="Times New Roman"/>
                <a:cs typeface="Times New Roman"/>
                <a:sym typeface="Times New Roman"/>
              </a:rPr>
              <a:t>Pham</a:t>
            </a:r>
            <a:r>
              <a:rPr altLang="en" i="1" lang="en" sz="1400">
                <a:solidFill>
                  <a:srgbClr val="222222"/>
                </a:solidFill>
                <a:latin typeface="Times New Roman"/>
                <a:ea typeface="Times New Roman"/>
                <a:cs typeface="Times New Roman"/>
                <a:sym typeface="Times New Roman"/>
              </a:rPr>
              <a:t> et al.</a:t>
            </a:r>
            <a:r>
              <a:rPr altLang="en" lang="en" sz="1400">
                <a:solidFill>
                  <a:srgbClr val="222222"/>
                </a:solidFill>
                <a:latin typeface="Times New Roman"/>
                <a:ea typeface="Times New Roman"/>
                <a:cs typeface="Times New Roman"/>
                <a:sym typeface="Times New Roman"/>
              </a:rPr>
              <a:t> 2020</a:t>
            </a:r>
            <a:r>
              <a:rPr altLang="en" lang="en" sz="1500">
                <a:solidFill>
                  <a:schemeClr val="dk1"/>
                </a:solidFill>
                <a:latin typeface="Times New Roman"/>
                <a:ea typeface="Times New Roman"/>
                <a:cs typeface="Times New Roman"/>
                <a:sym typeface="Times New Roman"/>
              </a:rPr>
              <a:t>). </a:t>
            </a:r>
            <a:endParaRPr sz="17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b="1" i="1" sz="12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400">
              <a:solidFill>
                <a:schemeClr val="dk1"/>
              </a:solidFill>
              <a:latin typeface="Times New Roman"/>
              <a:ea typeface="Times New Roman"/>
              <a:cs typeface="Times New Roman"/>
              <a:sym typeface="Times New Roman"/>
            </a:endParaRPr>
          </a:p>
        </p:txBody>
      </p:sp>
      <p:pic>
        <p:nvPicPr>
          <p:cNvPr id="72" name="Google Shape;72;p15"/>
          <p:cNvPicPr preferRelativeResize="0"/>
          <p:nvPr/>
        </p:nvPicPr>
        <p:blipFill rotWithShape="1">
          <a:blip r:embed="rId3">
            <a:alphaModFix/>
          </a:blip>
          <a:srcRect b="0" l="0" r="0" t="0"/>
          <a:stretch/>
        </p:blipFill>
        <p:spPr>
          <a:xfrm>
            <a:off x="5018100" y="1170200"/>
            <a:ext cx="3973500" cy="215452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4A7D6"/>
        </a:solidFill>
      </p:bgPr>
    </p:bg>
    <p:spTree>
      <p:nvGrpSpPr>
        <p:cNvPr id="76" name="Shape 76"/>
        <p:cNvGrpSpPr/>
        <p:nvPr/>
      </p:nvGrpSpPr>
      <p:grpSpPr>
        <a:xfrm>
          <a:off x="0" y="0"/>
          <a:ext cx="0" cy="0"/>
          <a:chOff x="0" y="0"/>
          <a:chExt cx="0" cy="0"/>
        </a:xfrm>
      </p:grpSpPr>
      <p:sp>
        <p:nvSpPr>
          <p:cNvPr id="77" name="Google Shape;77;p16"/>
          <p:cNvSpPr txBox="1"/>
          <p:nvPr>
            <p:ph type="title"/>
          </p:nvPr>
        </p:nvSpPr>
        <p:spPr>
          <a:xfrm>
            <a:off x="311701" y="0"/>
            <a:ext cx="8520600" cy="798300"/>
          </a:xfrm>
          <a:prstGeom prst="rect">
            <a:avLst/>
          </a:prstGeom>
          <a:solidFill>
            <a:srgbClr val="D9EAD3"/>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0"/>
              </a:spcAft>
              <a:buClr>
                <a:schemeClr val="dk1"/>
              </a:buClr>
              <a:buSzPts val="1100"/>
              <a:buFont typeface="Arial"/>
              <a:buNone/>
            </a:pPr>
            <a:r>
              <a:rPr altLang="en" b="1" lang="en" sz="1400">
                <a:latin typeface="Times New Roman"/>
                <a:ea typeface="Times New Roman"/>
                <a:cs typeface="Times New Roman"/>
                <a:sym typeface="Times New Roman"/>
              </a:rPr>
              <a:t> </a:t>
            </a:r>
            <a:r>
              <a:rPr altLang="en" b="1" lang="en" sz="2100">
                <a:latin typeface="Times New Roman"/>
                <a:ea typeface="Times New Roman"/>
                <a:cs typeface="Times New Roman"/>
                <a:sym typeface="Times New Roman"/>
              </a:rPr>
              <a:t>Quality enhancement strategies A&amp;A recruitment agency </a:t>
            </a:r>
            <a:endParaRPr b="1" sz="6800">
              <a:latin typeface="Times New Roman"/>
              <a:ea typeface="Times New Roman"/>
              <a:cs typeface="Times New Roman"/>
              <a:sym typeface="Times New Roman"/>
            </a:endParaRPr>
          </a:p>
          <a:p>
            <a:pPr algn="ctr" indent="0" lvl="0" marL="0" rtl="0">
              <a:lnSpc>
                <a:spcPct val="115000"/>
              </a:lnSpc>
              <a:spcBef>
                <a:spcPts val="2000"/>
              </a:spcBef>
              <a:spcAft>
                <a:spcPts val="600"/>
              </a:spcAft>
              <a:buClr>
                <a:schemeClr val="dk1"/>
              </a:buClr>
              <a:buSzPts val="1100"/>
              <a:buFont typeface="Arial"/>
              <a:buNone/>
            </a:pPr>
            <a:r>
              <a:t/>
            </a:r>
            <a:endParaRPr b="1" sz="2100">
              <a:latin typeface="Times New Roman"/>
              <a:ea typeface="Times New Roman"/>
              <a:cs typeface="Times New Roman"/>
              <a:sym typeface="Times New Roman"/>
            </a:endParaRPr>
          </a:p>
        </p:txBody>
      </p:sp>
      <p:sp>
        <p:nvSpPr>
          <p:cNvPr id="78" name="Google Shape;78;p16"/>
          <p:cNvSpPr txBox="1"/>
          <p:nvPr>
            <p:ph idx="1" type="body"/>
          </p:nvPr>
        </p:nvSpPr>
        <p:spPr>
          <a:xfrm>
            <a:off x="-97525" y="627750"/>
            <a:ext cx="4972800" cy="38880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SzPts val="1800"/>
              <a:buNone/>
            </a:pPr>
            <a:r>
              <a:t/>
            </a:r>
            <a:endParaRPr b="1" i="1" sz="15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of the A&amp;A recruitment agency considers clear communication, parsing constructive criticism and feedback for interacting with people from different cultural backgrounds. </a:t>
            </a:r>
            <a:endParaRPr sz="14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400">
                <a:solidFill>
                  <a:schemeClr val="dk1"/>
                </a:solidFill>
                <a:latin typeface="Times New Roman"/>
                <a:ea typeface="Times New Roman"/>
                <a:cs typeface="Times New Roman"/>
                <a:sym typeface="Times New Roman"/>
              </a:rPr>
              <a:t>HRM focuses on overall better productivity and strategic planning for getting excellent quality work </a:t>
            </a:r>
            <a:r>
              <a:rPr altLang="en" lang="en" sz="1600">
                <a:solidFill>
                  <a:schemeClr val="dk1"/>
                </a:solidFill>
                <a:latin typeface="Times New Roman"/>
                <a:ea typeface="Times New Roman"/>
                <a:cs typeface="Times New Roman"/>
                <a:sym typeface="Times New Roman"/>
              </a:rPr>
              <a:t> (</a:t>
            </a:r>
            <a:r>
              <a:rPr altLang="en" lang="en" sz="1400">
                <a:solidFill>
                  <a:srgbClr val="222222"/>
                </a:solidFill>
                <a:latin typeface="Times New Roman"/>
                <a:ea typeface="Times New Roman"/>
                <a:cs typeface="Times New Roman"/>
                <a:sym typeface="Times New Roman"/>
              </a:rPr>
              <a:t>Amrutha and Geetha, 2020</a:t>
            </a:r>
            <a:r>
              <a:rPr altLang="en" lang="en" sz="1600">
                <a:solidFill>
                  <a:schemeClr val="dk1"/>
                </a:solidFill>
                <a:latin typeface="Times New Roman"/>
                <a:ea typeface="Times New Roman"/>
                <a:cs typeface="Times New Roman"/>
                <a:sym typeface="Times New Roman"/>
              </a:rPr>
              <a:t>).</a:t>
            </a:r>
            <a:endParaRPr sz="16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plays a significant role to improve the analytical power and decision-making power of the employee by conducting an effective training programme. </a:t>
            </a:r>
            <a:endParaRPr sz="1500">
              <a:solidFill>
                <a:schemeClr val="dk1"/>
              </a:solidFill>
              <a:latin typeface="Times New Roman"/>
              <a:ea typeface="Times New Roman"/>
              <a:cs typeface="Times New Roman"/>
              <a:sym typeface="Times New Roman"/>
            </a:endParaRPr>
          </a:p>
          <a:p>
            <a:pPr algn="just" indent="0" lvl="0" marL="457200" rtl="0">
              <a:lnSpc>
                <a:spcPct val="130000"/>
              </a:lnSpc>
              <a:spcBef>
                <a:spcPts val="1200"/>
              </a:spcBef>
              <a:spcAft>
                <a:spcPts val="0"/>
              </a:spcAft>
              <a:buSzPts val="1800"/>
              <a:buNone/>
            </a:pPr>
            <a:r>
              <a:t/>
            </a:r>
            <a:endParaRPr b="1" i="1" sz="1262">
              <a:solidFill>
                <a:schemeClr val="dk1"/>
              </a:solidFill>
              <a:latin typeface="Times New Roman"/>
              <a:ea typeface="Times New Roman"/>
              <a:cs typeface="Times New Roman"/>
              <a:sym typeface="Times New Roman"/>
            </a:endParaRPr>
          </a:p>
          <a:p>
            <a:pPr algn="just" indent="0" lvl="0" marL="457200" rtl="0">
              <a:lnSpc>
                <a:spcPct val="130000"/>
              </a:lnSpc>
              <a:spcBef>
                <a:spcPts val="1200"/>
              </a:spcBef>
              <a:spcAft>
                <a:spcPts val="0"/>
              </a:spcAft>
              <a:buSzPts val="275"/>
              <a:buNone/>
            </a:pPr>
            <a:r>
              <a:t/>
            </a:r>
            <a:endParaRPr sz="475">
              <a:solidFill>
                <a:schemeClr val="dk1"/>
              </a:solidFill>
              <a:latin typeface="Times New Roman"/>
              <a:ea typeface="Times New Roman"/>
              <a:cs typeface="Times New Roman"/>
              <a:sym typeface="Times New Roman"/>
            </a:endParaRPr>
          </a:p>
          <a:p>
            <a:pPr algn="just" indent="0" lvl="0" marL="457200" rtl="0">
              <a:lnSpc>
                <a:spcPct val="130000"/>
              </a:lnSpc>
              <a:spcBef>
                <a:spcPts val="1200"/>
              </a:spcBef>
              <a:spcAft>
                <a:spcPts val="0"/>
              </a:spcAft>
              <a:buSzPts val="450"/>
              <a:buNone/>
            </a:pPr>
            <a:r>
              <a:t/>
            </a:r>
            <a:endParaRPr sz="475">
              <a:solidFill>
                <a:schemeClr val="dk1"/>
              </a:solidFill>
              <a:latin typeface="Times New Roman"/>
              <a:ea typeface="Times New Roman"/>
              <a:cs typeface="Times New Roman"/>
              <a:sym typeface="Times New Roman"/>
            </a:endParaRPr>
          </a:p>
        </p:txBody>
      </p:sp>
      <p:pic>
        <p:nvPicPr>
          <p:cNvPr id="79" name="Google Shape;79;p16"/>
          <p:cNvPicPr preferRelativeResize="0"/>
          <p:nvPr/>
        </p:nvPicPr>
        <p:blipFill rotWithShape="1">
          <a:blip r:embed="rId3">
            <a:alphaModFix/>
          </a:blip>
          <a:srcRect b="0" l="0" r="0" t="0"/>
          <a:stretch/>
        </p:blipFill>
        <p:spPr>
          <a:xfrm>
            <a:off x="5027675" y="1220100"/>
            <a:ext cx="3828426" cy="37710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A9999"/>
        </a:solidFill>
      </p:bgPr>
    </p:bg>
    <p:spTree>
      <p:nvGrpSpPr>
        <p:cNvPr id="97" name="Shape 97"/>
        <p:cNvGrpSpPr/>
        <p:nvPr/>
      </p:nvGrpSpPr>
      <p:grpSpPr>
        <a:xfrm>
          <a:off x="0" y="0"/>
          <a:ext cx="0" cy="0"/>
          <a:chOff x="0" y="0"/>
          <a:chExt cx="0" cy="0"/>
        </a:xfrm>
      </p:grpSpPr>
      <p:sp>
        <p:nvSpPr>
          <p:cNvPr id="98" name="Google Shape;98;p19"/>
          <p:cNvSpPr txBox="1"/>
          <p:nvPr>
            <p:ph type="title"/>
          </p:nvPr>
        </p:nvSpPr>
        <p:spPr>
          <a:xfrm>
            <a:off x="360350" y="219400"/>
            <a:ext cx="8520600" cy="798300"/>
          </a:xfrm>
          <a:prstGeom prst="rect">
            <a:avLst/>
          </a:prstGeom>
          <a:solidFill>
            <a:srgbClr val="FFE599"/>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0"/>
              </a:spcAft>
              <a:buClr>
                <a:schemeClr val="dk1"/>
              </a:buClr>
              <a:buSzPts val="1100"/>
              <a:buFont typeface="Arial"/>
              <a:buNone/>
            </a:pPr>
            <a:r>
              <a:rPr altLang="en" b="1" lang="en" sz="1900">
                <a:latin typeface="Times New Roman"/>
                <a:ea typeface="Times New Roman"/>
                <a:cs typeface="Times New Roman"/>
                <a:sym typeface="Times New Roman"/>
              </a:rPr>
              <a:t>Innovation of A&amp;A recruitment agency for enhancing the recruitment process </a:t>
            </a:r>
            <a:endParaRPr b="1" sz="1900">
              <a:latin typeface="Times New Roman"/>
              <a:ea typeface="Times New Roman"/>
              <a:cs typeface="Times New Roman"/>
              <a:sym typeface="Times New Roman"/>
            </a:endParaRPr>
          </a:p>
          <a:p>
            <a:pPr algn="ctr" indent="0" lvl="0" marL="0" rtl="0">
              <a:lnSpc>
                <a:spcPct val="150000"/>
              </a:lnSpc>
              <a:spcBef>
                <a:spcPts val="2400"/>
              </a:spcBef>
              <a:spcAft>
                <a:spcPts val="0"/>
              </a:spcAft>
              <a:buClr>
                <a:schemeClr val="dk1"/>
              </a:buClr>
              <a:buSzPts val="1100"/>
              <a:buFont typeface="Arial"/>
              <a:buNone/>
            </a:pPr>
            <a:r>
              <a:t/>
            </a:r>
            <a:endParaRPr b="1" sz="1700">
              <a:latin typeface="Times New Roman"/>
              <a:ea typeface="Times New Roman"/>
              <a:cs typeface="Times New Roman"/>
              <a:sym typeface="Times New Roman"/>
            </a:endParaRPr>
          </a:p>
          <a:p>
            <a:pPr algn="ctr" indent="0" lvl="0" marL="0" rtl="0">
              <a:lnSpc>
                <a:spcPct val="115000"/>
              </a:lnSpc>
              <a:spcBef>
                <a:spcPts val="2000"/>
              </a:spcBef>
              <a:spcAft>
                <a:spcPts val="600"/>
              </a:spcAft>
              <a:buClr>
                <a:schemeClr val="dk1"/>
              </a:buClr>
              <a:buSzPts val="1100"/>
              <a:buFont typeface="Arial"/>
              <a:buNone/>
            </a:pPr>
            <a:r>
              <a:t/>
            </a:r>
            <a:endParaRPr b="1" sz="1400">
              <a:latin typeface="Times New Roman"/>
              <a:ea typeface="Times New Roman"/>
              <a:cs typeface="Times New Roman"/>
              <a:sym typeface="Times New Roman"/>
            </a:endParaRPr>
          </a:p>
        </p:txBody>
      </p:sp>
      <p:sp>
        <p:nvSpPr>
          <p:cNvPr id="99" name="Google Shape;99;p19"/>
          <p:cNvSpPr txBox="1"/>
          <p:nvPr>
            <p:ph idx="1" type="body"/>
          </p:nvPr>
        </p:nvSpPr>
        <p:spPr>
          <a:xfrm>
            <a:off x="97853" y="956532"/>
            <a:ext cx="4436400" cy="3416400"/>
          </a:xfrm>
          <a:prstGeom prst="rect">
            <a:avLst/>
          </a:prstGeom>
          <a:noFill/>
          <a:ln>
            <a:noFill/>
          </a:ln>
        </p:spPr>
        <p:txBody>
          <a:bodyPr anchor="t" anchorCtr="0" bIns="91425" lIns="91425" numCol="1" rIns="91425" spcFirstLastPara="1" tIns="91425" wrap="square">
            <a:noAutofit/>
          </a:bodyPr>
          <a:lstStyle/>
          <a:p>
            <a:pPr algn="just" indent="-304800" lvl="0" marL="457200" rtl="0">
              <a:lnSpc>
                <a:spcPct val="150000"/>
              </a:lnSpc>
              <a:spcBef>
                <a:spcPts val="1200"/>
              </a:spcBef>
              <a:spcAft>
                <a:spcPts val="0"/>
              </a:spcAft>
              <a:buClr>
                <a:schemeClr val="dk1"/>
              </a:buClr>
              <a:buSzPts val="1200"/>
              <a:buFont typeface="Times New Roman"/>
              <a:buChar char="●"/>
            </a:pPr>
            <a:r>
              <a:rPr altLang="en" b="1" i="1" lang="en" sz="1200">
                <a:solidFill>
                  <a:srgbClr val="202124"/>
                </a:solidFill>
                <a:latin typeface="Times New Roman"/>
                <a:ea typeface="Times New Roman"/>
                <a:cs typeface="Times New Roman"/>
                <a:sym typeface="Times New Roman"/>
              </a:rPr>
              <a:t>Programmatic job advertising</a:t>
            </a:r>
            <a:r>
              <a:rPr altLang="en" lang="en" sz="1200">
                <a:solidFill>
                  <a:srgbClr val="202124"/>
                </a:solidFill>
                <a:latin typeface="Times New Roman"/>
                <a:ea typeface="Times New Roman"/>
                <a:cs typeface="Times New Roman"/>
                <a:sym typeface="Times New Roman"/>
              </a:rPr>
              <a:t> is one of the most important and innovative approaches followed by the HRM for reducing the time of the hiring process and helps to find proper talent for </a:t>
            </a:r>
            <a:r>
              <a:rPr altLang="en" lang="en" sz="1200">
                <a:solidFill>
                  <a:schemeClr val="dk1"/>
                </a:solidFill>
                <a:latin typeface="Times New Roman"/>
                <a:ea typeface="Times New Roman"/>
                <a:cs typeface="Times New Roman"/>
                <a:sym typeface="Times New Roman"/>
              </a:rPr>
              <a:t>A &amp; A recruitment agencies. </a:t>
            </a:r>
            <a:endParaRPr sz="12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200">
                <a:solidFill>
                  <a:schemeClr val="dk1"/>
                </a:solidFill>
                <a:latin typeface="Times New Roman"/>
                <a:ea typeface="Times New Roman"/>
                <a:cs typeface="Times New Roman"/>
                <a:sym typeface="Times New Roman"/>
              </a:rPr>
              <a:t>On the other hand, the HRM also adopted a </a:t>
            </a:r>
            <a:r>
              <a:rPr altLang="en" b="1" i="1" lang="en" sz="1200">
                <a:solidFill>
                  <a:schemeClr val="dk1"/>
                </a:solidFill>
                <a:latin typeface="Times New Roman"/>
                <a:ea typeface="Times New Roman"/>
                <a:cs typeface="Times New Roman"/>
                <a:sym typeface="Times New Roman"/>
              </a:rPr>
              <a:t>chatbot</a:t>
            </a:r>
            <a:r>
              <a:rPr altLang="en" lang="en" sz="1200">
                <a:solidFill>
                  <a:schemeClr val="dk1"/>
                </a:solidFill>
                <a:latin typeface="Times New Roman"/>
                <a:ea typeface="Times New Roman"/>
                <a:cs typeface="Times New Roman"/>
                <a:sym typeface="Times New Roman"/>
              </a:rPr>
              <a:t> for scheduling interview processes, making a list of the candidate and conducting the entire recruitment process  </a:t>
            </a:r>
            <a:r>
              <a:rPr altLang="en" lang="en" sz="1400">
                <a:solidFill>
                  <a:schemeClr val="dk1"/>
                </a:solidFill>
                <a:latin typeface="Times New Roman"/>
                <a:ea typeface="Times New Roman"/>
                <a:cs typeface="Times New Roman"/>
                <a:sym typeface="Times New Roman"/>
              </a:rPr>
              <a:t>(</a:t>
            </a:r>
            <a:r>
              <a:rPr altLang="en" lang="en" sz="1200">
                <a:solidFill>
                  <a:srgbClr val="222222"/>
                </a:solidFill>
                <a:latin typeface="Times New Roman"/>
                <a:ea typeface="Times New Roman"/>
                <a:cs typeface="Times New Roman"/>
                <a:sym typeface="Times New Roman"/>
              </a:rPr>
              <a:t>Ahammad,  Glaister and Gomes, 2020</a:t>
            </a:r>
            <a:r>
              <a:rPr altLang="en" lang="en" sz="1400">
                <a:solidFill>
                  <a:schemeClr val="dk1"/>
                </a:solidFill>
                <a:latin typeface="Times New Roman"/>
                <a:ea typeface="Times New Roman"/>
                <a:cs typeface="Times New Roman"/>
                <a:sym typeface="Times New Roman"/>
              </a:rPr>
              <a:t>). </a:t>
            </a:r>
            <a:endParaRPr sz="14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200">
                <a:solidFill>
                  <a:schemeClr val="dk1"/>
                </a:solidFill>
                <a:latin typeface="Times New Roman"/>
                <a:ea typeface="Times New Roman"/>
                <a:cs typeface="Times New Roman"/>
                <a:sym typeface="Times New Roman"/>
              </a:rPr>
              <a:t> HRM also can follow the process of onboarding which is also considered an innovation of  HRM for engaging the process of recruitment. The onboarding process is used for completing the entire recruitment process virtually within a very short period. </a:t>
            </a:r>
            <a:endParaRPr sz="1400">
              <a:solidFill>
                <a:schemeClr val="dk1"/>
              </a:solidFill>
              <a:latin typeface="Times New Roman"/>
              <a:ea typeface="Times New Roman"/>
              <a:cs typeface="Times New Roman"/>
              <a:sym typeface="Times New Roman"/>
            </a:endParaRPr>
          </a:p>
          <a:p>
            <a:pPr algn="just" indent="0" lvl="0" marL="0" rtl="0">
              <a:lnSpc>
                <a:spcPct val="150000"/>
              </a:lnSpc>
              <a:spcBef>
                <a:spcPts val="1200"/>
              </a:spcBef>
              <a:spcAft>
                <a:spcPts val="1200"/>
              </a:spcAft>
              <a:buSzPts val="1800"/>
              <a:buNone/>
            </a:pPr>
            <a:r>
              <a:rPr altLang="en" b="1" i="1" lang="en" sz="1500">
                <a:solidFill>
                  <a:schemeClr val="dk1"/>
                </a:solidFill>
                <a:latin typeface="Times New Roman"/>
                <a:ea typeface="Times New Roman"/>
                <a:cs typeface="Times New Roman"/>
                <a:sym typeface="Times New Roman"/>
              </a:rPr>
              <a:t> </a:t>
            </a:r>
            <a:endParaRPr>
              <a:solidFill>
                <a:schemeClr val="dk1"/>
              </a:solidFill>
              <a:latin typeface="Times New Roman"/>
              <a:ea typeface="Times New Roman"/>
              <a:cs typeface="Times New Roman"/>
              <a:sym typeface="Times New Roman"/>
            </a:endParaRPr>
          </a:p>
        </p:txBody>
      </p:sp>
      <p:pic>
        <p:nvPicPr>
          <p:cNvPr id="100" name="Google Shape;100;p19"/>
          <p:cNvPicPr preferRelativeResize="0"/>
          <p:nvPr/>
        </p:nvPicPr>
        <p:blipFill rotWithShape="1">
          <a:blip r:embed="rId3">
            <a:alphaModFix/>
          </a:blip>
          <a:srcRect b="0" l="0" r="0" t="0"/>
          <a:stretch/>
        </p:blipFill>
        <p:spPr>
          <a:xfrm>
            <a:off x="4640000" y="1170100"/>
            <a:ext cx="4351602" cy="2839261"/>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90" name="Shape 90"/>
        <p:cNvGrpSpPr/>
        <p:nvPr/>
      </p:nvGrpSpPr>
      <p:grpSpPr>
        <a:xfrm>
          <a:off x="0" y="0"/>
          <a:ext cx="0" cy="0"/>
          <a:chOff x="0" y="0"/>
          <a:chExt cx="0" cy="0"/>
        </a:xfrm>
      </p:grpSpPr>
      <p:sp>
        <p:nvSpPr>
          <p:cNvPr id="91" name="Google Shape;91;p18"/>
          <p:cNvSpPr txBox="1"/>
          <p:nvPr>
            <p:ph type="title"/>
          </p:nvPr>
        </p:nvSpPr>
        <p:spPr>
          <a:xfrm>
            <a:off x="339692" y="146445"/>
            <a:ext cx="8520600" cy="782400"/>
          </a:xfrm>
          <a:prstGeom prst="rect">
            <a:avLst/>
          </a:prstGeom>
          <a:solidFill>
            <a:srgbClr val="B4A7D6"/>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1700">
                <a:latin typeface="Times New Roman"/>
                <a:ea typeface="Times New Roman"/>
                <a:cs typeface="Times New Roman"/>
                <a:sym typeface="Times New Roman"/>
              </a:rPr>
              <a:t>An explanation of the role of human resource management in supporting the competitive advantage </a:t>
            </a:r>
            <a:endParaRPr sz="5290"/>
          </a:p>
        </p:txBody>
      </p:sp>
      <p:sp>
        <p:nvSpPr>
          <p:cNvPr id="92" name="Google Shape;92;p18"/>
          <p:cNvSpPr txBox="1"/>
          <p:nvPr>
            <p:ph idx="1" type="body"/>
          </p:nvPr>
        </p:nvSpPr>
        <p:spPr>
          <a:xfrm>
            <a:off x="256650" y="863550"/>
            <a:ext cx="4541700" cy="34164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SzPts val="1800"/>
              <a:buNone/>
            </a:pPr>
            <a:r>
              <a:t/>
            </a:r>
            <a:endParaRPr b="1" i="1" sz="15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can help A &amp; A to develop effective strategies to engage customers, attract and retain talent, manage change and create a flexible workforce.</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HRM provided support to help A &amp; A to manage the workforce challenges during the covid 19 pandemic situation. The current crisis is also managed properly by implementing different advanced strategies.</a:t>
            </a:r>
            <a:endParaRPr sz="1400">
              <a:solidFill>
                <a:schemeClr val="dk1"/>
              </a:solidFill>
              <a:latin typeface="Times New Roman"/>
              <a:ea typeface="Times New Roman"/>
              <a:cs typeface="Times New Roman"/>
              <a:sym typeface="Times New Roman"/>
            </a:endParaRPr>
          </a:p>
          <a:p>
            <a:pPr algn="just" indent="-304800" lvl="0" marL="457200" rtl="0">
              <a:lnSpc>
                <a:spcPct val="150000"/>
              </a:lnSpc>
              <a:spcBef>
                <a:spcPts val="1200"/>
              </a:spcBef>
              <a:spcAft>
                <a:spcPts val="0"/>
              </a:spcAft>
              <a:buClr>
                <a:schemeClr val="dk1"/>
              </a:buClr>
              <a:buSzPts val="1200"/>
              <a:buFont typeface="Times New Roman"/>
              <a:buChar char="●"/>
            </a:pPr>
            <a:r>
              <a:rPr altLang="en" lang="en" sz="1400">
                <a:solidFill>
                  <a:schemeClr val="dk1"/>
                </a:solidFill>
                <a:latin typeface="Times New Roman"/>
                <a:ea typeface="Times New Roman"/>
                <a:cs typeface="Times New Roman"/>
                <a:sym typeface="Times New Roman"/>
              </a:rPr>
              <a:t> HRM plays an important role to create a strong workforce in the organisation </a:t>
            </a:r>
            <a:r>
              <a:rPr altLang="en" lang="en" sz="1600">
                <a:solidFill>
                  <a:schemeClr val="dk1"/>
                </a:solidFill>
                <a:latin typeface="Times New Roman"/>
                <a:ea typeface="Times New Roman"/>
                <a:cs typeface="Times New Roman"/>
                <a:sym typeface="Times New Roman"/>
              </a:rPr>
              <a:t>(</a:t>
            </a:r>
            <a:r>
              <a:rPr altLang="en" lang="en" sz="1400">
                <a:solidFill>
                  <a:srgbClr val="222222"/>
                </a:solidFill>
                <a:latin typeface="Times New Roman"/>
                <a:ea typeface="Times New Roman"/>
                <a:cs typeface="Times New Roman"/>
                <a:sym typeface="Times New Roman"/>
              </a:rPr>
              <a:t>Singh </a:t>
            </a:r>
            <a:r>
              <a:rPr altLang="en" i="1" lang="en" sz="1400">
                <a:solidFill>
                  <a:srgbClr val="222222"/>
                </a:solidFill>
                <a:latin typeface="Times New Roman"/>
                <a:ea typeface="Times New Roman"/>
                <a:cs typeface="Times New Roman"/>
                <a:sym typeface="Times New Roman"/>
              </a:rPr>
              <a:t>et al.</a:t>
            </a:r>
            <a:r>
              <a:rPr altLang="en" lang="en" sz="1400">
                <a:solidFill>
                  <a:srgbClr val="222222"/>
                </a:solidFill>
                <a:latin typeface="Times New Roman"/>
                <a:ea typeface="Times New Roman"/>
                <a:cs typeface="Times New Roman"/>
                <a:sym typeface="Times New Roman"/>
              </a:rPr>
              <a:t> 2020</a:t>
            </a:r>
            <a:r>
              <a:rPr altLang="en" lang="en" sz="1600">
                <a:solidFill>
                  <a:schemeClr val="dk1"/>
                </a:solidFill>
                <a:latin typeface="Times New Roman"/>
                <a:ea typeface="Times New Roman"/>
                <a:cs typeface="Times New Roman"/>
                <a:sym typeface="Times New Roman"/>
              </a:rPr>
              <a:t>)</a:t>
            </a:r>
            <a:r>
              <a:rPr altLang="en" lang="en" sz="1400">
                <a:solidFill>
                  <a:schemeClr val="dk1"/>
                </a:solidFill>
                <a:latin typeface="Times New Roman"/>
                <a:ea typeface="Times New Roman"/>
                <a:cs typeface="Times New Roman"/>
                <a:sym typeface="Times New Roman"/>
              </a:rPr>
              <a:t>.</a:t>
            </a:r>
            <a:endParaRPr sz="1500">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500">
              <a:solidFill>
                <a:schemeClr val="dk1"/>
              </a:solidFill>
              <a:latin typeface="Times New Roman"/>
              <a:ea typeface="Times New Roman"/>
              <a:cs typeface="Times New Roman"/>
              <a:sym typeface="Times New Roman"/>
            </a:endParaRPr>
          </a:p>
        </p:txBody>
      </p:sp>
      <p:pic>
        <p:nvPicPr>
          <p:cNvPr id="93" name="Google Shape;93;p18"/>
          <p:cNvPicPr preferRelativeResize="0"/>
          <p:nvPr/>
        </p:nvPicPr>
        <p:blipFill rotWithShape="1">
          <a:blip r:embed="rId3">
            <a:alphaModFix/>
          </a:blip>
          <a:srcRect b="0" l="0" r="0" t="0"/>
          <a:stretch/>
        </p:blipFill>
        <p:spPr>
          <a:xfrm>
            <a:off x="4988072" y="1781042"/>
            <a:ext cx="4040850" cy="202042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5A6BD"/>
        </a:solidFill>
      </p:bgPr>
    </p:bg>
    <p:spTree>
      <p:nvGrpSpPr>
        <p:cNvPr id="83" name="Shape 83"/>
        <p:cNvGrpSpPr/>
        <p:nvPr/>
      </p:nvGrpSpPr>
      <p:grpSpPr>
        <a:xfrm>
          <a:off x="0" y="0"/>
          <a:ext cx="0" cy="0"/>
          <a:chOff x="0" y="0"/>
          <a:chExt cx="0" cy="0"/>
        </a:xfrm>
      </p:grpSpPr>
      <p:sp>
        <p:nvSpPr>
          <p:cNvPr id="84" name="Google Shape;84;p17"/>
          <p:cNvSpPr txBox="1"/>
          <p:nvPr>
            <p:ph type="title"/>
          </p:nvPr>
        </p:nvSpPr>
        <p:spPr>
          <a:xfrm>
            <a:off x="321030" y="258413"/>
            <a:ext cx="8520600" cy="572700"/>
          </a:xfrm>
          <a:prstGeom prst="rect">
            <a:avLst/>
          </a:prstGeom>
          <a:solidFill>
            <a:srgbClr val="B4A7D6"/>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1500">
                <a:latin typeface="Times New Roman"/>
                <a:ea typeface="Times New Roman"/>
                <a:cs typeface="Times New Roman"/>
                <a:sym typeface="Times New Roman"/>
              </a:rPr>
              <a:t>An explanation of the role of human resource management in supporting the competitive advantage </a:t>
            </a:r>
            <a:endParaRPr sz="4700"/>
          </a:p>
        </p:txBody>
      </p:sp>
      <p:sp>
        <p:nvSpPr>
          <p:cNvPr id="85" name="Google Shape;85;p17"/>
          <p:cNvSpPr txBox="1"/>
          <p:nvPr>
            <p:ph idx="1" type="body"/>
          </p:nvPr>
        </p:nvSpPr>
        <p:spPr>
          <a:xfrm>
            <a:off x="311700" y="445025"/>
            <a:ext cx="4566000" cy="3416400"/>
          </a:xfrm>
          <a:prstGeom prst="rect">
            <a:avLst/>
          </a:prstGeom>
          <a:noFill/>
          <a:ln>
            <a:noFill/>
          </a:ln>
        </p:spPr>
        <p:txBody>
          <a:bodyPr anchor="t" anchorCtr="0" bIns="91425" lIns="91425" numCol="1" rIns="91425" spcFirstLastPara="1" tIns="91425" wrap="square">
            <a:noAutofit/>
          </a:bodyPr>
          <a:lstStyle/>
          <a:p>
            <a:pPr algn="just" indent="0" lvl="0" marL="0" rtl="0">
              <a:lnSpc>
                <a:spcPct val="150000"/>
              </a:lnSpc>
              <a:spcBef>
                <a:spcPts val="0"/>
              </a:spcBef>
              <a:spcAft>
                <a:spcPts val="0"/>
              </a:spcAft>
              <a:buClr>
                <a:schemeClr val="dk1"/>
              </a:buClr>
              <a:buSzPts val="1100"/>
              <a:buFont typeface="Arial"/>
              <a:buNone/>
            </a:pPr>
            <a:r>
              <a:t/>
            </a:r>
            <a:endParaRPr b="1" i="1" sz="2000">
              <a:solidFill>
                <a:schemeClr val="dk1"/>
              </a:solidFill>
              <a:latin typeface="Times New Roman"/>
              <a:ea typeface="Times New Roman"/>
              <a:cs typeface="Times New Roman"/>
              <a:sym typeface="Times New Roman"/>
            </a:endParaRPr>
          </a:p>
          <a:p>
            <a:pPr algn="just" indent="-323850" lvl="0" marL="457200" rtl="0">
              <a:lnSpc>
                <a:spcPct val="150000"/>
              </a:lnSpc>
              <a:spcBef>
                <a:spcPts val="120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The literature review has examined how HRM can help A &amp; A improve its competitive positioning (</a:t>
            </a:r>
            <a:r>
              <a:rPr altLang="en" lang="en" sz="1500">
                <a:solidFill>
                  <a:srgbClr val="222222"/>
                </a:solidFill>
                <a:latin typeface="Times New Roman"/>
                <a:ea typeface="Times New Roman"/>
                <a:cs typeface="Times New Roman"/>
                <a:sym typeface="Times New Roman"/>
              </a:rPr>
              <a:t>Ahammad, Glaister and Gomes, 2020)</a:t>
            </a:r>
            <a:r>
              <a:rPr altLang="en" lang="en"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It should look into the role of HRM in creating and sustaining a competitive advantage, such as improving recruitment and retention processes.</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It should review existing studies on the potential benefits of HRM for A &amp; A, such as improved customer service, cost savings, and increased efficiency.</a:t>
            </a:r>
            <a:endParaRPr>
              <a:solidFill>
                <a:schemeClr val="dk1"/>
              </a:solidFill>
              <a:latin typeface="Times New Roman"/>
              <a:ea typeface="Times New Roman"/>
              <a:cs typeface="Times New Roman"/>
              <a:sym typeface="Times New Roman"/>
            </a:endParaRPr>
          </a:p>
          <a:p>
            <a:pPr algn="just" indent="0" lvl="0" marL="457200" rtl="0">
              <a:lnSpc>
                <a:spcPct val="150000"/>
              </a:lnSpc>
              <a:spcBef>
                <a:spcPts val="1200"/>
              </a:spcBef>
              <a:spcAft>
                <a:spcPts val="0"/>
              </a:spcAft>
              <a:buSzPts val="1800"/>
              <a:buNone/>
            </a:pPr>
            <a:r>
              <a:t/>
            </a:r>
            <a:endParaRPr sz="1500">
              <a:solidFill>
                <a:schemeClr val="dk1"/>
              </a:solidFill>
              <a:latin typeface="Times New Roman"/>
              <a:ea typeface="Times New Roman"/>
              <a:cs typeface="Times New Roman"/>
              <a:sym typeface="Times New Roman"/>
            </a:endParaRPr>
          </a:p>
        </p:txBody>
      </p:sp>
      <p:pic>
        <p:nvPicPr>
          <p:cNvPr id="86" name="Google Shape;86;p17"/>
          <p:cNvPicPr preferRelativeResize="0"/>
          <p:nvPr/>
        </p:nvPicPr>
        <p:blipFill rotWithShape="1">
          <a:blip r:embed="rId3">
            <a:alphaModFix/>
          </a:blip>
          <a:srcRect b="0" l="0" r="0" t="0"/>
          <a:stretch/>
        </p:blipFill>
        <p:spPr>
          <a:xfrm>
            <a:off x="5020770" y="1720631"/>
            <a:ext cx="3961500" cy="2092868"/>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E5CD"/>
        </a:solidFill>
      </p:bgPr>
    </p:bg>
    <p:spTree>
      <p:nvGrpSpPr>
        <p:cNvPr id="112" name="Shape 112"/>
        <p:cNvGrpSpPr/>
        <p:nvPr/>
      </p:nvGrpSpPr>
      <p:grpSpPr>
        <a:xfrm>
          <a:off x="0" y="0"/>
          <a:ext cx="0" cy="0"/>
          <a:chOff x="0" y="0"/>
          <a:chExt cx="0" cy="0"/>
        </a:xfrm>
      </p:grpSpPr>
      <p:sp>
        <p:nvSpPr>
          <p:cNvPr id="113" name="Google Shape;113;p21"/>
          <p:cNvSpPr txBox="1"/>
          <p:nvPr>
            <p:ph type="title"/>
          </p:nvPr>
        </p:nvSpPr>
        <p:spPr>
          <a:xfrm>
            <a:off x="210557" y="0"/>
            <a:ext cx="8520600" cy="781200"/>
          </a:xfrm>
          <a:prstGeom prst="rect">
            <a:avLst/>
          </a:prstGeom>
          <a:solidFill>
            <a:srgbClr val="D5A6BD"/>
          </a:solidFill>
          <a:ln>
            <a:noFill/>
          </a:ln>
        </p:spPr>
        <p:txBody>
          <a:bodyPr anchor="t" anchorCtr="0" bIns="91425" lIns="91425" numCol="1" rIns="91425" spcFirstLastPara="1" tIns="91425" wrap="square">
            <a:normAutofit fontScale="90000"/>
          </a:bodyPr>
          <a:lstStyle/>
          <a:p>
            <a:pPr algn="ctr" indent="0" lvl="0" marL="0" rtl="0">
              <a:lnSpc>
                <a:spcPct val="150000"/>
              </a:lnSpc>
              <a:spcBef>
                <a:spcPts val="2400"/>
              </a:spcBef>
              <a:spcAft>
                <a:spcPts val="0"/>
              </a:spcAft>
              <a:buClr>
                <a:schemeClr val="dk1"/>
              </a:buClr>
              <a:buSzPct val="59638"/>
              <a:buFont typeface="Arial"/>
              <a:buNone/>
            </a:pPr>
            <a:r>
              <a:rPr altLang="en" b="1" lang="en" sz="1844">
                <a:latin typeface="Times New Roman"/>
                <a:ea typeface="Times New Roman"/>
                <a:cs typeface="Times New Roman"/>
                <a:sym typeface="Times New Roman"/>
              </a:rPr>
              <a:t>An explanation of the role of human resource management in supporting competitive advantage </a:t>
            </a:r>
            <a:endParaRPr b="1" sz="4620">
              <a:latin typeface="Times New Roman"/>
              <a:ea typeface="Times New Roman"/>
              <a:cs typeface="Times New Roman"/>
              <a:sym typeface="Times New Roman"/>
            </a:endParaRPr>
          </a:p>
          <a:p>
            <a:pPr algn="l" indent="0" lvl="0" marL="0" rtl="0">
              <a:lnSpc>
                <a:spcPct val="115000"/>
              </a:lnSpc>
              <a:spcBef>
                <a:spcPts val="600"/>
              </a:spcBef>
              <a:spcAft>
                <a:spcPts val="0"/>
              </a:spcAft>
              <a:buClr>
                <a:schemeClr val="dk1"/>
              </a:buClr>
              <a:buSzPct val="100000"/>
              <a:buFont typeface="Arial"/>
              <a:buNone/>
            </a:pPr>
            <a:r>
              <a:t/>
            </a:r>
            <a:endParaRPr sz="1100"/>
          </a:p>
          <a:p>
            <a:pPr algn="ctr" indent="0" lvl="0" marL="0" rtl="0">
              <a:lnSpc>
                <a:spcPct val="115000"/>
              </a:lnSpc>
              <a:spcBef>
                <a:spcPts val="0"/>
              </a:spcBef>
              <a:spcAft>
                <a:spcPts val="0"/>
              </a:spcAft>
              <a:buClr>
                <a:schemeClr val="dk1"/>
              </a:buClr>
              <a:buSzPct val="47826"/>
              <a:buFont typeface="Arial"/>
              <a:buNone/>
            </a:pPr>
            <a:r>
              <a:t/>
            </a:r>
            <a:endParaRPr b="1" sz="2300">
              <a:latin typeface="Times New Roman"/>
              <a:ea typeface="Times New Roman"/>
              <a:cs typeface="Times New Roman"/>
              <a:sym typeface="Times New Roman"/>
            </a:endParaRPr>
          </a:p>
        </p:txBody>
      </p:sp>
      <p:sp>
        <p:nvSpPr>
          <p:cNvPr id="114" name="Google Shape;114;p21"/>
          <p:cNvSpPr txBox="1"/>
          <p:nvPr>
            <p:ph idx="1" type="body"/>
          </p:nvPr>
        </p:nvSpPr>
        <p:spPr>
          <a:xfrm>
            <a:off x="311700" y="1152475"/>
            <a:ext cx="4054200" cy="3416400"/>
          </a:xfrm>
          <a:prstGeom prst="rect">
            <a:avLst/>
          </a:prstGeom>
          <a:noFill/>
          <a:ln>
            <a:noFill/>
          </a:ln>
        </p:spPr>
        <p:txBody>
          <a:bodyPr anchor="t" anchorCtr="0" bIns="91425" lIns="91425" numCol="1" rIns="91425" spcFirstLastPara="1" tIns="91425" wrap="square">
            <a:noAutofit/>
          </a:bodyPr>
          <a:lstStyle/>
          <a:p>
            <a:pPr algn="just" indent="-304800" lvl="0" marL="457200" rtl="0">
              <a:lnSpc>
                <a:spcPct val="150000"/>
              </a:lnSpc>
              <a:spcBef>
                <a:spcPts val="1200"/>
              </a:spcBef>
              <a:spcAft>
                <a:spcPts val="0"/>
              </a:spcAft>
              <a:buClr>
                <a:schemeClr val="dk1"/>
              </a:buClr>
              <a:buSzPts val="1200"/>
              <a:buFont typeface="Times New Roman"/>
              <a:buChar char="●"/>
            </a:pPr>
            <a:r>
              <a:rPr altLang="en" lang="en" sz="1300">
                <a:solidFill>
                  <a:schemeClr val="dk1"/>
                </a:solidFill>
                <a:latin typeface="Times New Roman"/>
                <a:ea typeface="Times New Roman"/>
                <a:cs typeface="Times New Roman"/>
                <a:sym typeface="Times New Roman"/>
              </a:rPr>
              <a:t>Advanced technology and AI are important for developing the potential of the employee. HRM of the A&amp;A recruiting agency adopts advanced technology and AI for providing organizational training to employees </a:t>
            </a:r>
            <a:r>
              <a:rPr altLang="en" lang="en" sz="1500">
                <a:solidFill>
                  <a:schemeClr val="dk1"/>
                </a:solidFill>
                <a:latin typeface="Times New Roman"/>
                <a:ea typeface="Times New Roman"/>
                <a:cs typeface="Times New Roman"/>
                <a:sym typeface="Times New Roman"/>
              </a:rPr>
              <a:t>(</a:t>
            </a:r>
            <a:r>
              <a:rPr altLang="en" lang="en" sz="1300">
                <a:solidFill>
                  <a:srgbClr val="222222"/>
                </a:solidFill>
                <a:latin typeface="Times New Roman"/>
                <a:ea typeface="Times New Roman"/>
                <a:cs typeface="Times New Roman"/>
                <a:sym typeface="Times New Roman"/>
              </a:rPr>
              <a:t>Da Silva, 2022</a:t>
            </a:r>
            <a:r>
              <a:rPr altLang="en" lang="en"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algn="just" indent="-311150" lvl="0" marL="457200" rtl="0">
              <a:lnSpc>
                <a:spcPct val="150000"/>
              </a:lnSpc>
              <a:spcBef>
                <a:spcPts val="1200"/>
              </a:spcBef>
              <a:spcAft>
                <a:spcPts val="0"/>
              </a:spcAft>
              <a:buClr>
                <a:schemeClr val="dk1"/>
              </a:buClr>
              <a:buSzPts val="1300"/>
              <a:buFont typeface="Times New Roman"/>
              <a:buChar char="●"/>
            </a:pPr>
            <a:r>
              <a:rPr altLang="en" lang="en" sz="1300">
                <a:solidFill>
                  <a:schemeClr val="dk1"/>
                </a:solidFill>
                <a:latin typeface="Times New Roman"/>
                <a:ea typeface="Times New Roman"/>
                <a:cs typeface="Times New Roman"/>
                <a:sym typeface="Times New Roman"/>
              </a:rPr>
              <a:t>HRM provides a concrete idea to employees regarding the current situation and that is beneficial for increasing competitive advantages. </a:t>
            </a:r>
            <a:endParaRPr sz="1300">
              <a:solidFill>
                <a:schemeClr val="dk1"/>
              </a:solidFill>
              <a:latin typeface="Times New Roman"/>
              <a:ea typeface="Times New Roman"/>
              <a:cs typeface="Times New Roman"/>
              <a:sym typeface="Times New Roman"/>
            </a:endParaRPr>
          </a:p>
          <a:p>
            <a:pPr algn="just" indent="-323850" lvl="0" marL="457200" rtl="0">
              <a:lnSpc>
                <a:spcPct val="150000"/>
              </a:lnSpc>
              <a:spcBef>
                <a:spcPts val="1200"/>
              </a:spcBef>
              <a:spcAft>
                <a:spcPts val="0"/>
              </a:spcAft>
              <a:buClr>
                <a:schemeClr val="dk1"/>
              </a:buClr>
              <a:buSzPts val="1500"/>
              <a:buFont typeface="Times New Roman"/>
              <a:buChar char="●"/>
            </a:pPr>
            <a:r>
              <a:rPr altLang="en" lang="en" sz="1300">
                <a:solidFill>
                  <a:schemeClr val="dk1"/>
                </a:solidFill>
                <a:latin typeface="Times New Roman"/>
                <a:ea typeface="Times New Roman"/>
                <a:cs typeface="Times New Roman"/>
                <a:sym typeface="Times New Roman"/>
              </a:rPr>
              <a:t>HRM  of  A&amp;A recruiting agencies also enhance the communication power, problem-solving skill and ability to cooperate with the employee. </a:t>
            </a:r>
            <a:r>
              <a:rPr altLang="en" lang="en" sz="1600">
                <a:solidFill>
                  <a:schemeClr val="dk1"/>
                </a:solidFill>
                <a:latin typeface="Times New Roman"/>
                <a:ea typeface="Times New Roman"/>
                <a:cs typeface="Times New Roman"/>
                <a:sym typeface="Times New Roman"/>
              </a:rPr>
              <a:t>.</a:t>
            </a:r>
            <a:endParaRPr sz="1900">
              <a:solidFill>
                <a:schemeClr val="dk1"/>
              </a:solidFill>
              <a:latin typeface="Times New Roman"/>
              <a:ea typeface="Times New Roman"/>
              <a:cs typeface="Times New Roman"/>
              <a:sym typeface="Times New Roman"/>
            </a:endParaRPr>
          </a:p>
        </p:txBody>
      </p:sp>
      <p:pic>
        <p:nvPicPr>
          <p:cNvPr id="115" name="Google Shape;115;p21"/>
          <p:cNvPicPr preferRelativeResize="0"/>
          <p:nvPr/>
        </p:nvPicPr>
        <p:blipFill rotWithShape="1">
          <a:blip r:embed="rId3">
            <a:alphaModFix/>
          </a:blip>
          <a:srcRect b="0" l="0" r="0" t="0"/>
          <a:stretch/>
        </p:blipFill>
        <p:spPr>
          <a:xfrm>
            <a:off x="4536961" y="1463518"/>
            <a:ext cx="4473301" cy="33549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EAD1DC"/>
        </a:solidFill>
      </p:bgPr>
    </p:bg>
    <p:spTree>
      <p:nvGrpSpPr>
        <p:cNvPr id="104" name="Shape 104"/>
        <p:cNvGrpSpPr/>
        <p:nvPr/>
      </p:nvGrpSpPr>
      <p:grpSpPr>
        <a:xfrm>
          <a:off x="0" y="0"/>
          <a:ext cx="0" cy="0"/>
          <a:chOff x="0" y="0"/>
          <a:chExt cx="0" cy="0"/>
        </a:xfrm>
      </p:grpSpPr>
      <p:sp>
        <p:nvSpPr>
          <p:cNvPr id="105" name="Google Shape;105;p20"/>
          <p:cNvSpPr txBox="1"/>
          <p:nvPr>
            <p:ph type="title"/>
          </p:nvPr>
        </p:nvSpPr>
        <p:spPr>
          <a:xfrm>
            <a:off x="265046" y="155776"/>
            <a:ext cx="8520600" cy="659100"/>
          </a:xfrm>
          <a:prstGeom prst="rect">
            <a:avLst/>
          </a:prstGeom>
          <a:solidFill>
            <a:srgbClr val="FFF2CC"/>
          </a:solidFill>
          <a:ln>
            <a:noFill/>
          </a:ln>
        </p:spPr>
        <p:txBody>
          <a:bodyPr anchor="t" anchorCtr="0" bIns="91425" lIns="91425" numCol="1" rIns="91425" spcFirstLastPara="1" tIns="91425" wrap="square">
            <a:normAutofit fontScale="90000"/>
          </a:bodyPr>
          <a:lstStyle/>
          <a:p>
            <a:pPr algn="ctr" indent="0" lvl="0" marL="0" rtl="0">
              <a:lnSpc>
                <a:spcPct val="150000"/>
              </a:lnSpc>
              <a:spcBef>
                <a:spcPts val="2400"/>
              </a:spcBef>
              <a:spcAft>
                <a:spcPts val="0"/>
              </a:spcAft>
              <a:buClr>
                <a:schemeClr val="dk1"/>
              </a:buClr>
              <a:buSzPct val="72794"/>
              <a:buFont typeface="Arial"/>
              <a:buNone/>
            </a:pPr>
            <a:r>
              <a:rPr altLang="en" b="1" lang="en" sz="1511">
                <a:latin typeface="Times New Roman"/>
                <a:ea typeface="Times New Roman"/>
                <a:cs typeface="Times New Roman"/>
                <a:sym typeface="Times New Roman"/>
              </a:rPr>
              <a:t>Job description and personal specification for addressing the cost reduction, innovation and quality management strategies </a:t>
            </a:r>
            <a:endParaRPr b="1" sz="1511">
              <a:latin typeface="Times New Roman"/>
              <a:ea typeface="Times New Roman"/>
              <a:cs typeface="Times New Roman"/>
              <a:sym typeface="Times New Roman"/>
            </a:endParaRPr>
          </a:p>
          <a:p>
            <a:pPr algn="ctr" indent="0" lvl="0" marL="0" rtl="0">
              <a:lnSpc>
                <a:spcPct val="150000"/>
              </a:lnSpc>
              <a:spcBef>
                <a:spcPts val="2400"/>
              </a:spcBef>
              <a:spcAft>
                <a:spcPts val="0"/>
              </a:spcAft>
              <a:buClr>
                <a:schemeClr val="dk1"/>
              </a:buClr>
              <a:buSzPct val="59638"/>
              <a:buFont typeface="Arial"/>
              <a:buNone/>
            </a:pPr>
            <a:r>
              <a:t/>
            </a:r>
            <a:endParaRPr b="1" sz="1844">
              <a:latin typeface="Times New Roman"/>
              <a:ea typeface="Times New Roman"/>
              <a:cs typeface="Times New Roman"/>
              <a:sym typeface="Times New Roman"/>
            </a:endParaRPr>
          </a:p>
          <a:p>
            <a:pPr algn="ctr" indent="0" lvl="0" marL="0" rtl="0">
              <a:lnSpc>
                <a:spcPct val="150000"/>
              </a:lnSpc>
              <a:spcBef>
                <a:spcPts val="2000"/>
              </a:spcBef>
              <a:spcAft>
                <a:spcPts val="0"/>
              </a:spcAft>
              <a:buClr>
                <a:schemeClr val="dk1"/>
              </a:buClr>
              <a:buSzPct val="50510"/>
              <a:buFont typeface="Arial"/>
              <a:buNone/>
            </a:pPr>
            <a:r>
              <a:t/>
            </a:r>
            <a:endParaRPr b="1" sz="2177">
              <a:latin typeface="Times New Roman"/>
              <a:ea typeface="Times New Roman"/>
              <a:cs typeface="Times New Roman"/>
              <a:sym typeface="Times New Roman"/>
            </a:endParaRPr>
          </a:p>
          <a:p>
            <a:pPr algn="ctr" indent="0" lvl="0" marL="0" rtl="0">
              <a:lnSpc>
                <a:spcPct val="115000"/>
              </a:lnSpc>
              <a:spcBef>
                <a:spcPts val="600"/>
              </a:spcBef>
              <a:spcAft>
                <a:spcPts val="0"/>
              </a:spcAft>
              <a:buClr>
                <a:schemeClr val="dk1"/>
              </a:buClr>
              <a:buSzPct val="44000"/>
              <a:buFont typeface="Arial"/>
              <a:buNone/>
            </a:pPr>
            <a:r>
              <a:t/>
            </a:r>
            <a:endParaRPr b="1" sz="2500">
              <a:latin typeface="Times New Roman"/>
              <a:ea typeface="Times New Roman"/>
              <a:cs typeface="Times New Roman"/>
              <a:sym typeface="Times New Roman"/>
            </a:endParaRPr>
          </a:p>
        </p:txBody>
      </p:sp>
      <p:sp>
        <p:nvSpPr>
          <p:cNvPr id="106" name="Google Shape;106;p20"/>
          <p:cNvSpPr txBox="1"/>
          <p:nvPr>
            <p:ph idx="1" type="body"/>
          </p:nvPr>
        </p:nvSpPr>
        <p:spPr>
          <a:xfrm>
            <a:off x="3471875" y="2083950"/>
            <a:ext cx="1973700" cy="975600"/>
          </a:xfrm>
          <a:prstGeom prst="rect">
            <a:avLst/>
          </a:prstGeom>
          <a:noFill/>
          <a:ln>
            <a:noFill/>
          </a:ln>
        </p:spPr>
        <p:txBody>
          <a:bodyPr anchor="t" anchorCtr="0" bIns="91425" lIns="91425" numCol="1" rIns="91425" spcFirstLastPara="1" tIns="91425" wrap="square">
            <a:noAutofit/>
          </a:bodyPr>
          <a:lstStyle/>
          <a:p>
            <a:pPr algn="just" indent="0" lvl="0" marL="457200" rtl="0">
              <a:lnSpc>
                <a:spcPct val="150000"/>
              </a:lnSpc>
              <a:spcBef>
                <a:spcPts val="0"/>
              </a:spcBef>
              <a:spcAft>
                <a:spcPts val="0"/>
              </a:spcAft>
              <a:buSzPts val="1800"/>
              <a:buNone/>
            </a:pPr>
            <a:r>
              <a:t/>
            </a:r>
            <a:endParaRPr sz="1700">
              <a:solidFill>
                <a:schemeClr val="dk1"/>
              </a:solidFill>
              <a:latin typeface="Times New Roman"/>
              <a:ea typeface="Times New Roman"/>
              <a:cs typeface="Times New Roman"/>
              <a:sym typeface="Times New Roman"/>
            </a:endParaRPr>
          </a:p>
          <a:p>
            <a:pPr algn="just" indent="0" lvl="0" marL="457200" rtl="0">
              <a:lnSpc>
                <a:spcPct val="150000"/>
              </a:lnSpc>
              <a:spcBef>
                <a:spcPts val="0"/>
              </a:spcBef>
              <a:spcAft>
                <a:spcPts val="0"/>
              </a:spcAft>
              <a:buSzPts val="1800"/>
              <a:buNone/>
            </a:pPr>
            <a:r>
              <a:t/>
            </a:r>
            <a:endParaRPr sz="1500">
              <a:solidFill>
                <a:schemeClr val="dk1"/>
              </a:solidFill>
              <a:latin typeface="Times New Roman"/>
              <a:ea typeface="Times New Roman"/>
              <a:cs typeface="Times New Roman"/>
              <a:sym typeface="Times New Roman"/>
            </a:endParaRPr>
          </a:p>
        </p:txBody>
      </p:sp>
      <p:sp>
        <p:nvSpPr>
          <p:cNvPr id="107" name="Google Shape;107;p20"/>
          <p:cNvSpPr txBox="1"/>
          <p:nvPr/>
        </p:nvSpPr>
        <p:spPr>
          <a:xfrm>
            <a:off x="148700" y="983513"/>
            <a:ext cx="4777800" cy="4002000"/>
          </a:xfrm>
          <a:prstGeom prst="rect">
            <a:avLst/>
          </a:prstGeom>
          <a:noFill/>
          <a:ln>
            <a:noFill/>
          </a:ln>
        </p:spPr>
        <p:txBody>
          <a:bodyPr anchor="t" anchorCtr="0" bIns="91425" lIns="91425" numCol="1" rIns="91425" spcFirstLastPara="1" tIns="91425" wrap="square">
            <a:spAutoFit/>
          </a:bodyPr>
          <a:lstStyle/>
          <a:p>
            <a:pPr algn="just" indent="-304800" lvl="0" marL="457200" marR="0" rtl="0">
              <a:lnSpc>
                <a:spcPct val="150000"/>
              </a:lnSpc>
              <a:spcBef>
                <a:spcPts val="1200"/>
              </a:spcBef>
              <a:spcAft>
                <a:spcPts val="0"/>
              </a:spcAft>
              <a:buClr>
                <a:schemeClr val="dk1"/>
              </a:buClr>
              <a:buSzPts val="1200"/>
              <a:buFont typeface="Times New Roman"/>
              <a:buChar char="●"/>
            </a:pPr>
            <a:r>
              <a:rPr altLang="en" b="0" cap="none" i="0" lang="en" strike="noStrike" sz="1400" u="none">
                <a:solidFill>
                  <a:schemeClr val="dk1"/>
                </a:solidFill>
                <a:latin typeface="Times New Roman"/>
                <a:ea typeface="Times New Roman"/>
                <a:cs typeface="Times New Roman"/>
                <a:sym typeface="Times New Roman"/>
              </a:rPr>
              <a:t>According to the opinion of  </a:t>
            </a:r>
            <a:r>
              <a:rPr altLang="en" b="0" cap="none" i="0" lang="en" strike="noStrike" sz="1400" u="none">
                <a:solidFill>
                  <a:srgbClr val="222222"/>
                </a:solidFill>
                <a:latin typeface="Times New Roman"/>
                <a:ea typeface="Times New Roman"/>
                <a:cs typeface="Times New Roman"/>
                <a:sym typeface="Times New Roman"/>
              </a:rPr>
              <a:t>Pham </a:t>
            </a:r>
            <a:r>
              <a:rPr altLang="en" b="0" cap="none" i="1" lang="en" strike="noStrike" sz="1400" u="none">
                <a:solidFill>
                  <a:srgbClr val="222222"/>
                </a:solidFill>
                <a:latin typeface="Times New Roman"/>
                <a:ea typeface="Times New Roman"/>
                <a:cs typeface="Times New Roman"/>
                <a:sym typeface="Times New Roman"/>
              </a:rPr>
              <a:t>et al. </a:t>
            </a:r>
            <a:r>
              <a:rPr altLang="en" b="0" cap="none" i="0" lang="en" strike="noStrike" sz="1400" u="none">
                <a:solidFill>
                  <a:srgbClr val="222222"/>
                </a:solidFill>
                <a:latin typeface="Times New Roman"/>
                <a:ea typeface="Times New Roman"/>
                <a:cs typeface="Times New Roman"/>
                <a:sym typeface="Times New Roman"/>
              </a:rPr>
              <a:t>(2020</a:t>
            </a:r>
            <a:r>
              <a:rPr altLang="en" b="0" cap="none" i="0" lang="en" strike="noStrike" sz="1600" u="none">
                <a:solidFill>
                  <a:schemeClr val="dk1"/>
                </a:solidFill>
                <a:latin typeface="Times New Roman"/>
                <a:ea typeface="Times New Roman"/>
                <a:cs typeface="Times New Roman"/>
                <a:sym typeface="Times New Roman"/>
              </a:rPr>
              <a:t>)</a:t>
            </a:r>
            <a:r>
              <a:rPr altLang="en" b="0" cap="none" i="0" lang="en" strike="noStrike" sz="1400" u="none">
                <a:solidFill>
                  <a:schemeClr val="dk1"/>
                </a:solidFill>
                <a:latin typeface="Times New Roman"/>
                <a:ea typeface="Times New Roman"/>
                <a:cs typeface="Times New Roman"/>
                <a:sym typeface="Times New Roman"/>
              </a:rPr>
              <a:t>, HRM focuses on green initiatives to reduce the cost of the entire business. A &amp; A recruiting Agency follows a green initiative for maintaining a sustainable recruitment process.</a:t>
            </a:r>
            <a:endParaRPr b="0" cap="none" i="0" strike="noStrike" sz="1400" u="none">
              <a:solidFill>
                <a:schemeClr val="dk1"/>
              </a:solidFill>
              <a:latin typeface="Times New Roman"/>
              <a:ea typeface="Times New Roman"/>
              <a:cs typeface="Times New Roman"/>
              <a:sym typeface="Times New Roman"/>
            </a:endParaRPr>
          </a:p>
          <a:p>
            <a:pPr algn="just" indent="-317500" lvl="0" marL="457200" marR="0" rtl="0">
              <a:lnSpc>
                <a:spcPct val="150000"/>
              </a:lnSpc>
              <a:spcBef>
                <a:spcPts val="0"/>
              </a:spcBef>
              <a:spcAft>
                <a:spcPts val="0"/>
              </a:spcAft>
              <a:buClr>
                <a:schemeClr val="dk1"/>
              </a:buClr>
              <a:buSzPts val="1400"/>
              <a:buFont typeface="Times New Roman"/>
              <a:buChar char="●"/>
            </a:pPr>
            <a:r>
              <a:rPr altLang="en" b="0" cap="none" i="0" lang="en" strike="noStrike" sz="1400" u="none">
                <a:solidFill>
                  <a:schemeClr val="dk1"/>
                </a:solidFill>
                <a:latin typeface="Times New Roman"/>
                <a:ea typeface="Times New Roman"/>
                <a:cs typeface="Times New Roman"/>
                <a:sym typeface="Times New Roman"/>
              </a:rPr>
              <a:t>The primary role and responsibility of HRM are to develop the personal skill of the employee. Besides, the HRM also plays an important role to enable employees the application of Knowledge. </a:t>
            </a:r>
            <a:endParaRPr b="0" cap="none" i="0" strike="noStrike" sz="1400" u="none">
              <a:solidFill>
                <a:schemeClr val="dk1"/>
              </a:solidFill>
              <a:latin typeface="Times New Roman"/>
              <a:ea typeface="Times New Roman"/>
              <a:cs typeface="Times New Roman"/>
              <a:sym typeface="Times New Roman"/>
            </a:endParaRPr>
          </a:p>
          <a:p>
            <a:pPr algn="just" indent="-304800" lvl="0" marL="457200" marR="0" rtl="0">
              <a:lnSpc>
                <a:spcPct val="150000"/>
              </a:lnSpc>
              <a:spcBef>
                <a:spcPts val="0"/>
              </a:spcBef>
              <a:spcAft>
                <a:spcPts val="0"/>
              </a:spcAft>
              <a:buClr>
                <a:schemeClr val="dk1"/>
              </a:buClr>
              <a:buSzPts val="1200"/>
              <a:buFont typeface="Times New Roman"/>
              <a:buChar char="●"/>
            </a:pPr>
            <a:r>
              <a:rPr altLang="en" b="0" cap="none" i="0" lang="en" strike="noStrike" sz="1400" u="none">
                <a:solidFill>
                  <a:schemeClr val="dk1"/>
                </a:solidFill>
                <a:latin typeface="Times New Roman"/>
                <a:ea typeface="Times New Roman"/>
                <a:cs typeface="Times New Roman"/>
                <a:sym typeface="Times New Roman"/>
              </a:rPr>
              <a:t>A&amp;A  recruiting agency follows an advanced human resource management system for developing the potential of the employee.</a:t>
            </a:r>
            <a:r>
              <a:rPr altLang="en" b="0" cap="none" i="0" lang="en" strike="noStrike" sz="1200" u="none">
                <a:solidFill>
                  <a:schemeClr val="dk1"/>
                </a:solidFill>
                <a:latin typeface="Times New Roman"/>
                <a:ea typeface="Times New Roman"/>
                <a:cs typeface="Times New Roman"/>
                <a:sym typeface="Times New Roman"/>
              </a:rPr>
              <a:t> </a:t>
            </a:r>
            <a:endParaRPr b="0" cap="none" i="0" strike="noStrike" sz="1500" u="none">
              <a:solidFill>
                <a:schemeClr val="dk1"/>
              </a:solidFill>
              <a:latin typeface="Times New Roman"/>
              <a:ea typeface="Times New Roman"/>
              <a:cs typeface="Times New Roman"/>
              <a:sym typeface="Times New Roman"/>
            </a:endParaRPr>
          </a:p>
        </p:txBody>
      </p:sp>
      <p:pic>
        <p:nvPicPr>
          <p:cNvPr id="108" name="Google Shape;108;p20"/>
          <p:cNvPicPr preferRelativeResize="0"/>
          <p:nvPr/>
        </p:nvPicPr>
        <p:blipFill rotWithShape="1">
          <a:blip r:embed="rId3">
            <a:alphaModFix/>
          </a:blip>
          <a:srcRect b="0" l="0" r="0" t="0"/>
          <a:stretch/>
        </p:blipFill>
        <p:spPr>
          <a:xfrm>
            <a:off x="5268900" y="1683125"/>
            <a:ext cx="3393625" cy="196151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D9D2E9"/>
        </a:solidFill>
      </p:bgPr>
    </p:bg>
    <p:spTree>
      <p:nvGrpSpPr>
        <p:cNvPr id="119" name="Shape 119"/>
        <p:cNvGrpSpPr/>
        <p:nvPr/>
      </p:nvGrpSpPr>
      <p:grpSpPr>
        <a:xfrm>
          <a:off x="0" y="0"/>
          <a:ext cx="0" cy="0"/>
          <a:chOff x="0" y="0"/>
          <a:chExt cx="0" cy="0"/>
        </a:xfrm>
      </p:grpSpPr>
      <p:sp>
        <p:nvSpPr>
          <p:cNvPr id="120" name="Google Shape;120;p22"/>
          <p:cNvSpPr txBox="1"/>
          <p:nvPr>
            <p:ph type="title"/>
          </p:nvPr>
        </p:nvSpPr>
        <p:spPr>
          <a:xfrm>
            <a:off x="311700" y="211759"/>
            <a:ext cx="8520600" cy="572700"/>
          </a:xfrm>
          <a:prstGeom prst="rect">
            <a:avLst/>
          </a:prstGeom>
          <a:solidFill>
            <a:srgbClr val="A4C2F4"/>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2100">
                <a:latin typeface="Times New Roman"/>
                <a:ea typeface="Times New Roman"/>
                <a:cs typeface="Times New Roman"/>
                <a:sym typeface="Times New Roman"/>
              </a:rPr>
              <a:t>Different interview protocol </a:t>
            </a:r>
            <a:endParaRPr sz="4600"/>
          </a:p>
        </p:txBody>
      </p:sp>
      <p:sp>
        <p:nvSpPr>
          <p:cNvPr id="121" name="Google Shape;121;p22"/>
          <p:cNvSpPr txBox="1"/>
          <p:nvPr>
            <p:ph idx="1" type="body"/>
          </p:nvPr>
        </p:nvSpPr>
        <p:spPr>
          <a:xfrm>
            <a:off x="111150" y="1176075"/>
            <a:ext cx="4975800" cy="3714900"/>
          </a:xfrm>
          <a:prstGeom prst="rect">
            <a:avLst/>
          </a:prstGeom>
          <a:noFill/>
          <a:ln>
            <a:noFill/>
          </a:ln>
        </p:spPr>
        <p:txBody>
          <a:bodyPr anchor="t" anchorCtr="0" bIns="91425" lIns="91425" numCol="1" rIns="91425" spcFirstLastPara="1" tIns="91425" wrap="square">
            <a:normAutofit/>
          </a:bodyPr>
          <a:lstStyle/>
          <a:p>
            <a:pPr algn="just" indent="-323850" lvl="0" marL="457200" rtl="0">
              <a:lnSpc>
                <a:spcPct val="150000"/>
              </a:lnSpc>
              <a:spcBef>
                <a:spcPts val="120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Interview protocols can be tailored to the specific needs of the organisation.</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Understanding current HRM and IHRM issues can help create policies that meet the strategic aims of A &amp; A recruitment agency.</a:t>
            </a:r>
            <a:endParaRPr sz="1500">
              <a:solidFill>
                <a:schemeClr val="dk1"/>
              </a:solidFill>
              <a:latin typeface="Times New Roman"/>
              <a:ea typeface="Times New Roman"/>
              <a:cs typeface="Times New Roman"/>
              <a:sym typeface="Times New Roman"/>
            </a:endParaRPr>
          </a:p>
          <a:p>
            <a:pPr algn="just" indent="-304800" lvl="0" marL="457200" rtl="0">
              <a:lnSpc>
                <a:spcPct val="150000"/>
              </a:lnSpc>
              <a:spcBef>
                <a:spcPts val="0"/>
              </a:spcBef>
              <a:spcAft>
                <a:spcPts val="0"/>
              </a:spcAft>
              <a:buClr>
                <a:schemeClr val="dk1"/>
              </a:buClr>
              <a:buSzPts val="1200"/>
              <a:buFont typeface="Times New Roman"/>
              <a:buChar char="●"/>
            </a:pPr>
            <a:r>
              <a:rPr altLang="en" lang="en" sz="1500">
                <a:solidFill>
                  <a:schemeClr val="dk1"/>
                </a:solidFill>
                <a:latin typeface="Times New Roman"/>
                <a:ea typeface="Times New Roman"/>
                <a:cs typeface="Times New Roman"/>
                <a:sym typeface="Times New Roman"/>
              </a:rPr>
              <a:t>Interview protocols should be fair, efficient and effective to ensure successful implementation </a:t>
            </a:r>
            <a:r>
              <a:rPr altLang="en" lang="en" sz="1700">
                <a:solidFill>
                  <a:schemeClr val="dk1"/>
                </a:solidFill>
                <a:latin typeface="Times New Roman"/>
                <a:ea typeface="Times New Roman"/>
                <a:cs typeface="Times New Roman"/>
                <a:sym typeface="Times New Roman"/>
              </a:rPr>
              <a:t>(</a:t>
            </a:r>
            <a:r>
              <a:rPr altLang="en" lang="en" sz="1500">
                <a:solidFill>
                  <a:srgbClr val="222222"/>
                </a:solidFill>
                <a:latin typeface="Times New Roman"/>
                <a:ea typeface="Times New Roman"/>
                <a:cs typeface="Times New Roman"/>
                <a:sym typeface="Times New Roman"/>
              </a:rPr>
              <a:t>Da Silva, 2022</a:t>
            </a:r>
            <a:r>
              <a:rPr altLang="en" lang="en" sz="1700">
                <a:solidFill>
                  <a:schemeClr val="dk1"/>
                </a:solidFill>
                <a:latin typeface="Times New Roman"/>
                <a:ea typeface="Times New Roman"/>
                <a:cs typeface="Times New Roman"/>
                <a:sym typeface="Times New Roman"/>
              </a:rPr>
              <a:t>)</a:t>
            </a:r>
            <a:r>
              <a:rPr altLang="en" lang="en" sz="1500">
                <a:solidFill>
                  <a:schemeClr val="dk1"/>
                </a:solidFill>
                <a:latin typeface="Times New Roman"/>
                <a:ea typeface="Times New Roman"/>
                <a:cs typeface="Times New Roman"/>
                <a:sym typeface="Times New Roman"/>
              </a:rPr>
              <a:t>.</a:t>
            </a:r>
            <a:endParaRPr sz="2097">
              <a:solidFill>
                <a:schemeClr val="dk1"/>
              </a:solidFill>
              <a:latin typeface="Times New Roman"/>
              <a:ea typeface="Times New Roman"/>
              <a:cs typeface="Times New Roman"/>
              <a:sym typeface="Times New Roman"/>
            </a:endParaRPr>
          </a:p>
        </p:txBody>
      </p:sp>
      <p:pic>
        <p:nvPicPr>
          <p:cNvPr id="122" name="Google Shape;122;p22"/>
          <p:cNvPicPr preferRelativeResize="0"/>
          <p:nvPr/>
        </p:nvPicPr>
        <p:blipFill rotWithShape="1">
          <a:blip r:embed="rId3">
            <a:alphaModFix/>
          </a:blip>
          <a:srcRect b="0" l="0" r="0" t="0"/>
          <a:stretch/>
        </p:blipFill>
        <p:spPr>
          <a:xfrm>
            <a:off x="5211358" y="1701969"/>
            <a:ext cx="3752250" cy="196993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9FC5E8"/>
        </a:solidFill>
      </p:bgPr>
    </p:bg>
    <p:spTree>
      <p:nvGrpSpPr>
        <p:cNvPr id="126" name="Shape 126"/>
        <p:cNvGrpSpPr/>
        <p:nvPr/>
      </p:nvGrpSpPr>
      <p:grpSpPr>
        <a:xfrm>
          <a:off x="0" y="0"/>
          <a:ext cx="0" cy="0"/>
          <a:chOff x="0" y="0"/>
          <a:chExt cx="0" cy="0"/>
        </a:xfrm>
      </p:grpSpPr>
      <p:sp>
        <p:nvSpPr>
          <p:cNvPr id="127" name="Google Shape;127;p23"/>
          <p:cNvSpPr txBox="1"/>
          <p:nvPr>
            <p:ph type="title"/>
          </p:nvPr>
        </p:nvSpPr>
        <p:spPr>
          <a:xfrm>
            <a:off x="274378" y="0"/>
            <a:ext cx="8520600" cy="572700"/>
          </a:xfrm>
          <a:prstGeom prst="rect">
            <a:avLst/>
          </a:prstGeom>
          <a:solidFill>
            <a:srgbClr val="EAD1DC"/>
          </a:solidFill>
          <a:ln>
            <a:noFill/>
          </a:ln>
        </p:spPr>
        <p:txBody>
          <a:bodyPr anchor="t" anchorCtr="0" bIns="91425" lIns="91425" numCol="1" rIns="91425" spcFirstLastPara="1" tIns="91425" wrap="square">
            <a:normAutofit fontScale="90000"/>
          </a:bodyPr>
          <a:lstStyle/>
          <a:p>
            <a:pPr algn="ctr" indent="0" lvl="0" marL="0" rtl="0">
              <a:lnSpc>
                <a:spcPct val="150000"/>
              </a:lnSpc>
              <a:spcBef>
                <a:spcPts val="2400"/>
              </a:spcBef>
              <a:spcAft>
                <a:spcPts val="600"/>
              </a:spcAft>
              <a:buClr>
                <a:schemeClr val="dk1"/>
              </a:buClr>
              <a:buSzPct val="64327"/>
              <a:buFont typeface="Arial"/>
              <a:buNone/>
            </a:pPr>
            <a:r>
              <a:rPr altLang="en" b="1" lang="en" sz="1900">
                <a:latin typeface="Times New Roman"/>
                <a:ea typeface="Times New Roman"/>
                <a:cs typeface="Times New Roman"/>
                <a:sym typeface="Times New Roman"/>
              </a:rPr>
              <a:t> A detailed sample question followed by A &amp; A recruitment agency </a:t>
            </a:r>
            <a:endParaRPr sz="3300"/>
          </a:p>
        </p:txBody>
      </p:sp>
      <p:sp>
        <p:nvSpPr>
          <p:cNvPr id="128" name="Google Shape;128;p23"/>
          <p:cNvSpPr txBox="1"/>
          <p:nvPr>
            <p:ph idx="1" type="body"/>
          </p:nvPr>
        </p:nvSpPr>
        <p:spPr>
          <a:xfrm>
            <a:off x="366475" y="1195325"/>
            <a:ext cx="4436100" cy="3416400"/>
          </a:xfrm>
          <a:prstGeom prst="rect">
            <a:avLst/>
          </a:prstGeom>
          <a:noFill/>
          <a:ln>
            <a:noFill/>
          </a:ln>
        </p:spPr>
        <p:txBody>
          <a:bodyPr anchor="t" anchorCtr="0" bIns="91425" lIns="91425" numCol="1" rIns="91425" spcFirstLastPara="1" tIns="91425" wrap="square">
            <a:noAutofit/>
          </a:bodyPr>
          <a:lstStyle/>
          <a:p>
            <a:pPr algn="just" indent="-317500" lvl="0" marL="457200" rtl="0">
              <a:lnSpc>
                <a:spcPct val="150000"/>
              </a:lnSpc>
              <a:spcBef>
                <a:spcPts val="120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experience do you have in the area of strategic planning and implementation? </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strategies have you used to effectively implement goals and objectives?</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How have you handled difficult decisions and/or situations in the past?</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is your opinion on the current state of the industry?</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How have you led teams to success in the past?</a:t>
            </a:r>
            <a:endParaRPr sz="1400">
              <a:solidFill>
                <a:schemeClr val="dk1"/>
              </a:solidFill>
              <a:latin typeface="Times New Roman"/>
              <a:ea typeface="Times New Roman"/>
              <a:cs typeface="Times New Roman"/>
              <a:sym typeface="Times New Roman"/>
            </a:endParaRPr>
          </a:p>
          <a:p>
            <a:pPr algn="just" indent="-317500" lvl="0" marL="457200" rtl="0">
              <a:lnSpc>
                <a:spcPct val="150000"/>
              </a:lnSpc>
              <a:spcBef>
                <a:spcPts val="0"/>
              </a:spcBef>
              <a:spcAft>
                <a:spcPts val="0"/>
              </a:spcAft>
              <a:buClr>
                <a:schemeClr val="dk1"/>
              </a:buClr>
              <a:buSzPts val="1400"/>
              <a:buFont typeface="Times New Roman"/>
              <a:buChar char="●"/>
            </a:pPr>
            <a:r>
              <a:rPr altLang="en" lang="en" sz="1400">
                <a:solidFill>
                  <a:schemeClr val="dk1"/>
                </a:solidFill>
                <a:latin typeface="Times New Roman"/>
                <a:ea typeface="Times New Roman"/>
                <a:cs typeface="Times New Roman"/>
                <a:sym typeface="Times New Roman"/>
              </a:rPr>
              <a:t>What are your thoughts on collaboration and working with other departments?</a:t>
            </a:r>
            <a:endParaRPr sz="1700">
              <a:solidFill>
                <a:schemeClr val="dk1"/>
              </a:solidFill>
              <a:latin typeface="Times New Roman"/>
              <a:ea typeface="Times New Roman"/>
              <a:cs typeface="Times New Roman"/>
              <a:sym typeface="Times New Roman"/>
            </a:endParaRPr>
          </a:p>
        </p:txBody>
      </p:sp>
      <p:pic>
        <p:nvPicPr>
          <p:cNvPr id="129" name="Google Shape;129;p23"/>
          <p:cNvPicPr preferRelativeResize="0"/>
          <p:nvPr/>
        </p:nvPicPr>
        <p:blipFill rotWithShape="1">
          <a:blip r:embed="rId3">
            <a:alphaModFix/>
          </a:blip>
          <a:srcRect b="0" l="0" r="0" t="0"/>
          <a:stretch/>
        </p:blipFill>
        <p:spPr>
          <a:xfrm>
            <a:off x="4954975" y="1170125"/>
            <a:ext cx="4036626" cy="3506819"/>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FE2F3"/>
        </a:solidFill>
      </p:bgPr>
    </p:bg>
    <p:spTree>
      <p:nvGrpSpPr>
        <p:cNvPr id="133" name="Shape 133"/>
        <p:cNvGrpSpPr/>
        <p:nvPr/>
      </p:nvGrpSpPr>
      <p:grpSpPr>
        <a:xfrm>
          <a:off x="0" y="0"/>
          <a:ext cx="0" cy="0"/>
          <a:chOff x="0" y="0"/>
          <a:chExt cx="0" cy="0"/>
        </a:xfrm>
      </p:grpSpPr>
      <p:sp>
        <p:nvSpPr>
          <p:cNvPr id="134" name="Google Shape;134;p24"/>
          <p:cNvSpPr txBox="1"/>
          <p:nvPr>
            <p:ph type="title"/>
          </p:nvPr>
        </p:nvSpPr>
        <p:spPr>
          <a:xfrm>
            <a:off x="321031" y="286405"/>
            <a:ext cx="8520600" cy="572700"/>
          </a:xfrm>
          <a:prstGeom prst="rect">
            <a:avLst/>
          </a:prstGeom>
          <a:solidFill>
            <a:srgbClr val="FFE599"/>
          </a:solidFill>
          <a:ln>
            <a:noFill/>
          </a:ln>
        </p:spPr>
        <p:txBody>
          <a:bodyPr anchor="t" anchorCtr="0" bIns="91425" lIns="91425" numCol="1" rIns="91425" spcFirstLastPara="1" tIns="91425" wrap="square">
            <a:noAutofit/>
          </a:bodyPr>
          <a:lstStyle/>
          <a:p>
            <a:pPr algn="ctr" indent="0" lvl="0" marL="0" rtl="0">
              <a:lnSpc>
                <a:spcPct val="150000"/>
              </a:lnSpc>
              <a:spcBef>
                <a:spcPts val="2400"/>
              </a:spcBef>
              <a:spcAft>
                <a:spcPts val="600"/>
              </a:spcAft>
              <a:buClr>
                <a:schemeClr val="dk1"/>
              </a:buClr>
              <a:buSzPts val="1100"/>
              <a:buFont typeface="Arial"/>
              <a:buNone/>
            </a:pPr>
            <a:r>
              <a:rPr altLang="en" b="1" lang="en" sz="2100">
                <a:latin typeface="Times New Roman"/>
                <a:ea typeface="Times New Roman"/>
                <a:cs typeface="Times New Roman"/>
                <a:sym typeface="Times New Roman"/>
              </a:rPr>
              <a:t>Conclusion </a:t>
            </a:r>
            <a:endParaRPr sz="3600"/>
          </a:p>
        </p:txBody>
      </p:sp>
      <p:sp>
        <p:nvSpPr>
          <p:cNvPr id="135" name="Google Shape;135;p24"/>
          <p:cNvSpPr txBox="1"/>
          <p:nvPr>
            <p:ph idx="1" type="body"/>
          </p:nvPr>
        </p:nvSpPr>
        <p:spPr>
          <a:xfrm>
            <a:off x="258375" y="1165200"/>
            <a:ext cx="4313700" cy="3644400"/>
          </a:xfrm>
          <a:prstGeom prst="rect">
            <a:avLst/>
          </a:prstGeom>
          <a:noFill/>
          <a:ln>
            <a:noFill/>
          </a:ln>
        </p:spPr>
        <p:txBody>
          <a:bodyPr anchor="t" anchorCtr="0" bIns="91425" lIns="91425" numCol="1" rIns="91425" spcFirstLastPara="1" tIns="91425" wrap="square">
            <a:noAutofit/>
          </a:bodyPr>
          <a:lstStyle/>
          <a:p>
            <a:pPr algn="just" indent="-304800" lvl="0" marL="457200" rtl="0">
              <a:lnSpc>
                <a:spcPct val="150000"/>
              </a:lnSpc>
              <a:spcBef>
                <a:spcPts val="1200"/>
              </a:spcBef>
              <a:spcAft>
                <a:spcPts val="0"/>
              </a:spcAft>
              <a:buClr>
                <a:schemeClr val="dk1"/>
              </a:buClr>
              <a:buSzPts val="1200"/>
              <a:buFont typeface="Times New Roman"/>
              <a:buChar char="●"/>
            </a:pPr>
            <a:r>
              <a:rPr altLang="en" lang="en" sz="1500">
                <a:solidFill>
                  <a:schemeClr val="dk1"/>
                </a:solidFill>
                <a:latin typeface="Times New Roman"/>
                <a:ea typeface="Times New Roman"/>
                <a:cs typeface="Times New Roman"/>
                <a:sym typeface="Times New Roman"/>
              </a:rPr>
              <a:t>Develop knowledge of the legal and ethical implications of HR policies and procedures to ensure compliance with regulations </a:t>
            </a:r>
            <a:r>
              <a:rPr altLang="en" lang="en" sz="1700">
                <a:solidFill>
                  <a:schemeClr val="dk1"/>
                </a:solidFill>
                <a:latin typeface="Times New Roman"/>
                <a:ea typeface="Times New Roman"/>
                <a:cs typeface="Times New Roman"/>
                <a:sym typeface="Times New Roman"/>
              </a:rPr>
              <a:t>(</a:t>
            </a:r>
            <a:r>
              <a:rPr altLang="en" lang="en" sz="1500">
                <a:solidFill>
                  <a:srgbClr val="222222"/>
                </a:solidFill>
                <a:latin typeface="Times New Roman"/>
                <a:ea typeface="Times New Roman"/>
                <a:cs typeface="Times New Roman"/>
                <a:sym typeface="Times New Roman"/>
              </a:rPr>
              <a:t>Da Silva, 2022</a:t>
            </a:r>
            <a:r>
              <a:rPr altLang="en" lang="en" sz="1700">
                <a:solidFill>
                  <a:schemeClr val="dk1"/>
                </a:solidFill>
                <a:latin typeface="Times New Roman"/>
                <a:ea typeface="Times New Roman"/>
                <a:cs typeface="Times New Roman"/>
                <a:sym typeface="Times New Roman"/>
              </a:rPr>
              <a:t>)</a:t>
            </a:r>
            <a:r>
              <a:rPr altLang="en" lang="en"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Understand the importance of employee engagement and how it affects productivity and job satisfaction. </a:t>
            </a:r>
            <a:endParaRPr sz="1500">
              <a:solidFill>
                <a:schemeClr val="dk1"/>
              </a:solidFill>
              <a:latin typeface="Times New Roman"/>
              <a:ea typeface="Times New Roman"/>
              <a:cs typeface="Times New Roman"/>
              <a:sym typeface="Times New Roman"/>
            </a:endParaRPr>
          </a:p>
          <a:p>
            <a:pPr algn="just" indent="-323850" lvl="0" marL="457200" rtl="0">
              <a:lnSpc>
                <a:spcPct val="150000"/>
              </a:lnSpc>
              <a:spcBef>
                <a:spcPts val="0"/>
              </a:spcBef>
              <a:spcAft>
                <a:spcPts val="0"/>
              </a:spcAft>
              <a:buClr>
                <a:schemeClr val="dk1"/>
              </a:buClr>
              <a:buSzPts val="1500"/>
              <a:buFont typeface="Times New Roman"/>
              <a:buChar char="●"/>
            </a:pPr>
            <a:r>
              <a:rPr altLang="en" lang="en" sz="1500">
                <a:solidFill>
                  <a:schemeClr val="dk1"/>
                </a:solidFill>
                <a:latin typeface="Times New Roman"/>
                <a:ea typeface="Times New Roman"/>
                <a:cs typeface="Times New Roman"/>
                <a:sym typeface="Times New Roman"/>
              </a:rPr>
              <a:t>Evaluate and use data analytics to inform decisions on recruitment, retention and development of staff.</a:t>
            </a:r>
            <a:endParaRPr>
              <a:solidFill>
                <a:schemeClr val="dk1"/>
              </a:solidFill>
              <a:latin typeface="Times New Roman"/>
              <a:ea typeface="Times New Roman"/>
              <a:cs typeface="Times New Roman"/>
              <a:sym typeface="Times New Roman"/>
            </a:endParaRPr>
          </a:p>
        </p:txBody>
      </p:sp>
      <p:pic>
        <p:nvPicPr>
          <p:cNvPr id="136" name="Google Shape;136;p24"/>
          <p:cNvPicPr preferRelativeResize="0"/>
          <p:nvPr/>
        </p:nvPicPr>
        <p:blipFill rotWithShape="1">
          <a:blip r:embed="rId3">
            <a:alphaModFix/>
          </a:blip>
          <a:srcRect b="0" l="0" r="0" t="0"/>
          <a:stretch/>
        </p:blipFill>
        <p:spPr>
          <a:xfrm>
            <a:off x="4771128" y="1879252"/>
            <a:ext cx="4267126" cy="230649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CE5CD"/>
        </a:solidFill>
      </p:bgPr>
    </p:bg>
    <p:spTree>
      <p:nvGrpSpPr>
        <p:cNvPr id="140" name="Shape 140"/>
        <p:cNvGrpSpPr/>
        <p:nvPr/>
      </p:nvGrpSpPr>
      <p:grpSpPr>
        <a:xfrm>
          <a:off x="0" y="0"/>
          <a:ext cx="0" cy="0"/>
          <a:chOff x="0" y="0"/>
          <a:chExt cx="0" cy="0"/>
        </a:xfrm>
      </p:grpSpPr>
      <p:sp>
        <p:nvSpPr>
          <p:cNvPr id="141" name="Google Shape;141;p25"/>
          <p:cNvSpPr txBox="1"/>
          <p:nvPr>
            <p:ph type="title"/>
          </p:nvPr>
        </p:nvSpPr>
        <p:spPr>
          <a:xfrm>
            <a:off x="311700" y="138300"/>
            <a:ext cx="8520600" cy="572700"/>
          </a:xfrm>
          <a:prstGeom prst="rect">
            <a:avLst/>
          </a:prstGeom>
          <a:solidFill>
            <a:srgbClr val="A4C2F4"/>
          </a:solidFill>
          <a:ln>
            <a:noFill/>
          </a:ln>
        </p:spPr>
        <p:txBody>
          <a:bodyPr anchor="t" anchorCtr="0" bIns="91425" lIns="91425" numCol="1" rIns="91425" spcFirstLastPara="1" tIns="91425" wrap="square">
            <a:noAutofit/>
          </a:bodyPr>
          <a:lstStyle/>
          <a:p>
            <a:pPr algn="ctr" indent="0" lvl="0" marL="0" rtl="0">
              <a:lnSpc>
                <a:spcPct val="115000"/>
              </a:lnSpc>
              <a:spcBef>
                <a:spcPts val="0"/>
              </a:spcBef>
              <a:spcAft>
                <a:spcPts val="0"/>
              </a:spcAft>
              <a:buClr>
                <a:schemeClr val="dk1"/>
              </a:buClr>
              <a:buSzPts val="990"/>
              <a:buFont typeface="Arial"/>
              <a:buNone/>
            </a:pPr>
            <a:r>
              <a:rPr altLang="en" b="1" lang="en" sz="2460">
                <a:latin typeface="Times New Roman"/>
                <a:ea typeface="Times New Roman"/>
                <a:cs typeface="Times New Roman"/>
                <a:sym typeface="Times New Roman"/>
              </a:rPr>
              <a:t>References</a:t>
            </a:r>
            <a:endParaRPr b="1" sz="2460">
              <a:latin typeface="Times New Roman"/>
              <a:ea typeface="Times New Roman"/>
              <a:cs typeface="Times New Roman"/>
              <a:sym typeface="Times New Roman"/>
            </a:endParaRPr>
          </a:p>
          <a:p>
            <a:pPr algn="l" indent="0" lvl="0" marL="0" rtl="0">
              <a:lnSpc>
                <a:spcPct val="100000"/>
              </a:lnSpc>
              <a:spcBef>
                <a:spcPts val="0"/>
              </a:spcBef>
              <a:spcAft>
                <a:spcPts val="0"/>
              </a:spcAft>
              <a:buSzPts val="990"/>
              <a:buNone/>
            </a:pPr>
            <a:r>
              <a:t/>
            </a:r>
            <a:endParaRPr sz="2520"/>
          </a:p>
        </p:txBody>
      </p:sp>
      <p:sp>
        <p:nvSpPr>
          <p:cNvPr id="142" name="Google Shape;142;p25"/>
          <p:cNvSpPr txBox="1"/>
          <p:nvPr>
            <p:ph idx="1" type="body"/>
          </p:nvPr>
        </p:nvSpPr>
        <p:spPr>
          <a:xfrm>
            <a:off x="62100" y="711000"/>
            <a:ext cx="9019800" cy="3539100"/>
          </a:xfrm>
          <a:prstGeom prst="rect">
            <a:avLst/>
          </a:prstGeom>
          <a:noFill/>
          <a:ln>
            <a:noFill/>
          </a:ln>
        </p:spPr>
        <p:txBody>
          <a:bodyPr anchor="t" anchorCtr="0" bIns="91425" lIns="91425" numCol="1" rIns="91425" spcFirstLastPara="1" tIns="91425" wrap="square">
            <a:normAutofit fontScale="32500" lnSpcReduction="20000"/>
          </a:bodyPr>
          <a:lstStyle/>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Da Silva, L.B.P., Soltovski, R., Pontes, J., Treinta, F.T., Leitão, P., Mosconi, E., De Resende, L.M.M. and Yoshino, R.T., 2022. Human resources management 4.0: Literature review and trends. </a:t>
            </a:r>
            <a:r>
              <a:rPr altLang="en" i="1" lang="en" sz="3721">
                <a:solidFill>
                  <a:srgbClr val="222222"/>
                </a:solidFill>
                <a:latin typeface="Times New Roman"/>
                <a:ea typeface="Times New Roman"/>
                <a:cs typeface="Times New Roman"/>
                <a:sym typeface="Times New Roman"/>
              </a:rPr>
              <a:t>Computers &amp; Industrial Engineering</a:t>
            </a:r>
            <a:r>
              <a:rPr altLang="en" lang="en" sz="3721">
                <a:solidFill>
                  <a:srgbClr val="222222"/>
                </a:solidFill>
                <a:latin typeface="Times New Roman"/>
                <a:ea typeface="Times New Roman"/>
                <a:cs typeface="Times New Roman"/>
                <a:sym typeface="Times New Roman"/>
              </a:rPr>
              <a:t>, p.108111. Available at: </a:t>
            </a:r>
            <a:r>
              <a:rPr altLang="en" lang="en" sz="3721" u="sng">
                <a:solidFill>
                  <a:schemeClr val="hlink"/>
                </a:solidFill>
                <a:latin typeface="Times New Roman"/>
                <a:ea typeface="Times New Roman"/>
                <a:cs typeface="Times New Roman"/>
                <a:sym typeface="Times New Roman"/>
                <a:hlinkClick r:id="rId3"/>
              </a:rPr>
              <a:t>https://doi.org/10.1016/j.cie.2022.108111</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Singh, S.K., Del Giudice, M., Chierici, R. and Graziano, D., 2020. Green innovation and environmental performance: The role of green transformational leadership and green human resource management. </a:t>
            </a:r>
            <a:r>
              <a:rPr altLang="en" i="1" lang="en" sz="3721">
                <a:solidFill>
                  <a:srgbClr val="222222"/>
                </a:solidFill>
                <a:latin typeface="Times New Roman"/>
                <a:ea typeface="Times New Roman"/>
                <a:cs typeface="Times New Roman"/>
                <a:sym typeface="Times New Roman"/>
              </a:rPr>
              <a:t>Technological forecasting and social change</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150</a:t>
            </a:r>
            <a:r>
              <a:rPr altLang="en" lang="en" sz="3721">
                <a:solidFill>
                  <a:srgbClr val="222222"/>
                </a:solidFill>
                <a:latin typeface="Times New Roman"/>
                <a:ea typeface="Times New Roman"/>
                <a:cs typeface="Times New Roman"/>
                <a:sym typeface="Times New Roman"/>
              </a:rPr>
              <a:t>, p.119762. Available at:  </a:t>
            </a:r>
            <a:r>
              <a:rPr altLang="en" lang="en" sz="3721" u="sng">
                <a:solidFill>
                  <a:schemeClr val="hlink"/>
                </a:solidFill>
                <a:latin typeface="Times New Roman"/>
                <a:ea typeface="Times New Roman"/>
                <a:cs typeface="Times New Roman"/>
                <a:sym typeface="Times New Roman"/>
                <a:hlinkClick r:id="rId4"/>
              </a:rPr>
              <a:t>https://doi.org/10.1016/j.techfore.2019.119762</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Pham, N.T., Thanh, T.V., Tučková, Z. and Thuy, V.T.N., 2020. The role of green human resource management in driving hotel’s environmental performance: Interaction and mediation analysis. </a:t>
            </a:r>
            <a:r>
              <a:rPr altLang="en" i="1" lang="en" sz="3721">
                <a:solidFill>
                  <a:srgbClr val="222222"/>
                </a:solidFill>
                <a:latin typeface="Times New Roman"/>
                <a:ea typeface="Times New Roman"/>
                <a:cs typeface="Times New Roman"/>
                <a:sym typeface="Times New Roman"/>
              </a:rPr>
              <a:t>International Journal of Hospitality Management</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88</a:t>
            </a:r>
            <a:r>
              <a:rPr altLang="en" lang="en" sz="3721">
                <a:solidFill>
                  <a:srgbClr val="222222"/>
                </a:solidFill>
                <a:latin typeface="Times New Roman"/>
                <a:ea typeface="Times New Roman"/>
                <a:cs typeface="Times New Roman"/>
                <a:sym typeface="Times New Roman"/>
              </a:rPr>
              <a:t>, p.102392. Available at: </a:t>
            </a:r>
            <a:r>
              <a:rPr altLang="en" lang="en" sz="3721" u="sng">
                <a:solidFill>
                  <a:schemeClr val="hlink"/>
                </a:solidFill>
                <a:latin typeface="Times New Roman"/>
                <a:ea typeface="Times New Roman"/>
                <a:cs typeface="Times New Roman"/>
                <a:sym typeface="Times New Roman"/>
                <a:hlinkClick r:id="rId5"/>
              </a:rPr>
              <a:t>https://doi.org/10.1016/j.ijhm.2019.102392</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Amrutha, V.N. and Geetha, S.N., 2020. A systematic review on green human resource management: Implications for social sustainability. </a:t>
            </a:r>
            <a:r>
              <a:rPr altLang="en" i="1" lang="en" sz="3721">
                <a:solidFill>
                  <a:srgbClr val="222222"/>
                </a:solidFill>
                <a:latin typeface="Times New Roman"/>
                <a:ea typeface="Times New Roman"/>
                <a:cs typeface="Times New Roman"/>
                <a:sym typeface="Times New Roman"/>
              </a:rPr>
              <a:t>Journal of Cleaner Production</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247</a:t>
            </a:r>
            <a:r>
              <a:rPr altLang="en" lang="en" sz="3721">
                <a:solidFill>
                  <a:srgbClr val="222222"/>
                </a:solidFill>
                <a:latin typeface="Times New Roman"/>
                <a:ea typeface="Times New Roman"/>
                <a:cs typeface="Times New Roman"/>
                <a:sym typeface="Times New Roman"/>
              </a:rPr>
              <a:t>, p.119131. Available at: </a:t>
            </a:r>
            <a:r>
              <a:rPr altLang="en" lang="en" sz="3721" u="sng">
                <a:solidFill>
                  <a:schemeClr val="hlink"/>
                </a:solidFill>
                <a:latin typeface="Times New Roman"/>
                <a:ea typeface="Times New Roman"/>
                <a:cs typeface="Times New Roman"/>
                <a:sym typeface="Times New Roman"/>
                <a:hlinkClick r:id="rId6"/>
              </a:rPr>
              <a:t>https://doi.org/10.1016/j.jclepro.2019.119131</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29558"/>
              <a:buFont typeface="Arial"/>
              <a:buNone/>
            </a:pPr>
            <a:r>
              <a:rPr altLang="en" lang="en" sz="3721">
                <a:solidFill>
                  <a:srgbClr val="222222"/>
                </a:solidFill>
                <a:latin typeface="Times New Roman"/>
                <a:ea typeface="Times New Roman"/>
                <a:cs typeface="Times New Roman"/>
                <a:sym typeface="Times New Roman"/>
              </a:rPr>
              <a:t>Ahammad, M.F., Glaister, K.W. and Gomes, E., 2020. Strategic agility and human resource management. </a:t>
            </a:r>
            <a:r>
              <a:rPr altLang="en" i="1" lang="en" sz="3721">
                <a:solidFill>
                  <a:srgbClr val="222222"/>
                </a:solidFill>
                <a:latin typeface="Times New Roman"/>
                <a:ea typeface="Times New Roman"/>
                <a:cs typeface="Times New Roman"/>
                <a:sym typeface="Times New Roman"/>
              </a:rPr>
              <a:t>Human Resource Management Review</a:t>
            </a:r>
            <a:r>
              <a:rPr altLang="en" lang="en" sz="3721">
                <a:solidFill>
                  <a:srgbClr val="222222"/>
                </a:solidFill>
                <a:latin typeface="Times New Roman"/>
                <a:ea typeface="Times New Roman"/>
                <a:cs typeface="Times New Roman"/>
                <a:sym typeface="Times New Roman"/>
              </a:rPr>
              <a:t>, </a:t>
            </a:r>
            <a:r>
              <a:rPr altLang="en" i="1" lang="en" sz="3721">
                <a:solidFill>
                  <a:srgbClr val="222222"/>
                </a:solidFill>
                <a:latin typeface="Times New Roman"/>
                <a:ea typeface="Times New Roman"/>
                <a:cs typeface="Times New Roman"/>
                <a:sym typeface="Times New Roman"/>
              </a:rPr>
              <a:t>30</a:t>
            </a:r>
            <a:r>
              <a:rPr altLang="en" lang="en" sz="3721">
                <a:solidFill>
                  <a:srgbClr val="222222"/>
                </a:solidFill>
                <a:latin typeface="Times New Roman"/>
                <a:ea typeface="Times New Roman"/>
                <a:cs typeface="Times New Roman"/>
                <a:sym typeface="Times New Roman"/>
              </a:rPr>
              <a:t>(1), p.100700. Available at: </a:t>
            </a:r>
            <a:r>
              <a:rPr altLang="en" lang="en" sz="3721" u="sng">
                <a:solidFill>
                  <a:schemeClr val="hlink"/>
                </a:solidFill>
                <a:latin typeface="Times New Roman"/>
                <a:ea typeface="Times New Roman"/>
                <a:cs typeface="Times New Roman"/>
                <a:sym typeface="Times New Roman"/>
                <a:hlinkClick r:id="rId7"/>
              </a:rPr>
              <a:t>https://doi.org/10.1016/j.hrmr.2019.100700</a:t>
            </a:r>
            <a:r>
              <a:rPr altLang="en" lang="en" sz="3721">
                <a:solidFill>
                  <a:srgbClr val="222222"/>
                </a:solidFill>
                <a:latin typeface="Times New Roman"/>
                <a:ea typeface="Times New Roman"/>
                <a:cs typeface="Times New Roman"/>
                <a:sym typeface="Times New Roman"/>
              </a:rPr>
              <a:t> (Accessed 3 March, 2023)</a:t>
            </a:r>
            <a:endParaRPr sz="3721">
              <a:solidFill>
                <a:srgbClr val="222222"/>
              </a:solidFill>
              <a:latin typeface="Times New Roman"/>
              <a:ea typeface="Times New Roman"/>
              <a:cs typeface="Times New Roman"/>
              <a:sym typeface="Times New Roman"/>
            </a:endParaRPr>
          </a:p>
          <a:p>
            <a:pPr algn="just" indent="0" lvl="0" marL="0" rtl="0">
              <a:lnSpc>
                <a:spcPct val="150000"/>
              </a:lnSpc>
              <a:spcBef>
                <a:spcPts val="0"/>
              </a:spcBef>
              <a:spcAft>
                <a:spcPts val="0"/>
              </a:spcAft>
              <a:buClr>
                <a:schemeClr val="dk1"/>
              </a:buClr>
              <a:buSzPct val="100000"/>
              <a:buFont typeface="Arial"/>
              <a:buNone/>
            </a:pPr>
            <a:r>
              <a:t/>
            </a:r>
            <a:endParaRPr sz="1100">
              <a:solidFill>
                <a:srgbClr val="222222"/>
              </a:solidFill>
              <a:highlight>
                <a:srgbClr val="FFFFFF"/>
              </a:highlight>
              <a:latin typeface="Times New Roman"/>
              <a:ea typeface="Times New Roman"/>
              <a:cs typeface="Times New Roman"/>
              <a:sym typeface="Times New Roman"/>
            </a:endParaRPr>
          </a:p>
          <a:p>
            <a:pPr algn="just" indent="0" lvl="0" marL="0" rtl="0">
              <a:lnSpc>
                <a:spcPct val="150000"/>
              </a:lnSpc>
              <a:spcBef>
                <a:spcPts val="1200"/>
              </a:spcBef>
              <a:spcAft>
                <a:spcPts val="0"/>
              </a:spcAft>
              <a:buClr>
                <a:schemeClr val="dk1"/>
              </a:buClr>
              <a:buSzPct val="55000"/>
              <a:buFont typeface="Arial"/>
              <a:buNone/>
            </a:pPr>
            <a:r>
              <a:t/>
            </a:r>
            <a:endParaRPr sz="2000">
              <a:solidFill>
                <a:srgbClr val="222222"/>
              </a:solidFill>
              <a:latin typeface="Times New Roman"/>
              <a:ea typeface="Times New Roman"/>
              <a:cs typeface="Times New Roman"/>
              <a:sym typeface="Times New Roman"/>
            </a:endParaRPr>
          </a:p>
          <a:p>
            <a:pPr algn="l" indent="0" lvl="0" marL="0" rtl="0">
              <a:lnSpc>
                <a:spcPct val="115000"/>
              </a:lnSpc>
              <a:spcBef>
                <a:spcPts val="1200"/>
              </a:spcBef>
              <a:spcAft>
                <a:spcPts val="0"/>
              </a:spcAft>
              <a:buSzPct val="307692"/>
              <a:buNone/>
            </a:pPr>
            <a:r>
              <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6" name="Shape 146"/>
        <p:cNvGrpSpPr/>
        <p:nvPr/>
      </p:nvGrpSpPr>
      <p:grpSpPr>
        <a:xfrm>
          <a:off x="0" y="0"/>
          <a:ext cx="0" cy="0"/>
          <a:chOff x="0" y="0"/>
          <a:chExt cx="0" cy="0"/>
        </a:xfrm>
      </p:grpSpPr>
      <p:sp>
        <p:nvSpPr>
          <p:cNvPr id="147" name="Google Shape;147;p26"/>
          <p:cNvSpPr txBox="1"/>
          <p:nvPr>
            <p:ph type="title"/>
          </p:nvPr>
        </p:nvSpPr>
        <p:spPr>
          <a:xfrm>
            <a:off x="311700" y="445025"/>
            <a:ext cx="8520600" cy="572700"/>
          </a:xfrm>
          <a:prstGeom prst="rect">
            <a:avLst/>
          </a:prstGeom>
          <a:noFill/>
          <a:ln>
            <a:noFill/>
          </a:ln>
        </p:spPr>
        <p:txBody>
          <a:bodyPr anchor="t" anchorCtr="0" bIns="91425" lIns="91425" numCol="1" rIns="91425" spcFirstLastPara="1" tIns="91425" wrap="square">
            <a:normAutofit fontScale="90000"/>
          </a:bodyPr>
          <a:lstStyle/>
          <a:p>
            <a:pPr algn="l" indent="0" lvl="0" marL="0" rtl="0">
              <a:lnSpc>
                <a:spcPct val="100000"/>
              </a:lnSpc>
              <a:spcBef>
                <a:spcPts val="0"/>
              </a:spcBef>
              <a:spcAft>
                <a:spcPts val="0"/>
              </a:spcAft>
              <a:buSzPct val="111111"/>
              <a:buNone/>
            </a:pPr>
            <a:r>
              <a:t/>
            </a:r>
            <a:endParaRPr/>
          </a:p>
        </p:txBody>
      </p:sp>
      <p:sp>
        <p:nvSpPr>
          <p:cNvPr id="148" name="Google Shape;148;p26"/>
          <p:cNvSpPr txBox="1"/>
          <p:nvPr>
            <p:ph idx="1" type="body"/>
          </p:nvPr>
        </p:nvSpPr>
        <p:spPr>
          <a:xfrm>
            <a:off x="311700" y="1152475"/>
            <a:ext cx="8520600" cy="3416400"/>
          </a:xfrm>
          <a:prstGeom prst="rect">
            <a:avLst/>
          </a:prstGeom>
          <a:noFill/>
          <a:ln>
            <a:noFill/>
          </a:ln>
        </p:spPr>
        <p:txBody>
          <a:bodyPr anchor="t" anchorCtr="0" bIns="91425" lIns="91425" numCol="1" rIns="91425" spcFirstLastPara="1" tIns="91425" wrap="square">
            <a:normAutofit/>
          </a:bodyPr>
          <a:lstStyle/>
          <a:p>
            <a:pPr algn="l" indent="0" lvl="0" marL="0" rtl="0">
              <a:lnSpc>
                <a:spcPct val="115000"/>
              </a:lnSpc>
              <a:spcBef>
                <a:spcPts val="0"/>
              </a:spcBef>
              <a:spcAft>
                <a:spcPts val="0"/>
              </a:spcAft>
              <a:buSzPts val="1800"/>
              <a:buNone/>
            </a:pPr>
            <a:r>
              <a:t/>
            </a:r>
            <a:endParaRPr/>
          </a:p>
        </p:txBody>
      </p:sp>
      <p:pic>
        <p:nvPicPr>
          <p:cNvPr id="149" name="Google Shape;149;p26"/>
          <p:cNvPicPr preferRelativeResize="0"/>
          <p:nvPr/>
        </p:nvPicPr>
        <p:blipFill rotWithShape="1">
          <a:blip r:embed="rId3">
            <a:alphaModFix/>
          </a:blip>
          <a:srcRect b="0" l="0" r="0" t="0"/>
          <a:stretch/>
        </p:blipFill>
        <p:spPr>
          <a:xfrm>
            <a:off x="0" y="0"/>
            <a:ext cx="9144001" cy="5143500"/>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theme>
</file>