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64" r:id="rId5"/>
    <p:sldId id="259" r:id="rId6"/>
    <p:sldId id="260" r:id="rId7"/>
    <p:sldId id="261" r:id="rId8"/>
    <p:sldId id="262" r:id="rId9"/>
    <p:sldId id="263" r:id="rId10"/>
    <p:sldId id="265" r:id="rId11"/>
    <p:sldId id="266" r:id="rId12"/>
    <p:sldId id="267" r:id="rId13"/>
    <p:sldId id="268" r:id="rId14"/>
    <p:sldId id="269" r:id="rId15"/>
    <p:sldId id="270" r:id="rId16"/>
    <p:sldId id="271" r:id="rId17"/>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9BC6C9"/>
    <a:srgbClr val="170000"/>
    <a:srgbClr val="5B545D"/>
    <a:srgbClr val="20F587"/>
    <a:srgbClr val="08471B"/>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B67ACA1-B7E3-2DEF-CD95-D2122E0B6C1B}" v="3275" dt="2026-06-12T22:27:49.828"/>
    <p1510:client id="{A5EB1E25-04B6-E367-84D3-EF8076D9FB91}" v="68" dt="2026-06-14T21:21:20.362"/>
    <p1510:client id="{BFC55ED5-C403-DC91-BD8C-3B2B65512096}" v="358" dt="2026-06-14T21:13:54.47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oseline Cedeno Pincay (2413535)" userId="S::2413535@student.uwtsd.ac.uk::96ca684d-6e5d-4631-a4fb-353e8eceead0" providerId="AD" clId="Web-{064587BE-2A82-BC30-6A3A-938BF829A6FE}"/>
    <pc:docChg chg="addSld modSld">
      <pc:chgData name="Joseline Cedeno Pincay (2413535)" userId="S::2413535@student.uwtsd.ac.uk::96ca684d-6e5d-4631-a4fb-353e8eceead0" providerId="AD" clId="Web-{064587BE-2A82-BC30-6A3A-938BF829A6FE}" dt="2026-06-11T17:09:02.542" v="2483"/>
      <pc:docMkLst>
        <pc:docMk/>
      </pc:docMkLst>
      <pc:sldChg chg="addSp delSp modSp">
        <pc:chgData name="Joseline Cedeno Pincay (2413535)" userId="S::2413535@student.uwtsd.ac.uk::96ca684d-6e5d-4631-a4fb-353e8eceead0" providerId="AD" clId="Web-{064587BE-2A82-BC30-6A3A-938BF829A6FE}" dt="2026-06-11T07:23:37.061" v="613"/>
        <pc:sldMkLst>
          <pc:docMk/>
          <pc:sldMk cId="109857222" sldId="256"/>
        </pc:sldMkLst>
        <pc:spChg chg="mod">
          <ac:chgData name="Joseline Cedeno Pincay (2413535)" userId="S::2413535@student.uwtsd.ac.uk::96ca684d-6e5d-4631-a4fb-353e8eceead0" providerId="AD" clId="Web-{064587BE-2A82-BC30-6A3A-938BF829A6FE}" dt="2026-06-10T16:37:05.662" v="611" actId="20577"/>
          <ac:spMkLst>
            <pc:docMk/>
            <pc:sldMk cId="109857222" sldId="256"/>
            <ac:spMk id="2" creationId="{00000000-0000-0000-0000-000000000000}"/>
          </ac:spMkLst>
        </pc:spChg>
        <pc:spChg chg="mod">
          <ac:chgData name="Joseline Cedeno Pincay (2413535)" userId="S::2413535@student.uwtsd.ac.uk::96ca684d-6e5d-4631-a4fb-353e8eceead0" providerId="AD" clId="Web-{064587BE-2A82-BC30-6A3A-938BF829A6FE}" dt="2026-06-10T15:21:53.348" v="83" actId="14100"/>
          <ac:spMkLst>
            <pc:docMk/>
            <pc:sldMk cId="109857222" sldId="256"/>
            <ac:spMk id="3" creationId="{00000000-0000-0000-0000-000000000000}"/>
          </ac:spMkLst>
        </pc:spChg>
        <pc:spChg chg="mod">
          <ac:chgData name="Joseline Cedeno Pincay (2413535)" userId="S::2413535@student.uwtsd.ac.uk::96ca684d-6e5d-4631-a4fb-353e8eceead0" providerId="AD" clId="Web-{064587BE-2A82-BC30-6A3A-938BF829A6FE}" dt="2026-06-10T16:35:40.377" v="589" actId="1076"/>
          <ac:spMkLst>
            <pc:docMk/>
            <pc:sldMk cId="109857222" sldId="256"/>
            <ac:spMk id="5" creationId="{EE473EC5-4247-8096-848F-8A15ED18DFFD}"/>
          </ac:spMkLst>
        </pc:spChg>
        <pc:picChg chg="mod">
          <ac:chgData name="Joseline Cedeno Pincay (2413535)" userId="S::2413535@student.uwtsd.ac.uk::96ca684d-6e5d-4631-a4fb-353e8eceead0" providerId="AD" clId="Web-{064587BE-2A82-BC30-6A3A-938BF829A6FE}" dt="2026-06-10T16:35:33.377" v="588" actId="1076"/>
          <ac:picMkLst>
            <pc:docMk/>
            <pc:sldMk cId="109857222" sldId="256"/>
            <ac:picMk id="4" creationId="{20E07584-B85D-69C9-8E82-C89DDA9F0392}"/>
          </ac:picMkLst>
        </pc:picChg>
      </pc:sldChg>
      <pc:sldChg chg="modSp">
        <pc:chgData name="Joseline Cedeno Pincay (2413535)" userId="S::2413535@student.uwtsd.ac.uk::96ca684d-6e5d-4631-a4fb-353e8eceead0" providerId="AD" clId="Web-{064587BE-2A82-BC30-6A3A-938BF829A6FE}" dt="2026-06-10T16:05:02.025" v="401" actId="20577"/>
        <pc:sldMkLst>
          <pc:docMk/>
          <pc:sldMk cId="2292573959" sldId="258"/>
        </pc:sldMkLst>
        <pc:spChg chg="mod">
          <ac:chgData name="Joseline Cedeno Pincay (2413535)" userId="S::2413535@student.uwtsd.ac.uk::96ca684d-6e5d-4631-a4fb-353e8eceead0" providerId="AD" clId="Web-{064587BE-2A82-BC30-6A3A-938BF829A6FE}" dt="2026-06-10T16:05:02.025" v="401" actId="20577"/>
          <ac:spMkLst>
            <pc:docMk/>
            <pc:sldMk cId="2292573959" sldId="258"/>
            <ac:spMk id="2" creationId="{136FF734-9F6F-159A-319D-0D1280D4AC3E}"/>
          </ac:spMkLst>
        </pc:spChg>
        <pc:spChg chg="mod">
          <ac:chgData name="Joseline Cedeno Pincay (2413535)" userId="S::2413535@student.uwtsd.ac.uk::96ca684d-6e5d-4631-a4fb-353e8eceead0" providerId="AD" clId="Web-{064587BE-2A82-BC30-6A3A-938BF829A6FE}" dt="2026-06-10T15:54:34.532" v="385" actId="14100"/>
          <ac:spMkLst>
            <pc:docMk/>
            <pc:sldMk cId="2292573959" sldId="258"/>
            <ac:spMk id="8" creationId="{4E8ECFC6-29A9-FC00-4846-F5B253614EBE}"/>
          </ac:spMkLst>
        </pc:spChg>
        <pc:picChg chg="mod">
          <ac:chgData name="Joseline Cedeno Pincay (2413535)" userId="S::2413535@student.uwtsd.ac.uk::96ca684d-6e5d-4631-a4fb-353e8eceead0" providerId="AD" clId="Web-{064587BE-2A82-BC30-6A3A-938BF829A6FE}" dt="2026-06-10T15:48:16.752" v="333" actId="14100"/>
          <ac:picMkLst>
            <pc:docMk/>
            <pc:sldMk cId="2292573959" sldId="258"/>
            <ac:picMk id="4" creationId="{73A73246-A529-9592-578C-29DAE250C4DF}"/>
          </ac:picMkLst>
        </pc:picChg>
      </pc:sldChg>
      <pc:sldChg chg="addSp delSp modSp new">
        <pc:chgData name="Joseline Cedeno Pincay (2413535)" userId="S::2413535@student.uwtsd.ac.uk::96ca684d-6e5d-4631-a4fb-353e8eceead0" providerId="AD" clId="Web-{064587BE-2A82-BC30-6A3A-938BF829A6FE}" dt="2026-06-11T09:47:07.675" v="2482"/>
        <pc:sldMkLst>
          <pc:docMk/>
          <pc:sldMk cId="3322891541" sldId="259"/>
        </pc:sldMkLst>
        <pc:spChg chg="mod">
          <ac:chgData name="Joseline Cedeno Pincay (2413535)" userId="S::2413535@student.uwtsd.ac.uk::96ca684d-6e5d-4631-a4fb-353e8eceead0" providerId="AD" clId="Web-{064587BE-2A82-BC30-6A3A-938BF829A6FE}" dt="2026-06-10T16:05:14.729" v="402" actId="20577"/>
          <ac:spMkLst>
            <pc:docMk/>
            <pc:sldMk cId="3322891541" sldId="259"/>
            <ac:spMk id="2" creationId="{783F8F00-3073-2472-4F22-5CF2CFB2CC34}"/>
          </ac:spMkLst>
        </pc:spChg>
        <pc:spChg chg="mod">
          <ac:chgData name="Joseline Cedeno Pincay (2413535)" userId="S::2413535@student.uwtsd.ac.uk::96ca684d-6e5d-4631-a4fb-353e8eceead0" providerId="AD" clId="Web-{064587BE-2A82-BC30-6A3A-938BF829A6FE}" dt="2026-06-11T07:51:39.827" v="1405" actId="20577"/>
          <ac:spMkLst>
            <pc:docMk/>
            <pc:sldMk cId="3322891541" sldId="259"/>
            <ac:spMk id="3" creationId="{8B61E0F0-F31D-B55D-D9FA-EEF21A0F8071}"/>
          </ac:spMkLst>
        </pc:spChg>
        <pc:graphicFrameChg chg="add mod modGraphic">
          <ac:chgData name="Joseline Cedeno Pincay (2413535)" userId="S::2413535@student.uwtsd.ac.uk::96ca684d-6e5d-4631-a4fb-353e8eceead0" providerId="AD" clId="Web-{064587BE-2A82-BC30-6A3A-938BF829A6FE}" dt="2026-06-11T09:47:07.675" v="2482"/>
          <ac:graphicFrameMkLst>
            <pc:docMk/>
            <pc:sldMk cId="3322891541" sldId="259"/>
            <ac:graphicFrameMk id="559" creationId="{EDA506BD-7011-F3C1-E625-71E2108EDC4D}"/>
          </ac:graphicFrameMkLst>
        </pc:graphicFrameChg>
      </pc:sldChg>
      <pc:sldChg chg="new">
        <pc:chgData name="Joseline Cedeno Pincay (2413535)" userId="S::2413535@student.uwtsd.ac.uk::96ca684d-6e5d-4631-a4fb-353e8eceead0" providerId="AD" clId="Web-{064587BE-2A82-BC30-6A3A-938BF829A6FE}" dt="2026-06-11T17:09:02.542" v="2483"/>
        <pc:sldMkLst>
          <pc:docMk/>
          <pc:sldMk cId="2164004997" sldId="260"/>
        </pc:sldMkLst>
      </pc:sldChg>
    </pc:docChg>
  </pc:docChgLst>
  <pc:docChgLst>
    <pc:chgData name="Joseline Cedeno Pincay (2413535)" userId="S::2413535@student.uwtsd.ac.uk::96ca684d-6e5d-4631-a4fb-353e8eceead0" providerId="AD" clId="Web-{2B67ACA1-B7E3-2DEF-CD95-D2122E0B6C1B}"/>
    <pc:docChg chg="addSld delSld modSld sldOrd">
      <pc:chgData name="Joseline Cedeno Pincay (2413535)" userId="S::2413535@student.uwtsd.ac.uk::96ca684d-6e5d-4631-a4fb-353e8eceead0" providerId="AD" clId="Web-{2B67ACA1-B7E3-2DEF-CD95-D2122E0B6C1B}" dt="2026-06-12T22:27:49.828" v="2512"/>
      <pc:docMkLst>
        <pc:docMk/>
      </pc:docMkLst>
      <pc:sldChg chg="ord">
        <pc:chgData name="Joseline Cedeno Pincay (2413535)" userId="S::2413535@student.uwtsd.ac.uk::96ca684d-6e5d-4631-a4fb-353e8eceead0" providerId="AD" clId="Web-{2B67ACA1-B7E3-2DEF-CD95-D2122E0B6C1B}" dt="2026-06-12T20:35:25.494" v="5"/>
        <pc:sldMkLst>
          <pc:docMk/>
          <pc:sldMk cId="3322891541" sldId="259"/>
        </pc:sldMkLst>
      </pc:sldChg>
      <pc:sldChg chg="modSp">
        <pc:chgData name="Joseline Cedeno Pincay (2413535)" userId="S::2413535@student.uwtsd.ac.uk::96ca684d-6e5d-4631-a4fb-353e8eceead0" providerId="AD" clId="Web-{2B67ACA1-B7E3-2DEF-CD95-D2122E0B6C1B}" dt="2026-06-12T20:39:52.765" v="55" actId="20577"/>
        <pc:sldMkLst>
          <pc:docMk/>
          <pc:sldMk cId="2900150098" sldId="261"/>
        </pc:sldMkLst>
        <pc:spChg chg="mod">
          <ac:chgData name="Joseline Cedeno Pincay (2413535)" userId="S::2413535@student.uwtsd.ac.uk::96ca684d-6e5d-4631-a4fb-353e8eceead0" providerId="AD" clId="Web-{2B67ACA1-B7E3-2DEF-CD95-D2122E0B6C1B}" dt="2026-06-12T20:39:52.765" v="55" actId="20577"/>
          <ac:spMkLst>
            <pc:docMk/>
            <pc:sldMk cId="2900150098" sldId="261"/>
            <ac:spMk id="3" creationId="{DB2F71FB-46E3-AF13-E15D-2D4BA149A2AF}"/>
          </ac:spMkLst>
        </pc:spChg>
      </pc:sldChg>
      <pc:sldChg chg="modSp">
        <pc:chgData name="Joseline Cedeno Pincay (2413535)" userId="S::2413535@student.uwtsd.ac.uk::96ca684d-6e5d-4631-a4fb-353e8eceead0" providerId="AD" clId="Web-{2B67ACA1-B7E3-2DEF-CD95-D2122E0B6C1B}" dt="2026-06-12T20:40:00.219" v="56" actId="20577"/>
        <pc:sldMkLst>
          <pc:docMk/>
          <pc:sldMk cId="451009574" sldId="262"/>
        </pc:sldMkLst>
        <pc:spChg chg="mod">
          <ac:chgData name="Joseline Cedeno Pincay (2413535)" userId="S::2413535@student.uwtsd.ac.uk::96ca684d-6e5d-4631-a4fb-353e8eceead0" providerId="AD" clId="Web-{2B67ACA1-B7E3-2DEF-CD95-D2122E0B6C1B}" dt="2026-06-12T20:40:00.219" v="56" actId="20577"/>
          <ac:spMkLst>
            <pc:docMk/>
            <pc:sldMk cId="451009574" sldId="262"/>
            <ac:spMk id="2" creationId="{EEA16E52-3A9C-903E-F7ED-E9264780E22C}"/>
          </ac:spMkLst>
        </pc:spChg>
      </pc:sldChg>
      <pc:sldChg chg="ord">
        <pc:chgData name="Joseline Cedeno Pincay (2413535)" userId="S::2413535@student.uwtsd.ac.uk::96ca684d-6e5d-4631-a4fb-353e8eceead0" providerId="AD" clId="Web-{2B67ACA1-B7E3-2DEF-CD95-D2122E0B6C1B}" dt="2026-06-12T20:35:21.275" v="4"/>
        <pc:sldMkLst>
          <pc:docMk/>
          <pc:sldMk cId="1145055423" sldId="264"/>
        </pc:sldMkLst>
      </pc:sldChg>
      <pc:sldChg chg="modSp">
        <pc:chgData name="Joseline Cedeno Pincay (2413535)" userId="S::2413535@student.uwtsd.ac.uk::96ca684d-6e5d-4631-a4fb-353e8eceead0" providerId="AD" clId="Web-{2B67ACA1-B7E3-2DEF-CD95-D2122E0B6C1B}" dt="2026-06-12T20:38:29.727" v="46" actId="20577"/>
        <pc:sldMkLst>
          <pc:docMk/>
          <pc:sldMk cId="320332221" sldId="266"/>
        </pc:sldMkLst>
        <pc:spChg chg="mod">
          <ac:chgData name="Joseline Cedeno Pincay (2413535)" userId="S::2413535@student.uwtsd.ac.uk::96ca684d-6e5d-4631-a4fb-353e8eceead0" providerId="AD" clId="Web-{2B67ACA1-B7E3-2DEF-CD95-D2122E0B6C1B}" dt="2026-06-12T20:38:29.727" v="46" actId="20577"/>
          <ac:spMkLst>
            <pc:docMk/>
            <pc:sldMk cId="320332221" sldId="266"/>
            <ac:spMk id="2" creationId="{3117D454-2379-640D-77E5-439102895101}"/>
          </ac:spMkLst>
        </pc:spChg>
      </pc:sldChg>
      <pc:sldChg chg="addSp modSp new">
        <pc:chgData name="Joseline Cedeno Pincay (2413535)" userId="S::2413535@student.uwtsd.ac.uk::96ca684d-6e5d-4631-a4fb-353e8eceead0" providerId="AD" clId="Web-{2B67ACA1-B7E3-2DEF-CD95-D2122E0B6C1B}" dt="2026-06-12T20:53:26.031" v="417" actId="1076"/>
        <pc:sldMkLst>
          <pc:docMk/>
          <pc:sldMk cId="2122314912" sldId="268"/>
        </pc:sldMkLst>
        <pc:spChg chg="add mod">
          <ac:chgData name="Joseline Cedeno Pincay (2413535)" userId="S::2413535@student.uwtsd.ac.uk::96ca684d-6e5d-4631-a4fb-353e8eceead0" providerId="AD" clId="Web-{2B67ACA1-B7E3-2DEF-CD95-D2122E0B6C1B}" dt="2026-06-12T20:42:36.246" v="62" actId="1076"/>
          <ac:spMkLst>
            <pc:docMk/>
            <pc:sldMk cId="2122314912" sldId="268"/>
            <ac:spMk id="2" creationId="{ACE9BAC7-D831-617F-E690-7E3074247A3B}"/>
          </ac:spMkLst>
        </pc:spChg>
        <pc:spChg chg="add mod">
          <ac:chgData name="Joseline Cedeno Pincay (2413535)" userId="S::2413535@student.uwtsd.ac.uk::96ca684d-6e5d-4631-a4fb-353e8eceead0" providerId="AD" clId="Web-{2B67ACA1-B7E3-2DEF-CD95-D2122E0B6C1B}" dt="2026-06-12T20:53:26.031" v="417" actId="1076"/>
          <ac:spMkLst>
            <pc:docMk/>
            <pc:sldMk cId="2122314912" sldId="268"/>
            <ac:spMk id="5" creationId="{3F094E6E-1DE3-2422-F92E-F9FBB42EEA69}"/>
          </ac:spMkLst>
        </pc:spChg>
        <pc:graphicFrameChg chg="add mod modGraphic">
          <ac:chgData name="Joseline Cedeno Pincay (2413535)" userId="S::2413535@student.uwtsd.ac.uk::96ca684d-6e5d-4631-a4fb-353e8eceead0" providerId="AD" clId="Web-{2B67ACA1-B7E3-2DEF-CD95-D2122E0B6C1B}" dt="2026-06-12T20:52:40.121" v="414" actId="1076"/>
          <ac:graphicFrameMkLst>
            <pc:docMk/>
            <pc:sldMk cId="2122314912" sldId="268"/>
            <ac:graphicFrameMk id="3" creationId="{AF7E3D2E-3D20-954A-1809-EF2F606745F5}"/>
          </ac:graphicFrameMkLst>
        </pc:graphicFrameChg>
        <pc:picChg chg="add mod">
          <ac:chgData name="Joseline Cedeno Pincay (2413535)" userId="S::2413535@student.uwtsd.ac.uk::96ca684d-6e5d-4631-a4fb-353e8eceead0" providerId="AD" clId="Web-{2B67ACA1-B7E3-2DEF-CD95-D2122E0B6C1B}" dt="2026-06-12T20:52:43.996" v="415" actId="14100"/>
          <ac:picMkLst>
            <pc:docMk/>
            <pc:sldMk cId="2122314912" sldId="268"/>
            <ac:picMk id="4" creationId="{050A4FBC-0C5B-9135-3BC7-0F7FC3A05F1A}"/>
          </ac:picMkLst>
        </pc:picChg>
      </pc:sldChg>
      <pc:sldChg chg="addSp modSp new">
        <pc:chgData name="Joseline Cedeno Pincay (2413535)" userId="S::2413535@student.uwtsd.ac.uk::96ca684d-6e5d-4631-a4fb-353e8eceead0" providerId="AD" clId="Web-{2B67ACA1-B7E3-2DEF-CD95-D2122E0B6C1B}" dt="2026-06-12T21:39:35.488" v="1780"/>
        <pc:sldMkLst>
          <pc:docMk/>
          <pc:sldMk cId="2680178485" sldId="269"/>
        </pc:sldMkLst>
        <pc:spChg chg="add mod">
          <ac:chgData name="Joseline Cedeno Pincay (2413535)" userId="S::2413535@student.uwtsd.ac.uk::96ca684d-6e5d-4631-a4fb-353e8eceead0" providerId="AD" clId="Web-{2B67ACA1-B7E3-2DEF-CD95-D2122E0B6C1B}" dt="2026-06-12T21:09:20.433" v="466" actId="20577"/>
          <ac:spMkLst>
            <pc:docMk/>
            <pc:sldMk cId="2680178485" sldId="269"/>
            <ac:spMk id="2" creationId="{A27D2A02-3F64-2A16-B5BD-94661CA0EC77}"/>
          </ac:spMkLst>
        </pc:spChg>
        <pc:graphicFrameChg chg="add mod modGraphic">
          <ac:chgData name="Joseline Cedeno Pincay (2413535)" userId="S::2413535@student.uwtsd.ac.uk::96ca684d-6e5d-4631-a4fb-353e8eceead0" providerId="AD" clId="Web-{2B67ACA1-B7E3-2DEF-CD95-D2122E0B6C1B}" dt="2026-06-12T21:39:35.488" v="1780"/>
          <ac:graphicFrameMkLst>
            <pc:docMk/>
            <pc:sldMk cId="2680178485" sldId="269"/>
            <ac:graphicFrameMk id="3" creationId="{4221FBED-EB5B-B0A2-9B9B-F4501A2DC958}"/>
          </ac:graphicFrameMkLst>
        </pc:graphicFrameChg>
      </pc:sldChg>
      <pc:sldChg chg="addSp delSp modSp new">
        <pc:chgData name="Joseline Cedeno Pincay (2413535)" userId="S::2413535@student.uwtsd.ac.uk::96ca684d-6e5d-4631-a4fb-353e8eceead0" providerId="AD" clId="Web-{2B67ACA1-B7E3-2DEF-CD95-D2122E0B6C1B}" dt="2026-06-12T22:26:06.894" v="2492" actId="20577"/>
        <pc:sldMkLst>
          <pc:docMk/>
          <pc:sldMk cId="4229005228" sldId="270"/>
        </pc:sldMkLst>
        <pc:spChg chg="add mod">
          <ac:chgData name="Joseline Cedeno Pincay (2413535)" userId="S::2413535@student.uwtsd.ac.uk::96ca684d-6e5d-4631-a4fb-353e8eceead0" providerId="AD" clId="Web-{2B67ACA1-B7E3-2DEF-CD95-D2122E0B6C1B}" dt="2026-06-12T21:48:17.736" v="1805" actId="20577"/>
          <ac:spMkLst>
            <pc:docMk/>
            <pc:sldMk cId="4229005228" sldId="270"/>
            <ac:spMk id="2" creationId="{2D68717B-82E5-7EFC-5361-0ACD1EF2D092}"/>
          </ac:spMkLst>
        </pc:spChg>
        <pc:spChg chg="add mod">
          <ac:chgData name="Joseline Cedeno Pincay (2413535)" userId="S::2413535@student.uwtsd.ac.uk::96ca684d-6e5d-4631-a4fb-353e8eceead0" providerId="AD" clId="Web-{2B67ACA1-B7E3-2DEF-CD95-D2122E0B6C1B}" dt="2026-06-12T22:20:00.444" v="2468" actId="20577"/>
          <ac:spMkLst>
            <pc:docMk/>
            <pc:sldMk cId="4229005228" sldId="270"/>
            <ac:spMk id="3" creationId="{10200569-57B5-1A00-33B2-2528BE4EC0B8}"/>
          </ac:spMkLst>
        </pc:spChg>
        <pc:spChg chg="add mod">
          <ac:chgData name="Joseline Cedeno Pincay (2413535)" userId="S::2413535@student.uwtsd.ac.uk::96ca684d-6e5d-4631-a4fb-353e8eceead0" providerId="AD" clId="Web-{2B67ACA1-B7E3-2DEF-CD95-D2122E0B6C1B}" dt="2026-06-12T22:26:06.894" v="2492" actId="20577"/>
          <ac:spMkLst>
            <pc:docMk/>
            <pc:sldMk cId="4229005228" sldId="270"/>
            <ac:spMk id="83" creationId="{B227279B-927B-EFBF-9B78-F9F4D43E0497}"/>
          </ac:spMkLst>
        </pc:spChg>
        <pc:spChg chg="add mod">
          <ac:chgData name="Joseline Cedeno Pincay (2413535)" userId="S::2413535@student.uwtsd.ac.uk::96ca684d-6e5d-4631-a4fb-353e8eceead0" providerId="AD" clId="Web-{2B67ACA1-B7E3-2DEF-CD95-D2122E0B6C1B}" dt="2026-06-12T22:23:32.023" v="2480" actId="1076"/>
          <ac:spMkLst>
            <pc:docMk/>
            <pc:sldMk cId="4229005228" sldId="270"/>
            <ac:spMk id="85" creationId="{434B9CB4-0009-C242-0813-E0CF3940C239}"/>
          </ac:spMkLst>
        </pc:spChg>
        <pc:picChg chg="add mod ord">
          <ac:chgData name="Joseline Cedeno Pincay (2413535)" userId="S::2413535@student.uwtsd.ac.uk::96ca684d-6e5d-4631-a4fb-353e8eceead0" providerId="AD" clId="Web-{2B67ACA1-B7E3-2DEF-CD95-D2122E0B6C1B}" dt="2026-06-12T22:25:36.611" v="2489" actId="14100"/>
          <ac:picMkLst>
            <pc:docMk/>
            <pc:sldMk cId="4229005228" sldId="270"/>
            <ac:picMk id="84" creationId="{411EBDF8-0706-4096-8561-5739E7473716}"/>
          </ac:picMkLst>
        </pc:picChg>
      </pc:sldChg>
      <pc:sldChg chg="addSp modSp new">
        <pc:chgData name="Joseline Cedeno Pincay (2413535)" userId="S::2413535@student.uwtsd.ac.uk::96ca684d-6e5d-4631-a4fb-353e8eceead0" providerId="AD" clId="Web-{2B67ACA1-B7E3-2DEF-CD95-D2122E0B6C1B}" dt="2026-06-12T22:27:49.828" v="2512"/>
        <pc:sldMkLst>
          <pc:docMk/>
          <pc:sldMk cId="838917328" sldId="271"/>
        </pc:sldMkLst>
        <pc:spChg chg="add mod">
          <ac:chgData name="Joseline Cedeno Pincay (2413535)" userId="S::2413535@student.uwtsd.ac.uk::96ca684d-6e5d-4631-a4fb-353e8eceead0" providerId="AD" clId="Web-{2B67ACA1-B7E3-2DEF-CD95-D2122E0B6C1B}" dt="2026-06-12T22:27:31.826" v="2511" actId="20577"/>
          <ac:spMkLst>
            <pc:docMk/>
            <pc:sldMk cId="838917328" sldId="271"/>
            <ac:spMk id="2" creationId="{529B76FD-C450-4FE8-D5FF-02A913E92229}"/>
          </ac:spMkLst>
        </pc:spChg>
        <pc:spChg chg="add">
          <ac:chgData name="Joseline Cedeno Pincay (2413535)" userId="S::2413535@student.uwtsd.ac.uk::96ca684d-6e5d-4631-a4fb-353e8eceead0" providerId="AD" clId="Web-{2B67ACA1-B7E3-2DEF-CD95-D2122E0B6C1B}" dt="2026-06-12T22:27:49.828" v="2512"/>
          <ac:spMkLst>
            <pc:docMk/>
            <pc:sldMk cId="838917328" sldId="271"/>
            <ac:spMk id="3" creationId="{9DF17F40-D331-142D-3075-EBC4EA2DA037}"/>
          </ac:spMkLst>
        </pc:spChg>
      </pc:sldChg>
    </pc:docChg>
  </pc:docChgLst>
  <pc:docChgLst>
    <pc:chgData name="Joseline Cedeno Pincay (2413535)" userId="S::2413535@student.uwtsd.ac.uk::96ca684d-6e5d-4631-a4fb-353e8eceead0" providerId="AD" clId="Web-{1E0C468A-277D-AC49-D728-DED0716FC856}"/>
    <pc:docChg chg="addSld delSld modSld">
      <pc:chgData name="Joseline Cedeno Pincay (2413535)" userId="S::2413535@student.uwtsd.ac.uk::96ca684d-6e5d-4631-a4fb-353e8eceead0" providerId="AD" clId="Web-{1E0C468A-277D-AC49-D728-DED0716FC856}" dt="2026-06-12T20:34:24.860" v="1107"/>
      <pc:docMkLst>
        <pc:docMk/>
      </pc:docMkLst>
      <pc:sldChg chg="modSp">
        <pc:chgData name="Joseline Cedeno Pincay (2413535)" userId="S::2413535@student.uwtsd.ac.uk::96ca684d-6e5d-4631-a4fb-353e8eceead0" providerId="AD" clId="Web-{1E0C468A-277D-AC49-D728-DED0716FC856}" dt="2026-06-12T20:34:05.969" v="1106" actId="20577"/>
        <pc:sldMkLst>
          <pc:docMk/>
          <pc:sldMk cId="2900150098" sldId="261"/>
        </pc:sldMkLst>
        <pc:spChg chg="mod">
          <ac:chgData name="Joseline Cedeno Pincay (2413535)" userId="S::2413535@student.uwtsd.ac.uk::96ca684d-6e5d-4631-a4fb-353e8eceead0" providerId="AD" clId="Web-{1E0C468A-277D-AC49-D728-DED0716FC856}" dt="2026-06-12T20:34:05.969" v="1106" actId="20577"/>
          <ac:spMkLst>
            <pc:docMk/>
            <pc:sldMk cId="2900150098" sldId="261"/>
            <ac:spMk id="3" creationId="{DB2F71FB-46E3-AF13-E15D-2D4BA149A2AF}"/>
          </ac:spMkLst>
        </pc:spChg>
        <pc:graphicFrameChg chg="modGraphic">
          <ac:chgData name="Joseline Cedeno Pincay (2413535)" userId="S::2413535@student.uwtsd.ac.uk::96ca684d-6e5d-4631-a4fb-353e8eceead0" providerId="AD" clId="Web-{1E0C468A-277D-AC49-D728-DED0716FC856}" dt="2026-06-12T20:03:36.392" v="688"/>
          <ac:graphicFrameMkLst>
            <pc:docMk/>
            <pc:sldMk cId="2900150098" sldId="261"/>
            <ac:graphicFrameMk id="2" creationId="{BF83B93B-3E9F-4F7B-7AD5-149286A036B5}"/>
          </ac:graphicFrameMkLst>
        </pc:graphicFrameChg>
      </pc:sldChg>
      <pc:sldChg chg="modSp">
        <pc:chgData name="Joseline Cedeno Pincay (2413535)" userId="S::2413535@student.uwtsd.ac.uk::96ca684d-6e5d-4631-a4fb-353e8eceead0" providerId="AD" clId="Web-{1E0C468A-277D-AC49-D728-DED0716FC856}" dt="2026-06-12T19:12:58.095" v="21" actId="20577"/>
        <pc:sldMkLst>
          <pc:docMk/>
          <pc:sldMk cId="4212667034" sldId="263"/>
        </pc:sldMkLst>
        <pc:spChg chg="mod">
          <ac:chgData name="Joseline Cedeno Pincay (2413535)" userId="S::2413535@student.uwtsd.ac.uk::96ca684d-6e5d-4631-a4fb-353e8eceead0" providerId="AD" clId="Web-{1E0C468A-277D-AC49-D728-DED0716FC856}" dt="2026-06-12T19:12:58.095" v="21" actId="20577"/>
          <ac:spMkLst>
            <pc:docMk/>
            <pc:sldMk cId="4212667034" sldId="263"/>
            <ac:spMk id="2" creationId="{B2895472-7BB8-3402-04DF-80AF452AF3D0}"/>
          </ac:spMkLst>
        </pc:spChg>
        <pc:picChg chg="mod">
          <ac:chgData name="Joseline Cedeno Pincay (2413535)" userId="S::2413535@student.uwtsd.ac.uk::96ca684d-6e5d-4631-a4fb-353e8eceead0" providerId="AD" clId="Web-{1E0C468A-277D-AC49-D728-DED0716FC856}" dt="2026-06-12T19:04:18.424" v="17" actId="1076"/>
          <ac:picMkLst>
            <pc:docMk/>
            <pc:sldMk cId="4212667034" sldId="263"/>
            <ac:picMk id="14" creationId="{02DD3BBE-6710-190A-FCC1-5CFA6A5B228D}"/>
          </ac:picMkLst>
        </pc:picChg>
      </pc:sldChg>
      <pc:sldChg chg="modSp">
        <pc:chgData name="Joseline Cedeno Pincay (2413535)" userId="S::2413535@student.uwtsd.ac.uk::96ca684d-6e5d-4631-a4fb-353e8eceead0" providerId="AD" clId="Web-{1E0C468A-277D-AC49-D728-DED0716FC856}" dt="2026-06-12T19:13:59.456" v="27" actId="1076"/>
        <pc:sldMkLst>
          <pc:docMk/>
          <pc:sldMk cId="1145055423" sldId="264"/>
        </pc:sldMkLst>
        <pc:spChg chg="mod">
          <ac:chgData name="Joseline Cedeno Pincay (2413535)" userId="S::2413535@student.uwtsd.ac.uk::96ca684d-6e5d-4631-a4fb-353e8eceead0" providerId="AD" clId="Web-{1E0C468A-277D-AC49-D728-DED0716FC856}" dt="2026-06-12T19:13:59.456" v="27" actId="1076"/>
          <ac:spMkLst>
            <pc:docMk/>
            <pc:sldMk cId="1145055423" sldId="264"/>
            <ac:spMk id="2013" creationId="{AAE5799F-C0FF-F0A8-2141-2109AA2964C8}"/>
          </ac:spMkLst>
        </pc:spChg>
      </pc:sldChg>
      <pc:sldChg chg="modSp">
        <pc:chgData name="Joseline Cedeno Pincay (2413535)" userId="S::2413535@student.uwtsd.ac.uk::96ca684d-6e5d-4631-a4fb-353e8eceead0" providerId="AD" clId="Web-{1E0C468A-277D-AC49-D728-DED0716FC856}" dt="2026-06-12T19:49:35.354" v="500"/>
        <pc:sldMkLst>
          <pc:docMk/>
          <pc:sldMk cId="3878017888" sldId="265"/>
        </pc:sldMkLst>
        <pc:spChg chg="mod">
          <ac:chgData name="Joseline Cedeno Pincay (2413535)" userId="S::2413535@student.uwtsd.ac.uk::96ca684d-6e5d-4631-a4fb-353e8eceead0" providerId="AD" clId="Web-{1E0C468A-277D-AC49-D728-DED0716FC856}" dt="2026-06-12T19:12:42.751" v="20" actId="20577"/>
          <ac:spMkLst>
            <pc:docMk/>
            <pc:sldMk cId="3878017888" sldId="265"/>
            <ac:spMk id="2" creationId="{C7C2B9F5-4542-21C1-0EB3-CFB079A170FC}"/>
          </ac:spMkLst>
        </pc:spChg>
        <pc:spChg chg="mod">
          <ac:chgData name="Joseline Cedeno Pincay (2413535)" userId="S::2413535@student.uwtsd.ac.uk::96ca684d-6e5d-4631-a4fb-353e8eceead0" providerId="AD" clId="Web-{1E0C468A-277D-AC49-D728-DED0716FC856}" dt="2026-06-12T19:03:50.548" v="13" actId="20577"/>
          <ac:spMkLst>
            <pc:docMk/>
            <pc:sldMk cId="3878017888" sldId="265"/>
            <ac:spMk id="7" creationId="{C017499C-AB02-4587-1EDE-5401591347A9}"/>
          </ac:spMkLst>
        </pc:spChg>
        <pc:graphicFrameChg chg="mod modGraphic">
          <ac:chgData name="Joseline Cedeno Pincay (2413535)" userId="S::2413535@student.uwtsd.ac.uk::96ca684d-6e5d-4631-a4fb-353e8eceead0" providerId="AD" clId="Web-{1E0C468A-277D-AC49-D728-DED0716FC856}" dt="2026-06-12T19:49:35.354" v="500"/>
          <ac:graphicFrameMkLst>
            <pc:docMk/>
            <pc:sldMk cId="3878017888" sldId="265"/>
            <ac:graphicFrameMk id="9" creationId="{ECCA1058-CC01-2BA0-C57B-98A9E75E7244}"/>
          </ac:graphicFrameMkLst>
        </pc:graphicFrameChg>
      </pc:sldChg>
      <pc:sldChg chg="addSp modSp">
        <pc:chgData name="Joseline Cedeno Pincay (2413535)" userId="S::2413535@student.uwtsd.ac.uk::96ca684d-6e5d-4631-a4fb-353e8eceead0" providerId="AD" clId="Web-{1E0C468A-277D-AC49-D728-DED0716FC856}" dt="2026-06-12T20:31:12.947" v="1079" actId="20577"/>
        <pc:sldMkLst>
          <pc:docMk/>
          <pc:sldMk cId="320332221" sldId="266"/>
        </pc:sldMkLst>
        <pc:spChg chg="mod">
          <ac:chgData name="Joseline Cedeno Pincay (2413535)" userId="S::2413535@student.uwtsd.ac.uk::96ca684d-6e5d-4631-a4fb-353e8eceead0" providerId="AD" clId="Web-{1E0C468A-277D-AC49-D728-DED0716FC856}" dt="2026-06-12T19:12:38.142" v="19" actId="20577"/>
          <ac:spMkLst>
            <pc:docMk/>
            <pc:sldMk cId="320332221" sldId="266"/>
            <ac:spMk id="2" creationId="{3117D454-2379-640D-77E5-439102895101}"/>
          </ac:spMkLst>
        </pc:spChg>
        <pc:spChg chg="add mod">
          <ac:chgData name="Joseline Cedeno Pincay (2413535)" userId="S::2413535@student.uwtsd.ac.uk::96ca684d-6e5d-4631-a4fb-353e8eceead0" providerId="AD" clId="Web-{1E0C468A-277D-AC49-D728-DED0716FC856}" dt="2026-06-12T19:29:21.714" v="204" actId="20577"/>
          <ac:spMkLst>
            <pc:docMk/>
            <pc:sldMk cId="320332221" sldId="266"/>
            <ac:spMk id="3" creationId="{B08293EF-7035-617C-4536-8A2F5569E533}"/>
          </ac:spMkLst>
        </pc:spChg>
        <pc:graphicFrameChg chg="add mod modGraphic">
          <ac:chgData name="Joseline Cedeno Pincay (2413535)" userId="S::2413535@student.uwtsd.ac.uk::96ca684d-6e5d-4631-a4fb-353e8eceead0" providerId="AD" clId="Web-{1E0C468A-277D-AC49-D728-DED0716FC856}" dt="2026-06-12T20:31:12.947" v="1079" actId="20577"/>
          <ac:graphicFrameMkLst>
            <pc:docMk/>
            <pc:sldMk cId="320332221" sldId="266"/>
            <ac:graphicFrameMk id="4" creationId="{93E0880C-115B-1943-FA57-30728C0DD427}"/>
          </ac:graphicFrameMkLst>
        </pc:graphicFrameChg>
      </pc:sldChg>
      <pc:sldChg chg="addSp delSp modSp new">
        <pc:chgData name="Joseline Cedeno Pincay (2413535)" userId="S::2413535@student.uwtsd.ac.uk::96ca684d-6e5d-4631-a4fb-353e8eceead0" providerId="AD" clId="Web-{1E0C468A-277D-AC49-D728-DED0716FC856}" dt="2026-06-12T20:29:40.039" v="1058" actId="20577"/>
        <pc:sldMkLst>
          <pc:docMk/>
          <pc:sldMk cId="2257262887" sldId="267"/>
        </pc:sldMkLst>
        <pc:spChg chg="add mod">
          <ac:chgData name="Joseline Cedeno Pincay (2413535)" userId="S::2413535@student.uwtsd.ac.uk::96ca684d-6e5d-4631-a4fb-353e8eceead0" providerId="AD" clId="Web-{1E0C468A-277D-AC49-D728-DED0716FC856}" dt="2026-06-12T19:51:59.420" v="517" actId="20577"/>
          <ac:spMkLst>
            <pc:docMk/>
            <pc:sldMk cId="2257262887" sldId="267"/>
            <ac:spMk id="2" creationId="{AD9EF177-EDAF-C69F-E263-F64840EA35C7}"/>
          </ac:spMkLst>
        </pc:spChg>
        <pc:spChg chg="add mod">
          <ac:chgData name="Joseline Cedeno Pincay (2413535)" userId="S::2413535@student.uwtsd.ac.uk::96ca684d-6e5d-4631-a4fb-353e8eceead0" providerId="AD" clId="Web-{1E0C468A-277D-AC49-D728-DED0716FC856}" dt="2026-06-12T20:02:12.296" v="684" actId="20577"/>
          <ac:spMkLst>
            <pc:docMk/>
            <pc:sldMk cId="2257262887" sldId="267"/>
            <ac:spMk id="3" creationId="{BCBFF659-E3B1-8C48-A339-DBE835037EE8}"/>
          </ac:spMkLst>
        </pc:spChg>
        <pc:graphicFrameChg chg="add mod modGraphic">
          <ac:chgData name="Joseline Cedeno Pincay (2413535)" userId="S::2413535@student.uwtsd.ac.uk::96ca684d-6e5d-4631-a4fb-353e8eceead0" providerId="AD" clId="Web-{1E0C468A-277D-AC49-D728-DED0716FC856}" dt="2026-06-12T20:29:40.039" v="1058" actId="20577"/>
          <ac:graphicFrameMkLst>
            <pc:docMk/>
            <pc:sldMk cId="2257262887" sldId="267"/>
            <ac:graphicFrameMk id="912" creationId="{1AD0EADB-07C4-AD3E-F463-85DB4219140B}"/>
          </ac:graphicFrameMkLst>
        </pc:graphicFrameChg>
      </pc:sldChg>
    </pc:docChg>
  </pc:docChgLst>
  <pc:docChgLst>
    <pc:chgData name="Joseline Cedeno Pincay (2413535)" userId="S::2413535@student.uwtsd.ac.uk::96ca684d-6e5d-4631-a4fb-353e8eceead0" providerId="AD" clId="Web-{A5EB1E25-04B6-E367-84D3-EF8076D9FB91}"/>
    <pc:docChg chg="modSld">
      <pc:chgData name="Joseline Cedeno Pincay (2413535)" userId="S::2413535@student.uwtsd.ac.uk::96ca684d-6e5d-4631-a4fb-353e8eceead0" providerId="AD" clId="Web-{A5EB1E25-04B6-E367-84D3-EF8076D9FB91}" dt="2026-06-14T21:21:19.128" v="39" actId="20577"/>
      <pc:docMkLst>
        <pc:docMk/>
      </pc:docMkLst>
      <pc:sldChg chg="modSp">
        <pc:chgData name="Joseline Cedeno Pincay (2413535)" userId="S::2413535@student.uwtsd.ac.uk::96ca684d-6e5d-4631-a4fb-353e8eceead0" providerId="AD" clId="Web-{A5EB1E25-04B6-E367-84D3-EF8076D9FB91}" dt="2026-06-14T21:19:47.202" v="31" actId="20577"/>
        <pc:sldMkLst>
          <pc:docMk/>
          <pc:sldMk cId="3878017888" sldId="265"/>
        </pc:sldMkLst>
        <pc:spChg chg="mod">
          <ac:chgData name="Joseline Cedeno Pincay (2413535)" userId="S::2413535@student.uwtsd.ac.uk::96ca684d-6e5d-4631-a4fb-353e8eceead0" providerId="AD" clId="Web-{A5EB1E25-04B6-E367-84D3-EF8076D9FB91}" dt="2026-06-14T21:19:47.202" v="31" actId="20577"/>
          <ac:spMkLst>
            <pc:docMk/>
            <pc:sldMk cId="3878017888" sldId="265"/>
            <ac:spMk id="7" creationId="{C017499C-AB02-4587-1EDE-5401591347A9}"/>
          </ac:spMkLst>
        </pc:spChg>
      </pc:sldChg>
      <pc:sldChg chg="modSp">
        <pc:chgData name="Joseline Cedeno Pincay (2413535)" userId="S::2413535@student.uwtsd.ac.uk::96ca684d-6e5d-4631-a4fb-353e8eceead0" providerId="AD" clId="Web-{A5EB1E25-04B6-E367-84D3-EF8076D9FB91}" dt="2026-06-14T21:20:17.454" v="33" actId="20577"/>
        <pc:sldMkLst>
          <pc:docMk/>
          <pc:sldMk cId="2257262887" sldId="267"/>
        </pc:sldMkLst>
        <pc:spChg chg="mod">
          <ac:chgData name="Joseline Cedeno Pincay (2413535)" userId="S::2413535@student.uwtsd.ac.uk::96ca684d-6e5d-4631-a4fb-353e8eceead0" providerId="AD" clId="Web-{A5EB1E25-04B6-E367-84D3-EF8076D9FB91}" dt="2026-06-14T21:20:17.454" v="33" actId="20577"/>
          <ac:spMkLst>
            <pc:docMk/>
            <pc:sldMk cId="2257262887" sldId="267"/>
            <ac:spMk id="2" creationId="{AD9EF177-EDAF-C69F-E263-F64840EA35C7}"/>
          </ac:spMkLst>
        </pc:spChg>
      </pc:sldChg>
      <pc:sldChg chg="modSp">
        <pc:chgData name="Joseline Cedeno Pincay (2413535)" userId="S::2413535@student.uwtsd.ac.uk::96ca684d-6e5d-4631-a4fb-353e8eceead0" providerId="AD" clId="Web-{A5EB1E25-04B6-E367-84D3-EF8076D9FB91}" dt="2026-06-14T21:20:25.610" v="35" actId="20577"/>
        <pc:sldMkLst>
          <pc:docMk/>
          <pc:sldMk cId="2122314912" sldId="268"/>
        </pc:sldMkLst>
        <pc:spChg chg="mod">
          <ac:chgData name="Joseline Cedeno Pincay (2413535)" userId="S::2413535@student.uwtsd.ac.uk::96ca684d-6e5d-4631-a4fb-353e8eceead0" providerId="AD" clId="Web-{A5EB1E25-04B6-E367-84D3-EF8076D9FB91}" dt="2026-06-14T21:20:25.610" v="35" actId="20577"/>
          <ac:spMkLst>
            <pc:docMk/>
            <pc:sldMk cId="2122314912" sldId="268"/>
            <ac:spMk id="2" creationId="{ACE9BAC7-D831-617F-E690-7E3074247A3B}"/>
          </ac:spMkLst>
        </pc:spChg>
        <pc:graphicFrameChg chg="mod modGraphic">
          <ac:chgData name="Joseline Cedeno Pincay (2413535)" userId="S::2413535@student.uwtsd.ac.uk::96ca684d-6e5d-4631-a4fb-353e8eceead0" providerId="AD" clId="Web-{A5EB1E25-04B6-E367-84D3-EF8076D9FB91}" dt="2026-06-14T21:17:59.167" v="18"/>
          <ac:graphicFrameMkLst>
            <pc:docMk/>
            <pc:sldMk cId="2122314912" sldId="268"/>
            <ac:graphicFrameMk id="3" creationId="{AF7E3D2E-3D20-954A-1809-EF2F606745F5}"/>
          </ac:graphicFrameMkLst>
        </pc:graphicFrameChg>
        <pc:picChg chg="ord">
          <ac:chgData name="Joseline Cedeno Pincay (2413535)" userId="S::2413535@student.uwtsd.ac.uk::96ca684d-6e5d-4631-a4fb-353e8eceead0" providerId="AD" clId="Web-{A5EB1E25-04B6-E367-84D3-EF8076D9FB91}" dt="2026-06-14T21:14:23.226" v="0"/>
          <ac:picMkLst>
            <pc:docMk/>
            <pc:sldMk cId="2122314912" sldId="268"/>
            <ac:picMk id="4" creationId="{050A4FBC-0C5B-9135-3BC7-0F7FC3A05F1A}"/>
          </ac:picMkLst>
        </pc:picChg>
      </pc:sldChg>
      <pc:sldChg chg="modSp">
        <pc:chgData name="Joseline Cedeno Pincay (2413535)" userId="S::2413535@student.uwtsd.ac.uk::96ca684d-6e5d-4631-a4fb-353e8eceead0" providerId="AD" clId="Web-{A5EB1E25-04B6-E367-84D3-EF8076D9FB91}" dt="2026-06-14T21:20:52.142" v="36" actId="20577"/>
        <pc:sldMkLst>
          <pc:docMk/>
          <pc:sldMk cId="2680178485" sldId="269"/>
        </pc:sldMkLst>
        <pc:spChg chg="mod">
          <ac:chgData name="Joseline Cedeno Pincay (2413535)" userId="S::2413535@student.uwtsd.ac.uk::96ca684d-6e5d-4631-a4fb-353e8eceead0" providerId="AD" clId="Web-{A5EB1E25-04B6-E367-84D3-EF8076D9FB91}" dt="2026-06-14T21:20:52.142" v="36" actId="20577"/>
          <ac:spMkLst>
            <pc:docMk/>
            <pc:sldMk cId="2680178485" sldId="269"/>
            <ac:spMk id="2" creationId="{A27D2A02-3F64-2A16-B5BD-94661CA0EC77}"/>
          </ac:spMkLst>
        </pc:spChg>
      </pc:sldChg>
      <pc:sldChg chg="modSp">
        <pc:chgData name="Joseline Cedeno Pincay (2413535)" userId="S::2413535@student.uwtsd.ac.uk::96ca684d-6e5d-4631-a4fb-353e8eceead0" providerId="AD" clId="Web-{A5EB1E25-04B6-E367-84D3-EF8076D9FB91}" dt="2026-06-14T21:21:05.424" v="37" actId="20577"/>
        <pc:sldMkLst>
          <pc:docMk/>
          <pc:sldMk cId="4229005228" sldId="270"/>
        </pc:sldMkLst>
        <pc:spChg chg="mod">
          <ac:chgData name="Joseline Cedeno Pincay (2413535)" userId="S::2413535@student.uwtsd.ac.uk::96ca684d-6e5d-4631-a4fb-353e8eceead0" providerId="AD" clId="Web-{A5EB1E25-04B6-E367-84D3-EF8076D9FB91}" dt="2026-06-14T21:21:05.424" v="37" actId="20577"/>
          <ac:spMkLst>
            <pc:docMk/>
            <pc:sldMk cId="4229005228" sldId="270"/>
            <ac:spMk id="2" creationId="{2D68717B-82E5-7EFC-5361-0ACD1EF2D092}"/>
          </ac:spMkLst>
        </pc:spChg>
      </pc:sldChg>
      <pc:sldChg chg="modSp">
        <pc:chgData name="Joseline Cedeno Pincay (2413535)" userId="S::2413535@student.uwtsd.ac.uk::96ca684d-6e5d-4631-a4fb-353e8eceead0" providerId="AD" clId="Web-{A5EB1E25-04B6-E367-84D3-EF8076D9FB91}" dt="2026-06-14T21:21:19.128" v="39" actId="20577"/>
        <pc:sldMkLst>
          <pc:docMk/>
          <pc:sldMk cId="838917328" sldId="271"/>
        </pc:sldMkLst>
        <pc:spChg chg="mod">
          <ac:chgData name="Joseline Cedeno Pincay (2413535)" userId="S::2413535@student.uwtsd.ac.uk::96ca684d-6e5d-4631-a4fb-353e8eceead0" providerId="AD" clId="Web-{A5EB1E25-04B6-E367-84D3-EF8076D9FB91}" dt="2026-06-14T21:21:19.128" v="39" actId="20577"/>
          <ac:spMkLst>
            <pc:docMk/>
            <pc:sldMk cId="838917328" sldId="271"/>
            <ac:spMk id="2" creationId="{529B76FD-C450-4FE8-D5FF-02A913E92229}"/>
          </ac:spMkLst>
        </pc:spChg>
      </pc:sldChg>
    </pc:docChg>
  </pc:docChgLst>
  <pc:docChgLst>
    <pc:chgData name="Joseline Cedeno Pincay (2413535)" userId="S::2413535@student.uwtsd.ac.uk::96ca684d-6e5d-4631-a4fb-353e8eceead0" providerId="AD" clId="Web-{BFC55ED5-C403-DC91-BD8C-3B2B65512096}"/>
    <pc:docChg chg="modSld sldOrd modMainMaster">
      <pc:chgData name="Joseline Cedeno Pincay (2413535)" userId="S::2413535@student.uwtsd.ac.uk::96ca684d-6e5d-4631-a4fb-353e8eceead0" providerId="AD" clId="Web-{BFC55ED5-C403-DC91-BD8C-3B2B65512096}" dt="2026-06-14T21:13:54.472" v="393" actId="14100"/>
      <pc:docMkLst>
        <pc:docMk/>
      </pc:docMkLst>
      <pc:sldChg chg="addSp delSp modSp ord">
        <pc:chgData name="Joseline Cedeno Pincay (2413535)" userId="S::2413535@student.uwtsd.ac.uk::96ca684d-6e5d-4631-a4fb-353e8eceead0" providerId="AD" clId="Web-{BFC55ED5-C403-DC91-BD8C-3B2B65512096}" dt="2026-06-14T19:53:29.749" v="302"/>
        <pc:sldMkLst>
          <pc:docMk/>
          <pc:sldMk cId="109857222" sldId="256"/>
        </pc:sldMkLst>
        <pc:spChg chg="mod">
          <ac:chgData name="Joseline Cedeno Pincay (2413535)" userId="S::2413535@student.uwtsd.ac.uk::96ca684d-6e5d-4631-a4fb-353e8eceead0" providerId="AD" clId="Web-{BFC55ED5-C403-DC91-BD8C-3B2B65512096}" dt="2026-06-14T19:22:06.060" v="228" actId="20577"/>
          <ac:spMkLst>
            <pc:docMk/>
            <pc:sldMk cId="109857222" sldId="256"/>
            <ac:spMk id="2" creationId="{00000000-0000-0000-0000-000000000000}"/>
          </ac:spMkLst>
        </pc:spChg>
        <pc:spChg chg="add mod">
          <ac:chgData name="Joseline Cedeno Pincay (2413535)" userId="S::2413535@student.uwtsd.ac.uk::96ca684d-6e5d-4631-a4fb-353e8eceead0" providerId="AD" clId="Web-{BFC55ED5-C403-DC91-BD8C-3B2B65512096}" dt="2026-06-14T18:41:50.625" v="12"/>
          <ac:spMkLst>
            <pc:docMk/>
            <pc:sldMk cId="109857222" sldId="256"/>
            <ac:spMk id="7" creationId="{8014EB29-D1F1-6CAE-2ED7-40947FD0EEE9}"/>
          </ac:spMkLst>
        </pc:spChg>
        <pc:spChg chg="add del mod">
          <ac:chgData name="Joseline Cedeno Pincay (2413535)" userId="S::2413535@student.uwtsd.ac.uk::96ca684d-6e5d-4631-a4fb-353e8eceead0" providerId="AD" clId="Web-{BFC55ED5-C403-DC91-BD8C-3B2B65512096}" dt="2026-06-14T18:52:09.597" v="19"/>
          <ac:spMkLst>
            <pc:docMk/>
            <pc:sldMk cId="109857222" sldId="256"/>
            <ac:spMk id="8" creationId="{7F124C6E-A8CC-3F55-D063-654FA689A19E}"/>
          </ac:spMkLst>
        </pc:spChg>
      </pc:sldChg>
      <pc:sldChg chg="addSp delSp modSp">
        <pc:chgData name="Joseline Cedeno Pincay (2413535)" userId="S::2413535@student.uwtsd.ac.uk::96ca684d-6e5d-4631-a4fb-353e8eceead0" providerId="AD" clId="Web-{BFC55ED5-C403-DC91-BD8C-3B2B65512096}" dt="2026-06-14T20:46:39.209" v="309" actId="14100"/>
        <pc:sldMkLst>
          <pc:docMk/>
          <pc:sldMk cId="2857615400" sldId="257"/>
        </pc:sldMkLst>
        <pc:spChg chg="del mod">
          <ac:chgData name="Joseline Cedeno Pincay (2413535)" userId="S::2413535@student.uwtsd.ac.uk::96ca684d-6e5d-4631-a4fb-353e8eceead0" providerId="AD" clId="Web-{BFC55ED5-C403-DC91-BD8C-3B2B65512096}" dt="2026-06-14T20:18:44.099" v="303"/>
          <ac:spMkLst>
            <pc:docMk/>
            <pc:sldMk cId="2857615400" sldId="257"/>
            <ac:spMk id="3" creationId="{19A5149B-AA5E-FBD9-CFA3-843CCA77C029}"/>
          </ac:spMkLst>
        </pc:spChg>
        <pc:spChg chg="add del mod">
          <ac:chgData name="Joseline Cedeno Pincay (2413535)" userId="S::2413535@student.uwtsd.ac.uk::96ca684d-6e5d-4631-a4fb-353e8eceead0" providerId="AD" clId="Web-{BFC55ED5-C403-DC91-BD8C-3B2B65512096}" dt="2026-06-14T18:52:07.737" v="18"/>
          <ac:spMkLst>
            <pc:docMk/>
            <pc:sldMk cId="2857615400" sldId="257"/>
            <ac:spMk id="4" creationId="{FDB45930-577F-FDCA-47B7-EA5370179E0B}"/>
          </ac:spMkLst>
        </pc:spChg>
        <pc:spChg chg="add mod">
          <ac:chgData name="Joseline Cedeno Pincay (2413535)" userId="S::2413535@student.uwtsd.ac.uk::96ca684d-6e5d-4631-a4fb-353e8eceead0" providerId="AD" clId="Web-{BFC55ED5-C403-DC91-BD8C-3B2B65512096}" dt="2026-06-14T18:42:00.125" v="14"/>
          <ac:spMkLst>
            <pc:docMk/>
            <pc:sldMk cId="2857615400" sldId="257"/>
            <ac:spMk id="5" creationId="{B82BA116-1BE2-6855-92DD-11BAC607AFC8}"/>
          </ac:spMkLst>
        </pc:spChg>
        <pc:spChg chg="add del mod">
          <ac:chgData name="Joseline Cedeno Pincay (2413535)" userId="S::2413535@student.uwtsd.ac.uk::96ca684d-6e5d-4631-a4fb-353e8eceead0" providerId="AD" clId="Web-{BFC55ED5-C403-DC91-BD8C-3B2B65512096}" dt="2026-06-14T19:50:44.291" v="299"/>
          <ac:spMkLst>
            <pc:docMk/>
            <pc:sldMk cId="2857615400" sldId="257"/>
            <ac:spMk id="6" creationId="{DDF39C1B-4DF3-004D-96B8-C516507792FF}"/>
          </ac:spMkLst>
        </pc:spChg>
        <pc:spChg chg="add del mod">
          <ac:chgData name="Joseline Cedeno Pincay (2413535)" userId="S::2413535@student.uwtsd.ac.uk::96ca684d-6e5d-4631-a4fb-353e8eceead0" providerId="AD" clId="Web-{BFC55ED5-C403-DC91-BD8C-3B2B65512096}" dt="2026-06-14T20:46:31.990" v="306"/>
          <ac:spMkLst>
            <pc:docMk/>
            <pc:sldMk cId="2857615400" sldId="257"/>
            <ac:spMk id="9" creationId="{2CD8998A-7B34-F39D-9ADF-4D8BB856F736}"/>
          </ac:spMkLst>
        </pc:spChg>
        <pc:picChg chg="add del mod ord">
          <ac:chgData name="Joseline Cedeno Pincay (2413535)" userId="S::2413535@student.uwtsd.ac.uk::96ca684d-6e5d-4631-a4fb-353e8eceead0" providerId="AD" clId="Web-{BFC55ED5-C403-DC91-BD8C-3B2B65512096}" dt="2026-06-14T20:19:26.709" v="304"/>
          <ac:picMkLst>
            <pc:docMk/>
            <pc:sldMk cId="2857615400" sldId="257"/>
            <ac:picMk id="7" creationId="{2CEA11B7-F383-0557-0937-724B3BC67935}"/>
          </ac:picMkLst>
        </pc:picChg>
        <pc:picChg chg="add mod ord">
          <ac:chgData name="Joseline Cedeno Pincay (2413535)" userId="S::2413535@student.uwtsd.ac.uk::96ca684d-6e5d-4631-a4fb-353e8eceead0" providerId="AD" clId="Web-{BFC55ED5-C403-DC91-BD8C-3B2B65512096}" dt="2026-06-14T20:46:39.209" v="309" actId="14100"/>
          <ac:picMkLst>
            <pc:docMk/>
            <pc:sldMk cId="2857615400" sldId="257"/>
            <ac:picMk id="10" creationId="{6593B60D-C9B3-8783-F645-827C4FBF3C5B}"/>
          </ac:picMkLst>
        </pc:picChg>
      </pc:sldChg>
      <pc:sldChg chg="addSp delSp modSp">
        <pc:chgData name="Joseline Cedeno Pincay (2413535)" userId="S::2413535@student.uwtsd.ac.uk::96ca684d-6e5d-4631-a4fb-353e8eceead0" providerId="AD" clId="Web-{BFC55ED5-C403-DC91-BD8C-3B2B65512096}" dt="2026-06-14T21:04:22.128" v="349" actId="20577"/>
        <pc:sldMkLst>
          <pc:docMk/>
          <pc:sldMk cId="2292573959" sldId="258"/>
        </pc:sldMkLst>
        <pc:spChg chg="mod">
          <ac:chgData name="Joseline Cedeno Pincay (2413535)" userId="S::2413535@student.uwtsd.ac.uk::96ca684d-6e5d-4631-a4fb-353e8eceead0" providerId="AD" clId="Web-{BFC55ED5-C403-DC91-BD8C-3B2B65512096}" dt="2026-06-14T21:04:22.128" v="349" actId="20577"/>
          <ac:spMkLst>
            <pc:docMk/>
            <pc:sldMk cId="2292573959" sldId="258"/>
            <ac:spMk id="2" creationId="{136FF734-9F6F-159A-319D-0D1280D4AC3E}"/>
          </ac:spMkLst>
        </pc:spChg>
        <pc:spChg chg="add del mod">
          <ac:chgData name="Joseline Cedeno Pincay (2413535)" userId="S::2413535@student.uwtsd.ac.uk::96ca684d-6e5d-4631-a4fb-353e8eceead0" providerId="AD" clId="Web-{BFC55ED5-C403-DC91-BD8C-3B2B65512096}" dt="2026-06-14T18:52:09.597" v="19"/>
          <ac:spMkLst>
            <pc:docMk/>
            <pc:sldMk cId="2292573959" sldId="258"/>
            <ac:spMk id="3" creationId="{5D896582-725C-0195-F748-8D3EC0B7C69C}"/>
          </ac:spMkLst>
        </pc:spChg>
        <pc:spChg chg="add mod">
          <ac:chgData name="Joseline Cedeno Pincay (2413535)" userId="S::2413535@student.uwtsd.ac.uk::96ca684d-6e5d-4631-a4fb-353e8eceead0" providerId="AD" clId="Web-{BFC55ED5-C403-DC91-BD8C-3B2B65512096}" dt="2026-06-14T18:42:00.125" v="14"/>
          <ac:spMkLst>
            <pc:docMk/>
            <pc:sldMk cId="2292573959" sldId="258"/>
            <ac:spMk id="5" creationId="{E10BC3D4-813C-620D-2713-841B2C5CDB6A}"/>
          </ac:spMkLst>
        </pc:spChg>
      </pc:sldChg>
      <pc:sldChg chg="addSp delSp modSp">
        <pc:chgData name="Joseline Cedeno Pincay (2413535)" userId="S::2413535@student.uwtsd.ac.uk::96ca684d-6e5d-4631-a4fb-353e8eceead0" providerId="AD" clId="Web-{BFC55ED5-C403-DC91-BD8C-3B2B65512096}" dt="2026-06-14T21:05:08.222" v="353" actId="20577"/>
        <pc:sldMkLst>
          <pc:docMk/>
          <pc:sldMk cId="3322891541" sldId="259"/>
        </pc:sldMkLst>
        <pc:spChg chg="mod">
          <ac:chgData name="Joseline Cedeno Pincay (2413535)" userId="S::2413535@student.uwtsd.ac.uk::96ca684d-6e5d-4631-a4fb-353e8eceead0" providerId="AD" clId="Web-{BFC55ED5-C403-DC91-BD8C-3B2B65512096}" dt="2026-06-14T21:05:08.222" v="353" actId="20577"/>
          <ac:spMkLst>
            <pc:docMk/>
            <pc:sldMk cId="3322891541" sldId="259"/>
            <ac:spMk id="2" creationId="{783F8F00-3073-2472-4F22-5CF2CFB2CC34}"/>
          </ac:spMkLst>
        </pc:spChg>
        <pc:spChg chg="mod">
          <ac:chgData name="Joseline Cedeno Pincay (2413535)" userId="S::2413535@student.uwtsd.ac.uk::96ca684d-6e5d-4631-a4fb-353e8eceead0" providerId="AD" clId="Web-{BFC55ED5-C403-DC91-BD8C-3B2B65512096}" dt="2026-06-14T21:03:37.455" v="347" actId="20577"/>
          <ac:spMkLst>
            <pc:docMk/>
            <pc:sldMk cId="3322891541" sldId="259"/>
            <ac:spMk id="3" creationId="{8B61E0F0-F31D-B55D-D9FA-EEF21A0F8071}"/>
          </ac:spMkLst>
        </pc:spChg>
        <pc:spChg chg="add del mod">
          <ac:chgData name="Joseline Cedeno Pincay (2413535)" userId="S::2413535@student.uwtsd.ac.uk::96ca684d-6e5d-4631-a4fb-353e8eceead0" providerId="AD" clId="Web-{BFC55ED5-C403-DC91-BD8C-3B2B65512096}" dt="2026-06-14T18:52:09.597" v="19"/>
          <ac:spMkLst>
            <pc:docMk/>
            <pc:sldMk cId="3322891541" sldId="259"/>
            <ac:spMk id="4" creationId="{C61163F6-E676-EDAD-9EB2-4E44B2C819C3}"/>
          </ac:spMkLst>
        </pc:spChg>
        <pc:spChg chg="add mod">
          <ac:chgData name="Joseline Cedeno Pincay (2413535)" userId="S::2413535@student.uwtsd.ac.uk::96ca684d-6e5d-4631-a4fb-353e8eceead0" providerId="AD" clId="Web-{BFC55ED5-C403-DC91-BD8C-3B2B65512096}" dt="2026-06-14T18:42:00.125" v="14"/>
          <ac:spMkLst>
            <pc:docMk/>
            <pc:sldMk cId="3322891541" sldId="259"/>
            <ac:spMk id="5" creationId="{D6BBD01D-6099-3CC0-E396-731CFECD4B4C}"/>
          </ac:spMkLst>
        </pc:spChg>
        <pc:graphicFrameChg chg="mod modGraphic">
          <ac:chgData name="Joseline Cedeno Pincay (2413535)" userId="S::2413535@student.uwtsd.ac.uk::96ca684d-6e5d-4631-a4fb-353e8eceead0" providerId="AD" clId="Web-{BFC55ED5-C403-DC91-BD8C-3B2B65512096}" dt="2026-06-14T19:24:51.109" v="236"/>
          <ac:graphicFrameMkLst>
            <pc:docMk/>
            <pc:sldMk cId="3322891541" sldId="259"/>
            <ac:graphicFrameMk id="559" creationId="{EDA506BD-7011-F3C1-E625-71E2108EDC4D}"/>
          </ac:graphicFrameMkLst>
        </pc:graphicFrameChg>
      </pc:sldChg>
      <pc:sldChg chg="addSp delSp modSp">
        <pc:chgData name="Joseline Cedeno Pincay (2413535)" userId="S::2413535@student.uwtsd.ac.uk::96ca684d-6e5d-4631-a4fb-353e8eceead0" providerId="AD" clId="Web-{BFC55ED5-C403-DC91-BD8C-3B2B65512096}" dt="2026-06-14T18:52:09.597" v="19"/>
        <pc:sldMkLst>
          <pc:docMk/>
          <pc:sldMk cId="2164004997" sldId="260"/>
        </pc:sldMkLst>
        <pc:spChg chg="add del mod">
          <ac:chgData name="Joseline Cedeno Pincay (2413535)" userId="S::2413535@student.uwtsd.ac.uk::96ca684d-6e5d-4631-a4fb-353e8eceead0" providerId="AD" clId="Web-{BFC55ED5-C403-DC91-BD8C-3B2B65512096}" dt="2026-06-14T18:52:09.597" v="19"/>
          <ac:spMkLst>
            <pc:docMk/>
            <pc:sldMk cId="2164004997" sldId="260"/>
            <ac:spMk id="2" creationId="{24E637A5-68FF-8E9F-EEF8-0C3CED73D882}"/>
          </ac:spMkLst>
        </pc:spChg>
        <pc:spChg chg="add mod">
          <ac:chgData name="Joseline Cedeno Pincay (2413535)" userId="S::2413535@student.uwtsd.ac.uk::96ca684d-6e5d-4631-a4fb-353e8eceead0" providerId="AD" clId="Web-{BFC55ED5-C403-DC91-BD8C-3B2B65512096}" dt="2026-06-14T18:42:00.125" v="14"/>
          <ac:spMkLst>
            <pc:docMk/>
            <pc:sldMk cId="2164004997" sldId="260"/>
            <ac:spMk id="3" creationId="{B7112796-9748-C9C6-3792-E43A36E4DDD3}"/>
          </ac:spMkLst>
        </pc:spChg>
      </pc:sldChg>
      <pc:sldChg chg="addSp delSp modSp">
        <pc:chgData name="Joseline Cedeno Pincay (2413535)" userId="S::2413535@student.uwtsd.ac.uk::96ca684d-6e5d-4631-a4fb-353e8eceead0" providerId="AD" clId="Web-{BFC55ED5-C403-DC91-BD8C-3B2B65512096}" dt="2026-06-14T21:05:46.848" v="358" actId="20577"/>
        <pc:sldMkLst>
          <pc:docMk/>
          <pc:sldMk cId="2900150098" sldId="261"/>
        </pc:sldMkLst>
        <pc:spChg chg="mod">
          <ac:chgData name="Joseline Cedeno Pincay (2413535)" userId="S::2413535@student.uwtsd.ac.uk::96ca684d-6e5d-4631-a4fb-353e8eceead0" providerId="AD" clId="Web-{BFC55ED5-C403-DC91-BD8C-3B2B65512096}" dt="2026-06-14T21:05:46.848" v="358" actId="20577"/>
          <ac:spMkLst>
            <pc:docMk/>
            <pc:sldMk cId="2900150098" sldId="261"/>
            <ac:spMk id="3" creationId="{DB2F71FB-46E3-AF13-E15D-2D4BA149A2AF}"/>
          </ac:spMkLst>
        </pc:spChg>
        <pc:spChg chg="add del mod">
          <ac:chgData name="Joseline Cedeno Pincay (2413535)" userId="S::2413535@student.uwtsd.ac.uk::96ca684d-6e5d-4631-a4fb-353e8eceead0" providerId="AD" clId="Web-{BFC55ED5-C403-DC91-BD8C-3B2B65512096}" dt="2026-06-14T18:52:09.597" v="19"/>
          <ac:spMkLst>
            <pc:docMk/>
            <pc:sldMk cId="2900150098" sldId="261"/>
            <ac:spMk id="5" creationId="{F272AE9D-D853-A500-D473-6CCB07BD6DAE}"/>
          </ac:spMkLst>
        </pc:spChg>
        <pc:spChg chg="add mod">
          <ac:chgData name="Joseline Cedeno Pincay (2413535)" userId="S::2413535@student.uwtsd.ac.uk::96ca684d-6e5d-4631-a4fb-353e8eceead0" providerId="AD" clId="Web-{BFC55ED5-C403-DC91-BD8C-3B2B65512096}" dt="2026-06-14T18:42:00.125" v="14"/>
          <ac:spMkLst>
            <pc:docMk/>
            <pc:sldMk cId="2900150098" sldId="261"/>
            <ac:spMk id="6" creationId="{10302265-BFF0-F487-3A97-CAA749D5AA37}"/>
          </ac:spMkLst>
        </pc:spChg>
      </pc:sldChg>
      <pc:sldChg chg="addSp delSp modSp">
        <pc:chgData name="Joseline Cedeno Pincay (2413535)" userId="S::2413535@student.uwtsd.ac.uk::96ca684d-6e5d-4631-a4fb-353e8eceead0" providerId="AD" clId="Web-{BFC55ED5-C403-DC91-BD8C-3B2B65512096}" dt="2026-06-14T21:11:53.711" v="382" actId="1076"/>
        <pc:sldMkLst>
          <pc:docMk/>
          <pc:sldMk cId="451009574" sldId="262"/>
        </pc:sldMkLst>
        <pc:spChg chg="mod">
          <ac:chgData name="Joseline Cedeno Pincay (2413535)" userId="S::2413535@student.uwtsd.ac.uk::96ca684d-6e5d-4631-a4fb-353e8eceead0" providerId="AD" clId="Web-{BFC55ED5-C403-DC91-BD8C-3B2B65512096}" dt="2026-06-14T21:09:27.397" v="377" actId="20577"/>
          <ac:spMkLst>
            <pc:docMk/>
            <pc:sldMk cId="451009574" sldId="262"/>
            <ac:spMk id="2" creationId="{EEA16E52-3A9C-903E-F7ED-E9264780E22C}"/>
          </ac:spMkLst>
        </pc:spChg>
        <pc:spChg chg="add del mod">
          <ac:chgData name="Joseline Cedeno Pincay (2413535)" userId="S::2413535@student.uwtsd.ac.uk::96ca684d-6e5d-4631-a4fb-353e8eceead0" providerId="AD" clId="Web-{BFC55ED5-C403-DC91-BD8C-3B2B65512096}" dt="2026-06-14T18:52:09.597" v="19"/>
          <ac:spMkLst>
            <pc:docMk/>
            <pc:sldMk cId="451009574" sldId="262"/>
            <ac:spMk id="3" creationId="{44998EC0-BAC0-08C5-1853-BC6AE0CAB0C9}"/>
          </ac:spMkLst>
        </pc:spChg>
        <pc:spChg chg="mod">
          <ac:chgData name="Joseline Cedeno Pincay (2413535)" userId="S::2413535@student.uwtsd.ac.uk::96ca684d-6e5d-4631-a4fb-353e8eceead0" providerId="AD" clId="Web-{BFC55ED5-C403-DC91-BD8C-3B2B65512096}" dt="2026-06-14T21:11:53.711" v="382" actId="1076"/>
          <ac:spMkLst>
            <pc:docMk/>
            <pc:sldMk cId="451009574" sldId="262"/>
            <ac:spMk id="4" creationId="{77486D58-3F49-FDC0-A4E7-887E761F95C7}"/>
          </ac:spMkLst>
        </pc:spChg>
        <pc:spChg chg="add mod">
          <ac:chgData name="Joseline Cedeno Pincay (2413535)" userId="S::2413535@student.uwtsd.ac.uk::96ca684d-6e5d-4631-a4fb-353e8eceead0" providerId="AD" clId="Web-{BFC55ED5-C403-DC91-BD8C-3B2B65512096}" dt="2026-06-14T18:42:00.125" v="14"/>
          <ac:spMkLst>
            <pc:docMk/>
            <pc:sldMk cId="451009574" sldId="262"/>
            <ac:spMk id="6" creationId="{AB409C36-5DBC-2ECD-379C-D9E00422D6F6}"/>
          </ac:spMkLst>
        </pc:spChg>
        <pc:graphicFrameChg chg="mod">
          <ac:chgData name="Joseline Cedeno Pincay (2413535)" userId="S::2413535@student.uwtsd.ac.uk::96ca684d-6e5d-4631-a4fb-353e8eceead0" providerId="AD" clId="Web-{BFC55ED5-C403-DC91-BD8C-3B2B65512096}" dt="2026-06-14T21:10:07.773" v="379" actId="1076"/>
          <ac:graphicFrameMkLst>
            <pc:docMk/>
            <pc:sldMk cId="451009574" sldId="262"/>
            <ac:graphicFrameMk id="5" creationId="{F2F33741-9010-EE5E-FFED-1D566A7BE606}"/>
          </ac:graphicFrameMkLst>
        </pc:graphicFrameChg>
      </pc:sldChg>
      <pc:sldChg chg="addSp delSp modSp">
        <pc:chgData name="Joseline Cedeno Pincay (2413535)" userId="S::2413535@student.uwtsd.ac.uk::96ca684d-6e5d-4631-a4fb-353e8eceead0" providerId="AD" clId="Web-{BFC55ED5-C403-DC91-BD8C-3B2B65512096}" dt="2026-06-14T21:09:03.194" v="375" actId="14100"/>
        <pc:sldMkLst>
          <pc:docMk/>
          <pc:sldMk cId="4212667034" sldId="263"/>
        </pc:sldMkLst>
        <pc:spChg chg="mod">
          <ac:chgData name="Joseline Cedeno Pincay (2413535)" userId="S::2413535@student.uwtsd.ac.uk::96ca684d-6e5d-4631-a4fb-353e8eceead0" providerId="AD" clId="Web-{BFC55ED5-C403-DC91-BD8C-3B2B65512096}" dt="2026-06-14T21:09:03.194" v="375" actId="14100"/>
          <ac:spMkLst>
            <pc:docMk/>
            <pc:sldMk cId="4212667034" sldId="263"/>
            <ac:spMk id="2" creationId="{B2895472-7BB8-3402-04DF-80AF452AF3D0}"/>
          </ac:spMkLst>
        </pc:spChg>
        <pc:spChg chg="add del mod">
          <ac:chgData name="Joseline Cedeno Pincay (2413535)" userId="S::2413535@student.uwtsd.ac.uk::96ca684d-6e5d-4631-a4fb-353e8eceead0" providerId="AD" clId="Web-{BFC55ED5-C403-DC91-BD8C-3B2B65512096}" dt="2026-06-14T18:52:09.597" v="19"/>
          <ac:spMkLst>
            <pc:docMk/>
            <pc:sldMk cId="4212667034" sldId="263"/>
            <ac:spMk id="7" creationId="{302FEB93-3E48-8CE4-109F-AFA03D575266}"/>
          </ac:spMkLst>
        </pc:spChg>
        <pc:spChg chg="add mod">
          <ac:chgData name="Joseline Cedeno Pincay (2413535)" userId="S::2413535@student.uwtsd.ac.uk::96ca684d-6e5d-4631-a4fb-353e8eceead0" providerId="AD" clId="Web-{BFC55ED5-C403-DC91-BD8C-3B2B65512096}" dt="2026-06-14T18:42:00.125" v="14"/>
          <ac:spMkLst>
            <pc:docMk/>
            <pc:sldMk cId="4212667034" sldId="263"/>
            <ac:spMk id="8" creationId="{807D8E40-ED37-E033-9C31-D23D795935D4}"/>
          </ac:spMkLst>
        </pc:spChg>
        <pc:spChg chg="mod">
          <ac:chgData name="Joseline Cedeno Pincay (2413535)" userId="S::2413535@student.uwtsd.ac.uk::96ca684d-6e5d-4631-a4fb-353e8eceead0" providerId="AD" clId="Web-{BFC55ED5-C403-DC91-BD8C-3B2B65512096}" dt="2026-06-14T21:08:41.162" v="372" actId="1076"/>
          <ac:spMkLst>
            <pc:docMk/>
            <pc:sldMk cId="4212667034" sldId="263"/>
            <ac:spMk id="15" creationId="{CF975A8C-3FEF-652F-C26A-675C3256789E}"/>
          </ac:spMkLst>
        </pc:spChg>
        <pc:picChg chg="mod">
          <ac:chgData name="Joseline Cedeno Pincay (2413535)" userId="S::2413535@student.uwtsd.ac.uk::96ca684d-6e5d-4631-a4fb-353e8eceead0" providerId="AD" clId="Web-{BFC55ED5-C403-DC91-BD8C-3B2B65512096}" dt="2026-06-14T21:08:17.240" v="370" actId="1076"/>
          <ac:picMkLst>
            <pc:docMk/>
            <pc:sldMk cId="4212667034" sldId="263"/>
            <ac:picMk id="14" creationId="{02DD3BBE-6710-190A-FCC1-5CFA6A5B228D}"/>
          </ac:picMkLst>
        </pc:picChg>
      </pc:sldChg>
      <pc:sldChg chg="addSp delSp modSp mod setBg">
        <pc:chgData name="Joseline Cedeno Pincay (2413535)" userId="S::2413535@student.uwtsd.ac.uk::96ca684d-6e5d-4631-a4fb-353e8eceead0" providerId="AD" clId="Web-{BFC55ED5-C403-DC91-BD8C-3B2B65512096}" dt="2026-06-14T21:02:25.219" v="346"/>
        <pc:sldMkLst>
          <pc:docMk/>
          <pc:sldMk cId="1145055423" sldId="264"/>
        </pc:sldMkLst>
        <pc:spChg chg="add del mod">
          <ac:chgData name="Joseline Cedeno Pincay (2413535)" userId="S::2413535@student.uwtsd.ac.uk::96ca684d-6e5d-4631-a4fb-353e8eceead0" providerId="AD" clId="Web-{BFC55ED5-C403-DC91-BD8C-3B2B65512096}" dt="2026-06-14T18:52:09.597" v="19"/>
          <ac:spMkLst>
            <pc:docMk/>
            <pc:sldMk cId="1145055423" sldId="264"/>
            <ac:spMk id="2" creationId="{4C060641-03A9-B203-7082-F10ACCEB9836}"/>
          </ac:spMkLst>
        </pc:spChg>
        <pc:spChg chg="add mod">
          <ac:chgData name="Joseline Cedeno Pincay (2413535)" userId="S::2413535@student.uwtsd.ac.uk::96ca684d-6e5d-4631-a4fb-353e8eceead0" providerId="AD" clId="Web-{BFC55ED5-C403-DC91-BD8C-3B2B65512096}" dt="2026-06-14T18:42:00.125" v="14"/>
          <ac:spMkLst>
            <pc:docMk/>
            <pc:sldMk cId="1145055423" sldId="264"/>
            <ac:spMk id="3" creationId="{33CA48D8-464B-0ABB-6E2A-6BEFEB9A1A74}"/>
          </ac:spMkLst>
        </pc:spChg>
        <pc:spChg chg="mod">
          <ac:chgData name="Joseline Cedeno Pincay (2413535)" userId="S::2413535@student.uwtsd.ac.uk::96ca684d-6e5d-4631-a4fb-353e8eceead0" providerId="AD" clId="Web-{BFC55ED5-C403-DC91-BD8C-3B2B65512096}" dt="2026-06-14T21:02:25.219" v="346"/>
          <ac:spMkLst>
            <pc:docMk/>
            <pc:sldMk cId="1145055423" sldId="264"/>
            <ac:spMk id="2013" creationId="{AAE5799F-C0FF-F0A8-2141-2109AA2964C8}"/>
          </ac:spMkLst>
        </pc:spChg>
        <pc:graphicFrameChg chg="mod modGraphic">
          <ac:chgData name="Joseline Cedeno Pincay (2413535)" userId="S::2413535@student.uwtsd.ac.uk::96ca684d-6e5d-4631-a4fb-353e8eceead0" providerId="AD" clId="Web-{BFC55ED5-C403-DC91-BD8C-3B2B65512096}" dt="2026-06-14T19:14:35.477" v="225"/>
          <ac:graphicFrameMkLst>
            <pc:docMk/>
            <pc:sldMk cId="1145055423" sldId="264"/>
            <ac:graphicFrameMk id="7" creationId="{BF5B7E95-4CED-1A5E-571A-4C3B5F869B4D}"/>
          </ac:graphicFrameMkLst>
        </pc:graphicFrameChg>
        <pc:picChg chg="del mod">
          <ac:chgData name="Joseline Cedeno Pincay (2413535)" userId="S::2413535@student.uwtsd.ac.uk::96ca684d-6e5d-4631-a4fb-353e8eceead0" providerId="AD" clId="Web-{BFC55ED5-C403-DC91-BD8C-3B2B65512096}" dt="2026-06-14T19:09:45.486" v="211"/>
          <ac:picMkLst>
            <pc:docMk/>
            <pc:sldMk cId="1145055423" sldId="264"/>
            <ac:picMk id="2042" creationId="{BB4E71AC-C812-FA0C-02CB-77F5F31C7DA2}"/>
          </ac:picMkLst>
        </pc:picChg>
        <pc:picChg chg="add del mod ord">
          <ac:chgData name="Joseline Cedeno Pincay (2413535)" userId="S::2413535@student.uwtsd.ac.uk::96ca684d-6e5d-4631-a4fb-353e8eceead0" providerId="AD" clId="Web-{BFC55ED5-C403-DC91-BD8C-3B2B65512096}" dt="2026-06-14T19:11:45.315" v="221"/>
          <ac:picMkLst>
            <pc:docMk/>
            <pc:sldMk cId="1145055423" sldId="264"/>
            <ac:picMk id="3298" creationId="{3ECCF0EA-6385-7E6A-7E27-6D514E67A8BC}"/>
          </ac:picMkLst>
        </pc:picChg>
      </pc:sldChg>
      <pc:sldChg chg="addSp delSp modSp">
        <pc:chgData name="Joseline Cedeno Pincay (2413535)" userId="S::2413535@student.uwtsd.ac.uk::96ca684d-6e5d-4631-a4fb-353e8eceead0" providerId="AD" clId="Web-{BFC55ED5-C403-DC91-BD8C-3B2B65512096}" dt="2026-06-14T19:35:56.536" v="273" actId="20577"/>
        <pc:sldMkLst>
          <pc:docMk/>
          <pc:sldMk cId="3878017888" sldId="265"/>
        </pc:sldMkLst>
        <pc:spChg chg="mod">
          <ac:chgData name="Joseline Cedeno Pincay (2413535)" userId="S::2413535@student.uwtsd.ac.uk::96ca684d-6e5d-4631-a4fb-353e8eceead0" providerId="AD" clId="Web-{BFC55ED5-C403-DC91-BD8C-3B2B65512096}" dt="2026-06-14T19:35:56.536" v="273" actId="20577"/>
          <ac:spMkLst>
            <pc:docMk/>
            <pc:sldMk cId="3878017888" sldId="265"/>
            <ac:spMk id="2" creationId="{C7C2B9F5-4542-21C1-0EB3-CFB079A170FC}"/>
          </ac:spMkLst>
        </pc:spChg>
        <pc:spChg chg="add del mod">
          <ac:chgData name="Joseline Cedeno Pincay (2413535)" userId="S::2413535@student.uwtsd.ac.uk::96ca684d-6e5d-4631-a4fb-353e8eceead0" providerId="AD" clId="Web-{BFC55ED5-C403-DC91-BD8C-3B2B65512096}" dt="2026-06-14T18:52:09.597" v="19"/>
          <ac:spMkLst>
            <pc:docMk/>
            <pc:sldMk cId="3878017888" sldId="265"/>
            <ac:spMk id="4" creationId="{567ADACC-A85E-D29D-4FF9-3124712C2F1A}"/>
          </ac:spMkLst>
        </pc:spChg>
        <pc:spChg chg="add mod">
          <ac:chgData name="Joseline Cedeno Pincay (2413535)" userId="S::2413535@student.uwtsd.ac.uk::96ca684d-6e5d-4631-a4fb-353e8eceead0" providerId="AD" clId="Web-{BFC55ED5-C403-DC91-BD8C-3B2B65512096}" dt="2026-06-14T18:42:00.125" v="14"/>
          <ac:spMkLst>
            <pc:docMk/>
            <pc:sldMk cId="3878017888" sldId="265"/>
            <ac:spMk id="5" creationId="{4FD02A68-356D-1152-E6A9-F812CC7CD8DF}"/>
          </ac:spMkLst>
        </pc:spChg>
        <pc:spChg chg="mod">
          <ac:chgData name="Joseline Cedeno Pincay (2413535)" userId="S::2413535@student.uwtsd.ac.uk::96ca684d-6e5d-4631-a4fb-353e8eceead0" providerId="AD" clId="Web-{BFC55ED5-C403-DC91-BD8C-3B2B65512096}" dt="2026-06-14T19:35:20.753" v="272" actId="20577"/>
          <ac:spMkLst>
            <pc:docMk/>
            <pc:sldMk cId="3878017888" sldId="265"/>
            <ac:spMk id="7" creationId="{C017499C-AB02-4587-1EDE-5401591347A9}"/>
          </ac:spMkLst>
        </pc:spChg>
      </pc:sldChg>
      <pc:sldChg chg="addSp delSp modSp">
        <pc:chgData name="Joseline Cedeno Pincay (2413535)" userId="S::2413535@student.uwtsd.ac.uk::96ca684d-6e5d-4631-a4fb-353e8eceead0" providerId="AD" clId="Web-{BFC55ED5-C403-DC91-BD8C-3B2B65512096}" dt="2026-06-14T19:36:20.943" v="274" actId="20577"/>
        <pc:sldMkLst>
          <pc:docMk/>
          <pc:sldMk cId="320332221" sldId="266"/>
        </pc:sldMkLst>
        <pc:spChg chg="mod">
          <ac:chgData name="Joseline Cedeno Pincay (2413535)" userId="S::2413535@student.uwtsd.ac.uk::96ca684d-6e5d-4631-a4fb-353e8eceead0" providerId="AD" clId="Web-{BFC55ED5-C403-DC91-BD8C-3B2B65512096}" dt="2026-06-14T19:36:20.943" v="274" actId="20577"/>
          <ac:spMkLst>
            <pc:docMk/>
            <pc:sldMk cId="320332221" sldId="266"/>
            <ac:spMk id="2" creationId="{3117D454-2379-640D-77E5-439102895101}"/>
          </ac:spMkLst>
        </pc:spChg>
        <pc:spChg chg="add del mod">
          <ac:chgData name="Joseline Cedeno Pincay (2413535)" userId="S::2413535@student.uwtsd.ac.uk::96ca684d-6e5d-4631-a4fb-353e8eceead0" providerId="AD" clId="Web-{BFC55ED5-C403-DC91-BD8C-3B2B65512096}" dt="2026-06-14T18:52:09.597" v="19"/>
          <ac:spMkLst>
            <pc:docMk/>
            <pc:sldMk cId="320332221" sldId="266"/>
            <ac:spMk id="5" creationId="{83F496DE-E959-1B75-44ED-9910E408903D}"/>
          </ac:spMkLst>
        </pc:spChg>
        <pc:spChg chg="add mod">
          <ac:chgData name="Joseline Cedeno Pincay (2413535)" userId="S::2413535@student.uwtsd.ac.uk::96ca684d-6e5d-4631-a4fb-353e8eceead0" providerId="AD" clId="Web-{BFC55ED5-C403-DC91-BD8C-3B2B65512096}" dt="2026-06-14T18:42:00.125" v="14"/>
          <ac:spMkLst>
            <pc:docMk/>
            <pc:sldMk cId="320332221" sldId="266"/>
            <ac:spMk id="6" creationId="{E3AC5722-7EC0-4D0E-E5A4-320F4FE7CAAD}"/>
          </ac:spMkLst>
        </pc:spChg>
      </pc:sldChg>
      <pc:sldChg chg="addSp delSp modSp">
        <pc:chgData name="Joseline Cedeno Pincay (2413535)" userId="S::2413535@student.uwtsd.ac.uk::96ca684d-6e5d-4631-a4fb-353e8eceead0" providerId="AD" clId="Web-{BFC55ED5-C403-DC91-BD8C-3B2B65512096}" dt="2026-06-14T19:36:39.834" v="275" actId="20577"/>
        <pc:sldMkLst>
          <pc:docMk/>
          <pc:sldMk cId="2257262887" sldId="267"/>
        </pc:sldMkLst>
        <pc:spChg chg="mod">
          <ac:chgData name="Joseline Cedeno Pincay (2413535)" userId="S::2413535@student.uwtsd.ac.uk::96ca684d-6e5d-4631-a4fb-353e8eceead0" providerId="AD" clId="Web-{BFC55ED5-C403-DC91-BD8C-3B2B65512096}" dt="2026-06-14T19:36:39.834" v="275" actId="20577"/>
          <ac:spMkLst>
            <pc:docMk/>
            <pc:sldMk cId="2257262887" sldId="267"/>
            <ac:spMk id="2" creationId="{AD9EF177-EDAF-C69F-E263-F64840EA35C7}"/>
          </ac:spMkLst>
        </pc:spChg>
        <pc:spChg chg="add del mod">
          <ac:chgData name="Joseline Cedeno Pincay (2413535)" userId="S::2413535@student.uwtsd.ac.uk::96ca684d-6e5d-4631-a4fb-353e8eceead0" providerId="AD" clId="Web-{BFC55ED5-C403-DC91-BD8C-3B2B65512096}" dt="2026-06-14T18:52:09.597" v="19"/>
          <ac:spMkLst>
            <pc:docMk/>
            <pc:sldMk cId="2257262887" sldId="267"/>
            <ac:spMk id="4" creationId="{104D7D30-ECE9-45B8-C97B-2D7152464D46}"/>
          </ac:spMkLst>
        </pc:spChg>
        <pc:spChg chg="add mod">
          <ac:chgData name="Joseline Cedeno Pincay (2413535)" userId="S::2413535@student.uwtsd.ac.uk::96ca684d-6e5d-4631-a4fb-353e8eceead0" providerId="AD" clId="Web-{BFC55ED5-C403-DC91-BD8C-3B2B65512096}" dt="2026-06-14T18:42:00.125" v="14"/>
          <ac:spMkLst>
            <pc:docMk/>
            <pc:sldMk cId="2257262887" sldId="267"/>
            <ac:spMk id="5" creationId="{9F602359-CA5B-50AA-5C2A-A22A98AB3110}"/>
          </ac:spMkLst>
        </pc:spChg>
      </pc:sldChg>
      <pc:sldChg chg="addSp delSp modSp">
        <pc:chgData name="Joseline Cedeno Pincay (2413535)" userId="S::2413535@student.uwtsd.ac.uk::96ca684d-6e5d-4631-a4fb-353e8eceead0" providerId="AD" clId="Web-{BFC55ED5-C403-DC91-BD8C-3B2B65512096}" dt="2026-06-14T21:13:54.472" v="393" actId="14100"/>
        <pc:sldMkLst>
          <pc:docMk/>
          <pc:sldMk cId="2122314912" sldId="268"/>
        </pc:sldMkLst>
        <pc:spChg chg="mod">
          <ac:chgData name="Joseline Cedeno Pincay (2413535)" userId="S::2413535@student.uwtsd.ac.uk::96ca684d-6e5d-4631-a4fb-353e8eceead0" providerId="AD" clId="Web-{BFC55ED5-C403-DC91-BD8C-3B2B65512096}" dt="2026-06-14T21:13:54.472" v="393" actId="14100"/>
          <ac:spMkLst>
            <pc:docMk/>
            <pc:sldMk cId="2122314912" sldId="268"/>
            <ac:spMk id="2" creationId="{ACE9BAC7-D831-617F-E690-7E3074247A3B}"/>
          </ac:spMkLst>
        </pc:spChg>
        <pc:spChg chg="add del mod">
          <ac:chgData name="Joseline Cedeno Pincay (2413535)" userId="S::2413535@student.uwtsd.ac.uk::96ca684d-6e5d-4631-a4fb-353e8eceead0" providerId="AD" clId="Web-{BFC55ED5-C403-DC91-BD8C-3B2B65512096}" dt="2026-06-14T18:52:09.597" v="19"/>
          <ac:spMkLst>
            <pc:docMk/>
            <pc:sldMk cId="2122314912" sldId="268"/>
            <ac:spMk id="6" creationId="{31B69DCA-2785-9177-847E-5C58067BE650}"/>
          </ac:spMkLst>
        </pc:spChg>
        <pc:spChg chg="add mod">
          <ac:chgData name="Joseline Cedeno Pincay (2413535)" userId="S::2413535@student.uwtsd.ac.uk::96ca684d-6e5d-4631-a4fb-353e8eceead0" providerId="AD" clId="Web-{BFC55ED5-C403-DC91-BD8C-3B2B65512096}" dt="2026-06-14T18:42:00.125" v="14"/>
          <ac:spMkLst>
            <pc:docMk/>
            <pc:sldMk cId="2122314912" sldId="268"/>
            <ac:spMk id="7" creationId="{11C93799-1780-7BA4-C2B4-25333040967C}"/>
          </ac:spMkLst>
        </pc:spChg>
      </pc:sldChg>
      <pc:sldChg chg="addSp delSp modSp">
        <pc:chgData name="Joseline Cedeno Pincay (2413535)" userId="S::2413535@student.uwtsd.ac.uk::96ca684d-6e5d-4631-a4fb-353e8eceead0" providerId="AD" clId="Web-{BFC55ED5-C403-DC91-BD8C-3B2B65512096}" dt="2026-06-14T19:37:16.178" v="279" actId="20577"/>
        <pc:sldMkLst>
          <pc:docMk/>
          <pc:sldMk cId="2680178485" sldId="269"/>
        </pc:sldMkLst>
        <pc:spChg chg="mod">
          <ac:chgData name="Joseline Cedeno Pincay (2413535)" userId="S::2413535@student.uwtsd.ac.uk::96ca684d-6e5d-4631-a4fb-353e8eceead0" providerId="AD" clId="Web-{BFC55ED5-C403-DC91-BD8C-3B2B65512096}" dt="2026-06-14T19:37:16.178" v="279" actId="20577"/>
          <ac:spMkLst>
            <pc:docMk/>
            <pc:sldMk cId="2680178485" sldId="269"/>
            <ac:spMk id="2" creationId="{A27D2A02-3F64-2A16-B5BD-94661CA0EC77}"/>
          </ac:spMkLst>
        </pc:spChg>
        <pc:spChg chg="add del mod">
          <ac:chgData name="Joseline Cedeno Pincay (2413535)" userId="S::2413535@student.uwtsd.ac.uk::96ca684d-6e5d-4631-a4fb-353e8eceead0" providerId="AD" clId="Web-{BFC55ED5-C403-DC91-BD8C-3B2B65512096}" dt="2026-06-14T18:52:09.597" v="19"/>
          <ac:spMkLst>
            <pc:docMk/>
            <pc:sldMk cId="2680178485" sldId="269"/>
            <ac:spMk id="4" creationId="{7B0A2A6D-629F-9033-AFA7-EF5912B16C61}"/>
          </ac:spMkLst>
        </pc:spChg>
        <pc:spChg chg="add mod">
          <ac:chgData name="Joseline Cedeno Pincay (2413535)" userId="S::2413535@student.uwtsd.ac.uk::96ca684d-6e5d-4631-a4fb-353e8eceead0" providerId="AD" clId="Web-{BFC55ED5-C403-DC91-BD8C-3B2B65512096}" dt="2026-06-14T18:42:00.125" v="14"/>
          <ac:spMkLst>
            <pc:docMk/>
            <pc:sldMk cId="2680178485" sldId="269"/>
            <ac:spMk id="5" creationId="{D9E39038-8922-825D-1933-1533DF1600F3}"/>
          </ac:spMkLst>
        </pc:spChg>
        <pc:graphicFrameChg chg="mod">
          <ac:chgData name="Joseline Cedeno Pincay (2413535)" userId="S::2413535@student.uwtsd.ac.uk::96ca684d-6e5d-4631-a4fb-353e8eceead0" providerId="AD" clId="Web-{BFC55ED5-C403-DC91-BD8C-3B2B65512096}" dt="2026-06-14T19:27:23.644" v="256" actId="1076"/>
          <ac:graphicFrameMkLst>
            <pc:docMk/>
            <pc:sldMk cId="2680178485" sldId="269"/>
            <ac:graphicFrameMk id="3" creationId="{4221FBED-EB5B-B0A2-9B9B-F4501A2DC958}"/>
          </ac:graphicFrameMkLst>
        </pc:graphicFrameChg>
      </pc:sldChg>
      <pc:sldChg chg="addSp delSp modSp">
        <pc:chgData name="Joseline Cedeno Pincay (2413535)" userId="S::2413535@student.uwtsd.ac.uk::96ca684d-6e5d-4631-a4fb-353e8eceead0" providerId="AD" clId="Web-{BFC55ED5-C403-DC91-BD8C-3B2B65512096}" dt="2026-06-14T19:37:35.225" v="281" actId="20577"/>
        <pc:sldMkLst>
          <pc:docMk/>
          <pc:sldMk cId="4229005228" sldId="270"/>
        </pc:sldMkLst>
        <pc:spChg chg="mod">
          <ac:chgData name="Joseline Cedeno Pincay (2413535)" userId="S::2413535@student.uwtsd.ac.uk::96ca684d-6e5d-4631-a4fb-353e8eceead0" providerId="AD" clId="Web-{BFC55ED5-C403-DC91-BD8C-3B2B65512096}" dt="2026-06-14T19:37:35.225" v="281" actId="20577"/>
          <ac:spMkLst>
            <pc:docMk/>
            <pc:sldMk cId="4229005228" sldId="270"/>
            <ac:spMk id="2" creationId="{2D68717B-82E5-7EFC-5361-0ACD1EF2D092}"/>
          </ac:spMkLst>
        </pc:spChg>
        <pc:spChg chg="add del mod">
          <ac:chgData name="Joseline Cedeno Pincay (2413535)" userId="S::2413535@student.uwtsd.ac.uk::96ca684d-6e5d-4631-a4fb-353e8eceead0" providerId="AD" clId="Web-{BFC55ED5-C403-DC91-BD8C-3B2B65512096}" dt="2026-06-14T18:52:09.597" v="19"/>
          <ac:spMkLst>
            <pc:docMk/>
            <pc:sldMk cId="4229005228" sldId="270"/>
            <ac:spMk id="4" creationId="{E806E457-A1A2-5C06-7E80-2EE766BE1178}"/>
          </ac:spMkLst>
        </pc:spChg>
        <pc:spChg chg="add mod">
          <ac:chgData name="Joseline Cedeno Pincay (2413535)" userId="S::2413535@student.uwtsd.ac.uk::96ca684d-6e5d-4631-a4fb-353e8eceead0" providerId="AD" clId="Web-{BFC55ED5-C403-DC91-BD8C-3B2B65512096}" dt="2026-06-14T18:42:00.125" v="14"/>
          <ac:spMkLst>
            <pc:docMk/>
            <pc:sldMk cId="4229005228" sldId="270"/>
            <ac:spMk id="5" creationId="{B79C84E6-6BA7-7E61-F08D-4E3F1F394644}"/>
          </ac:spMkLst>
        </pc:spChg>
        <pc:spChg chg="mod">
          <ac:chgData name="Joseline Cedeno Pincay (2413535)" userId="S::2413535@student.uwtsd.ac.uk::96ca684d-6e5d-4631-a4fb-353e8eceead0" providerId="AD" clId="Web-{BFC55ED5-C403-DC91-BD8C-3B2B65512096}" dt="2026-06-14T19:08:51.376" v="206" actId="1076"/>
          <ac:spMkLst>
            <pc:docMk/>
            <pc:sldMk cId="4229005228" sldId="270"/>
            <ac:spMk id="85" creationId="{434B9CB4-0009-C242-0813-E0CF3940C239}"/>
          </ac:spMkLst>
        </pc:spChg>
      </pc:sldChg>
      <pc:sldChg chg="addSp delSp modSp">
        <pc:chgData name="Joseline Cedeno Pincay (2413535)" userId="S::2413535@student.uwtsd.ac.uk::96ca684d-6e5d-4631-a4fb-353e8eceead0" providerId="AD" clId="Web-{BFC55ED5-C403-DC91-BD8C-3B2B65512096}" dt="2026-06-14T20:58:54.354" v="333" actId="14100"/>
        <pc:sldMkLst>
          <pc:docMk/>
          <pc:sldMk cId="838917328" sldId="271"/>
        </pc:sldMkLst>
        <pc:spChg chg="mod">
          <ac:chgData name="Joseline Cedeno Pincay (2413535)" userId="S::2413535@student.uwtsd.ac.uk::96ca684d-6e5d-4631-a4fb-353e8eceead0" providerId="AD" clId="Web-{BFC55ED5-C403-DC91-BD8C-3B2B65512096}" dt="2026-06-14T19:39:05.727" v="287" actId="20577"/>
          <ac:spMkLst>
            <pc:docMk/>
            <pc:sldMk cId="838917328" sldId="271"/>
            <ac:spMk id="2" creationId="{529B76FD-C450-4FE8-D5FF-02A913E92229}"/>
          </ac:spMkLst>
        </pc:spChg>
        <pc:spChg chg="add del mod">
          <ac:chgData name="Joseline Cedeno Pincay (2413535)" userId="S::2413535@student.uwtsd.ac.uk::96ca684d-6e5d-4631-a4fb-353e8eceead0" providerId="AD" clId="Web-{BFC55ED5-C403-DC91-BD8C-3B2B65512096}" dt="2026-06-14T18:52:09.597" v="19"/>
          <ac:spMkLst>
            <pc:docMk/>
            <pc:sldMk cId="838917328" sldId="271"/>
            <ac:spMk id="4" creationId="{7A84906C-3A1B-52FE-843E-0B622F4C8601}"/>
          </ac:spMkLst>
        </pc:spChg>
        <pc:spChg chg="add mod">
          <ac:chgData name="Joseline Cedeno Pincay (2413535)" userId="S::2413535@student.uwtsd.ac.uk::96ca684d-6e5d-4631-a4fb-353e8eceead0" providerId="AD" clId="Web-{BFC55ED5-C403-DC91-BD8C-3B2B65512096}" dt="2026-06-14T18:42:00.125" v="14"/>
          <ac:spMkLst>
            <pc:docMk/>
            <pc:sldMk cId="838917328" sldId="271"/>
            <ac:spMk id="5" creationId="{87953DC8-D15D-4AD0-2837-6151CA9EA08E}"/>
          </ac:spMkLst>
        </pc:spChg>
        <pc:spChg chg="add del">
          <ac:chgData name="Joseline Cedeno Pincay (2413535)" userId="S::2413535@student.uwtsd.ac.uk::96ca684d-6e5d-4631-a4fb-353e8eceead0" providerId="AD" clId="Web-{BFC55ED5-C403-DC91-BD8C-3B2B65512096}" dt="2026-06-14T19:48:37.738" v="289"/>
          <ac:spMkLst>
            <pc:docMk/>
            <pc:sldMk cId="838917328" sldId="271"/>
            <ac:spMk id="6" creationId="{F51DE3F5-F2B1-D21A-C8C1-045994740C58}"/>
          </ac:spMkLst>
        </pc:spChg>
        <pc:spChg chg="add del">
          <ac:chgData name="Joseline Cedeno Pincay (2413535)" userId="S::2413535@student.uwtsd.ac.uk::96ca684d-6e5d-4631-a4fb-353e8eceead0" providerId="AD" clId="Web-{BFC55ED5-C403-DC91-BD8C-3B2B65512096}" dt="2026-06-14T20:56:27.534" v="311"/>
          <ac:spMkLst>
            <pc:docMk/>
            <pc:sldMk cId="838917328" sldId="271"/>
            <ac:spMk id="7" creationId="{F709CD42-83B5-8F79-E6D4-64C6260F2846}"/>
          </ac:spMkLst>
        </pc:spChg>
        <pc:spChg chg="add del">
          <ac:chgData name="Joseline Cedeno Pincay (2413535)" userId="S::2413535@student.uwtsd.ac.uk::96ca684d-6e5d-4631-a4fb-353e8eceead0" providerId="AD" clId="Web-{BFC55ED5-C403-DC91-BD8C-3B2B65512096}" dt="2026-06-14T20:57:01.083" v="320"/>
          <ac:spMkLst>
            <pc:docMk/>
            <pc:sldMk cId="838917328" sldId="271"/>
            <ac:spMk id="8" creationId="{135C104C-30DF-B2A6-3A19-96D3CE23B2C1}"/>
          </ac:spMkLst>
        </pc:spChg>
        <pc:spChg chg="add mod">
          <ac:chgData name="Joseline Cedeno Pincay (2413535)" userId="S::2413535@student.uwtsd.ac.uk::96ca684d-6e5d-4631-a4fb-353e8eceead0" providerId="AD" clId="Web-{BFC55ED5-C403-DC91-BD8C-3B2B65512096}" dt="2026-06-14T20:58:54.354" v="333" actId="14100"/>
          <ac:spMkLst>
            <pc:docMk/>
            <pc:sldMk cId="838917328" sldId="271"/>
            <ac:spMk id="9" creationId="{802261EA-AD56-AEE4-DB0F-D9CD65A693F1}"/>
          </ac:spMkLst>
        </pc:spChg>
      </pc:sldChg>
      <pc:sldMasterChg chg="mod modSldLayout">
        <pc:chgData name="Joseline Cedeno Pincay (2413535)" userId="S::2413535@student.uwtsd.ac.uk::96ca684d-6e5d-4631-a4fb-353e8eceead0" providerId="AD" clId="Web-{BFC55ED5-C403-DC91-BD8C-3B2B65512096}" dt="2026-06-14T18:52:09.597" v="19"/>
        <pc:sldMasterMkLst>
          <pc:docMk/>
          <pc:sldMasterMk cId="2460954070" sldId="2147483660"/>
        </pc:sldMasterMkLst>
        <pc:sldLayoutChg chg="mod">
          <pc:chgData name="Joseline Cedeno Pincay (2413535)" userId="S::2413535@student.uwtsd.ac.uk::96ca684d-6e5d-4631-a4fb-353e8eceead0" providerId="AD" clId="Web-{BFC55ED5-C403-DC91-BD8C-3B2B65512096}" dt="2026-06-14T18:52:09.597" v="19"/>
          <pc:sldLayoutMkLst>
            <pc:docMk/>
            <pc:sldMasterMk cId="2460954070" sldId="2147483660"/>
            <pc:sldLayoutMk cId="2385387890" sldId="2147483661"/>
          </pc:sldLayoutMkLst>
        </pc:sldLayoutChg>
        <pc:sldLayoutChg chg="mod">
          <pc:chgData name="Joseline Cedeno Pincay (2413535)" userId="S::2413535@student.uwtsd.ac.uk::96ca684d-6e5d-4631-a4fb-353e8eceead0" providerId="AD" clId="Web-{BFC55ED5-C403-DC91-BD8C-3B2B65512096}" dt="2026-06-14T18:52:09.597" v="19"/>
          <pc:sldLayoutMkLst>
            <pc:docMk/>
            <pc:sldMasterMk cId="2460954070" sldId="2147483660"/>
            <pc:sldLayoutMk cId="949138452" sldId="2147483662"/>
          </pc:sldLayoutMkLst>
        </pc:sldLayoutChg>
        <pc:sldLayoutChg chg="mod">
          <pc:chgData name="Joseline Cedeno Pincay (2413535)" userId="S::2413535@student.uwtsd.ac.uk::96ca684d-6e5d-4631-a4fb-353e8eceead0" providerId="AD" clId="Web-{BFC55ED5-C403-DC91-BD8C-3B2B65512096}" dt="2026-06-14T18:52:09.597" v="19"/>
          <pc:sldLayoutMkLst>
            <pc:docMk/>
            <pc:sldMasterMk cId="2460954070" sldId="2147483660"/>
            <pc:sldLayoutMk cId="2591524520" sldId="2147483663"/>
          </pc:sldLayoutMkLst>
        </pc:sldLayoutChg>
        <pc:sldLayoutChg chg="mod">
          <pc:chgData name="Joseline Cedeno Pincay (2413535)" userId="S::2413535@student.uwtsd.ac.uk::96ca684d-6e5d-4631-a4fb-353e8eceead0" providerId="AD" clId="Web-{BFC55ED5-C403-DC91-BD8C-3B2B65512096}" dt="2026-06-14T18:52:09.597" v="19"/>
          <pc:sldLayoutMkLst>
            <pc:docMk/>
            <pc:sldMasterMk cId="2460954070" sldId="2147483660"/>
            <pc:sldLayoutMk cId="1203092039" sldId="2147483664"/>
          </pc:sldLayoutMkLst>
        </pc:sldLayoutChg>
        <pc:sldLayoutChg chg="mod">
          <pc:chgData name="Joseline Cedeno Pincay (2413535)" userId="S::2413535@student.uwtsd.ac.uk::96ca684d-6e5d-4631-a4fb-353e8eceead0" providerId="AD" clId="Web-{BFC55ED5-C403-DC91-BD8C-3B2B65512096}" dt="2026-06-14T18:52:09.597" v="19"/>
          <pc:sldLayoutMkLst>
            <pc:docMk/>
            <pc:sldMasterMk cId="2460954070" sldId="2147483660"/>
            <pc:sldLayoutMk cId="3733172339" sldId="2147483665"/>
          </pc:sldLayoutMkLst>
        </pc:sldLayoutChg>
        <pc:sldLayoutChg chg="mod">
          <pc:chgData name="Joseline Cedeno Pincay (2413535)" userId="S::2413535@student.uwtsd.ac.uk::96ca684d-6e5d-4631-a4fb-353e8eceead0" providerId="AD" clId="Web-{BFC55ED5-C403-DC91-BD8C-3B2B65512096}" dt="2026-06-14T18:52:09.597" v="19"/>
          <pc:sldLayoutMkLst>
            <pc:docMk/>
            <pc:sldMasterMk cId="2460954070" sldId="2147483660"/>
            <pc:sldLayoutMk cId="3210312558" sldId="2147483666"/>
          </pc:sldLayoutMkLst>
        </pc:sldLayoutChg>
        <pc:sldLayoutChg chg="mod">
          <pc:chgData name="Joseline Cedeno Pincay (2413535)" userId="S::2413535@student.uwtsd.ac.uk::96ca684d-6e5d-4631-a4fb-353e8eceead0" providerId="AD" clId="Web-{BFC55ED5-C403-DC91-BD8C-3B2B65512096}" dt="2026-06-14T18:52:09.597" v="19"/>
          <pc:sldLayoutMkLst>
            <pc:docMk/>
            <pc:sldMasterMk cId="2460954070" sldId="2147483660"/>
            <pc:sldLayoutMk cId="3146388984" sldId="2147483667"/>
          </pc:sldLayoutMkLst>
        </pc:sldLayoutChg>
        <pc:sldLayoutChg chg="mod">
          <pc:chgData name="Joseline Cedeno Pincay (2413535)" userId="S::2413535@student.uwtsd.ac.uk::96ca684d-6e5d-4631-a4fb-353e8eceead0" providerId="AD" clId="Web-{BFC55ED5-C403-DC91-BD8C-3B2B65512096}" dt="2026-06-14T18:52:09.597" v="19"/>
          <pc:sldLayoutMkLst>
            <pc:docMk/>
            <pc:sldMasterMk cId="2460954070" sldId="2147483660"/>
            <pc:sldLayoutMk cId="3171841454" sldId="2147483668"/>
          </pc:sldLayoutMkLst>
        </pc:sldLayoutChg>
        <pc:sldLayoutChg chg="mod">
          <pc:chgData name="Joseline Cedeno Pincay (2413535)" userId="S::2413535@student.uwtsd.ac.uk::96ca684d-6e5d-4631-a4fb-353e8eceead0" providerId="AD" clId="Web-{BFC55ED5-C403-DC91-BD8C-3B2B65512096}" dt="2026-06-14T18:52:09.597" v="19"/>
          <pc:sldLayoutMkLst>
            <pc:docMk/>
            <pc:sldMasterMk cId="2460954070" sldId="2147483660"/>
            <pc:sldLayoutMk cId="1718958274" sldId="2147483669"/>
          </pc:sldLayoutMkLst>
        </pc:sldLayoutChg>
        <pc:sldLayoutChg chg="mod">
          <pc:chgData name="Joseline Cedeno Pincay (2413535)" userId="S::2413535@student.uwtsd.ac.uk::96ca684d-6e5d-4631-a4fb-353e8eceead0" providerId="AD" clId="Web-{BFC55ED5-C403-DC91-BD8C-3B2B65512096}" dt="2026-06-14T18:52:09.597" v="19"/>
          <pc:sldLayoutMkLst>
            <pc:docMk/>
            <pc:sldMasterMk cId="2460954070" sldId="2147483660"/>
            <pc:sldLayoutMk cId="2202905451" sldId="2147483670"/>
          </pc:sldLayoutMkLst>
        </pc:sldLayoutChg>
        <pc:sldLayoutChg chg="mod">
          <pc:chgData name="Joseline Cedeno Pincay (2413535)" userId="S::2413535@student.uwtsd.ac.uk::96ca684d-6e5d-4631-a4fb-353e8eceead0" providerId="AD" clId="Web-{BFC55ED5-C403-DC91-BD8C-3B2B65512096}" dt="2026-06-14T18:52:09.597" v="19"/>
          <pc:sldLayoutMkLst>
            <pc:docMk/>
            <pc:sldMasterMk cId="2460954070" sldId="2147483660"/>
            <pc:sldLayoutMk cId="3479445657" sldId="2147483671"/>
          </pc:sldLayoutMkLst>
        </pc:sldLayoutChg>
      </pc:sldMasterChg>
    </pc:docChg>
  </pc:docChgLst>
  <pc:docChgLst>
    <pc:chgData name="Joseline Cedeno Pincay (2413535)" userId="S::2413535@student.uwtsd.ac.uk::96ca684d-6e5d-4631-a4fb-353e8eceead0" providerId="AD" clId="Web-{54A61A48-0B19-641C-CEB8-1FEF162859E3}"/>
    <pc:docChg chg="addSld delSld modSld">
      <pc:chgData name="Joseline Cedeno Pincay (2413535)" userId="S::2413535@student.uwtsd.ac.uk::96ca684d-6e5d-4631-a4fb-353e8eceead0" providerId="AD" clId="Web-{54A61A48-0B19-641C-CEB8-1FEF162859E3}" dt="2026-06-12T18:44:21.093" v="5069" actId="20577"/>
      <pc:docMkLst>
        <pc:docMk/>
      </pc:docMkLst>
      <pc:sldChg chg="addSp modSp">
        <pc:chgData name="Joseline Cedeno Pincay (2413535)" userId="S::2413535@student.uwtsd.ac.uk::96ca684d-6e5d-4631-a4fb-353e8eceead0" providerId="AD" clId="Web-{54A61A48-0B19-641C-CEB8-1FEF162859E3}" dt="2026-06-12T17:18:49.568" v="4286" actId="20577"/>
        <pc:sldMkLst>
          <pc:docMk/>
          <pc:sldMk cId="109857222" sldId="256"/>
        </pc:sldMkLst>
        <pc:spChg chg="mod">
          <ac:chgData name="Joseline Cedeno Pincay (2413535)" userId="S::2413535@student.uwtsd.ac.uk::96ca684d-6e5d-4631-a4fb-353e8eceead0" providerId="AD" clId="Web-{54A61A48-0B19-641C-CEB8-1FEF162859E3}" dt="2026-06-12T17:18:40.661" v="4284" actId="20577"/>
          <ac:spMkLst>
            <pc:docMk/>
            <pc:sldMk cId="109857222" sldId="256"/>
            <ac:spMk id="2" creationId="{00000000-0000-0000-0000-000000000000}"/>
          </ac:spMkLst>
        </pc:spChg>
        <pc:spChg chg="add mod">
          <ac:chgData name="Joseline Cedeno Pincay (2413535)" userId="S::2413535@student.uwtsd.ac.uk::96ca684d-6e5d-4631-a4fb-353e8eceead0" providerId="AD" clId="Web-{54A61A48-0B19-641C-CEB8-1FEF162859E3}" dt="2026-06-12T17:18:49.568" v="4286" actId="20577"/>
          <ac:spMkLst>
            <pc:docMk/>
            <pc:sldMk cId="109857222" sldId="256"/>
            <ac:spMk id="6" creationId="{97137635-FB80-4ADA-CE09-2B84FE18CFD9}"/>
          </ac:spMkLst>
        </pc:spChg>
      </pc:sldChg>
      <pc:sldChg chg="modSp">
        <pc:chgData name="Joseline Cedeno Pincay (2413535)" userId="S::2413535@student.uwtsd.ac.uk::96ca684d-6e5d-4631-a4fb-353e8eceead0" providerId="AD" clId="Web-{54A61A48-0B19-641C-CEB8-1FEF162859E3}" dt="2026-06-12T17:18:30.177" v="4283" actId="20577"/>
        <pc:sldMkLst>
          <pc:docMk/>
          <pc:sldMk cId="2292573959" sldId="258"/>
        </pc:sldMkLst>
        <pc:spChg chg="mod">
          <ac:chgData name="Joseline Cedeno Pincay (2413535)" userId="S::2413535@student.uwtsd.ac.uk::96ca684d-6e5d-4631-a4fb-353e8eceead0" providerId="AD" clId="Web-{54A61A48-0B19-641C-CEB8-1FEF162859E3}" dt="2026-06-12T17:18:30.177" v="4283" actId="20577"/>
          <ac:spMkLst>
            <pc:docMk/>
            <pc:sldMk cId="2292573959" sldId="258"/>
            <ac:spMk id="2" creationId="{136FF734-9F6F-159A-319D-0D1280D4AC3E}"/>
          </ac:spMkLst>
        </pc:spChg>
      </pc:sldChg>
      <pc:sldChg chg="addSp delSp modSp">
        <pc:chgData name="Joseline Cedeno Pincay (2413535)" userId="S::2413535@student.uwtsd.ac.uk::96ca684d-6e5d-4631-a4fb-353e8eceead0" providerId="AD" clId="Web-{54A61A48-0B19-641C-CEB8-1FEF162859E3}" dt="2026-06-12T17:14:26.339" v="4262" actId="20577"/>
        <pc:sldMkLst>
          <pc:docMk/>
          <pc:sldMk cId="3322891541" sldId="259"/>
        </pc:sldMkLst>
        <pc:spChg chg="mod">
          <ac:chgData name="Joseline Cedeno Pincay (2413535)" userId="S::2413535@student.uwtsd.ac.uk::96ca684d-6e5d-4631-a4fb-353e8eceead0" providerId="AD" clId="Web-{54A61A48-0B19-641C-CEB8-1FEF162859E3}" dt="2026-06-12T17:14:26.339" v="4262" actId="20577"/>
          <ac:spMkLst>
            <pc:docMk/>
            <pc:sldMk cId="3322891541" sldId="259"/>
            <ac:spMk id="2" creationId="{783F8F00-3073-2472-4F22-5CF2CFB2CC34}"/>
          </ac:spMkLst>
        </pc:spChg>
        <pc:spChg chg="mod">
          <ac:chgData name="Joseline Cedeno Pincay (2413535)" userId="S::2413535@student.uwtsd.ac.uk::96ca684d-6e5d-4631-a4fb-353e8eceead0" providerId="AD" clId="Web-{54A61A48-0B19-641C-CEB8-1FEF162859E3}" dt="2026-06-11T18:34:14.937" v="2079" actId="20577"/>
          <ac:spMkLst>
            <pc:docMk/>
            <pc:sldMk cId="3322891541" sldId="259"/>
            <ac:spMk id="3" creationId="{8B61E0F0-F31D-B55D-D9FA-EEF21A0F8071}"/>
          </ac:spMkLst>
        </pc:spChg>
        <pc:graphicFrameChg chg="add del mod modGraphic">
          <ac:chgData name="Joseline Cedeno Pincay (2413535)" userId="S::2413535@student.uwtsd.ac.uk::96ca684d-6e5d-4631-a4fb-353e8eceead0" providerId="AD" clId="Web-{54A61A48-0B19-641C-CEB8-1FEF162859E3}" dt="2026-06-11T18:34:20.906" v="2080"/>
          <ac:graphicFrameMkLst>
            <pc:docMk/>
            <pc:sldMk cId="3322891541" sldId="259"/>
            <ac:graphicFrameMk id="559" creationId="{EDA506BD-7011-F3C1-E625-71E2108EDC4D}"/>
          </ac:graphicFrameMkLst>
        </pc:graphicFrameChg>
      </pc:sldChg>
      <pc:sldChg chg="addSp delSp modSp mod modClrScheme chgLayout">
        <pc:chgData name="Joseline Cedeno Pincay (2413535)" userId="S::2413535@student.uwtsd.ac.uk::96ca684d-6e5d-4631-a4fb-353e8eceead0" providerId="AD" clId="Web-{54A61A48-0B19-641C-CEB8-1FEF162859E3}" dt="2026-06-11T18:19:59.098" v="1986" actId="20577"/>
        <pc:sldMkLst>
          <pc:docMk/>
          <pc:sldMk cId="2164004997" sldId="260"/>
        </pc:sldMkLst>
        <pc:spChg chg="add">
          <ac:chgData name="Joseline Cedeno Pincay (2413535)" userId="S::2413535@student.uwtsd.ac.uk::96ca684d-6e5d-4631-a4fb-353e8eceead0" providerId="AD" clId="Web-{54A61A48-0B19-641C-CEB8-1FEF162859E3}" dt="2026-06-11T18:09:12.524" v="1791"/>
          <ac:spMkLst>
            <pc:docMk/>
            <pc:sldMk cId="2164004997" sldId="260"/>
            <ac:spMk id="5" creationId="{FA109411-3322-02ED-5A58-92B1EF0EE4ED}"/>
          </ac:spMkLst>
        </pc:spChg>
        <pc:spChg chg="add mod">
          <ac:chgData name="Joseline Cedeno Pincay (2413535)" userId="S::2413535@student.uwtsd.ac.uk::96ca684d-6e5d-4631-a4fb-353e8eceead0" providerId="AD" clId="Web-{54A61A48-0B19-641C-CEB8-1FEF162859E3}" dt="2026-06-11T18:19:59.098" v="1986" actId="20577"/>
          <ac:spMkLst>
            <pc:docMk/>
            <pc:sldMk cId="2164004997" sldId="260"/>
            <ac:spMk id="7" creationId="{2C7DD4D9-A1B6-CC3F-1E3A-277BDFC35D40}"/>
          </ac:spMkLst>
        </pc:spChg>
        <pc:graphicFrameChg chg="add mod modGraphic">
          <ac:chgData name="Joseline Cedeno Pincay (2413535)" userId="S::2413535@student.uwtsd.ac.uk::96ca684d-6e5d-4631-a4fb-353e8eceead0" providerId="AD" clId="Web-{54A61A48-0B19-641C-CEB8-1FEF162859E3}" dt="2026-06-11T18:09:00.852" v="1790"/>
          <ac:graphicFrameMkLst>
            <pc:docMk/>
            <pc:sldMk cId="2164004997" sldId="260"/>
            <ac:graphicFrameMk id="4" creationId="{E0E4E5AC-ECDE-8F6F-014A-B6477F2C146A}"/>
          </ac:graphicFrameMkLst>
        </pc:graphicFrameChg>
      </pc:sldChg>
      <pc:sldChg chg="addSp modSp new">
        <pc:chgData name="Joseline Cedeno Pincay (2413535)" userId="S::2413535@student.uwtsd.ac.uk::96ca684d-6e5d-4631-a4fb-353e8eceead0" providerId="AD" clId="Web-{54A61A48-0B19-641C-CEB8-1FEF162859E3}" dt="2026-06-12T18:05:02.361" v="4485" actId="20577"/>
        <pc:sldMkLst>
          <pc:docMk/>
          <pc:sldMk cId="2900150098" sldId="261"/>
        </pc:sldMkLst>
        <pc:spChg chg="add mod">
          <ac:chgData name="Joseline Cedeno Pincay (2413535)" userId="S::2413535@student.uwtsd.ac.uk::96ca684d-6e5d-4631-a4fb-353e8eceead0" providerId="AD" clId="Web-{54A61A48-0B19-641C-CEB8-1FEF162859E3}" dt="2026-06-12T18:05:02.361" v="4485" actId="20577"/>
          <ac:spMkLst>
            <pc:docMk/>
            <pc:sldMk cId="2900150098" sldId="261"/>
            <ac:spMk id="3" creationId="{DB2F71FB-46E3-AF13-E15D-2D4BA149A2AF}"/>
          </ac:spMkLst>
        </pc:spChg>
        <pc:spChg chg="add mod">
          <ac:chgData name="Joseline Cedeno Pincay (2413535)" userId="S::2413535@student.uwtsd.ac.uk::96ca684d-6e5d-4631-a4fb-353e8eceead0" providerId="AD" clId="Web-{54A61A48-0B19-641C-CEB8-1FEF162859E3}" dt="2026-06-11T18:53:36.107" v="2773" actId="20577"/>
          <ac:spMkLst>
            <pc:docMk/>
            <pc:sldMk cId="2900150098" sldId="261"/>
            <ac:spMk id="4" creationId="{EF84E61E-E91B-32AC-9218-6D6FEF4DC7BE}"/>
          </ac:spMkLst>
        </pc:spChg>
        <pc:graphicFrameChg chg="add mod modGraphic">
          <ac:chgData name="Joseline Cedeno Pincay (2413535)" userId="S::2413535@student.uwtsd.ac.uk::96ca684d-6e5d-4631-a4fb-353e8eceead0" providerId="AD" clId="Web-{54A61A48-0B19-641C-CEB8-1FEF162859E3}" dt="2026-06-12T17:19:22.491" v="4288"/>
          <ac:graphicFrameMkLst>
            <pc:docMk/>
            <pc:sldMk cId="2900150098" sldId="261"/>
            <ac:graphicFrameMk id="2" creationId="{BF83B93B-3E9F-4F7B-7AD5-149286A036B5}"/>
          </ac:graphicFrameMkLst>
        </pc:graphicFrameChg>
      </pc:sldChg>
      <pc:sldChg chg="addSp delSp modSp new">
        <pc:chgData name="Joseline Cedeno Pincay (2413535)" userId="S::2413535@student.uwtsd.ac.uk::96ca684d-6e5d-4631-a4fb-353e8eceead0" providerId="AD" clId="Web-{54A61A48-0B19-641C-CEB8-1FEF162859E3}" dt="2026-06-12T18:05:12.845" v="4486" actId="20577"/>
        <pc:sldMkLst>
          <pc:docMk/>
          <pc:sldMk cId="451009574" sldId="262"/>
        </pc:sldMkLst>
        <pc:spChg chg="add mod">
          <ac:chgData name="Joseline Cedeno Pincay (2413535)" userId="S::2413535@student.uwtsd.ac.uk::96ca684d-6e5d-4631-a4fb-353e8eceead0" providerId="AD" clId="Web-{54A61A48-0B19-641C-CEB8-1FEF162859E3}" dt="2026-06-12T18:05:12.845" v="4486" actId="20577"/>
          <ac:spMkLst>
            <pc:docMk/>
            <pc:sldMk cId="451009574" sldId="262"/>
            <ac:spMk id="2" creationId="{EEA16E52-3A9C-903E-F7ED-E9264780E22C}"/>
          </ac:spMkLst>
        </pc:spChg>
        <pc:spChg chg="add mod">
          <ac:chgData name="Joseline Cedeno Pincay (2413535)" userId="S::2413535@student.uwtsd.ac.uk::96ca684d-6e5d-4631-a4fb-353e8eceead0" providerId="AD" clId="Web-{54A61A48-0B19-641C-CEB8-1FEF162859E3}" dt="2026-06-12T17:15:03.356" v="4269" actId="14100"/>
          <ac:spMkLst>
            <pc:docMk/>
            <pc:sldMk cId="451009574" sldId="262"/>
            <ac:spMk id="4" creationId="{77486D58-3F49-FDC0-A4E7-887E761F95C7}"/>
          </ac:spMkLst>
        </pc:spChg>
        <pc:graphicFrameChg chg="add mod modGraphic">
          <ac:chgData name="Joseline Cedeno Pincay (2413535)" userId="S::2413535@student.uwtsd.ac.uk::96ca684d-6e5d-4631-a4fb-353e8eceead0" providerId="AD" clId="Web-{54A61A48-0B19-641C-CEB8-1FEF162859E3}" dt="2026-06-11T19:29:54.204" v="3641"/>
          <ac:graphicFrameMkLst>
            <pc:docMk/>
            <pc:sldMk cId="451009574" sldId="262"/>
            <ac:graphicFrameMk id="5" creationId="{F2F33741-9010-EE5E-FFED-1D566A7BE606}"/>
          </ac:graphicFrameMkLst>
        </pc:graphicFrameChg>
      </pc:sldChg>
      <pc:sldChg chg="addSp delSp modSp new mod modClrScheme chgLayout">
        <pc:chgData name="Joseline Cedeno Pincay (2413535)" userId="S::2413535@student.uwtsd.ac.uk::96ca684d-6e5d-4631-a4fb-353e8eceead0" providerId="AD" clId="Web-{54A61A48-0B19-641C-CEB8-1FEF162859E3}" dt="2026-06-12T17:17:54.941" v="4281" actId="14100"/>
        <pc:sldMkLst>
          <pc:docMk/>
          <pc:sldMk cId="4212667034" sldId="263"/>
        </pc:sldMkLst>
        <pc:spChg chg="add mod modVis">
          <ac:chgData name="Joseline Cedeno Pincay (2413535)" userId="S::2413535@student.uwtsd.ac.uk::96ca684d-6e5d-4631-a4fb-353e8eceead0" providerId="AD" clId="Web-{54A61A48-0B19-641C-CEB8-1FEF162859E3}" dt="2026-06-12T17:13:53.713" v="4259" actId="20577"/>
          <ac:spMkLst>
            <pc:docMk/>
            <pc:sldMk cId="4212667034" sldId="263"/>
            <ac:spMk id="2" creationId="{B2895472-7BB8-3402-04DF-80AF452AF3D0}"/>
          </ac:spMkLst>
        </pc:spChg>
        <pc:spChg chg="add mod modVis">
          <ac:chgData name="Joseline Cedeno Pincay (2413535)" userId="S::2413535@student.uwtsd.ac.uk::96ca684d-6e5d-4631-a4fb-353e8eceead0" providerId="AD" clId="Web-{54A61A48-0B19-641C-CEB8-1FEF162859E3}" dt="2026-06-12T17:09:50.032" v="4234"/>
          <ac:spMkLst>
            <pc:docMk/>
            <pc:sldMk cId="4212667034" sldId="263"/>
            <ac:spMk id="3" creationId="{40478190-0AC8-A186-BF2E-65789B29E1A1}"/>
          </ac:spMkLst>
        </pc:spChg>
        <pc:spChg chg="add mod modVis">
          <ac:chgData name="Joseline Cedeno Pincay (2413535)" userId="S::2413535@student.uwtsd.ac.uk::96ca684d-6e5d-4631-a4fb-353e8eceead0" providerId="AD" clId="Web-{54A61A48-0B19-641C-CEB8-1FEF162859E3}" dt="2026-06-12T17:15:24.482" v="4270" actId="20577"/>
          <ac:spMkLst>
            <pc:docMk/>
            <pc:sldMk cId="4212667034" sldId="263"/>
            <ac:spMk id="4" creationId="{88D8835B-D2D6-6A1A-2F59-B34C364BA377}"/>
          </ac:spMkLst>
        </pc:spChg>
        <pc:spChg chg="add mod modVis">
          <ac:chgData name="Joseline Cedeno Pincay (2413535)" userId="S::2413535@student.uwtsd.ac.uk::96ca684d-6e5d-4631-a4fb-353e8eceead0" providerId="AD" clId="Web-{54A61A48-0B19-641C-CEB8-1FEF162859E3}" dt="2026-06-12T17:09:50.048" v="4236"/>
          <ac:spMkLst>
            <pc:docMk/>
            <pc:sldMk cId="4212667034" sldId="263"/>
            <ac:spMk id="5" creationId="{AC9B02C2-FF5E-2173-BCA3-F4148E3E3F13}"/>
          </ac:spMkLst>
        </pc:spChg>
        <pc:spChg chg="add mod modVis">
          <ac:chgData name="Joseline Cedeno Pincay (2413535)" userId="S::2413535@student.uwtsd.ac.uk::96ca684d-6e5d-4631-a4fb-353e8eceead0" providerId="AD" clId="Web-{54A61A48-0B19-641C-CEB8-1FEF162859E3}" dt="2026-06-12T17:15:47.561" v="4272" actId="20577"/>
          <ac:spMkLst>
            <pc:docMk/>
            <pc:sldMk cId="4212667034" sldId="263"/>
            <ac:spMk id="6" creationId="{9AA9DB1F-B688-5DAF-F469-EA39D5D22543}"/>
          </ac:spMkLst>
        </pc:spChg>
        <pc:spChg chg="add mod modVis">
          <ac:chgData name="Joseline Cedeno Pincay (2413535)" userId="S::2413535@student.uwtsd.ac.uk::96ca684d-6e5d-4631-a4fb-353e8eceead0" providerId="AD" clId="Web-{54A61A48-0B19-641C-CEB8-1FEF162859E3}" dt="2026-06-12T17:17:54.941" v="4281" actId="14100"/>
          <ac:spMkLst>
            <pc:docMk/>
            <pc:sldMk cId="4212667034" sldId="263"/>
            <ac:spMk id="9" creationId="{42FC6FCC-4430-8455-0EB8-3D49B7879584}"/>
          </ac:spMkLst>
        </pc:spChg>
        <pc:spChg chg="add mod modVis">
          <ac:chgData name="Joseline Cedeno Pincay (2413535)" userId="S::2413535@student.uwtsd.ac.uk::96ca684d-6e5d-4631-a4fb-353e8eceead0" providerId="AD" clId="Web-{54A61A48-0B19-641C-CEB8-1FEF162859E3}" dt="2026-06-12T17:15:31.451" v="4271" actId="20577"/>
          <ac:spMkLst>
            <pc:docMk/>
            <pc:sldMk cId="4212667034" sldId="263"/>
            <ac:spMk id="10" creationId="{57F03E54-7EB8-F3F5-59BB-6087F795E8F7}"/>
          </ac:spMkLst>
        </pc:spChg>
        <pc:spChg chg="add mod modVis">
          <ac:chgData name="Joseline Cedeno Pincay (2413535)" userId="S::2413535@student.uwtsd.ac.uk::96ca684d-6e5d-4631-a4fb-353e8eceead0" providerId="AD" clId="Web-{54A61A48-0B19-641C-CEB8-1FEF162859E3}" dt="2026-06-12T17:17:26.580" v="4279"/>
          <ac:spMkLst>
            <pc:docMk/>
            <pc:sldMk cId="4212667034" sldId="263"/>
            <ac:spMk id="15" creationId="{CF975A8C-3FEF-652F-C26A-675C3256789E}"/>
          </ac:spMkLst>
        </pc:spChg>
        <pc:picChg chg="add mod ord modVis">
          <ac:chgData name="Joseline Cedeno Pincay (2413535)" userId="S::2413535@student.uwtsd.ac.uk::96ca684d-6e5d-4631-a4fb-353e8eceead0" providerId="AD" clId="Web-{54A61A48-0B19-641C-CEB8-1FEF162859E3}" dt="2026-06-12T17:12:05.819" v="4253" actId="14100"/>
          <ac:picMkLst>
            <pc:docMk/>
            <pc:sldMk cId="4212667034" sldId="263"/>
            <ac:picMk id="14" creationId="{02DD3BBE-6710-190A-FCC1-5CFA6A5B228D}"/>
          </ac:picMkLst>
        </pc:picChg>
      </pc:sldChg>
      <pc:sldChg chg="addSp delSp modSp new mod modClrScheme chgLayout">
        <pc:chgData name="Joseline Cedeno Pincay (2413535)" userId="S::2413535@student.uwtsd.ac.uk::96ca684d-6e5d-4631-a4fb-353e8eceead0" providerId="AD" clId="Web-{54A61A48-0B19-641C-CEB8-1FEF162859E3}" dt="2026-06-12T18:04:42.626" v="4484" actId="20577"/>
        <pc:sldMkLst>
          <pc:docMk/>
          <pc:sldMk cId="1145055423" sldId="264"/>
        </pc:sldMkLst>
        <pc:spChg chg="add">
          <ac:chgData name="Joseline Cedeno Pincay (2413535)" userId="S::2413535@student.uwtsd.ac.uk::96ca684d-6e5d-4631-a4fb-353e8eceead0" providerId="AD" clId="Web-{54A61A48-0B19-641C-CEB8-1FEF162859E3}" dt="2026-06-12T17:30:07.098" v="4379"/>
          <ac:spMkLst>
            <pc:docMk/>
            <pc:sldMk cId="1145055423" sldId="264"/>
            <ac:spMk id="2010" creationId="{7110D7F3-6F10-3CD3-9186-987BC8B5C6F9}"/>
          </ac:spMkLst>
        </pc:spChg>
        <pc:spChg chg="add">
          <ac:chgData name="Joseline Cedeno Pincay (2413535)" userId="S::2413535@student.uwtsd.ac.uk::96ca684d-6e5d-4631-a4fb-353e8eceead0" providerId="AD" clId="Web-{54A61A48-0B19-641C-CEB8-1FEF162859E3}" dt="2026-06-12T17:30:20.724" v="4380"/>
          <ac:spMkLst>
            <pc:docMk/>
            <pc:sldMk cId="1145055423" sldId="264"/>
            <ac:spMk id="2011" creationId="{85B3EE72-4931-5420-D72B-4306FDECFC88}"/>
          </ac:spMkLst>
        </pc:spChg>
        <pc:spChg chg="add">
          <ac:chgData name="Joseline Cedeno Pincay (2413535)" userId="S::2413535@student.uwtsd.ac.uk::96ca684d-6e5d-4631-a4fb-353e8eceead0" providerId="AD" clId="Web-{54A61A48-0B19-641C-CEB8-1FEF162859E3}" dt="2026-06-12T17:30:25.958" v="4381"/>
          <ac:spMkLst>
            <pc:docMk/>
            <pc:sldMk cId="1145055423" sldId="264"/>
            <ac:spMk id="2012" creationId="{A7CF375F-9F28-26FF-9952-B128D6AEDB51}"/>
          </ac:spMkLst>
        </pc:spChg>
        <pc:spChg chg="add mod">
          <ac:chgData name="Joseline Cedeno Pincay (2413535)" userId="S::2413535@student.uwtsd.ac.uk::96ca684d-6e5d-4631-a4fb-353e8eceead0" providerId="AD" clId="Web-{54A61A48-0B19-641C-CEB8-1FEF162859E3}" dt="2026-06-12T18:04:42.626" v="4484" actId="20577"/>
          <ac:spMkLst>
            <pc:docMk/>
            <pc:sldMk cId="1145055423" sldId="264"/>
            <ac:spMk id="2013" creationId="{AAE5799F-C0FF-F0A8-2141-2109AA2964C8}"/>
          </ac:spMkLst>
        </pc:spChg>
        <pc:graphicFrameChg chg="add mod modGraphic">
          <ac:chgData name="Joseline Cedeno Pincay (2413535)" userId="S::2413535@student.uwtsd.ac.uk::96ca684d-6e5d-4631-a4fb-353e8eceead0" providerId="AD" clId="Web-{54A61A48-0B19-641C-CEB8-1FEF162859E3}" dt="2026-06-12T17:40:31.188" v="4432" actId="1076"/>
          <ac:graphicFrameMkLst>
            <pc:docMk/>
            <pc:sldMk cId="1145055423" sldId="264"/>
            <ac:graphicFrameMk id="7" creationId="{BF5B7E95-4CED-1A5E-571A-4C3B5F869B4D}"/>
          </ac:graphicFrameMkLst>
        </pc:graphicFrameChg>
      </pc:sldChg>
      <pc:sldChg chg="addSp delSp modSp new">
        <pc:chgData name="Joseline Cedeno Pincay (2413535)" userId="S::2413535@student.uwtsd.ac.uk::96ca684d-6e5d-4631-a4fb-353e8eceead0" providerId="AD" clId="Web-{54A61A48-0B19-641C-CEB8-1FEF162859E3}" dt="2026-06-12T18:41:55.229" v="5038"/>
        <pc:sldMkLst>
          <pc:docMk/>
          <pc:sldMk cId="3878017888" sldId="265"/>
        </pc:sldMkLst>
        <pc:spChg chg="add mod">
          <ac:chgData name="Joseline Cedeno Pincay (2413535)" userId="S::2413535@student.uwtsd.ac.uk::96ca684d-6e5d-4631-a4fb-353e8eceead0" providerId="AD" clId="Web-{54A61A48-0B19-641C-CEB8-1FEF162859E3}" dt="2026-06-12T18:08:19.462" v="4501" actId="20577"/>
          <ac:spMkLst>
            <pc:docMk/>
            <pc:sldMk cId="3878017888" sldId="265"/>
            <ac:spMk id="2" creationId="{C7C2B9F5-4542-21C1-0EB3-CFB079A170FC}"/>
          </ac:spMkLst>
        </pc:spChg>
        <pc:spChg chg="add">
          <ac:chgData name="Joseline Cedeno Pincay (2413535)" userId="S::2413535@student.uwtsd.ac.uk::96ca684d-6e5d-4631-a4fb-353e8eceead0" providerId="AD" clId="Web-{54A61A48-0B19-641C-CEB8-1FEF162859E3}" dt="2026-06-12T18:06:30.364" v="4487"/>
          <ac:spMkLst>
            <pc:docMk/>
            <pc:sldMk cId="3878017888" sldId="265"/>
            <ac:spMk id="3" creationId="{18CD8D26-4679-F9B1-9D26-CD5FB1AF0831}"/>
          </ac:spMkLst>
        </pc:spChg>
        <pc:spChg chg="add mod">
          <ac:chgData name="Joseline Cedeno Pincay (2413535)" userId="S::2413535@student.uwtsd.ac.uk::96ca684d-6e5d-4631-a4fb-353e8eceead0" providerId="AD" clId="Web-{54A61A48-0B19-641C-CEB8-1FEF162859E3}" dt="2026-06-12T18:41:18.712" v="5037" actId="20577"/>
          <ac:spMkLst>
            <pc:docMk/>
            <pc:sldMk cId="3878017888" sldId="265"/>
            <ac:spMk id="7" creationId="{C017499C-AB02-4587-1EDE-5401591347A9}"/>
          </ac:spMkLst>
        </pc:spChg>
        <pc:spChg chg="add mod">
          <ac:chgData name="Joseline Cedeno Pincay (2413535)" userId="S::2413535@student.uwtsd.ac.uk::96ca684d-6e5d-4631-a4fb-353e8eceead0" providerId="AD" clId="Web-{54A61A48-0B19-641C-CEB8-1FEF162859E3}" dt="2026-06-12T18:29:08.528" v="4782" actId="14100"/>
          <ac:spMkLst>
            <pc:docMk/>
            <pc:sldMk cId="3878017888" sldId="265"/>
            <ac:spMk id="8" creationId="{2149FC7F-08F5-0A74-53B3-1408892FB16E}"/>
          </ac:spMkLst>
        </pc:spChg>
        <pc:graphicFrameChg chg="add mod modGraphic">
          <ac:chgData name="Joseline Cedeno Pincay (2413535)" userId="S::2413535@student.uwtsd.ac.uk::96ca684d-6e5d-4631-a4fb-353e8eceead0" providerId="AD" clId="Web-{54A61A48-0B19-641C-CEB8-1FEF162859E3}" dt="2026-06-12T18:41:55.229" v="5038"/>
          <ac:graphicFrameMkLst>
            <pc:docMk/>
            <pc:sldMk cId="3878017888" sldId="265"/>
            <ac:graphicFrameMk id="9" creationId="{ECCA1058-CC01-2BA0-C57B-98A9E75E7244}"/>
          </ac:graphicFrameMkLst>
        </pc:graphicFrameChg>
      </pc:sldChg>
      <pc:sldChg chg="addSp modSp new">
        <pc:chgData name="Joseline Cedeno Pincay (2413535)" userId="S::2413535@student.uwtsd.ac.uk::96ca684d-6e5d-4631-a4fb-353e8eceead0" providerId="AD" clId="Web-{54A61A48-0B19-641C-CEB8-1FEF162859E3}" dt="2026-06-12T18:44:21.093" v="5069" actId="20577"/>
        <pc:sldMkLst>
          <pc:docMk/>
          <pc:sldMk cId="320332221" sldId="266"/>
        </pc:sldMkLst>
        <pc:spChg chg="add mod">
          <ac:chgData name="Joseline Cedeno Pincay (2413535)" userId="S::2413535@student.uwtsd.ac.uk::96ca684d-6e5d-4631-a4fb-353e8eceead0" providerId="AD" clId="Web-{54A61A48-0B19-641C-CEB8-1FEF162859E3}" dt="2026-06-12T18:44:21.093" v="5069" actId="20577"/>
          <ac:spMkLst>
            <pc:docMk/>
            <pc:sldMk cId="320332221" sldId="266"/>
            <ac:spMk id="2" creationId="{3117D454-2379-640D-77E5-439102895101}"/>
          </ac:spMkLst>
        </pc:spChg>
      </pc:sldChg>
    </pc:docChg>
  </pc:docChgLst>
  <pc:docChgLst>
    <pc:chgData name="Joseline Cedeno Pincay (2413535)" userId="S::2413535@student.uwtsd.ac.uk::96ca684d-6e5d-4631-a4fb-353e8eceead0" providerId="AD" clId="Web-{E263A859-B4E1-EDE3-F44A-AF6E83E1B782}"/>
    <pc:docChg chg="addSld modSld">
      <pc:chgData name="Joseline Cedeno Pincay (2413535)" userId="S::2413535@student.uwtsd.ac.uk::96ca684d-6e5d-4631-a4fb-353e8eceead0" providerId="AD" clId="Web-{E263A859-B4E1-EDE3-F44A-AF6E83E1B782}" dt="2026-06-09T08:01:28.889" v="220"/>
      <pc:docMkLst>
        <pc:docMk/>
      </pc:docMkLst>
      <pc:sldChg chg="addSp modSp mod setBg">
        <pc:chgData name="Joseline Cedeno Pincay (2413535)" userId="S::2413535@student.uwtsd.ac.uk::96ca684d-6e5d-4631-a4fb-353e8eceead0" providerId="AD" clId="Web-{E263A859-B4E1-EDE3-F44A-AF6E83E1B782}" dt="2026-06-09T08:00:23.089" v="217"/>
        <pc:sldMkLst>
          <pc:docMk/>
          <pc:sldMk cId="109857222" sldId="256"/>
        </pc:sldMkLst>
        <pc:spChg chg="mod">
          <ac:chgData name="Joseline Cedeno Pincay (2413535)" userId="S::2413535@student.uwtsd.ac.uk::96ca684d-6e5d-4631-a4fb-353e8eceead0" providerId="AD" clId="Web-{E263A859-B4E1-EDE3-F44A-AF6E83E1B782}" dt="2026-06-09T08:00:23.089" v="217"/>
          <ac:spMkLst>
            <pc:docMk/>
            <pc:sldMk cId="109857222" sldId="256"/>
            <ac:spMk id="2" creationId="{00000000-0000-0000-0000-000000000000}"/>
          </ac:spMkLst>
        </pc:spChg>
        <pc:spChg chg="mod">
          <ac:chgData name="Joseline Cedeno Pincay (2413535)" userId="S::2413535@student.uwtsd.ac.uk::96ca684d-6e5d-4631-a4fb-353e8eceead0" providerId="AD" clId="Web-{E263A859-B4E1-EDE3-F44A-AF6E83E1B782}" dt="2026-06-09T08:00:23.089" v="217"/>
          <ac:spMkLst>
            <pc:docMk/>
            <pc:sldMk cId="109857222" sldId="256"/>
            <ac:spMk id="3" creationId="{00000000-0000-0000-0000-000000000000}"/>
          </ac:spMkLst>
        </pc:spChg>
        <pc:spChg chg="add mod">
          <ac:chgData name="Joseline Cedeno Pincay (2413535)" userId="S::2413535@student.uwtsd.ac.uk::96ca684d-6e5d-4631-a4fb-353e8eceead0" providerId="AD" clId="Web-{E263A859-B4E1-EDE3-F44A-AF6E83E1B782}" dt="2026-06-09T08:00:23.089" v="217"/>
          <ac:spMkLst>
            <pc:docMk/>
            <pc:sldMk cId="109857222" sldId="256"/>
            <ac:spMk id="5" creationId="{EE473EC5-4247-8096-848F-8A15ED18DFFD}"/>
          </ac:spMkLst>
        </pc:spChg>
        <pc:spChg chg="add">
          <ac:chgData name="Joseline Cedeno Pincay (2413535)" userId="S::2413535@student.uwtsd.ac.uk::96ca684d-6e5d-4631-a4fb-353e8eceead0" providerId="AD" clId="Web-{E263A859-B4E1-EDE3-F44A-AF6E83E1B782}" dt="2026-06-09T08:00:23.089" v="217"/>
          <ac:spMkLst>
            <pc:docMk/>
            <pc:sldMk cId="109857222" sldId="256"/>
            <ac:spMk id="10" creationId="{19D32F93-50AC-4C46-A5DB-291C60DDB7BD}"/>
          </ac:spMkLst>
        </pc:spChg>
        <pc:spChg chg="add">
          <ac:chgData name="Joseline Cedeno Pincay (2413535)" userId="S::2413535@student.uwtsd.ac.uk::96ca684d-6e5d-4631-a4fb-353e8eceead0" providerId="AD" clId="Web-{E263A859-B4E1-EDE3-F44A-AF6E83E1B782}" dt="2026-06-09T08:00:23.089" v="217"/>
          <ac:spMkLst>
            <pc:docMk/>
            <pc:sldMk cId="109857222" sldId="256"/>
            <ac:spMk id="12" creationId="{827DC2C4-B485-428A-BF4A-472D2967F47F}"/>
          </ac:spMkLst>
        </pc:spChg>
        <pc:spChg chg="add">
          <ac:chgData name="Joseline Cedeno Pincay (2413535)" userId="S::2413535@student.uwtsd.ac.uk::96ca684d-6e5d-4631-a4fb-353e8eceead0" providerId="AD" clId="Web-{E263A859-B4E1-EDE3-F44A-AF6E83E1B782}" dt="2026-06-09T08:00:23.089" v="217"/>
          <ac:spMkLst>
            <pc:docMk/>
            <pc:sldMk cId="109857222" sldId="256"/>
            <ac:spMk id="14" creationId="{EE04B5EB-F158-4507-90DD-BD23620C7CC9}"/>
          </ac:spMkLst>
        </pc:spChg>
        <pc:picChg chg="add mod">
          <ac:chgData name="Joseline Cedeno Pincay (2413535)" userId="S::2413535@student.uwtsd.ac.uk::96ca684d-6e5d-4631-a4fb-353e8eceead0" providerId="AD" clId="Web-{E263A859-B4E1-EDE3-F44A-AF6E83E1B782}" dt="2026-06-09T08:00:23.089" v="217"/>
          <ac:picMkLst>
            <pc:docMk/>
            <pc:sldMk cId="109857222" sldId="256"/>
            <ac:picMk id="4" creationId="{20E07584-B85D-69C9-8E82-C89DDA9F0392}"/>
          </ac:picMkLst>
        </pc:picChg>
      </pc:sldChg>
      <pc:sldChg chg="addSp delSp modSp new mod setBg">
        <pc:chgData name="Joseline Cedeno Pincay (2413535)" userId="S::2413535@student.uwtsd.ac.uk::96ca684d-6e5d-4631-a4fb-353e8eceead0" providerId="AD" clId="Web-{E263A859-B4E1-EDE3-F44A-AF6E83E1B782}" dt="2026-06-09T08:01:28.889" v="220"/>
        <pc:sldMkLst>
          <pc:docMk/>
          <pc:sldMk cId="2857615400" sldId="257"/>
        </pc:sldMkLst>
        <pc:spChg chg="mod">
          <ac:chgData name="Joseline Cedeno Pincay (2413535)" userId="S::2413535@student.uwtsd.ac.uk::96ca684d-6e5d-4631-a4fb-353e8eceead0" providerId="AD" clId="Web-{E263A859-B4E1-EDE3-F44A-AF6E83E1B782}" dt="2026-06-09T08:01:28.889" v="220"/>
          <ac:spMkLst>
            <pc:docMk/>
            <pc:sldMk cId="2857615400" sldId="257"/>
            <ac:spMk id="2" creationId="{01C42539-6424-486E-D2C6-72BB829439FE}"/>
          </ac:spMkLst>
        </pc:spChg>
        <pc:spChg chg="add">
          <ac:chgData name="Joseline Cedeno Pincay (2413535)" userId="S::2413535@student.uwtsd.ac.uk::96ca684d-6e5d-4631-a4fb-353e8eceead0" providerId="AD" clId="Web-{E263A859-B4E1-EDE3-F44A-AF6E83E1B782}" dt="2026-06-09T08:01:28.889" v="220"/>
          <ac:spMkLst>
            <pc:docMk/>
            <pc:sldMk cId="2857615400" sldId="257"/>
            <ac:spMk id="18" creationId="{38FAA1A1-D861-433F-88FA-1E9D6FD31D11}"/>
          </ac:spMkLst>
        </pc:spChg>
        <pc:spChg chg="add">
          <ac:chgData name="Joseline Cedeno Pincay (2413535)" userId="S::2413535@student.uwtsd.ac.uk::96ca684d-6e5d-4631-a4fb-353e8eceead0" providerId="AD" clId="Web-{E263A859-B4E1-EDE3-F44A-AF6E83E1B782}" dt="2026-06-09T08:01:28.889" v="220"/>
          <ac:spMkLst>
            <pc:docMk/>
            <pc:sldMk cId="2857615400" sldId="257"/>
            <ac:spMk id="19" creationId="{09588DA8-065E-4F6F-8EFD-43104AB2E0CF}"/>
          </ac:spMkLst>
        </pc:spChg>
        <pc:spChg chg="add">
          <ac:chgData name="Joseline Cedeno Pincay (2413535)" userId="S::2413535@student.uwtsd.ac.uk::96ca684d-6e5d-4631-a4fb-353e8eceead0" providerId="AD" clId="Web-{E263A859-B4E1-EDE3-F44A-AF6E83E1B782}" dt="2026-06-09T08:01:28.889" v="220"/>
          <ac:spMkLst>
            <pc:docMk/>
            <pc:sldMk cId="2857615400" sldId="257"/>
            <ac:spMk id="20" creationId="{8D71EDA1-87BF-4D5D-AB79-F346FD19278A}"/>
          </ac:spMkLst>
        </pc:spChg>
        <pc:spChg chg="add">
          <ac:chgData name="Joseline Cedeno Pincay (2413535)" userId="S::2413535@student.uwtsd.ac.uk::96ca684d-6e5d-4631-a4fb-353e8eceead0" providerId="AD" clId="Web-{E263A859-B4E1-EDE3-F44A-AF6E83E1B782}" dt="2026-06-09T08:01:28.889" v="220"/>
          <ac:spMkLst>
            <pc:docMk/>
            <pc:sldMk cId="2857615400" sldId="257"/>
            <ac:spMk id="21" creationId="{C4285719-470E-454C-AF62-8323075F1F5B}"/>
          </ac:spMkLst>
        </pc:spChg>
        <pc:spChg chg="add">
          <ac:chgData name="Joseline Cedeno Pincay (2413535)" userId="S::2413535@student.uwtsd.ac.uk::96ca684d-6e5d-4631-a4fb-353e8eceead0" providerId="AD" clId="Web-{E263A859-B4E1-EDE3-F44A-AF6E83E1B782}" dt="2026-06-09T08:01:28.889" v="220"/>
          <ac:spMkLst>
            <pc:docMk/>
            <pc:sldMk cId="2857615400" sldId="257"/>
            <ac:spMk id="22" creationId="{CD9FE4EF-C4D8-49A0-B2FF-81D8DB7D8A24}"/>
          </ac:spMkLst>
        </pc:spChg>
        <pc:spChg chg="add">
          <ac:chgData name="Joseline Cedeno Pincay (2413535)" userId="S::2413535@student.uwtsd.ac.uk::96ca684d-6e5d-4631-a4fb-353e8eceead0" providerId="AD" clId="Web-{E263A859-B4E1-EDE3-F44A-AF6E83E1B782}" dt="2026-06-09T08:01:28.889" v="220"/>
          <ac:spMkLst>
            <pc:docMk/>
            <pc:sldMk cId="2857615400" sldId="257"/>
            <ac:spMk id="23" creationId="{4300840D-0A0B-4512-BACA-B439D5B9C57C}"/>
          </ac:spMkLst>
        </pc:spChg>
        <pc:spChg chg="add">
          <ac:chgData name="Joseline Cedeno Pincay (2413535)" userId="S::2413535@student.uwtsd.ac.uk::96ca684d-6e5d-4631-a4fb-353e8eceead0" providerId="AD" clId="Web-{E263A859-B4E1-EDE3-F44A-AF6E83E1B782}" dt="2026-06-09T08:01:28.889" v="220"/>
          <ac:spMkLst>
            <pc:docMk/>
            <pc:sldMk cId="2857615400" sldId="257"/>
            <ac:spMk id="24" creationId="{D2B78728-A580-49A7-84F9-6EF6F583ADE0}"/>
          </ac:spMkLst>
        </pc:spChg>
      </pc:sldChg>
      <pc:sldChg chg="addSp delSp modSp new mod setBg">
        <pc:chgData name="Joseline Cedeno Pincay (2413535)" userId="S::2413535@student.uwtsd.ac.uk::96ca684d-6e5d-4631-a4fb-353e8eceead0" providerId="AD" clId="Web-{E263A859-B4E1-EDE3-F44A-AF6E83E1B782}" dt="2026-06-09T07:53:28.667" v="124" actId="20577"/>
        <pc:sldMkLst>
          <pc:docMk/>
          <pc:sldMk cId="2292573959" sldId="258"/>
        </pc:sldMkLst>
        <pc:spChg chg="mod">
          <ac:chgData name="Joseline Cedeno Pincay (2413535)" userId="S::2413535@student.uwtsd.ac.uk::96ca684d-6e5d-4631-a4fb-353e8eceead0" providerId="AD" clId="Web-{E263A859-B4E1-EDE3-F44A-AF6E83E1B782}" dt="2026-06-09T07:47:52.031" v="75"/>
          <ac:spMkLst>
            <pc:docMk/>
            <pc:sldMk cId="2292573959" sldId="258"/>
            <ac:spMk id="2" creationId="{136FF734-9F6F-159A-319D-0D1280D4AC3E}"/>
          </ac:spMkLst>
        </pc:spChg>
        <pc:spChg chg="add mod">
          <ac:chgData name="Joseline Cedeno Pincay (2413535)" userId="S::2413535@student.uwtsd.ac.uk::96ca684d-6e5d-4631-a4fb-353e8eceead0" providerId="AD" clId="Web-{E263A859-B4E1-EDE3-F44A-AF6E83E1B782}" dt="2026-06-09T07:53:28.667" v="124" actId="20577"/>
          <ac:spMkLst>
            <pc:docMk/>
            <pc:sldMk cId="2292573959" sldId="258"/>
            <ac:spMk id="8" creationId="{4E8ECFC6-29A9-FC00-4846-F5B253614EBE}"/>
          </ac:spMkLst>
        </pc:spChg>
        <pc:spChg chg="add">
          <ac:chgData name="Joseline Cedeno Pincay (2413535)" userId="S::2413535@student.uwtsd.ac.uk::96ca684d-6e5d-4631-a4fb-353e8eceead0" providerId="AD" clId="Web-{E263A859-B4E1-EDE3-F44A-AF6E83E1B782}" dt="2026-06-09T07:47:52.031" v="75"/>
          <ac:spMkLst>
            <pc:docMk/>
            <pc:sldMk cId="2292573959" sldId="258"/>
            <ac:spMk id="11" creationId="{E45CA849-654C-4173-AD99-B3A2528275F5}"/>
          </ac:spMkLst>
        </pc:spChg>
        <pc:spChg chg="add">
          <ac:chgData name="Joseline Cedeno Pincay (2413535)" userId="S::2413535@student.uwtsd.ac.uk::96ca684d-6e5d-4631-a4fb-353e8eceead0" providerId="AD" clId="Web-{E263A859-B4E1-EDE3-F44A-AF6E83E1B782}" dt="2026-06-09T07:47:52.031" v="75"/>
          <ac:spMkLst>
            <pc:docMk/>
            <pc:sldMk cId="2292573959" sldId="258"/>
            <ac:spMk id="13" creationId="{3E23A947-2D45-4208-AE2B-64948C87A3EB}"/>
          </ac:spMkLst>
        </pc:spChg>
        <pc:spChg chg="add">
          <ac:chgData name="Joseline Cedeno Pincay (2413535)" userId="S::2413535@student.uwtsd.ac.uk::96ca684d-6e5d-4631-a4fb-353e8eceead0" providerId="AD" clId="Web-{E263A859-B4E1-EDE3-F44A-AF6E83E1B782}" dt="2026-06-09T07:47:52.031" v="75"/>
          <ac:spMkLst>
            <pc:docMk/>
            <pc:sldMk cId="2292573959" sldId="258"/>
            <ac:spMk id="15" creationId="{E5BBB0F9-6A59-4D02-A9C7-A2D6516684CE}"/>
          </ac:spMkLst>
        </pc:spChg>
        <pc:picChg chg="add mod ord">
          <ac:chgData name="Joseline Cedeno Pincay (2413535)" userId="S::2413535@student.uwtsd.ac.uk::96ca684d-6e5d-4631-a4fb-353e8eceead0" providerId="AD" clId="Web-{E263A859-B4E1-EDE3-F44A-AF6E83E1B782}" dt="2026-06-09T07:47:52.031" v="75"/>
          <ac:picMkLst>
            <pc:docMk/>
            <pc:sldMk cId="2292573959" sldId="258"/>
            <ac:picMk id="4" creationId="{73A73246-A529-9592-578C-29DAE250C4DF}"/>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2_4">
  <dgm:title val=""/>
  <dgm:desc val=""/>
  <dgm:catLst>
    <dgm:cat type="accent2" pri="11400"/>
  </dgm:catLst>
  <dgm:styleLbl name="node0">
    <dgm:fillClrLst meth="cycle">
      <a:schemeClr val="accent2">
        <a:shade val="60000"/>
      </a:schemeClr>
    </dgm:fillClrLst>
    <dgm:linClrLst meth="repeat">
      <a:schemeClr val="lt1"/>
    </dgm:linClrLst>
    <dgm:effectClrLst/>
    <dgm:txLinClrLst/>
    <dgm:txFillClrLst/>
    <dgm:txEffectClrLst/>
  </dgm:styleLbl>
  <dgm:styleLbl name="node1">
    <dgm:fillClrLst meth="cycle">
      <a:schemeClr val="accent2">
        <a:shade val="50000"/>
      </a:schemeClr>
      <a:schemeClr val="accent2">
        <a:tint val="45000"/>
      </a:schemeClr>
    </dgm:fillClrLst>
    <dgm:linClrLst meth="repeat">
      <a:schemeClr val="lt1"/>
    </dgm:linClrLst>
    <dgm:effectClrLst/>
    <dgm:txLinClrLst/>
    <dgm:txFillClrLst/>
    <dgm:txEffectClrLst/>
  </dgm:styleLbl>
  <dgm:styleLbl name="alignNode1">
    <dgm:fillClrLst meth="cycle">
      <a:schemeClr val="accent2">
        <a:shade val="50000"/>
      </a:schemeClr>
      <a:schemeClr val="accent2">
        <a:tint val="45000"/>
      </a:schemeClr>
    </dgm:fillClrLst>
    <dgm:linClrLst meth="cycle">
      <a:schemeClr val="accent2">
        <a:shade val="50000"/>
      </a:schemeClr>
      <a:schemeClr val="accent2">
        <a:tint val="45000"/>
      </a:schemeClr>
    </dgm:linClrLst>
    <dgm:effectClrLst/>
    <dgm:txLinClrLst/>
    <dgm:txFillClrLst/>
    <dgm:txEffectClrLst/>
  </dgm:styleLbl>
  <dgm:styleLbl name="lnNode1">
    <dgm:fillClrLst meth="cycle">
      <a:schemeClr val="accent2">
        <a:shade val="50000"/>
      </a:schemeClr>
      <a:schemeClr val="accent2">
        <a:tint val="45000"/>
      </a:schemeClr>
    </dgm:fillClrLst>
    <dgm:linClrLst meth="repeat">
      <a:schemeClr val="lt1"/>
    </dgm:linClrLst>
    <dgm:effectClrLst/>
    <dgm:txLinClrLst/>
    <dgm:txFillClrLst/>
    <dgm:txEffectClrLst/>
  </dgm:styleLbl>
  <dgm:styleLbl name="vennNode1">
    <dgm:fillClrLst meth="cycle">
      <a:schemeClr val="accent2">
        <a:shade val="80000"/>
        <a:alpha val="50000"/>
      </a:schemeClr>
      <a:schemeClr val="accent2">
        <a:tint val="45000"/>
        <a:alpha val="50000"/>
      </a:schemeClr>
    </dgm:fillClrLst>
    <dgm:linClrLst meth="repeat">
      <a:schemeClr val="lt1"/>
    </dgm:linClrLst>
    <dgm:effectClrLst/>
    <dgm:txLinClrLst/>
    <dgm:txFillClrLst/>
    <dgm:txEffectClrLst/>
  </dgm:styleLbl>
  <dgm:styleLbl name="node2">
    <dgm:fillClrLst>
      <a:schemeClr val="accent2">
        <a:shade val="80000"/>
      </a:schemeClr>
    </dgm:fillClrLst>
    <dgm:linClrLst meth="repeat">
      <a:schemeClr val="lt1"/>
    </dgm:linClrLst>
    <dgm:effectClrLst/>
    <dgm:txLinClrLst/>
    <dgm:txFillClrLst/>
    <dgm:txEffectClrLst/>
  </dgm:styleLbl>
  <dgm:styleLbl name="node3">
    <dgm:fillClrLst>
      <a:schemeClr val="accent2">
        <a:tint val="99000"/>
      </a:schemeClr>
    </dgm:fillClrLst>
    <dgm:linClrLst meth="repeat">
      <a:schemeClr val="lt1"/>
    </dgm:linClrLst>
    <dgm:effectClrLst/>
    <dgm:txLinClrLst/>
    <dgm:txFillClrLst/>
    <dgm:txEffectClrLst/>
  </dgm:styleLbl>
  <dgm:styleLbl name="node4">
    <dgm:fillClrLst>
      <a:schemeClr val="accent2">
        <a:tint val="70000"/>
      </a:schemeClr>
    </dgm:fillClrLst>
    <dgm:linClrLst meth="repeat">
      <a:schemeClr val="lt1"/>
    </dgm:linClrLst>
    <dgm:effectClrLst/>
    <dgm:txLinClrLst/>
    <dgm:txFillClrLst/>
    <dgm:txEffectClrLst/>
  </dgm:styleLbl>
  <dgm:styleLbl name="fg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fg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bg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sibTrans1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shade val="80000"/>
      </a:schemeClr>
    </dgm:fillClrLst>
    <dgm:linClrLst meth="repeat">
      <a:schemeClr val="lt1"/>
    </dgm:linClrLst>
    <dgm:effectClrLst/>
    <dgm:txLinClrLst/>
    <dgm:txFillClrLst/>
    <dgm:txEffectClrLst/>
  </dgm:styleLbl>
  <dgm:styleLbl name="asst1">
    <dgm:fillClrLst meth="repeat">
      <a:schemeClr val="accent2">
        <a:shade val="80000"/>
      </a:schemeClr>
    </dgm:fillClrLst>
    <dgm:linClrLst meth="repeat">
      <a:schemeClr val="lt1"/>
    </dgm:linClrLst>
    <dgm:effectClrLst/>
    <dgm:txLinClrLst/>
    <dgm:txFillClrLst/>
    <dgm:txEffectClrLst/>
  </dgm:styleLbl>
  <dgm:styleLbl name="asst2">
    <dgm:fillClrLst>
      <a:schemeClr val="accent2">
        <a:tint val="90000"/>
      </a:schemeClr>
    </dgm:fillClrLst>
    <dgm:linClrLst meth="repeat">
      <a:schemeClr val="lt1"/>
    </dgm:linClrLst>
    <dgm:effectClrLst/>
    <dgm:txLinClrLst/>
    <dgm:txFillClrLst/>
    <dgm:txEffectClrLst/>
  </dgm:styleLbl>
  <dgm:styleLbl name="asst3">
    <dgm:fillClrLst>
      <a:schemeClr val="accent2">
        <a:tint val="70000"/>
      </a:schemeClr>
    </dgm:fillClrLst>
    <dgm:linClrLst meth="repeat">
      <a:schemeClr val="lt1"/>
    </dgm:linClrLst>
    <dgm:effectClrLst/>
    <dgm:txLinClrLst/>
    <dgm:txFillClrLst/>
    <dgm:txEffectClrLst/>
  </dgm:styleLbl>
  <dgm:styleLbl name="asst4">
    <dgm:fillClrLst>
      <a:schemeClr val="accent2">
        <a:tint val="50000"/>
      </a:schemeClr>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shade val="80000"/>
      </a:schemeClr>
    </dgm:linClrLst>
    <dgm:effectClrLst/>
    <dgm:txLinClrLst/>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dk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2">
        <a:tint val="90000"/>
      </a:schemeClr>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2">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55000"/>
      </a:schemeClr>
    </dgm:fillClrLst>
    <dgm:linClrLst meth="repeat">
      <a:schemeClr val="accent2">
        <a:alpha val="90000"/>
        <a:tint val="55000"/>
      </a:schemeClr>
    </dgm:linClrLst>
    <dgm:effectClrLst/>
    <dgm:txLinClrLst/>
    <dgm:txFillClrLst meth="repeat">
      <a:schemeClr val="dk1"/>
    </dgm:txFillClrLst>
    <dgm:txEffectClrLst/>
  </dgm:styleLbl>
  <dgm:styleLbl name="alignAccFollowNode1">
    <dgm:fillClrLst meth="repeat">
      <a:schemeClr val="accent2">
        <a:alpha val="90000"/>
        <a:tint val="55000"/>
      </a:schemeClr>
    </dgm:fillClrLst>
    <dgm:linClrLst meth="repeat">
      <a:schemeClr val="accent2">
        <a:alpha val="90000"/>
        <a:tint val="55000"/>
      </a:schemeClr>
    </dgm:linClrLst>
    <dgm:effectClrLst/>
    <dgm:txLinClrLst/>
    <dgm:txFillClrLst meth="repeat">
      <a:schemeClr val="dk1"/>
    </dgm:txFillClrLst>
    <dgm:txEffectClrLst/>
  </dgm:styleLbl>
  <dgm:styleLbl name="bgAccFollowNode1">
    <dgm:fillClrLst meth="repeat">
      <a:schemeClr val="accent2">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50000"/>
      </a:schemeClr>
    </dgm:linClrLst>
    <dgm:effectClrLst/>
    <dgm:txLinClrLst/>
    <dgm:txFillClrLst meth="repeat">
      <a:schemeClr val="dk1"/>
    </dgm:txFillClrLst>
    <dgm:txEffectClrLst/>
  </dgm:styleLbl>
  <dgm:styleLbl name="bgShp">
    <dgm:fillClrLst meth="repeat">
      <a:schemeClr val="accent2">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55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5_4">
  <dgm:title val=""/>
  <dgm:desc val=""/>
  <dgm:catLst>
    <dgm:cat type="accent5" pri="11400"/>
  </dgm:catLst>
  <dgm:styleLbl name="node0">
    <dgm:fillClrLst meth="cycle">
      <a:schemeClr val="accent5">
        <a:shade val="60000"/>
      </a:schemeClr>
    </dgm:fillClrLst>
    <dgm:linClrLst meth="repeat">
      <a:schemeClr val="lt1"/>
    </dgm:linClrLst>
    <dgm:effectClrLst/>
    <dgm:txLinClrLst/>
    <dgm:txFillClrLst/>
    <dgm:txEffectClrLst/>
  </dgm:styleLbl>
  <dgm:styleLbl name="node1">
    <dgm:fillClrLst meth="cycle">
      <a:schemeClr val="accent5">
        <a:shade val="50000"/>
      </a:schemeClr>
      <a:schemeClr val="accent5">
        <a:tint val="55000"/>
      </a:schemeClr>
    </dgm:fillClrLst>
    <dgm:linClrLst meth="repeat">
      <a:schemeClr val="lt1"/>
    </dgm:linClrLst>
    <dgm:effectClrLst/>
    <dgm:txLinClrLst/>
    <dgm:txFillClrLst/>
    <dgm:txEffectClrLst/>
  </dgm:styleLbl>
  <dgm:styleLbl name="alignNode1">
    <dgm:fillClrLst meth="cycle">
      <a:schemeClr val="accent5">
        <a:shade val="50000"/>
      </a:schemeClr>
      <a:schemeClr val="accent5">
        <a:tint val="55000"/>
      </a:schemeClr>
    </dgm:fillClrLst>
    <dgm:linClrLst meth="cycle">
      <a:schemeClr val="accent5">
        <a:shade val="50000"/>
      </a:schemeClr>
      <a:schemeClr val="accent5">
        <a:tint val="55000"/>
      </a:schemeClr>
    </dgm:linClrLst>
    <dgm:effectClrLst/>
    <dgm:txLinClrLst/>
    <dgm:txFillClrLst/>
    <dgm:txEffectClrLst/>
  </dgm:styleLbl>
  <dgm:styleLbl name="lnNode1">
    <dgm:fillClrLst meth="cycle">
      <a:schemeClr val="accent5">
        <a:shade val="50000"/>
      </a:schemeClr>
      <a:schemeClr val="accent5">
        <a:tint val="55000"/>
      </a:schemeClr>
    </dgm:fillClrLst>
    <dgm:linClrLst meth="repeat">
      <a:schemeClr val="lt1"/>
    </dgm:linClrLst>
    <dgm:effectClrLst/>
    <dgm:txLinClrLst/>
    <dgm:txFillClrLst/>
    <dgm:txEffectClrLst/>
  </dgm:styleLbl>
  <dgm:styleLbl name="vennNode1">
    <dgm:fillClrLst meth="cycle">
      <a:schemeClr val="accent5">
        <a:shade val="80000"/>
        <a:alpha val="50000"/>
      </a:schemeClr>
      <a:schemeClr val="accent5">
        <a:tint val="50000"/>
        <a:alpha val="50000"/>
      </a:schemeClr>
    </dgm:fillClrLst>
    <dgm:linClrLst meth="repeat">
      <a:schemeClr val="lt1"/>
    </dgm:linClrLst>
    <dgm:effectClrLst/>
    <dgm:txLinClrLst/>
    <dgm:txFillClrLst/>
    <dgm:txEffectClrLst/>
  </dgm:styleLbl>
  <dgm:styleLbl name="node2">
    <dgm:fillClrLst>
      <a:schemeClr val="accent5">
        <a:shade val="80000"/>
      </a:schemeClr>
    </dgm:fillClrLst>
    <dgm:linClrLst meth="repeat">
      <a:schemeClr val="lt1"/>
    </dgm:linClrLst>
    <dgm:effectClrLst/>
    <dgm:txLinClrLst/>
    <dgm:txFillClrLst/>
    <dgm:txEffectClrLst/>
  </dgm:styleLbl>
  <dgm:styleLbl name="node3">
    <dgm:fillClrLst>
      <a:schemeClr val="accent5">
        <a:tint val="99000"/>
      </a:schemeClr>
    </dgm:fillClrLst>
    <dgm:linClrLst meth="repeat">
      <a:schemeClr val="lt1"/>
    </dgm:linClrLst>
    <dgm:effectClrLst/>
    <dgm:txLinClrLst/>
    <dgm:txFillClrLst/>
    <dgm:txEffectClrLst/>
  </dgm:styleLbl>
  <dgm:styleLbl name="node4">
    <dgm:fillClrLst>
      <a:schemeClr val="accent5">
        <a:tint val="70000"/>
      </a:schemeClr>
    </dgm:fillClrLst>
    <dgm:linClrLst meth="repeat">
      <a:schemeClr val="lt1"/>
    </dgm:linClrLst>
    <dgm:effectClrLst/>
    <dgm:txLinClrLst/>
    <dgm:txFillClrLst/>
    <dgm:txEffectClrLst/>
  </dgm:styleLbl>
  <dgm:styleLbl name="fgImgPlace1">
    <dgm:fillClrLst>
      <a:schemeClr val="accent5">
        <a:tint val="50000"/>
      </a:schemeClr>
      <a:schemeClr val="accent5">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5">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5">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5">
        <a:shade val="90000"/>
      </a:schemeClr>
      <a:schemeClr val="accent5">
        <a:tint val="50000"/>
      </a:schemeClr>
    </dgm:fillClrLst>
    <dgm:linClrLst meth="cycle">
      <a:schemeClr val="accent5">
        <a:shade val="90000"/>
      </a:schemeClr>
      <a:schemeClr val="accent5">
        <a:tint val="50000"/>
      </a:schemeClr>
    </dgm:linClrLst>
    <dgm:effectClrLst/>
    <dgm:txLinClrLst/>
    <dgm:txFillClrLst/>
    <dgm:txEffectClrLst/>
  </dgm:styleLbl>
  <dgm:styleLbl name="fgSibTrans2D1">
    <dgm:fillClrLst meth="cycle">
      <a:schemeClr val="accent5">
        <a:shade val="90000"/>
      </a:schemeClr>
      <a:schemeClr val="accent5">
        <a:tint val="50000"/>
      </a:schemeClr>
    </dgm:fillClrLst>
    <dgm:linClrLst meth="cycle">
      <a:schemeClr val="accent5">
        <a:shade val="90000"/>
      </a:schemeClr>
      <a:schemeClr val="accent5">
        <a:tint val="50000"/>
      </a:schemeClr>
    </dgm:linClrLst>
    <dgm:effectClrLst/>
    <dgm:txLinClrLst/>
    <dgm:txFillClrLst/>
    <dgm:txEffectClrLst/>
  </dgm:styleLbl>
  <dgm:styleLbl name="bgSibTrans2D1">
    <dgm:fillClrLst meth="cycle">
      <a:schemeClr val="accent5">
        <a:shade val="90000"/>
      </a:schemeClr>
      <a:schemeClr val="accent5">
        <a:tint val="50000"/>
      </a:schemeClr>
    </dgm:fillClrLst>
    <dgm:linClrLst meth="cycle">
      <a:schemeClr val="accent5">
        <a:shade val="90000"/>
      </a:schemeClr>
      <a:schemeClr val="accent5">
        <a:tint val="50000"/>
      </a:schemeClr>
    </dgm:linClrLst>
    <dgm:effectClrLst/>
    <dgm:txLinClrLst/>
    <dgm:txFillClrLst/>
    <dgm:txEffectClrLst/>
  </dgm:styleLbl>
  <dgm:styleLbl name="fgSibTrans2D1">
    <dgm:fillClrLst meth="cycle">
      <a:schemeClr val="accent5">
        <a:shade val="90000"/>
      </a:schemeClr>
      <a:schemeClr val="accent5">
        <a:tint val="50000"/>
      </a:schemeClr>
    </dgm:fillClrLst>
    <dgm:linClrLst meth="cycle">
      <a:schemeClr val="accent5">
        <a:shade val="90000"/>
      </a:schemeClr>
      <a:schemeClr val="accent5">
        <a:tint val="50000"/>
      </a:schemeClr>
    </dgm:linClrLst>
    <dgm:effectClrLst/>
    <dgm:txLinClrLst/>
    <dgm:txFillClrLst/>
    <dgm:txEffectClrLst/>
  </dgm:styleLbl>
  <dgm:styleLbl name="sibTrans1D1">
    <dgm:fillClrLst meth="cycle">
      <a:schemeClr val="accent5">
        <a:shade val="90000"/>
      </a:schemeClr>
      <a:schemeClr val="accent5">
        <a:tint val="50000"/>
      </a:schemeClr>
    </dgm:fillClrLst>
    <dgm:linClrLst meth="cycle">
      <a:schemeClr val="accent5">
        <a:shade val="90000"/>
      </a:schemeClr>
      <a:schemeClr val="accent5">
        <a:tint val="50000"/>
      </a:schemeClr>
    </dgm:linClrLst>
    <dgm:effectClrLst/>
    <dgm:txLinClrLst/>
    <dgm:txFillClrLst meth="repeat">
      <a:schemeClr val="tx1"/>
    </dgm:txFillClrLst>
    <dgm:txEffectClrLst/>
  </dgm:styleLbl>
  <dgm:styleLbl name="callout">
    <dgm:fillClrLst meth="repeat">
      <a:schemeClr val="accent5"/>
    </dgm:fillClrLst>
    <dgm:linClrLst meth="repeat">
      <a:schemeClr val="accent5"/>
    </dgm:linClrLst>
    <dgm:effectClrLst/>
    <dgm:txLinClrLst/>
    <dgm:txFillClrLst meth="repeat">
      <a:schemeClr val="tx1"/>
    </dgm:txFillClrLst>
    <dgm:txEffectClrLst/>
  </dgm:styleLbl>
  <dgm:styleLbl name="asst0">
    <dgm:fillClrLst meth="repeat">
      <a:schemeClr val="accent5">
        <a:shade val="80000"/>
      </a:schemeClr>
    </dgm:fillClrLst>
    <dgm:linClrLst meth="repeat">
      <a:schemeClr val="lt1"/>
    </dgm:linClrLst>
    <dgm:effectClrLst/>
    <dgm:txLinClrLst/>
    <dgm:txFillClrLst/>
    <dgm:txEffectClrLst/>
  </dgm:styleLbl>
  <dgm:styleLbl name="asst1">
    <dgm:fillClrLst meth="repeat">
      <a:schemeClr val="accent5">
        <a:shade val="80000"/>
      </a:schemeClr>
    </dgm:fillClrLst>
    <dgm:linClrLst meth="repeat">
      <a:schemeClr val="lt1"/>
    </dgm:linClrLst>
    <dgm:effectClrLst/>
    <dgm:txLinClrLst/>
    <dgm:txFillClrLst/>
    <dgm:txEffectClrLst/>
  </dgm:styleLbl>
  <dgm:styleLbl name="asst2">
    <dgm:fillClrLst>
      <a:schemeClr val="accent5">
        <a:tint val="90000"/>
      </a:schemeClr>
    </dgm:fillClrLst>
    <dgm:linClrLst meth="repeat">
      <a:schemeClr val="lt1"/>
    </dgm:linClrLst>
    <dgm:effectClrLst/>
    <dgm:txLinClrLst/>
    <dgm:txFillClrLst/>
    <dgm:txEffectClrLst/>
  </dgm:styleLbl>
  <dgm:styleLbl name="asst3">
    <dgm:fillClrLst>
      <a:schemeClr val="accent5">
        <a:tint val="70000"/>
      </a:schemeClr>
    </dgm:fillClrLst>
    <dgm:linClrLst meth="repeat">
      <a:schemeClr val="lt1"/>
    </dgm:linClrLst>
    <dgm:effectClrLst/>
    <dgm:txLinClrLst/>
    <dgm:txFillClrLst/>
    <dgm:txEffectClrLst/>
  </dgm:styleLbl>
  <dgm:styleLbl name="asst4">
    <dgm:fillClrLst>
      <a:schemeClr val="accent5">
        <a:tint val="50000"/>
      </a:schemeClr>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shade val="80000"/>
      </a:schemeClr>
    </dgm:linClrLst>
    <dgm:effectClrLst/>
    <dgm:txLinClrLst/>
    <dgm:txFillClrLst/>
    <dgm:txEffectClrLst/>
  </dgm:styleLbl>
  <dgm:styleLbl name="parChTrans2D2">
    <dgm:fillClrLst meth="repeat">
      <a:schemeClr val="accent5">
        <a:tint val="90000"/>
      </a:schemeClr>
    </dgm:fillClrLst>
    <dgm:linClrLst meth="repeat">
      <a:schemeClr val="accent5">
        <a:tint val="90000"/>
      </a:schemeClr>
    </dgm:linClrLst>
    <dgm:effectClrLst/>
    <dgm:txLinClrLst/>
    <dgm:txFillClrLst/>
    <dgm:txEffectClrLst/>
  </dgm:styleLbl>
  <dgm:styleLbl name="parChTrans2D3">
    <dgm:fillClrLst meth="repeat">
      <a:schemeClr val="accent5">
        <a:tint val="70000"/>
      </a:schemeClr>
    </dgm:fillClrLst>
    <dgm:linClrLst meth="repeat">
      <a:schemeClr val="accent5">
        <a:tint val="70000"/>
      </a:schemeClr>
    </dgm:linClrLst>
    <dgm:effectClrLst/>
    <dgm:txLinClrLst/>
    <dgm:txFillClrLst/>
    <dgm:txEffectClrLst/>
  </dgm:styleLbl>
  <dgm:styleLbl name="parChTrans2D4">
    <dgm:fillClrLst meth="repeat">
      <a:schemeClr val="accent5">
        <a:tint val="50000"/>
      </a:schemeClr>
    </dgm:fillClrLst>
    <dgm:linClrLst meth="repeat">
      <a:schemeClr val="accent5">
        <a:tint val="50000"/>
      </a:schemeClr>
    </dgm:linClrLst>
    <dgm:effectClrLst/>
    <dgm:txLinClrLst/>
    <dgm:txFillClrLst meth="repeat">
      <a:schemeClr val="dk1"/>
    </dgm:txFillClrLst>
    <dgm:txEffectClrLst/>
  </dgm:styleLbl>
  <dgm:styleLbl name="parChTrans1D1">
    <dgm:fillClrLst meth="repeat">
      <a:schemeClr val="accent5">
        <a:shade val="80000"/>
      </a:schemeClr>
    </dgm:fillClrLst>
    <dgm:linClrLst meth="repeat">
      <a:schemeClr val="accent5">
        <a:shade val="80000"/>
      </a:schemeClr>
    </dgm:linClrLst>
    <dgm:effectClrLst/>
    <dgm:txLinClrLst/>
    <dgm:txFillClrLst meth="repeat">
      <a:schemeClr val="tx1"/>
    </dgm:txFillClrLst>
    <dgm:txEffectClrLst/>
  </dgm:styleLbl>
  <dgm:styleLbl name="parChTrans1D2">
    <dgm:fillClrLst meth="repeat">
      <a:schemeClr val="accent5">
        <a:tint val="90000"/>
      </a:schemeClr>
    </dgm:fillClrLst>
    <dgm:linClrLst meth="repeat">
      <a:schemeClr val="accent5">
        <a:tint val="90000"/>
      </a:schemeClr>
    </dgm:linClrLst>
    <dgm:effectClrLst/>
    <dgm:txLinClrLst/>
    <dgm:txFillClrLst meth="repeat">
      <a:schemeClr val="tx1"/>
    </dgm:txFillClrLst>
    <dgm:txEffectClrLst/>
  </dgm:styleLbl>
  <dgm:styleLbl name="parChTrans1D3">
    <dgm:fillClrLst meth="repeat">
      <a:schemeClr val="accent5">
        <a:tint val="70000"/>
      </a:schemeClr>
    </dgm:fillClrLst>
    <dgm:linClrLst meth="repeat">
      <a:schemeClr val="accent5">
        <a:tint val="70000"/>
      </a:schemeClr>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5">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5">
        <a:shade val="50000"/>
      </a:schemeClr>
      <a:schemeClr val="accent5">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5">
        <a:shade val="50000"/>
      </a:schemeClr>
      <a:schemeClr val="accent5">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5">
        <a:shade val="50000"/>
      </a:schemeClr>
      <a:schemeClr val="accent5">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5">
        <a:shade val="50000"/>
      </a:schemeClr>
      <a:schemeClr val="accent5">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5">
        <a:shade val="50000"/>
      </a:schemeClr>
      <a:schemeClr val="accent5">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55000"/>
      </a:schemeClr>
    </dgm:fillClrLst>
    <dgm:linClrLst meth="repeat">
      <a:schemeClr val="accent5">
        <a:alpha val="90000"/>
        <a:tint val="55000"/>
      </a:schemeClr>
    </dgm:linClrLst>
    <dgm:effectClrLst/>
    <dgm:txLinClrLst/>
    <dgm:txFillClrLst meth="repeat">
      <a:schemeClr val="dk1"/>
    </dgm:txFillClrLst>
    <dgm:txEffectClrLst/>
  </dgm:styleLbl>
  <dgm:styleLbl name="alignAccFollowNode1">
    <dgm:fillClrLst meth="repeat">
      <a:schemeClr val="accent5">
        <a:alpha val="90000"/>
        <a:tint val="55000"/>
      </a:schemeClr>
    </dgm:fillClrLst>
    <dgm:linClrLst meth="repeat">
      <a:schemeClr val="accent5">
        <a:alpha val="90000"/>
        <a:tint val="55000"/>
      </a:schemeClr>
    </dgm:linClrLst>
    <dgm:effectClrLst/>
    <dgm:txLinClrLst/>
    <dgm:txFillClrLst meth="repeat">
      <a:schemeClr val="dk1"/>
    </dgm:txFillClrLst>
    <dgm:txEffectClrLst/>
  </dgm:styleLbl>
  <dgm:styleLbl name="bgAccFollowNode1">
    <dgm:fillClrLst meth="repeat">
      <a:schemeClr val="accent5">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a:tint val="50000"/>
      </a:schemeClr>
    </dgm:linClrLst>
    <dgm:effectClrLst/>
    <dgm:txLinClrLst/>
    <dgm:txFillClrLst meth="repeat">
      <a:schemeClr val="dk1"/>
    </dgm:txFillClrLst>
    <dgm:txEffectClrLst/>
  </dgm:styleLbl>
  <dgm:styleLbl name="bgShp">
    <dgm:fillClrLst meth="repeat">
      <a:schemeClr val="accent5">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55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4_3">
  <dgm:title val=""/>
  <dgm:desc val=""/>
  <dgm:catLst>
    <dgm:cat type="accent4" pri="11300"/>
  </dgm:catLst>
  <dgm:styleLbl name="node0">
    <dgm:fillClrLst meth="repeat">
      <a:schemeClr val="accent4">
        <a:shade val="80000"/>
      </a:schemeClr>
    </dgm:fillClrLst>
    <dgm:linClrLst meth="repeat">
      <a:schemeClr val="lt1"/>
    </dgm:linClrLst>
    <dgm:effectClrLst/>
    <dgm:txLinClrLst/>
    <dgm:txFillClrLst/>
    <dgm:txEffectClrLst/>
  </dgm:styleLbl>
  <dgm:styleLbl name="node1">
    <dgm:fillClrLst>
      <a:schemeClr val="accent4">
        <a:shade val="80000"/>
      </a:schemeClr>
      <a:schemeClr val="accent4">
        <a:tint val="70000"/>
      </a:schemeClr>
    </dgm:fillClrLst>
    <dgm:linClrLst meth="repeat">
      <a:schemeClr val="lt1"/>
    </dgm:linClrLst>
    <dgm:effectClrLst/>
    <dgm:txLinClrLst/>
    <dgm:txFillClrLst/>
    <dgm:txEffectClrLst/>
  </dgm:styleLbl>
  <dgm:styleLbl name="alignNode1">
    <dgm:fillClrLst>
      <a:schemeClr val="accent4">
        <a:shade val="80000"/>
      </a:schemeClr>
      <a:schemeClr val="accent4">
        <a:tint val="70000"/>
      </a:schemeClr>
    </dgm:fillClrLst>
    <dgm:linClrLst>
      <a:schemeClr val="accent4">
        <a:shade val="80000"/>
      </a:schemeClr>
      <a:schemeClr val="accent4">
        <a:tint val="70000"/>
      </a:schemeClr>
    </dgm:linClrLst>
    <dgm:effectClrLst/>
    <dgm:txLinClrLst/>
    <dgm:txFillClrLst/>
    <dgm:txEffectClrLst/>
  </dgm:styleLbl>
  <dgm:styleLbl name="lnNode1">
    <dgm:fillClrLst>
      <a:schemeClr val="accent4">
        <a:shade val="80000"/>
      </a:schemeClr>
      <a:schemeClr val="accent4">
        <a:tint val="70000"/>
      </a:schemeClr>
    </dgm:fillClrLst>
    <dgm:linClrLst meth="repeat">
      <a:schemeClr val="lt1"/>
    </dgm:linClrLst>
    <dgm:effectClrLst/>
    <dgm:txLinClrLst/>
    <dgm:txFillClrLst/>
    <dgm:txEffectClrLst/>
  </dgm:styleLbl>
  <dgm:styleLbl name="vennNode1">
    <dgm:fillClrLst>
      <a:schemeClr val="accent4">
        <a:shade val="80000"/>
        <a:alpha val="50000"/>
      </a:schemeClr>
      <a:schemeClr val="accent4">
        <a:tint val="70000"/>
        <a:alpha val="50000"/>
      </a:schemeClr>
    </dgm:fillClrLst>
    <dgm:linClrLst meth="repeat">
      <a:schemeClr val="lt1"/>
    </dgm:linClrLst>
    <dgm:effectClrLst/>
    <dgm:txLinClrLst/>
    <dgm:txFillClrLst/>
    <dgm:txEffectClrLst/>
  </dgm:styleLbl>
  <dgm:styleLbl name="node2">
    <dgm:fillClrLst>
      <a:schemeClr val="accent4">
        <a:tint val="99000"/>
      </a:schemeClr>
    </dgm:fillClrLst>
    <dgm:linClrLst meth="repeat">
      <a:schemeClr val="lt1"/>
    </dgm:linClrLst>
    <dgm:effectClrLst/>
    <dgm:txLinClrLst/>
    <dgm:txFillClrLst/>
    <dgm:txEffectClrLst/>
  </dgm:styleLbl>
  <dgm:styleLbl name="node3">
    <dgm:fillClrLst>
      <a:schemeClr val="accent4">
        <a:tint val="80000"/>
      </a:schemeClr>
    </dgm:fillClrLst>
    <dgm:linClrLst meth="repeat">
      <a:schemeClr val="lt1"/>
    </dgm:linClrLst>
    <dgm:effectClrLst/>
    <dgm:txLinClrLst/>
    <dgm:txFillClrLst/>
    <dgm:txEffectClrLst/>
  </dgm:styleLbl>
  <dgm:styleLbl name="node4">
    <dgm:fillClrLst>
      <a:schemeClr val="accent4">
        <a:tint val="70000"/>
      </a:schemeClr>
    </dgm:fillClrLst>
    <dgm:linClrLst meth="repeat">
      <a:schemeClr val="lt1"/>
    </dgm:linClrLst>
    <dgm:effectClrLst/>
    <dgm:txLinClrLst/>
    <dgm:txFillClrLst/>
    <dgm:txEffectClrLst/>
  </dgm:styleLbl>
  <dgm:styleLbl name="fgImgPlace1">
    <dgm:fillClrLst>
      <a:schemeClr val="accent4">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hade val="90000"/>
      </a:schemeClr>
      <a:schemeClr val="accent4">
        <a:tint val="70000"/>
      </a:schemeClr>
    </dgm:fillClrLst>
    <dgm:linClrLst>
      <a:schemeClr val="accent4">
        <a:shade val="90000"/>
      </a:schemeClr>
      <a:schemeClr val="accent4">
        <a:tint val="70000"/>
      </a:schemeClr>
    </dgm:linClrLst>
    <dgm:effectClrLst/>
    <dgm:txLinClrLst/>
    <dgm:txFillClrLst/>
    <dgm:txEffectClrLst/>
  </dgm:styleLbl>
  <dgm:styleLbl name="fgSibTrans2D1">
    <dgm:fillClrLst>
      <a:schemeClr val="accent4">
        <a:shade val="90000"/>
      </a:schemeClr>
      <a:schemeClr val="accent4">
        <a:tint val="70000"/>
      </a:schemeClr>
    </dgm:fillClrLst>
    <dgm:linClrLst>
      <a:schemeClr val="accent4">
        <a:shade val="90000"/>
      </a:schemeClr>
      <a:schemeClr val="accent4">
        <a:tint val="70000"/>
      </a:schemeClr>
    </dgm:linClrLst>
    <dgm:effectClrLst/>
    <dgm:txLinClrLst/>
    <dgm:txFillClrLst meth="repeat">
      <a:schemeClr val="lt1"/>
    </dgm:txFillClrLst>
    <dgm:txEffectClrLst/>
  </dgm:styleLbl>
  <dgm:styleLbl name="bgSibTrans2D1">
    <dgm:fillClrLst>
      <a:schemeClr val="accent4">
        <a:shade val="90000"/>
      </a:schemeClr>
      <a:schemeClr val="accent4">
        <a:tint val="70000"/>
      </a:schemeClr>
    </dgm:fillClrLst>
    <dgm:linClrLst>
      <a:schemeClr val="accent4">
        <a:shade val="90000"/>
      </a:schemeClr>
      <a:schemeClr val="accent4">
        <a:tint val="70000"/>
      </a:schemeClr>
    </dgm:linClrLst>
    <dgm:effectClrLst/>
    <dgm:txLinClrLst/>
    <dgm:txFillClrLst meth="repeat">
      <a:schemeClr val="lt1"/>
    </dgm:txFillClrLst>
    <dgm:txEffectClrLst/>
  </dgm:styleLbl>
  <dgm:styleLbl name="sibTrans1D1">
    <dgm:fillClrLst>
      <a:schemeClr val="accent4">
        <a:shade val="90000"/>
      </a:schemeClr>
      <a:schemeClr val="accent4">
        <a:tint val="70000"/>
      </a:schemeClr>
    </dgm:fillClrLst>
    <dgm:linClrLst>
      <a:schemeClr val="accent4">
        <a:shade val="90000"/>
      </a:schemeClr>
      <a:schemeClr val="accent4">
        <a:tint val="70000"/>
      </a:schemeClr>
    </dgm:linClrLst>
    <dgm:effectClrLst/>
    <dgm:txLinClrLst/>
    <dgm:txFillClrLst meth="repeat">
      <a:schemeClr val="tx1"/>
    </dgm:txFillClrLst>
    <dgm:txEffectClrLst/>
  </dgm:styleLbl>
  <dgm:styleLbl name="callout">
    <dgm:fillClrLst meth="repeat">
      <a:schemeClr val="accent4"/>
    </dgm:fillClrLst>
    <dgm:linClrLst meth="repeat">
      <a:schemeClr val="accent4"/>
    </dgm:linClrLst>
    <dgm:effectClrLst/>
    <dgm:txLinClrLst/>
    <dgm:txFillClrLst meth="repeat">
      <a:schemeClr val="tx1"/>
    </dgm:txFillClrLst>
    <dgm:txEffectClrLst/>
  </dgm:styleLbl>
  <dgm:styleLbl name="asst0">
    <dgm:fillClrLst meth="repeat">
      <a:schemeClr val="accent4">
        <a:shade val="80000"/>
      </a:schemeClr>
    </dgm:fillClrLst>
    <dgm:linClrLst meth="repeat">
      <a:schemeClr val="lt1"/>
    </dgm:linClrLst>
    <dgm:effectClrLst/>
    <dgm:txLinClrLst/>
    <dgm:txFillClrLst/>
    <dgm:txEffectClrLst/>
  </dgm:styleLbl>
  <dgm:styleLbl name="asst1">
    <dgm:fillClrLst meth="repeat">
      <a:schemeClr val="accent4">
        <a:shade val="80000"/>
      </a:schemeClr>
    </dgm:fillClrLst>
    <dgm:linClrLst meth="repeat">
      <a:schemeClr val="lt1"/>
    </dgm:linClrLst>
    <dgm:effectClrLst/>
    <dgm:txLinClrLst/>
    <dgm:txFillClrLst/>
    <dgm:txEffectClrLst/>
  </dgm:styleLbl>
  <dgm:styleLbl name="asst2">
    <dgm:fillClrLst>
      <a:schemeClr val="accent4">
        <a:tint val="99000"/>
      </a:schemeClr>
    </dgm:fillClrLst>
    <dgm:linClrLst meth="repeat">
      <a:schemeClr val="lt1"/>
    </dgm:linClrLst>
    <dgm:effectClrLst/>
    <dgm:txLinClrLst/>
    <dgm:txFillClrLst/>
    <dgm:txEffectClrLst/>
  </dgm:styleLbl>
  <dgm:styleLbl name="asst3">
    <dgm:fillClrLst>
      <a:schemeClr val="accent4">
        <a:tint val="80000"/>
      </a:schemeClr>
    </dgm:fillClrLst>
    <dgm:linClrLst meth="repeat">
      <a:schemeClr val="lt1"/>
    </dgm:linClrLst>
    <dgm:effectClrLst/>
    <dgm:txLinClrLst/>
    <dgm:txFillClrLst/>
    <dgm:txEffectClrLst/>
  </dgm:styleLbl>
  <dgm:styleLbl name="asst4">
    <dgm:fillClrLst>
      <a:schemeClr val="accent4">
        <a:tint val="70000"/>
      </a:schemeClr>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a:tint val="90000"/>
      </a:schemeClr>
    </dgm:fillClrLst>
    <dgm:linClrLst meth="repeat">
      <a:schemeClr val="accent4">
        <a:tint val="90000"/>
      </a:schemeClr>
    </dgm:linClrLst>
    <dgm:effectClrLst/>
    <dgm:txLinClrLst/>
    <dgm:txFillClrLst/>
    <dgm:txEffectClrLst/>
  </dgm:styleLbl>
  <dgm:styleLbl name="parChTrans2D3">
    <dgm:fillClrLst meth="repeat">
      <a:schemeClr val="accent4">
        <a:tint val="70000"/>
      </a:schemeClr>
    </dgm:fillClrLst>
    <dgm:linClrLst meth="repeat">
      <a:schemeClr val="accent4">
        <a:tint val="70000"/>
      </a:schemeClr>
    </dgm:linClrLst>
    <dgm:effectClrLst/>
    <dgm:txLinClrLst/>
    <dgm:txFillClrLst/>
    <dgm:txEffectClrLst/>
  </dgm:styleLbl>
  <dgm:styleLbl name="parChTrans2D4">
    <dgm:fillClrLst meth="repeat">
      <a:schemeClr val="accent4">
        <a:tint val="50000"/>
      </a:schemeClr>
    </dgm:fillClrLst>
    <dgm:linClrLst meth="repeat">
      <a:schemeClr val="accent4">
        <a:tint val="50000"/>
      </a:schemeClr>
    </dgm:linClrLst>
    <dgm:effectClrLst/>
    <dgm:txLinClrLst/>
    <dgm:txFillClrLst meth="repeat">
      <a:schemeClr val="lt1"/>
    </dgm:txFillClrLst>
    <dgm:txEffectClrLst/>
  </dgm:styleLbl>
  <dgm:styleLbl name="parChTrans1D1">
    <dgm:fillClrLst meth="repeat">
      <a:schemeClr val="accent4">
        <a:shade val="80000"/>
      </a:schemeClr>
    </dgm:fillClrLst>
    <dgm:linClrLst meth="repeat">
      <a:schemeClr val="accent4">
        <a:shade val="80000"/>
      </a:schemeClr>
    </dgm:linClrLst>
    <dgm:effectClrLst/>
    <dgm:txLinClrLst/>
    <dgm:txFillClrLst meth="repeat">
      <a:schemeClr val="tx1"/>
    </dgm:txFillClrLst>
    <dgm:txEffectClrLst/>
  </dgm:styleLbl>
  <dgm:styleLbl name="parChTrans1D2">
    <dgm:fillClrLst meth="repeat">
      <a:schemeClr val="accent4">
        <a:tint val="99000"/>
      </a:schemeClr>
    </dgm:fillClrLst>
    <dgm:linClrLst meth="repeat">
      <a:schemeClr val="accent4">
        <a:tint val="99000"/>
      </a:schemeClr>
    </dgm:linClrLst>
    <dgm:effectClrLst/>
    <dgm:txLinClrLst/>
    <dgm:txFillClrLst meth="repeat">
      <a:schemeClr val="tx1"/>
    </dgm:txFillClrLst>
    <dgm:txEffectClrLst/>
  </dgm:styleLbl>
  <dgm:styleLbl name="parChTrans1D3">
    <dgm:fillClrLst meth="repeat">
      <a:schemeClr val="accent4">
        <a:tint val="80000"/>
      </a:schemeClr>
    </dgm:fillClrLst>
    <dgm:linClrLst meth="repeat">
      <a:schemeClr val="accent4">
        <a:tint val="80000"/>
      </a:schemeClr>
    </dgm:linClrLst>
    <dgm:effectClrLst/>
    <dgm:txLinClrLst/>
    <dgm:txFillClrLst meth="repeat">
      <a:schemeClr val="tx1"/>
    </dgm:txFillClrLst>
    <dgm:txEffectClrLst/>
  </dgm:styleLbl>
  <dgm:styleLbl name="parChTrans1D4">
    <dgm:fillClrLst meth="repeat">
      <a:schemeClr val="accent4">
        <a:tint val="70000"/>
      </a:schemeClr>
    </dgm:fillClrLst>
    <dgm:linClrLst meth="repeat">
      <a:schemeClr val="accent4">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hade val="80000"/>
      </a:schemeClr>
      <a:schemeClr val="accent4">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hade val="80000"/>
      </a:schemeClr>
      <a:schemeClr val="accent4">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hade val="80000"/>
      </a:schemeClr>
      <a:schemeClr val="accent4">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hade val="80000"/>
      </a:schemeClr>
      <a:schemeClr val="accent4">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4">
        <a:shade val="80000"/>
      </a:schemeClr>
      <a:schemeClr val="accent4">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a:tint val="70000"/>
      </a:schemeClr>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D5B75BA-65FC-4EC8-A265-13EDCBC4C3FB}" type="doc">
      <dgm:prSet loTypeId="urn:microsoft.com/office/officeart/2016/7/layout/RepeatingBendingProcessNew" loCatId="process" qsTypeId="urn:microsoft.com/office/officeart/2005/8/quickstyle/3d1" qsCatId="3D" csTypeId="urn:microsoft.com/office/officeart/2005/8/colors/accent2_4" csCatId="accent2" phldr="1"/>
      <dgm:spPr/>
      <dgm:t>
        <a:bodyPr/>
        <a:lstStyle/>
        <a:p>
          <a:endParaRPr lang="en-GB"/>
        </a:p>
      </dgm:t>
    </dgm:pt>
    <dgm:pt modelId="{D72C8E08-7582-4C48-8186-23781743A755}">
      <dgm:prSet phldrT="[Text]" phldr="0"/>
      <dgm:spPr/>
      <dgm:t>
        <a:bodyPr/>
        <a:lstStyle/>
        <a:p>
          <a:pPr rtl="0"/>
          <a:r>
            <a:rPr lang="en-GB">
              <a:latin typeface="Aptos Display" panose="020F0302020204030204"/>
            </a:rPr>
            <a:t>JOB ANALYSIS </a:t>
          </a:r>
          <a:endParaRPr lang="en-GB"/>
        </a:p>
      </dgm:t>
    </dgm:pt>
    <dgm:pt modelId="{7908F647-6DDD-416D-81C5-539DA3069DE5}" type="parTrans" cxnId="{09C8ED3C-DB46-4F84-9A88-D0E3B1EFD928}">
      <dgm:prSet/>
      <dgm:spPr/>
      <dgm:t>
        <a:bodyPr/>
        <a:lstStyle/>
        <a:p>
          <a:endParaRPr lang="en-GB"/>
        </a:p>
      </dgm:t>
    </dgm:pt>
    <dgm:pt modelId="{FC5475FB-6E06-49D2-B073-50E6732C0790}" type="sibTrans" cxnId="{09C8ED3C-DB46-4F84-9A88-D0E3B1EFD928}">
      <dgm:prSet/>
      <dgm:spPr/>
      <dgm:t>
        <a:bodyPr/>
        <a:lstStyle/>
        <a:p>
          <a:endParaRPr lang="en-GB"/>
        </a:p>
      </dgm:t>
    </dgm:pt>
    <dgm:pt modelId="{BA811E6C-16A3-428D-90B1-99B1A338A528}">
      <dgm:prSet phldrT="[Text]" phldr="0"/>
      <dgm:spPr/>
      <dgm:t>
        <a:bodyPr/>
        <a:lstStyle/>
        <a:p>
          <a:pPr rtl="0"/>
          <a:r>
            <a:rPr lang="en-GB">
              <a:latin typeface="Aptos Display" panose="020F0302020204030204"/>
            </a:rPr>
            <a:t>JOB DESCRIPTION </a:t>
          </a:r>
          <a:endParaRPr lang="en-GB"/>
        </a:p>
      </dgm:t>
    </dgm:pt>
    <dgm:pt modelId="{1A67A132-E519-4506-A300-4EE3861060F3}" type="parTrans" cxnId="{95D86F4B-AD56-41E4-9657-D431913A958C}">
      <dgm:prSet/>
      <dgm:spPr/>
      <dgm:t>
        <a:bodyPr/>
        <a:lstStyle/>
        <a:p>
          <a:endParaRPr lang="en-GB"/>
        </a:p>
      </dgm:t>
    </dgm:pt>
    <dgm:pt modelId="{6C892412-DB94-434D-8F25-F588D965682C}" type="sibTrans" cxnId="{95D86F4B-AD56-41E4-9657-D431913A958C}">
      <dgm:prSet/>
      <dgm:spPr/>
      <dgm:t>
        <a:bodyPr/>
        <a:lstStyle/>
        <a:p>
          <a:endParaRPr lang="en-GB"/>
        </a:p>
      </dgm:t>
    </dgm:pt>
    <dgm:pt modelId="{1B345AE9-A746-401E-A36D-A0F844CC8657}">
      <dgm:prSet phldrT="[Text]" phldr="0"/>
      <dgm:spPr/>
      <dgm:t>
        <a:bodyPr/>
        <a:lstStyle/>
        <a:p>
          <a:pPr rtl="0"/>
          <a:r>
            <a:rPr lang="en-GB">
              <a:latin typeface="Aptos Display" panose="020F0302020204030204"/>
            </a:rPr>
            <a:t>PERSON SPECIFICATION </a:t>
          </a:r>
          <a:endParaRPr lang="en-GB"/>
        </a:p>
      </dgm:t>
    </dgm:pt>
    <dgm:pt modelId="{1B73EE2D-EC3B-4D3A-BA67-748C4FC95567}" type="parTrans" cxnId="{5E129516-9046-4BF0-AF1C-A607CB43178A}">
      <dgm:prSet/>
      <dgm:spPr/>
      <dgm:t>
        <a:bodyPr/>
        <a:lstStyle/>
        <a:p>
          <a:endParaRPr lang="en-GB"/>
        </a:p>
      </dgm:t>
    </dgm:pt>
    <dgm:pt modelId="{A5E2E44D-BB54-40AE-B5BF-0543DFEB4CAE}" type="sibTrans" cxnId="{5E129516-9046-4BF0-AF1C-A607CB43178A}">
      <dgm:prSet/>
      <dgm:spPr/>
      <dgm:t>
        <a:bodyPr/>
        <a:lstStyle/>
        <a:p>
          <a:endParaRPr lang="en-GB"/>
        </a:p>
      </dgm:t>
    </dgm:pt>
    <dgm:pt modelId="{10025CB0-59BF-4CA0-9AB3-43DBE49FEAC2}">
      <dgm:prSet phldrT="[Text]" phldr="0"/>
      <dgm:spPr/>
      <dgm:t>
        <a:bodyPr/>
        <a:lstStyle/>
        <a:p>
          <a:pPr rtl="0"/>
          <a:r>
            <a:rPr lang="en-GB">
              <a:latin typeface="Aptos Display" panose="020F0302020204030204"/>
            </a:rPr>
            <a:t>ADVERTISMENT </a:t>
          </a:r>
          <a:endParaRPr lang="en-GB"/>
        </a:p>
      </dgm:t>
    </dgm:pt>
    <dgm:pt modelId="{20216CE2-2591-4C8D-A73E-BE8D857746B4}" type="parTrans" cxnId="{91FBCCFC-2887-4210-A259-A8FB268D26AA}">
      <dgm:prSet/>
      <dgm:spPr/>
      <dgm:t>
        <a:bodyPr/>
        <a:lstStyle/>
        <a:p>
          <a:endParaRPr lang="en-GB"/>
        </a:p>
      </dgm:t>
    </dgm:pt>
    <dgm:pt modelId="{C2E606C2-858A-4DEA-B208-3A2C4F1011FA}" type="sibTrans" cxnId="{91FBCCFC-2887-4210-A259-A8FB268D26AA}">
      <dgm:prSet/>
      <dgm:spPr/>
      <dgm:t>
        <a:bodyPr/>
        <a:lstStyle/>
        <a:p>
          <a:endParaRPr lang="en-GB"/>
        </a:p>
      </dgm:t>
    </dgm:pt>
    <dgm:pt modelId="{7F7C1690-CEBF-4D01-96F7-A54358A2CF1B}">
      <dgm:prSet phldrT="[Text]" phldr="0"/>
      <dgm:spPr/>
      <dgm:t>
        <a:bodyPr/>
        <a:lstStyle/>
        <a:p>
          <a:pPr rtl="0"/>
          <a:r>
            <a:rPr lang="en-GB">
              <a:latin typeface="Aptos Display" panose="020F0302020204030204"/>
            </a:rPr>
            <a:t>INTERVIEW </a:t>
          </a:r>
          <a:endParaRPr lang="en-GB"/>
        </a:p>
      </dgm:t>
    </dgm:pt>
    <dgm:pt modelId="{7CB123BC-DF8B-4940-AA80-6459B933104B}" type="parTrans" cxnId="{A60B3361-82E9-4252-A278-029820DD5AB0}">
      <dgm:prSet/>
      <dgm:spPr/>
      <dgm:t>
        <a:bodyPr/>
        <a:lstStyle/>
        <a:p>
          <a:endParaRPr lang="en-GB"/>
        </a:p>
      </dgm:t>
    </dgm:pt>
    <dgm:pt modelId="{CC42C7A5-FF0C-4216-891E-AAD21D60D6C8}" type="sibTrans" cxnId="{A60B3361-82E9-4252-A278-029820DD5AB0}">
      <dgm:prSet/>
      <dgm:spPr/>
      <dgm:t>
        <a:bodyPr/>
        <a:lstStyle/>
        <a:p>
          <a:endParaRPr lang="en-GB"/>
        </a:p>
      </dgm:t>
    </dgm:pt>
    <dgm:pt modelId="{BA134B47-F8A0-4081-ADB1-BACC2F9C7448}">
      <dgm:prSet phldrT="[Text]" phldr="0"/>
      <dgm:spPr/>
      <dgm:t>
        <a:bodyPr/>
        <a:lstStyle/>
        <a:p>
          <a:pPr rtl="0"/>
          <a:r>
            <a:rPr lang="en-GB" dirty="0">
              <a:latin typeface="Aptos Display" panose="020F0302020204030204"/>
            </a:rPr>
            <a:t>THREE DIFFERENT TYPES ON INTERVIEW </a:t>
          </a:r>
          <a:endParaRPr lang="en-GB" dirty="0"/>
        </a:p>
      </dgm:t>
    </dgm:pt>
    <dgm:pt modelId="{92EA7444-B6CE-470B-B8B8-6248ECD524A3}" type="parTrans" cxnId="{CE43CA8F-F6FB-4A56-B847-536943F7AD2F}">
      <dgm:prSet/>
      <dgm:spPr/>
      <dgm:t>
        <a:bodyPr/>
        <a:lstStyle/>
        <a:p>
          <a:endParaRPr lang="en-GB"/>
        </a:p>
      </dgm:t>
    </dgm:pt>
    <dgm:pt modelId="{52C9F75C-1FEB-494B-B89D-209DD7F29335}" type="sibTrans" cxnId="{CE43CA8F-F6FB-4A56-B847-536943F7AD2F}">
      <dgm:prSet/>
      <dgm:spPr/>
      <dgm:t>
        <a:bodyPr/>
        <a:lstStyle/>
        <a:p>
          <a:endParaRPr lang="en-GB"/>
        </a:p>
      </dgm:t>
    </dgm:pt>
    <dgm:pt modelId="{BDE77F8A-3063-4163-AE89-BCA1294C86F1}">
      <dgm:prSet phldrT="[Text]" phldr="0"/>
      <dgm:spPr/>
      <dgm:t>
        <a:bodyPr/>
        <a:lstStyle/>
        <a:p>
          <a:pPr rtl="0"/>
          <a:r>
            <a:rPr lang="en-GB" dirty="0">
              <a:latin typeface="Aptos Display" panose="020F0302020204030204"/>
            </a:rPr>
            <a:t>CONCLUSION AND RECOMMENDATIONS </a:t>
          </a:r>
          <a:endParaRPr lang="en-GB" dirty="0"/>
        </a:p>
      </dgm:t>
    </dgm:pt>
    <dgm:pt modelId="{6D89EA27-1CE8-43C4-88FB-07589E0655AF}" type="parTrans" cxnId="{29723721-AA4E-4E4B-BF25-F59AB1FAEF04}">
      <dgm:prSet/>
      <dgm:spPr/>
      <dgm:t>
        <a:bodyPr/>
        <a:lstStyle/>
        <a:p>
          <a:endParaRPr lang="en-GB"/>
        </a:p>
      </dgm:t>
    </dgm:pt>
    <dgm:pt modelId="{EB67E0B0-C070-4EA6-81CB-C959C9EB7A64}" type="sibTrans" cxnId="{29723721-AA4E-4E4B-BF25-F59AB1FAEF04}">
      <dgm:prSet/>
      <dgm:spPr/>
      <dgm:t>
        <a:bodyPr/>
        <a:lstStyle/>
        <a:p>
          <a:endParaRPr lang="en-GB"/>
        </a:p>
      </dgm:t>
    </dgm:pt>
    <dgm:pt modelId="{07924DE9-6178-49A2-A0F2-2459E1C5AE94}">
      <dgm:prSet phldrT="[Text]" phldr="0"/>
      <dgm:spPr/>
      <dgm:t>
        <a:bodyPr/>
        <a:lstStyle/>
        <a:p>
          <a:pPr rtl="0"/>
          <a:r>
            <a:rPr lang="en-GB" dirty="0">
              <a:latin typeface="Aptos Display" panose="020F0302020204030204"/>
            </a:rPr>
            <a:t>STRENGH AND CHALLENGES OF THOSE INTERVIEWS </a:t>
          </a:r>
        </a:p>
      </dgm:t>
    </dgm:pt>
    <dgm:pt modelId="{D364D710-16C0-4E08-9771-48815A85ADCE}" type="parTrans" cxnId="{25C20DE9-F00F-43C2-B29E-7F38B0A673F9}">
      <dgm:prSet/>
      <dgm:spPr/>
    </dgm:pt>
    <dgm:pt modelId="{D91087A3-D868-4AD0-8A15-90F643BD31F1}" type="sibTrans" cxnId="{25C20DE9-F00F-43C2-B29E-7F38B0A673F9}">
      <dgm:prSet/>
      <dgm:spPr/>
      <dgm:t>
        <a:bodyPr/>
        <a:lstStyle/>
        <a:p>
          <a:endParaRPr lang="en-US"/>
        </a:p>
        <a:p>
          <a:endParaRPr lang="en-GB"/>
        </a:p>
      </dgm:t>
    </dgm:pt>
    <dgm:pt modelId="{96920AE2-CEE4-42D3-9B9E-52420A4CE60F}" type="pres">
      <dgm:prSet presAssocID="{0D5B75BA-65FC-4EC8-A265-13EDCBC4C3FB}" presName="Name0" presStyleCnt="0">
        <dgm:presLayoutVars>
          <dgm:dir/>
          <dgm:resizeHandles val="exact"/>
        </dgm:presLayoutVars>
      </dgm:prSet>
      <dgm:spPr/>
    </dgm:pt>
    <dgm:pt modelId="{5F1BC803-BA38-495D-9BFC-586FBC0A7799}" type="pres">
      <dgm:prSet presAssocID="{D72C8E08-7582-4C48-8186-23781743A755}" presName="node" presStyleLbl="node1" presStyleIdx="0" presStyleCnt="8">
        <dgm:presLayoutVars>
          <dgm:bulletEnabled val="1"/>
        </dgm:presLayoutVars>
      </dgm:prSet>
      <dgm:spPr/>
    </dgm:pt>
    <dgm:pt modelId="{5AFEA262-5108-437F-8334-8647D42D3839}" type="pres">
      <dgm:prSet presAssocID="{FC5475FB-6E06-49D2-B073-50E6732C0790}" presName="sibTrans" presStyleLbl="sibTrans1D1" presStyleIdx="0" presStyleCnt="7"/>
      <dgm:spPr/>
    </dgm:pt>
    <dgm:pt modelId="{4BFA74D4-367B-4EF0-A1CD-7C0CE816156F}" type="pres">
      <dgm:prSet presAssocID="{FC5475FB-6E06-49D2-B073-50E6732C0790}" presName="connectorText" presStyleLbl="sibTrans1D1" presStyleIdx="0" presStyleCnt="7"/>
      <dgm:spPr/>
    </dgm:pt>
    <dgm:pt modelId="{049ECE2A-40B5-424E-B99E-793B4EC891AE}" type="pres">
      <dgm:prSet presAssocID="{BA811E6C-16A3-428D-90B1-99B1A338A528}" presName="node" presStyleLbl="node1" presStyleIdx="1" presStyleCnt="8">
        <dgm:presLayoutVars>
          <dgm:bulletEnabled val="1"/>
        </dgm:presLayoutVars>
      </dgm:prSet>
      <dgm:spPr/>
    </dgm:pt>
    <dgm:pt modelId="{1E45B231-180C-453C-B760-7C2B81AB38DB}" type="pres">
      <dgm:prSet presAssocID="{6C892412-DB94-434D-8F25-F588D965682C}" presName="sibTrans" presStyleLbl="sibTrans1D1" presStyleIdx="1" presStyleCnt="7"/>
      <dgm:spPr/>
    </dgm:pt>
    <dgm:pt modelId="{73A03FD7-A22D-4F5D-8CC0-FBD4BEEA1AD9}" type="pres">
      <dgm:prSet presAssocID="{6C892412-DB94-434D-8F25-F588D965682C}" presName="connectorText" presStyleLbl="sibTrans1D1" presStyleIdx="1" presStyleCnt="7"/>
      <dgm:spPr/>
    </dgm:pt>
    <dgm:pt modelId="{4EBF3370-637B-4877-9EBD-E89CA04C1F12}" type="pres">
      <dgm:prSet presAssocID="{1B345AE9-A746-401E-A36D-A0F844CC8657}" presName="node" presStyleLbl="node1" presStyleIdx="2" presStyleCnt="8">
        <dgm:presLayoutVars>
          <dgm:bulletEnabled val="1"/>
        </dgm:presLayoutVars>
      </dgm:prSet>
      <dgm:spPr/>
    </dgm:pt>
    <dgm:pt modelId="{B82E73FF-C9C7-4DD7-A037-57913983F403}" type="pres">
      <dgm:prSet presAssocID="{A5E2E44D-BB54-40AE-B5BF-0543DFEB4CAE}" presName="sibTrans" presStyleLbl="sibTrans1D1" presStyleIdx="2" presStyleCnt="7"/>
      <dgm:spPr/>
    </dgm:pt>
    <dgm:pt modelId="{53EC996C-1484-4601-B406-E890E29DE2A7}" type="pres">
      <dgm:prSet presAssocID="{A5E2E44D-BB54-40AE-B5BF-0543DFEB4CAE}" presName="connectorText" presStyleLbl="sibTrans1D1" presStyleIdx="2" presStyleCnt="7"/>
      <dgm:spPr/>
    </dgm:pt>
    <dgm:pt modelId="{D5C7D8B5-CB31-4F9A-B758-1C1E649D8C59}" type="pres">
      <dgm:prSet presAssocID="{10025CB0-59BF-4CA0-9AB3-43DBE49FEAC2}" presName="node" presStyleLbl="node1" presStyleIdx="3" presStyleCnt="8">
        <dgm:presLayoutVars>
          <dgm:bulletEnabled val="1"/>
        </dgm:presLayoutVars>
      </dgm:prSet>
      <dgm:spPr/>
    </dgm:pt>
    <dgm:pt modelId="{D2A97E3D-9E2A-4B53-835E-7B4760E18DA6}" type="pres">
      <dgm:prSet presAssocID="{C2E606C2-858A-4DEA-B208-3A2C4F1011FA}" presName="sibTrans" presStyleLbl="sibTrans1D1" presStyleIdx="3" presStyleCnt="7"/>
      <dgm:spPr/>
    </dgm:pt>
    <dgm:pt modelId="{8CC11D2C-5D23-40F2-BD7D-B40B8722D59C}" type="pres">
      <dgm:prSet presAssocID="{C2E606C2-858A-4DEA-B208-3A2C4F1011FA}" presName="connectorText" presStyleLbl="sibTrans1D1" presStyleIdx="3" presStyleCnt="7"/>
      <dgm:spPr/>
    </dgm:pt>
    <dgm:pt modelId="{380EC253-13AB-4426-BC6F-7892936B6A43}" type="pres">
      <dgm:prSet presAssocID="{7F7C1690-CEBF-4D01-96F7-A54358A2CF1B}" presName="node" presStyleLbl="node1" presStyleIdx="4" presStyleCnt="8">
        <dgm:presLayoutVars>
          <dgm:bulletEnabled val="1"/>
        </dgm:presLayoutVars>
      </dgm:prSet>
      <dgm:spPr/>
    </dgm:pt>
    <dgm:pt modelId="{8C3EB9D1-108F-457D-B46B-668AE208DF6D}" type="pres">
      <dgm:prSet presAssocID="{CC42C7A5-FF0C-4216-891E-AAD21D60D6C8}" presName="sibTrans" presStyleLbl="sibTrans1D1" presStyleIdx="4" presStyleCnt="7"/>
      <dgm:spPr/>
    </dgm:pt>
    <dgm:pt modelId="{FA18F215-68A9-444E-8F9F-E65F07B54DE0}" type="pres">
      <dgm:prSet presAssocID="{CC42C7A5-FF0C-4216-891E-AAD21D60D6C8}" presName="connectorText" presStyleLbl="sibTrans1D1" presStyleIdx="4" presStyleCnt="7"/>
      <dgm:spPr/>
    </dgm:pt>
    <dgm:pt modelId="{B5EE4EAD-7B49-41B2-A12C-412A712AE72C}" type="pres">
      <dgm:prSet presAssocID="{BA134B47-F8A0-4081-ADB1-BACC2F9C7448}" presName="node" presStyleLbl="node1" presStyleIdx="5" presStyleCnt="8">
        <dgm:presLayoutVars>
          <dgm:bulletEnabled val="1"/>
        </dgm:presLayoutVars>
      </dgm:prSet>
      <dgm:spPr/>
    </dgm:pt>
    <dgm:pt modelId="{F8125094-B070-4F76-B61E-FC916C71578A}" type="pres">
      <dgm:prSet presAssocID="{52C9F75C-1FEB-494B-B89D-209DD7F29335}" presName="sibTrans" presStyleLbl="sibTrans1D1" presStyleIdx="5" presStyleCnt="7"/>
      <dgm:spPr/>
    </dgm:pt>
    <dgm:pt modelId="{0B66463E-3C2C-4DD6-9E95-478A9C0A1267}" type="pres">
      <dgm:prSet presAssocID="{52C9F75C-1FEB-494B-B89D-209DD7F29335}" presName="connectorText" presStyleLbl="sibTrans1D1" presStyleIdx="5" presStyleCnt="7"/>
      <dgm:spPr/>
    </dgm:pt>
    <dgm:pt modelId="{ECA0CFED-402E-40D2-B3BD-B4314D1546D8}" type="pres">
      <dgm:prSet presAssocID="{07924DE9-6178-49A2-A0F2-2459E1C5AE94}" presName="node" presStyleLbl="node1" presStyleIdx="6" presStyleCnt="8">
        <dgm:presLayoutVars>
          <dgm:bulletEnabled val="1"/>
        </dgm:presLayoutVars>
      </dgm:prSet>
      <dgm:spPr/>
    </dgm:pt>
    <dgm:pt modelId="{CD606897-2155-4629-B40E-57AABFCB0349}" type="pres">
      <dgm:prSet presAssocID="{D91087A3-D868-4AD0-8A15-90F643BD31F1}" presName="sibTrans" presStyleLbl="sibTrans1D1" presStyleIdx="6" presStyleCnt="7"/>
      <dgm:spPr/>
    </dgm:pt>
    <dgm:pt modelId="{CE17FE19-4567-4013-A1CA-28E1B786CD68}" type="pres">
      <dgm:prSet presAssocID="{D91087A3-D868-4AD0-8A15-90F643BD31F1}" presName="connectorText" presStyleLbl="sibTrans1D1" presStyleIdx="6" presStyleCnt="7"/>
      <dgm:spPr/>
    </dgm:pt>
    <dgm:pt modelId="{74388637-CE31-49AA-AC2E-9EC8A8C1B101}" type="pres">
      <dgm:prSet presAssocID="{BDE77F8A-3063-4163-AE89-BCA1294C86F1}" presName="node" presStyleLbl="node1" presStyleIdx="7" presStyleCnt="8">
        <dgm:presLayoutVars>
          <dgm:bulletEnabled val="1"/>
        </dgm:presLayoutVars>
      </dgm:prSet>
      <dgm:spPr/>
    </dgm:pt>
  </dgm:ptLst>
  <dgm:cxnLst>
    <dgm:cxn modelId="{00B1BF03-F737-4DA1-B0F4-C86D4D5F8C0B}" type="presOf" srcId="{D91087A3-D868-4AD0-8A15-90F643BD31F1}" destId="{CD606897-2155-4629-B40E-57AABFCB0349}" srcOrd="0" destOrd="0" presId="urn:microsoft.com/office/officeart/2016/7/layout/RepeatingBendingProcessNew"/>
    <dgm:cxn modelId="{1EFE6505-CF01-48E0-8F7B-9995DE1915C1}" type="presOf" srcId="{52C9F75C-1FEB-494B-B89D-209DD7F29335}" destId="{0B66463E-3C2C-4DD6-9E95-478A9C0A1267}" srcOrd="1" destOrd="0" presId="urn:microsoft.com/office/officeart/2016/7/layout/RepeatingBendingProcessNew"/>
    <dgm:cxn modelId="{D9A74606-FF2E-40D1-BEC2-612D8912D2D6}" type="presOf" srcId="{C2E606C2-858A-4DEA-B208-3A2C4F1011FA}" destId="{D2A97E3D-9E2A-4B53-835E-7B4760E18DA6}" srcOrd="0" destOrd="0" presId="urn:microsoft.com/office/officeart/2016/7/layout/RepeatingBendingProcessNew"/>
    <dgm:cxn modelId="{E9BCDE09-0316-47B9-834A-4E6D6D40673B}" type="presOf" srcId="{6C892412-DB94-434D-8F25-F588D965682C}" destId="{1E45B231-180C-453C-B760-7C2B81AB38DB}" srcOrd="0" destOrd="0" presId="urn:microsoft.com/office/officeart/2016/7/layout/RepeatingBendingProcessNew"/>
    <dgm:cxn modelId="{5E129516-9046-4BF0-AF1C-A607CB43178A}" srcId="{0D5B75BA-65FC-4EC8-A265-13EDCBC4C3FB}" destId="{1B345AE9-A746-401E-A36D-A0F844CC8657}" srcOrd="2" destOrd="0" parTransId="{1B73EE2D-EC3B-4D3A-BA67-748C4FC95567}" sibTransId="{A5E2E44D-BB54-40AE-B5BF-0543DFEB4CAE}"/>
    <dgm:cxn modelId="{29723721-AA4E-4E4B-BF25-F59AB1FAEF04}" srcId="{0D5B75BA-65FC-4EC8-A265-13EDCBC4C3FB}" destId="{BDE77F8A-3063-4163-AE89-BCA1294C86F1}" srcOrd="7" destOrd="0" parTransId="{6D89EA27-1CE8-43C4-88FB-07589E0655AF}" sibTransId="{EB67E0B0-C070-4EA6-81CB-C959C9EB7A64}"/>
    <dgm:cxn modelId="{09C8ED3C-DB46-4F84-9A88-D0E3B1EFD928}" srcId="{0D5B75BA-65FC-4EC8-A265-13EDCBC4C3FB}" destId="{D72C8E08-7582-4C48-8186-23781743A755}" srcOrd="0" destOrd="0" parTransId="{7908F647-6DDD-416D-81C5-539DA3069DE5}" sibTransId="{FC5475FB-6E06-49D2-B073-50E6732C0790}"/>
    <dgm:cxn modelId="{A60B3361-82E9-4252-A278-029820DD5AB0}" srcId="{0D5B75BA-65FC-4EC8-A265-13EDCBC4C3FB}" destId="{7F7C1690-CEBF-4D01-96F7-A54358A2CF1B}" srcOrd="4" destOrd="0" parTransId="{7CB123BC-DF8B-4940-AA80-6459B933104B}" sibTransId="{CC42C7A5-FF0C-4216-891E-AAD21D60D6C8}"/>
    <dgm:cxn modelId="{8D244E43-BE48-4354-8506-50BE8D794F72}" type="presOf" srcId="{BA134B47-F8A0-4081-ADB1-BACC2F9C7448}" destId="{B5EE4EAD-7B49-41B2-A12C-412A712AE72C}" srcOrd="0" destOrd="0" presId="urn:microsoft.com/office/officeart/2016/7/layout/RepeatingBendingProcessNew"/>
    <dgm:cxn modelId="{28219043-384A-4D7C-B24D-65F305AA319B}" type="presOf" srcId="{52C9F75C-1FEB-494B-B89D-209DD7F29335}" destId="{F8125094-B070-4F76-B61E-FC916C71578A}" srcOrd="0" destOrd="0" presId="urn:microsoft.com/office/officeart/2016/7/layout/RepeatingBendingProcessNew"/>
    <dgm:cxn modelId="{95D86F4B-AD56-41E4-9657-D431913A958C}" srcId="{0D5B75BA-65FC-4EC8-A265-13EDCBC4C3FB}" destId="{BA811E6C-16A3-428D-90B1-99B1A338A528}" srcOrd="1" destOrd="0" parTransId="{1A67A132-E519-4506-A300-4EE3861060F3}" sibTransId="{6C892412-DB94-434D-8F25-F588D965682C}"/>
    <dgm:cxn modelId="{2E6D9671-4C7F-4FB0-973D-465CDB3ECBBF}" type="presOf" srcId="{BDE77F8A-3063-4163-AE89-BCA1294C86F1}" destId="{74388637-CE31-49AA-AC2E-9EC8A8C1B101}" srcOrd="0" destOrd="0" presId="urn:microsoft.com/office/officeart/2016/7/layout/RepeatingBendingProcessNew"/>
    <dgm:cxn modelId="{EA18217C-A35B-4C74-AC1D-698B3E2E25B6}" type="presOf" srcId="{0D5B75BA-65FC-4EC8-A265-13EDCBC4C3FB}" destId="{96920AE2-CEE4-42D3-9B9E-52420A4CE60F}" srcOrd="0" destOrd="0" presId="urn:microsoft.com/office/officeart/2016/7/layout/RepeatingBendingProcessNew"/>
    <dgm:cxn modelId="{0E667180-5E98-4C9D-9ECF-44DB95C9E11A}" type="presOf" srcId="{6C892412-DB94-434D-8F25-F588D965682C}" destId="{73A03FD7-A22D-4F5D-8CC0-FBD4BEEA1AD9}" srcOrd="1" destOrd="0" presId="urn:microsoft.com/office/officeart/2016/7/layout/RepeatingBendingProcessNew"/>
    <dgm:cxn modelId="{317A3384-261D-4838-AD3A-34315F1E1626}" type="presOf" srcId="{A5E2E44D-BB54-40AE-B5BF-0543DFEB4CAE}" destId="{53EC996C-1484-4601-B406-E890E29DE2A7}" srcOrd="1" destOrd="0" presId="urn:microsoft.com/office/officeart/2016/7/layout/RepeatingBendingProcessNew"/>
    <dgm:cxn modelId="{44556184-B2BC-4CC5-BB1D-3EB023DDC6A4}" type="presOf" srcId="{D72C8E08-7582-4C48-8186-23781743A755}" destId="{5F1BC803-BA38-495D-9BFC-586FBC0A7799}" srcOrd="0" destOrd="0" presId="urn:microsoft.com/office/officeart/2016/7/layout/RepeatingBendingProcessNew"/>
    <dgm:cxn modelId="{2597A787-E61C-430E-BCE9-A89044D920AC}" type="presOf" srcId="{7F7C1690-CEBF-4D01-96F7-A54358A2CF1B}" destId="{380EC253-13AB-4426-BC6F-7892936B6A43}" srcOrd="0" destOrd="0" presId="urn:microsoft.com/office/officeart/2016/7/layout/RepeatingBendingProcessNew"/>
    <dgm:cxn modelId="{03F1E18B-609C-46FA-8CF1-DFDD8E045AE8}" type="presOf" srcId="{CC42C7A5-FF0C-4216-891E-AAD21D60D6C8}" destId="{FA18F215-68A9-444E-8F9F-E65F07B54DE0}" srcOrd="1" destOrd="0" presId="urn:microsoft.com/office/officeart/2016/7/layout/RepeatingBendingProcessNew"/>
    <dgm:cxn modelId="{CE43CA8F-F6FB-4A56-B847-536943F7AD2F}" srcId="{0D5B75BA-65FC-4EC8-A265-13EDCBC4C3FB}" destId="{BA134B47-F8A0-4081-ADB1-BACC2F9C7448}" srcOrd="5" destOrd="0" parTransId="{92EA7444-B6CE-470B-B8B8-6248ECD524A3}" sibTransId="{52C9F75C-1FEB-494B-B89D-209DD7F29335}"/>
    <dgm:cxn modelId="{A9247190-5445-45EF-B430-B4CA52C2A5AD}" type="presOf" srcId="{1B345AE9-A746-401E-A36D-A0F844CC8657}" destId="{4EBF3370-637B-4877-9EBD-E89CA04C1F12}" srcOrd="0" destOrd="0" presId="urn:microsoft.com/office/officeart/2016/7/layout/RepeatingBendingProcessNew"/>
    <dgm:cxn modelId="{DEAFB4BC-7404-449C-8648-C5AFDBB23F37}" type="presOf" srcId="{CC42C7A5-FF0C-4216-891E-AAD21D60D6C8}" destId="{8C3EB9D1-108F-457D-B46B-668AE208DF6D}" srcOrd="0" destOrd="0" presId="urn:microsoft.com/office/officeart/2016/7/layout/RepeatingBendingProcessNew"/>
    <dgm:cxn modelId="{7FFC0BBD-FFD1-424D-8A61-5A103A2A06B5}" type="presOf" srcId="{BA811E6C-16A3-428D-90B1-99B1A338A528}" destId="{049ECE2A-40B5-424E-B99E-793B4EC891AE}" srcOrd="0" destOrd="0" presId="urn:microsoft.com/office/officeart/2016/7/layout/RepeatingBendingProcessNew"/>
    <dgm:cxn modelId="{BA9431D5-EDBF-4380-B81A-0CD27E311FE5}" type="presOf" srcId="{FC5475FB-6E06-49D2-B073-50E6732C0790}" destId="{4BFA74D4-367B-4EF0-A1CD-7C0CE816156F}" srcOrd="1" destOrd="0" presId="urn:microsoft.com/office/officeart/2016/7/layout/RepeatingBendingProcessNew"/>
    <dgm:cxn modelId="{13A0B1D6-76D2-4B9D-BF2D-6A9802CD7418}" type="presOf" srcId="{10025CB0-59BF-4CA0-9AB3-43DBE49FEAC2}" destId="{D5C7D8B5-CB31-4F9A-B758-1C1E649D8C59}" srcOrd="0" destOrd="0" presId="urn:microsoft.com/office/officeart/2016/7/layout/RepeatingBendingProcessNew"/>
    <dgm:cxn modelId="{13578BE0-CB07-4FB9-8A07-47DF82080573}" type="presOf" srcId="{FC5475FB-6E06-49D2-B073-50E6732C0790}" destId="{5AFEA262-5108-437F-8334-8647D42D3839}" srcOrd="0" destOrd="0" presId="urn:microsoft.com/office/officeart/2016/7/layout/RepeatingBendingProcessNew"/>
    <dgm:cxn modelId="{A0ADEDE1-2C72-479D-976E-274CB3E85A11}" type="presOf" srcId="{A5E2E44D-BB54-40AE-B5BF-0543DFEB4CAE}" destId="{B82E73FF-C9C7-4DD7-A037-57913983F403}" srcOrd="0" destOrd="0" presId="urn:microsoft.com/office/officeart/2016/7/layout/RepeatingBendingProcessNew"/>
    <dgm:cxn modelId="{D7D829E7-2E0B-4474-9E1F-5B7058ECF0BB}" type="presOf" srcId="{D91087A3-D868-4AD0-8A15-90F643BD31F1}" destId="{CE17FE19-4567-4013-A1CA-28E1B786CD68}" srcOrd="1" destOrd="0" presId="urn:microsoft.com/office/officeart/2016/7/layout/RepeatingBendingProcessNew"/>
    <dgm:cxn modelId="{25C20DE9-F00F-43C2-B29E-7F38B0A673F9}" srcId="{0D5B75BA-65FC-4EC8-A265-13EDCBC4C3FB}" destId="{07924DE9-6178-49A2-A0F2-2459E1C5AE94}" srcOrd="6" destOrd="0" parTransId="{D364D710-16C0-4E08-9771-48815A85ADCE}" sibTransId="{D91087A3-D868-4AD0-8A15-90F643BD31F1}"/>
    <dgm:cxn modelId="{53AB07EF-A965-41BD-86EA-9609B4A28457}" type="presOf" srcId="{C2E606C2-858A-4DEA-B208-3A2C4F1011FA}" destId="{8CC11D2C-5D23-40F2-BD7D-B40B8722D59C}" srcOrd="1" destOrd="0" presId="urn:microsoft.com/office/officeart/2016/7/layout/RepeatingBendingProcessNew"/>
    <dgm:cxn modelId="{91FBCCFC-2887-4210-A259-A8FB268D26AA}" srcId="{0D5B75BA-65FC-4EC8-A265-13EDCBC4C3FB}" destId="{10025CB0-59BF-4CA0-9AB3-43DBE49FEAC2}" srcOrd="3" destOrd="0" parTransId="{20216CE2-2591-4C8D-A73E-BE8D857746B4}" sibTransId="{C2E606C2-858A-4DEA-B208-3A2C4F1011FA}"/>
    <dgm:cxn modelId="{40B100FF-D332-4E53-88C2-2CF7922C9190}" type="presOf" srcId="{07924DE9-6178-49A2-A0F2-2459E1C5AE94}" destId="{ECA0CFED-402E-40D2-B3BD-B4314D1546D8}" srcOrd="0" destOrd="0" presId="urn:microsoft.com/office/officeart/2016/7/layout/RepeatingBendingProcessNew"/>
    <dgm:cxn modelId="{B08870C0-761A-42D3-8A49-196202008005}" type="presParOf" srcId="{96920AE2-CEE4-42D3-9B9E-52420A4CE60F}" destId="{5F1BC803-BA38-495D-9BFC-586FBC0A7799}" srcOrd="0" destOrd="0" presId="urn:microsoft.com/office/officeart/2016/7/layout/RepeatingBendingProcessNew"/>
    <dgm:cxn modelId="{DB4E7552-2E49-49B2-AF40-5B284DB8A1C4}" type="presParOf" srcId="{96920AE2-CEE4-42D3-9B9E-52420A4CE60F}" destId="{5AFEA262-5108-437F-8334-8647D42D3839}" srcOrd="1" destOrd="0" presId="urn:microsoft.com/office/officeart/2016/7/layout/RepeatingBendingProcessNew"/>
    <dgm:cxn modelId="{902839F3-AA0B-4933-9BB0-2723896D91A9}" type="presParOf" srcId="{5AFEA262-5108-437F-8334-8647D42D3839}" destId="{4BFA74D4-367B-4EF0-A1CD-7C0CE816156F}" srcOrd="0" destOrd="0" presId="urn:microsoft.com/office/officeart/2016/7/layout/RepeatingBendingProcessNew"/>
    <dgm:cxn modelId="{416A36FE-7C6A-4E74-A8A2-0404C760499C}" type="presParOf" srcId="{96920AE2-CEE4-42D3-9B9E-52420A4CE60F}" destId="{049ECE2A-40B5-424E-B99E-793B4EC891AE}" srcOrd="2" destOrd="0" presId="urn:microsoft.com/office/officeart/2016/7/layout/RepeatingBendingProcessNew"/>
    <dgm:cxn modelId="{5AF5615C-F318-4B48-8AD9-EB5BDD9A1927}" type="presParOf" srcId="{96920AE2-CEE4-42D3-9B9E-52420A4CE60F}" destId="{1E45B231-180C-453C-B760-7C2B81AB38DB}" srcOrd="3" destOrd="0" presId="urn:microsoft.com/office/officeart/2016/7/layout/RepeatingBendingProcessNew"/>
    <dgm:cxn modelId="{9DB80D19-6DEA-44EA-AFBE-D75F0E7B2DBA}" type="presParOf" srcId="{1E45B231-180C-453C-B760-7C2B81AB38DB}" destId="{73A03FD7-A22D-4F5D-8CC0-FBD4BEEA1AD9}" srcOrd="0" destOrd="0" presId="urn:microsoft.com/office/officeart/2016/7/layout/RepeatingBendingProcessNew"/>
    <dgm:cxn modelId="{4B204E8C-7AF5-49AD-A752-36511A728BD4}" type="presParOf" srcId="{96920AE2-CEE4-42D3-9B9E-52420A4CE60F}" destId="{4EBF3370-637B-4877-9EBD-E89CA04C1F12}" srcOrd="4" destOrd="0" presId="urn:microsoft.com/office/officeart/2016/7/layout/RepeatingBendingProcessNew"/>
    <dgm:cxn modelId="{3F9A0F20-C858-433A-860D-CBC71032E2E0}" type="presParOf" srcId="{96920AE2-CEE4-42D3-9B9E-52420A4CE60F}" destId="{B82E73FF-C9C7-4DD7-A037-57913983F403}" srcOrd="5" destOrd="0" presId="urn:microsoft.com/office/officeart/2016/7/layout/RepeatingBendingProcessNew"/>
    <dgm:cxn modelId="{AB87A8DD-83C4-479D-B32A-D621675BB709}" type="presParOf" srcId="{B82E73FF-C9C7-4DD7-A037-57913983F403}" destId="{53EC996C-1484-4601-B406-E890E29DE2A7}" srcOrd="0" destOrd="0" presId="urn:microsoft.com/office/officeart/2016/7/layout/RepeatingBendingProcessNew"/>
    <dgm:cxn modelId="{D0D79668-46CB-4C41-8277-C212EEDAB3E6}" type="presParOf" srcId="{96920AE2-CEE4-42D3-9B9E-52420A4CE60F}" destId="{D5C7D8B5-CB31-4F9A-B758-1C1E649D8C59}" srcOrd="6" destOrd="0" presId="urn:microsoft.com/office/officeart/2016/7/layout/RepeatingBendingProcessNew"/>
    <dgm:cxn modelId="{DE8043B1-29FF-4D4F-8A72-DFF242AF6673}" type="presParOf" srcId="{96920AE2-CEE4-42D3-9B9E-52420A4CE60F}" destId="{D2A97E3D-9E2A-4B53-835E-7B4760E18DA6}" srcOrd="7" destOrd="0" presId="urn:microsoft.com/office/officeart/2016/7/layout/RepeatingBendingProcessNew"/>
    <dgm:cxn modelId="{04288B44-6B92-42FB-BA8B-508C4C9BCA2E}" type="presParOf" srcId="{D2A97E3D-9E2A-4B53-835E-7B4760E18DA6}" destId="{8CC11D2C-5D23-40F2-BD7D-B40B8722D59C}" srcOrd="0" destOrd="0" presId="urn:microsoft.com/office/officeart/2016/7/layout/RepeatingBendingProcessNew"/>
    <dgm:cxn modelId="{1A6DE17F-603F-4845-89AC-556C460F7D25}" type="presParOf" srcId="{96920AE2-CEE4-42D3-9B9E-52420A4CE60F}" destId="{380EC253-13AB-4426-BC6F-7892936B6A43}" srcOrd="8" destOrd="0" presId="urn:microsoft.com/office/officeart/2016/7/layout/RepeatingBendingProcessNew"/>
    <dgm:cxn modelId="{3E62E532-D3B9-463E-A1B0-9F2999A8F809}" type="presParOf" srcId="{96920AE2-CEE4-42D3-9B9E-52420A4CE60F}" destId="{8C3EB9D1-108F-457D-B46B-668AE208DF6D}" srcOrd="9" destOrd="0" presId="urn:microsoft.com/office/officeart/2016/7/layout/RepeatingBendingProcessNew"/>
    <dgm:cxn modelId="{6C8DE073-9E1F-4F1A-96DC-46F2108963A8}" type="presParOf" srcId="{8C3EB9D1-108F-457D-B46B-668AE208DF6D}" destId="{FA18F215-68A9-444E-8F9F-E65F07B54DE0}" srcOrd="0" destOrd="0" presId="urn:microsoft.com/office/officeart/2016/7/layout/RepeatingBendingProcessNew"/>
    <dgm:cxn modelId="{07E15193-CDC6-4E8E-A1B9-7F820DD1F563}" type="presParOf" srcId="{96920AE2-CEE4-42D3-9B9E-52420A4CE60F}" destId="{B5EE4EAD-7B49-41B2-A12C-412A712AE72C}" srcOrd="10" destOrd="0" presId="urn:microsoft.com/office/officeart/2016/7/layout/RepeatingBendingProcessNew"/>
    <dgm:cxn modelId="{04CDD0B7-E84E-4716-9BD4-8D56B8E7CAF2}" type="presParOf" srcId="{96920AE2-CEE4-42D3-9B9E-52420A4CE60F}" destId="{F8125094-B070-4F76-B61E-FC916C71578A}" srcOrd="11" destOrd="0" presId="urn:microsoft.com/office/officeart/2016/7/layout/RepeatingBendingProcessNew"/>
    <dgm:cxn modelId="{84A33F48-938B-42E0-BB78-59FFE92F0BBF}" type="presParOf" srcId="{F8125094-B070-4F76-B61E-FC916C71578A}" destId="{0B66463E-3C2C-4DD6-9E95-478A9C0A1267}" srcOrd="0" destOrd="0" presId="urn:microsoft.com/office/officeart/2016/7/layout/RepeatingBendingProcessNew"/>
    <dgm:cxn modelId="{6513EAE4-61FD-4F5C-AE78-C90600706AE8}" type="presParOf" srcId="{96920AE2-CEE4-42D3-9B9E-52420A4CE60F}" destId="{ECA0CFED-402E-40D2-B3BD-B4314D1546D8}" srcOrd="12" destOrd="0" presId="urn:microsoft.com/office/officeart/2016/7/layout/RepeatingBendingProcessNew"/>
    <dgm:cxn modelId="{40F510FD-95D0-4B97-9C37-4E6E9E1ECE6C}" type="presParOf" srcId="{96920AE2-CEE4-42D3-9B9E-52420A4CE60F}" destId="{CD606897-2155-4629-B40E-57AABFCB0349}" srcOrd="13" destOrd="0" presId="urn:microsoft.com/office/officeart/2016/7/layout/RepeatingBendingProcessNew"/>
    <dgm:cxn modelId="{FF43509E-5625-47E3-B550-C57CE72CDFF2}" type="presParOf" srcId="{CD606897-2155-4629-B40E-57AABFCB0349}" destId="{CE17FE19-4567-4013-A1CA-28E1B786CD68}" srcOrd="0" destOrd="0" presId="urn:microsoft.com/office/officeart/2016/7/layout/RepeatingBendingProcessNew"/>
    <dgm:cxn modelId="{236E0F76-CC49-489F-9942-93B1869C6CAB}" type="presParOf" srcId="{96920AE2-CEE4-42D3-9B9E-52420A4CE60F}" destId="{74388637-CE31-49AA-AC2E-9EC8A8C1B101}" srcOrd="14" destOrd="0" presId="urn:microsoft.com/office/officeart/2016/7/layout/RepeatingBendingProcessNew"/>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BEDE98C-DF3B-4390-93E0-894E22309473}" type="doc">
      <dgm:prSet loTypeId="urn:microsoft.com/office/officeart/2005/8/layout/hList1" loCatId="list" qsTypeId="urn:microsoft.com/office/officeart/2005/8/quickstyle/simple1" qsCatId="simple" csTypeId="urn:microsoft.com/office/officeart/2005/8/colors/accent5_4" csCatId="accent5" phldr="1"/>
      <dgm:spPr/>
      <dgm:t>
        <a:bodyPr/>
        <a:lstStyle/>
        <a:p>
          <a:endParaRPr lang="en-GB"/>
        </a:p>
      </dgm:t>
    </dgm:pt>
    <dgm:pt modelId="{E2FA0830-DD6C-4431-91D8-FB6F841478D0}">
      <dgm:prSet phldrT="[Text]" phldr="0"/>
      <dgm:spPr/>
      <dgm:t>
        <a:bodyPr/>
        <a:lstStyle/>
        <a:p>
          <a:pPr rtl="0"/>
          <a:r>
            <a:rPr lang="en-GB">
              <a:latin typeface="Arial"/>
              <a:cs typeface="Arial"/>
            </a:rPr>
            <a:t>Advantages </a:t>
          </a:r>
        </a:p>
      </dgm:t>
    </dgm:pt>
    <dgm:pt modelId="{FAEF5D28-1577-4D96-B1C8-B5853F67254E}" type="parTrans" cxnId="{98820F9F-228E-4626-AC69-8900BC9CF78A}">
      <dgm:prSet/>
      <dgm:spPr/>
      <dgm:t>
        <a:bodyPr/>
        <a:lstStyle/>
        <a:p>
          <a:endParaRPr lang="en-GB"/>
        </a:p>
      </dgm:t>
    </dgm:pt>
    <dgm:pt modelId="{70B842DA-3594-499D-AD26-4E721BD0F049}" type="sibTrans" cxnId="{98820F9F-228E-4626-AC69-8900BC9CF78A}">
      <dgm:prSet/>
      <dgm:spPr/>
      <dgm:t>
        <a:bodyPr/>
        <a:lstStyle/>
        <a:p>
          <a:endParaRPr lang="en-GB"/>
        </a:p>
      </dgm:t>
    </dgm:pt>
    <dgm:pt modelId="{F1950B93-9AE1-49AF-ACFC-F572B625236E}">
      <dgm:prSet phldrT="[Text]" phldr="0"/>
      <dgm:spPr/>
      <dgm:t>
        <a:bodyPr/>
        <a:lstStyle/>
        <a:p>
          <a:pPr rtl="0"/>
          <a:r>
            <a:rPr lang="en-GB">
              <a:latin typeface="Aptos Display" panose="020F0302020204030204"/>
            </a:rPr>
            <a:t>Reduces interviewer bias </a:t>
          </a:r>
          <a:endParaRPr lang="en-GB"/>
        </a:p>
      </dgm:t>
    </dgm:pt>
    <dgm:pt modelId="{5FF60E9F-1164-455E-9933-A217A350D2DB}" type="parTrans" cxnId="{A8FF6297-4600-4682-B94D-639535E289A6}">
      <dgm:prSet/>
      <dgm:spPr/>
      <dgm:t>
        <a:bodyPr/>
        <a:lstStyle/>
        <a:p>
          <a:endParaRPr lang="en-GB"/>
        </a:p>
      </dgm:t>
    </dgm:pt>
    <dgm:pt modelId="{F0B37DF3-184F-466E-B393-818C8CADFC5D}" type="sibTrans" cxnId="{A8FF6297-4600-4682-B94D-639535E289A6}">
      <dgm:prSet/>
      <dgm:spPr/>
      <dgm:t>
        <a:bodyPr/>
        <a:lstStyle/>
        <a:p>
          <a:endParaRPr lang="en-GB"/>
        </a:p>
      </dgm:t>
    </dgm:pt>
    <dgm:pt modelId="{D3A94CF5-07BA-4449-94D4-14495C24D049}">
      <dgm:prSet phldrT="[Text]" phldr="0"/>
      <dgm:spPr/>
      <dgm:t>
        <a:bodyPr/>
        <a:lstStyle/>
        <a:p>
          <a:pPr rtl="0"/>
          <a:r>
            <a:rPr lang="en-GB">
              <a:latin typeface="Aptos Display" panose="020F0302020204030204"/>
            </a:rPr>
            <a:t>Fair and consistent process </a:t>
          </a:r>
          <a:endParaRPr lang="en-GB"/>
        </a:p>
      </dgm:t>
    </dgm:pt>
    <dgm:pt modelId="{C1B91E47-3132-464A-9126-32B38DC6CFE6}" type="parTrans" cxnId="{431747C4-EEC8-42CE-8D9D-FB134F86E290}">
      <dgm:prSet/>
      <dgm:spPr/>
      <dgm:t>
        <a:bodyPr/>
        <a:lstStyle/>
        <a:p>
          <a:endParaRPr lang="en-GB"/>
        </a:p>
      </dgm:t>
    </dgm:pt>
    <dgm:pt modelId="{226CE218-7225-4B74-813D-23037233F406}" type="sibTrans" cxnId="{431747C4-EEC8-42CE-8D9D-FB134F86E290}">
      <dgm:prSet/>
      <dgm:spPr/>
      <dgm:t>
        <a:bodyPr/>
        <a:lstStyle/>
        <a:p>
          <a:endParaRPr lang="en-GB"/>
        </a:p>
      </dgm:t>
    </dgm:pt>
    <dgm:pt modelId="{2525829F-D623-416D-ABAA-4C760EACAE17}">
      <dgm:prSet phldrT="[Text]" phldr="0"/>
      <dgm:spPr/>
      <dgm:t>
        <a:bodyPr/>
        <a:lstStyle/>
        <a:p>
          <a:pPr rtl="0"/>
          <a:r>
            <a:rPr lang="en-GB">
              <a:latin typeface="Arial"/>
              <a:cs typeface="Arial"/>
            </a:rPr>
            <a:t>Suitable roles </a:t>
          </a:r>
        </a:p>
      </dgm:t>
    </dgm:pt>
    <dgm:pt modelId="{F25BE388-574A-4777-A67F-84E4B91D8C18}" type="parTrans" cxnId="{7FA37B90-3183-4909-89B8-6BCFB87E52DB}">
      <dgm:prSet/>
      <dgm:spPr/>
      <dgm:t>
        <a:bodyPr/>
        <a:lstStyle/>
        <a:p>
          <a:endParaRPr lang="en-GB"/>
        </a:p>
      </dgm:t>
    </dgm:pt>
    <dgm:pt modelId="{9D8B7C8A-978E-4A58-88C7-587C73BB7FB7}" type="sibTrans" cxnId="{7FA37B90-3183-4909-89B8-6BCFB87E52DB}">
      <dgm:prSet/>
      <dgm:spPr/>
      <dgm:t>
        <a:bodyPr/>
        <a:lstStyle/>
        <a:p>
          <a:endParaRPr lang="en-GB"/>
        </a:p>
      </dgm:t>
    </dgm:pt>
    <dgm:pt modelId="{3BFDCAF1-97B5-4553-9308-8CDDEB22C931}">
      <dgm:prSet phldrT="[Text]" phldr="0"/>
      <dgm:spPr/>
      <dgm:t>
        <a:bodyPr/>
        <a:lstStyle/>
        <a:p>
          <a:pPr rtl="0"/>
          <a:r>
            <a:rPr lang="en-GB">
              <a:latin typeface="Aptos Display" panose="020F0302020204030204"/>
            </a:rPr>
            <a:t>Data analyst </a:t>
          </a:r>
          <a:endParaRPr lang="en-GB"/>
        </a:p>
      </dgm:t>
    </dgm:pt>
    <dgm:pt modelId="{B0EAF350-2792-492F-A5FF-F30F9D821903}" type="parTrans" cxnId="{40C9A6E9-CCD3-4FB2-B2EB-50FEB414BC9D}">
      <dgm:prSet/>
      <dgm:spPr/>
      <dgm:t>
        <a:bodyPr/>
        <a:lstStyle/>
        <a:p>
          <a:endParaRPr lang="en-GB"/>
        </a:p>
      </dgm:t>
    </dgm:pt>
    <dgm:pt modelId="{CE33B8C0-9D09-4E19-97F6-999C4058C928}" type="sibTrans" cxnId="{40C9A6E9-CCD3-4FB2-B2EB-50FEB414BC9D}">
      <dgm:prSet/>
      <dgm:spPr/>
      <dgm:t>
        <a:bodyPr/>
        <a:lstStyle/>
        <a:p>
          <a:endParaRPr lang="en-GB"/>
        </a:p>
      </dgm:t>
    </dgm:pt>
    <dgm:pt modelId="{F7BB1608-6C19-4830-9DF6-45BDAEEB1FC2}">
      <dgm:prSet phldrT="[Text]" phldr="0"/>
      <dgm:spPr/>
      <dgm:t>
        <a:bodyPr/>
        <a:lstStyle/>
        <a:p>
          <a:pPr rtl="0"/>
          <a:r>
            <a:rPr lang="en-GB">
              <a:latin typeface="Aptos Display" panose="020F0302020204030204"/>
            </a:rPr>
            <a:t>Operation Manager </a:t>
          </a:r>
          <a:endParaRPr lang="en-GB"/>
        </a:p>
      </dgm:t>
    </dgm:pt>
    <dgm:pt modelId="{C7693F28-B644-4E35-9457-BB7E0723F70A}" type="parTrans" cxnId="{9A3C0BE8-C4BB-475B-9AD7-4B8A6A4E4273}">
      <dgm:prSet/>
      <dgm:spPr/>
      <dgm:t>
        <a:bodyPr/>
        <a:lstStyle/>
        <a:p>
          <a:endParaRPr lang="en-GB"/>
        </a:p>
      </dgm:t>
    </dgm:pt>
    <dgm:pt modelId="{7FC9E7AE-EE12-4FD0-8676-A7FCEC887513}" type="sibTrans" cxnId="{9A3C0BE8-C4BB-475B-9AD7-4B8A6A4E4273}">
      <dgm:prSet/>
      <dgm:spPr/>
      <dgm:t>
        <a:bodyPr/>
        <a:lstStyle/>
        <a:p>
          <a:endParaRPr lang="en-GB"/>
        </a:p>
      </dgm:t>
    </dgm:pt>
    <dgm:pt modelId="{E2ADC39E-D008-4BE7-9EAB-4F4D35BCD0C3}">
      <dgm:prSet phldrT="[Text]" phldr="0"/>
      <dgm:spPr/>
      <dgm:t>
        <a:bodyPr/>
        <a:lstStyle/>
        <a:p>
          <a:pPr rtl="0"/>
          <a:r>
            <a:rPr lang="en-GB">
              <a:latin typeface="Aptos Display" panose="020F0302020204030204"/>
            </a:rPr>
            <a:t>Project Manager </a:t>
          </a:r>
          <a:endParaRPr lang="en-GB"/>
        </a:p>
      </dgm:t>
    </dgm:pt>
    <dgm:pt modelId="{7A3C4F1D-2221-4C1A-B70B-78243C8EEF8C}" type="parTrans" cxnId="{72E24B64-6385-4654-BF45-E9B0824F6560}">
      <dgm:prSet/>
      <dgm:spPr/>
      <dgm:t>
        <a:bodyPr/>
        <a:lstStyle/>
        <a:p>
          <a:endParaRPr lang="en-GB"/>
        </a:p>
      </dgm:t>
    </dgm:pt>
    <dgm:pt modelId="{8E22D103-A176-4F33-A3F1-5D9F7AD4E5BF}" type="sibTrans" cxnId="{72E24B64-6385-4654-BF45-E9B0824F6560}">
      <dgm:prSet/>
      <dgm:spPr/>
      <dgm:t>
        <a:bodyPr/>
        <a:lstStyle/>
        <a:p>
          <a:endParaRPr lang="en-GB"/>
        </a:p>
      </dgm:t>
    </dgm:pt>
    <dgm:pt modelId="{CDC42937-C3ED-40D1-A445-48CD21213D66}">
      <dgm:prSet phldrT="[Text]" phldr="0"/>
      <dgm:spPr/>
      <dgm:t>
        <a:bodyPr/>
        <a:lstStyle/>
        <a:p>
          <a:pPr rtl="0"/>
          <a:r>
            <a:rPr lang="en-GB">
              <a:latin typeface="Aptos Display" panose="020F0302020204030204"/>
            </a:rPr>
            <a:t>Example question </a:t>
          </a:r>
          <a:endParaRPr lang="en-GB"/>
        </a:p>
      </dgm:t>
    </dgm:pt>
    <dgm:pt modelId="{949D097A-8ED7-48D6-B683-CC4DE5ACA206}" type="parTrans" cxnId="{559CFFC3-CA84-40EC-A301-EFC1A890D814}">
      <dgm:prSet/>
      <dgm:spPr/>
      <dgm:t>
        <a:bodyPr/>
        <a:lstStyle/>
        <a:p>
          <a:endParaRPr lang="en-GB"/>
        </a:p>
      </dgm:t>
    </dgm:pt>
    <dgm:pt modelId="{2FC3CB96-78F0-4B62-995D-6F6565648E78}" type="sibTrans" cxnId="{559CFFC3-CA84-40EC-A301-EFC1A890D814}">
      <dgm:prSet/>
      <dgm:spPr/>
      <dgm:t>
        <a:bodyPr/>
        <a:lstStyle/>
        <a:p>
          <a:endParaRPr lang="en-GB"/>
        </a:p>
      </dgm:t>
    </dgm:pt>
    <dgm:pt modelId="{378BE7FB-6A4B-4A66-AB3E-495136848DBF}">
      <dgm:prSet phldrT="[Text]" phldr="0"/>
      <dgm:spPr/>
      <dgm:t>
        <a:bodyPr/>
        <a:lstStyle/>
        <a:p>
          <a:pPr rtl="0"/>
          <a:r>
            <a:rPr lang="en-GB">
              <a:latin typeface="Aptos Display" panose="020F0302020204030204"/>
            </a:rPr>
            <a:t>Described your experience of managing multiple projects and meeting tights deadlines?</a:t>
          </a:r>
          <a:endParaRPr lang="en-GB"/>
        </a:p>
      </dgm:t>
    </dgm:pt>
    <dgm:pt modelId="{236DA1C9-DD97-4D76-B1D0-A0687F14CABE}" type="parTrans" cxnId="{559E9C86-48A2-4299-9FCA-3F694BBF8D99}">
      <dgm:prSet/>
      <dgm:spPr/>
      <dgm:t>
        <a:bodyPr/>
        <a:lstStyle/>
        <a:p>
          <a:endParaRPr lang="en-GB"/>
        </a:p>
      </dgm:t>
    </dgm:pt>
    <dgm:pt modelId="{C35B5806-71C7-48A5-975F-0C18E96CAA18}" type="sibTrans" cxnId="{559E9C86-48A2-4299-9FCA-3F694BBF8D99}">
      <dgm:prSet/>
      <dgm:spPr/>
      <dgm:t>
        <a:bodyPr/>
        <a:lstStyle/>
        <a:p>
          <a:endParaRPr lang="en-GB"/>
        </a:p>
      </dgm:t>
    </dgm:pt>
    <dgm:pt modelId="{1A7043BD-E05F-4C42-9B98-6A2298B7DF75}">
      <dgm:prSet phldrT="[Text]" phldr="0"/>
      <dgm:spPr/>
      <dgm:t>
        <a:bodyPr/>
        <a:lstStyle/>
        <a:p>
          <a:pPr rtl="0"/>
          <a:r>
            <a:rPr lang="en-GB">
              <a:latin typeface="Aptos Display" panose="020F0302020204030204"/>
              <a:cs typeface="Arial"/>
            </a:rPr>
            <a:t>Easier comparison between candidates </a:t>
          </a:r>
        </a:p>
      </dgm:t>
    </dgm:pt>
    <dgm:pt modelId="{409A7FC5-43A3-4B0B-98FB-0CE30AADC38C}" type="parTrans" cxnId="{C5F46659-69DE-406B-89A3-B72545B59B72}">
      <dgm:prSet/>
      <dgm:spPr/>
    </dgm:pt>
    <dgm:pt modelId="{25D03887-E7A8-47B4-BE43-0F985DF8B90A}" type="sibTrans" cxnId="{C5F46659-69DE-406B-89A3-B72545B59B72}">
      <dgm:prSet/>
      <dgm:spPr/>
    </dgm:pt>
    <dgm:pt modelId="{13458A74-5337-498A-AC33-92AA604228A0}">
      <dgm:prSet phldrT="[Text]" phldr="0"/>
      <dgm:spPr/>
      <dgm:t>
        <a:bodyPr/>
        <a:lstStyle/>
        <a:p>
          <a:pPr rtl="0"/>
          <a:r>
            <a:rPr lang="en-GB">
              <a:latin typeface="Aptos Display" panose="020F0302020204030204"/>
              <a:cs typeface="Arial"/>
            </a:rPr>
            <a:t>Improves reliability of selection decision </a:t>
          </a:r>
        </a:p>
      </dgm:t>
    </dgm:pt>
    <dgm:pt modelId="{EE2C96C6-14B7-4363-BDA8-644604C80A34}" type="parTrans" cxnId="{ACEEA496-6324-4EDD-B114-BD3787972BC4}">
      <dgm:prSet/>
      <dgm:spPr/>
    </dgm:pt>
    <dgm:pt modelId="{BFF8F9F8-6F0C-43B3-83AA-409B2ADD8B00}" type="sibTrans" cxnId="{ACEEA496-6324-4EDD-B114-BD3787972BC4}">
      <dgm:prSet/>
      <dgm:spPr/>
    </dgm:pt>
    <dgm:pt modelId="{AB40D1DE-48FB-423E-9725-0E4A9D7F8F68}">
      <dgm:prSet phldrT="[Text]" phldr="0"/>
      <dgm:spPr/>
      <dgm:t>
        <a:bodyPr/>
        <a:lstStyle/>
        <a:p>
          <a:pPr rtl="0"/>
          <a:endParaRPr lang="en-GB">
            <a:latin typeface="Aptos Display" panose="020F0302020204030204"/>
          </a:endParaRPr>
        </a:p>
      </dgm:t>
    </dgm:pt>
    <dgm:pt modelId="{9EADA089-15FE-4580-91BF-D604570C5754}" type="parTrans" cxnId="{E75C19B5-1C02-4056-AE47-5A050EBB097E}">
      <dgm:prSet/>
      <dgm:spPr/>
    </dgm:pt>
    <dgm:pt modelId="{663A592E-192A-4BEA-809D-3DB059FC4EC9}" type="sibTrans" cxnId="{E75C19B5-1C02-4056-AE47-5A050EBB097E}">
      <dgm:prSet/>
      <dgm:spPr/>
    </dgm:pt>
    <dgm:pt modelId="{61F9A02E-801A-414B-A9A9-2E870AF78EEA}" type="pres">
      <dgm:prSet presAssocID="{ABEDE98C-DF3B-4390-93E0-894E22309473}" presName="Name0" presStyleCnt="0">
        <dgm:presLayoutVars>
          <dgm:dir/>
          <dgm:animLvl val="lvl"/>
          <dgm:resizeHandles val="exact"/>
        </dgm:presLayoutVars>
      </dgm:prSet>
      <dgm:spPr/>
    </dgm:pt>
    <dgm:pt modelId="{57BB25A2-7B17-4963-B18D-A9E2E2A28309}" type="pres">
      <dgm:prSet presAssocID="{E2FA0830-DD6C-4431-91D8-FB6F841478D0}" presName="composite" presStyleCnt="0"/>
      <dgm:spPr/>
    </dgm:pt>
    <dgm:pt modelId="{33313714-7ECE-4796-B897-AF6BB02DFEED}" type="pres">
      <dgm:prSet presAssocID="{E2FA0830-DD6C-4431-91D8-FB6F841478D0}" presName="parTx" presStyleLbl="alignNode1" presStyleIdx="0" presStyleCnt="3">
        <dgm:presLayoutVars>
          <dgm:chMax val="0"/>
          <dgm:chPref val="0"/>
          <dgm:bulletEnabled val="1"/>
        </dgm:presLayoutVars>
      </dgm:prSet>
      <dgm:spPr/>
    </dgm:pt>
    <dgm:pt modelId="{E3B1F727-DC88-453A-B278-5788536A5594}" type="pres">
      <dgm:prSet presAssocID="{E2FA0830-DD6C-4431-91D8-FB6F841478D0}" presName="desTx" presStyleLbl="alignAccFollowNode1" presStyleIdx="0" presStyleCnt="3">
        <dgm:presLayoutVars>
          <dgm:bulletEnabled val="1"/>
        </dgm:presLayoutVars>
      </dgm:prSet>
      <dgm:spPr/>
    </dgm:pt>
    <dgm:pt modelId="{73A040AE-4B52-4227-BA6E-6795DEEF21AF}" type="pres">
      <dgm:prSet presAssocID="{70B842DA-3594-499D-AD26-4E721BD0F049}" presName="space" presStyleCnt="0"/>
      <dgm:spPr/>
    </dgm:pt>
    <dgm:pt modelId="{1EC01513-E072-4BB6-9B2D-D17B37ADBE55}" type="pres">
      <dgm:prSet presAssocID="{2525829F-D623-416D-ABAA-4C760EACAE17}" presName="composite" presStyleCnt="0"/>
      <dgm:spPr/>
    </dgm:pt>
    <dgm:pt modelId="{601C3D40-4749-43ED-96EC-ACE3D883FA49}" type="pres">
      <dgm:prSet presAssocID="{2525829F-D623-416D-ABAA-4C760EACAE17}" presName="parTx" presStyleLbl="alignNode1" presStyleIdx="1" presStyleCnt="3">
        <dgm:presLayoutVars>
          <dgm:chMax val="0"/>
          <dgm:chPref val="0"/>
          <dgm:bulletEnabled val="1"/>
        </dgm:presLayoutVars>
      </dgm:prSet>
      <dgm:spPr/>
    </dgm:pt>
    <dgm:pt modelId="{E735E81E-7431-4A61-A4E3-CF48B7E9C989}" type="pres">
      <dgm:prSet presAssocID="{2525829F-D623-416D-ABAA-4C760EACAE17}" presName="desTx" presStyleLbl="alignAccFollowNode1" presStyleIdx="1" presStyleCnt="3">
        <dgm:presLayoutVars>
          <dgm:bulletEnabled val="1"/>
        </dgm:presLayoutVars>
      </dgm:prSet>
      <dgm:spPr/>
    </dgm:pt>
    <dgm:pt modelId="{F138096B-0EEE-4FA7-86DC-900E7091586D}" type="pres">
      <dgm:prSet presAssocID="{9D8B7C8A-978E-4A58-88C7-587C73BB7FB7}" presName="space" presStyleCnt="0"/>
      <dgm:spPr/>
    </dgm:pt>
    <dgm:pt modelId="{C50BDD2B-B17B-4760-84E3-BAAF2E8D4AA5}" type="pres">
      <dgm:prSet presAssocID="{CDC42937-C3ED-40D1-A445-48CD21213D66}" presName="composite" presStyleCnt="0"/>
      <dgm:spPr/>
    </dgm:pt>
    <dgm:pt modelId="{7335E76B-DA89-4704-BE3D-EB9A53CB169D}" type="pres">
      <dgm:prSet presAssocID="{CDC42937-C3ED-40D1-A445-48CD21213D66}" presName="parTx" presStyleLbl="alignNode1" presStyleIdx="2" presStyleCnt="3">
        <dgm:presLayoutVars>
          <dgm:chMax val="0"/>
          <dgm:chPref val="0"/>
          <dgm:bulletEnabled val="1"/>
        </dgm:presLayoutVars>
      </dgm:prSet>
      <dgm:spPr/>
    </dgm:pt>
    <dgm:pt modelId="{0F3C1C02-8CA5-4C85-BD64-133543D67A30}" type="pres">
      <dgm:prSet presAssocID="{CDC42937-C3ED-40D1-A445-48CD21213D66}" presName="desTx" presStyleLbl="alignAccFollowNode1" presStyleIdx="2" presStyleCnt="3">
        <dgm:presLayoutVars>
          <dgm:bulletEnabled val="1"/>
        </dgm:presLayoutVars>
      </dgm:prSet>
      <dgm:spPr/>
    </dgm:pt>
  </dgm:ptLst>
  <dgm:cxnLst>
    <dgm:cxn modelId="{1A64DD2E-F8D5-4FD0-B97E-44976788C260}" type="presOf" srcId="{2525829F-D623-416D-ABAA-4C760EACAE17}" destId="{601C3D40-4749-43ED-96EC-ACE3D883FA49}" srcOrd="0" destOrd="0" presId="urn:microsoft.com/office/officeart/2005/8/layout/hList1"/>
    <dgm:cxn modelId="{95E61635-08DD-44A2-B15E-F6DC6B10110F}" type="presOf" srcId="{ABEDE98C-DF3B-4390-93E0-894E22309473}" destId="{61F9A02E-801A-414B-A9A9-2E870AF78EEA}" srcOrd="0" destOrd="0" presId="urn:microsoft.com/office/officeart/2005/8/layout/hList1"/>
    <dgm:cxn modelId="{8503305E-3051-4D25-868D-EBDA3FE62E22}" type="presOf" srcId="{13458A74-5337-498A-AC33-92AA604228A0}" destId="{E3B1F727-DC88-453A-B278-5788536A5594}" srcOrd="0" destOrd="3" presId="urn:microsoft.com/office/officeart/2005/8/layout/hList1"/>
    <dgm:cxn modelId="{6551A342-3544-407D-BA23-B7876889901A}" type="presOf" srcId="{378BE7FB-6A4B-4A66-AB3E-495136848DBF}" destId="{0F3C1C02-8CA5-4C85-BD64-133543D67A30}" srcOrd="0" destOrd="0" presId="urn:microsoft.com/office/officeart/2005/8/layout/hList1"/>
    <dgm:cxn modelId="{72E24B64-6385-4654-BF45-E9B0824F6560}" srcId="{2525829F-D623-416D-ABAA-4C760EACAE17}" destId="{E2ADC39E-D008-4BE7-9EAB-4F4D35BCD0C3}" srcOrd="2" destOrd="0" parTransId="{7A3C4F1D-2221-4C1A-B70B-78243C8EEF8C}" sibTransId="{8E22D103-A176-4F33-A3F1-5D9F7AD4E5BF}"/>
    <dgm:cxn modelId="{E7C5D16F-315A-4C72-B4A7-27ADB5E7718C}" type="presOf" srcId="{E2FA0830-DD6C-4431-91D8-FB6F841478D0}" destId="{33313714-7ECE-4796-B897-AF6BB02DFEED}" srcOrd="0" destOrd="0" presId="urn:microsoft.com/office/officeart/2005/8/layout/hList1"/>
    <dgm:cxn modelId="{C5F46659-69DE-406B-89A3-B72545B59B72}" srcId="{E2FA0830-DD6C-4431-91D8-FB6F841478D0}" destId="{1A7043BD-E05F-4C42-9B98-6A2298B7DF75}" srcOrd="2" destOrd="0" parTransId="{409A7FC5-43A3-4B0B-98FB-0CE30AADC38C}" sibTransId="{25D03887-E7A8-47B4-BE43-0F985DF8B90A}"/>
    <dgm:cxn modelId="{559E9C86-48A2-4299-9FCA-3F694BBF8D99}" srcId="{CDC42937-C3ED-40D1-A445-48CD21213D66}" destId="{378BE7FB-6A4B-4A66-AB3E-495136848DBF}" srcOrd="0" destOrd="0" parTransId="{236DA1C9-DD97-4D76-B1D0-A0687F14CABE}" sibTransId="{C35B5806-71C7-48A5-975F-0C18E96CAA18}"/>
    <dgm:cxn modelId="{E27D9A8B-E3A1-419A-8D37-BFD227E925C6}" type="presOf" srcId="{1A7043BD-E05F-4C42-9B98-6A2298B7DF75}" destId="{E3B1F727-DC88-453A-B278-5788536A5594}" srcOrd="0" destOrd="2" presId="urn:microsoft.com/office/officeart/2005/8/layout/hList1"/>
    <dgm:cxn modelId="{7FA37B90-3183-4909-89B8-6BCFB87E52DB}" srcId="{ABEDE98C-DF3B-4390-93E0-894E22309473}" destId="{2525829F-D623-416D-ABAA-4C760EACAE17}" srcOrd="1" destOrd="0" parTransId="{F25BE388-574A-4777-A67F-84E4B91D8C18}" sibTransId="{9D8B7C8A-978E-4A58-88C7-587C73BB7FB7}"/>
    <dgm:cxn modelId="{ACEEA496-6324-4EDD-B114-BD3787972BC4}" srcId="{E2FA0830-DD6C-4431-91D8-FB6F841478D0}" destId="{13458A74-5337-498A-AC33-92AA604228A0}" srcOrd="3" destOrd="0" parTransId="{EE2C96C6-14B7-4363-BDA8-644604C80A34}" sibTransId="{BFF8F9F8-6F0C-43B3-83AA-409B2ADD8B00}"/>
    <dgm:cxn modelId="{A8FF6297-4600-4682-B94D-639535E289A6}" srcId="{E2FA0830-DD6C-4431-91D8-FB6F841478D0}" destId="{F1950B93-9AE1-49AF-ACFC-F572B625236E}" srcOrd="0" destOrd="0" parTransId="{5FF60E9F-1164-455E-9933-A217A350D2DB}" sibTransId="{F0B37DF3-184F-466E-B393-818C8CADFC5D}"/>
    <dgm:cxn modelId="{F9786E98-236F-4677-AC28-B357FE2404FE}" type="presOf" srcId="{D3A94CF5-07BA-4449-94D4-14495C24D049}" destId="{E3B1F727-DC88-453A-B278-5788536A5594}" srcOrd="0" destOrd="1" presId="urn:microsoft.com/office/officeart/2005/8/layout/hList1"/>
    <dgm:cxn modelId="{98820F9F-228E-4626-AC69-8900BC9CF78A}" srcId="{ABEDE98C-DF3B-4390-93E0-894E22309473}" destId="{E2FA0830-DD6C-4431-91D8-FB6F841478D0}" srcOrd="0" destOrd="0" parTransId="{FAEF5D28-1577-4D96-B1C8-B5853F67254E}" sibTransId="{70B842DA-3594-499D-AD26-4E721BD0F049}"/>
    <dgm:cxn modelId="{757C0BA2-14D9-4B33-8B70-C0487BDE74F8}" type="presOf" srcId="{AB40D1DE-48FB-423E-9725-0E4A9D7F8F68}" destId="{0F3C1C02-8CA5-4C85-BD64-133543D67A30}" srcOrd="0" destOrd="1" presId="urn:microsoft.com/office/officeart/2005/8/layout/hList1"/>
    <dgm:cxn modelId="{39F551B2-BB82-47EC-BDCF-477D967251AB}" type="presOf" srcId="{E2ADC39E-D008-4BE7-9EAB-4F4D35BCD0C3}" destId="{E735E81E-7431-4A61-A4E3-CF48B7E9C989}" srcOrd="0" destOrd="2" presId="urn:microsoft.com/office/officeart/2005/8/layout/hList1"/>
    <dgm:cxn modelId="{E75C19B5-1C02-4056-AE47-5A050EBB097E}" srcId="{CDC42937-C3ED-40D1-A445-48CD21213D66}" destId="{AB40D1DE-48FB-423E-9725-0E4A9D7F8F68}" srcOrd="1" destOrd="0" parTransId="{9EADA089-15FE-4580-91BF-D604570C5754}" sibTransId="{663A592E-192A-4BEA-809D-3DB059FC4EC9}"/>
    <dgm:cxn modelId="{559CFFC3-CA84-40EC-A301-EFC1A890D814}" srcId="{ABEDE98C-DF3B-4390-93E0-894E22309473}" destId="{CDC42937-C3ED-40D1-A445-48CD21213D66}" srcOrd="2" destOrd="0" parTransId="{949D097A-8ED7-48D6-B683-CC4DE5ACA206}" sibTransId="{2FC3CB96-78F0-4B62-995D-6F6565648E78}"/>
    <dgm:cxn modelId="{431747C4-EEC8-42CE-8D9D-FB134F86E290}" srcId="{E2FA0830-DD6C-4431-91D8-FB6F841478D0}" destId="{D3A94CF5-07BA-4449-94D4-14495C24D049}" srcOrd="1" destOrd="0" parTransId="{C1B91E47-3132-464A-9126-32B38DC6CFE6}" sibTransId="{226CE218-7225-4B74-813D-23037233F406}"/>
    <dgm:cxn modelId="{6E6EDAC5-6D15-4CBC-8E58-2E4BC18D2C87}" type="presOf" srcId="{F7BB1608-6C19-4830-9DF6-45BDAEEB1FC2}" destId="{E735E81E-7431-4A61-A4E3-CF48B7E9C989}" srcOrd="0" destOrd="1" presId="urn:microsoft.com/office/officeart/2005/8/layout/hList1"/>
    <dgm:cxn modelId="{78C336D8-6CC6-40B9-851D-71898680F43A}" type="presOf" srcId="{CDC42937-C3ED-40D1-A445-48CD21213D66}" destId="{7335E76B-DA89-4704-BE3D-EB9A53CB169D}" srcOrd="0" destOrd="0" presId="urn:microsoft.com/office/officeart/2005/8/layout/hList1"/>
    <dgm:cxn modelId="{891C86D9-30F9-44A5-BE95-692ABC5A3CFB}" type="presOf" srcId="{3BFDCAF1-97B5-4553-9308-8CDDEB22C931}" destId="{E735E81E-7431-4A61-A4E3-CF48B7E9C989}" srcOrd="0" destOrd="0" presId="urn:microsoft.com/office/officeart/2005/8/layout/hList1"/>
    <dgm:cxn modelId="{4CAACEDA-AC03-4FFE-A824-0C993B047CE3}" type="presOf" srcId="{F1950B93-9AE1-49AF-ACFC-F572B625236E}" destId="{E3B1F727-DC88-453A-B278-5788536A5594}" srcOrd="0" destOrd="0" presId="urn:microsoft.com/office/officeart/2005/8/layout/hList1"/>
    <dgm:cxn modelId="{9A3C0BE8-C4BB-475B-9AD7-4B8A6A4E4273}" srcId="{2525829F-D623-416D-ABAA-4C760EACAE17}" destId="{F7BB1608-6C19-4830-9DF6-45BDAEEB1FC2}" srcOrd="1" destOrd="0" parTransId="{C7693F28-B644-4E35-9457-BB7E0723F70A}" sibTransId="{7FC9E7AE-EE12-4FD0-8676-A7FCEC887513}"/>
    <dgm:cxn modelId="{40C9A6E9-CCD3-4FB2-B2EB-50FEB414BC9D}" srcId="{2525829F-D623-416D-ABAA-4C760EACAE17}" destId="{3BFDCAF1-97B5-4553-9308-8CDDEB22C931}" srcOrd="0" destOrd="0" parTransId="{B0EAF350-2792-492F-A5FF-F30F9D821903}" sibTransId="{CE33B8C0-9D09-4E19-97F6-999C4058C928}"/>
    <dgm:cxn modelId="{831D14B1-7CC3-465F-9BE9-A01E8E04F3DE}" type="presParOf" srcId="{61F9A02E-801A-414B-A9A9-2E870AF78EEA}" destId="{57BB25A2-7B17-4963-B18D-A9E2E2A28309}" srcOrd="0" destOrd="0" presId="urn:microsoft.com/office/officeart/2005/8/layout/hList1"/>
    <dgm:cxn modelId="{7F963523-03FF-4CD2-860E-517127B7647C}" type="presParOf" srcId="{57BB25A2-7B17-4963-B18D-A9E2E2A28309}" destId="{33313714-7ECE-4796-B897-AF6BB02DFEED}" srcOrd="0" destOrd="0" presId="urn:microsoft.com/office/officeart/2005/8/layout/hList1"/>
    <dgm:cxn modelId="{D1D9F67D-4947-4ECB-BB8A-2327BC91A6F3}" type="presParOf" srcId="{57BB25A2-7B17-4963-B18D-A9E2E2A28309}" destId="{E3B1F727-DC88-453A-B278-5788536A5594}" srcOrd="1" destOrd="0" presId="urn:microsoft.com/office/officeart/2005/8/layout/hList1"/>
    <dgm:cxn modelId="{FBD00201-AE3D-4338-884F-5C73F17F1A3F}" type="presParOf" srcId="{61F9A02E-801A-414B-A9A9-2E870AF78EEA}" destId="{73A040AE-4B52-4227-BA6E-6795DEEF21AF}" srcOrd="1" destOrd="0" presId="urn:microsoft.com/office/officeart/2005/8/layout/hList1"/>
    <dgm:cxn modelId="{6612542C-BF70-4D59-A40F-155DE394D894}" type="presParOf" srcId="{61F9A02E-801A-414B-A9A9-2E870AF78EEA}" destId="{1EC01513-E072-4BB6-9B2D-D17B37ADBE55}" srcOrd="2" destOrd="0" presId="urn:microsoft.com/office/officeart/2005/8/layout/hList1"/>
    <dgm:cxn modelId="{D6B2EF6B-4599-45B4-B417-8B3D9E94D63B}" type="presParOf" srcId="{1EC01513-E072-4BB6-9B2D-D17B37ADBE55}" destId="{601C3D40-4749-43ED-96EC-ACE3D883FA49}" srcOrd="0" destOrd="0" presId="urn:microsoft.com/office/officeart/2005/8/layout/hList1"/>
    <dgm:cxn modelId="{55EF4E7B-494A-4D70-9B89-3923ADF497A4}" type="presParOf" srcId="{1EC01513-E072-4BB6-9B2D-D17B37ADBE55}" destId="{E735E81E-7431-4A61-A4E3-CF48B7E9C989}" srcOrd="1" destOrd="0" presId="urn:microsoft.com/office/officeart/2005/8/layout/hList1"/>
    <dgm:cxn modelId="{C316D184-CE79-4229-BE18-7707850F26B8}" type="presParOf" srcId="{61F9A02E-801A-414B-A9A9-2E870AF78EEA}" destId="{F138096B-0EEE-4FA7-86DC-900E7091586D}" srcOrd="3" destOrd="0" presId="urn:microsoft.com/office/officeart/2005/8/layout/hList1"/>
    <dgm:cxn modelId="{D481DA83-085E-4E48-A726-7D760B2BEBCD}" type="presParOf" srcId="{61F9A02E-801A-414B-A9A9-2E870AF78EEA}" destId="{C50BDD2B-B17B-4760-84E3-BAAF2E8D4AA5}" srcOrd="4" destOrd="0" presId="urn:microsoft.com/office/officeart/2005/8/layout/hList1"/>
    <dgm:cxn modelId="{0923D236-55E6-43B4-8438-7CAC8978333A}" type="presParOf" srcId="{C50BDD2B-B17B-4760-84E3-BAAF2E8D4AA5}" destId="{7335E76B-DA89-4704-BE3D-EB9A53CB169D}" srcOrd="0" destOrd="0" presId="urn:microsoft.com/office/officeart/2005/8/layout/hList1"/>
    <dgm:cxn modelId="{4AA7EE5A-1B14-4CBF-A0B8-94D3AA210835}" type="presParOf" srcId="{C50BDD2B-B17B-4760-84E3-BAAF2E8D4AA5}" destId="{0F3C1C02-8CA5-4C85-BD64-133543D67A30}" srcOrd="1" destOrd="0" presId="urn:microsoft.com/office/officeart/2005/8/layout/h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511BCB2-D3D6-4C8A-9D4A-D5358DAF96AC}" type="doc">
      <dgm:prSet loTypeId="urn:microsoft.com/office/officeart/2005/8/layout/hList6" loCatId="list" qsTypeId="urn:microsoft.com/office/officeart/2005/8/quickstyle/simple1" qsCatId="simple" csTypeId="urn:microsoft.com/office/officeart/2005/8/colors/accent4_3" csCatId="accent4" phldr="1"/>
      <dgm:spPr/>
      <dgm:t>
        <a:bodyPr/>
        <a:lstStyle/>
        <a:p>
          <a:endParaRPr lang="en-GB"/>
        </a:p>
      </dgm:t>
    </dgm:pt>
    <dgm:pt modelId="{05AF50B2-AD0B-43A2-8C2B-7A11F38BEE05}">
      <dgm:prSet phldrT="[Text]" phldr="0"/>
      <dgm:spPr/>
      <dgm:t>
        <a:bodyPr/>
        <a:lstStyle/>
        <a:p>
          <a:pPr rtl="0"/>
          <a:r>
            <a:rPr lang="en-GB">
              <a:solidFill>
                <a:schemeClr val="accent1">
                  <a:lumMod val="49000"/>
                </a:schemeClr>
              </a:solidFill>
              <a:latin typeface="Aptos Display" panose="020F0302020204030204"/>
            </a:rPr>
            <a:t>Advantages</a:t>
          </a:r>
          <a:endParaRPr lang="en-GB">
            <a:solidFill>
              <a:schemeClr val="accent1">
                <a:lumMod val="49000"/>
              </a:schemeClr>
            </a:solidFill>
          </a:endParaRPr>
        </a:p>
      </dgm:t>
    </dgm:pt>
    <dgm:pt modelId="{9C6170E6-1F7A-4C5F-87F7-FC32C6EBB81D}" type="parTrans" cxnId="{78015CCA-6701-444E-A529-B62AF8A31549}">
      <dgm:prSet/>
      <dgm:spPr/>
      <dgm:t>
        <a:bodyPr/>
        <a:lstStyle/>
        <a:p>
          <a:endParaRPr lang="en-GB"/>
        </a:p>
      </dgm:t>
    </dgm:pt>
    <dgm:pt modelId="{94E995F9-8D37-474A-BC5F-2E5F3FF475DE}" type="sibTrans" cxnId="{78015CCA-6701-444E-A529-B62AF8A31549}">
      <dgm:prSet/>
      <dgm:spPr/>
      <dgm:t>
        <a:bodyPr/>
        <a:lstStyle/>
        <a:p>
          <a:endParaRPr lang="en-GB"/>
        </a:p>
      </dgm:t>
    </dgm:pt>
    <dgm:pt modelId="{DBB128E6-B0E5-4196-85F8-D7CC2477B271}">
      <dgm:prSet phldrT="[Text]" phldr="0"/>
      <dgm:spPr/>
      <dgm:t>
        <a:bodyPr/>
        <a:lstStyle/>
        <a:p>
          <a:pPr rtl="0"/>
          <a:r>
            <a:rPr lang="en-GB">
              <a:latin typeface="Aptos Display" panose="020F0302020204030204"/>
            </a:rPr>
            <a:t>Focuses in job-related competencies </a:t>
          </a:r>
          <a:endParaRPr lang="en-GB"/>
        </a:p>
      </dgm:t>
    </dgm:pt>
    <dgm:pt modelId="{7CCAAF9E-175B-4B22-9BF3-CEB0155771E5}" type="parTrans" cxnId="{A0D962B7-0026-4496-9BED-DD41CB3DA5F5}">
      <dgm:prSet/>
      <dgm:spPr/>
      <dgm:t>
        <a:bodyPr/>
        <a:lstStyle/>
        <a:p>
          <a:endParaRPr lang="en-GB"/>
        </a:p>
      </dgm:t>
    </dgm:pt>
    <dgm:pt modelId="{0D8AB018-49A9-45F6-AE33-56BC1D0A3FC2}" type="sibTrans" cxnId="{A0D962B7-0026-4496-9BED-DD41CB3DA5F5}">
      <dgm:prSet/>
      <dgm:spPr/>
      <dgm:t>
        <a:bodyPr/>
        <a:lstStyle/>
        <a:p>
          <a:endParaRPr lang="en-GB"/>
        </a:p>
      </dgm:t>
    </dgm:pt>
    <dgm:pt modelId="{32251EA4-0FE0-4180-9528-7E534622BB84}">
      <dgm:prSet phldrT="[Text]" phldr="0"/>
      <dgm:spPr/>
      <dgm:t>
        <a:bodyPr/>
        <a:lstStyle/>
        <a:p>
          <a:pPr rtl="0"/>
          <a:r>
            <a:rPr lang="en-GB">
              <a:latin typeface="Aptos Display" panose="020F0302020204030204"/>
            </a:rPr>
            <a:t>Predict future job performance </a:t>
          </a:r>
        </a:p>
      </dgm:t>
    </dgm:pt>
    <dgm:pt modelId="{5406319D-5F7C-45FD-9821-FBC93D4442E9}" type="parTrans" cxnId="{5FF5CBD3-AE6F-405F-809F-2F6D536EED27}">
      <dgm:prSet/>
      <dgm:spPr/>
      <dgm:t>
        <a:bodyPr/>
        <a:lstStyle/>
        <a:p>
          <a:endParaRPr lang="en-GB"/>
        </a:p>
      </dgm:t>
    </dgm:pt>
    <dgm:pt modelId="{34CFF343-A3BB-42EC-A300-219A0EACB4AB}" type="sibTrans" cxnId="{5FF5CBD3-AE6F-405F-809F-2F6D536EED27}">
      <dgm:prSet/>
      <dgm:spPr/>
      <dgm:t>
        <a:bodyPr/>
        <a:lstStyle/>
        <a:p>
          <a:endParaRPr lang="en-GB"/>
        </a:p>
      </dgm:t>
    </dgm:pt>
    <dgm:pt modelId="{7A67D70C-5C3A-43AE-A987-98EC6CBBE4FA}">
      <dgm:prSet phldrT="[Text]" phldr="0"/>
      <dgm:spPr/>
      <dgm:t>
        <a:bodyPr/>
        <a:lstStyle/>
        <a:p>
          <a:pPr rtl="0"/>
          <a:r>
            <a:rPr lang="en-GB">
              <a:latin typeface="Aptos Display" panose="020F0302020204030204"/>
            </a:rPr>
            <a:t>Supports evidence-based recruitment </a:t>
          </a:r>
          <a:endParaRPr lang="en-GB"/>
        </a:p>
      </dgm:t>
    </dgm:pt>
    <dgm:pt modelId="{D46E4B88-8E2B-40C1-93AD-94A3058A61ED}" type="parTrans" cxnId="{EEEB0B1D-BF29-4CFC-A99B-37CBF7CD51C4}">
      <dgm:prSet/>
      <dgm:spPr/>
      <dgm:t>
        <a:bodyPr/>
        <a:lstStyle/>
        <a:p>
          <a:endParaRPr lang="en-GB"/>
        </a:p>
      </dgm:t>
    </dgm:pt>
    <dgm:pt modelId="{0EF12FAE-8684-4767-91CD-435360E1DF74}" type="sibTrans" cxnId="{EEEB0B1D-BF29-4CFC-A99B-37CBF7CD51C4}">
      <dgm:prSet/>
      <dgm:spPr/>
      <dgm:t>
        <a:bodyPr/>
        <a:lstStyle/>
        <a:p>
          <a:endParaRPr lang="en-GB"/>
        </a:p>
      </dgm:t>
    </dgm:pt>
    <dgm:pt modelId="{A24C2A03-EC32-445C-B088-995B99023B36}">
      <dgm:prSet phldrT="[Text]" phldr="0"/>
      <dgm:spPr/>
      <dgm:t>
        <a:bodyPr/>
        <a:lstStyle/>
        <a:p>
          <a:pPr rtl="0"/>
          <a:r>
            <a:rPr lang="en-GB">
              <a:solidFill>
                <a:schemeClr val="accent1">
                  <a:lumMod val="49000"/>
                </a:schemeClr>
              </a:solidFill>
              <a:latin typeface="Aptos Display" panose="020F0302020204030204"/>
            </a:rPr>
            <a:t>Suitable Roles </a:t>
          </a:r>
          <a:endParaRPr lang="en-GB">
            <a:solidFill>
              <a:schemeClr val="accent1">
                <a:lumMod val="49000"/>
              </a:schemeClr>
            </a:solidFill>
          </a:endParaRPr>
        </a:p>
      </dgm:t>
    </dgm:pt>
    <dgm:pt modelId="{7F140DB6-9DEF-4476-AE6C-E63828FAA7ED}" type="parTrans" cxnId="{1CD9C624-1F3B-4C40-BDFD-BACBC9EFB1B0}">
      <dgm:prSet/>
      <dgm:spPr/>
      <dgm:t>
        <a:bodyPr/>
        <a:lstStyle/>
        <a:p>
          <a:endParaRPr lang="en-GB"/>
        </a:p>
      </dgm:t>
    </dgm:pt>
    <dgm:pt modelId="{5970AAD9-2089-4C67-90EB-5E1CE41A6C6A}" type="sibTrans" cxnId="{1CD9C624-1F3B-4C40-BDFD-BACBC9EFB1B0}">
      <dgm:prSet/>
      <dgm:spPr/>
      <dgm:t>
        <a:bodyPr/>
        <a:lstStyle/>
        <a:p>
          <a:endParaRPr lang="en-GB"/>
        </a:p>
      </dgm:t>
    </dgm:pt>
    <dgm:pt modelId="{9196D24A-CFEB-4C54-8581-351A7AEAA56E}">
      <dgm:prSet phldrT="[Text]" phldr="0"/>
      <dgm:spPr/>
      <dgm:t>
        <a:bodyPr/>
        <a:lstStyle/>
        <a:p>
          <a:pPr rtl="0"/>
          <a:r>
            <a:rPr lang="en-GB">
              <a:latin typeface="Aptos Display" panose="020F0302020204030204"/>
            </a:rPr>
            <a:t>Change Manager</a:t>
          </a:r>
          <a:endParaRPr lang="en-GB"/>
        </a:p>
      </dgm:t>
    </dgm:pt>
    <dgm:pt modelId="{4218D48B-16DF-4EDB-A4E4-B75DB1A1AA4D}" type="parTrans" cxnId="{22100AE9-88D3-4171-9BE6-2F82B81C62BC}">
      <dgm:prSet/>
      <dgm:spPr/>
      <dgm:t>
        <a:bodyPr/>
        <a:lstStyle/>
        <a:p>
          <a:endParaRPr lang="en-GB"/>
        </a:p>
      </dgm:t>
    </dgm:pt>
    <dgm:pt modelId="{249886E3-7216-42D6-97FB-6BDBE23BBEFF}" type="sibTrans" cxnId="{22100AE9-88D3-4171-9BE6-2F82B81C62BC}">
      <dgm:prSet/>
      <dgm:spPr/>
      <dgm:t>
        <a:bodyPr/>
        <a:lstStyle/>
        <a:p>
          <a:endParaRPr lang="en-GB"/>
        </a:p>
      </dgm:t>
    </dgm:pt>
    <dgm:pt modelId="{141B4430-4B91-4F68-A235-1BFC5533EEDA}">
      <dgm:prSet phldrT="[Text]" phldr="0"/>
      <dgm:spPr/>
      <dgm:t>
        <a:bodyPr/>
        <a:lstStyle/>
        <a:p>
          <a:pPr rtl="0"/>
          <a:r>
            <a:rPr lang="en-GB">
              <a:latin typeface="Aptos Display" panose="020F0302020204030204"/>
            </a:rPr>
            <a:t>Project Manager </a:t>
          </a:r>
          <a:endParaRPr lang="en-GB"/>
        </a:p>
      </dgm:t>
    </dgm:pt>
    <dgm:pt modelId="{D1529B66-15BF-4081-8566-242CF881F837}" type="parTrans" cxnId="{FCC3FAD1-5F86-4A7C-82EC-5C48B55FF52D}">
      <dgm:prSet/>
      <dgm:spPr/>
      <dgm:t>
        <a:bodyPr/>
        <a:lstStyle/>
        <a:p>
          <a:endParaRPr lang="en-GB"/>
        </a:p>
      </dgm:t>
    </dgm:pt>
    <dgm:pt modelId="{6E40BC47-E6B2-45BF-A257-C59C935B191A}" type="sibTrans" cxnId="{FCC3FAD1-5F86-4A7C-82EC-5C48B55FF52D}">
      <dgm:prSet/>
      <dgm:spPr/>
      <dgm:t>
        <a:bodyPr/>
        <a:lstStyle/>
        <a:p>
          <a:endParaRPr lang="en-GB"/>
        </a:p>
      </dgm:t>
    </dgm:pt>
    <dgm:pt modelId="{2DB0A16F-1FF5-4193-A354-1A350C6F6E71}">
      <dgm:prSet phldrT="[Text]" phldr="0"/>
      <dgm:spPr/>
      <dgm:t>
        <a:bodyPr/>
        <a:lstStyle/>
        <a:p>
          <a:pPr rtl="0"/>
          <a:r>
            <a:rPr lang="en-GB">
              <a:latin typeface="Aptos Display" panose="020F0302020204030204"/>
            </a:rPr>
            <a:t>Digital Transformation Specialist </a:t>
          </a:r>
          <a:endParaRPr lang="en-GB"/>
        </a:p>
      </dgm:t>
    </dgm:pt>
    <dgm:pt modelId="{11E04B85-1C15-4B83-B3AD-86F08A6B681B}" type="parTrans" cxnId="{ABC1633E-9349-4B0C-8ECC-25D8FBE85A4C}">
      <dgm:prSet/>
      <dgm:spPr/>
      <dgm:t>
        <a:bodyPr/>
        <a:lstStyle/>
        <a:p>
          <a:endParaRPr lang="en-GB"/>
        </a:p>
      </dgm:t>
    </dgm:pt>
    <dgm:pt modelId="{754CD768-048D-4F3C-8F10-3E754691960E}" type="sibTrans" cxnId="{ABC1633E-9349-4B0C-8ECC-25D8FBE85A4C}">
      <dgm:prSet/>
      <dgm:spPr/>
      <dgm:t>
        <a:bodyPr/>
        <a:lstStyle/>
        <a:p>
          <a:endParaRPr lang="en-GB"/>
        </a:p>
      </dgm:t>
    </dgm:pt>
    <dgm:pt modelId="{AF7D06FF-DAC0-4C0F-8860-FF6B272B6BD5}">
      <dgm:prSet phldrT="[Text]" phldr="0"/>
      <dgm:spPr/>
      <dgm:t>
        <a:bodyPr/>
        <a:lstStyle/>
        <a:p>
          <a:pPr rtl="0"/>
          <a:r>
            <a:rPr lang="en-GB">
              <a:solidFill>
                <a:schemeClr val="accent1">
                  <a:lumMod val="49000"/>
                </a:schemeClr>
              </a:solidFill>
              <a:latin typeface="Aptos Display" panose="020F0302020204030204"/>
            </a:rPr>
            <a:t>Example question </a:t>
          </a:r>
          <a:endParaRPr lang="en-GB">
            <a:solidFill>
              <a:schemeClr val="accent1">
                <a:lumMod val="49000"/>
              </a:schemeClr>
            </a:solidFill>
          </a:endParaRPr>
        </a:p>
      </dgm:t>
    </dgm:pt>
    <dgm:pt modelId="{80131CB7-21EB-41DF-B07B-27C908B03C5E}" type="parTrans" cxnId="{909832E2-92ED-416E-B1F7-F80DD5E264B1}">
      <dgm:prSet/>
      <dgm:spPr/>
      <dgm:t>
        <a:bodyPr/>
        <a:lstStyle/>
        <a:p>
          <a:endParaRPr lang="en-GB"/>
        </a:p>
      </dgm:t>
    </dgm:pt>
    <dgm:pt modelId="{822D7C5B-3B08-44F6-828F-3117371C2239}" type="sibTrans" cxnId="{909832E2-92ED-416E-B1F7-F80DD5E264B1}">
      <dgm:prSet/>
      <dgm:spPr/>
      <dgm:t>
        <a:bodyPr/>
        <a:lstStyle/>
        <a:p>
          <a:endParaRPr lang="en-GB"/>
        </a:p>
      </dgm:t>
    </dgm:pt>
    <dgm:pt modelId="{6EA00F78-8B0B-472D-AFC0-B3B5129A61F8}">
      <dgm:prSet phldrT="[Text]" phldr="0"/>
      <dgm:spPr/>
      <dgm:t>
        <a:bodyPr/>
        <a:lstStyle/>
        <a:p>
          <a:pPr rtl="0"/>
          <a:r>
            <a:rPr lang="en-GB">
              <a:latin typeface="Aptos Display" panose="020F0302020204030204"/>
            </a:rPr>
            <a:t>Assesses leadership and problem-solving abilities </a:t>
          </a:r>
          <a:endParaRPr lang="en-GB"/>
        </a:p>
      </dgm:t>
    </dgm:pt>
    <dgm:pt modelId="{A64A2E4E-1626-40F7-9F41-D2A9B3D7A142}" type="parTrans" cxnId="{D0597DD5-1371-4B68-A3B5-BF915810C97A}">
      <dgm:prSet/>
      <dgm:spPr/>
    </dgm:pt>
    <dgm:pt modelId="{80E4BB25-E22B-4D82-B566-46E8D7DB9635}" type="sibTrans" cxnId="{D0597DD5-1371-4B68-A3B5-BF915810C97A}">
      <dgm:prSet/>
      <dgm:spPr/>
    </dgm:pt>
    <dgm:pt modelId="{7C3939C2-DC3B-4C3B-B7FA-4A9F8F04BF7C}">
      <dgm:prSet phldrT="[Text]" phldr="0"/>
      <dgm:spPr/>
      <dgm:t>
        <a:bodyPr/>
        <a:lstStyle/>
        <a:p>
          <a:pPr rtl="0"/>
          <a:r>
            <a:rPr lang="en-GB">
              <a:latin typeface="Aptos Display" panose="020F0302020204030204"/>
            </a:rPr>
            <a:t>Tells us about anytime when you have led a significant organisational change. What actions did you take and what was the outcome?</a:t>
          </a:r>
        </a:p>
      </dgm:t>
    </dgm:pt>
    <dgm:pt modelId="{DFD2D40A-FC7D-427B-876F-52BCED4DE2BC}" type="parTrans" cxnId="{D632C999-33F7-4848-9D44-25DE8044B1A7}">
      <dgm:prSet/>
      <dgm:spPr/>
    </dgm:pt>
    <dgm:pt modelId="{501D4490-2FB4-4173-906F-D2E0D2B6030F}" type="sibTrans" cxnId="{D632C999-33F7-4848-9D44-25DE8044B1A7}">
      <dgm:prSet/>
      <dgm:spPr/>
    </dgm:pt>
    <dgm:pt modelId="{6989A2AD-97C8-4039-A890-C1F6DBCCC512}">
      <dgm:prSet phldrT="[Text]" phldr="0"/>
      <dgm:spPr/>
      <dgm:t>
        <a:bodyPr/>
        <a:lstStyle/>
        <a:p>
          <a:pPr rtl="0"/>
          <a:endParaRPr lang="en-GB">
            <a:latin typeface="Aptos Display" panose="020F0302020204030204"/>
          </a:endParaRPr>
        </a:p>
      </dgm:t>
    </dgm:pt>
    <dgm:pt modelId="{5F0E368F-07A7-45A9-844B-D00B4D14DD1F}" type="parTrans" cxnId="{237C1731-C0D5-4762-8CC7-6F8BBA2E9421}">
      <dgm:prSet/>
      <dgm:spPr/>
    </dgm:pt>
    <dgm:pt modelId="{E288D12D-D50B-4B88-824F-D42A40C2498B}" type="sibTrans" cxnId="{237C1731-C0D5-4762-8CC7-6F8BBA2E9421}">
      <dgm:prSet/>
      <dgm:spPr/>
    </dgm:pt>
    <dgm:pt modelId="{B5A9A479-1766-43AD-BBB6-5E36B1A676B7}" type="pres">
      <dgm:prSet presAssocID="{A511BCB2-D3D6-4C8A-9D4A-D5358DAF96AC}" presName="Name0" presStyleCnt="0">
        <dgm:presLayoutVars>
          <dgm:dir/>
          <dgm:resizeHandles val="exact"/>
        </dgm:presLayoutVars>
      </dgm:prSet>
      <dgm:spPr/>
    </dgm:pt>
    <dgm:pt modelId="{7AB2ABC8-CD73-44AD-854F-81F9D8D3DB2D}" type="pres">
      <dgm:prSet presAssocID="{05AF50B2-AD0B-43A2-8C2B-7A11F38BEE05}" presName="node" presStyleLbl="node1" presStyleIdx="0" presStyleCnt="3">
        <dgm:presLayoutVars>
          <dgm:bulletEnabled val="1"/>
        </dgm:presLayoutVars>
      </dgm:prSet>
      <dgm:spPr/>
    </dgm:pt>
    <dgm:pt modelId="{780BACAA-E45C-4712-8E1C-86FFF4FC261C}" type="pres">
      <dgm:prSet presAssocID="{94E995F9-8D37-474A-BC5F-2E5F3FF475DE}" presName="sibTrans" presStyleCnt="0"/>
      <dgm:spPr/>
    </dgm:pt>
    <dgm:pt modelId="{DD5789E3-C947-4002-99C3-9F70E74B0989}" type="pres">
      <dgm:prSet presAssocID="{A24C2A03-EC32-445C-B088-995B99023B36}" presName="node" presStyleLbl="node1" presStyleIdx="1" presStyleCnt="3">
        <dgm:presLayoutVars>
          <dgm:bulletEnabled val="1"/>
        </dgm:presLayoutVars>
      </dgm:prSet>
      <dgm:spPr/>
    </dgm:pt>
    <dgm:pt modelId="{FC280C89-3D39-498B-A23D-24258BE44FDF}" type="pres">
      <dgm:prSet presAssocID="{5970AAD9-2089-4C67-90EB-5E1CE41A6C6A}" presName="sibTrans" presStyleCnt="0"/>
      <dgm:spPr/>
    </dgm:pt>
    <dgm:pt modelId="{8C0F4A8B-9407-4D54-9526-F9CB3D7C30A3}" type="pres">
      <dgm:prSet presAssocID="{AF7D06FF-DAC0-4C0F-8860-FF6B272B6BD5}" presName="node" presStyleLbl="node1" presStyleIdx="2" presStyleCnt="3">
        <dgm:presLayoutVars>
          <dgm:bulletEnabled val="1"/>
        </dgm:presLayoutVars>
      </dgm:prSet>
      <dgm:spPr/>
    </dgm:pt>
  </dgm:ptLst>
  <dgm:cxnLst>
    <dgm:cxn modelId="{FB034501-3CBC-442C-8BB4-8F946253FF0F}" type="presOf" srcId="{6EA00F78-8B0B-472D-AFC0-B3B5129A61F8}" destId="{7AB2ABC8-CD73-44AD-854F-81F9D8D3DB2D}" srcOrd="0" destOrd="3" presId="urn:microsoft.com/office/officeart/2005/8/layout/hList6"/>
    <dgm:cxn modelId="{EEEB0B1D-BF29-4CFC-A99B-37CBF7CD51C4}" srcId="{05AF50B2-AD0B-43A2-8C2B-7A11F38BEE05}" destId="{7A67D70C-5C3A-43AE-A987-98EC6CBBE4FA}" srcOrd="3" destOrd="0" parTransId="{D46E4B88-8E2B-40C1-93AD-94A3058A61ED}" sibTransId="{0EF12FAE-8684-4767-91CD-435360E1DF74}"/>
    <dgm:cxn modelId="{1CD9C624-1F3B-4C40-BDFD-BACBC9EFB1B0}" srcId="{A511BCB2-D3D6-4C8A-9D4A-D5358DAF96AC}" destId="{A24C2A03-EC32-445C-B088-995B99023B36}" srcOrd="1" destOrd="0" parTransId="{7F140DB6-9DEF-4476-AE6C-E63828FAA7ED}" sibTransId="{5970AAD9-2089-4C67-90EB-5E1CE41A6C6A}"/>
    <dgm:cxn modelId="{237C1731-C0D5-4762-8CC7-6F8BBA2E9421}" srcId="{AF7D06FF-DAC0-4C0F-8860-FF6B272B6BD5}" destId="{6989A2AD-97C8-4039-A890-C1F6DBCCC512}" srcOrd="1" destOrd="0" parTransId="{5F0E368F-07A7-45A9-844B-D00B4D14DD1F}" sibTransId="{E288D12D-D50B-4B88-824F-D42A40C2498B}"/>
    <dgm:cxn modelId="{ABC1633E-9349-4B0C-8ECC-25D8FBE85A4C}" srcId="{A24C2A03-EC32-445C-B088-995B99023B36}" destId="{2DB0A16F-1FF5-4193-A354-1A350C6F6E71}" srcOrd="2" destOrd="0" parTransId="{11E04B85-1C15-4B83-B3AD-86F08A6B681B}" sibTransId="{754CD768-048D-4F3C-8F10-3E754691960E}"/>
    <dgm:cxn modelId="{B8FED387-C620-43AD-A58A-8A9D30DA3A91}" type="presOf" srcId="{A511BCB2-D3D6-4C8A-9D4A-D5358DAF96AC}" destId="{B5A9A479-1766-43AD-BBB6-5E36B1A676B7}" srcOrd="0" destOrd="0" presId="urn:microsoft.com/office/officeart/2005/8/layout/hList6"/>
    <dgm:cxn modelId="{F0F13C8C-C751-4B6A-973D-05788A473BDB}" type="presOf" srcId="{7A67D70C-5C3A-43AE-A987-98EC6CBBE4FA}" destId="{7AB2ABC8-CD73-44AD-854F-81F9D8D3DB2D}" srcOrd="0" destOrd="4" presId="urn:microsoft.com/office/officeart/2005/8/layout/hList6"/>
    <dgm:cxn modelId="{D632C999-33F7-4848-9D44-25DE8044B1A7}" srcId="{AF7D06FF-DAC0-4C0F-8860-FF6B272B6BD5}" destId="{7C3939C2-DC3B-4C3B-B7FA-4A9F8F04BF7C}" srcOrd="0" destOrd="0" parTransId="{DFD2D40A-FC7D-427B-876F-52BCED4DE2BC}" sibTransId="{501D4490-2FB4-4173-906F-D2E0D2B6030F}"/>
    <dgm:cxn modelId="{3338609E-7D95-468C-BEB9-878B49A6B553}" type="presOf" srcId="{05AF50B2-AD0B-43A2-8C2B-7A11F38BEE05}" destId="{7AB2ABC8-CD73-44AD-854F-81F9D8D3DB2D}" srcOrd="0" destOrd="0" presId="urn:microsoft.com/office/officeart/2005/8/layout/hList6"/>
    <dgm:cxn modelId="{7AA65CAB-08B9-4B6F-8960-E864344B14A9}" type="presOf" srcId="{32251EA4-0FE0-4180-9528-7E534622BB84}" destId="{7AB2ABC8-CD73-44AD-854F-81F9D8D3DB2D}" srcOrd="0" destOrd="2" presId="urn:microsoft.com/office/officeart/2005/8/layout/hList6"/>
    <dgm:cxn modelId="{A0D962B7-0026-4496-9BED-DD41CB3DA5F5}" srcId="{05AF50B2-AD0B-43A2-8C2B-7A11F38BEE05}" destId="{DBB128E6-B0E5-4196-85F8-D7CC2477B271}" srcOrd="0" destOrd="0" parTransId="{7CCAAF9E-175B-4B22-9BF3-CEB0155771E5}" sibTransId="{0D8AB018-49A9-45F6-AE33-56BC1D0A3FC2}"/>
    <dgm:cxn modelId="{78015CCA-6701-444E-A529-B62AF8A31549}" srcId="{A511BCB2-D3D6-4C8A-9D4A-D5358DAF96AC}" destId="{05AF50B2-AD0B-43A2-8C2B-7A11F38BEE05}" srcOrd="0" destOrd="0" parTransId="{9C6170E6-1F7A-4C5F-87F7-FC32C6EBB81D}" sibTransId="{94E995F9-8D37-474A-BC5F-2E5F3FF475DE}"/>
    <dgm:cxn modelId="{FCC3FAD1-5F86-4A7C-82EC-5C48B55FF52D}" srcId="{A24C2A03-EC32-445C-B088-995B99023B36}" destId="{141B4430-4B91-4F68-A235-1BFC5533EEDA}" srcOrd="1" destOrd="0" parTransId="{D1529B66-15BF-4081-8566-242CF881F837}" sibTransId="{6E40BC47-E6B2-45BF-A257-C59C935B191A}"/>
    <dgm:cxn modelId="{50F45AD3-B8D3-4F87-97A0-B80219849045}" type="presOf" srcId="{6989A2AD-97C8-4039-A890-C1F6DBCCC512}" destId="{8C0F4A8B-9407-4D54-9526-F9CB3D7C30A3}" srcOrd="0" destOrd="2" presId="urn:microsoft.com/office/officeart/2005/8/layout/hList6"/>
    <dgm:cxn modelId="{5FF5CBD3-AE6F-405F-809F-2F6D536EED27}" srcId="{05AF50B2-AD0B-43A2-8C2B-7A11F38BEE05}" destId="{32251EA4-0FE0-4180-9528-7E534622BB84}" srcOrd="1" destOrd="0" parTransId="{5406319D-5F7C-45FD-9821-FBC93D4442E9}" sibTransId="{34CFF343-A3BB-42EC-A300-219A0EACB4AB}"/>
    <dgm:cxn modelId="{967216D4-747A-4DD1-937D-832046155F51}" type="presOf" srcId="{A24C2A03-EC32-445C-B088-995B99023B36}" destId="{DD5789E3-C947-4002-99C3-9F70E74B0989}" srcOrd="0" destOrd="0" presId="urn:microsoft.com/office/officeart/2005/8/layout/hList6"/>
    <dgm:cxn modelId="{D0597DD5-1371-4B68-A3B5-BF915810C97A}" srcId="{05AF50B2-AD0B-43A2-8C2B-7A11F38BEE05}" destId="{6EA00F78-8B0B-472D-AFC0-B3B5129A61F8}" srcOrd="2" destOrd="0" parTransId="{A64A2E4E-1626-40F7-9F41-D2A9B3D7A142}" sibTransId="{80E4BB25-E22B-4D82-B566-46E8D7DB9635}"/>
    <dgm:cxn modelId="{E2E57BD8-24E9-40E2-8D5E-00CDFDC59DAD}" type="presOf" srcId="{141B4430-4B91-4F68-A235-1BFC5533EEDA}" destId="{DD5789E3-C947-4002-99C3-9F70E74B0989}" srcOrd="0" destOrd="2" presId="urn:microsoft.com/office/officeart/2005/8/layout/hList6"/>
    <dgm:cxn modelId="{884C07DD-F187-478A-A312-8F1679838D58}" type="presOf" srcId="{9196D24A-CFEB-4C54-8581-351A7AEAA56E}" destId="{DD5789E3-C947-4002-99C3-9F70E74B0989}" srcOrd="0" destOrd="1" presId="urn:microsoft.com/office/officeart/2005/8/layout/hList6"/>
    <dgm:cxn modelId="{81B5CADD-2817-4322-BBC4-EAFAD847F53B}" type="presOf" srcId="{2DB0A16F-1FF5-4193-A354-1A350C6F6E71}" destId="{DD5789E3-C947-4002-99C3-9F70E74B0989}" srcOrd="0" destOrd="3" presId="urn:microsoft.com/office/officeart/2005/8/layout/hList6"/>
    <dgm:cxn modelId="{909832E2-92ED-416E-B1F7-F80DD5E264B1}" srcId="{A511BCB2-D3D6-4C8A-9D4A-D5358DAF96AC}" destId="{AF7D06FF-DAC0-4C0F-8860-FF6B272B6BD5}" srcOrd="2" destOrd="0" parTransId="{80131CB7-21EB-41DF-B07B-27C908B03C5E}" sibTransId="{822D7C5B-3B08-44F6-828F-3117371C2239}"/>
    <dgm:cxn modelId="{22100AE9-88D3-4171-9BE6-2F82B81C62BC}" srcId="{A24C2A03-EC32-445C-B088-995B99023B36}" destId="{9196D24A-CFEB-4C54-8581-351A7AEAA56E}" srcOrd="0" destOrd="0" parTransId="{4218D48B-16DF-4EDB-A4E4-B75DB1A1AA4D}" sibTransId="{249886E3-7216-42D6-97FB-6BDBE23BBEFF}"/>
    <dgm:cxn modelId="{43F14FE9-5D39-4C93-94C4-FD590DD09785}" type="presOf" srcId="{AF7D06FF-DAC0-4C0F-8860-FF6B272B6BD5}" destId="{8C0F4A8B-9407-4D54-9526-F9CB3D7C30A3}" srcOrd="0" destOrd="0" presId="urn:microsoft.com/office/officeart/2005/8/layout/hList6"/>
    <dgm:cxn modelId="{92B07EED-EA97-4C0A-8FE5-AA99F2BC03A5}" type="presOf" srcId="{7C3939C2-DC3B-4C3B-B7FA-4A9F8F04BF7C}" destId="{8C0F4A8B-9407-4D54-9526-F9CB3D7C30A3}" srcOrd="0" destOrd="1" presId="urn:microsoft.com/office/officeart/2005/8/layout/hList6"/>
    <dgm:cxn modelId="{9DC27CF5-AF90-463D-88A5-DE41A4FC360A}" type="presOf" srcId="{DBB128E6-B0E5-4196-85F8-D7CC2477B271}" destId="{7AB2ABC8-CD73-44AD-854F-81F9D8D3DB2D}" srcOrd="0" destOrd="1" presId="urn:microsoft.com/office/officeart/2005/8/layout/hList6"/>
    <dgm:cxn modelId="{2FB15073-48A3-4ECE-A172-A70A209365E0}" type="presParOf" srcId="{B5A9A479-1766-43AD-BBB6-5E36B1A676B7}" destId="{7AB2ABC8-CD73-44AD-854F-81F9D8D3DB2D}" srcOrd="0" destOrd="0" presId="urn:microsoft.com/office/officeart/2005/8/layout/hList6"/>
    <dgm:cxn modelId="{F6FFB20B-6EC9-4973-9624-A0EDEF87763D}" type="presParOf" srcId="{B5A9A479-1766-43AD-BBB6-5E36B1A676B7}" destId="{780BACAA-E45C-4712-8E1C-86FFF4FC261C}" srcOrd="1" destOrd="0" presId="urn:microsoft.com/office/officeart/2005/8/layout/hList6"/>
    <dgm:cxn modelId="{D0CF7345-C72C-4378-AFBF-FA02FA1FA6E4}" type="presParOf" srcId="{B5A9A479-1766-43AD-BBB6-5E36B1A676B7}" destId="{DD5789E3-C947-4002-99C3-9F70E74B0989}" srcOrd="2" destOrd="0" presId="urn:microsoft.com/office/officeart/2005/8/layout/hList6"/>
    <dgm:cxn modelId="{A4431C4A-2943-4F90-AF38-0EAF953CD54B}" type="presParOf" srcId="{B5A9A479-1766-43AD-BBB6-5E36B1A676B7}" destId="{FC280C89-3D39-498B-A23D-24258BE44FDF}" srcOrd="3" destOrd="0" presId="urn:microsoft.com/office/officeart/2005/8/layout/hList6"/>
    <dgm:cxn modelId="{E18F4595-9505-42A9-9ECC-CB8564D53ABB}" type="presParOf" srcId="{B5A9A479-1766-43AD-BBB6-5E36B1A676B7}" destId="{8C0F4A8B-9407-4D54-9526-F9CB3D7C30A3}" srcOrd="4" destOrd="0" presId="urn:microsoft.com/office/officeart/2005/8/layout/hList6"/>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098D86E2-FA25-411F-8C9A-76A6A424CA94}" type="doc">
      <dgm:prSet loTypeId="urn:microsoft.com/office/officeart/2005/8/layout/chevron2" loCatId="process" qsTypeId="urn:microsoft.com/office/officeart/2005/8/quickstyle/simple1" qsCatId="simple" csTypeId="urn:microsoft.com/office/officeart/2005/8/colors/accent1_2" csCatId="accent1" phldr="1"/>
      <dgm:spPr/>
      <dgm:t>
        <a:bodyPr/>
        <a:lstStyle/>
        <a:p>
          <a:endParaRPr lang="en-GB"/>
        </a:p>
      </dgm:t>
    </dgm:pt>
    <dgm:pt modelId="{73800420-C513-408B-B2C3-F9906C4EE300}">
      <dgm:prSet phldrT="[Text]" phldr="0" custT="1"/>
      <dgm:spPr/>
      <dgm:t>
        <a:bodyPr/>
        <a:lstStyle/>
        <a:p>
          <a:pPr rtl="0"/>
          <a:r>
            <a:rPr lang="en-GB" sz="1800">
              <a:latin typeface="Arial"/>
              <a:cs typeface="Arial"/>
            </a:rPr>
            <a:t>Advantages </a:t>
          </a:r>
        </a:p>
      </dgm:t>
    </dgm:pt>
    <dgm:pt modelId="{94BC03D4-69B6-4B4E-A6D1-6589E6B05948}" type="parTrans" cxnId="{BAF14A61-27C2-4D08-A5AC-5D6DAF17A572}">
      <dgm:prSet/>
      <dgm:spPr/>
      <dgm:t>
        <a:bodyPr/>
        <a:lstStyle/>
        <a:p>
          <a:endParaRPr lang="en-GB"/>
        </a:p>
      </dgm:t>
    </dgm:pt>
    <dgm:pt modelId="{5D64340B-E6F8-4966-9FF7-3BBC90C4BAB0}" type="sibTrans" cxnId="{BAF14A61-27C2-4D08-A5AC-5D6DAF17A572}">
      <dgm:prSet/>
      <dgm:spPr/>
      <dgm:t>
        <a:bodyPr/>
        <a:lstStyle/>
        <a:p>
          <a:endParaRPr lang="en-GB"/>
        </a:p>
      </dgm:t>
    </dgm:pt>
    <dgm:pt modelId="{8FD2616F-801F-4DA2-9194-07A56AA69C83}">
      <dgm:prSet phldrT="[Text]" phldr="0"/>
      <dgm:spPr/>
      <dgm:t>
        <a:bodyPr/>
        <a:lstStyle/>
        <a:p>
          <a:pPr rtl="0"/>
          <a:r>
            <a:rPr lang="en-GB" sz="1800">
              <a:latin typeface="Arial"/>
              <a:cs typeface="Arial"/>
            </a:rPr>
            <a:t>Multiple view of points </a:t>
          </a:r>
        </a:p>
      </dgm:t>
    </dgm:pt>
    <dgm:pt modelId="{95E7B888-42D7-4B6E-8980-40EA96785D80}" type="parTrans" cxnId="{493FF5D6-33AF-4843-8674-F660A5E75DE1}">
      <dgm:prSet/>
      <dgm:spPr/>
      <dgm:t>
        <a:bodyPr/>
        <a:lstStyle/>
        <a:p>
          <a:endParaRPr lang="en-GB"/>
        </a:p>
      </dgm:t>
    </dgm:pt>
    <dgm:pt modelId="{3387F7BB-7899-43CB-A9EA-AECF2B98F179}" type="sibTrans" cxnId="{493FF5D6-33AF-4843-8674-F660A5E75DE1}">
      <dgm:prSet/>
      <dgm:spPr/>
      <dgm:t>
        <a:bodyPr/>
        <a:lstStyle/>
        <a:p>
          <a:endParaRPr lang="en-GB"/>
        </a:p>
      </dgm:t>
    </dgm:pt>
    <dgm:pt modelId="{26B4D6A3-BE64-4EB1-A555-609ED6275E5C}">
      <dgm:prSet phldrT="[Text]" phldr="0"/>
      <dgm:spPr/>
      <dgm:t>
        <a:bodyPr/>
        <a:lstStyle/>
        <a:p>
          <a:pPr rtl="0"/>
          <a:r>
            <a:rPr lang="en-GB" sz="1800">
              <a:latin typeface="Arial"/>
              <a:cs typeface="Arial"/>
            </a:rPr>
            <a:t>Better hiring decisions </a:t>
          </a:r>
        </a:p>
      </dgm:t>
    </dgm:pt>
    <dgm:pt modelId="{3E5F886D-B615-4BF4-97FC-A7BB18E946D4}" type="parTrans" cxnId="{1D1FB1D3-2A24-49C2-88C6-6DA74BAB65E7}">
      <dgm:prSet/>
      <dgm:spPr/>
      <dgm:t>
        <a:bodyPr/>
        <a:lstStyle/>
        <a:p>
          <a:endParaRPr lang="en-GB"/>
        </a:p>
      </dgm:t>
    </dgm:pt>
    <dgm:pt modelId="{C359318E-6AE7-4B4D-A7D1-7719C0D82DA2}" type="sibTrans" cxnId="{1D1FB1D3-2A24-49C2-88C6-6DA74BAB65E7}">
      <dgm:prSet/>
      <dgm:spPr/>
      <dgm:t>
        <a:bodyPr/>
        <a:lstStyle/>
        <a:p>
          <a:endParaRPr lang="en-GB"/>
        </a:p>
      </dgm:t>
    </dgm:pt>
    <dgm:pt modelId="{1AA88E9B-1A94-4657-A91C-A4F4D7161E99}">
      <dgm:prSet phldrT="[Text]" phldr="0"/>
      <dgm:spPr/>
      <dgm:t>
        <a:bodyPr/>
        <a:lstStyle/>
        <a:p>
          <a:pPr rtl="0"/>
          <a:r>
            <a:rPr lang="en-GB" sz="1800">
              <a:latin typeface="Arial"/>
              <a:cs typeface="Arial"/>
            </a:rPr>
            <a:t>Reduces individual bias </a:t>
          </a:r>
        </a:p>
      </dgm:t>
    </dgm:pt>
    <dgm:pt modelId="{45C0F575-1267-438E-9514-B109574F0275}" type="parTrans" cxnId="{E70E6890-F17E-47DC-B148-4E4E0874154E}">
      <dgm:prSet/>
      <dgm:spPr/>
      <dgm:t>
        <a:bodyPr/>
        <a:lstStyle/>
        <a:p>
          <a:endParaRPr lang="en-GB"/>
        </a:p>
      </dgm:t>
    </dgm:pt>
    <dgm:pt modelId="{944D4F1C-C592-4108-8473-0B6724739C0F}" type="sibTrans" cxnId="{E70E6890-F17E-47DC-B148-4E4E0874154E}">
      <dgm:prSet/>
      <dgm:spPr/>
      <dgm:t>
        <a:bodyPr/>
        <a:lstStyle/>
        <a:p>
          <a:endParaRPr lang="en-GB"/>
        </a:p>
      </dgm:t>
    </dgm:pt>
    <dgm:pt modelId="{59E60299-8C98-481D-841B-AEBC842E6519}">
      <dgm:prSet phldrT="[Text]" phldr="0"/>
      <dgm:spPr/>
      <dgm:t>
        <a:bodyPr/>
        <a:lstStyle/>
        <a:p>
          <a:pPr rtl="0"/>
          <a:r>
            <a:rPr lang="en-GB" sz="1800">
              <a:latin typeface="Arial"/>
              <a:cs typeface="Arial"/>
            </a:rPr>
            <a:t>Evaluates communications and stakeholder management skills </a:t>
          </a:r>
        </a:p>
      </dgm:t>
    </dgm:pt>
    <dgm:pt modelId="{A7024E0A-15D8-41DC-88C4-7A60DB539FF8}" type="parTrans" cxnId="{E536D58D-83B5-4EC9-846F-E31DD6ED8800}">
      <dgm:prSet/>
      <dgm:spPr/>
      <dgm:t>
        <a:bodyPr/>
        <a:lstStyle/>
        <a:p>
          <a:endParaRPr lang="en-GB"/>
        </a:p>
      </dgm:t>
    </dgm:pt>
    <dgm:pt modelId="{F96C9DB2-6906-44E3-BBBD-CB64DC86BF0B}" type="sibTrans" cxnId="{E536D58D-83B5-4EC9-846F-E31DD6ED8800}">
      <dgm:prSet/>
      <dgm:spPr/>
      <dgm:t>
        <a:bodyPr/>
        <a:lstStyle/>
        <a:p>
          <a:endParaRPr lang="en-GB"/>
        </a:p>
      </dgm:t>
    </dgm:pt>
    <dgm:pt modelId="{336E7A12-F9CF-489E-A34C-D3FCBADAC2B9}">
      <dgm:prSet phldrT="[Text]" phldr="0"/>
      <dgm:spPr/>
      <dgm:t>
        <a:bodyPr/>
        <a:lstStyle/>
        <a:p>
          <a:pPr rtl="0"/>
          <a:r>
            <a:rPr lang="en-GB" sz="1800">
              <a:latin typeface="Arial"/>
              <a:cs typeface="Arial"/>
            </a:rPr>
            <a:t>Example Panels Roles </a:t>
          </a:r>
        </a:p>
      </dgm:t>
    </dgm:pt>
    <dgm:pt modelId="{4AF7CA63-F0BA-4D49-A192-C66B9E0CF036}" type="parTrans" cxnId="{BF8A1B0D-0EC9-44BF-8293-41B648491AAB}">
      <dgm:prSet/>
      <dgm:spPr/>
      <dgm:t>
        <a:bodyPr/>
        <a:lstStyle/>
        <a:p>
          <a:endParaRPr lang="en-GB"/>
        </a:p>
      </dgm:t>
    </dgm:pt>
    <dgm:pt modelId="{BE7AEA27-E487-4FBB-8DC4-4891612456EF}" type="sibTrans" cxnId="{BF8A1B0D-0EC9-44BF-8293-41B648491AAB}">
      <dgm:prSet/>
      <dgm:spPr/>
      <dgm:t>
        <a:bodyPr/>
        <a:lstStyle/>
        <a:p>
          <a:endParaRPr lang="en-GB"/>
        </a:p>
      </dgm:t>
    </dgm:pt>
    <dgm:pt modelId="{ACC11F6E-0FAD-4DD4-8B2B-E97138363A9A}">
      <dgm:prSet phldrT="[Text]" phldr="0"/>
      <dgm:spPr/>
      <dgm:t>
        <a:bodyPr/>
        <a:lstStyle/>
        <a:p>
          <a:pPr rtl="0"/>
          <a:r>
            <a:rPr lang="en-GB" sz="1800">
              <a:latin typeface="Arial"/>
              <a:cs typeface="Arial"/>
            </a:rPr>
            <a:t>Senior project manager </a:t>
          </a:r>
        </a:p>
      </dgm:t>
    </dgm:pt>
    <dgm:pt modelId="{FE948C75-5F12-40A6-9724-2BC7DD30D802}" type="parTrans" cxnId="{198E29C6-C656-4CB4-8A60-5B0C058CEDE9}">
      <dgm:prSet/>
      <dgm:spPr/>
      <dgm:t>
        <a:bodyPr/>
        <a:lstStyle/>
        <a:p>
          <a:endParaRPr lang="en-GB"/>
        </a:p>
      </dgm:t>
    </dgm:pt>
    <dgm:pt modelId="{298EE0F4-E9F5-4D6D-B918-C45320A7469E}" type="sibTrans" cxnId="{198E29C6-C656-4CB4-8A60-5B0C058CEDE9}">
      <dgm:prSet/>
      <dgm:spPr/>
      <dgm:t>
        <a:bodyPr/>
        <a:lstStyle/>
        <a:p>
          <a:endParaRPr lang="en-GB"/>
        </a:p>
      </dgm:t>
    </dgm:pt>
    <dgm:pt modelId="{5C84D6AD-6177-4293-AAB0-B9AAF62B8467}">
      <dgm:prSet phldrT="[Text]" phldr="0"/>
      <dgm:spPr/>
      <dgm:t>
        <a:bodyPr/>
        <a:lstStyle/>
        <a:p>
          <a:pPr rtl="0"/>
          <a:r>
            <a:rPr lang="en-GB" sz="1800">
              <a:latin typeface="Arial"/>
              <a:cs typeface="Arial"/>
            </a:rPr>
            <a:t>Change manager </a:t>
          </a:r>
        </a:p>
      </dgm:t>
    </dgm:pt>
    <dgm:pt modelId="{177B36A1-EB5E-4489-A0FA-76523CABF753}" type="parTrans" cxnId="{D9899200-0D36-4884-A37B-EFE52E22CB39}">
      <dgm:prSet/>
      <dgm:spPr/>
      <dgm:t>
        <a:bodyPr/>
        <a:lstStyle/>
        <a:p>
          <a:endParaRPr lang="en-GB"/>
        </a:p>
      </dgm:t>
    </dgm:pt>
    <dgm:pt modelId="{4804F091-3EF9-4C1C-81C0-230531697144}" type="sibTrans" cxnId="{D9899200-0D36-4884-A37B-EFE52E22CB39}">
      <dgm:prSet/>
      <dgm:spPr/>
      <dgm:t>
        <a:bodyPr/>
        <a:lstStyle/>
        <a:p>
          <a:endParaRPr lang="en-GB"/>
        </a:p>
      </dgm:t>
    </dgm:pt>
    <dgm:pt modelId="{EF23EA2A-B972-456E-A0FF-B863D96175E2}">
      <dgm:prSet phldrT="[Text]" phldr="0"/>
      <dgm:spPr/>
      <dgm:t>
        <a:bodyPr/>
        <a:lstStyle/>
        <a:p>
          <a:pPr rtl="0"/>
          <a:r>
            <a:rPr lang="en-GB" sz="1800">
              <a:latin typeface="Arial"/>
              <a:cs typeface="Arial"/>
            </a:rPr>
            <a:t>Digital Transformation Lead </a:t>
          </a:r>
        </a:p>
      </dgm:t>
    </dgm:pt>
    <dgm:pt modelId="{51D56257-4CB1-43BA-A53D-B1CC20E177FA}" type="parTrans" cxnId="{32031DA6-2641-4559-8E2C-231919CAC6DB}">
      <dgm:prSet/>
      <dgm:spPr/>
      <dgm:t>
        <a:bodyPr/>
        <a:lstStyle/>
        <a:p>
          <a:endParaRPr lang="en-GB"/>
        </a:p>
      </dgm:t>
    </dgm:pt>
    <dgm:pt modelId="{D169247E-1007-45DD-BC57-24CA31057CEA}" type="sibTrans" cxnId="{32031DA6-2641-4559-8E2C-231919CAC6DB}">
      <dgm:prSet/>
      <dgm:spPr/>
      <dgm:t>
        <a:bodyPr/>
        <a:lstStyle/>
        <a:p>
          <a:endParaRPr lang="en-GB"/>
        </a:p>
      </dgm:t>
    </dgm:pt>
    <dgm:pt modelId="{570D5B74-7CA9-4912-93DE-0E4F3DBD42D5}">
      <dgm:prSet phldrT="[Text]" phldr="0"/>
      <dgm:spPr/>
      <dgm:t>
        <a:bodyPr/>
        <a:lstStyle/>
        <a:p>
          <a:pPr rtl="0"/>
          <a:r>
            <a:rPr lang="en-GB" sz="1800">
              <a:latin typeface="Arial"/>
              <a:cs typeface="Arial"/>
            </a:rPr>
            <a:t>Suitable Roles </a:t>
          </a:r>
        </a:p>
      </dgm:t>
    </dgm:pt>
    <dgm:pt modelId="{1A24BDAB-0D86-4526-9025-0B04277AFD3D}" type="parTrans" cxnId="{9DA3A1E9-C874-4EAD-9735-E97FDA895A44}">
      <dgm:prSet/>
      <dgm:spPr/>
    </dgm:pt>
    <dgm:pt modelId="{3EF7F76C-6E0A-4F61-94E7-7AC2D5327B85}" type="sibTrans" cxnId="{9DA3A1E9-C874-4EAD-9735-E97FDA895A44}">
      <dgm:prSet/>
      <dgm:spPr/>
    </dgm:pt>
    <dgm:pt modelId="{C840BEAA-A3D4-40A9-A0DE-18CED2B67B6A}">
      <dgm:prSet phldrT="[Text]" phldr="0"/>
      <dgm:spPr/>
      <dgm:t>
        <a:bodyPr/>
        <a:lstStyle/>
        <a:p>
          <a:pPr rtl="0"/>
          <a:r>
            <a:rPr lang="en-GB" sz="1800">
              <a:latin typeface="Arial"/>
              <a:cs typeface="Arial"/>
            </a:rPr>
            <a:t>Senior project manager </a:t>
          </a:r>
        </a:p>
      </dgm:t>
    </dgm:pt>
    <dgm:pt modelId="{EBC6AB6D-DE85-417A-9ED5-6A1D3779F57B}" type="parTrans" cxnId="{1EA63FD3-44C8-4282-8CE9-71988E5D4310}">
      <dgm:prSet/>
      <dgm:spPr/>
    </dgm:pt>
    <dgm:pt modelId="{25A98609-3242-45A2-BD9C-C68D84F771EB}" type="sibTrans" cxnId="{1EA63FD3-44C8-4282-8CE9-71988E5D4310}">
      <dgm:prSet/>
      <dgm:spPr/>
    </dgm:pt>
    <dgm:pt modelId="{F500A216-BA09-4883-8FF7-4A1DE098FE68}">
      <dgm:prSet phldrT="[Text]" phldr="0"/>
      <dgm:spPr/>
      <dgm:t>
        <a:bodyPr/>
        <a:lstStyle/>
        <a:p>
          <a:pPr rtl="0"/>
          <a:r>
            <a:rPr lang="en-GB" sz="1800">
              <a:latin typeface="Arial"/>
              <a:cs typeface="Arial"/>
            </a:rPr>
            <a:t>Change manager </a:t>
          </a:r>
        </a:p>
      </dgm:t>
    </dgm:pt>
    <dgm:pt modelId="{D670D0F4-AA64-4687-8378-A27E9B033E52}" type="parTrans" cxnId="{F2712D07-8254-4AB0-9D69-B9F8814A6BDC}">
      <dgm:prSet/>
      <dgm:spPr/>
    </dgm:pt>
    <dgm:pt modelId="{E522AD01-6D30-487A-A6D8-F0BFAC32F058}" type="sibTrans" cxnId="{F2712D07-8254-4AB0-9D69-B9F8814A6BDC}">
      <dgm:prSet/>
      <dgm:spPr/>
    </dgm:pt>
    <dgm:pt modelId="{181302ED-67B0-4617-A81F-2F62C533C0E8}">
      <dgm:prSet phldrT="[Text]" phldr="0"/>
      <dgm:spPr/>
      <dgm:t>
        <a:bodyPr/>
        <a:lstStyle/>
        <a:p>
          <a:pPr rtl="0"/>
          <a:r>
            <a:rPr lang="en-GB" sz="1800">
              <a:latin typeface="Arial"/>
              <a:cs typeface="Arial"/>
            </a:rPr>
            <a:t>Digital transformation lead </a:t>
          </a:r>
        </a:p>
      </dgm:t>
    </dgm:pt>
    <dgm:pt modelId="{D9F000C7-0E58-4F2A-9D5F-D28A48EF8AD5}" type="parTrans" cxnId="{4A484A31-93A4-45BE-8315-3C2ACC619852}">
      <dgm:prSet/>
      <dgm:spPr/>
    </dgm:pt>
    <dgm:pt modelId="{224E21AC-DC0E-4427-9AF6-E7A2BB9736ED}" type="sibTrans" cxnId="{4A484A31-93A4-45BE-8315-3C2ACC619852}">
      <dgm:prSet/>
      <dgm:spPr/>
    </dgm:pt>
    <dgm:pt modelId="{EB9553A5-677E-411F-A42D-DB487A0017D9}" type="pres">
      <dgm:prSet presAssocID="{098D86E2-FA25-411F-8C9A-76A6A424CA94}" presName="linearFlow" presStyleCnt="0">
        <dgm:presLayoutVars>
          <dgm:dir/>
          <dgm:animLvl val="lvl"/>
          <dgm:resizeHandles val="exact"/>
        </dgm:presLayoutVars>
      </dgm:prSet>
      <dgm:spPr/>
    </dgm:pt>
    <dgm:pt modelId="{DF5D4C66-65A9-4922-A483-AFD3127DF4FA}" type="pres">
      <dgm:prSet presAssocID="{73800420-C513-408B-B2C3-F9906C4EE300}" presName="composite" presStyleCnt="0"/>
      <dgm:spPr/>
    </dgm:pt>
    <dgm:pt modelId="{FF8B6835-8C87-4552-AAD0-5FDEF54A2A38}" type="pres">
      <dgm:prSet presAssocID="{73800420-C513-408B-B2C3-F9906C4EE300}" presName="parentText" presStyleLbl="alignNode1" presStyleIdx="0" presStyleCnt="3">
        <dgm:presLayoutVars>
          <dgm:chMax val="1"/>
          <dgm:bulletEnabled val="1"/>
        </dgm:presLayoutVars>
      </dgm:prSet>
      <dgm:spPr/>
    </dgm:pt>
    <dgm:pt modelId="{61FF9C1A-DE79-4EBC-BC47-D2602537444E}" type="pres">
      <dgm:prSet presAssocID="{73800420-C513-408B-B2C3-F9906C4EE300}" presName="descendantText" presStyleLbl="alignAcc1" presStyleIdx="0" presStyleCnt="3">
        <dgm:presLayoutVars>
          <dgm:bulletEnabled val="1"/>
        </dgm:presLayoutVars>
      </dgm:prSet>
      <dgm:spPr/>
    </dgm:pt>
    <dgm:pt modelId="{4D55F1F3-546A-4D09-9E92-E8D84B38F8DC}" type="pres">
      <dgm:prSet presAssocID="{5D64340B-E6F8-4966-9FF7-3BBC90C4BAB0}" presName="sp" presStyleCnt="0"/>
      <dgm:spPr/>
    </dgm:pt>
    <dgm:pt modelId="{217487A3-F3A5-419D-B7E6-775B78B2D071}" type="pres">
      <dgm:prSet presAssocID="{336E7A12-F9CF-489E-A34C-D3FCBADAC2B9}" presName="composite" presStyleCnt="0"/>
      <dgm:spPr/>
    </dgm:pt>
    <dgm:pt modelId="{B9A92108-BED0-4CEE-B008-1364C8A5E74C}" type="pres">
      <dgm:prSet presAssocID="{336E7A12-F9CF-489E-A34C-D3FCBADAC2B9}" presName="parentText" presStyleLbl="alignNode1" presStyleIdx="1" presStyleCnt="3">
        <dgm:presLayoutVars>
          <dgm:chMax val="1"/>
          <dgm:bulletEnabled val="1"/>
        </dgm:presLayoutVars>
      </dgm:prSet>
      <dgm:spPr/>
    </dgm:pt>
    <dgm:pt modelId="{9CA7EE31-5027-420E-8B9F-85DD7616D02B}" type="pres">
      <dgm:prSet presAssocID="{336E7A12-F9CF-489E-A34C-D3FCBADAC2B9}" presName="descendantText" presStyleLbl="alignAcc1" presStyleIdx="1" presStyleCnt="3">
        <dgm:presLayoutVars>
          <dgm:bulletEnabled val="1"/>
        </dgm:presLayoutVars>
      </dgm:prSet>
      <dgm:spPr/>
    </dgm:pt>
    <dgm:pt modelId="{D1DDAB00-F97E-44B7-B7E7-5BE81B5F9F1C}" type="pres">
      <dgm:prSet presAssocID="{BE7AEA27-E487-4FBB-8DC4-4891612456EF}" presName="sp" presStyleCnt="0"/>
      <dgm:spPr/>
    </dgm:pt>
    <dgm:pt modelId="{8858E1A0-2E4E-4D7F-9ED3-1C4BCE0166CA}" type="pres">
      <dgm:prSet presAssocID="{570D5B74-7CA9-4912-93DE-0E4F3DBD42D5}" presName="composite" presStyleCnt="0"/>
      <dgm:spPr/>
    </dgm:pt>
    <dgm:pt modelId="{6BFAF4A3-3E2A-4ACF-894A-6B5342085B7F}" type="pres">
      <dgm:prSet presAssocID="{570D5B74-7CA9-4912-93DE-0E4F3DBD42D5}" presName="parentText" presStyleLbl="alignNode1" presStyleIdx="2" presStyleCnt="3">
        <dgm:presLayoutVars>
          <dgm:chMax val="1"/>
          <dgm:bulletEnabled val="1"/>
        </dgm:presLayoutVars>
      </dgm:prSet>
      <dgm:spPr/>
    </dgm:pt>
    <dgm:pt modelId="{9ACAAFF6-C947-4608-84FC-32653DFEEA2B}" type="pres">
      <dgm:prSet presAssocID="{570D5B74-7CA9-4912-93DE-0E4F3DBD42D5}" presName="descendantText" presStyleLbl="alignAcc1" presStyleIdx="2" presStyleCnt="3">
        <dgm:presLayoutVars>
          <dgm:bulletEnabled val="1"/>
        </dgm:presLayoutVars>
      </dgm:prSet>
      <dgm:spPr/>
    </dgm:pt>
  </dgm:ptLst>
  <dgm:cxnLst>
    <dgm:cxn modelId="{D9899200-0D36-4884-A37B-EFE52E22CB39}" srcId="{336E7A12-F9CF-489E-A34C-D3FCBADAC2B9}" destId="{5C84D6AD-6177-4293-AAB0-B9AAF62B8467}" srcOrd="1" destOrd="0" parTransId="{177B36A1-EB5E-4489-A0FA-76523CABF753}" sibTransId="{4804F091-3EF9-4C1C-81C0-230531697144}"/>
    <dgm:cxn modelId="{8288DC05-8745-4BE9-BA36-3DB331A73427}" type="presOf" srcId="{ACC11F6E-0FAD-4DD4-8B2B-E97138363A9A}" destId="{9CA7EE31-5027-420E-8B9F-85DD7616D02B}" srcOrd="0" destOrd="0" presId="urn:microsoft.com/office/officeart/2005/8/layout/chevron2"/>
    <dgm:cxn modelId="{F2712D07-8254-4AB0-9D69-B9F8814A6BDC}" srcId="{570D5B74-7CA9-4912-93DE-0E4F3DBD42D5}" destId="{F500A216-BA09-4883-8FF7-4A1DE098FE68}" srcOrd="1" destOrd="0" parTransId="{D670D0F4-AA64-4687-8378-A27E9B033E52}" sibTransId="{E522AD01-6D30-487A-A6D8-F0BFAC32F058}"/>
    <dgm:cxn modelId="{BF8A1B0D-0EC9-44BF-8293-41B648491AAB}" srcId="{098D86E2-FA25-411F-8C9A-76A6A424CA94}" destId="{336E7A12-F9CF-489E-A34C-D3FCBADAC2B9}" srcOrd="1" destOrd="0" parTransId="{4AF7CA63-F0BA-4D49-A192-C66B9E0CF036}" sibTransId="{BE7AEA27-E487-4FBB-8DC4-4891612456EF}"/>
    <dgm:cxn modelId="{29AD1219-A37D-48F4-84A5-D6BFBA3D3A62}" type="presOf" srcId="{C840BEAA-A3D4-40A9-A0DE-18CED2B67B6A}" destId="{9ACAAFF6-C947-4608-84FC-32653DFEEA2B}" srcOrd="0" destOrd="0" presId="urn:microsoft.com/office/officeart/2005/8/layout/chevron2"/>
    <dgm:cxn modelId="{E9E6F220-E4B1-4205-A983-C8CBB48A6101}" type="presOf" srcId="{5C84D6AD-6177-4293-AAB0-B9AAF62B8467}" destId="{9CA7EE31-5027-420E-8B9F-85DD7616D02B}" srcOrd="0" destOrd="1" presId="urn:microsoft.com/office/officeart/2005/8/layout/chevron2"/>
    <dgm:cxn modelId="{3B981725-CD37-4516-BD5B-3E006F7F7CA3}" type="presOf" srcId="{336E7A12-F9CF-489E-A34C-D3FCBADAC2B9}" destId="{B9A92108-BED0-4CEE-B008-1364C8A5E74C}" srcOrd="0" destOrd="0" presId="urn:microsoft.com/office/officeart/2005/8/layout/chevron2"/>
    <dgm:cxn modelId="{4A484A31-93A4-45BE-8315-3C2ACC619852}" srcId="{570D5B74-7CA9-4912-93DE-0E4F3DBD42D5}" destId="{181302ED-67B0-4617-A81F-2F62C533C0E8}" srcOrd="2" destOrd="0" parTransId="{D9F000C7-0E58-4F2A-9D5F-D28A48EF8AD5}" sibTransId="{224E21AC-DC0E-4427-9AF6-E7A2BB9736ED}"/>
    <dgm:cxn modelId="{7F310D3A-8EC5-4096-8093-41A50CAE062A}" type="presOf" srcId="{73800420-C513-408B-B2C3-F9906C4EE300}" destId="{FF8B6835-8C87-4552-AAD0-5FDEF54A2A38}" srcOrd="0" destOrd="0" presId="urn:microsoft.com/office/officeart/2005/8/layout/chevron2"/>
    <dgm:cxn modelId="{BAF14A61-27C2-4D08-A5AC-5D6DAF17A572}" srcId="{098D86E2-FA25-411F-8C9A-76A6A424CA94}" destId="{73800420-C513-408B-B2C3-F9906C4EE300}" srcOrd="0" destOrd="0" parTransId="{94BC03D4-69B6-4B4E-A6D1-6589E6B05948}" sibTransId="{5D64340B-E6F8-4966-9FF7-3BBC90C4BAB0}"/>
    <dgm:cxn modelId="{36D86272-5D9D-4E8A-83A1-A94779A5D369}" type="presOf" srcId="{F500A216-BA09-4883-8FF7-4A1DE098FE68}" destId="{9ACAAFF6-C947-4608-84FC-32653DFEEA2B}" srcOrd="0" destOrd="1" presId="urn:microsoft.com/office/officeart/2005/8/layout/chevron2"/>
    <dgm:cxn modelId="{92149176-2DE5-46EA-9A7F-3127C60AD458}" type="presOf" srcId="{1AA88E9B-1A94-4657-A91C-A4F4D7161E99}" destId="{61FF9C1A-DE79-4EBC-BC47-D2602537444E}" srcOrd="0" destOrd="2" presId="urn:microsoft.com/office/officeart/2005/8/layout/chevron2"/>
    <dgm:cxn modelId="{E536D58D-83B5-4EC9-846F-E31DD6ED8800}" srcId="{73800420-C513-408B-B2C3-F9906C4EE300}" destId="{59E60299-8C98-481D-841B-AEBC842E6519}" srcOrd="3" destOrd="0" parTransId="{A7024E0A-15D8-41DC-88C4-7A60DB539FF8}" sibTransId="{F96C9DB2-6906-44E3-BBBD-CB64DC86BF0B}"/>
    <dgm:cxn modelId="{12EC1E8E-849B-4A8E-AC4E-0E4944AAF848}" type="presOf" srcId="{181302ED-67B0-4617-A81F-2F62C533C0E8}" destId="{9ACAAFF6-C947-4608-84FC-32653DFEEA2B}" srcOrd="0" destOrd="2" presId="urn:microsoft.com/office/officeart/2005/8/layout/chevron2"/>
    <dgm:cxn modelId="{ABADD28F-A694-4511-AA99-C8F007326BD8}" type="presOf" srcId="{59E60299-8C98-481D-841B-AEBC842E6519}" destId="{61FF9C1A-DE79-4EBC-BC47-D2602537444E}" srcOrd="0" destOrd="3" presId="urn:microsoft.com/office/officeart/2005/8/layout/chevron2"/>
    <dgm:cxn modelId="{E70E6890-F17E-47DC-B148-4E4E0874154E}" srcId="{73800420-C513-408B-B2C3-F9906C4EE300}" destId="{1AA88E9B-1A94-4657-A91C-A4F4D7161E99}" srcOrd="2" destOrd="0" parTransId="{45C0F575-1267-438E-9514-B109574F0275}" sibTransId="{944D4F1C-C592-4108-8473-0B6724739C0F}"/>
    <dgm:cxn modelId="{6E950BA3-B768-4BF4-8A6F-5CD34265B195}" type="presOf" srcId="{EF23EA2A-B972-456E-A0FF-B863D96175E2}" destId="{9CA7EE31-5027-420E-8B9F-85DD7616D02B}" srcOrd="0" destOrd="2" presId="urn:microsoft.com/office/officeart/2005/8/layout/chevron2"/>
    <dgm:cxn modelId="{32031DA6-2641-4559-8E2C-231919CAC6DB}" srcId="{336E7A12-F9CF-489E-A34C-D3FCBADAC2B9}" destId="{EF23EA2A-B972-456E-A0FF-B863D96175E2}" srcOrd="2" destOrd="0" parTransId="{51D56257-4CB1-43BA-A53D-B1CC20E177FA}" sibTransId="{D169247E-1007-45DD-BC57-24CA31057CEA}"/>
    <dgm:cxn modelId="{6DD302C0-A24D-45A9-94FC-2F819661CC7D}" type="presOf" srcId="{26B4D6A3-BE64-4EB1-A555-609ED6275E5C}" destId="{61FF9C1A-DE79-4EBC-BC47-D2602537444E}" srcOrd="0" destOrd="1" presId="urn:microsoft.com/office/officeart/2005/8/layout/chevron2"/>
    <dgm:cxn modelId="{CD00D8C0-1B38-49CF-A22D-E75ADB3A5D51}" type="presOf" srcId="{098D86E2-FA25-411F-8C9A-76A6A424CA94}" destId="{EB9553A5-677E-411F-A42D-DB487A0017D9}" srcOrd="0" destOrd="0" presId="urn:microsoft.com/office/officeart/2005/8/layout/chevron2"/>
    <dgm:cxn modelId="{198E29C6-C656-4CB4-8A60-5B0C058CEDE9}" srcId="{336E7A12-F9CF-489E-A34C-D3FCBADAC2B9}" destId="{ACC11F6E-0FAD-4DD4-8B2B-E97138363A9A}" srcOrd="0" destOrd="0" parTransId="{FE948C75-5F12-40A6-9724-2BC7DD30D802}" sibTransId="{298EE0F4-E9F5-4D6D-B918-C45320A7469E}"/>
    <dgm:cxn modelId="{C2E07DC6-A21D-4479-8C7B-DD8CA0EB109C}" type="presOf" srcId="{8FD2616F-801F-4DA2-9194-07A56AA69C83}" destId="{61FF9C1A-DE79-4EBC-BC47-D2602537444E}" srcOrd="0" destOrd="0" presId="urn:microsoft.com/office/officeart/2005/8/layout/chevron2"/>
    <dgm:cxn modelId="{1EA63FD3-44C8-4282-8CE9-71988E5D4310}" srcId="{570D5B74-7CA9-4912-93DE-0E4F3DBD42D5}" destId="{C840BEAA-A3D4-40A9-A0DE-18CED2B67B6A}" srcOrd="0" destOrd="0" parTransId="{EBC6AB6D-DE85-417A-9ED5-6A1D3779F57B}" sibTransId="{25A98609-3242-45A2-BD9C-C68D84F771EB}"/>
    <dgm:cxn modelId="{1D1FB1D3-2A24-49C2-88C6-6DA74BAB65E7}" srcId="{73800420-C513-408B-B2C3-F9906C4EE300}" destId="{26B4D6A3-BE64-4EB1-A555-609ED6275E5C}" srcOrd="1" destOrd="0" parTransId="{3E5F886D-B615-4BF4-97FC-A7BB18E946D4}" sibTransId="{C359318E-6AE7-4B4D-A7D1-7719C0D82DA2}"/>
    <dgm:cxn modelId="{493FF5D6-33AF-4843-8674-F660A5E75DE1}" srcId="{73800420-C513-408B-B2C3-F9906C4EE300}" destId="{8FD2616F-801F-4DA2-9194-07A56AA69C83}" srcOrd="0" destOrd="0" parTransId="{95E7B888-42D7-4B6E-8980-40EA96785D80}" sibTransId="{3387F7BB-7899-43CB-A9EA-AECF2B98F179}"/>
    <dgm:cxn modelId="{9DA3A1E9-C874-4EAD-9735-E97FDA895A44}" srcId="{098D86E2-FA25-411F-8C9A-76A6A424CA94}" destId="{570D5B74-7CA9-4912-93DE-0E4F3DBD42D5}" srcOrd="2" destOrd="0" parTransId="{1A24BDAB-0D86-4526-9025-0B04277AFD3D}" sibTransId="{3EF7F76C-6E0A-4F61-94E7-7AC2D5327B85}"/>
    <dgm:cxn modelId="{D33933F1-5724-4952-A787-DADEA3AFFD1F}" type="presOf" srcId="{570D5B74-7CA9-4912-93DE-0E4F3DBD42D5}" destId="{6BFAF4A3-3E2A-4ACF-894A-6B5342085B7F}" srcOrd="0" destOrd="0" presId="urn:microsoft.com/office/officeart/2005/8/layout/chevron2"/>
    <dgm:cxn modelId="{5BE3698B-5167-4573-8CD3-30707679B563}" type="presParOf" srcId="{EB9553A5-677E-411F-A42D-DB487A0017D9}" destId="{DF5D4C66-65A9-4922-A483-AFD3127DF4FA}" srcOrd="0" destOrd="0" presId="urn:microsoft.com/office/officeart/2005/8/layout/chevron2"/>
    <dgm:cxn modelId="{9569FADB-3694-4843-9CE5-6214906DD305}" type="presParOf" srcId="{DF5D4C66-65A9-4922-A483-AFD3127DF4FA}" destId="{FF8B6835-8C87-4552-AAD0-5FDEF54A2A38}" srcOrd="0" destOrd="0" presId="urn:microsoft.com/office/officeart/2005/8/layout/chevron2"/>
    <dgm:cxn modelId="{C69C5818-C443-4B4B-BE73-E5B8AE60BBBE}" type="presParOf" srcId="{DF5D4C66-65A9-4922-A483-AFD3127DF4FA}" destId="{61FF9C1A-DE79-4EBC-BC47-D2602537444E}" srcOrd="1" destOrd="0" presId="urn:microsoft.com/office/officeart/2005/8/layout/chevron2"/>
    <dgm:cxn modelId="{3E3317DD-286B-4A25-A1C3-2E637E5E352E}" type="presParOf" srcId="{EB9553A5-677E-411F-A42D-DB487A0017D9}" destId="{4D55F1F3-546A-4D09-9E92-E8D84B38F8DC}" srcOrd="1" destOrd="0" presId="urn:microsoft.com/office/officeart/2005/8/layout/chevron2"/>
    <dgm:cxn modelId="{06739644-B715-486C-A9C3-264EA09A430A}" type="presParOf" srcId="{EB9553A5-677E-411F-A42D-DB487A0017D9}" destId="{217487A3-F3A5-419D-B7E6-775B78B2D071}" srcOrd="2" destOrd="0" presId="urn:microsoft.com/office/officeart/2005/8/layout/chevron2"/>
    <dgm:cxn modelId="{9B9A0DEF-9F4E-4C14-9848-F91A26CD415B}" type="presParOf" srcId="{217487A3-F3A5-419D-B7E6-775B78B2D071}" destId="{B9A92108-BED0-4CEE-B008-1364C8A5E74C}" srcOrd="0" destOrd="0" presId="urn:microsoft.com/office/officeart/2005/8/layout/chevron2"/>
    <dgm:cxn modelId="{FBB11A83-6B56-45AD-8D4F-FFC7E6B4E25E}" type="presParOf" srcId="{217487A3-F3A5-419D-B7E6-775B78B2D071}" destId="{9CA7EE31-5027-420E-8B9F-85DD7616D02B}" srcOrd="1" destOrd="0" presId="urn:microsoft.com/office/officeart/2005/8/layout/chevron2"/>
    <dgm:cxn modelId="{23BD6295-71CB-4136-98DF-A1FFBD22828A}" type="presParOf" srcId="{EB9553A5-677E-411F-A42D-DB487A0017D9}" destId="{D1DDAB00-F97E-44B7-B7E7-5BE81B5F9F1C}" srcOrd="3" destOrd="0" presId="urn:microsoft.com/office/officeart/2005/8/layout/chevron2"/>
    <dgm:cxn modelId="{2C75EFE4-8DA9-4495-AB1E-C4B73DF8ED61}" type="presParOf" srcId="{EB9553A5-677E-411F-A42D-DB487A0017D9}" destId="{8858E1A0-2E4E-4D7F-9ED3-1C4BCE0166CA}" srcOrd="4" destOrd="0" presId="urn:microsoft.com/office/officeart/2005/8/layout/chevron2"/>
    <dgm:cxn modelId="{47DB3D79-35E8-4EF1-9C56-674DD21C207E}" type="presParOf" srcId="{8858E1A0-2E4E-4D7F-9ED3-1C4BCE0166CA}" destId="{6BFAF4A3-3E2A-4ACF-894A-6B5342085B7F}" srcOrd="0" destOrd="0" presId="urn:microsoft.com/office/officeart/2005/8/layout/chevron2"/>
    <dgm:cxn modelId="{8AA5A391-CB7E-4763-B4E5-25BC11C0F34B}" type="presParOf" srcId="{8858E1A0-2E4E-4D7F-9ED3-1C4BCE0166CA}" destId="{9ACAAFF6-C947-4608-84FC-32653DFEEA2B}" srcOrd="1" destOrd="0" presId="urn:microsoft.com/office/officeart/2005/8/layout/chevron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AFEA262-5108-437F-8334-8647D42D3839}">
      <dsp:nvSpPr>
        <dsp:cNvPr id="0" name=""/>
        <dsp:cNvSpPr/>
      </dsp:nvSpPr>
      <dsp:spPr>
        <a:xfrm>
          <a:off x="2390674" y="608766"/>
          <a:ext cx="470295" cy="91440"/>
        </a:xfrm>
        <a:custGeom>
          <a:avLst/>
          <a:gdLst/>
          <a:ahLst/>
          <a:cxnLst/>
          <a:rect l="0" t="0" r="0" b="0"/>
          <a:pathLst>
            <a:path>
              <a:moveTo>
                <a:pt x="0" y="45720"/>
              </a:moveTo>
              <a:lnTo>
                <a:pt x="470295" y="45720"/>
              </a:lnTo>
            </a:path>
          </a:pathLst>
        </a:custGeom>
        <a:noFill/>
        <a:ln w="12700" cap="flat" cmpd="sng" algn="ctr">
          <a:solidFill>
            <a:schemeClr val="accent2">
              <a:shade val="90000"/>
              <a:hueOff val="0"/>
              <a:satOff val="0"/>
              <a:lumOff val="0"/>
              <a:alphaOff val="0"/>
            </a:schemeClr>
          </a:solidFill>
          <a:prstDash val="solid"/>
          <a:miter lim="800000"/>
          <a:tailEnd type="arrow"/>
        </a:ln>
        <a:effectLst/>
        <a:scene3d>
          <a:camera prst="orthographicFront"/>
          <a:lightRig rig="flat" dir="t"/>
        </a:scene3d>
        <a:sp3d z="-40000" prstMaterial="matte"/>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355600">
            <a:lnSpc>
              <a:spcPct val="90000"/>
            </a:lnSpc>
            <a:spcBef>
              <a:spcPct val="0"/>
            </a:spcBef>
            <a:spcAft>
              <a:spcPct val="35000"/>
            </a:spcAft>
            <a:buNone/>
          </a:pPr>
          <a:endParaRPr lang="en-GB" sz="800" kern="1200"/>
        </a:p>
      </dsp:txBody>
      <dsp:txXfrm>
        <a:off x="2613299" y="651982"/>
        <a:ext cx="25044" cy="5008"/>
      </dsp:txXfrm>
    </dsp:sp>
    <dsp:sp modelId="{5F1BC803-BA38-495D-9BFC-586FBC0A7799}">
      <dsp:nvSpPr>
        <dsp:cNvPr id="0" name=""/>
        <dsp:cNvSpPr/>
      </dsp:nvSpPr>
      <dsp:spPr>
        <a:xfrm>
          <a:off x="214669" y="1145"/>
          <a:ext cx="2177804" cy="1306682"/>
        </a:xfrm>
        <a:prstGeom prst="rect">
          <a:avLst/>
        </a:prstGeom>
        <a:gradFill rotWithShape="0">
          <a:gsLst>
            <a:gs pos="0">
              <a:schemeClr val="accent2">
                <a:shade val="50000"/>
                <a:hueOff val="0"/>
                <a:satOff val="0"/>
                <a:lumOff val="0"/>
                <a:alphaOff val="0"/>
                <a:satMod val="103000"/>
                <a:lumMod val="102000"/>
                <a:tint val="94000"/>
              </a:schemeClr>
            </a:gs>
            <a:gs pos="50000">
              <a:schemeClr val="accent2">
                <a:shade val="50000"/>
                <a:hueOff val="0"/>
                <a:satOff val="0"/>
                <a:lumOff val="0"/>
                <a:alphaOff val="0"/>
                <a:satMod val="110000"/>
                <a:lumMod val="100000"/>
                <a:shade val="100000"/>
              </a:schemeClr>
            </a:gs>
            <a:gs pos="100000">
              <a:schemeClr val="accent2">
                <a:shade val="50000"/>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06714" tIns="112015" rIns="106714" bIns="112015" numCol="1" spcCol="1270" anchor="ctr" anchorCtr="0">
          <a:noAutofit/>
        </a:bodyPr>
        <a:lstStyle/>
        <a:p>
          <a:pPr marL="0" lvl="0" indent="0" algn="ctr" defTabSz="755650" rtl="0">
            <a:lnSpc>
              <a:spcPct val="90000"/>
            </a:lnSpc>
            <a:spcBef>
              <a:spcPct val="0"/>
            </a:spcBef>
            <a:spcAft>
              <a:spcPct val="35000"/>
            </a:spcAft>
            <a:buNone/>
          </a:pPr>
          <a:r>
            <a:rPr lang="en-GB" sz="1700" kern="1200">
              <a:latin typeface="Aptos Display" panose="020F0302020204030204"/>
            </a:rPr>
            <a:t>JOB ANALYSIS </a:t>
          </a:r>
          <a:endParaRPr lang="en-GB" sz="1700" kern="1200"/>
        </a:p>
      </dsp:txBody>
      <dsp:txXfrm>
        <a:off x="214669" y="1145"/>
        <a:ext cx="2177804" cy="1306682"/>
      </dsp:txXfrm>
    </dsp:sp>
    <dsp:sp modelId="{1E45B231-180C-453C-B760-7C2B81AB38DB}">
      <dsp:nvSpPr>
        <dsp:cNvPr id="0" name=""/>
        <dsp:cNvSpPr/>
      </dsp:nvSpPr>
      <dsp:spPr>
        <a:xfrm>
          <a:off x="5069373" y="608766"/>
          <a:ext cx="470295" cy="91440"/>
        </a:xfrm>
        <a:custGeom>
          <a:avLst/>
          <a:gdLst/>
          <a:ahLst/>
          <a:cxnLst/>
          <a:rect l="0" t="0" r="0" b="0"/>
          <a:pathLst>
            <a:path>
              <a:moveTo>
                <a:pt x="0" y="45720"/>
              </a:moveTo>
              <a:lnTo>
                <a:pt x="470295" y="45720"/>
              </a:lnTo>
            </a:path>
          </a:pathLst>
        </a:custGeom>
        <a:noFill/>
        <a:ln w="12700" cap="flat" cmpd="sng" algn="ctr">
          <a:solidFill>
            <a:schemeClr val="accent2">
              <a:shade val="90000"/>
              <a:hueOff val="-152806"/>
              <a:satOff val="-325"/>
              <a:lumOff val="9236"/>
              <a:alphaOff val="0"/>
            </a:schemeClr>
          </a:solidFill>
          <a:prstDash val="solid"/>
          <a:miter lim="800000"/>
          <a:tailEnd type="arrow"/>
        </a:ln>
        <a:effectLst/>
        <a:scene3d>
          <a:camera prst="orthographicFront"/>
          <a:lightRig rig="flat" dir="t"/>
        </a:scene3d>
        <a:sp3d z="-40000" prstMaterial="matte"/>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355600">
            <a:lnSpc>
              <a:spcPct val="90000"/>
            </a:lnSpc>
            <a:spcBef>
              <a:spcPct val="0"/>
            </a:spcBef>
            <a:spcAft>
              <a:spcPct val="35000"/>
            </a:spcAft>
            <a:buNone/>
          </a:pPr>
          <a:endParaRPr lang="en-GB" sz="800" kern="1200"/>
        </a:p>
      </dsp:txBody>
      <dsp:txXfrm>
        <a:off x="5291999" y="651982"/>
        <a:ext cx="25044" cy="5008"/>
      </dsp:txXfrm>
    </dsp:sp>
    <dsp:sp modelId="{049ECE2A-40B5-424E-B99E-793B4EC891AE}">
      <dsp:nvSpPr>
        <dsp:cNvPr id="0" name=""/>
        <dsp:cNvSpPr/>
      </dsp:nvSpPr>
      <dsp:spPr>
        <a:xfrm>
          <a:off x="2893369" y="1145"/>
          <a:ext cx="2177804" cy="1306682"/>
        </a:xfrm>
        <a:prstGeom prst="rect">
          <a:avLst/>
        </a:prstGeom>
        <a:gradFill rotWithShape="0">
          <a:gsLst>
            <a:gs pos="0">
              <a:schemeClr val="accent2">
                <a:shade val="50000"/>
                <a:hueOff val="-137212"/>
                <a:satOff val="1093"/>
                <a:lumOff val="11686"/>
                <a:alphaOff val="0"/>
                <a:satMod val="103000"/>
                <a:lumMod val="102000"/>
                <a:tint val="94000"/>
              </a:schemeClr>
            </a:gs>
            <a:gs pos="50000">
              <a:schemeClr val="accent2">
                <a:shade val="50000"/>
                <a:hueOff val="-137212"/>
                <a:satOff val="1093"/>
                <a:lumOff val="11686"/>
                <a:alphaOff val="0"/>
                <a:satMod val="110000"/>
                <a:lumMod val="100000"/>
                <a:shade val="100000"/>
              </a:schemeClr>
            </a:gs>
            <a:gs pos="100000">
              <a:schemeClr val="accent2">
                <a:shade val="50000"/>
                <a:hueOff val="-137212"/>
                <a:satOff val="1093"/>
                <a:lumOff val="11686"/>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06714" tIns="112015" rIns="106714" bIns="112015" numCol="1" spcCol="1270" anchor="ctr" anchorCtr="0">
          <a:noAutofit/>
        </a:bodyPr>
        <a:lstStyle/>
        <a:p>
          <a:pPr marL="0" lvl="0" indent="0" algn="ctr" defTabSz="755650" rtl="0">
            <a:lnSpc>
              <a:spcPct val="90000"/>
            </a:lnSpc>
            <a:spcBef>
              <a:spcPct val="0"/>
            </a:spcBef>
            <a:spcAft>
              <a:spcPct val="35000"/>
            </a:spcAft>
            <a:buNone/>
          </a:pPr>
          <a:r>
            <a:rPr lang="en-GB" sz="1700" kern="1200">
              <a:latin typeface="Aptos Display" panose="020F0302020204030204"/>
            </a:rPr>
            <a:t>JOB DESCRIPTION </a:t>
          </a:r>
          <a:endParaRPr lang="en-GB" sz="1700" kern="1200"/>
        </a:p>
      </dsp:txBody>
      <dsp:txXfrm>
        <a:off x="2893369" y="1145"/>
        <a:ext cx="2177804" cy="1306682"/>
      </dsp:txXfrm>
    </dsp:sp>
    <dsp:sp modelId="{B82E73FF-C9C7-4DD7-A037-57913983F403}">
      <dsp:nvSpPr>
        <dsp:cNvPr id="0" name=""/>
        <dsp:cNvSpPr/>
      </dsp:nvSpPr>
      <dsp:spPr>
        <a:xfrm>
          <a:off x="1303571" y="1306027"/>
          <a:ext cx="5357399" cy="470295"/>
        </a:xfrm>
        <a:custGeom>
          <a:avLst/>
          <a:gdLst/>
          <a:ahLst/>
          <a:cxnLst/>
          <a:rect l="0" t="0" r="0" b="0"/>
          <a:pathLst>
            <a:path>
              <a:moveTo>
                <a:pt x="5357399" y="0"/>
              </a:moveTo>
              <a:lnTo>
                <a:pt x="5357399" y="252247"/>
              </a:lnTo>
              <a:lnTo>
                <a:pt x="0" y="252247"/>
              </a:lnTo>
              <a:lnTo>
                <a:pt x="0" y="470295"/>
              </a:lnTo>
            </a:path>
          </a:pathLst>
        </a:custGeom>
        <a:noFill/>
        <a:ln w="12700" cap="flat" cmpd="sng" algn="ctr">
          <a:solidFill>
            <a:schemeClr val="accent2">
              <a:shade val="90000"/>
              <a:hueOff val="-305611"/>
              <a:satOff val="-649"/>
              <a:lumOff val="18471"/>
              <a:alphaOff val="0"/>
            </a:schemeClr>
          </a:solidFill>
          <a:prstDash val="solid"/>
          <a:miter lim="800000"/>
          <a:tailEnd type="arrow"/>
        </a:ln>
        <a:effectLst/>
        <a:scene3d>
          <a:camera prst="orthographicFront"/>
          <a:lightRig rig="flat" dir="t"/>
        </a:scene3d>
        <a:sp3d z="-40000" prstMaterial="matte"/>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355600">
            <a:lnSpc>
              <a:spcPct val="90000"/>
            </a:lnSpc>
            <a:spcBef>
              <a:spcPct val="0"/>
            </a:spcBef>
            <a:spcAft>
              <a:spcPct val="35000"/>
            </a:spcAft>
            <a:buNone/>
          </a:pPr>
          <a:endParaRPr lang="en-GB" sz="800" kern="1200"/>
        </a:p>
      </dsp:txBody>
      <dsp:txXfrm>
        <a:off x="3847752" y="1538671"/>
        <a:ext cx="269038" cy="5008"/>
      </dsp:txXfrm>
    </dsp:sp>
    <dsp:sp modelId="{4EBF3370-637B-4877-9EBD-E89CA04C1F12}">
      <dsp:nvSpPr>
        <dsp:cNvPr id="0" name=""/>
        <dsp:cNvSpPr/>
      </dsp:nvSpPr>
      <dsp:spPr>
        <a:xfrm>
          <a:off x="5572068" y="1145"/>
          <a:ext cx="2177804" cy="1306682"/>
        </a:xfrm>
        <a:prstGeom prst="rect">
          <a:avLst/>
        </a:prstGeom>
        <a:gradFill rotWithShape="0">
          <a:gsLst>
            <a:gs pos="0">
              <a:schemeClr val="accent2">
                <a:shade val="50000"/>
                <a:hueOff val="-274425"/>
                <a:satOff val="2186"/>
                <a:lumOff val="23372"/>
                <a:alphaOff val="0"/>
                <a:satMod val="103000"/>
                <a:lumMod val="102000"/>
                <a:tint val="94000"/>
              </a:schemeClr>
            </a:gs>
            <a:gs pos="50000">
              <a:schemeClr val="accent2">
                <a:shade val="50000"/>
                <a:hueOff val="-274425"/>
                <a:satOff val="2186"/>
                <a:lumOff val="23372"/>
                <a:alphaOff val="0"/>
                <a:satMod val="110000"/>
                <a:lumMod val="100000"/>
                <a:shade val="100000"/>
              </a:schemeClr>
            </a:gs>
            <a:gs pos="100000">
              <a:schemeClr val="accent2">
                <a:shade val="50000"/>
                <a:hueOff val="-274425"/>
                <a:satOff val="2186"/>
                <a:lumOff val="23372"/>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06714" tIns="112015" rIns="106714" bIns="112015" numCol="1" spcCol="1270" anchor="ctr" anchorCtr="0">
          <a:noAutofit/>
        </a:bodyPr>
        <a:lstStyle/>
        <a:p>
          <a:pPr marL="0" lvl="0" indent="0" algn="ctr" defTabSz="755650" rtl="0">
            <a:lnSpc>
              <a:spcPct val="90000"/>
            </a:lnSpc>
            <a:spcBef>
              <a:spcPct val="0"/>
            </a:spcBef>
            <a:spcAft>
              <a:spcPct val="35000"/>
            </a:spcAft>
            <a:buNone/>
          </a:pPr>
          <a:r>
            <a:rPr lang="en-GB" sz="1700" kern="1200">
              <a:latin typeface="Aptos Display" panose="020F0302020204030204"/>
            </a:rPr>
            <a:t>PERSON SPECIFICATION </a:t>
          </a:r>
          <a:endParaRPr lang="en-GB" sz="1700" kern="1200"/>
        </a:p>
      </dsp:txBody>
      <dsp:txXfrm>
        <a:off x="5572068" y="1145"/>
        <a:ext cx="2177804" cy="1306682"/>
      </dsp:txXfrm>
    </dsp:sp>
    <dsp:sp modelId="{D2A97E3D-9E2A-4B53-835E-7B4760E18DA6}">
      <dsp:nvSpPr>
        <dsp:cNvPr id="0" name=""/>
        <dsp:cNvSpPr/>
      </dsp:nvSpPr>
      <dsp:spPr>
        <a:xfrm>
          <a:off x="2390674" y="2416344"/>
          <a:ext cx="470295" cy="91440"/>
        </a:xfrm>
        <a:custGeom>
          <a:avLst/>
          <a:gdLst/>
          <a:ahLst/>
          <a:cxnLst/>
          <a:rect l="0" t="0" r="0" b="0"/>
          <a:pathLst>
            <a:path>
              <a:moveTo>
                <a:pt x="0" y="45720"/>
              </a:moveTo>
              <a:lnTo>
                <a:pt x="470295" y="45720"/>
              </a:lnTo>
            </a:path>
          </a:pathLst>
        </a:custGeom>
        <a:noFill/>
        <a:ln w="12700" cap="flat" cmpd="sng" algn="ctr">
          <a:solidFill>
            <a:schemeClr val="accent2">
              <a:shade val="90000"/>
              <a:hueOff val="-458417"/>
              <a:satOff val="-974"/>
              <a:lumOff val="27707"/>
              <a:alphaOff val="0"/>
            </a:schemeClr>
          </a:solidFill>
          <a:prstDash val="solid"/>
          <a:miter lim="800000"/>
          <a:tailEnd type="arrow"/>
        </a:ln>
        <a:effectLst/>
        <a:scene3d>
          <a:camera prst="orthographicFront"/>
          <a:lightRig rig="flat" dir="t"/>
        </a:scene3d>
        <a:sp3d z="-40000" prstMaterial="matte"/>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355600">
            <a:lnSpc>
              <a:spcPct val="90000"/>
            </a:lnSpc>
            <a:spcBef>
              <a:spcPct val="0"/>
            </a:spcBef>
            <a:spcAft>
              <a:spcPct val="35000"/>
            </a:spcAft>
            <a:buNone/>
          </a:pPr>
          <a:endParaRPr lang="en-GB" sz="800" kern="1200"/>
        </a:p>
      </dsp:txBody>
      <dsp:txXfrm>
        <a:off x="2613299" y="2459560"/>
        <a:ext cx="25044" cy="5008"/>
      </dsp:txXfrm>
    </dsp:sp>
    <dsp:sp modelId="{D5C7D8B5-CB31-4F9A-B758-1C1E649D8C59}">
      <dsp:nvSpPr>
        <dsp:cNvPr id="0" name=""/>
        <dsp:cNvSpPr/>
      </dsp:nvSpPr>
      <dsp:spPr>
        <a:xfrm>
          <a:off x="214669" y="1808723"/>
          <a:ext cx="2177804" cy="1306682"/>
        </a:xfrm>
        <a:prstGeom prst="rect">
          <a:avLst/>
        </a:prstGeom>
        <a:gradFill rotWithShape="0">
          <a:gsLst>
            <a:gs pos="0">
              <a:schemeClr val="accent2">
                <a:shade val="50000"/>
                <a:hueOff val="-411637"/>
                <a:satOff val="3279"/>
                <a:lumOff val="35058"/>
                <a:alphaOff val="0"/>
                <a:satMod val="103000"/>
                <a:lumMod val="102000"/>
                <a:tint val="94000"/>
              </a:schemeClr>
            </a:gs>
            <a:gs pos="50000">
              <a:schemeClr val="accent2">
                <a:shade val="50000"/>
                <a:hueOff val="-411637"/>
                <a:satOff val="3279"/>
                <a:lumOff val="35058"/>
                <a:alphaOff val="0"/>
                <a:satMod val="110000"/>
                <a:lumMod val="100000"/>
                <a:shade val="100000"/>
              </a:schemeClr>
            </a:gs>
            <a:gs pos="100000">
              <a:schemeClr val="accent2">
                <a:shade val="50000"/>
                <a:hueOff val="-411637"/>
                <a:satOff val="3279"/>
                <a:lumOff val="35058"/>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06714" tIns="112015" rIns="106714" bIns="112015" numCol="1" spcCol="1270" anchor="ctr" anchorCtr="0">
          <a:noAutofit/>
        </a:bodyPr>
        <a:lstStyle/>
        <a:p>
          <a:pPr marL="0" lvl="0" indent="0" algn="ctr" defTabSz="755650" rtl="0">
            <a:lnSpc>
              <a:spcPct val="90000"/>
            </a:lnSpc>
            <a:spcBef>
              <a:spcPct val="0"/>
            </a:spcBef>
            <a:spcAft>
              <a:spcPct val="35000"/>
            </a:spcAft>
            <a:buNone/>
          </a:pPr>
          <a:r>
            <a:rPr lang="en-GB" sz="1700" kern="1200">
              <a:latin typeface="Aptos Display" panose="020F0302020204030204"/>
            </a:rPr>
            <a:t>ADVERTISMENT </a:t>
          </a:r>
          <a:endParaRPr lang="en-GB" sz="1700" kern="1200"/>
        </a:p>
      </dsp:txBody>
      <dsp:txXfrm>
        <a:off x="214669" y="1808723"/>
        <a:ext cx="2177804" cy="1306682"/>
      </dsp:txXfrm>
    </dsp:sp>
    <dsp:sp modelId="{8C3EB9D1-108F-457D-B46B-668AE208DF6D}">
      <dsp:nvSpPr>
        <dsp:cNvPr id="0" name=""/>
        <dsp:cNvSpPr/>
      </dsp:nvSpPr>
      <dsp:spPr>
        <a:xfrm>
          <a:off x="5069373" y="2416344"/>
          <a:ext cx="470295" cy="91440"/>
        </a:xfrm>
        <a:custGeom>
          <a:avLst/>
          <a:gdLst/>
          <a:ahLst/>
          <a:cxnLst/>
          <a:rect l="0" t="0" r="0" b="0"/>
          <a:pathLst>
            <a:path>
              <a:moveTo>
                <a:pt x="0" y="45720"/>
              </a:moveTo>
              <a:lnTo>
                <a:pt x="470295" y="45720"/>
              </a:lnTo>
            </a:path>
          </a:pathLst>
        </a:custGeom>
        <a:noFill/>
        <a:ln w="12700" cap="flat" cmpd="sng" algn="ctr">
          <a:solidFill>
            <a:schemeClr val="accent2">
              <a:shade val="90000"/>
              <a:hueOff val="-458417"/>
              <a:satOff val="-974"/>
              <a:lumOff val="27707"/>
              <a:alphaOff val="0"/>
            </a:schemeClr>
          </a:solidFill>
          <a:prstDash val="solid"/>
          <a:miter lim="800000"/>
          <a:tailEnd type="arrow"/>
        </a:ln>
        <a:effectLst/>
        <a:scene3d>
          <a:camera prst="orthographicFront"/>
          <a:lightRig rig="flat" dir="t"/>
        </a:scene3d>
        <a:sp3d z="-40000" prstMaterial="matte"/>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355600">
            <a:lnSpc>
              <a:spcPct val="90000"/>
            </a:lnSpc>
            <a:spcBef>
              <a:spcPct val="0"/>
            </a:spcBef>
            <a:spcAft>
              <a:spcPct val="35000"/>
            </a:spcAft>
            <a:buNone/>
          </a:pPr>
          <a:endParaRPr lang="en-GB" sz="800" kern="1200"/>
        </a:p>
      </dsp:txBody>
      <dsp:txXfrm>
        <a:off x="5291999" y="2459560"/>
        <a:ext cx="25044" cy="5008"/>
      </dsp:txXfrm>
    </dsp:sp>
    <dsp:sp modelId="{380EC253-13AB-4426-BC6F-7892936B6A43}">
      <dsp:nvSpPr>
        <dsp:cNvPr id="0" name=""/>
        <dsp:cNvSpPr/>
      </dsp:nvSpPr>
      <dsp:spPr>
        <a:xfrm>
          <a:off x="2893369" y="1808723"/>
          <a:ext cx="2177804" cy="1306682"/>
        </a:xfrm>
        <a:prstGeom prst="rect">
          <a:avLst/>
        </a:prstGeom>
        <a:gradFill rotWithShape="0">
          <a:gsLst>
            <a:gs pos="0">
              <a:schemeClr val="accent2">
                <a:shade val="50000"/>
                <a:hueOff val="-548849"/>
                <a:satOff val="4372"/>
                <a:lumOff val="46744"/>
                <a:alphaOff val="0"/>
                <a:satMod val="103000"/>
                <a:lumMod val="102000"/>
                <a:tint val="94000"/>
              </a:schemeClr>
            </a:gs>
            <a:gs pos="50000">
              <a:schemeClr val="accent2">
                <a:shade val="50000"/>
                <a:hueOff val="-548849"/>
                <a:satOff val="4372"/>
                <a:lumOff val="46744"/>
                <a:alphaOff val="0"/>
                <a:satMod val="110000"/>
                <a:lumMod val="100000"/>
                <a:shade val="100000"/>
              </a:schemeClr>
            </a:gs>
            <a:gs pos="100000">
              <a:schemeClr val="accent2">
                <a:shade val="50000"/>
                <a:hueOff val="-548849"/>
                <a:satOff val="4372"/>
                <a:lumOff val="46744"/>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06714" tIns="112015" rIns="106714" bIns="112015" numCol="1" spcCol="1270" anchor="ctr" anchorCtr="0">
          <a:noAutofit/>
        </a:bodyPr>
        <a:lstStyle/>
        <a:p>
          <a:pPr marL="0" lvl="0" indent="0" algn="ctr" defTabSz="755650" rtl="0">
            <a:lnSpc>
              <a:spcPct val="90000"/>
            </a:lnSpc>
            <a:spcBef>
              <a:spcPct val="0"/>
            </a:spcBef>
            <a:spcAft>
              <a:spcPct val="35000"/>
            </a:spcAft>
            <a:buNone/>
          </a:pPr>
          <a:r>
            <a:rPr lang="en-GB" sz="1700" kern="1200">
              <a:latin typeface="Aptos Display" panose="020F0302020204030204"/>
            </a:rPr>
            <a:t>INTERVIEW </a:t>
          </a:r>
          <a:endParaRPr lang="en-GB" sz="1700" kern="1200"/>
        </a:p>
      </dsp:txBody>
      <dsp:txXfrm>
        <a:off x="2893369" y="1808723"/>
        <a:ext cx="2177804" cy="1306682"/>
      </dsp:txXfrm>
    </dsp:sp>
    <dsp:sp modelId="{F8125094-B070-4F76-B61E-FC916C71578A}">
      <dsp:nvSpPr>
        <dsp:cNvPr id="0" name=""/>
        <dsp:cNvSpPr/>
      </dsp:nvSpPr>
      <dsp:spPr>
        <a:xfrm>
          <a:off x="1303571" y="3113605"/>
          <a:ext cx="5357399" cy="470295"/>
        </a:xfrm>
        <a:custGeom>
          <a:avLst/>
          <a:gdLst/>
          <a:ahLst/>
          <a:cxnLst/>
          <a:rect l="0" t="0" r="0" b="0"/>
          <a:pathLst>
            <a:path>
              <a:moveTo>
                <a:pt x="5357399" y="0"/>
              </a:moveTo>
              <a:lnTo>
                <a:pt x="5357399" y="252247"/>
              </a:lnTo>
              <a:lnTo>
                <a:pt x="0" y="252247"/>
              </a:lnTo>
              <a:lnTo>
                <a:pt x="0" y="470295"/>
              </a:lnTo>
            </a:path>
          </a:pathLst>
        </a:custGeom>
        <a:noFill/>
        <a:ln w="12700" cap="flat" cmpd="sng" algn="ctr">
          <a:solidFill>
            <a:schemeClr val="accent2">
              <a:shade val="90000"/>
              <a:hueOff val="-305611"/>
              <a:satOff val="-649"/>
              <a:lumOff val="18471"/>
              <a:alphaOff val="0"/>
            </a:schemeClr>
          </a:solidFill>
          <a:prstDash val="solid"/>
          <a:miter lim="800000"/>
          <a:tailEnd type="arrow"/>
        </a:ln>
        <a:effectLst/>
        <a:scene3d>
          <a:camera prst="orthographicFront"/>
          <a:lightRig rig="flat" dir="t"/>
        </a:scene3d>
        <a:sp3d z="-40000" prstMaterial="matte"/>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355600">
            <a:lnSpc>
              <a:spcPct val="90000"/>
            </a:lnSpc>
            <a:spcBef>
              <a:spcPct val="0"/>
            </a:spcBef>
            <a:spcAft>
              <a:spcPct val="35000"/>
            </a:spcAft>
            <a:buNone/>
          </a:pPr>
          <a:endParaRPr lang="en-GB" sz="800" kern="1200"/>
        </a:p>
      </dsp:txBody>
      <dsp:txXfrm>
        <a:off x="3847752" y="3346248"/>
        <a:ext cx="269038" cy="5008"/>
      </dsp:txXfrm>
    </dsp:sp>
    <dsp:sp modelId="{B5EE4EAD-7B49-41B2-A12C-412A712AE72C}">
      <dsp:nvSpPr>
        <dsp:cNvPr id="0" name=""/>
        <dsp:cNvSpPr/>
      </dsp:nvSpPr>
      <dsp:spPr>
        <a:xfrm>
          <a:off x="5572068" y="1808723"/>
          <a:ext cx="2177804" cy="1306682"/>
        </a:xfrm>
        <a:prstGeom prst="rect">
          <a:avLst/>
        </a:prstGeom>
        <a:gradFill rotWithShape="0">
          <a:gsLst>
            <a:gs pos="0">
              <a:schemeClr val="accent2">
                <a:shade val="50000"/>
                <a:hueOff val="-411637"/>
                <a:satOff val="3279"/>
                <a:lumOff val="35058"/>
                <a:alphaOff val="0"/>
                <a:satMod val="103000"/>
                <a:lumMod val="102000"/>
                <a:tint val="94000"/>
              </a:schemeClr>
            </a:gs>
            <a:gs pos="50000">
              <a:schemeClr val="accent2">
                <a:shade val="50000"/>
                <a:hueOff val="-411637"/>
                <a:satOff val="3279"/>
                <a:lumOff val="35058"/>
                <a:alphaOff val="0"/>
                <a:satMod val="110000"/>
                <a:lumMod val="100000"/>
                <a:shade val="100000"/>
              </a:schemeClr>
            </a:gs>
            <a:gs pos="100000">
              <a:schemeClr val="accent2">
                <a:shade val="50000"/>
                <a:hueOff val="-411637"/>
                <a:satOff val="3279"/>
                <a:lumOff val="35058"/>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06714" tIns="112015" rIns="106714" bIns="112015" numCol="1" spcCol="1270" anchor="ctr" anchorCtr="0">
          <a:noAutofit/>
        </a:bodyPr>
        <a:lstStyle/>
        <a:p>
          <a:pPr marL="0" lvl="0" indent="0" algn="ctr" defTabSz="755650" rtl="0">
            <a:lnSpc>
              <a:spcPct val="90000"/>
            </a:lnSpc>
            <a:spcBef>
              <a:spcPct val="0"/>
            </a:spcBef>
            <a:spcAft>
              <a:spcPct val="35000"/>
            </a:spcAft>
            <a:buNone/>
          </a:pPr>
          <a:r>
            <a:rPr lang="en-GB" sz="1700" kern="1200" dirty="0">
              <a:latin typeface="Aptos Display" panose="020F0302020204030204"/>
            </a:rPr>
            <a:t>THREE DIFFERENT TYPES ON INTERVIEW </a:t>
          </a:r>
          <a:endParaRPr lang="en-GB" sz="1700" kern="1200" dirty="0"/>
        </a:p>
      </dsp:txBody>
      <dsp:txXfrm>
        <a:off x="5572068" y="1808723"/>
        <a:ext cx="2177804" cy="1306682"/>
      </dsp:txXfrm>
    </dsp:sp>
    <dsp:sp modelId="{CD606897-2155-4629-B40E-57AABFCB0349}">
      <dsp:nvSpPr>
        <dsp:cNvPr id="0" name=""/>
        <dsp:cNvSpPr/>
      </dsp:nvSpPr>
      <dsp:spPr>
        <a:xfrm>
          <a:off x="2390674" y="4223922"/>
          <a:ext cx="470295" cy="91440"/>
        </a:xfrm>
        <a:custGeom>
          <a:avLst/>
          <a:gdLst/>
          <a:ahLst/>
          <a:cxnLst/>
          <a:rect l="0" t="0" r="0" b="0"/>
          <a:pathLst>
            <a:path>
              <a:moveTo>
                <a:pt x="0" y="45720"/>
              </a:moveTo>
              <a:lnTo>
                <a:pt x="222625" y="45719"/>
              </a:lnTo>
            </a:path>
            <a:path>
              <a:moveTo>
                <a:pt x="247669" y="45719"/>
              </a:moveTo>
              <a:lnTo>
                <a:pt x="470295" y="45720"/>
              </a:lnTo>
            </a:path>
          </a:pathLst>
        </a:custGeom>
        <a:noFill/>
        <a:ln w="12700" cap="flat" cmpd="sng" algn="ctr">
          <a:solidFill>
            <a:schemeClr val="accent2">
              <a:shade val="90000"/>
              <a:hueOff val="-152806"/>
              <a:satOff val="-325"/>
              <a:lumOff val="9236"/>
              <a:alphaOff val="0"/>
            </a:schemeClr>
          </a:solidFill>
          <a:prstDash val="solid"/>
          <a:miter lim="800000"/>
          <a:tailEnd type="arrow"/>
        </a:ln>
        <a:effectLst/>
        <a:scene3d>
          <a:camera prst="orthographicFront"/>
          <a:lightRig rig="flat" dir="t"/>
        </a:scene3d>
        <a:sp3d z="-40000" prstMaterial="matte"/>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355600">
            <a:lnSpc>
              <a:spcPct val="90000"/>
            </a:lnSpc>
            <a:spcBef>
              <a:spcPct val="0"/>
            </a:spcBef>
            <a:spcAft>
              <a:spcPct val="35000"/>
            </a:spcAft>
            <a:buNone/>
          </a:pPr>
          <a:endParaRPr lang="en-US" sz="800" kern="1200"/>
        </a:p>
        <a:p>
          <a:pPr marL="0" lvl="0" indent="0" algn="ctr" defTabSz="355600">
            <a:lnSpc>
              <a:spcPct val="90000"/>
            </a:lnSpc>
            <a:spcBef>
              <a:spcPct val="0"/>
            </a:spcBef>
            <a:spcAft>
              <a:spcPct val="35000"/>
            </a:spcAft>
            <a:buNone/>
          </a:pPr>
          <a:endParaRPr lang="en-GB" sz="800" kern="1200"/>
        </a:p>
      </dsp:txBody>
      <dsp:txXfrm>
        <a:off x="2613299" y="4119373"/>
        <a:ext cx="25044" cy="300537"/>
      </dsp:txXfrm>
    </dsp:sp>
    <dsp:sp modelId="{ECA0CFED-402E-40D2-B3BD-B4314D1546D8}">
      <dsp:nvSpPr>
        <dsp:cNvPr id="0" name=""/>
        <dsp:cNvSpPr/>
      </dsp:nvSpPr>
      <dsp:spPr>
        <a:xfrm>
          <a:off x="214669" y="3616301"/>
          <a:ext cx="2177804" cy="1306682"/>
        </a:xfrm>
        <a:prstGeom prst="rect">
          <a:avLst/>
        </a:prstGeom>
        <a:gradFill rotWithShape="0">
          <a:gsLst>
            <a:gs pos="0">
              <a:schemeClr val="accent2">
                <a:shade val="50000"/>
                <a:hueOff val="-274425"/>
                <a:satOff val="2186"/>
                <a:lumOff val="23372"/>
                <a:alphaOff val="0"/>
                <a:satMod val="103000"/>
                <a:lumMod val="102000"/>
                <a:tint val="94000"/>
              </a:schemeClr>
            </a:gs>
            <a:gs pos="50000">
              <a:schemeClr val="accent2">
                <a:shade val="50000"/>
                <a:hueOff val="-274425"/>
                <a:satOff val="2186"/>
                <a:lumOff val="23372"/>
                <a:alphaOff val="0"/>
                <a:satMod val="110000"/>
                <a:lumMod val="100000"/>
                <a:shade val="100000"/>
              </a:schemeClr>
            </a:gs>
            <a:gs pos="100000">
              <a:schemeClr val="accent2">
                <a:shade val="50000"/>
                <a:hueOff val="-274425"/>
                <a:satOff val="2186"/>
                <a:lumOff val="23372"/>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06714" tIns="112015" rIns="106714" bIns="112015" numCol="1" spcCol="1270" anchor="ctr" anchorCtr="0">
          <a:noAutofit/>
        </a:bodyPr>
        <a:lstStyle/>
        <a:p>
          <a:pPr marL="0" lvl="0" indent="0" algn="ctr" defTabSz="755650" rtl="0">
            <a:lnSpc>
              <a:spcPct val="90000"/>
            </a:lnSpc>
            <a:spcBef>
              <a:spcPct val="0"/>
            </a:spcBef>
            <a:spcAft>
              <a:spcPct val="35000"/>
            </a:spcAft>
            <a:buNone/>
          </a:pPr>
          <a:r>
            <a:rPr lang="en-GB" sz="1700" kern="1200" dirty="0">
              <a:latin typeface="Aptos Display" panose="020F0302020204030204"/>
            </a:rPr>
            <a:t>STRENGH AND CHALLENGES OF THOSE INTERVIEWS </a:t>
          </a:r>
        </a:p>
      </dsp:txBody>
      <dsp:txXfrm>
        <a:off x="214669" y="3616301"/>
        <a:ext cx="2177804" cy="1306682"/>
      </dsp:txXfrm>
    </dsp:sp>
    <dsp:sp modelId="{74388637-CE31-49AA-AC2E-9EC8A8C1B101}">
      <dsp:nvSpPr>
        <dsp:cNvPr id="0" name=""/>
        <dsp:cNvSpPr/>
      </dsp:nvSpPr>
      <dsp:spPr>
        <a:xfrm>
          <a:off x="2893369" y="3616301"/>
          <a:ext cx="2177804" cy="1306682"/>
        </a:xfrm>
        <a:prstGeom prst="rect">
          <a:avLst/>
        </a:prstGeom>
        <a:gradFill rotWithShape="0">
          <a:gsLst>
            <a:gs pos="0">
              <a:schemeClr val="accent2">
                <a:shade val="50000"/>
                <a:hueOff val="-137212"/>
                <a:satOff val="1093"/>
                <a:lumOff val="11686"/>
                <a:alphaOff val="0"/>
                <a:satMod val="103000"/>
                <a:lumMod val="102000"/>
                <a:tint val="94000"/>
              </a:schemeClr>
            </a:gs>
            <a:gs pos="50000">
              <a:schemeClr val="accent2">
                <a:shade val="50000"/>
                <a:hueOff val="-137212"/>
                <a:satOff val="1093"/>
                <a:lumOff val="11686"/>
                <a:alphaOff val="0"/>
                <a:satMod val="110000"/>
                <a:lumMod val="100000"/>
                <a:shade val="100000"/>
              </a:schemeClr>
            </a:gs>
            <a:gs pos="100000">
              <a:schemeClr val="accent2">
                <a:shade val="50000"/>
                <a:hueOff val="-137212"/>
                <a:satOff val="1093"/>
                <a:lumOff val="11686"/>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06714" tIns="112015" rIns="106714" bIns="112015" numCol="1" spcCol="1270" anchor="ctr" anchorCtr="0">
          <a:noAutofit/>
        </a:bodyPr>
        <a:lstStyle/>
        <a:p>
          <a:pPr marL="0" lvl="0" indent="0" algn="ctr" defTabSz="755650" rtl="0">
            <a:lnSpc>
              <a:spcPct val="90000"/>
            </a:lnSpc>
            <a:spcBef>
              <a:spcPct val="0"/>
            </a:spcBef>
            <a:spcAft>
              <a:spcPct val="35000"/>
            </a:spcAft>
            <a:buNone/>
          </a:pPr>
          <a:r>
            <a:rPr lang="en-GB" sz="1700" kern="1200" dirty="0">
              <a:latin typeface="Aptos Display" panose="020F0302020204030204"/>
            </a:rPr>
            <a:t>CONCLUSION AND RECOMMENDATIONS </a:t>
          </a:r>
          <a:endParaRPr lang="en-GB" sz="1700" kern="1200" dirty="0"/>
        </a:p>
      </dsp:txBody>
      <dsp:txXfrm>
        <a:off x="2893369" y="3616301"/>
        <a:ext cx="2177804" cy="130668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3313714-7ECE-4796-B897-AF6BB02DFEED}">
      <dsp:nvSpPr>
        <dsp:cNvPr id="0" name=""/>
        <dsp:cNvSpPr/>
      </dsp:nvSpPr>
      <dsp:spPr>
        <a:xfrm>
          <a:off x="3571" y="111597"/>
          <a:ext cx="3482576" cy="604800"/>
        </a:xfrm>
        <a:prstGeom prst="rect">
          <a:avLst/>
        </a:prstGeom>
        <a:solidFill>
          <a:schemeClr val="accent5">
            <a:shade val="50000"/>
            <a:hueOff val="0"/>
            <a:satOff val="0"/>
            <a:lumOff val="0"/>
            <a:alphaOff val="0"/>
          </a:schemeClr>
        </a:solidFill>
        <a:ln w="19050" cap="flat" cmpd="sng" algn="ctr">
          <a:solidFill>
            <a:schemeClr val="accent5">
              <a:shade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9352" tIns="85344" rIns="149352" bIns="85344" numCol="1" spcCol="1270" anchor="ctr" anchorCtr="0">
          <a:noAutofit/>
        </a:bodyPr>
        <a:lstStyle/>
        <a:p>
          <a:pPr marL="0" lvl="0" indent="0" algn="ctr" defTabSz="933450" rtl="0">
            <a:lnSpc>
              <a:spcPct val="90000"/>
            </a:lnSpc>
            <a:spcBef>
              <a:spcPct val="0"/>
            </a:spcBef>
            <a:spcAft>
              <a:spcPct val="35000"/>
            </a:spcAft>
            <a:buNone/>
          </a:pPr>
          <a:r>
            <a:rPr lang="en-GB" sz="2100" kern="1200">
              <a:latin typeface="Arial"/>
              <a:cs typeface="Arial"/>
            </a:rPr>
            <a:t>Advantages </a:t>
          </a:r>
        </a:p>
      </dsp:txBody>
      <dsp:txXfrm>
        <a:off x="3571" y="111597"/>
        <a:ext cx="3482576" cy="604800"/>
      </dsp:txXfrm>
    </dsp:sp>
    <dsp:sp modelId="{E3B1F727-DC88-453A-B278-5788536A5594}">
      <dsp:nvSpPr>
        <dsp:cNvPr id="0" name=""/>
        <dsp:cNvSpPr/>
      </dsp:nvSpPr>
      <dsp:spPr>
        <a:xfrm>
          <a:off x="3571" y="716397"/>
          <a:ext cx="3482576" cy="2190510"/>
        </a:xfrm>
        <a:prstGeom prst="rect">
          <a:avLst/>
        </a:prstGeom>
        <a:solidFill>
          <a:schemeClr val="accent5">
            <a:alpha val="90000"/>
            <a:tint val="55000"/>
            <a:hueOff val="0"/>
            <a:satOff val="0"/>
            <a:lumOff val="0"/>
            <a:alphaOff val="0"/>
          </a:schemeClr>
        </a:solidFill>
        <a:ln w="19050" cap="flat" cmpd="sng" algn="ctr">
          <a:solidFill>
            <a:schemeClr val="accent5">
              <a:alpha val="90000"/>
              <a:tint val="55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2014" tIns="112014" rIns="149352" bIns="168021" numCol="1" spcCol="1270" anchor="t" anchorCtr="0">
          <a:noAutofit/>
        </a:bodyPr>
        <a:lstStyle/>
        <a:p>
          <a:pPr marL="228600" lvl="1" indent="-228600" algn="l" defTabSz="933450" rtl="0">
            <a:lnSpc>
              <a:spcPct val="90000"/>
            </a:lnSpc>
            <a:spcBef>
              <a:spcPct val="0"/>
            </a:spcBef>
            <a:spcAft>
              <a:spcPct val="15000"/>
            </a:spcAft>
            <a:buChar char="•"/>
          </a:pPr>
          <a:r>
            <a:rPr lang="en-GB" sz="2100" kern="1200">
              <a:latin typeface="Aptos Display" panose="020F0302020204030204"/>
            </a:rPr>
            <a:t>Reduces interviewer bias </a:t>
          </a:r>
          <a:endParaRPr lang="en-GB" sz="2100" kern="1200"/>
        </a:p>
        <a:p>
          <a:pPr marL="228600" lvl="1" indent="-228600" algn="l" defTabSz="933450" rtl="0">
            <a:lnSpc>
              <a:spcPct val="90000"/>
            </a:lnSpc>
            <a:spcBef>
              <a:spcPct val="0"/>
            </a:spcBef>
            <a:spcAft>
              <a:spcPct val="15000"/>
            </a:spcAft>
            <a:buChar char="•"/>
          </a:pPr>
          <a:r>
            <a:rPr lang="en-GB" sz="2100" kern="1200">
              <a:latin typeface="Aptos Display" panose="020F0302020204030204"/>
            </a:rPr>
            <a:t>Fair and consistent process </a:t>
          </a:r>
          <a:endParaRPr lang="en-GB" sz="2100" kern="1200"/>
        </a:p>
        <a:p>
          <a:pPr marL="228600" lvl="1" indent="-228600" algn="l" defTabSz="933450" rtl="0">
            <a:lnSpc>
              <a:spcPct val="90000"/>
            </a:lnSpc>
            <a:spcBef>
              <a:spcPct val="0"/>
            </a:spcBef>
            <a:spcAft>
              <a:spcPct val="15000"/>
            </a:spcAft>
            <a:buChar char="•"/>
          </a:pPr>
          <a:r>
            <a:rPr lang="en-GB" sz="2100" kern="1200">
              <a:latin typeface="Aptos Display" panose="020F0302020204030204"/>
              <a:cs typeface="Arial"/>
            </a:rPr>
            <a:t>Easier comparison between candidates </a:t>
          </a:r>
        </a:p>
        <a:p>
          <a:pPr marL="228600" lvl="1" indent="-228600" algn="l" defTabSz="933450" rtl="0">
            <a:lnSpc>
              <a:spcPct val="90000"/>
            </a:lnSpc>
            <a:spcBef>
              <a:spcPct val="0"/>
            </a:spcBef>
            <a:spcAft>
              <a:spcPct val="15000"/>
            </a:spcAft>
            <a:buChar char="•"/>
          </a:pPr>
          <a:r>
            <a:rPr lang="en-GB" sz="2100" kern="1200">
              <a:latin typeface="Aptos Display" panose="020F0302020204030204"/>
              <a:cs typeface="Arial"/>
            </a:rPr>
            <a:t>Improves reliability of selection decision </a:t>
          </a:r>
        </a:p>
      </dsp:txBody>
      <dsp:txXfrm>
        <a:off x="3571" y="716397"/>
        <a:ext cx="3482576" cy="2190510"/>
      </dsp:txXfrm>
    </dsp:sp>
    <dsp:sp modelId="{601C3D40-4749-43ED-96EC-ACE3D883FA49}">
      <dsp:nvSpPr>
        <dsp:cNvPr id="0" name=""/>
        <dsp:cNvSpPr/>
      </dsp:nvSpPr>
      <dsp:spPr>
        <a:xfrm>
          <a:off x="3973709" y="111597"/>
          <a:ext cx="3482576" cy="604800"/>
        </a:xfrm>
        <a:prstGeom prst="rect">
          <a:avLst/>
        </a:prstGeom>
        <a:solidFill>
          <a:schemeClr val="accent5">
            <a:shade val="50000"/>
            <a:hueOff val="139153"/>
            <a:satOff val="-24245"/>
            <a:lumOff val="32157"/>
            <a:alphaOff val="0"/>
          </a:schemeClr>
        </a:solidFill>
        <a:ln w="19050" cap="flat" cmpd="sng" algn="ctr">
          <a:solidFill>
            <a:schemeClr val="accent5">
              <a:shade val="50000"/>
              <a:hueOff val="139153"/>
              <a:satOff val="-24245"/>
              <a:lumOff val="3215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9352" tIns="85344" rIns="149352" bIns="85344" numCol="1" spcCol="1270" anchor="ctr" anchorCtr="0">
          <a:noAutofit/>
        </a:bodyPr>
        <a:lstStyle/>
        <a:p>
          <a:pPr marL="0" lvl="0" indent="0" algn="ctr" defTabSz="933450" rtl="0">
            <a:lnSpc>
              <a:spcPct val="90000"/>
            </a:lnSpc>
            <a:spcBef>
              <a:spcPct val="0"/>
            </a:spcBef>
            <a:spcAft>
              <a:spcPct val="35000"/>
            </a:spcAft>
            <a:buNone/>
          </a:pPr>
          <a:r>
            <a:rPr lang="en-GB" sz="2100" kern="1200">
              <a:latin typeface="Arial"/>
              <a:cs typeface="Arial"/>
            </a:rPr>
            <a:t>Suitable roles </a:t>
          </a:r>
        </a:p>
      </dsp:txBody>
      <dsp:txXfrm>
        <a:off x="3973709" y="111597"/>
        <a:ext cx="3482576" cy="604800"/>
      </dsp:txXfrm>
    </dsp:sp>
    <dsp:sp modelId="{E735E81E-7431-4A61-A4E3-CF48B7E9C989}">
      <dsp:nvSpPr>
        <dsp:cNvPr id="0" name=""/>
        <dsp:cNvSpPr/>
      </dsp:nvSpPr>
      <dsp:spPr>
        <a:xfrm>
          <a:off x="3973709" y="716397"/>
          <a:ext cx="3482576" cy="2190510"/>
        </a:xfrm>
        <a:prstGeom prst="rect">
          <a:avLst/>
        </a:prstGeom>
        <a:solidFill>
          <a:schemeClr val="accent5">
            <a:alpha val="90000"/>
            <a:tint val="55000"/>
            <a:hueOff val="0"/>
            <a:satOff val="0"/>
            <a:lumOff val="0"/>
            <a:alphaOff val="0"/>
          </a:schemeClr>
        </a:solidFill>
        <a:ln w="19050" cap="flat" cmpd="sng" algn="ctr">
          <a:solidFill>
            <a:schemeClr val="accent5">
              <a:alpha val="90000"/>
              <a:tint val="55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2014" tIns="112014" rIns="149352" bIns="168021" numCol="1" spcCol="1270" anchor="t" anchorCtr="0">
          <a:noAutofit/>
        </a:bodyPr>
        <a:lstStyle/>
        <a:p>
          <a:pPr marL="228600" lvl="1" indent="-228600" algn="l" defTabSz="933450" rtl="0">
            <a:lnSpc>
              <a:spcPct val="90000"/>
            </a:lnSpc>
            <a:spcBef>
              <a:spcPct val="0"/>
            </a:spcBef>
            <a:spcAft>
              <a:spcPct val="15000"/>
            </a:spcAft>
            <a:buChar char="•"/>
          </a:pPr>
          <a:r>
            <a:rPr lang="en-GB" sz="2100" kern="1200">
              <a:latin typeface="Aptos Display" panose="020F0302020204030204"/>
            </a:rPr>
            <a:t>Data analyst </a:t>
          </a:r>
          <a:endParaRPr lang="en-GB" sz="2100" kern="1200"/>
        </a:p>
        <a:p>
          <a:pPr marL="228600" lvl="1" indent="-228600" algn="l" defTabSz="933450" rtl="0">
            <a:lnSpc>
              <a:spcPct val="90000"/>
            </a:lnSpc>
            <a:spcBef>
              <a:spcPct val="0"/>
            </a:spcBef>
            <a:spcAft>
              <a:spcPct val="15000"/>
            </a:spcAft>
            <a:buChar char="•"/>
          </a:pPr>
          <a:r>
            <a:rPr lang="en-GB" sz="2100" kern="1200">
              <a:latin typeface="Aptos Display" panose="020F0302020204030204"/>
            </a:rPr>
            <a:t>Operation Manager </a:t>
          </a:r>
          <a:endParaRPr lang="en-GB" sz="2100" kern="1200"/>
        </a:p>
        <a:p>
          <a:pPr marL="228600" lvl="1" indent="-228600" algn="l" defTabSz="933450" rtl="0">
            <a:lnSpc>
              <a:spcPct val="90000"/>
            </a:lnSpc>
            <a:spcBef>
              <a:spcPct val="0"/>
            </a:spcBef>
            <a:spcAft>
              <a:spcPct val="15000"/>
            </a:spcAft>
            <a:buChar char="•"/>
          </a:pPr>
          <a:r>
            <a:rPr lang="en-GB" sz="2100" kern="1200">
              <a:latin typeface="Aptos Display" panose="020F0302020204030204"/>
            </a:rPr>
            <a:t>Project Manager </a:t>
          </a:r>
          <a:endParaRPr lang="en-GB" sz="2100" kern="1200"/>
        </a:p>
      </dsp:txBody>
      <dsp:txXfrm>
        <a:off x="3973709" y="716397"/>
        <a:ext cx="3482576" cy="2190510"/>
      </dsp:txXfrm>
    </dsp:sp>
    <dsp:sp modelId="{7335E76B-DA89-4704-BE3D-EB9A53CB169D}">
      <dsp:nvSpPr>
        <dsp:cNvPr id="0" name=""/>
        <dsp:cNvSpPr/>
      </dsp:nvSpPr>
      <dsp:spPr>
        <a:xfrm>
          <a:off x="7943846" y="111597"/>
          <a:ext cx="3482576" cy="604800"/>
        </a:xfrm>
        <a:prstGeom prst="rect">
          <a:avLst/>
        </a:prstGeom>
        <a:solidFill>
          <a:schemeClr val="accent5">
            <a:shade val="50000"/>
            <a:hueOff val="139153"/>
            <a:satOff val="-24245"/>
            <a:lumOff val="32157"/>
            <a:alphaOff val="0"/>
          </a:schemeClr>
        </a:solidFill>
        <a:ln w="19050" cap="flat" cmpd="sng" algn="ctr">
          <a:solidFill>
            <a:schemeClr val="accent5">
              <a:shade val="50000"/>
              <a:hueOff val="139153"/>
              <a:satOff val="-24245"/>
              <a:lumOff val="3215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9352" tIns="85344" rIns="149352" bIns="85344" numCol="1" spcCol="1270" anchor="ctr" anchorCtr="0">
          <a:noAutofit/>
        </a:bodyPr>
        <a:lstStyle/>
        <a:p>
          <a:pPr marL="0" lvl="0" indent="0" algn="ctr" defTabSz="933450" rtl="0">
            <a:lnSpc>
              <a:spcPct val="90000"/>
            </a:lnSpc>
            <a:spcBef>
              <a:spcPct val="0"/>
            </a:spcBef>
            <a:spcAft>
              <a:spcPct val="35000"/>
            </a:spcAft>
            <a:buNone/>
          </a:pPr>
          <a:r>
            <a:rPr lang="en-GB" sz="2100" kern="1200">
              <a:latin typeface="Aptos Display" panose="020F0302020204030204"/>
            </a:rPr>
            <a:t>Example question </a:t>
          </a:r>
          <a:endParaRPr lang="en-GB" sz="2100" kern="1200"/>
        </a:p>
      </dsp:txBody>
      <dsp:txXfrm>
        <a:off x="7943846" y="111597"/>
        <a:ext cx="3482576" cy="604800"/>
      </dsp:txXfrm>
    </dsp:sp>
    <dsp:sp modelId="{0F3C1C02-8CA5-4C85-BD64-133543D67A30}">
      <dsp:nvSpPr>
        <dsp:cNvPr id="0" name=""/>
        <dsp:cNvSpPr/>
      </dsp:nvSpPr>
      <dsp:spPr>
        <a:xfrm>
          <a:off x="7943846" y="716397"/>
          <a:ext cx="3482576" cy="2190510"/>
        </a:xfrm>
        <a:prstGeom prst="rect">
          <a:avLst/>
        </a:prstGeom>
        <a:solidFill>
          <a:schemeClr val="accent5">
            <a:alpha val="90000"/>
            <a:tint val="55000"/>
            <a:hueOff val="0"/>
            <a:satOff val="0"/>
            <a:lumOff val="0"/>
            <a:alphaOff val="0"/>
          </a:schemeClr>
        </a:solidFill>
        <a:ln w="19050" cap="flat" cmpd="sng" algn="ctr">
          <a:solidFill>
            <a:schemeClr val="accent5">
              <a:alpha val="90000"/>
              <a:tint val="55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2014" tIns="112014" rIns="149352" bIns="168021" numCol="1" spcCol="1270" anchor="t" anchorCtr="0">
          <a:noAutofit/>
        </a:bodyPr>
        <a:lstStyle/>
        <a:p>
          <a:pPr marL="228600" lvl="1" indent="-228600" algn="l" defTabSz="933450" rtl="0">
            <a:lnSpc>
              <a:spcPct val="90000"/>
            </a:lnSpc>
            <a:spcBef>
              <a:spcPct val="0"/>
            </a:spcBef>
            <a:spcAft>
              <a:spcPct val="15000"/>
            </a:spcAft>
            <a:buChar char="•"/>
          </a:pPr>
          <a:r>
            <a:rPr lang="en-GB" sz="2100" kern="1200">
              <a:latin typeface="Aptos Display" panose="020F0302020204030204"/>
            </a:rPr>
            <a:t>Described your experience of managing multiple projects and meeting tights deadlines?</a:t>
          </a:r>
          <a:endParaRPr lang="en-GB" sz="2100" kern="1200"/>
        </a:p>
        <a:p>
          <a:pPr marL="228600" lvl="1" indent="-228600" algn="l" defTabSz="933450" rtl="0">
            <a:lnSpc>
              <a:spcPct val="90000"/>
            </a:lnSpc>
            <a:spcBef>
              <a:spcPct val="0"/>
            </a:spcBef>
            <a:spcAft>
              <a:spcPct val="15000"/>
            </a:spcAft>
            <a:buChar char="•"/>
          </a:pPr>
          <a:endParaRPr lang="en-GB" sz="2100" kern="1200">
            <a:latin typeface="Aptos Display" panose="020F0302020204030204"/>
          </a:endParaRPr>
        </a:p>
      </dsp:txBody>
      <dsp:txXfrm>
        <a:off x="7943846" y="716397"/>
        <a:ext cx="3482576" cy="219051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AB2ABC8-CD73-44AD-854F-81F9D8D3DB2D}">
      <dsp:nvSpPr>
        <dsp:cNvPr id="0" name=""/>
        <dsp:cNvSpPr/>
      </dsp:nvSpPr>
      <dsp:spPr>
        <a:xfrm rot="16200000">
          <a:off x="-76525" y="77849"/>
          <a:ext cx="3596148" cy="3440449"/>
        </a:xfrm>
        <a:prstGeom prst="flowChartManualOperation">
          <a:avLst/>
        </a:prstGeom>
        <a:solidFill>
          <a:schemeClr val="accent4">
            <a:shade val="80000"/>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0" rIns="135930" bIns="0" numCol="1" spcCol="1270" anchor="t" anchorCtr="0">
          <a:noAutofit/>
        </a:bodyPr>
        <a:lstStyle/>
        <a:p>
          <a:pPr marL="0" lvl="0" indent="0" algn="l" defTabSz="933450" rtl="0">
            <a:lnSpc>
              <a:spcPct val="90000"/>
            </a:lnSpc>
            <a:spcBef>
              <a:spcPct val="0"/>
            </a:spcBef>
            <a:spcAft>
              <a:spcPct val="35000"/>
            </a:spcAft>
            <a:buNone/>
          </a:pPr>
          <a:r>
            <a:rPr lang="en-GB" sz="2100" kern="1200">
              <a:solidFill>
                <a:schemeClr val="accent1">
                  <a:lumMod val="49000"/>
                </a:schemeClr>
              </a:solidFill>
              <a:latin typeface="Aptos Display" panose="020F0302020204030204"/>
            </a:rPr>
            <a:t>Advantages</a:t>
          </a:r>
          <a:endParaRPr lang="en-GB" sz="2100" kern="1200">
            <a:solidFill>
              <a:schemeClr val="accent1">
                <a:lumMod val="49000"/>
              </a:schemeClr>
            </a:solidFill>
          </a:endParaRPr>
        </a:p>
        <a:p>
          <a:pPr marL="171450" lvl="1" indent="-171450" algn="l" defTabSz="711200" rtl="0">
            <a:lnSpc>
              <a:spcPct val="90000"/>
            </a:lnSpc>
            <a:spcBef>
              <a:spcPct val="0"/>
            </a:spcBef>
            <a:spcAft>
              <a:spcPct val="15000"/>
            </a:spcAft>
            <a:buChar char="•"/>
          </a:pPr>
          <a:r>
            <a:rPr lang="en-GB" sz="1600" kern="1200">
              <a:latin typeface="Aptos Display" panose="020F0302020204030204"/>
            </a:rPr>
            <a:t>Focuses in job-related competencies </a:t>
          </a:r>
          <a:endParaRPr lang="en-GB" sz="1600" kern="1200"/>
        </a:p>
        <a:p>
          <a:pPr marL="171450" lvl="1" indent="-171450" algn="l" defTabSz="711200" rtl="0">
            <a:lnSpc>
              <a:spcPct val="90000"/>
            </a:lnSpc>
            <a:spcBef>
              <a:spcPct val="0"/>
            </a:spcBef>
            <a:spcAft>
              <a:spcPct val="15000"/>
            </a:spcAft>
            <a:buChar char="•"/>
          </a:pPr>
          <a:r>
            <a:rPr lang="en-GB" sz="1600" kern="1200">
              <a:latin typeface="Aptos Display" panose="020F0302020204030204"/>
            </a:rPr>
            <a:t>Predict future job performance </a:t>
          </a:r>
        </a:p>
        <a:p>
          <a:pPr marL="171450" lvl="1" indent="-171450" algn="l" defTabSz="711200" rtl="0">
            <a:lnSpc>
              <a:spcPct val="90000"/>
            </a:lnSpc>
            <a:spcBef>
              <a:spcPct val="0"/>
            </a:spcBef>
            <a:spcAft>
              <a:spcPct val="15000"/>
            </a:spcAft>
            <a:buChar char="•"/>
          </a:pPr>
          <a:r>
            <a:rPr lang="en-GB" sz="1600" kern="1200">
              <a:latin typeface="Aptos Display" panose="020F0302020204030204"/>
            </a:rPr>
            <a:t>Assesses leadership and problem-solving abilities </a:t>
          </a:r>
          <a:endParaRPr lang="en-GB" sz="1600" kern="1200"/>
        </a:p>
        <a:p>
          <a:pPr marL="171450" lvl="1" indent="-171450" algn="l" defTabSz="711200" rtl="0">
            <a:lnSpc>
              <a:spcPct val="90000"/>
            </a:lnSpc>
            <a:spcBef>
              <a:spcPct val="0"/>
            </a:spcBef>
            <a:spcAft>
              <a:spcPct val="15000"/>
            </a:spcAft>
            <a:buChar char="•"/>
          </a:pPr>
          <a:r>
            <a:rPr lang="en-GB" sz="1600" kern="1200">
              <a:latin typeface="Aptos Display" panose="020F0302020204030204"/>
            </a:rPr>
            <a:t>Supports evidence-based recruitment </a:t>
          </a:r>
          <a:endParaRPr lang="en-GB" sz="1600" kern="1200"/>
        </a:p>
      </dsp:txBody>
      <dsp:txXfrm rot="5400000">
        <a:off x="1325" y="719229"/>
        <a:ext cx="3440449" cy="2157688"/>
      </dsp:txXfrm>
    </dsp:sp>
    <dsp:sp modelId="{DD5789E3-C947-4002-99C3-9F70E74B0989}">
      <dsp:nvSpPr>
        <dsp:cNvPr id="0" name=""/>
        <dsp:cNvSpPr/>
      </dsp:nvSpPr>
      <dsp:spPr>
        <a:xfrm rot="16200000">
          <a:off x="3621957" y="77849"/>
          <a:ext cx="3596148" cy="3440449"/>
        </a:xfrm>
        <a:prstGeom prst="flowChartManualOperation">
          <a:avLst/>
        </a:prstGeom>
        <a:solidFill>
          <a:schemeClr val="accent4">
            <a:shade val="80000"/>
            <a:hueOff val="264123"/>
            <a:satOff val="-15129"/>
            <a:lumOff val="1677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0" rIns="135930" bIns="0" numCol="1" spcCol="1270" anchor="t" anchorCtr="0">
          <a:noAutofit/>
        </a:bodyPr>
        <a:lstStyle/>
        <a:p>
          <a:pPr marL="0" lvl="0" indent="0" algn="l" defTabSz="933450" rtl="0">
            <a:lnSpc>
              <a:spcPct val="90000"/>
            </a:lnSpc>
            <a:spcBef>
              <a:spcPct val="0"/>
            </a:spcBef>
            <a:spcAft>
              <a:spcPct val="35000"/>
            </a:spcAft>
            <a:buNone/>
          </a:pPr>
          <a:r>
            <a:rPr lang="en-GB" sz="2100" kern="1200">
              <a:solidFill>
                <a:schemeClr val="accent1">
                  <a:lumMod val="49000"/>
                </a:schemeClr>
              </a:solidFill>
              <a:latin typeface="Aptos Display" panose="020F0302020204030204"/>
            </a:rPr>
            <a:t>Suitable Roles </a:t>
          </a:r>
          <a:endParaRPr lang="en-GB" sz="2100" kern="1200">
            <a:solidFill>
              <a:schemeClr val="accent1">
                <a:lumMod val="49000"/>
              </a:schemeClr>
            </a:solidFill>
          </a:endParaRPr>
        </a:p>
        <a:p>
          <a:pPr marL="171450" lvl="1" indent="-171450" algn="l" defTabSz="711200" rtl="0">
            <a:lnSpc>
              <a:spcPct val="90000"/>
            </a:lnSpc>
            <a:spcBef>
              <a:spcPct val="0"/>
            </a:spcBef>
            <a:spcAft>
              <a:spcPct val="15000"/>
            </a:spcAft>
            <a:buChar char="•"/>
          </a:pPr>
          <a:r>
            <a:rPr lang="en-GB" sz="1600" kern="1200">
              <a:latin typeface="Aptos Display" panose="020F0302020204030204"/>
            </a:rPr>
            <a:t>Change Manager</a:t>
          </a:r>
          <a:endParaRPr lang="en-GB" sz="1600" kern="1200"/>
        </a:p>
        <a:p>
          <a:pPr marL="171450" lvl="1" indent="-171450" algn="l" defTabSz="711200" rtl="0">
            <a:lnSpc>
              <a:spcPct val="90000"/>
            </a:lnSpc>
            <a:spcBef>
              <a:spcPct val="0"/>
            </a:spcBef>
            <a:spcAft>
              <a:spcPct val="15000"/>
            </a:spcAft>
            <a:buChar char="•"/>
          </a:pPr>
          <a:r>
            <a:rPr lang="en-GB" sz="1600" kern="1200">
              <a:latin typeface="Aptos Display" panose="020F0302020204030204"/>
            </a:rPr>
            <a:t>Project Manager </a:t>
          </a:r>
          <a:endParaRPr lang="en-GB" sz="1600" kern="1200"/>
        </a:p>
        <a:p>
          <a:pPr marL="171450" lvl="1" indent="-171450" algn="l" defTabSz="711200" rtl="0">
            <a:lnSpc>
              <a:spcPct val="90000"/>
            </a:lnSpc>
            <a:spcBef>
              <a:spcPct val="0"/>
            </a:spcBef>
            <a:spcAft>
              <a:spcPct val="15000"/>
            </a:spcAft>
            <a:buChar char="•"/>
          </a:pPr>
          <a:r>
            <a:rPr lang="en-GB" sz="1600" kern="1200">
              <a:latin typeface="Aptos Display" panose="020F0302020204030204"/>
            </a:rPr>
            <a:t>Digital Transformation Specialist </a:t>
          </a:r>
          <a:endParaRPr lang="en-GB" sz="1600" kern="1200"/>
        </a:p>
      </dsp:txBody>
      <dsp:txXfrm rot="5400000">
        <a:off x="3699807" y="719229"/>
        <a:ext cx="3440449" cy="2157688"/>
      </dsp:txXfrm>
    </dsp:sp>
    <dsp:sp modelId="{8C0F4A8B-9407-4D54-9526-F9CB3D7C30A3}">
      <dsp:nvSpPr>
        <dsp:cNvPr id="0" name=""/>
        <dsp:cNvSpPr/>
      </dsp:nvSpPr>
      <dsp:spPr>
        <a:xfrm rot="16200000">
          <a:off x="7320440" y="77849"/>
          <a:ext cx="3596148" cy="3440449"/>
        </a:xfrm>
        <a:prstGeom prst="flowChartManualOperation">
          <a:avLst/>
        </a:prstGeom>
        <a:solidFill>
          <a:schemeClr val="accent4">
            <a:shade val="80000"/>
            <a:hueOff val="528246"/>
            <a:satOff val="-30258"/>
            <a:lumOff val="3354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0" rIns="135930" bIns="0" numCol="1" spcCol="1270" anchor="t" anchorCtr="0">
          <a:noAutofit/>
        </a:bodyPr>
        <a:lstStyle/>
        <a:p>
          <a:pPr marL="0" lvl="0" indent="0" algn="l" defTabSz="933450" rtl="0">
            <a:lnSpc>
              <a:spcPct val="90000"/>
            </a:lnSpc>
            <a:spcBef>
              <a:spcPct val="0"/>
            </a:spcBef>
            <a:spcAft>
              <a:spcPct val="35000"/>
            </a:spcAft>
            <a:buNone/>
          </a:pPr>
          <a:r>
            <a:rPr lang="en-GB" sz="2100" kern="1200">
              <a:solidFill>
                <a:schemeClr val="accent1">
                  <a:lumMod val="49000"/>
                </a:schemeClr>
              </a:solidFill>
              <a:latin typeface="Aptos Display" panose="020F0302020204030204"/>
            </a:rPr>
            <a:t>Example question </a:t>
          </a:r>
          <a:endParaRPr lang="en-GB" sz="2100" kern="1200">
            <a:solidFill>
              <a:schemeClr val="accent1">
                <a:lumMod val="49000"/>
              </a:schemeClr>
            </a:solidFill>
          </a:endParaRPr>
        </a:p>
        <a:p>
          <a:pPr marL="171450" lvl="1" indent="-171450" algn="l" defTabSz="711200" rtl="0">
            <a:lnSpc>
              <a:spcPct val="90000"/>
            </a:lnSpc>
            <a:spcBef>
              <a:spcPct val="0"/>
            </a:spcBef>
            <a:spcAft>
              <a:spcPct val="15000"/>
            </a:spcAft>
            <a:buChar char="•"/>
          </a:pPr>
          <a:r>
            <a:rPr lang="en-GB" sz="1600" kern="1200">
              <a:latin typeface="Aptos Display" panose="020F0302020204030204"/>
            </a:rPr>
            <a:t>Tells us about anytime when you have led a significant organisational change. What actions did you take and what was the outcome?</a:t>
          </a:r>
        </a:p>
        <a:p>
          <a:pPr marL="171450" lvl="1" indent="-171450" algn="l" defTabSz="711200" rtl="0">
            <a:lnSpc>
              <a:spcPct val="90000"/>
            </a:lnSpc>
            <a:spcBef>
              <a:spcPct val="0"/>
            </a:spcBef>
            <a:spcAft>
              <a:spcPct val="15000"/>
            </a:spcAft>
            <a:buChar char="•"/>
          </a:pPr>
          <a:endParaRPr lang="en-GB" sz="1600" kern="1200">
            <a:latin typeface="Aptos Display" panose="020F0302020204030204"/>
          </a:endParaRPr>
        </a:p>
      </dsp:txBody>
      <dsp:txXfrm rot="5400000">
        <a:off x="7398290" y="719229"/>
        <a:ext cx="3440449" cy="215768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F8B6835-8C87-4552-AAD0-5FDEF54A2A38}">
      <dsp:nvSpPr>
        <dsp:cNvPr id="0" name=""/>
        <dsp:cNvSpPr/>
      </dsp:nvSpPr>
      <dsp:spPr>
        <a:xfrm rot="5400000">
          <a:off x="-205454" y="207720"/>
          <a:ext cx="1369698" cy="958788"/>
        </a:xfrm>
        <a:prstGeom prst="chevron">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rtl="0">
            <a:lnSpc>
              <a:spcPct val="90000"/>
            </a:lnSpc>
            <a:spcBef>
              <a:spcPct val="0"/>
            </a:spcBef>
            <a:spcAft>
              <a:spcPct val="35000"/>
            </a:spcAft>
            <a:buNone/>
          </a:pPr>
          <a:r>
            <a:rPr lang="en-GB" sz="1800" kern="1200">
              <a:latin typeface="Arial"/>
              <a:cs typeface="Arial"/>
            </a:rPr>
            <a:t>Advantages </a:t>
          </a:r>
        </a:p>
      </dsp:txBody>
      <dsp:txXfrm rot="-5400000">
        <a:off x="1" y="481659"/>
        <a:ext cx="958788" cy="410910"/>
      </dsp:txXfrm>
    </dsp:sp>
    <dsp:sp modelId="{61FF9C1A-DE79-4EBC-BC47-D2602537444E}">
      <dsp:nvSpPr>
        <dsp:cNvPr id="0" name=""/>
        <dsp:cNvSpPr/>
      </dsp:nvSpPr>
      <dsp:spPr>
        <a:xfrm rot="5400000">
          <a:off x="5613813" y="-4652759"/>
          <a:ext cx="890772" cy="10200822"/>
        </a:xfrm>
        <a:prstGeom prst="round2Same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2456" tIns="8255" rIns="8255" bIns="8255" numCol="1" spcCol="1270" anchor="ctr" anchorCtr="0">
          <a:noAutofit/>
        </a:bodyPr>
        <a:lstStyle/>
        <a:p>
          <a:pPr marL="114300" lvl="1" indent="-114300" algn="l" defTabSz="577850" rtl="0">
            <a:lnSpc>
              <a:spcPct val="90000"/>
            </a:lnSpc>
            <a:spcBef>
              <a:spcPct val="0"/>
            </a:spcBef>
            <a:spcAft>
              <a:spcPct val="15000"/>
            </a:spcAft>
            <a:buChar char="•"/>
          </a:pPr>
          <a:r>
            <a:rPr lang="en-GB" sz="1300" kern="1200">
              <a:latin typeface="Arial"/>
              <a:cs typeface="Arial"/>
            </a:rPr>
            <a:t>Multiple view of points </a:t>
          </a:r>
        </a:p>
        <a:p>
          <a:pPr marL="114300" lvl="1" indent="-114300" algn="l" defTabSz="577850" rtl="0">
            <a:lnSpc>
              <a:spcPct val="90000"/>
            </a:lnSpc>
            <a:spcBef>
              <a:spcPct val="0"/>
            </a:spcBef>
            <a:spcAft>
              <a:spcPct val="15000"/>
            </a:spcAft>
            <a:buChar char="•"/>
          </a:pPr>
          <a:r>
            <a:rPr lang="en-GB" sz="1300" kern="1200">
              <a:latin typeface="Arial"/>
              <a:cs typeface="Arial"/>
            </a:rPr>
            <a:t>Better hiring decisions </a:t>
          </a:r>
        </a:p>
        <a:p>
          <a:pPr marL="114300" lvl="1" indent="-114300" algn="l" defTabSz="577850" rtl="0">
            <a:lnSpc>
              <a:spcPct val="90000"/>
            </a:lnSpc>
            <a:spcBef>
              <a:spcPct val="0"/>
            </a:spcBef>
            <a:spcAft>
              <a:spcPct val="15000"/>
            </a:spcAft>
            <a:buChar char="•"/>
          </a:pPr>
          <a:r>
            <a:rPr lang="en-GB" sz="1300" kern="1200">
              <a:latin typeface="Arial"/>
              <a:cs typeface="Arial"/>
            </a:rPr>
            <a:t>Reduces individual bias </a:t>
          </a:r>
        </a:p>
        <a:p>
          <a:pPr marL="114300" lvl="1" indent="-114300" algn="l" defTabSz="577850" rtl="0">
            <a:lnSpc>
              <a:spcPct val="90000"/>
            </a:lnSpc>
            <a:spcBef>
              <a:spcPct val="0"/>
            </a:spcBef>
            <a:spcAft>
              <a:spcPct val="15000"/>
            </a:spcAft>
            <a:buChar char="•"/>
          </a:pPr>
          <a:r>
            <a:rPr lang="en-GB" sz="1300" kern="1200">
              <a:latin typeface="Arial"/>
              <a:cs typeface="Arial"/>
            </a:rPr>
            <a:t>Evaluates communications and stakeholder management skills </a:t>
          </a:r>
        </a:p>
      </dsp:txBody>
      <dsp:txXfrm rot="-5400000">
        <a:off x="958788" y="45750"/>
        <a:ext cx="10157338" cy="803804"/>
      </dsp:txXfrm>
    </dsp:sp>
    <dsp:sp modelId="{B9A92108-BED0-4CEE-B008-1364C8A5E74C}">
      <dsp:nvSpPr>
        <dsp:cNvPr id="0" name=""/>
        <dsp:cNvSpPr/>
      </dsp:nvSpPr>
      <dsp:spPr>
        <a:xfrm rot="5400000">
          <a:off x="-205454" y="1380131"/>
          <a:ext cx="1369698" cy="958788"/>
        </a:xfrm>
        <a:prstGeom prst="chevron">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533400" rtl="0">
            <a:lnSpc>
              <a:spcPct val="90000"/>
            </a:lnSpc>
            <a:spcBef>
              <a:spcPct val="0"/>
            </a:spcBef>
            <a:spcAft>
              <a:spcPct val="35000"/>
            </a:spcAft>
            <a:buNone/>
          </a:pPr>
          <a:r>
            <a:rPr lang="en-GB" sz="1200" kern="1200">
              <a:latin typeface="Arial"/>
              <a:cs typeface="Arial"/>
            </a:rPr>
            <a:t>Example Panels Roles </a:t>
          </a:r>
        </a:p>
      </dsp:txBody>
      <dsp:txXfrm rot="-5400000">
        <a:off x="1" y="1654070"/>
        <a:ext cx="958788" cy="410910"/>
      </dsp:txXfrm>
    </dsp:sp>
    <dsp:sp modelId="{9CA7EE31-5027-420E-8B9F-85DD7616D02B}">
      <dsp:nvSpPr>
        <dsp:cNvPr id="0" name=""/>
        <dsp:cNvSpPr/>
      </dsp:nvSpPr>
      <dsp:spPr>
        <a:xfrm rot="5400000">
          <a:off x="5614047" y="-3480582"/>
          <a:ext cx="890303" cy="10200822"/>
        </a:xfrm>
        <a:prstGeom prst="round2Same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2456" tIns="8255" rIns="8255" bIns="8255" numCol="1" spcCol="1270" anchor="ctr" anchorCtr="0">
          <a:noAutofit/>
        </a:bodyPr>
        <a:lstStyle/>
        <a:p>
          <a:pPr marL="114300" lvl="1" indent="-114300" algn="l" defTabSz="577850" rtl="0">
            <a:lnSpc>
              <a:spcPct val="90000"/>
            </a:lnSpc>
            <a:spcBef>
              <a:spcPct val="0"/>
            </a:spcBef>
            <a:spcAft>
              <a:spcPct val="15000"/>
            </a:spcAft>
            <a:buChar char="•"/>
          </a:pPr>
          <a:r>
            <a:rPr lang="en-GB" sz="1300" kern="1200">
              <a:latin typeface="Arial"/>
              <a:cs typeface="Arial"/>
            </a:rPr>
            <a:t>Senior project manager </a:t>
          </a:r>
        </a:p>
        <a:p>
          <a:pPr marL="114300" lvl="1" indent="-114300" algn="l" defTabSz="577850" rtl="0">
            <a:lnSpc>
              <a:spcPct val="90000"/>
            </a:lnSpc>
            <a:spcBef>
              <a:spcPct val="0"/>
            </a:spcBef>
            <a:spcAft>
              <a:spcPct val="15000"/>
            </a:spcAft>
            <a:buChar char="•"/>
          </a:pPr>
          <a:r>
            <a:rPr lang="en-GB" sz="1300" kern="1200">
              <a:latin typeface="Arial"/>
              <a:cs typeface="Arial"/>
            </a:rPr>
            <a:t>Change manager </a:t>
          </a:r>
        </a:p>
        <a:p>
          <a:pPr marL="114300" lvl="1" indent="-114300" algn="l" defTabSz="577850" rtl="0">
            <a:lnSpc>
              <a:spcPct val="90000"/>
            </a:lnSpc>
            <a:spcBef>
              <a:spcPct val="0"/>
            </a:spcBef>
            <a:spcAft>
              <a:spcPct val="15000"/>
            </a:spcAft>
            <a:buChar char="•"/>
          </a:pPr>
          <a:r>
            <a:rPr lang="en-GB" sz="1300" kern="1200">
              <a:latin typeface="Arial"/>
              <a:cs typeface="Arial"/>
            </a:rPr>
            <a:t>Digital Transformation Lead </a:t>
          </a:r>
        </a:p>
      </dsp:txBody>
      <dsp:txXfrm rot="-5400000">
        <a:off x="958788" y="1218138"/>
        <a:ext cx="10157361" cy="803381"/>
      </dsp:txXfrm>
    </dsp:sp>
    <dsp:sp modelId="{6BFAF4A3-3E2A-4ACF-894A-6B5342085B7F}">
      <dsp:nvSpPr>
        <dsp:cNvPr id="0" name=""/>
        <dsp:cNvSpPr/>
      </dsp:nvSpPr>
      <dsp:spPr>
        <a:xfrm rot="5400000">
          <a:off x="-205454" y="2552543"/>
          <a:ext cx="1369698" cy="958788"/>
        </a:xfrm>
        <a:prstGeom prst="chevron">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533400" rtl="0">
            <a:lnSpc>
              <a:spcPct val="90000"/>
            </a:lnSpc>
            <a:spcBef>
              <a:spcPct val="0"/>
            </a:spcBef>
            <a:spcAft>
              <a:spcPct val="35000"/>
            </a:spcAft>
            <a:buNone/>
          </a:pPr>
          <a:r>
            <a:rPr lang="en-GB" sz="1200" kern="1200">
              <a:latin typeface="Arial"/>
              <a:cs typeface="Arial"/>
            </a:rPr>
            <a:t>Suitable Roles </a:t>
          </a:r>
        </a:p>
      </dsp:txBody>
      <dsp:txXfrm rot="-5400000">
        <a:off x="1" y="2826482"/>
        <a:ext cx="958788" cy="410910"/>
      </dsp:txXfrm>
    </dsp:sp>
    <dsp:sp modelId="{9ACAAFF6-C947-4608-84FC-32653DFEEA2B}">
      <dsp:nvSpPr>
        <dsp:cNvPr id="0" name=""/>
        <dsp:cNvSpPr/>
      </dsp:nvSpPr>
      <dsp:spPr>
        <a:xfrm rot="5400000">
          <a:off x="5614047" y="-2308170"/>
          <a:ext cx="890303" cy="10200822"/>
        </a:xfrm>
        <a:prstGeom prst="round2Same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2456" tIns="8255" rIns="8255" bIns="8255" numCol="1" spcCol="1270" anchor="ctr" anchorCtr="0">
          <a:noAutofit/>
        </a:bodyPr>
        <a:lstStyle/>
        <a:p>
          <a:pPr marL="114300" lvl="1" indent="-114300" algn="l" defTabSz="577850" rtl="0">
            <a:lnSpc>
              <a:spcPct val="90000"/>
            </a:lnSpc>
            <a:spcBef>
              <a:spcPct val="0"/>
            </a:spcBef>
            <a:spcAft>
              <a:spcPct val="15000"/>
            </a:spcAft>
            <a:buChar char="•"/>
          </a:pPr>
          <a:r>
            <a:rPr lang="en-GB" sz="1300" kern="1200">
              <a:latin typeface="Arial"/>
              <a:cs typeface="Arial"/>
            </a:rPr>
            <a:t>Senior project manager </a:t>
          </a:r>
        </a:p>
        <a:p>
          <a:pPr marL="114300" lvl="1" indent="-114300" algn="l" defTabSz="577850" rtl="0">
            <a:lnSpc>
              <a:spcPct val="90000"/>
            </a:lnSpc>
            <a:spcBef>
              <a:spcPct val="0"/>
            </a:spcBef>
            <a:spcAft>
              <a:spcPct val="15000"/>
            </a:spcAft>
            <a:buChar char="•"/>
          </a:pPr>
          <a:r>
            <a:rPr lang="en-GB" sz="1300" kern="1200">
              <a:latin typeface="Arial"/>
              <a:cs typeface="Arial"/>
            </a:rPr>
            <a:t>Change manager </a:t>
          </a:r>
        </a:p>
        <a:p>
          <a:pPr marL="114300" lvl="1" indent="-114300" algn="l" defTabSz="577850" rtl="0">
            <a:lnSpc>
              <a:spcPct val="90000"/>
            </a:lnSpc>
            <a:spcBef>
              <a:spcPct val="0"/>
            </a:spcBef>
            <a:spcAft>
              <a:spcPct val="15000"/>
            </a:spcAft>
            <a:buChar char="•"/>
          </a:pPr>
          <a:r>
            <a:rPr lang="en-GB" sz="1300" kern="1200">
              <a:latin typeface="Arial"/>
              <a:cs typeface="Arial"/>
            </a:rPr>
            <a:t>Digital transformation lead </a:t>
          </a:r>
        </a:p>
      </dsp:txBody>
      <dsp:txXfrm rot="-5400000">
        <a:off x="958788" y="2390550"/>
        <a:ext cx="10157361" cy="803381"/>
      </dsp:txXfrm>
    </dsp:sp>
  </dsp:spTree>
</dsp:drawing>
</file>

<file path=ppt/diagrams/layout1.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hList6">
  <dgm:title val=""/>
  <dgm:desc val=""/>
  <dgm:catLst>
    <dgm:cat type="list" pri="18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ptType="node" refType="h"/>
      <dgm:constr type="w" for="ch" ptType="node" refType="w"/>
      <dgm:constr type="primFontSz" for="ch" ptType="node" op="equ"/>
      <dgm:constr type="w" for="ch" forName="sibTrans" refType="w" fact="0.075"/>
    </dgm:constrLst>
    <dgm:ruleLst/>
    <dgm:forEach name="nodesForEach" axis="ch" ptType="node">
      <dgm:layoutNode name="node">
        <dgm:varLst>
          <dgm:bulletEnabled val="1"/>
        </dgm:varLst>
        <dgm:alg type="tx"/>
        <dgm:choose name="Name4">
          <dgm:if name="Name5" func="var" arg="dir" op="equ" val="norm">
            <dgm:shape xmlns:r="http://schemas.openxmlformats.org/officeDocument/2006/relationships" rot="-90" type="flowChartManualOperation" r:blip="">
              <dgm:adjLst/>
            </dgm:shape>
          </dgm:if>
          <dgm:else name="Name6">
            <dgm:shape xmlns:r="http://schemas.openxmlformats.org/officeDocument/2006/relationships" rot="90" type="flowChartManualOperation" r:blip="">
              <dgm:adjLst/>
            </dgm:shape>
          </dgm:else>
        </dgm:choose>
        <dgm:presOf axis="desOrSelf" ptType="node"/>
        <dgm:constrLst>
          <dgm:constr type="primFontSz" val="65"/>
          <dgm:constr type="tMarg"/>
          <dgm:constr type="bMarg"/>
          <dgm:constr type="lMarg" refType="primFontSz" fact="0.5"/>
          <dgm:constr type="rMarg" refType="lMarg"/>
        </dgm:constrLst>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rot="90" type="round2SameRect" r:blip="">
                <dgm:adjLst/>
              </dgm:shape>
            </dgm:if>
            <dgm:else name="Name6">
              <dgm:alg type="tx">
                <dgm:param type="stBulletLvl" val="1"/>
                <dgm:param type="txAnchorVertCh" val="mid"/>
              </dgm:alg>
              <dgm:shape xmlns:r="http://schemas.openxmlformats.org/officeDocument/2006/relationships"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14/06/2026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hf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14/06/2026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hf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14/06/2026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hf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14/06/2026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hf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14/06/2026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hf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14/06/2026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hf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14/06/2026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hf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14/06/2026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hf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14/06/2026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hf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14/06/2026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hf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14/06/2026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hf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14/06/2026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en.wikipedia.org/wiki/Boots_Ireland" TargetMode="External"/><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4.png"/><Relationship Id="rId1" Type="http://schemas.openxmlformats.org/officeDocument/2006/relationships/slideLayout" Target="../slideLayouts/slideLayout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hyperlink" Target="https://resumego.blogspot.com/1980/12/contoh-resume-yang-menarik-dan-kreatif.html" TargetMode="External"/><Relationship Id="rId2" Type="http://schemas.openxmlformats.org/officeDocument/2006/relationships/image" Target="../media/image5.jpeg"/><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7.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7.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7.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3.xml.rels><?xml version="1.0" encoding="UTF-8" standalone="yes"?>
<Relationships xmlns="http://schemas.openxmlformats.org/package/2006/relationships"><Relationship Id="rId3" Type="http://schemas.openxmlformats.org/officeDocument/2006/relationships/hyperlink" Target="https://www.higheredjobs.com/Articles/articleDisplay.cfm?ID=3746" TargetMode="External"/><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hyperlink" Target="https://lepotica.rs/koza-2/kako-da-pojacate-dejstvo-skincare-a" TargetMode="External"/><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hyperlink" Target="https://www.boots-uk.com/about-boots-uk/" TargetMode="External"/><Relationship Id="rId2" Type="http://schemas.openxmlformats.org/officeDocument/2006/relationships/hyperlink" Target="https://www.boots.com/" TargetMode="External"/><Relationship Id="rId1" Type="http://schemas.openxmlformats.org/officeDocument/2006/relationships/slideLayout" Target="../slideLayouts/slideLayout7.xml"/><Relationship Id="rId5" Type="http://schemas.openxmlformats.org/officeDocument/2006/relationships/hyperlink" Target="https://www.cipd.org.uk/" TargetMode="External"/><Relationship Id="rId4" Type="http://schemas.openxmlformats.org/officeDocument/2006/relationships/hyperlink" Target="https://www.boots-uk.com/about-boots-uk/company-information/boots-heritag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9D32F93-50AC-4C46-A5DB-291C60DDB7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ight Triangle 11">
            <a:extLst>
              <a:ext uri="{FF2B5EF4-FFF2-40B4-BE49-F238E27FC236}">
                <a16:creationId xmlns:a16="http://schemas.microsoft.com/office/drawing/2014/main" id="{827DC2C4-B485-428A-BF4A-472D2967F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E04B5EB-F158-4507-90DD-BD23620C7C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965201" y="1036674"/>
            <a:ext cx="4377354" cy="2690914"/>
          </a:xfrm>
        </p:spPr>
        <p:txBody>
          <a:bodyPr anchor="b">
            <a:normAutofit/>
          </a:bodyPr>
          <a:lstStyle/>
          <a:p>
            <a:pPr algn="l"/>
            <a:r>
              <a:rPr lang="en-GB" sz="4000" dirty="0">
                <a:solidFill>
                  <a:schemeClr val="accent1">
                    <a:lumMod val="76000"/>
                  </a:schemeClr>
                </a:solidFill>
                <a:latin typeface="Arial"/>
                <a:cs typeface="Arial"/>
              </a:rPr>
              <a:t>Inserting App for selling </a:t>
            </a:r>
            <a:r>
              <a:rPr lang="en-GB" sz="4000">
                <a:solidFill>
                  <a:schemeClr val="accent1">
                    <a:lumMod val="76000"/>
                  </a:schemeClr>
                </a:solidFill>
                <a:latin typeface="Arial"/>
                <a:cs typeface="Arial"/>
              </a:rPr>
              <a:t>focusing skin-care and </a:t>
            </a:r>
            <a:r>
              <a:rPr lang="en-GB" sz="4000" dirty="0">
                <a:solidFill>
                  <a:schemeClr val="accent1">
                    <a:lumMod val="76000"/>
                  </a:schemeClr>
                </a:solidFill>
                <a:latin typeface="Arial"/>
                <a:cs typeface="Arial"/>
              </a:rPr>
              <a:t>makeup </a:t>
            </a:r>
            <a:r>
              <a:rPr lang="en-GB" sz="4000" dirty="0"/>
              <a:t> </a:t>
            </a:r>
            <a:endParaRPr lang="en-US"/>
          </a:p>
        </p:txBody>
      </p:sp>
      <p:sp>
        <p:nvSpPr>
          <p:cNvPr id="3" name="Subtitle 2"/>
          <p:cNvSpPr>
            <a:spLocks noGrp="1"/>
          </p:cNvSpPr>
          <p:nvPr>
            <p:ph type="subTitle" idx="1"/>
          </p:nvPr>
        </p:nvSpPr>
        <p:spPr>
          <a:xfrm>
            <a:off x="965202" y="4582814"/>
            <a:ext cx="8740416" cy="1312657"/>
          </a:xfrm>
        </p:spPr>
        <p:txBody>
          <a:bodyPr vert="horz" lIns="91440" tIns="45720" rIns="91440" bIns="45720" rtlCol="0" anchor="t">
            <a:normAutofit/>
          </a:bodyPr>
          <a:lstStyle/>
          <a:p>
            <a:pPr algn="r"/>
            <a:endParaRPr lang="en-GB" sz="2000"/>
          </a:p>
          <a:p>
            <a:pPr algn="r"/>
            <a:endParaRPr lang="en-GB" sz="2000"/>
          </a:p>
          <a:p>
            <a:pPr algn="r"/>
            <a:endParaRPr lang="en-GB" sz="2000"/>
          </a:p>
          <a:p>
            <a:pPr algn="r"/>
            <a:endParaRPr lang="en-GB" sz="2000"/>
          </a:p>
          <a:p>
            <a:pPr algn="r"/>
            <a:endParaRPr lang="en-GB" sz="2000"/>
          </a:p>
          <a:p>
            <a:pPr algn="r"/>
            <a:endParaRPr lang="en-GB" sz="2000"/>
          </a:p>
          <a:p>
            <a:pPr algn="r"/>
            <a:endParaRPr lang="en-GB" sz="2000"/>
          </a:p>
          <a:p>
            <a:pPr algn="r"/>
            <a:endParaRPr lang="en-GB" sz="2000"/>
          </a:p>
          <a:p>
            <a:pPr algn="r"/>
            <a:endParaRPr lang="en-GB" sz="2000"/>
          </a:p>
          <a:p>
            <a:pPr algn="r"/>
            <a:endParaRPr lang="en-GB" sz="2000"/>
          </a:p>
          <a:p>
            <a:pPr algn="r"/>
            <a:endParaRPr lang="en-GB" sz="2000"/>
          </a:p>
        </p:txBody>
      </p:sp>
      <p:pic>
        <p:nvPicPr>
          <p:cNvPr id="4" name="Picture 3" descr="A blue text on a black background&#10;&#10;AI-generated content may be incorrect.">
            <a:extLst>
              <a:ext uri="{FF2B5EF4-FFF2-40B4-BE49-F238E27FC236}">
                <a16:creationId xmlns:a16="http://schemas.microsoft.com/office/drawing/2014/main" id="{20E07584-B85D-69C9-8E82-C89DDA9F0392}"/>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5637830" y="870057"/>
            <a:ext cx="4811872" cy="2559915"/>
          </a:xfrm>
          <a:prstGeom prst="rect">
            <a:avLst/>
          </a:prstGeom>
        </p:spPr>
      </p:pic>
      <p:sp>
        <p:nvSpPr>
          <p:cNvPr id="5" name="TextBox 4">
            <a:extLst>
              <a:ext uri="{FF2B5EF4-FFF2-40B4-BE49-F238E27FC236}">
                <a16:creationId xmlns:a16="http://schemas.microsoft.com/office/drawing/2014/main" id="{EE473EC5-4247-8096-848F-8A15ED18DFFD}"/>
              </a:ext>
            </a:extLst>
          </p:cNvPr>
          <p:cNvSpPr txBox="1"/>
          <p:nvPr/>
        </p:nvSpPr>
        <p:spPr>
          <a:xfrm>
            <a:off x="5822185" y="3432078"/>
            <a:ext cx="4811872" cy="255991"/>
          </a:xfrm>
          <a:prstGeom prst="rect">
            <a:avLst/>
          </a:prstGeom>
          <a:solidFill>
            <a:srgbClr val="000000">
              <a:alpha val="50000"/>
            </a:srgbClr>
          </a:solidFill>
          <a:ln>
            <a:noFill/>
          </a:ln>
        </p:spPr>
        <p:txBody>
          <a:bodyPr wrap="square" lIns="91440" tIns="45720" rIns="91440" bIns="45720" anchor="t">
            <a:noAutofit/>
          </a:bodyPr>
          <a:lstStyle/>
          <a:p>
            <a:pPr algn="ctr">
              <a:spcAft>
                <a:spcPts val="600"/>
              </a:spcAft>
            </a:pPr>
            <a:r>
              <a:rPr lang="en-US" sz="1150" err="1">
                <a:solidFill>
                  <a:srgbClr val="FFFFFF"/>
                </a:solidFill>
              </a:rPr>
              <a:t>ThePhot.o</a:t>
            </a:r>
            <a:r>
              <a:rPr lang="en-US" sz="1150">
                <a:solidFill>
                  <a:srgbClr val="FFFFFF"/>
                </a:solidFill>
              </a:rPr>
              <a:t> by </a:t>
            </a:r>
            <a:r>
              <a:rPr lang="en-US" sz="1150" err="1">
                <a:solidFill>
                  <a:srgbClr val="FFFFFF"/>
                </a:solidFill>
              </a:rPr>
              <a:t>PhotoAuthor</a:t>
            </a:r>
            <a:r>
              <a:rPr lang="en-US" sz="1150">
                <a:solidFill>
                  <a:srgbClr val="FFFFFF"/>
                </a:solidFill>
              </a:rPr>
              <a:t> is licensed under CCYYSA.22</a:t>
            </a:r>
          </a:p>
        </p:txBody>
      </p:sp>
      <p:sp>
        <p:nvSpPr>
          <p:cNvPr id="6" name="TextBox 5">
            <a:extLst>
              <a:ext uri="{FF2B5EF4-FFF2-40B4-BE49-F238E27FC236}">
                <a16:creationId xmlns:a16="http://schemas.microsoft.com/office/drawing/2014/main" id="{97137635-FB80-4ADA-CE09-2B84FE18CFD9}"/>
              </a:ext>
            </a:extLst>
          </p:cNvPr>
          <p:cNvSpPr txBox="1"/>
          <p:nvPr/>
        </p:nvSpPr>
        <p:spPr>
          <a:xfrm>
            <a:off x="1252980" y="4201171"/>
            <a:ext cx="9415783"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solidFill>
                  <a:schemeClr val="accent1">
                    <a:lumMod val="76000"/>
                  </a:schemeClr>
                </a:solidFill>
                <a:latin typeface="Arial"/>
                <a:cs typeface="Arial"/>
              </a:rPr>
              <a:t>STUDENT NAME: JOSELINE DAYANARA CEDENO PINCAY </a:t>
            </a:r>
          </a:p>
          <a:p>
            <a:r>
              <a:rPr lang="en-GB">
                <a:solidFill>
                  <a:schemeClr val="accent1">
                    <a:lumMod val="76000"/>
                  </a:schemeClr>
                </a:solidFill>
                <a:latin typeface="Arial"/>
                <a:cs typeface="Arial"/>
              </a:rPr>
              <a:t>STUDENT NUMBER: 2413535</a:t>
            </a:r>
          </a:p>
          <a:p>
            <a:r>
              <a:rPr lang="en-GB">
                <a:solidFill>
                  <a:schemeClr val="accent1">
                    <a:lumMod val="76000"/>
                  </a:schemeClr>
                </a:solidFill>
                <a:latin typeface="Arial"/>
                <a:cs typeface="Arial"/>
              </a:rPr>
              <a:t>MODULE CODE: LCLM5002_BIRM</a:t>
            </a:r>
          </a:p>
          <a:p>
            <a:r>
              <a:rPr lang="en-GB">
                <a:solidFill>
                  <a:schemeClr val="accent1">
                    <a:lumMod val="76000"/>
                  </a:schemeClr>
                </a:solidFill>
                <a:latin typeface="Arial"/>
                <a:cs typeface="Arial"/>
              </a:rPr>
              <a:t>MODULE NAME: DEVELOPING AND MANGING INDIVIDUALS AND TEAMS </a:t>
            </a:r>
          </a:p>
          <a:p>
            <a:r>
              <a:rPr lang="en-GB">
                <a:solidFill>
                  <a:schemeClr val="accent1">
                    <a:lumMod val="76000"/>
                  </a:schemeClr>
                </a:solidFill>
                <a:latin typeface="Arial"/>
                <a:cs typeface="Arial"/>
              </a:rPr>
              <a:t>LECTURE NAME: SAMSON OLADEJO</a:t>
            </a:r>
          </a:p>
          <a:p>
            <a:endParaRPr lang="en-GB"/>
          </a:p>
        </p:txBody>
      </p:sp>
      <p:sp>
        <p:nvSpPr>
          <p:cNvPr id="7" name="Slide Number Placeholder 6">
            <a:extLst>
              <a:ext uri="{FF2B5EF4-FFF2-40B4-BE49-F238E27FC236}">
                <a16:creationId xmlns:a16="http://schemas.microsoft.com/office/drawing/2014/main" id="{8014EB29-D1F1-6CAE-2ED7-40947FD0EEE9}"/>
              </a:ext>
            </a:extLst>
          </p:cNvPr>
          <p:cNvSpPr>
            <a:spLocks noGrp="1"/>
          </p:cNvSpPr>
          <p:nvPr>
            <p:ph type="sldNum" sz="quarter" idx="12"/>
          </p:nvPr>
        </p:nvSpPr>
        <p:spPr/>
        <p:txBody>
          <a:bodyPr/>
          <a:lstStyle/>
          <a:p>
            <a:fld id="{330EA680-D336-4FF7-8B7A-9848BB0A1C32}" type="slidenum">
              <a:rPr lang="en-GB" smtClean="0"/>
              <a:t>1</a:t>
            </a:fld>
            <a:endParaRPr lang="en-GB"/>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1" name="Rectangle 20">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1C42539-6424-486E-D2C6-72BB829439FE}"/>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T</a:t>
            </a:r>
            <a:r>
              <a:rPr lang="en-GB" sz="4000">
                <a:solidFill>
                  <a:srgbClr val="FFFFFF"/>
                </a:solidFill>
                <a:latin typeface="Arial"/>
                <a:cs typeface="Arial"/>
              </a:rPr>
              <a:t>ABLE OF CONTENT </a:t>
            </a:r>
            <a:br>
              <a:rPr lang="en-GB" sz="4000">
                <a:solidFill>
                  <a:srgbClr val="FFFFFF"/>
                </a:solidFill>
              </a:rPr>
            </a:br>
            <a:endParaRPr lang="en-GB" sz="4000">
              <a:solidFill>
                <a:srgbClr val="FFFFFF"/>
              </a:solidFill>
            </a:endParaRPr>
          </a:p>
        </p:txBody>
      </p:sp>
      <p:sp>
        <p:nvSpPr>
          <p:cNvPr id="5" name="Slide Number Placeholder 4">
            <a:extLst>
              <a:ext uri="{FF2B5EF4-FFF2-40B4-BE49-F238E27FC236}">
                <a16:creationId xmlns:a16="http://schemas.microsoft.com/office/drawing/2014/main" id="{B82BA116-1BE2-6855-92DD-11BAC607AFC8}"/>
              </a:ext>
            </a:extLst>
          </p:cNvPr>
          <p:cNvSpPr>
            <a:spLocks noGrp="1"/>
          </p:cNvSpPr>
          <p:nvPr>
            <p:ph type="sldNum" sz="quarter" idx="12"/>
          </p:nvPr>
        </p:nvSpPr>
        <p:spPr/>
        <p:txBody>
          <a:bodyPr/>
          <a:lstStyle/>
          <a:p>
            <a:fld id="{330EA680-D336-4FF7-8B7A-9848BB0A1C32}" type="slidenum">
              <a:rPr lang="en-GB" smtClean="0"/>
              <a:t>2</a:t>
            </a:fld>
            <a:endParaRPr lang="en-GB"/>
          </a:p>
        </p:txBody>
      </p:sp>
      <p:pic>
        <p:nvPicPr>
          <p:cNvPr id="10" name="Content Placeholder 9">
            <a:extLst>
              <a:ext uri="{FF2B5EF4-FFF2-40B4-BE49-F238E27FC236}">
                <a16:creationId xmlns:a16="http://schemas.microsoft.com/office/drawing/2014/main" id="{6593B60D-C9B3-8783-F645-827C4FBF3C5B}"/>
              </a:ext>
            </a:extLst>
          </p:cNvPr>
          <p:cNvPicPr>
            <a:picLocks noGrp="1" noChangeAspect="1"/>
          </p:cNvPicPr>
          <p:nvPr>
            <p:ph idx="1"/>
          </p:nvPr>
        </p:nvPicPr>
        <p:blipFill>
          <a:blip r:embed="rId2"/>
          <a:stretch>
            <a:fillRect/>
          </a:stretch>
        </p:blipFill>
        <p:spPr>
          <a:xfrm>
            <a:off x="4395626" y="904782"/>
            <a:ext cx="7352815" cy="4862754"/>
          </a:xfrm>
          <a:prstGeom prst="rect">
            <a:avLst/>
          </a:prstGeom>
        </p:spPr>
      </p:pic>
    </p:spTree>
    <p:extLst>
      <p:ext uri="{BB962C8B-B14F-4D97-AF65-F5344CB8AC3E}">
        <p14:creationId xmlns:p14="http://schemas.microsoft.com/office/powerpoint/2010/main" val="285761540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E45CA849-654C-4173-AD99-B3A2528275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36FF734-9F6F-159A-319D-0D1280D4AC3E}"/>
              </a:ext>
            </a:extLst>
          </p:cNvPr>
          <p:cNvSpPr>
            <a:spLocks noGrp="1"/>
          </p:cNvSpPr>
          <p:nvPr>
            <p:ph type="title"/>
          </p:nvPr>
        </p:nvSpPr>
        <p:spPr>
          <a:xfrm>
            <a:off x="429768" y="411480"/>
            <a:ext cx="11201400" cy="1106424"/>
          </a:xfrm>
        </p:spPr>
        <p:txBody>
          <a:bodyPr>
            <a:normAutofit/>
          </a:bodyPr>
          <a:lstStyle/>
          <a:p>
            <a:r>
              <a:rPr lang="en-GB" sz="4000">
                <a:solidFill>
                  <a:schemeClr val="accent1">
                    <a:lumMod val="76000"/>
                  </a:schemeClr>
                </a:solidFill>
                <a:latin typeface="Arial"/>
                <a:cs typeface="Arial"/>
              </a:rPr>
              <a:t>1.</a:t>
            </a:r>
            <a:r>
              <a:rPr lang="en-GB" sz="4000" dirty="0">
                <a:solidFill>
                  <a:schemeClr val="accent1">
                    <a:lumMod val="76000"/>
                  </a:schemeClr>
                </a:solidFill>
                <a:latin typeface="Arial"/>
                <a:cs typeface="Arial"/>
              </a:rPr>
              <a:t> INTRODUCTION</a:t>
            </a:r>
            <a:r>
              <a:rPr lang="en-GB" sz="3600" dirty="0">
                <a:solidFill>
                  <a:schemeClr val="accent1">
                    <a:lumMod val="76000"/>
                  </a:schemeClr>
                </a:solidFill>
                <a:latin typeface="Arial"/>
                <a:cs typeface="Arial"/>
              </a:rPr>
              <a:t> </a:t>
            </a:r>
          </a:p>
        </p:txBody>
      </p:sp>
      <p:sp>
        <p:nvSpPr>
          <p:cNvPr id="13" name="Rectangle 12">
            <a:extLst>
              <a:ext uri="{FF2B5EF4-FFF2-40B4-BE49-F238E27FC236}">
                <a16:creationId xmlns:a16="http://schemas.microsoft.com/office/drawing/2014/main" id="{3E23A947-2D45-4208-AE2B-64948C87A3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87931"/>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Content Placeholder 3" descr="Boots slashes popular fragrances, beauty boxes and toiletries by up to ...">
            <a:extLst>
              <a:ext uri="{FF2B5EF4-FFF2-40B4-BE49-F238E27FC236}">
                <a16:creationId xmlns:a16="http://schemas.microsoft.com/office/drawing/2014/main" id="{73A73246-A529-9592-578C-29DAE250C4DF}"/>
              </a:ext>
            </a:extLst>
          </p:cNvPr>
          <p:cNvPicPr>
            <a:picLocks noChangeAspect="1"/>
          </p:cNvPicPr>
          <p:nvPr/>
        </p:nvPicPr>
        <p:blipFill>
          <a:blip r:embed="rId2"/>
          <a:srcRect l="996"/>
          <a:stretch>
            <a:fillRect/>
          </a:stretch>
        </p:blipFill>
        <p:spPr>
          <a:xfrm>
            <a:off x="823906" y="1721922"/>
            <a:ext cx="6113684" cy="4520559"/>
          </a:xfrm>
          <a:prstGeom prst="rect">
            <a:avLst/>
          </a:prstGeom>
        </p:spPr>
      </p:pic>
      <p:sp useBgFill="1">
        <p:nvSpPr>
          <p:cNvPr id="15" name="Rectangle 14">
            <a:extLst>
              <a:ext uri="{FF2B5EF4-FFF2-40B4-BE49-F238E27FC236}">
                <a16:creationId xmlns:a16="http://schemas.microsoft.com/office/drawing/2014/main" id="{E5BBB0F9-6A59-4D02-A9C7-A2D6516684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43801" y="1721922"/>
            <a:ext cx="4218432" cy="4520560"/>
          </a:xfrm>
          <a:prstGeom prst="rect">
            <a:avLst/>
          </a:prstGeom>
          <a:ln w="9525">
            <a:solidFill>
              <a:srgbClr val="E1E1E1"/>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Content Placeholder 7">
            <a:extLst>
              <a:ext uri="{FF2B5EF4-FFF2-40B4-BE49-F238E27FC236}">
                <a16:creationId xmlns:a16="http://schemas.microsoft.com/office/drawing/2014/main" id="{4E8ECFC6-29A9-FC00-4846-F5B253614EBE}"/>
              </a:ext>
            </a:extLst>
          </p:cNvPr>
          <p:cNvSpPr>
            <a:spLocks noGrp="1"/>
          </p:cNvSpPr>
          <p:nvPr>
            <p:ph idx="1"/>
          </p:nvPr>
        </p:nvSpPr>
        <p:spPr>
          <a:xfrm>
            <a:off x="6953408" y="1718654"/>
            <a:ext cx="4808304" cy="4524279"/>
          </a:xfrm>
        </p:spPr>
        <p:txBody>
          <a:bodyPr anchor="ctr">
            <a:normAutofit/>
          </a:bodyPr>
          <a:lstStyle/>
          <a:p>
            <a:pPr marL="0" indent="0">
              <a:buNone/>
            </a:pPr>
            <a:r>
              <a:rPr lang="en-US" sz="1200">
                <a:latin typeface="Arial"/>
                <a:ea typeface="Calibri"/>
                <a:cs typeface="Arial"/>
              </a:rPr>
              <a:t>BOOTS UK LIMITED</a:t>
            </a:r>
          </a:p>
          <a:p>
            <a:r>
              <a:rPr lang="en-US" sz="1200">
                <a:latin typeface="Arial"/>
                <a:ea typeface="Calibri"/>
                <a:cs typeface="Arial"/>
              </a:rPr>
              <a:t> Health and beauty retailer </a:t>
            </a:r>
          </a:p>
          <a:p>
            <a:r>
              <a:rPr lang="en-US" sz="1200">
                <a:latin typeface="Arial"/>
                <a:ea typeface="Calibri"/>
                <a:cs typeface="Arial"/>
              </a:rPr>
              <a:t>Over 51'000 team members Over 1800 stores </a:t>
            </a:r>
          </a:p>
          <a:p>
            <a:r>
              <a:rPr lang="en-US" sz="1200">
                <a:latin typeface="Arial"/>
                <a:ea typeface="Calibri"/>
                <a:cs typeface="Arial"/>
              </a:rPr>
              <a:t>Have been for 177 years </a:t>
            </a:r>
          </a:p>
          <a:p>
            <a:r>
              <a:rPr lang="en-US" sz="1200">
                <a:latin typeface="Arial"/>
                <a:ea typeface="Calibri"/>
                <a:cs typeface="Arial"/>
              </a:rPr>
              <a:t>First opened stores opened in Goose Gate, Nottingham</a:t>
            </a:r>
          </a:p>
          <a:p>
            <a:pPr marL="0" indent="0">
              <a:buNone/>
            </a:pPr>
            <a:r>
              <a:rPr lang="en-US" sz="1200">
                <a:latin typeface="Arial"/>
                <a:ea typeface="Calibri"/>
                <a:cs typeface="Arial"/>
              </a:rPr>
              <a:t>As increasingly digital market, I would like to introduce a significant digital transformation. </a:t>
            </a:r>
          </a:p>
          <a:p>
            <a:pPr marL="0" indent="0">
              <a:buNone/>
            </a:pPr>
            <a:r>
              <a:rPr lang="en-US" sz="1200">
                <a:latin typeface="Arial"/>
                <a:ea typeface="Calibri"/>
                <a:cs typeface="Arial"/>
              </a:rPr>
              <a:t>As part this transformation we are going to introduced Artificial Intelligence application focus:</a:t>
            </a:r>
          </a:p>
          <a:p>
            <a:pPr marL="171450" indent="-171450"/>
            <a:r>
              <a:rPr lang="en-US" sz="1200">
                <a:latin typeface="Arial"/>
                <a:ea typeface="Calibri"/>
                <a:cs typeface="Arial"/>
              </a:rPr>
              <a:t>Personalized skincare and make up recommendations based on their individuals' needs and preferences </a:t>
            </a:r>
          </a:p>
          <a:p>
            <a:pPr marL="171450" indent="-171450"/>
            <a:r>
              <a:rPr lang="en-US" sz="1200">
                <a:latin typeface="Arial"/>
                <a:ea typeface="Calibri"/>
                <a:cs typeface="Arial"/>
              </a:rPr>
              <a:t>Allowing booking in the application for a beauty consultations</a:t>
            </a:r>
          </a:p>
          <a:p>
            <a:pPr marL="0" indent="0">
              <a:buNone/>
            </a:pPr>
            <a:endParaRPr lang="en-US" sz="1200">
              <a:latin typeface="Aptos" panose="020B0004020202020204"/>
              <a:ea typeface="Calibri"/>
              <a:cs typeface="Arial"/>
            </a:endParaRPr>
          </a:p>
          <a:p>
            <a:pPr marL="0" indent="0">
              <a:buNone/>
            </a:pPr>
            <a:endParaRPr lang="en-US" sz="1800">
              <a:latin typeface="Arial"/>
              <a:ea typeface="Calibri"/>
              <a:cs typeface="Arial"/>
            </a:endParaRPr>
          </a:p>
        </p:txBody>
      </p:sp>
      <p:sp>
        <p:nvSpPr>
          <p:cNvPr id="5" name="Slide Number Placeholder 4">
            <a:extLst>
              <a:ext uri="{FF2B5EF4-FFF2-40B4-BE49-F238E27FC236}">
                <a16:creationId xmlns:a16="http://schemas.microsoft.com/office/drawing/2014/main" id="{E10BC3D4-813C-620D-2713-841B2C5CDB6A}"/>
              </a:ext>
            </a:extLst>
          </p:cNvPr>
          <p:cNvSpPr>
            <a:spLocks noGrp="1"/>
          </p:cNvSpPr>
          <p:nvPr>
            <p:ph type="sldNum" sz="quarter" idx="12"/>
          </p:nvPr>
        </p:nvSpPr>
        <p:spPr/>
        <p:txBody>
          <a:bodyPr/>
          <a:lstStyle/>
          <a:p>
            <a:fld id="{330EA680-D336-4FF7-8B7A-9848BB0A1C32}" type="slidenum">
              <a:rPr lang="en-GB" smtClean="0"/>
              <a:t>3</a:t>
            </a:fld>
            <a:endParaRPr lang="en-GB"/>
          </a:p>
        </p:txBody>
      </p:sp>
    </p:spTree>
    <p:extLst>
      <p:ext uri="{BB962C8B-B14F-4D97-AF65-F5344CB8AC3E}">
        <p14:creationId xmlns:p14="http://schemas.microsoft.com/office/powerpoint/2010/main" val="229257395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a:blip r:embed="rId2"/>
          <a:stretch>
            <a:fillRect t="-9000" b="-9000"/>
          </a:stretch>
        </a:blipFill>
        <a:effectLst/>
      </p:bgPr>
    </p:bg>
    <p:spTree>
      <p:nvGrpSpPr>
        <p:cNvPr id="1" name=""/>
        <p:cNvGrpSpPr/>
        <p:nvPr/>
      </p:nvGrpSpPr>
      <p:grpSpPr>
        <a:xfrm>
          <a:off x="0" y="0"/>
          <a:ext cx="0" cy="0"/>
          <a:chOff x="0" y="0"/>
          <a:chExt cx="0" cy="0"/>
        </a:xfrm>
      </p:grpSpPr>
      <p:graphicFrame>
        <p:nvGraphicFramePr>
          <p:cNvPr id="7" name="Diagram 6">
            <a:extLst>
              <a:ext uri="{FF2B5EF4-FFF2-40B4-BE49-F238E27FC236}">
                <a16:creationId xmlns:a16="http://schemas.microsoft.com/office/drawing/2014/main" id="{BF5B7E95-4CED-1A5E-571A-4C3B5F869B4D}"/>
              </a:ext>
            </a:extLst>
          </p:cNvPr>
          <p:cNvGraphicFramePr/>
          <p:nvPr>
            <p:extLst>
              <p:ext uri="{D42A27DB-BD31-4B8C-83A1-F6EECF244321}">
                <p14:modId xmlns:p14="http://schemas.microsoft.com/office/powerpoint/2010/main" val="2665007597"/>
              </p:ext>
            </p:extLst>
          </p:nvPr>
        </p:nvGraphicFramePr>
        <p:xfrm>
          <a:off x="2398071" y="1264611"/>
          <a:ext cx="7964543" cy="492412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010" name="TextBox 2009">
            <a:extLst>
              <a:ext uri="{FF2B5EF4-FFF2-40B4-BE49-F238E27FC236}">
                <a16:creationId xmlns:a16="http://schemas.microsoft.com/office/drawing/2014/main" id="{7110D7F3-6F10-3CD3-9186-987BC8B5C6F9}"/>
              </a:ext>
            </a:extLst>
          </p:cNvPr>
          <p:cNvSpPr txBox="1"/>
          <p:nvPr/>
        </p:nvSpPr>
        <p:spPr>
          <a:xfrm>
            <a:off x="13211578" y="4182745"/>
            <a:ext cx="2743200"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2011" name="TextBox 2010">
            <a:extLst>
              <a:ext uri="{FF2B5EF4-FFF2-40B4-BE49-F238E27FC236}">
                <a16:creationId xmlns:a16="http://schemas.microsoft.com/office/drawing/2014/main" id="{85B3EE72-4931-5420-D72B-4306FDECFC88}"/>
              </a:ext>
            </a:extLst>
          </p:cNvPr>
          <p:cNvSpPr txBox="1"/>
          <p:nvPr/>
        </p:nvSpPr>
        <p:spPr>
          <a:xfrm>
            <a:off x="-1529373" y="276393"/>
            <a:ext cx="2450683" cy="99501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2012" name="TextBox 2011">
            <a:extLst>
              <a:ext uri="{FF2B5EF4-FFF2-40B4-BE49-F238E27FC236}">
                <a16:creationId xmlns:a16="http://schemas.microsoft.com/office/drawing/2014/main" id="{A7CF375F-9F28-26FF-9952-B128D6AEDB51}"/>
              </a:ext>
            </a:extLst>
          </p:cNvPr>
          <p:cNvSpPr txBox="1"/>
          <p:nvPr/>
        </p:nvSpPr>
        <p:spPr>
          <a:xfrm>
            <a:off x="-1123998" y="2487535"/>
            <a:ext cx="2743200"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2013" name="TextBox 2012">
            <a:extLst>
              <a:ext uri="{FF2B5EF4-FFF2-40B4-BE49-F238E27FC236}">
                <a16:creationId xmlns:a16="http://schemas.microsoft.com/office/drawing/2014/main" id="{AAE5799F-C0FF-F0A8-2141-2109AA2964C8}"/>
              </a:ext>
            </a:extLst>
          </p:cNvPr>
          <p:cNvSpPr txBox="1"/>
          <p:nvPr/>
        </p:nvSpPr>
        <p:spPr>
          <a:xfrm>
            <a:off x="-426" y="426272"/>
            <a:ext cx="12647263" cy="707886"/>
          </a:xfrm>
          <a:prstGeom prst="rect">
            <a:avLst/>
          </a:prstGeom>
          <a:solidFill>
            <a:srgbClr val="170000"/>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4000">
                <a:solidFill>
                  <a:schemeClr val="bg1"/>
                </a:solidFill>
                <a:latin typeface="Arial"/>
                <a:cs typeface="Arial"/>
              </a:rPr>
              <a:t>2. OVERVIEW OF THE RECRUITMENT PROCESS</a:t>
            </a:r>
            <a:r>
              <a:rPr lang="en-GB" sz="3600" dirty="0">
                <a:solidFill>
                  <a:schemeClr val="accent1">
                    <a:lumMod val="76000"/>
                  </a:schemeClr>
                </a:solidFill>
                <a:latin typeface="Arial"/>
                <a:cs typeface="Arial"/>
              </a:rPr>
              <a:t> </a:t>
            </a:r>
          </a:p>
        </p:txBody>
      </p:sp>
      <p:sp>
        <p:nvSpPr>
          <p:cNvPr id="3" name="Slide Number Placeholder 2">
            <a:extLst>
              <a:ext uri="{FF2B5EF4-FFF2-40B4-BE49-F238E27FC236}">
                <a16:creationId xmlns:a16="http://schemas.microsoft.com/office/drawing/2014/main" id="{33CA48D8-464B-0ABB-6E2A-6BEFEB9A1A74}"/>
              </a:ext>
            </a:extLst>
          </p:cNvPr>
          <p:cNvSpPr>
            <a:spLocks noGrp="1"/>
          </p:cNvSpPr>
          <p:nvPr>
            <p:ph type="sldNum" sz="quarter" idx="12"/>
          </p:nvPr>
        </p:nvSpPr>
        <p:spPr/>
        <p:txBody>
          <a:bodyPr/>
          <a:lstStyle/>
          <a:p>
            <a:fld id="{330EA680-D336-4FF7-8B7A-9848BB0A1C32}" type="slidenum">
              <a:rPr lang="en-GB" smtClean="0"/>
              <a:t>4</a:t>
            </a:fld>
            <a:endParaRPr lang="en-GB"/>
          </a:p>
        </p:txBody>
      </p:sp>
    </p:spTree>
    <p:extLst>
      <p:ext uri="{BB962C8B-B14F-4D97-AF65-F5344CB8AC3E}">
        <p14:creationId xmlns:p14="http://schemas.microsoft.com/office/powerpoint/2010/main" val="114505542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3F8F00-3073-2472-4F22-5CF2CFB2CC34}"/>
              </a:ext>
            </a:extLst>
          </p:cNvPr>
          <p:cNvSpPr>
            <a:spLocks noGrp="1"/>
          </p:cNvSpPr>
          <p:nvPr>
            <p:ph type="title"/>
          </p:nvPr>
        </p:nvSpPr>
        <p:spPr>
          <a:xfrm>
            <a:off x="27039" y="365125"/>
            <a:ext cx="11326761" cy="1337853"/>
          </a:xfrm>
        </p:spPr>
        <p:txBody>
          <a:bodyPr>
            <a:normAutofit/>
          </a:bodyPr>
          <a:lstStyle/>
          <a:p>
            <a:r>
              <a:rPr lang="en-GB" sz="4000">
                <a:solidFill>
                  <a:schemeClr val="accent1">
                    <a:lumMod val="76000"/>
                  </a:schemeClr>
                </a:solidFill>
                <a:latin typeface="Arial"/>
                <a:cs typeface="Arial"/>
              </a:rPr>
              <a:t>3. STEPS IN THE RECRUITMENT PROCESS</a:t>
            </a:r>
          </a:p>
        </p:txBody>
      </p:sp>
      <p:sp>
        <p:nvSpPr>
          <p:cNvPr id="3" name="Content Placeholder 2">
            <a:extLst>
              <a:ext uri="{FF2B5EF4-FFF2-40B4-BE49-F238E27FC236}">
                <a16:creationId xmlns:a16="http://schemas.microsoft.com/office/drawing/2014/main" id="{8B61E0F0-F31D-B55D-D9FA-EEF21A0F8071}"/>
              </a:ext>
            </a:extLst>
          </p:cNvPr>
          <p:cNvSpPr>
            <a:spLocks noGrp="1"/>
          </p:cNvSpPr>
          <p:nvPr>
            <p:ph idx="1"/>
          </p:nvPr>
        </p:nvSpPr>
        <p:spPr>
          <a:xfrm>
            <a:off x="494071" y="1405212"/>
            <a:ext cx="11191567" cy="1121526"/>
          </a:xfrm>
        </p:spPr>
        <p:txBody>
          <a:bodyPr vert="horz" lIns="91440" tIns="45720" rIns="91440" bIns="45720" rtlCol="0" anchor="t">
            <a:normAutofit/>
          </a:bodyPr>
          <a:lstStyle/>
          <a:p>
            <a:pPr marL="0" indent="0">
              <a:buNone/>
            </a:pPr>
            <a:r>
              <a:rPr lang="en-GB" sz="1400"/>
              <a:t>To support the skin and beauty application, the organisation must follow a structured recruitment process to ensure the suitable qualified candidates are selected for transformation-related roles. Recruitment is the process of attracting and selecting individuals with the skills, knowledge and abilities needed to achieve organizational  objectives (Armstrong and Taylor ,2023)</a:t>
            </a:r>
          </a:p>
          <a:p>
            <a:pPr marL="0" indent="0">
              <a:buNone/>
            </a:pPr>
            <a:r>
              <a:rPr lang="en-GB" sz="1800" b="1">
                <a:latin typeface="Arial"/>
                <a:cs typeface="Arial"/>
              </a:rPr>
              <a:t>JOB ANALYSIS </a:t>
            </a:r>
          </a:p>
          <a:p>
            <a:pPr marL="0" indent="0">
              <a:buNone/>
            </a:pPr>
            <a:endParaRPr lang="en-GB" sz="1400"/>
          </a:p>
          <a:p>
            <a:pPr marL="0" indent="0">
              <a:buNone/>
            </a:pPr>
            <a:endParaRPr lang="en-GB" sz="1400"/>
          </a:p>
          <a:p>
            <a:pPr marL="0" indent="0">
              <a:buNone/>
            </a:pPr>
            <a:endParaRPr lang="en-GB" sz="1400"/>
          </a:p>
        </p:txBody>
      </p:sp>
      <p:graphicFrame>
        <p:nvGraphicFramePr>
          <p:cNvPr id="559" name="Table 558">
            <a:extLst>
              <a:ext uri="{FF2B5EF4-FFF2-40B4-BE49-F238E27FC236}">
                <a16:creationId xmlns:a16="http://schemas.microsoft.com/office/drawing/2014/main" id="{EDA506BD-7011-F3C1-E625-71E2108EDC4D}"/>
              </a:ext>
            </a:extLst>
          </p:cNvPr>
          <p:cNvGraphicFramePr>
            <a:graphicFrameLocks noGrp="1"/>
          </p:cNvGraphicFramePr>
          <p:nvPr>
            <p:extLst>
              <p:ext uri="{D42A27DB-BD31-4B8C-83A1-F6EECF244321}">
                <p14:modId xmlns:p14="http://schemas.microsoft.com/office/powerpoint/2010/main" val="1599044588"/>
              </p:ext>
            </p:extLst>
          </p:nvPr>
        </p:nvGraphicFramePr>
        <p:xfrm>
          <a:off x="309966" y="2479728"/>
          <a:ext cx="11593564" cy="4377693"/>
        </p:xfrm>
        <a:graphic>
          <a:graphicData uri="http://schemas.openxmlformats.org/drawingml/2006/table">
            <a:tbl>
              <a:tblPr firstRow="1" bandRow="1">
                <a:tableStyleId>{5C22544A-7EE6-4342-B048-85BDC9FD1C3A}</a:tableStyleId>
              </a:tblPr>
              <a:tblGrid>
                <a:gridCol w="2034207">
                  <a:extLst>
                    <a:ext uri="{9D8B030D-6E8A-4147-A177-3AD203B41FA5}">
                      <a16:colId xmlns:a16="http://schemas.microsoft.com/office/drawing/2014/main" val="2741964603"/>
                    </a:ext>
                  </a:extLst>
                </a:gridCol>
                <a:gridCol w="4710002">
                  <a:extLst>
                    <a:ext uri="{9D8B030D-6E8A-4147-A177-3AD203B41FA5}">
                      <a16:colId xmlns:a16="http://schemas.microsoft.com/office/drawing/2014/main" val="2622822184"/>
                    </a:ext>
                  </a:extLst>
                </a:gridCol>
                <a:gridCol w="4849355">
                  <a:extLst>
                    <a:ext uri="{9D8B030D-6E8A-4147-A177-3AD203B41FA5}">
                      <a16:colId xmlns:a16="http://schemas.microsoft.com/office/drawing/2014/main" val="946339711"/>
                    </a:ext>
                  </a:extLst>
                </a:gridCol>
              </a:tblGrid>
              <a:tr h="694539">
                <a:tc>
                  <a:txBody>
                    <a:bodyPr/>
                    <a:lstStyle/>
                    <a:p>
                      <a:r>
                        <a:rPr lang="en-GB">
                          <a:latin typeface="Arial"/>
                          <a:cs typeface="Arial"/>
                        </a:rPr>
                        <a:t>Charge or position needed </a:t>
                      </a:r>
                    </a:p>
                  </a:txBody>
                  <a:tcPr/>
                </a:tc>
                <a:tc>
                  <a:txBody>
                    <a:bodyPr/>
                    <a:lstStyle/>
                    <a:p>
                      <a:r>
                        <a:rPr lang="en-GB">
                          <a:latin typeface="Arial"/>
                          <a:cs typeface="Arial"/>
                        </a:rPr>
                        <a:t>Duties and Responsibilities </a:t>
                      </a:r>
                    </a:p>
                  </a:txBody>
                  <a:tcPr>
                    <a:solidFill>
                      <a:schemeClr val="accent3"/>
                    </a:solidFill>
                  </a:tcPr>
                </a:tc>
                <a:tc>
                  <a:txBody>
                    <a:bodyPr/>
                    <a:lstStyle/>
                    <a:p>
                      <a:pPr lvl="0">
                        <a:buNone/>
                      </a:pPr>
                      <a:r>
                        <a:rPr lang="en-GB">
                          <a:latin typeface="Arial"/>
                          <a:cs typeface="Arial"/>
                        </a:rPr>
                        <a:t>Required Skills </a:t>
                      </a:r>
                    </a:p>
                  </a:txBody>
                  <a:tcPr>
                    <a:solidFill>
                      <a:schemeClr val="accent5"/>
                    </a:solidFill>
                  </a:tcPr>
                </a:tc>
                <a:extLst>
                  <a:ext uri="{0D108BD9-81ED-4DB2-BD59-A6C34878D82A}">
                    <a16:rowId xmlns:a16="http://schemas.microsoft.com/office/drawing/2014/main" val="2792328243"/>
                  </a:ext>
                </a:extLst>
              </a:tr>
              <a:tr h="1494309">
                <a:tc>
                  <a:txBody>
                    <a:bodyPr/>
                    <a:lstStyle/>
                    <a:p>
                      <a:r>
                        <a:rPr lang="en-GB">
                          <a:latin typeface="Arial"/>
                          <a:cs typeface="Arial"/>
                        </a:rPr>
                        <a:t>PROJECT MANAGER </a:t>
                      </a:r>
                    </a:p>
                  </a:txBody>
                  <a:tcPr/>
                </a:tc>
                <a:tc>
                  <a:txBody>
                    <a:bodyPr/>
                    <a:lstStyle/>
                    <a:p>
                      <a:pPr marL="171450" indent="-171450">
                        <a:buFont typeface="Arial"/>
                        <a:buChar char="•"/>
                      </a:pPr>
                      <a:r>
                        <a:rPr lang="en-GB" sz="1400">
                          <a:latin typeface="Arial"/>
                          <a:cs typeface="Arial"/>
                        </a:rPr>
                        <a:t>Plan and oversee the AI implementation Manage project budge, timelines, and resources</a:t>
                      </a:r>
                    </a:p>
                    <a:p>
                      <a:pPr marL="171450" lvl="0" indent="-171450">
                        <a:buFont typeface="Arial"/>
                        <a:buChar char="•"/>
                      </a:pPr>
                      <a:r>
                        <a:rPr lang="en-GB" sz="1400">
                          <a:latin typeface="Arial"/>
                          <a:cs typeface="Arial"/>
                        </a:rPr>
                        <a:t>Coordinate cross-functional teams, including IT, Marketing, and retail departments</a:t>
                      </a:r>
                    </a:p>
                    <a:p>
                      <a:pPr marL="171450" lvl="0" indent="-171450">
                        <a:buFont typeface="Arial"/>
                        <a:buChar char="•"/>
                      </a:pPr>
                      <a:r>
                        <a:rPr lang="en-GB" sz="1400">
                          <a:latin typeface="Arial"/>
                          <a:cs typeface="Arial"/>
                        </a:rPr>
                        <a:t>Monitor project progress and manage risk </a:t>
                      </a:r>
                    </a:p>
                    <a:p>
                      <a:pPr marL="171450" lvl="0" indent="-171450">
                        <a:buFont typeface="Arial"/>
                        <a:buChar char="•"/>
                      </a:pPr>
                      <a:r>
                        <a:rPr lang="en-GB" sz="1400">
                          <a:latin typeface="Arial"/>
                          <a:cs typeface="Arial"/>
                        </a:rPr>
                        <a:t>Ensure project objectives  </a:t>
                      </a:r>
                    </a:p>
                  </a:txBody>
                  <a:tcPr/>
                </a:tc>
                <a:tc>
                  <a:txBody>
                    <a:bodyPr/>
                    <a:lstStyle/>
                    <a:p>
                      <a:pPr marL="171450" lvl="0" indent="-171450">
                        <a:buFont typeface="Arial"/>
                        <a:buChar char="•"/>
                      </a:pPr>
                      <a:r>
                        <a:rPr lang="en-GB" sz="1600">
                          <a:latin typeface="Arial"/>
                          <a:cs typeface="Arial"/>
                        </a:rPr>
                        <a:t>Project manage expertise </a:t>
                      </a:r>
                    </a:p>
                    <a:p>
                      <a:pPr marL="171450" lvl="0" indent="-171450">
                        <a:buFont typeface="Arial"/>
                        <a:buChar char="•"/>
                      </a:pPr>
                      <a:r>
                        <a:rPr lang="en-GB" sz="1600">
                          <a:latin typeface="Arial"/>
                          <a:cs typeface="Arial"/>
                        </a:rPr>
                        <a:t>Leadership and team management</a:t>
                      </a:r>
                    </a:p>
                    <a:p>
                      <a:pPr marL="171450" lvl="0" indent="-171450">
                        <a:buFont typeface="Arial"/>
                        <a:buChar char="•"/>
                      </a:pPr>
                      <a:r>
                        <a:rPr lang="en-GB" sz="1600">
                          <a:latin typeface="Arial"/>
                          <a:cs typeface="Arial"/>
                        </a:rPr>
                        <a:t>Risk management </a:t>
                      </a:r>
                    </a:p>
                    <a:p>
                      <a:pPr marL="171450" lvl="0" indent="-171450">
                        <a:buFont typeface="Arial"/>
                        <a:buChar char="•"/>
                      </a:pPr>
                      <a:r>
                        <a:rPr lang="en-GB" sz="1600">
                          <a:latin typeface="Arial"/>
                          <a:cs typeface="Arial"/>
                        </a:rPr>
                        <a:t>Communication and stakeholder Management </a:t>
                      </a:r>
                    </a:p>
                    <a:p>
                      <a:pPr marL="171450" lvl="0" indent="-171450">
                        <a:buFont typeface="Arial"/>
                        <a:buChar char="•"/>
                      </a:pPr>
                      <a:r>
                        <a:rPr lang="en-GB" sz="1600">
                          <a:latin typeface="Arial"/>
                          <a:cs typeface="Arial"/>
                        </a:rPr>
                        <a:t>Problem solving and decision-making </a:t>
                      </a:r>
                    </a:p>
                  </a:txBody>
                  <a:tcPr/>
                </a:tc>
                <a:extLst>
                  <a:ext uri="{0D108BD9-81ED-4DB2-BD59-A6C34878D82A}">
                    <a16:rowId xmlns:a16="http://schemas.microsoft.com/office/drawing/2014/main" val="2653988253"/>
                  </a:ext>
                </a:extLst>
              </a:tr>
              <a:tr h="2188845">
                <a:tc>
                  <a:txBody>
                    <a:bodyPr/>
                    <a:lstStyle/>
                    <a:p>
                      <a:r>
                        <a:rPr lang="en-GB" sz="1800">
                          <a:latin typeface="Arial"/>
                          <a:cs typeface="Arial"/>
                        </a:rPr>
                        <a:t>CHANGE MANAGER </a:t>
                      </a:r>
                    </a:p>
                  </a:txBody>
                  <a:tcPr/>
                </a:tc>
                <a:tc>
                  <a:txBody>
                    <a:bodyPr/>
                    <a:lstStyle/>
                    <a:p>
                      <a:pPr marL="171450" indent="-171450">
                        <a:buFont typeface="Arial"/>
                        <a:buChar char="•"/>
                      </a:pPr>
                      <a:r>
                        <a:rPr lang="en-GB" sz="1400">
                          <a:latin typeface="Arial"/>
                          <a:cs typeface="Arial"/>
                        </a:rPr>
                        <a:t>Lead the organisational change associated with the new AI platform </a:t>
                      </a:r>
                    </a:p>
                    <a:p>
                      <a:pPr marL="171450" lvl="0" indent="-171450">
                        <a:buFont typeface="Arial"/>
                        <a:buChar char="•"/>
                      </a:pPr>
                      <a:r>
                        <a:rPr lang="en-GB" sz="1400">
                          <a:latin typeface="Arial"/>
                          <a:cs typeface="Arial"/>
                        </a:rPr>
                        <a:t>Develop change management strategies and communication plans </a:t>
                      </a:r>
                    </a:p>
                    <a:p>
                      <a:pPr marL="171450" lvl="0" indent="-171450">
                        <a:buFont typeface="Arial"/>
                        <a:buChar char="•"/>
                      </a:pPr>
                      <a:r>
                        <a:rPr lang="en-GB" sz="1400">
                          <a:latin typeface="Arial"/>
                          <a:cs typeface="Arial"/>
                        </a:rPr>
                        <a:t>Support employees during the transition process </a:t>
                      </a:r>
                    </a:p>
                    <a:p>
                      <a:pPr marL="171450" lvl="0" indent="-171450">
                        <a:buFont typeface="Arial"/>
                        <a:buChar char="•"/>
                      </a:pPr>
                      <a:r>
                        <a:rPr lang="en-GB" sz="1400">
                          <a:latin typeface="Arial"/>
                          <a:cs typeface="Arial"/>
                        </a:rPr>
                        <a:t>Adress resistance to change encourage employee engagement </a:t>
                      </a:r>
                    </a:p>
                    <a:p>
                      <a:pPr marL="171450" lvl="0" indent="-171450">
                        <a:buFont typeface="Arial"/>
                        <a:buChar char="•"/>
                      </a:pPr>
                      <a:r>
                        <a:rPr lang="en-GB" sz="1400">
                          <a:latin typeface="Arial"/>
                          <a:cs typeface="Arial"/>
                        </a:rPr>
                        <a:t>Monitor the effectiveness of change initiatives</a:t>
                      </a:r>
                      <a:r>
                        <a:rPr lang="en-GB" sz="1600" dirty="0">
                          <a:latin typeface="Arial"/>
                          <a:cs typeface="Arial"/>
                        </a:rPr>
                        <a:t> </a:t>
                      </a:r>
                    </a:p>
                  </a:txBody>
                  <a:tcPr/>
                </a:tc>
                <a:tc>
                  <a:txBody>
                    <a:bodyPr/>
                    <a:lstStyle/>
                    <a:p>
                      <a:pPr marL="171450" lvl="0" indent="-171450">
                        <a:buFont typeface="Arial"/>
                        <a:buChar char="•"/>
                      </a:pPr>
                      <a:r>
                        <a:rPr lang="en-GB" sz="1600">
                          <a:latin typeface="Arial"/>
                          <a:cs typeface="Arial"/>
                        </a:rPr>
                        <a:t>Change management knowledge</a:t>
                      </a:r>
                      <a:endParaRPr lang="en-US" sz="1600">
                        <a:latin typeface="Arial"/>
                        <a:cs typeface="Arial"/>
                      </a:endParaRPr>
                    </a:p>
                    <a:p>
                      <a:pPr marL="171450" lvl="0" indent="-171450">
                        <a:buFont typeface="Arial"/>
                        <a:buChar char="•"/>
                      </a:pPr>
                      <a:r>
                        <a:rPr lang="en-GB" sz="1600">
                          <a:latin typeface="Arial"/>
                          <a:cs typeface="Arial"/>
                        </a:rPr>
                        <a:t>Leadership and influencing skills </a:t>
                      </a:r>
                    </a:p>
                    <a:p>
                      <a:pPr marL="171450" lvl="0" indent="-171450">
                        <a:buFont typeface="Arial"/>
                        <a:buChar char="•"/>
                      </a:pPr>
                      <a:r>
                        <a:rPr lang="en-GB" sz="1600">
                          <a:latin typeface="Arial"/>
                          <a:cs typeface="Arial"/>
                        </a:rPr>
                        <a:t>Communication and interpersonal Skills </a:t>
                      </a:r>
                    </a:p>
                    <a:p>
                      <a:pPr marL="171450" lvl="0" indent="-171450">
                        <a:buFont typeface="Arial"/>
                        <a:buChar char="•"/>
                      </a:pPr>
                      <a:r>
                        <a:rPr lang="en-GB" sz="1600">
                          <a:latin typeface="Arial"/>
                          <a:cs typeface="Arial"/>
                        </a:rPr>
                        <a:t>Conflict resolution </a:t>
                      </a:r>
                    </a:p>
                    <a:p>
                      <a:pPr marL="171450" lvl="0" indent="-171450">
                        <a:buFont typeface="Arial"/>
                        <a:buChar char="•"/>
                      </a:pPr>
                      <a:r>
                        <a:rPr lang="en-GB" sz="1600">
                          <a:latin typeface="Arial"/>
                          <a:cs typeface="Arial"/>
                        </a:rPr>
                        <a:t>Employee engagement and coaching </a:t>
                      </a:r>
                    </a:p>
                  </a:txBody>
                  <a:tcPr/>
                </a:tc>
                <a:extLst>
                  <a:ext uri="{0D108BD9-81ED-4DB2-BD59-A6C34878D82A}">
                    <a16:rowId xmlns:a16="http://schemas.microsoft.com/office/drawing/2014/main" val="87408057"/>
                  </a:ext>
                </a:extLst>
              </a:tr>
            </a:tbl>
          </a:graphicData>
        </a:graphic>
      </p:graphicFrame>
      <p:sp>
        <p:nvSpPr>
          <p:cNvPr id="5" name="Slide Number Placeholder 4">
            <a:extLst>
              <a:ext uri="{FF2B5EF4-FFF2-40B4-BE49-F238E27FC236}">
                <a16:creationId xmlns:a16="http://schemas.microsoft.com/office/drawing/2014/main" id="{D6BBD01D-6099-3CC0-E396-731CFECD4B4C}"/>
              </a:ext>
            </a:extLst>
          </p:cNvPr>
          <p:cNvSpPr>
            <a:spLocks noGrp="1"/>
          </p:cNvSpPr>
          <p:nvPr>
            <p:ph type="sldNum" sz="quarter" idx="12"/>
          </p:nvPr>
        </p:nvSpPr>
        <p:spPr/>
        <p:txBody>
          <a:bodyPr/>
          <a:lstStyle/>
          <a:p>
            <a:fld id="{330EA680-D336-4FF7-8B7A-9848BB0A1C32}" type="slidenum">
              <a:rPr lang="en-GB" smtClean="0"/>
              <a:t>5</a:t>
            </a:fld>
            <a:endParaRPr lang="en-GB"/>
          </a:p>
        </p:txBody>
      </p:sp>
    </p:spTree>
    <p:extLst>
      <p:ext uri="{BB962C8B-B14F-4D97-AF65-F5344CB8AC3E}">
        <p14:creationId xmlns:p14="http://schemas.microsoft.com/office/powerpoint/2010/main" val="332289154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3">
            <a:extLst>
              <a:ext uri="{FF2B5EF4-FFF2-40B4-BE49-F238E27FC236}">
                <a16:creationId xmlns:a16="http://schemas.microsoft.com/office/drawing/2014/main" id="{E0E4E5AC-ECDE-8F6F-014A-B6477F2C146A}"/>
              </a:ext>
            </a:extLst>
          </p:cNvPr>
          <p:cNvGraphicFramePr>
            <a:graphicFrameLocks noGrp="1"/>
          </p:cNvGraphicFramePr>
          <p:nvPr>
            <p:extLst>
              <p:ext uri="{D42A27DB-BD31-4B8C-83A1-F6EECF244321}">
                <p14:modId xmlns:p14="http://schemas.microsoft.com/office/powerpoint/2010/main" val="530749200"/>
              </p:ext>
            </p:extLst>
          </p:nvPr>
        </p:nvGraphicFramePr>
        <p:xfrm>
          <a:off x="433551" y="945931"/>
          <a:ext cx="11488834" cy="4448405"/>
        </p:xfrm>
        <a:graphic>
          <a:graphicData uri="http://schemas.openxmlformats.org/drawingml/2006/table">
            <a:tbl>
              <a:tblPr firstRow="1" bandRow="1">
                <a:tableStyleId>{5C22544A-7EE6-4342-B048-85BDC9FD1C3A}</a:tableStyleId>
              </a:tblPr>
              <a:tblGrid>
                <a:gridCol w="3219120">
                  <a:extLst>
                    <a:ext uri="{9D8B030D-6E8A-4147-A177-3AD203B41FA5}">
                      <a16:colId xmlns:a16="http://schemas.microsoft.com/office/drawing/2014/main" val="758734124"/>
                    </a:ext>
                  </a:extLst>
                </a:gridCol>
                <a:gridCol w="4440102">
                  <a:extLst>
                    <a:ext uri="{9D8B030D-6E8A-4147-A177-3AD203B41FA5}">
                      <a16:colId xmlns:a16="http://schemas.microsoft.com/office/drawing/2014/main" val="4087707224"/>
                    </a:ext>
                  </a:extLst>
                </a:gridCol>
                <a:gridCol w="3829612">
                  <a:extLst>
                    <a:ext uri="{9D8B030D-6E8A-4147-A177-3AD203B41FA5}">
                      <a16:colId xmlns:a16="http://schemas.microsoft.com/office/drawing/2014/main" val="3291008971"/>
                    </a:ext>
                  </a:extLst>
                </a:gridCol>
              </a:tblGrid>
              <a:tr h="645241">
                <a:tc>
                  <a:txBody>
                    <a:bodyPr/>
                    <a:lstStyle/>
                    <a:p>
                      <a:r>
                        <a:rPr lang="en-GB"/>
                        <a:t>CHARGE OR POSIITION NEEDED </a:t>
                      </a:r>
                    </a:p>
                  </a:txBody>
                  <a:tcPr/>
                </a:tc>
                <a:tc>
                  <a:txBody>
                    <a:bodyPr/>
                    <a:lstStyle/>
                    <a:p>
                      <a:r>
                        <a:rPr lang="en-GB"/>
                        <a:t>DUTIES AND RESPONSABILITIES </a:t>
                      </a:r>
                    </a:p>
                  </a:txBody>
                  <a:tcPr>
                    <a:solidFill>
                      <a:schemeClr val="accent3"/>
                    </a:solidFill>
                  </a:tcPr>
                </a:tc>
                <a:tc>
                  <a:txBody>
                    <a:bodyPr/>
                    <a:lstStyle/>
                    <a:p>
                      <a:r>
                        <a:rPr lang="en-GB" sz="1600">
                          <a:latin typeface="Arial"/>
                          <a:cs typeface="Arial"/>
                        </a:rPr>
                        <a:t>REQUIRED SKILLS </a:t>
                      </a:r>
                    </a:p>
                  </a:txBody>
                  <a:tcPr>
                    <a:solidFill>
                      <a:schemeClr val="accent5"/>
                    </a:solidFill>
                  </a:tcPr>
                </a:tc>
                <a:extLst>
                  <a:ext uri="{0D108BD9-81ED-4DB2-BD59-A6C34878D82A}">
                    <a16:rowId xmlns:a16="http://schemas.microsoft.com/office/drawing/2014/main" val="1007286644"/>
                  </a:ext>
                </a:extLst>
              </a:tr>
              <a:tr h="1640758">
                <a:tc>
                  <a:txBody>
                    <a:bodyPr/>
                    <a:lstStyle/>
                    <a:p>
                      <a:r>
                        <a:rPr lang="en-GB" sz="1600">
                          <a:latin typeface="Arial"/>
                          <a:cs typeface="Arial"/>
                        </a:rPr>
                        <a:t>DIGITAL TRANSFORMATION SPESIALIST </a:t>
                      </a:r>
                    </a:p>
                  </a:txBody>
                  <a:tcPr/>
                </a:tc>
                <a:tc>
                  <a:txBody>
                    <a:bodyPr/>
                    <a:lstStyle/>
                    <a:p>
                      <a:pPr marL="285750" indent="-285750">
                        <a:buFont typeface="Arial"/>
                        <a:buChar char="•"/>
                      </a:pPr>
                      <a:r>
                        <a:rPr lang="en-GB" sz="1400">
                          <a:latin typeface="Arial"/>
                          <a:cs typeface="Arial"/>
                        </a:rPr>
                        <a:t>Support the design and implementation of digital technology </a:t>
                      </a:r>
                    </a:p>
                    <a:p>
                      <a:pPr marL="285750" lvl="0" indent="-285750">
                        <a:buFont typeface="Arial"/>
                        <a:buChar char="•"/>
                      </a:pPr>
                      <a:r>
                        <a:rPr lang="en-GB" sz="1400">
                          <a:latin typeface="Arial"/>
                          <a:cs typeface="Arial"/>
                        </a:rPr>
                        <a:t>Analyse business process and identify opportunities for improvement </a:t>
                      </a:r>
                    </a:p>
                    <a:p>
                      <a:pPr marL="285750" lvl="0" indent="-285750">
                        <a:buFont typeface="Arial"/>
                        <a:buChar char="•"/>
                      </a:pPr>
                      <a:r>
                        <a:rPr lang="en-GB" sz="1400">
                          <a:latin typeface="Arial"/>
                          <a:cs typeface="Arial"/>
                        </a:rPr>
                        <a:t>Collaborate with software developers and external vendors </a:t>
                      </a:r>
                    </a:p>
                    <a:p>
                      <a:pPr marL="285750" lvl="0" indent="-285750">
                        <a:buFont typeface="Arial"/>
                        <a:buChar char="•"/>
                      </a:pPr>
                      <a:endParaRPr lang="en-GB" sz="1400">
                        <a:latin typeface="Arial"/>
                        <a:cs typeface="Arial"/>
                      </a:endParaRPr>
                    </a:p>
                  </a:txBody>
                  <a:tcPr/>
                </a:tc>
                <a:tc>
                  <a:txBody>
                    <a:bodyPr/>
                    <a:lstStyle/>
                    <a:p>
                      <a:pPr marL="285750" indent="-285750">
                        <a:buFont typeface="Arial"/>
                        <a:buChar char="•"/>
                      </a:pPr>
                      <a:r>
                        <a:rPr lang="en-GB" sz="1400">
                          <a:latin typeface="Arial"/>
                          <a:cs typeface="Arial"/>
                        </a:rPr>
                        <a:t>Data analysis </a:t>
                      </a:r>
                    </a:p>
                    <a:p>
                      <a:pPr marL="285750" lvl="0" indent="-285750">
                        <a:buFont typeface="Arial"/>
                        <a:buChar char="•"/>
                      </a:pPr>
                      <a:r>
                        <a:rPr lang="en-GB" sz="1400">
                          <a:latin typeface="Arial"/>
                          <a:cs typeface="Arial"/>
                        </a:rPr>
                        <a:t>Digital technology expertise</a:t>
                      </a:r>
                    </a:p>
                    <a:p>
                      <a:pPr marL="285750" lvl="0" indent="-285750">
                        <a:buFont typeface="Arial"/>
                        <a:buChar char="•"/>
                      </a:pPr>
                      <a:r>
                        <a:rPr lang="en-GB" sz="1400">
                          <a:latin typeface="Arial"/>
                          <a:cs typeface="Arial"/>
                        </a:rPr>
                        <a:t>Innovation and strategic thinking </a:t>
                      </a:r>
                    </a:p>
                    <a:p>
                      <a:pPr marL="285750" lvl="0" indent="-285750">
                        <a:buFont typeface="Arial"/>
                        <a:buChar char="•"/>
                      </a:pPr>
                      <a:endParaRPr lang="en-GB" sz="1400">
                        <a:latin typeface="Arial"/>
                        <a:cs typeface="Arial"/>
                      </a:endParaRPr>
                    </a:p>
                  </a:txBody>
                  <a:tcPr/>
                </a:tc>
                <a:extLst>
                  <a:ext uri="{0D108BD9-81ED-4DB2-BD59-A6C34878D82A}">
                    <a16:rowId xmlns:a16="http://schemas.microsoft.com/office/drawing/2014/main" val="457059431"/>
                  </a:ext>
                </a:extLst>
              </a:tr>
              <a:tr h="1004166">
                <a:tc>
                  <a:txBody>
                    <a:bodyPr/>
                    <a:lstStyle/>
                    <a:p>
                      <a:r>
                        <a:rPr lang="en-GB" sz="1600">
                          <a:latin typeface="Arial"/>
                          <a:cs typeface="Arial"/>
                        </a:rPr>
                        <a:t>DATA ANALYSIS </a:t>
                      </a:r>
                    </a:p>
                  </a:txBody>
                  <a:tcPr/>
                </a:tc>
                <a:tc>
                  <a:txBody>
                    <a:bodyPr/>
                    <a:lstStyle/>
                    <a:p>
                      <a:pPr marL="285750" indent="-285750">
                        <a:buFont typeface="Arial"/>
                        <a:buChar char="•"/>
                      </a:pPr>
                      <a:r>
                        <a:rPr lang="en-GB" sz="1400">
                          <a:latin typeface="Arial"/>
                          <a:cs typeface="Arial"/>
                        </a:rPr>
                        <a:t>Analyse customer data generated through the AI application </a:t>
                      </a:r>
                    </a:p>
                    <a:p>
                      <a:pPr marL="285750" lvl="0" indent="-285750">
                        <a:buFont typeface="Arial"/>
                        <a:buChar char="•"/>
                      </a:pPr>
                      <a:r>
                        <a:rPr lang="en-GB" sz="1400">
                          <a:latin typeface="Arial"/>
                          <a:cs typeface="Arial"/>
                        </a:rPr>
                        <a:t>Produce reports to support decision-making </a:t>
                      </a:r>
                    </a:p>
                    <a:p>
                      <a:pPr marL="285750" lvl="0" indent="-285750">
                        <a:buFont typeface="Arial"/>
                        <a:buChar char="•"/>
                      </a:pPr>
                      <a:r>
                        <a:rPr lang="en-GB" sz="1400">
                          <a:latin typeface="Arial"/>
                          <a:cs typeface="Arial"/>
                        </a:rPr>
                        <a:t>Monitor application performance and user engagement </a:t>
                      </a:r>
                    </a:p>
                  </a:txBody>
                  <a:tcPr/>
                </a:tc>
                <a:tc>
                  <a:txBody>
                    <a:bodyPr/>
                    <a:lstStyle/>
                    <a:p>
                      <a:pPr marL="285750" indent="-285750">
                        <a:buFont typeface="Arial"/>
                        <a:buChar char="•"/>
                      </a:pPr>
                      <a:r>
                        <a:rPr lang="en-GB" sz="1400">
                          <a:latin typeface="Arial"/>
                          <a:cs typeface="Arial"/>
                        </a:rPr>
                        <a:t>Data Analysis and Interpretation </a:t>
                      </a:r>
                    </a:p>
                    <a:p>
                      <a:pPr marL="285750" lvl="0" indent="-285750">
                        <a:buFont typeface="Arial"/>
                        <a:buChar char="•"/>
                      </a:pPr>
                      <a:r>
                        <a:rPr lang="en-GB" sz="1400">
                          <a:latin typeface="Arial"/>
                          <a:cs typeface="Arial"/>
                        </a:rPr>
                        <a:t>Statistical and analytical skills</a:t>
                      </a:r>
                    </a:p>
                    <a:p>
                      <a:pPr marL="285750" lvl="0" indent="-285750">
                        <a:buFont typeface="Arial"/>
                        <a:buChar char="•"/>
                      </a:pPr>
                      <a:r>
                        <a:rPr lang="en-GB" sz="1400">
                          <a:latin typeface="Arial"/>
                          <a:cs typeface="Arial"/>
                        </a:rPr>
                        <a:t>Knowledge of data visualisation tools </a:t>
                      </a:r>
                    </a:p>
                  </a:txBody>
                  <a:tcPr/>
                </a:tc>
                <a:extLst>
                  <a:ext uri="{0D108BD9-81ED-4DB2-BD59-A6C34878D82A}">
                    <a16:rowId xmlns:a16="http://schemas.microsoft.com/office/drawing/2014/main" val="1081068510"/>
                  </a:ext>
                </a:extLst>
              </a:tr>
              <a:tr h="1004166">
                <a:tc>
                  <a:txBody>
                    <a:bodyPr/>
                    <a:lstStyle/>
                    <a:p>
                      <a:pPr lvl="0">
                        <a:buNone/>
                      </a:pPr>
                      <a:r>
                        <a:rPr lang="en-GB" sz="1600">
                          <a:latin typeface="Arial"/>
                          <a:cs typeface="Arial"/>
                        </a:rPr>
                        <a:t>OPERATIONS MANAGER </a:t>
                      </a:r>
                    </a:p>
                  </a:txBody>
                  <a:tcPr/>
                </a:tc>
                <a:tc>
                  <a:txBody>
                    <a:bodyPr/>
                    <a:lstStyle/>
                    <a:p>
                      <a:pPr marL="285750" lvl="0" indent="-285750">
                        <a:buFont typeface="Arial"/>
                        <a:buChar char="•"/>
                      </a:pPr>
                      <a:r>
                        <a:rPr lang="en-GB" sz="1400">
                          <a:latin typeface="Arial"/>
                          <a:cs typeface="Arial"/>
                        </a:rPr>
                        <a:t>Coordinated operational activities across Boots locations </a:t>
                      </a:r>
                    </a:p>
                    <a:p>
                      <a:pPr marL="285750" lvl="0" indent="-285750">
                        <a:buFont typeface="Arial"/>
                        <a:buChar char="•"/>
                      </a:pPr>
                      <a:r>
                        <a:rPr lang="en-GB" sz="1400">
                          <a:latin typeface="Arial"/>
                          <a:cs typeface="Arial"/>
                        </a:rPr>
                        <a:t>Monitor service quality and costumer experience </a:t>
                      </a:r>
                    </a:p>
                    <a:p>
                      <a:pPr marL="285750" lvl="0" indent="-285750">
                        <a:buFont typeface="Arial"/>
                        <a:buChar char="•"/>
                      </a:pPr>
                      <a:r>
                        <a:rPr lang="en-GB" sz="1400">
                          <a:latin typeface="Arial"/>
                          <a:cs typeface="Arial"/>
                        </a:rPr>
                        <a:t>Support continuous improvement initiative </a:t>
                      </a:r>
                    </a:p>
                  </a:txBody>
                  <a:tcPr/>
                </a:tc>
                <a:tc>
                  <a:txBody>
                    <a:bodyPr/>
                    <a:lstStyle/>
                    <a:p>
                      <a:pPr marL="285750" lvl="0" indent="-285750">
                        <a:buFont typeface="Arial"/>
                        <a:buChar char="•"/>
                      </a:pPr>
                      <a:r>
                        <a:rPr lang="en-GB" sz="1400">
                          <a:latin typeface="Arial"/>
                          <a:cs typeface="Arial"/>
                        </a:rPr>
                        <a:t>Leadership and people management </a:t>
                      </a:r>
                    </a:p>
                    <a:p>
                      <a:pPr marL="285750" lvl="0" indent="-285750">
                        <a:buFont typeface="Arial"/>
                        <a:buChar char="•"/>
                      </a:pPr>
                      <a:r>
                        <a:rPr lang="en-GB" sz="1400">
                          <a:latin typeface="Arial"/>
                          <a:cs typeface="Arial"/>
                        </a:rPr>
                        <a:t>Operational  planning and management </a:t>
                      </a:r>
                    </a:p>
                    <a:p>
                      <a:pPr marL="285750" lvl="0" indent="-285750">
                        <a:buFont typeface="Arial"/>
                        <a:buChar char="•"/>
                      </a:pPr>
                      <a:r>
                        <a:rPr lang="en-GB" sz="1400">
                          <a:latin typeface="Arial"/>
                          <a:cs typeface="Arial"/>
                        </a:rPr>
                        <a:t>Costumer serviced orientation</a:t>
                      </a:r>
                    </a:p>
                    <a:p>
                      <a:pPr marL="285750" lvl="0" indent="-285750">
                        <a:buFont typeface="Arial"/>
                        <a:buChar char="•"/>
                      </a:pPr>
                      <a:r>
                        <a:rPr lang="en-GB" sz="1400">
                          <a:latin typeface="Arial"/>
                          <a:cs typeface="Arial"/>
                        </a:rPr>
                        <a:t>Organisational and communication Skill</a:t>
                      </a:r>
                    </a:p>
                  </a:txBody>
                  <a:tcPr/>
                </a:tc>
                <a:extLst>
                  <a:ext uri="{0D108BD9-81ED-4DB2-BD59-A6C34878D82A}">
                    <a16:rowId xmlns:a16="http://schemas.microsoft.com/office/drawing/2014/main" val="3662792057"/>
                  </a:ext>
                </a:extLst>
              </a:tr>
            </a:tbl>
          </a:graphicData>
        </a:graphic>
      </p:graphicFrame>
      <p:sp>
        <p:nvSpPr>
          <p:cNvPr id="5" name="TextBox 4">
            <a:extLst>
              <a:ext uri="{FF2B5EF4-FFF2-40B4-BE49-F238E27FC236}">
                <a16:creationId xmlns:a16="http://schemas.microsoft.com/office/drawing/2014/main" id="{FA109411-3322-02ED-5A58-92B1EF0EE4ED}"/>
              </a:ext>
            </a:extLst>
          </p:cNvPr>
          <p:cNvSpPr txBox="1"/>
          <p:nvPr/>
        </p:nvSpPr>
        <p:spPr>
          <a:xfrm>
            <a:off x="-2819206" y="5509431"/>
            <a:ext cx="3795795" cy="40537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7" name="TextBox 6">
            <a:extLst>
              <a:ext uri="{FF2B5EF4-FFF2-40B4-BE49-F238E27FC236}">
                <a16:creationId xmlns:a16="http://schemas.microsoft.com/office/drawing/2014/main" id="{2C7DD4D9-A1B6-CC3F-1E3A-277BDFC35D40}"/>
              </a:ext>
            </a:extLst>
          </p:cNvPr>
          <p:cNvSpPr txBox="1"/>
          <p:nvPr/>
        </p:nvSpPr>
        <p:spPr>
          <a:xfrm>
            <a:off x="410664" y="5504307"/>
            <a:ext cx="11484804" cy="73866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a:latin typeface="Arial"/>
                <a:cs typeface="Arial"/>
              </a:rPr>
              <a:t>Job analysis is a systematic process used to identify task, responsibilities, knowledge skills, and abilities for an effective job performance. During a transformation, accurate jobs analysis helps that recruitment activities are aligned with strategic objectives and workforce needs (Armstrong and Taylor,2023).</a:t>
            </a:r>
          </a:p>
        </p:txBody>
      </p:sp>
      <p:sp>
        <p:nvSpPr>
          <p:cNvPr id="3" name="Slide Number Placeholder 2">
            <a:extLst>
              <a:ext uri="{FF2B5EF4-FFF2-40B4-BE49-F238E27FC236}">
                <a16:creationId xmlns:a16="http://schemas.microsoft.com/office/drawing/2014/main" id="{B7112796-9748-C9C6-3792-E43A36E4DDD3}"/>
              </a:ext>
            </a:extLst>
          </p:cNvPr>
          <p:cNvSpPr>
            <a:spLocks noGrp="1"/>
          </p:cNvSpPr>
          <p:nvPr>
            <p:ph type="sldNum" sz="quarter" idx="12"/>
          </p:nvPr>
        </p:nvSpPr>
        <p:spPr/>
        <p:txBody>
          <a:bodyPr/>
          <a:lstStyle/>
          <a:p>
            <a:fld id="{330EA680-D336-4FF7-8B7A-9848BB0A1C32}" type="slidenum">
              <a:rPr lang="en-GB" smtClean="0"/>
              <a:t>6</a:t>
            </a:fld>
            <a:endParaRPr lang="en-GB"/>
          </a:p>
        </p:txBody>
      </p:sp>
    </p:spTree>
    <p:extLst>
      <p:ext uri="{BB962C8B-B14F-4D97-AF65-F5344CB8AC3E}">
        <p14:creationId xmlns:p14="http://schemas.microsoft.com/office/powerpoint/2010/main" val="216400499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a:extLst>
              <a:ext uri="{FF2B5EF4-FFF2-40B4-BE49-F238E27FC236}">
                <a16:creationId xmlns:a16="http://schemas.microsoft.com/office/drawing/2014/main" id="{BF83B93B-3E9F-4F7B-7AD5-149286A036B5}"/>
              </a:ext>
            </a:extLst>
          </p:cNvPr>
          <p:cNvGraphicFramePr>
            <a:graphicFrameLocks noGrp="1"/>
          </p:cNvGraphicFramePr>
          <p:nvPr>
            <p:extLst>
              <p:ext uri="{D42A27DB-BD31-4B8C-83A1-F6EECF244321}">
                <p14:modId xmlns:p14="http://schemas.microsoft.com/office/powerpoint/2010/main" val="1395328878"/>
              </p:ext>
            </p:extLst>
          </p:nvPr>
        </p:nvGraphicFramePr>
        <p:xfrm>
          <a:off x="302172" y="1510862"/>
          <a:ext cx="11673365" cy="2752686"/>
        </p:xfrm>
        <a:graphic>
          <a:graphicData uri="http://schemas.openxmlformats.org/drawingml/2006/table">
            <a:tbl>
              <a:tblPr firstRow="1" bandRow="1">
                <a:tableStyleId>{5C22544A-7EE6-4342-B048-85BDC9FD1C3A}</a:tableStyleId>
              </a:tblPr>
              <a:tblGrid>
                <a:gridCol w="2197073">
                  <a:extLst>
                    <a:ext uri="{9D8B030D-6E8A-4147-A177-3AD203B41FA5}">
                      <a16:colId xmlns:a16="http://schemas.microsoft.com/office/drawing/2014/main" val="1968672101"/>
                    </a:ext>
                  </a:extLst>
                </a:gridCol>
                <a:gridCol w="1762932">
                  <a:extLst>
                    <a:ext uri="{9D8B030D-6E8A-4147-A177-3AD203B41FA5}">
                      <a16:colId xmlns:a16="http://schemas.microsoft.com/office/drawing/2014/main" val="2186867416"/>
                    </a:ext>
                  </a:extLst>
                </a:gridCol>
                <a:gridCol w="1876680">
                  <a:extLst>
                    <a:ext uri="{9D8B030D-6E8A-4147-A177-3AD203B41FA5}">
                      <a16:colId xmlns:a16="http://schemas.microsoft.com/office/drawing/2014/main" val="786576483"/>
                    </a:ext>
                  </a:extLst>
                </a:gridCol>
                <a:gridCol w="1945560">
                  <a:extLst>
                    <a:ext uri="{9D8B030D-6E8A-4147-A177-3AD203B41FA5}">
                      <a16:colId xmlns:a16="http://schemas.microsoft.com/office/drawing/2014/main" val="3717329629"/>
                    </a:ext>
                  </a:extLst>
                </a:gridCol>
                <a:gridCol w="1945560">
                  <a:extLst>
                    <a:ext uri="{9D8B030D-6E8A-4147-A177-3AD203B41FA5}">
                      <a16:colId xmlns:a16="http://schemas.microsoft.com/office/drawing/2014/main" val="4089978127"/>
                    </a:ext>
                  </a:extLst>
                </a:gridCol>
                <a:gridCol w="1945560">
                  <a:extLst>
                    <a:ext uri="{9D8B030D-6E8A-4147-A177-3AD203B41FA5}">
                      <a16:colId xmlns:a16="http://schemas.microsoft.com/office/drawing/2014/main" val="762886847"/>
                    </a:ext>
                  </a:extLst>
                </a:gridCol>
              </a:tblGrid>
              <a:tr h="741006">
                <a:tc>
                  <a:txBody>
                    <a:bodyPr/>
                    <a:lstStyle/>
                    <a:p>
                      <a:r>
                        <a:rPr lang="en-GB">
                          <a:latin typeface="Arial"/>
                          <a:cs typeface="Arial"/>
                        </a:rPr>
                        <a:t>Job tittle </a:t>
                      </a:r>
                    </a:p>
                  </a:txBody>
                  <a:tcPr>
                    <a:solidFill>
                      <a:schemeClr val="tx2">
                        <a:lumMod val="25000"/>
                        <a:lumOff val="75000"/>
                      </a:schemeClr>
                    </a:solidFill>
                  </a:tcPr>
                </a:tc>
                <a:tc>
                  <a:txBody>
                    <a:bodyPr/>
                    <a:lstStyle/>
                    <a:p>
                      <a:r>
                        <a:rPr lang="en-GB" sz="1600">
                          <a:solidFill>
                            <a:schemeClr val="tx1">
                              <a:lumMod val="85000"/>
                              <a:lumOff val="15000"/>
                            </a:schemeClr>
                          </a:solidFill>
                          <a:latin typeface="Arial"/>
                          <a:cs typeface="Arial"/>
                        </a:rPr>
                        <a:t>DEPARMENT </a:t>
                      </a:r>
                    </a:p>
                  </a:txBody>
                  <a:tcPr>
                    <a:solidFill>
                      <a:schemeClr val="bg2">
                        <a:lumMod val="90000"/>
                      </a:schemeClr>
                    </a:solidFill>
                  </a:tcPr>
                </a:tc>
                <a:tc>
                  <a:txBody>
                    <a:bodyPr/>
                    <a:lstStyle/>
                    <a:p>
                      <a:r>
                        <a:rPr lang="en-GB">
                          <a:solidFill>
                            <a:schemeClr val="tx1">
                              <a:lumMod val="85000"/>
                              <a:lumOff val="15000"/>
                            </a:schemeClr>
                          </a:solidFill>
                        </a:rPr>
                        <a:t>REPORTS TO </a:t>
                      </a:r>
                    </a:p>
                  </a:txBody>
                  <a:tcPr>
                    <a:solidFill>
                      <a:schemeClr val="bg2">
                        <a:lumMod val="90000"/>
                      </a:schemeClr>
                    </a:solidFill>
                  </a:tcPr>
                </a:tc>
                <a:tc>
                  <a:txBody>
                    <a:bodyPr/>
                    <a:lstStyle/>
                    <a:p>
                      <a:r>
                        <a:rPr lang="en-GB">
                          <a:solidFill>
                            <a:schemeClr val="tx1">
                              <a:lumMod val="85000"/>
                              <a:lumOff val="15000"/>
                            </a:schemeClr>
                          </a:solidFill>
                        </a:rPr>
                        <a:t>PURPOSE </a:t>
                      </a:r>
                    </a:p>
                  </a:txBody>
                  <a:tcPr>
                    <a:solidFill>
                      <a:schemeClr val="bg2">
                        <a:lumMod val="90000"/>
                      </a:schemeClr>
                    </a:solidFill>
                  </a:tcPr>
                </a:tc>
                <a:tc>
                  <a:txBody>
                    <a:bodyPr/>
                    <a:lstStyle/>
                    <a:p>
                      <a:r>
                        <a:rPr lang="en-GB">
                          <a:solidFill>
                            <a:schemeClr val="tx1">
                              <a:lumMod val="85000"/>
                              <a:lumOff val="15000"/>
                            </a:schemeClr>
                          </a:solidFill>
                        </a:rPr>
                        <a:t>KEY DUTIES </a:t>
                      </a:r>
                    </a:p>
                  </a:txBody>
                  <a:tcPr>
                    <a:solidFill>
                      <a:schemeClr val="bg2">
                        <a:lumMod val="90000"/>
                      </a:schemeClr>
                    </a:solidFill>
                  </a:tcPr>
                </a:tc>
                <a:tc>
                  <a:txBody>
                    <a:bodyPr/>
                    <a:lstStyle/>
                    <a:p>
                      <a:r>
                        <a:rPr lang="en-GB">
                          <a:solidFill>
                            <a:schemeClr val="tx1">
                              <a:lumMod val="85000"/>
                              <a:lumOff val="15000"/>
                            </a:schemeClr>
                          </a:solidFill>
                        </a:rPr>
                        <a:t>WORKING PATTERN </a:t>
                      </a:r>
                    </a:p>
                  </a:txBody>
                  <a:tcPr>
                    <a:solidFill>
                      <a:schemeClr val="bg2">
                        <a:lumMod val="90000"/>
                      </a:schemeClr>
                    </a:solidFill>
                  </a:tcPr>
                </a:tc>
                <a:extLst>
                  <a:ext uri="{0D108BD9-81ED-4DB2-BD59-A6C34878D82A}">
                    <a16:rowId xmlns:a16="http://schemas.microsoft.com/office/drawing/2014/main" val="144544391"/>
                  </a:ext>
                </a:extLst>
              </a:tr>
              <a:tr h="1195174">
                <a:tc>
                  <a:txBody>
                    <a:bodyPr/>
                    <a:lstStyle/>
                    <a:p>
                      <a:r>
                        <a:rPr lang="en-GB">
                          <a:latin typeface="Arial"/>
                          <a:cs typeface="Arial"/>
                        </a:rPr>
                        <a:t>Digital transformation specialist </a:t>
                      </a:r>
                    </a:p>
                  </a:txBody>
                  <a:tcPr>
                    <a:solidFill>
                      <a:schemeClr val="accent5">
                        <a:lumMod val="40000"/>
                        <a:lumOff val="60000"/>
                      </a:schemeClr>
                    </a:solidFill>
                  </a:tcPr>
                </a:tc>
                <a:tc>
                  <a:txBody>
                    <a:bodyPr/>
                    <a:lstStyle/>
                    <a:p>
                      <a:r>
                        <a:rPr lang="en-GB"/>
                        <a:t>Digital innovation and transformation </a:t>
                      </a:r>
                    </a:p>
                  </a:txBody>
                  <a:tcPr/>
                </a:tc>
                <a:tc>
                  <a:txBody>
                    <a:bodyPr/>
                    <a:lstStyle/>
                    <a:p>
                      <a:r>
                        <a:rPr lang="en-GB"/>
                        <a:t>Transformation Programme Manager </a:t>
                      </a:r>
                    </a:p>
                  </a:txBody>
                  <a:tcPr/>
                </a:tc>
                <a:tc>
                  <a:txBody>
                    <a:bodyPr/>
                    <a:lstStyle/>
                    <a:p>
                      <a:r>
                        <a:rPr lang="en-GB"/>
                        <a:t>Support the implementation</a:t>
                      </a:r>
                      <a:endParaRPr lang="en-US"/>
                    </a:p>
                    <a:p>
                      <a:pPr lvl="0">
                        <a:buNone/>
                      </a:pPr>
                      <a:r>
                        <a:rPr lang="en-GB"/>
                        <a:t>Of Boots UK's AI powered health and beauty application </a:t>
                      </a:r>
                    </a:p>
                  </a:txBody>
                  <a:tcPr/>
                </a:tc>
                <a:tc>
                  <a:txBody>
                    <a:bodyPr/>
                    <a:lstStyle/>
                    <a:p>
                      <a:r>
                        <a:rPr lang="en-GB"/>
                        <a:t>Implementation digital solutions, analyse processes, support training, and monitor performance  </a:t>
                      </a:r>
                    </a:p>
                  </a:txBody>
                  <a:tcPr/>
                </a:tc>
                <a:tc>
                  <a:txBody>
                    <a:bodyPr/>
                    <a:lstStyle/>
                    <a:p>
                      <a:r>
                        <a:rPr lang="en-GB"/>
                        <a:t>Full-time </a:t>
                      </a:r>
                    </a:p>
                    <a:p>
                      <a:pPr lvl="0">
                        <a:buNone/>
                      </a:pPr>
                      <a:r>
                        <a:rPr lang="en-GB"/>
                        <a:t>Hybrid </a:t>
                      </a:r>
                    </a:p>
                  </a:txBody>
                  <a:tcPr/>
                </a:tc>
                <a:extLst>
                  <a:ext uri="{0D108BD9-81ED-4DB2-BD59-A6C34878D82A}">
                    <a16:rowId xmlns:a16="http://schemas.microsoft.com/office/drawing/2014/main" val="3750937282"/>
                  </a:ext>
                </a:extLst>
              </a:tr>
            </a:tbl>
          </a:graphicData>
        </a:graphic>
      </p:graphicFrame>
      <p:sp>
        <p:nvSpPr>
          <p:cNvPr id="3" name="TextBox 2">
            <a:extLst>
              <a:ext uri="{FF2B5EF4-FFF2-40B4-BE49-F238E27FC236}">
                <a16:creationId xmlns:a16="http://schemas.microsoft.com/office/drawing/2014/main" id="{DB2F71FB-46E3-AF13-E15D-2D4BA149A2AF}"/>
              </a:ext>
            </a:extLst>
          </p:cNvPr>
          <p:cNvSpPr txBox="1"/>
          <p:nvPr/>
        </p:nvSpPr>
        <p:spPr>
          <a:xfrm>
            <a:off x="1242570" y="479081"/>
            <a:ext cx="8794581"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4000">
                <a:solidFill>
                  <a:schemeClr val="accent1">
                    <a:lumMod val="76000"/>
                  </a:schemeClr>
                </a:solidFill>
                <a:latin typeface="Arial"/>
                <a:cs typeface="Arial"/>
              </a:rPr>
              <a:t>4. JOB DESCRIPTION </a:t>
            </a:r>
            <a:endParaRPr lang="en-US" sz="4000">
              <a:solidFill>
                <a:schemeClr val="accent1">
                  <a:lumMod val="76000"/>
                </a:schemeClr>
              </a:solidFill>
              <a:latin typeface="Arial"/>
              <a:cs typeface="Arial"/>
            </a:endParaRPr>
          </a:p>
        </p:txBody>
      </p:sp>
      <p:sp>
        <p:nvSpPr>
          <p:cNvPr id="4" name="TextBox 3">
            <a:extLst>
              <a:ext uri="{FF2B5EF4-FFF2-40B4-BE49-F238E27FC236}">
                <a16:creationId xmlns:a16="http://schemas.microsoft.com/office/drawing/2014/main" id="{EF84E61E-E91B-32AC-9218-6D6FEF4DC7BE}"/>
              </a:ext>
            </a:extLst>
          </p:cNvPr>
          <p:cNvSpPr txBox="1"/>
          <p:nvPr/>
        </p:nvSpPr>
        <p:spPr>
          <a:xfrm>
            <a:off x="792326" y="4624973"/>
            <a:ext cx="10797747"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A job descriptions outlines the purpose, duties and responsibilities and reporting relationships of a role. </a:t>
            </a:r>
            <a:endParaRPr lang="en-US"/>
          </a:p>
          <a:p>
            <a:r>
              <a:rPr lang="en-GB"/>
              <a:t>Providing clarity for both recruiters and applicants (Armstrong and Taylor,2023).</a:t>
            </a:r>
          </a:p>
        </p:txBody>
      </p:sp>
      <p:sp>
        <p:nvSpPr>
          <p:cNvPr id="6" name="Slide Number Placeholder 5">
            <a:extLst>
              <a:ext uri="{FF2B5EF4-FFF2-40B4-BE49-F238E27FC236}">
                <a16:creationId xmlns:a16="http://schemas.microsoft.com/office/drawing/2014/main" id="{10302265-BFF0-F487-3A97-CAA749D5AA37}"/>
              </a:ext>
            </a:extLst>
          </p:cNvPr>
          <p:cNvSpPr>
            <a:spLocks noGrp="1"/>
          </p:cNvSpPr>
          <p:nvPr>
            <p:ph type="sldNum" sz="quarter" idx="12"/>
          </p:nvPr>
        </p:nvSpPr>
        <p:spPr/>
        <p:txBody>
          <a:bodyPr/>
          <a:lstStyle/>
          <a:p>
            <a:fld id="{330EA680-D336-4FF7-8B7A-9848BB0A1C32}" type="slidenum">
              <a:rPr lang="en-GB" smtClean="0"/>
              <a:t>7</a:t>
            </a:fld>
            <a:endParaRPr lang="en-GB"/>
          </a:p>
        </p:txBody>
      </p:sp>
    </p:spTree>
    <p:extLst>
      <p:ext uri="{BB962C8B-B14F-4D97-AF65-F5344CB8AC3E}">
        <p14:creationId xmlns:p14="http://schemas.microsoft.com/office/powerpoint/2010/main" val="290015009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EA16E52-3A9C-903E-F7ED-E9264780E22C}"/>
              </a:ext>
            </a:extLst>
          </p:cNvPr>
          <p:cNvSpPr txBox="1"/>
          <p:nvPr/>
        </p:nvSpPr>
        <p:spPr>
          <a:xfrm>
            <a:off x="644916" y="331671"/>
            <a:ext cx="10945157"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4000">
                <a:solidFill>
                  <a:schemeClr val="accent1">
                    <a:lumMod val="76000"/>
                  </a:schemeClr>
                </a:solidFill>
                <a:latin typeface="Arial"/>
                <a:cs typeface="Arial"/>
              </a:rPr>
              <a:t> 5. Person specification </a:t>
            </a:r>
            <a:endParaRPr lang="en-US">
              <a:solidFill>
                <a:schemeClr val="accent1">
                  <a:lumMod val="76000"/>
                </a:schemeClr>
              </a:solidFill>
            </a:endParaRPr>
          </a:p>
        </p:txBody>
      </p:sp>
      <p:sp>
        <p:nvSpPr>
          <p:cNvPr id="4" name="TextBox 3">
            <a:extLst>
              <a:ext uri="{FF2B5EF4-FFF2-40B4-BE49-F238E27FC236}">
                <a16:creationId xmlns:a16="http://schemas.microsoft.com/office/drawing/2014/main" id="{77486D58-3F49-FDC0-A4E7-887E761F95C7}"/>
              </a:ext>
            </a:extLst>
          </p:cNvPr>
          <p:cNvSpPr txBox="1"/>
          <p:nvPr/>
        </p:nvSpPr>
        <p:spPr>
          <a:xfrm>
            <a:off x="623498" y="1558000"/>
            <a:ext cx="10950499"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a:latin typeface="Arial"/>
                <a:cs typeface="Arial"/>
              </a:rPr>
              <a:t>Identifying the knowledge, skills, qualifications, and personal attributes needed to perform a role effectively and provides objective criteria for candidate selection(Bratton and Gold,2022).    </a:t>
            </a:r>
          </a:p>
        </p:txBody>
      </p:sp>
      <p:graphicFrame>
        <p:nvGraphicFramePr>
          <p:cNvPr id="5" name="Table 4">
            <a:extLst>
              <a:ext uri="{FF2B5EF4-FFF2-40B4-BE49-F238E27FC236}">
                <a16:creationId xmlns:a16="http://schemas.microsoft.com/office/drawing/2014/main" id="{F2F33741-9010-EE5E-FFED-1D566A7BE606}"/>
              </a:ext>
            </a:extLst>
          </p:cNvPr>
          <p:cNvGraphicFramePr>
            <a:graphicFrameLocks noGrp="1"/>
          </p:cNvGraphicFramePr>
          <p:nvPr>
            <p:extLst>
              <p:ext uri="{D42A27DB-BD31-4B8C-83A1-F6EECF244321}">
                <p14:modId xmlns:p14="http://schemas.microsoft.com/office/powerpoint/2010/main" val="1057418581"/>
              </p:ext>
            </p:extLst>
          </p:nvPr>
        </p:nvGraphicFramePr>
        <p:xfrm>
          <a:off x="1097652" y="2953491"/>
          <a:ext cx="9994698" cy="2599330"/>
        </p:xfrm>
        <a:graphic>
          <a:graphicData uri="http://schemas.openxmlformats.org/drawingml/2006/table">
            <a:tbl>
              <a:tblPr firstRow="1" bandRow="1">
                <a:tableStyleId>{5C22544A-7EE6-4342-B048-85BDC9FD1C3A}</a:tableStyleId>
              </a:tblPr>
              <a:tblGrid>
                <a:gridCol w="4997349">
                  <a:extLst>
                    <a:ext uri="{9D8B030D-6E8A-4147-A177-3AD203B41FA5}">
                      <a16:colId xmlns:a16="http://schemas.microsoft.com/office/drawing/2014/main" val="1976342651"/>
                    </a:ext>
                  </a:extLst>
                </a:gridCol>
                <a:gridCol w="4997349">
                  <a:extLst>
                    <a:ext uri="{9D8B030D-6E8A-4147-A177-3AD203B41FA5}">
                      <a16:colId xmlns:a16="http://schemas.microsoft.com/office/drawing/2014/main" val="294075308"/>
                    </a:ext>
                  </a:extLst>
                </a:gridCol>
              </a:tblGrid>
              <a:tr h="791750">
                <a:tc>
                  <a:txBody>
                    <a:bodyPr/>
                    <a:lstStyle/>
                    <a:p>
                      <a:pPr algn="ctr"/>
                      <a:endParaRPr lang="en-GB">
                        <a:latin typeface="Arial"/>
                        <a:cs typeface="Arial"/>
                      </a:endParaRPr>
                    </a:p>
                    <a:p>
                      <a:pPr lvl="0" algn="ctr">
                        <a:buNone/>
                      </a:pPr>
                      <a:r>
                        <a:rPr lang="en-GB">
                          <a:latin typeface="Arial"/>
                          <a:cs typeface="Arial"/>
                        </a:rPr>
                        <a:t>ESSENCIAL CRITERIA </a:t>
                      </a:r>
                    </a:p>
                  </a:txBody>
                  <a:tcPr>
                    <a:solidFill>
                      <a:srgbClr val="FF0000"/>
                    </a:solidFill>
                  </a:tcPr>
                </a:tc>
                <a:tc>
                  <a:txBody>
                    <a:bodyPr/>
                    <a:lstStyle/>
                    <a:p>
                      <a:pPr algn="ctr"/>
                      <a:endParaRPr lang="en-GB">
                        <a:latin typeface="Arial"/>
                        <a:cs typeface="Arial"/>
                      </a:endParaRPr>
                    </a:p>
                    <a:p>
                      <a:pPr lvl="0" algn="ctr">
                        <a:buNone/>
                      </a:pPr>
                      <a:r>
                        <a:rPr lang="en-GB">
                          <a:latin typeface="Arial"/>
                          <a:cs typeface="Arial"/>
                        </a:rPr>
                        <a:t>DESIREBLE CRITERIA </a:t>
                      </a:r>
                    </a:p>
                  </a:txBody>
                  <a:tcPr/>
                </a:tc>
                <a:extLst>
                  <a:ext uri="{0D108BD9-81ED-4DB2-BD59-A6C34878D82A}">
                    <a16:rowId xmlns:a16="http://schemas.microsoft.com/office/drawing/2014/main" val="2687108924"/>
                  </a:ext>
                </a:extLst>
              </a:tr>
              <a:tr h="1807580">
                <a:tc>
                  <a:txBody>
                    <a:bodyPr/>
                    <a:lstStyle/>
                    <a:p>
                      <a:pPr marL="285750" indent="-285750">
                        <a:buFont typeface="Wingdings"/>
                        <a:buChar char="ü"/>
                      </a:pPr>
                      <a:r>
                        <a:rPr lang="en-GB" sz="1600">
                          <a:latin typeface="Arial"/>
                          <a:cs typeface="Arial"/>
                        </a:rPr>
                        <a:t>Degree in IT, Business or Digital Marketing </a:t>
                      </a:r>
                    </a:p>
                    <a:p>
                      <a:pPr marL="285750" lvl="0" indent="-285750">
                        <a:buFont typeface="Wingdings"/>
                        <a:buChar char="ü"/>
                      </a:pPr>
                      <a:r>
                        <a:rPr lang="en-GB" sz="1600">
                          <a:latin typeface="Arial"/>
                          <a:cs typeface="Arial"/>
                        </a:rPr>
                        <a:t>3+ years digital transformation experience </a:t>
                      </a:r>
                    </a:p>
                    <a:p>
                      <a:pPr marL="285750" lvl="0" indent="-285750">
                        <a:buFont typeface="Wingdings"/>
                        <a:buChar char="ü"/>
                      </a:pPr>
                      <a:r>
                        <a:rPr lang="en-GB" sz="1600">
                          <a:latin typeface="Arial"/>
                          <a:cs typeface="Arial"/>
                        </a:rPr>
                        <a:t>Knowledge of AI and digital technologies </a:t>
                      </a:r>
                    </a:p>
                    <a:p>
                      <a:pPr marL="285750" lvl="0" indent="-285750">
                        <a:buFont typeface="Wingdings"/>
                        <a:buChar char="ü"/>
                      </a:pPr>
                      <a:r>
                        <a:rPr lang="en-GB" sz="1600">
                          <a:latin typeface="Arial"/>
                          <a:cs typeface="Arial"/>
                        </a:rPr>
                        <a:t>Effective communication and analytical skills</a:t>
                      </a:r>
                      <a:r>
                        <a:rPr lang="en-GB" sz="1600"/>
                        <a:t> </a:t>
                      </a:r>
                    </a:p>
                    <a:p>
                      <a:pPr marL="285750" lvl="0" indent="-285750">
                        <a:buFont typeface="Wingdings"/>
                        <a:buChar char="ü"/>
                      </a:pPr>
                      <a:r>
                        <a:rPr lang="en-GB" sz="1600"/>
                        <a:t>Teamworking and stakeholder management skills </a:t>
                      </a:r>
                    </a:p>
                  </a:txBody>
                  <a:tcPr/>
                </a:tc>
                <a:tc>
                  <a:txBody>
                    <a:bodyPr/>
                    <a:lstStyle/>
                    <a:p>
                      <a:pPr marL="285750" indent="-285750">
                        <a:buFont typeface="Wingdings"/>
                        <a:buChar char="v"/>
                      </a:pPr>
                      <a:r>
                        <a:rPr lang="en-GB"/>
                        <a:t>Retail or healthcare sector experience </a:t>
                      </a:r>
                    </a:p>
                    <a:p>
                      <a:pPr marL="285750" lvl="0" indent="-285750">
                        <a:buFont typeface="Wingdings"/>
                        <a:buChar char="v"/>
                      </a:pPr>
                      <a:r>
                        <a:rPr lang="en-GB"/>
                        <a:t>Change management experience </a:t>
                      </a:r>
                    </a:p>
                    <a:p>
                      <a:pPr marL="285750" lvl="0" indent="-285750">
                        <a:buFont typeface="Wingdings"/>
                        <a:buChar char="v"/>
                      </a:pPr>
                      <a:r>
                        <a:rPr lang="en-GB"/>
                        <a:t>Advance data analytical skills </a:t>
                      </a:r>
                    </a:p>
                    <a:p>
                      <a:pPr marL="0" lvl="0" indent="0">
                        <a:buNone/>
                      </a:pPr>
                      <a:endParaRPr lang="en-GB"/>
                    </a:p>
                  </a:txBody>
                  <a:tcPr/>
                </a:tc>
                <a:extLst>
                  <a:ext uri="{0D108BD9-81ED-4DB2-BD59-A6C34878D82A}">
                    <a16:rowId xmlns:a16="http://schemas.microsoft.com/office/drawing/2014/main" val="3388001647"/>
                  </a:ext>
                </a:extLst>
              </a:tr>
            </a:tbl>
          </a:graphicData>
        </a:graphic>
      </p:graphicFrame>
      <p:sp>
        <p:nvSpPr>
          <p:cNvPr id="6" name="Slide Number Placeholder 5">
            <a:extLst>
              <a:ext uri="{FF2B5EF4-FFF2-40B4-BE49-F238E27FC236}">
                <a16:creationId xmlns:a16="http://schemas.microsoft.com/office/drawing/2014/main" id="{AB409C36-5DBC-2ECD-379C-D9E00422D6F6}"/>
              </a:ext>
            </a:extLst>
          </p:cNvPr>
          <p:cNvSpPr>
            <a:spLocks noGrp="1"/>
          </p:cNvSpPr>
          <p:nvPr>
            <p:ph type="sldNum" sz="quarter" idx="12"/>
          </p:nvPr>
        </p:nvSpPr>
        <p:spPr/>
        <p:txBody>
          <a:bodyPr/>
          <a:lstStyle/>
          <a:p>
            <a:fld id="{330EA680-D336-4FF7-8B7A-9848BB0A1C32}" type="slidenum">
              <a:rPr lang="en-GB" smtClean="0"/>
              <a:t>8</a:t>
            </a:fld>
            <a:endParaRPr lang="en-GB"/>
          </a:p>
        </p:txBody>
      </p:sp>
    </p:spTree>
    <p:extLst>
      <p:ext uri="{BB962C8B-B14F-4D97-AF65-F5344CB8AC3E}">
        <p14:creationId xmlns:p14="http://schemas.microsoft.com/office/powerpoint/2010/main" val="45100957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 name="Picture 13" descr="A person holding a magnifying glass over a paper&#10;&#10;AI-generated content may be incorrect.">
            <a:extLst>
              <a:ext uri="{FF2B5EF4-FFF2-40B4-BE49-F238E27FC236}">
                <a16:creationId xmlns:a16="http://schemas.microsoft.com/office/drawing/2014/main" id="{02DD3BBE-6710-190A-FCC1-5CFA6A5B228D}"/>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847" y="1230"/>
            <a:ext cx="12192623" cy="1715269"/>
          </a:xfrm>
          <a:prstGeom prst="rect">
            <a:avLst/>
          </a:prstGeom>
        </p:spPr>
      </p:pic>
      <p:sp>
        <p:nvSpPr>
          <p:cNvPr id="2" name="Title 1">
            <a:extLst>
              <a:ext uri="{FF2B5EF4-FFF2-40B4-BE49-F238E27FC236}">
                <a16:creationId xmlns:a16="http://schemas.microsoft.com/office/drawing/2014/main" id="{B2895472-7BB8-3402-04DF-80AF452AF3D0}"/>
              </a:ext>
            </a:extLst>
          </p:cNvPr>
          <p:cNvSpPr>
            <a:spLocks noGrp="1"/>
          </p:cNvSpPr>
          <p:nvPr>
            <p:ph type="title"/>
          </p:nvPr>
        </p:nvSpPr>
        <p:spPr>
          <a:xfrm>
            <a:off x="4045" y="770705"/>
            <a:ext cx="7197213" cy="944564"/>
          </a:xfrm>
          <a:solidFill>
            <a:srgbClr val="9BC6C9"/>
          </a:solidFill>
        </p:spPr>
        <p:txBody>
          <a:bodyPr>
            <a:normAutofit/>
          </a:bodyPr>
          <a:lstStyle/>
          <a:p>
            <a:pPr algn="ctr"/>
            <a:r>
              <a:rPr lang="en-GB" sz="4000">
                <a:solidFill>
                  <a:schemeClr val="accent1">
                    <a:lumMod val="49000"/>
                  </a:schemeClr>
                </a:solidFill>
                <a:latin typeface="Arial"/>
                <a:cs typeface="Arial"/>
              </a:rPr>
              <a:t>6. Choose Advertise Platforms</a:t>
            </a:r>
            <a:endParaRPr lang="en-US" sz="4000">
              <a:solidFill>
                <a:schemeClr val="accent1">
                  <a:lumMod val="49000"/>
                </a:schemeClr>
              </a:solidFill>
            </a:endParaRPr>
          </a:p>
        </p:txBody>
      </p:sp>
      <p:sp>
        <p:nvSpPr>
          <p:cNvPr id="3" name="Text Placeholder 2">
            <a:extLst>
              <a:ext uri="{FF2B5EF4-FFF2-40B4-BE49-F238E27FC236}">
                <a16:creationId xmlns:a16="http://schemas.microsoft.com/office/drawing/2014/main" id="{40478190-0AC8-A186-BF2E-65789B29E1A1}"/>
              </a:ext>
            </a:extLst>
          </p:cNvPr>
          <p:cNvSpPr>
            <a:spLocks noGrp="1"/>
          </p:cNvSpPr>
          <p:nvPr>
            <p:ph type="body" idx="1"/>
          </p:nvPr>
        </p:nvSpPr>
        <p:spPr>
          <a:xfrm>
            <a:off x="997443" y="1694300"/>
            <a:ext cx="5223476" cy="548017"/>
          </a:xfrm>
        </p:spPr>
        <p:txBody>
          <a:bodyPr/>
          <a:lstStyle/>
          <a:p>
            <a:pPr algn="ctr"/>
            <a:r>
              <a:rPr lang="en-GB">
                <a:latin typeface="Arial"/>
                <a:cs typeface="Arial"/>
              </a:rPr>
              <a:t>Internal </a:t>
            </a:r>
            <a:endParaRPr lang="en-US"/>
          </a:p>
        </p:txBody>
      </p:sp>
      <p:sp>
        <p:nvSpPr>
          <p:cNvPr id="4" name="Content Placeholder 3">
            <a:extLst>
              <a:ext uri="{FF2B5EF4-FFF2-40B4-BE49-F238E27FC236}">
                <a16:creationId xmlns:a16="http://schemas.microsoft.com/office/drawing/2014/main" id="{88D8835B-D2D6-6A1A-2F59-B34C364BA377}"/>
              </a:ext>
            </a:extLst>
          </p:cNvPr>
          <p:cNvSpPr>
            <a:spLocks noGrp="1"/>
          </p:cNvSpPr>
          <p:nvPr>
            <p:ph sz="half" idx="2"/>
          </p:nvPr>
        </p:nvSpPr>
        <p:spPr>
          <a:xfrm>
            <a:off x="1536098" y="2242320"/>
            <a:ext cx="5262886" cy="2055481"/>
          </a:xfrm>
        </p:spPr>
        <p:txBody>
          <a:bodyPr vert="horz" lIns="91440" tIns="45720" rIns="91440" bIns="45720" rtlCol="0" anchor="t">
            <a:normAutofit lnSpcReduction="10000"/>
          </a:bodyPr>
          <a:lstStyle/>
          <a:p>
            <a:r>
              <a:rPr lang="en-GB" sz="2400">
                <a:latin typeface="Arial"/>
                <a:cs typeface="Arial"/>
              </a:rPr>
              <a:t>Boots internal Career Portal</a:t>
            </a:r>
          </a:p>
          <a:p>
            <a:pPr marL="0" indent="0">
              <a:buNone/>
            </a:pPr>
            <a:r>
              <a:rPr lang="en-GB" sz="2400">
                <a:latin typeface="Arial"/>
                <a:cs typeface="Arial"/>
              </a:rPr>
              <a:t>Promotion and internal mobility </a:t>
            </a:r>
          </a:p>
          <a:p>
            <a:r>
              <a:rPr lang="en-GB" sz="2400">
                <a:latin typeface="Arial"/>
                <a:cs typeface="Arial"/>
              </a:rPr>
              <a:t>Boots careers </a:t>
            </a:r>
          </a:p>
          <a:p>
            <a:pPr marL="0" indent="0">
              <a:buNone/>
            </a:pPr>
            <a:r>
              <a:rPr lang="en-GB" sz="2400">
                <a:latin typeface="Arial"/>
                <a:cs typeface="Arial"/>
              </a:rPr>
              <a:t>Employer branding and direct applications</a:t>
            </a:r>
          </a:p>
          <a:p>
            <a:endParaRPr lang="en-GB" sz="2400"/>
          </a:p>
        </p:txBody>
      </p:sp>
      <p:sp>
        <p:nvSpPr>
          <p:cNvPr id="5" name="Text Placeholder 4">
            <a:extLst>
              <a:ext uri="{FF2B5EF4-FFF2-40B4-BE49-F238E27FC236}">
                <a16:creationId xmlns:a16="http://schemas.microsoft.com/office/drawing/2014/main" id="{AC9B02C2-FF5E-2173-BCA3-F4148E3E3F13}"/>
              </a:ext>
            </a:extLst>
          </p:cNvPr>
          <p:cNvSpPr>
            <a:spLocks noGrp="1"/>
          </p:cNvSpPr>
          <p:nvPr>
            <p:ph type="body" sz="quarter" idx="3"/>
          </p:nvPr>
        </p:nvSpPr>
        <p:spPr>
          <a:xfrm>
            <a:off x="6618890" y="1694300"/>
            <a:ext cx="5235739" cy="548017"/>
          </a:xfrm>
        </p:spPr>
        <p:txBody>
          <a:bodyPr/>
          <a:lstStyle/>
          <a:p>
            <a:pPr algn="ctr"/>
            <a:r>
              <a:rPr lang="en-GB">
                <a:latin typeface="Arial"/>
                <a:cs typeface="Arial"/>
              </a:rPr>
              <a:t>External </a:t>
            </a:r>
            <a:endParaRPr lang="en-US"/>
          </a:p>
        </p:txBody>
      </p:sp>
      <p:sp>
        <p:nvSpPr>
          <p:cNvPr id="6" name="Content Placeholder 5">
            <a:extLst>
              <a:ext uri="{FF2B5EF4-FFF2-40B4-BE49-F238E27FC236}">
                <a16:creationId xmlns:a16="http://schemas.microsoft.com/office/drawing/2014/main" id="{9AA9DB1F-B688-5DAF-F469-EA39D5D22543}"/>
              </a:ext>
            </a:extLst>
          </p:cNvPr>
          <p:cNvSpPr>
            <a:spLocks noGrp="1"/>
          </p:cNvSpPr>
          <p:nvPr>
            <p:ph sz="quarter" idx="4"/>
          </p:nvPr>
        </p:nvSpPr>
        <p:spPr>
          <a:xfrm>
            <a:off x="6802823" y="2242319"/>
            <a:ext cx="5248875" cy="2252551"/>
          </a:xfrm>
        </p:spPr>
        <p:txBody>
          <a:bodyPr vert="horz" lIns="91440" tIns="45720" rIns="91440" bIns="45720" rtlCol="0" anchor="t">
            <a:normAutofit lnSpcReduction="10000"/>
          </a:bodyPr>
          <a:lstStyle/>
          <a:p>
            <a:r>
              <a:rPr lang="en-GB" sz="2400">
                <a:latin typeface="Arial"/>
                <a:cs typeface="Arial"/>
              </a:rPr>
              <a:t>LinkedIn </a:t>
            </a:r>
          </a:p>
          <a:p>
            <a:pPr marL="0" indent="0">
              <a:buNone/>
            </a:pPr>
            <a:r>
              <a:rPr lang="en-GB" sz="2400">
                <a:latin typeface="Arial"/>
                <a:cs typeface="Arial"/>
              </a:rPr>
              <a:t>Professional and management roles </a:t>
            </a:r>
          </a:p>
          <a:p>
            <a:r>
              <a:rPr lang="en-GB" sz="2400">
                <a:latin typeface="Arial"/>
                <a:cs typeface="Arial"/>
              </a:rPr>
              <a:t>CWJobs</a:t>
            </a:r>
          </a:p>
          <a:p>
            <a:pPr marL="0" indent="0">
              <a:buNone/>
            </a:pPr>
            <a:r>
              <a:rPr lang="en-GB" sz="2400">
                <a:latin typeface="Arial"/>
                <a:cs typeface="Arial"/>
              </a:rPr>
              <a:t>Digital and IT specialist </a:t>
            </a:r>
          </a:p>
          <a:p>
            <a:pPr marL="0" indent="0">
              <a:buNone/>
            </a:pPr>
            <a:endParaRPr lang="en-GB"/>
          </a:p>
        </p:txBody>
      </p:sp>
      <p:sp>
        <p:nvSpPr>
          <p:cNvPr id="9" name="TextBox 8">
            <a:extLst>
              <a:ext uri="{FF2B5EF4-FFF2-40B4-BE49-F238E27FC236}">
                <a16:creationId xmlns:a16="http://schemas.microsoft.com/office/drawing/2014/main" id="{42FC6FCC-4430-8455-0EB8-3D49B7879584}"/>
              </a:ext>
            </a:extLst>
          </p:cNvPr>
          <p:cNvSpPr txBox="1"/>
          <p:nvPr/>
        </p:nvSpPr>
        <p:spPr>
          <a:xfrm>
            <a:off x="157808" y="4290087"/>
            <a:ext cx="11858690"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Arial"/>
                <a:cs typeface="Arial"/>
              </a:rPr>
              <a:t>For Boots skincare and beauty application project, LinkedIn and </a:t>
            </a:r>
            <a:r>
              <a:rPr lang="en-GB" err="1">
                <a:latin typeface="Arial"/>
                <a:cs typeface="Arial"/>
              </a:rPr>
              <a:t>CWJobs</a:t>
            </a:r>
            <a:r>
              <a:rPr lang="en-GB">
                <a:latin typeface="Arial"/>
                <a:cs typeface="Arial"/>
              </a:rPr>
              <a:t> as external resource. It is giving us most effective because attract technology professional. Those complementing by Boots Careers </a:t>
            </a:r>
            <a:r>
              <a:rPr lang="en-GB" err="1">
                <a:latin typeface="Arial"/>
                <a:cs typeface="Arial"/>
              </a:rPr>
              <a:t>websi</a:t>
            </a:r>
            <a:r>
              <a:rPr lang="en-GB">
                <a:latin typeface="Arial"/>
                <a:cs typeface="Arial"/>
              </a:rPr>
              <a:t>te and internal recruitment method to ensure a diverse and high-quality talented people.</a:t>
            </a:r>
          </a:p>
          <a:p>
            <a:endParaRPr lang="en-GB">
              <a:latin typeface="Arial"/>
              <a:cs typeface="Arial"/>
            </a:endParaRPr>
          </a:p>
          <a:p>
            <a:r>
              <a:rPr lang="en-GB">
                <a:latin typeface="Arial"/>
                <a:cs typeface="Arial"/>
              </a:rPr>
              <a:t>Using multiple recruitment channels increases access to wider talent pool and attract people with the skills requires for the organisational transformation(Armstrong and Taylor,2023)</a:t>
            </a:r>
          </a:p>
        </p:txBody>
      </p:sp>
      <p:sp>
        <p:nvSpPr>
          <p:cNvPr id="10" name="TextBox 9">
            <a:extLst>
              <a:ext uri="{FF2B5EF4-FFF2-40B4-BE49-F238E27FC236}">
                <a16:creationId xmlns:a16="http://schemas.microsoft.com/office/drawing/2014/main" id="{57F03E54-7EB8-F3F5-59BB-6087F795E8F7}"/>
              </a:ext>
            </a:extLst>
          </p:cNvPr>
          <p:cNvSpPr txBox="1"/>
          <p:nvPr/>
        </p:nvSpPr>
        <p:spPr>
          <a:xfrm>
            <a:off x="177073" y="2247664"/>
            <a:ext cx="1352297" cy="2031325"/>
          </a:xfrm>
          <a:prstGeom prst="rect">
            <a:avLst/>
          </a:prstGeom>
          <a:solidFill>
            <a:schemeClr val="accent1">
              <a:lumMod val="40000"/>
              <a:lumOff val="6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Arial"/>
                <a:cs typeface="Arial"/>
              </a:rPr>
              <a:t>PLATFORM AND PURPOSE</a:t>
            </a:r>
            <a:endParaRPr lang="en-US">
              <a:latin typeface="Arial"/>
              <a:cs typeface="Arial"/>
            </a:endParaRPr>
          </a:p>
          <a:p>
            <a:endParaRPr lang="en-GB"/>
          </a:p>
          <a:p>
            <a:endParaRPr lang="en-GB"/>
          </a:p>
          <a:p>
            <a:endParaRPr lang="en-GB"/>
          </a:p>
          <a:p>
            <a:endParaRPr lang="en-GB"/>
          </a:p>
        </p:txBody>
      </p:sp>
      <p:sp>
        <p:nvSpPr>
          <p:cNvPr id="15" name="TextBox 14">
            <a:extLst>
              <a:ext uri="{FF2B5EF4-FFF2-40B4-BE49-F238E27FC236}">
                <a16:creationId xmlns:a16="http://schemas.microsoft.com/office/drawing/2014/main" id="{CF975A8C-3FEF-652F-C26A-675C3256789E}"/>
              </a:ext>
            </a:extLst>
          </p:cNvPr>
          <p:cNvSpPr txBox="1"/>
          <p:nvPr/>
        </p:nvSpPr>
        <p:spPr>
          <a:xfrm>
            <a:off x="7239625" y="1406534"/>
            <a:ext cx="6096000" cy="317500"/>
          </a:xfrm>
          <a:prstGeom prst="rect">
            <a:avLst/>
          </a:prstGeom>
          <a:ln>
            <a:solidFill>
              <a:schemeClr val="accent1">
                <a:lumMod val="20000"/>
                <a:lumOff val="80000"/>
              </a:schemeClr>
            </a:solidFill>
          </a:ln>
        </p:spPr>
        <p:txBody>
          <a:bodyPr>
            <a:normAutofit fontScale="92500" lnSpcReduction="20000"/>
          </a:bodyPr>
          <a:lstStyle/>
          <a:p>
            <a:r>
              <a:rPr lang="en-US"/>
              <a:t>ThePhoto by PhotoAuthor is licensed under CCYYSA.</a:t>
            </a:r>
          </a:p>
        </p:txBody>
      </p:sp>
      <p:sp>
        <p:nvSpPr>
          <p:cNvPr id="8" name="Slide Number Placeholder 7">
            <a:extLst>
              <a:ext uri="{FF2B5EF4-FFF2-40B4-BE49-F238E27FC236}">
                <a16:creationId xmlns:a16="http://schemas.microsoft.com/office/drawing/2014/main" id="{807D8E40-ED37-E033-9C31-D23D795935D4}"/>
              </a:ext>
            </a:extLst>
          </p:cNvPr>
          <p:cNvSpPr>
            <a:spLocks noGrp="1"/>
          </p:cNvSpPr>
          <p:nvPr>
            <p:ph type="sldNum" sz="quarter" idx="12"/>
          </p:nvPr>
        </p:nvSpPr>
        <p:spPr/>
        <p:txBody>
          <a:bodyPr/>
          <a:lstStyle/>
          <a:p>
            <a:fld id="{330EA680-D336-4FF7-8B7A-9848BB0A1C32}" type="slidenum">
              <a:rPr lang="en-GB" smtClean="0"/>
              <a:t>9</a:t>
            </a:fld>
            <a:endParaRPr lang="en-GB"/>
          </a:p>
        </p:txBody>
      </p:sp>
    </p:spTree>
    <p:extLst>
      <p:ext uri="{BB962C8B-B14F-4D97-AF65-F5344CB8AC3E}">
        <p14:creationId xmlns:p14="http://schemas.microsoft.com/office/powerpoint/2010/main" val="421266703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7C2B9F5-4542-21C1-0EB3-CFB079A170FC}"/>
              </a:ext>
            </a:extLst>
          </p:cNvPr>
          <p:cNvSpPr txBox="1"/>
          <p:nvPr/>
        </p:nvSpPr>
        <p:spPr>
          <a:xfrm>
            <a:off x="208730" y="276393"/>
            <a:ext cx="11811429" cy="132343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4000">
                <a:solidFill>
                  <a:schemeClr val="accent1">
                    <a:lumMod val="49000"/>
                  </a:schemeClr>
                </a:solidFill>
                <a:latin typeface="Arial"/>
                <a:cs typeface="Arial"/>
              </a:rPr>
              <a:t>7.0 EVALUATION OF THE THREE TYPES OF </a:t>
            </a:r>
            <a:r>
              <a:rPr lang="en-GB" sz="4000" dirty="0">
                <a:solidFill>
                  <a:schemeClr val="accent1">
                    <a:lumMod val="49000"/>
                  </a:schemeClr>
                </a:solidFill>
                <a:latin typeface="Arial"/>
                <a:cs typeface="Arial"/>
              </a:rPr>
              <a:t>INTERVIEW </a:t>
            </a:r>
          </a:p>
        </p:txBody>
      </p:sp>
      <p:sp>
        <p:nvSpPr>
          <p:cNvPr id="3" name="TextBox 2">
            <a:extLst>
              <a:ext uri="{FF2B5EF4-FFF2-40B4-BE49-F238E27FC236}">
                <a16:creationId xmlns:a16="http://schemas.microsoft.com/office/drawing/2014/main" id="{18CD8D26-4679-F9B1-9D26-CD5FB1AF0831}"/>
              </a:ext>
            </a:extLst>
          </p:cNvPr>
          <p:cNvSpPr txBox="1"/>
          <p:nvPr/>
        </p:nvSpPr>
        <p:spPr>
          <a:xfrm>
            <a:off x="-5546283" y="1732061"/>
            <a:ext cx="6633428" cy="31324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7" name="TextBox 6">
            <a:extLst>
              <a:ext uri="{FF2B5EF4-FFF2-40B4-BE49-F238E27FC236}">
                <a16:creationId xmlns:a16="http://schemas.microsoft.com/office/drawing/2014/main" id="{C017499C-AB02-4587-1EDE-5401591347A9}"/>
              </a:ext>
            </a:extLst>
          </p:cNvPr>
          <p:cNvSpPr txBox="1"/>
          <p:nvPr/>
        </p:nvSpPr>
        <p:spPr>
          <a:xfrm>
            <a:off x="792326" y="1676783"/>
            <a:ext cx="11018862"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200">
                <a:solidFill>
                  <a:schemeClr val="accent1">
                    <a:lumMod val="76000"/>
                  </a:schemeClr>
                </a:solidFill>
                <a:latin typeface="Arial"/>
                <a:cs typeface="Arial"/>
              </a:rPr>
              <a:t>7.1 Structure Interview  </a:t>
            </a:r>
          </a:p>
        </p:txBody>
      </p:sp>
      <p:sp>
        <p:nvSpPr>
          <p:cNvPr id="8" name="TextBox 7">
            <a:extLst>
              <a:ext uri="{FF2B5EF4-FFF2-40B4-BE49-F238E27FC236}">
                <a16:creationId xmlns:a16="http://schemas.microsoft.com/office/drawing/2014/main" id="{2149FC7F-08F5-0A74-53B3-1408892FB16E}"/>
              </a:ext>
            </a:extLst>
          </p:cNvPr>
          <p:cNvSpPr txBox="1"/>
          <p:nvPr/>
        </p:nvSpPr>
        <p:spPr>
          <a:xfrm>
            <a:off x="792326" y="2247995"/>
            <a:ext cx="11018862"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Arial"/>
                <a:cs typeface="Arial"/>
              </a:rPr>
              <a:t>As for this project with need roles like Operation Manager and Data analyst, it would help to compare candidates objectively against the same criteria.</a:t>
            </a:r>
            <a:endParaRPr lang="en-US"/>
          </a:p>
          <a:p>
            <a:r>
              <a:rPr lang="en-GB">
                <a:latin typeface="Arial"/>
                <a:cs typeface="Arial"/>
              </a:rPr>
              <a:t>This type of  interview involves asking all candidates the same predetermined questions in the same order. </a:t>
            </a:r>
          </a:p>
          <a:p>
            <a:r>
              <a:rPr lang="en-GB">
                <a:latin typeface="Arial"/>
                <a:cs typeface="Arial"/>
              </a:rPr>
              <a:t>Therefore, ensures consistency and fairness during the selection process(Dessler,2020)</a:t>
            </a:r>
          </a:p>
          <a:p>
            <a:endParaRPr lang="en-GB">
              <a:latin typeface="Arial"/>
              <a:cs typeface="Arial"/>
            </a:endParaRPr>
          </a:p>
        </p:txBody>
      </p:sp>
      <p:graphicFrame>
        <p:nvGraphicFramePr>
          <p:cNvPr id="9" name="Diagram 8">
            <a:extLst>
              <a:ext uri="{FF2B5EF4-FFF2-40B4-BE49-F238E27FC236}">
                <a16:creationId xmlns:a16="http://schemas.microsoft.com/office/drawing/2014/main" id="{ECCA1058-CC01-2BA0-C57B-98A9E75E7244}"/>
              </a:ext>
            </a:extLst>
          </p:cNvPr>
          <p:cNvGraphicFramePr/>
          <p:nvPr>
            <p:extLst>
              <p:ext uri="{D42A27DB-BD31-4B8C-83A1-F6EECF244321}">
                <p14:modId xmlns:p14="http://schemas.microsoft.com/office/powerpoint/2010/main" val="450151959"/>
              </p:ext>
            </p:extLst>
          </p:nvPr>
        </p:nvGraphicFramePr>
        <p:xfrm>
          <a:off x="381002" y="3431457"/>
          <a:ext cx="11429995" cy="30185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Slide Number Placeholder 4">
            <a:extLst>
              <a:ext uri="{FF2B5EF4-FFF2-40B4-BE49-F238E27FC236}">
                <a16:creationId xmlns:a16="http://schemas.microsoft.com/office/drawing/2014/main" id="{4FD02A68-356D-1152-E6A9-F812CC7CD8DF}"/>
              </a:ext>
            </a:extLst>
          </p:cNvPr>
          <p:cNvSpPr>
            <a:spLocks noGrp="1"/>
          </p:cNvSpPr>
          <p:nvPr>
            <p:ph type="sldNum" sz="quarter" idx="12"/>
          </p:nvPr>
        </p:nvSpPr>
        <p:spPr/>
        <p:txBody>
          <a:bodyPr/>
          <a:lstStyle/>
          <a:p>
            <a:fld id="{330EA680-D336-4FF7-8B7A-9848BB0A1C32}" type="slidenum">
              <a:rPr lang="en-GB" smtClean="0"/>
              <a:t>10</a:t>
            </a:fld>
            <a:endParaRPr lang="en-GB"/>
          </a:p>
        </p:txBody>
      </p:sp>
    </p:spTree>
    <p:extLst>
      <p:ext uri="{BB962C8B-B14F-4D97-AF65-F5344CB8AC3E}">
        <p14:creationId xmlns:p14="http://schemas.microsoft.com/office/powerpoint/2010/main" val="387801788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117D454-2379-640D-77E5-439102895101}"/>
              </a:ext>
            </a:extLst>
          </p:cNvPr>
          <p:cNvSpPr txBox="1"/>
          <p:nvPr/>
        </p:nvSpPr>
        <p:spPr>
          <a:xfrm>
            <a:off x="350098" y="128983"/>
            <a:ext cx="11497942"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200">
                <a:solidFill>
                  <a:schemeClr val="accent1">
                    <a:lumMod val="49000"/>
                  </a:schemeClr>
                </a:solidFill>
                <a:latin typeface="Arial"/>
                <a:cs typeface="Arial"/>
              </a:rPr>
              <a:t>7.2 Competency–Based Interview</a:t>
            </a:r>
            <a:r>
              <a:rPr lang="en-GB" sz="3200" dirty="0">
                <a:solidFill>
                  <a:schemeClr val="accent1"/>
                </a:solidFill>
                <a:latin typeface="Arial"/>
                <a:cs typeface="Arial"/>
              </a:rPr>
              <a:t> </a:t>
            </a:r>
          </a:p>
        </p:txBody>
      </p:sp>
      <p:sp>
        <p:nvSpPr>
          <p:cNvPr id="3" name="TextBox 2">
            <a:extLst>
              <a:ext uri="{FF2B5EF4-FFF2-40B4-BE49-F238E27FC236}">
                <a16:creationId xmlns:a16="http://schemas.microsoft.com/office/drawing/2014/main" id="{B08293EF-7035-617C-4536-8A2F5569E533}"/>
              </a:ext>
            </a:extLst>
          </p:cNvPr>
          <p:cNvSpPr txBox="1"/>
          <p:nvPr/>
        </p:nvSpPr>
        <p:spPr>
          <a:xfrm>
            <a:off x="515933" y="902882"/>
            <a:ext cx="11203123"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Arial"/>
                <a:cs typeface="Arial"/>
              </a:rPr>
              <a:t>Boots need candidates who can lead digital transformation, manage change and work effectively with stakeholders. Then this type of interview assesses how candidates have displayed specific skills and behaviour in previous situations. Following the principle of past behaviours is a strong predictor of future performance(Wood and Payne,1998)</a:t>
            </a:r>
          </a:p>
        </p:txBody>
      </p:sp>
      <p:graphicFrame>
        <p:nvGraphicFramePr>
          <p:cNvPr id="4" name="Diagram 3">
            <a:extLst>
              <a:ext uri="{FF2B5EF4-FFF2-40B4-BE49-F238E27FC236}">
                <a16:creationId xmlns:a16="http://schemas.microsoft.com/office/drawing/2014/main" id="{93E0880C-115B-1943-FA57-30728C0DD427}"/>
              </a:ext>
            </a:extLst>
          </p:cNvPr>
          <p:cNvGraphicFramePr/>
          <p:nvPr>
            <p:extLst>
              <p:ext uri="{D42A27DB-BD31-4B8C-83A1-F6EECF244321}">
                <p14:modId xmlns:p14="http://schemas.microsoft.com/office/powerpoint/2010/main" val="4269406209"/>
              </p:ext>
            </p:extLst>
          </p:nvPr>
        </p:nvGraphicFramePr>
        <p:xfrm>
          <a:off x="528485" y="2509685"/>
          <a:ext cx="10840063" cy="359614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Slide Number Placeholder 5">
            <a:extLst>
              <a:ext uri="{FF2B5EF4-FFF2-40B4-BE49-F238E27FC236}">
                <a16:creationId xmlns:a16="http://schemas.microsoft.com/office/drawing/2014/main" id="{E3AC5722-7EC0-4D0E-E5A4-320F4FE7CAAD}"/>
              </a:ext>
            </a:extLst>
          </p:cNvPr>
          <p:cNvSpPr>
            <a:spLocks noGrp="1"/>
          </p:cNvSpPr>
          <p:nvPr>
            <p:ph type="sldNum" sz="quarter" idx="12"/>
          </p:nvPr>
        </p:nvSpPr>
        <p:spPr/>
        <p:txBody>
          <a:bodyPr/>
          <a:lstStyle/>
          <a:p>
            <a:fld id="{330EA680-D336-4FF7-8B7A-9848BB0A1C32}" type="slidenum">
              <a:rPr lang="en-GB" smtClean="0"/>
              <a:t>11</a:t>
            </a:fld>
            <a:endParaRPr lang="en-GB"/>
          </a:p>
        </p:txBody>
      </p:sp>
    </p:spTree>
    <p:extLst>
      <p:ext uri="{BB962C8B-B14F-4D97-AF65-F5344CB8AC3E}">
        <p14:creationId xmlns:p14="http://schemas.microsoft.com/office/powerpoint/2010/main" val="32033222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D9EF177-EDAF-C69F-E263-F64840EA35C7}"/>
              </a:ext>
            </a:extLst>
          </p:cNvPr>
          <p:cNvSpPr txBox="1"/>
          <p:nvPr/>
        </p:nvSpPr>
        <p:spPr>
          <a:xfrm>
            <a:off x="386949" y="202688"/>
            <a:ext cx="11350533"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200">
                <a:solidFill>
                  <a:schemeClr val="accent1">
                    <a:lumMod val="49000"/>
                  </a:schemeClr>
                </a:solidFill>
                <a:latin typeface="Arial"/>
                <a:cs typeface="Arial"/>
              </a:rPr>
              <a:t> 7.3 Panel Interview </a:t>
            </a:r>
          </a:p>
        </p:txBody>
      </p:sp>
      <p:sp>
        <p:nvSpPr>
          <p:cNvPr id="3" name="TextBox 2">
            <a:extLst>
              <a:ext uri="{FF2B5EF4-FFF2-40B4-BE49-F238E27FC236}">
                <a16:creationId xmlns:a16="http://schemas.microsoft.com/office/drawing/2014/main" id="{BCBFF659-E3B1-8C48-A339-DBE835037EE8}"/>
              </a:ext>
            </a:extLst>
          </p:cNvPr>
          <p:cNvSpPr txBox="1"/>
          <p:nvPr/>
        </p:nvSpPr>
        <p:spPr>
          <a:xfrm>
            <a:off x="497506" y="1068719"/>
            <a:ext cx="11166271"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Digital affects multiple departments. This type of interview allows different stakeholders to evaluates candidates in different perspectives. In another hand this kind of interview involves two or more interviewers assessing a candidates. This might include HR professional, department manager or senior leaders (Bratton and Gold,2022).</a:t>
            </a:r>
          </a:p>
        </p:txBody>
      </p:sp>
      <p:graphicFrame>
        <p:nvGraphicFramePr>
          <p:cNvPr id="912" name="Diagram 911">
            <a:extLst>
              <a:ext uri="{FF2B5EF4-FFF2-40B4-BE49-F238E27FC236}">
                <a16:creationId xmlns:a16="http://schemas.microsoft.com/office/drawing/2014/main" id="{1AD0EADB-07C4-AD3E-F463-85DB4219140B}"/>
              </a:ext>
            </a:extLst>
          </p:cNvPr>
          <p:cNvGraphicFramePr/>
          <p:nvPr>
            <p:extLst>
              <p:ext uri="{D42A27DB-BD31-4B8C-83A1-F6EECF244321}">
                <p14:modId xmlns:p14="http://schemas.microsoft.com/office/powerpoint/2010/main" val="4226986366"/>
              </p:ext>
            </p:extLst>
          </p:nvPr>
        </p:nvGraphicFramePr>
        <p:xfrm>
          <a:off x="503904" y="2460522"/>
          <a:ext cx="11159611" cy="371905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Slide Number Placeholder 4">
            <a:extLst>
              <a:ext uri="{FF2B5EF4-FFF2-40B4-BE49-F238E27FC236}">
                <a16:creationId xmlns:a16="http://schemas.microsoft.com/office/drawing/2014/main" id="{9F602359-CA5B-50AA-5C2A-A22A98AB3110}"/>
              </a:ext>
            </a:extLst>
          </p:cNvPr>
          <p:cNvSpPr>
            <a:spLocks noGrp="1"/>
          </p:cNvSpPr>
          <p:nvPr>
            <p:ph type="sldNum" sz="quarter" idx="12"/>
          </p:nvPr>
        </p:nvSpPr>
        <p:spPr/>
        <p:txBody>
          <a:bodyPr/>
          <a:lstStyle/>
          <a:p>
            <a:fld id="{330EA680-D336-4FF7-8B7A-9848BB0A1C32}" type="slidenum">
              <a:rPr lang="en-GB" smtClean="0"/>
              <a:t>12</a:t>
            </a:fld>
            <a:endParaRPr lang="en-GB"/>
          </a:p>
        </p:txBody>
      </p:sp>
    </p:spTree>
    <p:extLst>
      <p:ext uri="{BB962C8B-B14F-4D97-AF65-F5344CB8AC3E}">
        <p14:creationId xmlns:p14="http://schemas.microsoft.com/office/powerpoint/2010/main" val="225726288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person and person sitting at a table talking&#10;&#10;AI-generated content may be incorrect.">
            <a:extLst>
              <a:ext uri="{FF2B5EF4-FFF2-40B4-BE49-F238E27FC236}">
                <a16:creationId xmlns:a16="http://schemas.microsoft.com/office/drawing/2014/main" id="{050A4FBC-0C5B-9135-3BC7-0F7FC3A05F1A}"/>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356860" y="852652"/>
            <a:ext cx="11110417" cy="1907627"/>
          </a:xfrm>
          <a:prstGeom prst="rect">
            <a:avLst/>
          </a:prstGeom>
        </p:spPr>
      </p:pic>
      <p:sp>
        <p:nvSpPr>
          <p:cNvPr id="2" name="TextBox 1">
            <a:extLst>
              <a:ext uri="{FF2B5EF4-FFF2-40B4-BE49-F238E27FC236}">
                <a16:creationId xmlns:a16="http://schemas.microsoft.com/office/drawing/2014/main" id="{ACE9BAC7-D831-617F-E690-7E3074247A3B}"/>
              </a:ext>
            </a:extLst>
          </p:cNvPr>
          <p:cNvSpPr txBox="1"/>
          <p:nvPr/>
        </p:nvSpPr>
        <p:spPr>
          <a:xfrm>
            <a:off x="365797" y="255239"/>
            <a:ext cx="11461090" cy="107721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200">
                <a:solidFill>
                  <a:schemeClr val="accent1">
                    <a:lumMod val="49000"/>
                  </a:schemeClr>
                </a:solidFill>
                <a:latin typeface="Arial"/>
                <a:cs typeface="Arial"/>
              </a:rPr>
              <a:t>7.4 Strength And Limitations Of The Chosen Type Of Interview</a:t>
            </a:r>
            <a:r>
              <a:rPr lang="en-GB" sz="3200" dirty="0">
                <a:latin typeface="Arial"/>
                <a:cs typeface="Arial"/>
              </a:rPr>
              <a:t> </a:t>
            </a:r>
          </a:p>
        </p:txBody>
      </p:sp>
      <p:graphicFrame>
        <p:nvGraphicFramePr>
          <p:cNvPr id="3" name="Table 2">
            <a:extLst>
              <a:ext uri="{FF2B5EF4-FFF2-40B4-BE49-F238E27FC236}">
                <a16:creationId xmlns:a16="http://schemas.microsoft.com/office/drawing/2014/main" id="{AF7E3D2E-3D20-954A-1809-EF2F606745F5}"/>
              </a:ext>
            </a:extLst>
          </p:cNvPr>
          <p:cNvGraphicFramePr>
            <a:graphicFrameLocks noGrp="1"/>
          </p:cNvGraphicFramePr>
          <p:nvPr>
            <p:extLst>
              <p:ext uri="{D42A27DB-BD31-4B8C-83A1-F6EECF244321}">
                <p14:modId xmlns:p14="http://schemas.microsoft.com/office/powerpoint/2010/main" val="855828993"/>
              </p:ext>
            </p:extLst>
          </p:nvPr>
        </p:nvGraphicFramePr>
        <p:xfrm>
          <a:off x="867103" y="2745827"/>
          <a:ext cx="10455870" cy="3483060"/>
        </p:xfrm>
        <a:graphic>
          <a:graphicData uri="http://schemas.openxmlformats.org/drawingml/2006/table">
            <a:tbl>
              <a:tblPr firstRow="1" bandRow="1">
                <a:tableStyleId>{5C22544A-7EE6-4342-B048-85BDC9FD1C3A}</a:tableStyleId>
              </a:tblPr>
              <a:tblGrid>
                <a:gridCol w="3485290">
                  <a:extLst>
                    <a:ext uri="{9D8B030D-6E8A-4147-A177-3AD203B41FA5}">
                      <a16:colId xmlns:a16="http://schemas.microsoft.com/office/drawing/2014/main" val="3970807660"/>
                    </a:ext>
                  </a:extLst>
                </a:gridCol>
                <a:gridCol w="3485290">
                  <a:extLst>
                    <a:ext uri="{9D8B030D-6E8A-4147-A177-3AD203B41FA5}">
                      <a16:colId xmlns:a16="http://schemas.microsoft.com/office/drawing/2014/main" val="3489354891"/>
                    </a:ext>
                  </a:extLst>
                </a:gridCol>
                <a:gridCol w="3485290">
                  <a:extLst>
                    <a:ext uri="{9D8B030D-6E8A-4147-A177-3AD203B41FA5}">
                      <a16:colId xmlns:a16="http://schemas.microsoft.com/office/drawing/2014/main" val="891340880"/>
                    </a:ext>
                  </a:extLst>
                </a:gridCol>
              </a:tblGrid>
              <a:tr h="700734">
                <a:tc>
                  <a:txBody>
                    <a:bodyPr/>
                    <a:lstStyle/>
                    <a:p>
                      <a:pPr algn="ctr"/>
                      <a:r>
                        <a:rPr lang="en-GB" sz="2000" dirty="0">
                          <a:latin typeface="Arial"/>
                          <a:cs typeface="Arial"/>
                        </a:rPr>
                        <a:t>Intervie</a:t>
                      </a:r>
                      <a:r>
                        <a:rPr lang="en-GB" sz="2000">
                          <a:latin typeface="Arial"/>
                          <a:cs typeface="Arial"/>
                        </a:rPr>
                        <a:t>w type </a:t>
                      </a:r>
                    </a:p>
                  </a:txBody>
                  <a:tcPr/>
                </a:tc>
                <a:tc>
                  <a:txBody>
                    <a:bodyPr/>
                    <a:lstStyle/>
                    <a:p>
                      <a:pPr algn="ctr"/>
                      <a:r>
                        <a:rPr lang="en-GB" sz="2000">
                          <a:latin typeface="Arial"/>
                          <a:cs typeface="Arial"/>
                        </a:rPr>
                        <a:t>Strength </a:t>
                      </a:r>
                      <a:endParaRPr lang="en-GB" sz="2000" dirty="0">
                        <a:latin typeface="Arial"/>
                        <a:cs typeface="Arial"/>
                      </a:endParaRPr>
                    </a:p>
                  </a:txBody>
                  <a:tcPr>
                    <a:solidFill>
                      <a:schemeClr val="accent4">
                        <a:lumMod val="60000"/>
                        <a:lumOff val="40000"/>
                      </a:schemeClr>
                    </a:solidFill>
                  </a:tcPr>
                </a:tc>
                <a:tc>
                  <a:txBody>
                    <a:bodyPr/>
                    <a:lstStyle/>
                    <a:p>
                      <a:pPr algn="ctr"/>
                      <a:r>
                        <a:rPr lang="en-GB" sz="2000">
                          <a:latin typeface="Arial"/>
                          <a:cs typeface="Arial"/>
                        </a:rPr>
                        <a:t>Limitations </a:t>
                      </a:r>
                    </a:p>
                  </a:txBody>
                  <a:tcPr>
                    <a:solidFill>
                      <a:schemeClr val="accent5">
                        <a:lumMod val="60000"/>
                        <a:lumOff val="40000"/>
                      </a:schemeClr>
                    </a:solidFill>
                  </a:tcPr>
                </a:tc>
                <a:extLst>
                  <a:ext uri="{0D108BD9-81ED-4DB2-BD59-A6C34878D82A}">
                    <a16:rowId xmlns:a16="http://schemas.microsoft.com/office/drawing/2014/main" val="3858056783"/>
                  </a:ext>
                </a:extLst>
              </a:tr>
              <a:tr h="700734">
                <a:tc>
                  <a:txBody>
                    <a:bodyPr/>
                    <a:lstStyle/>
                    <a:p>
                      <a:r>
                        <a:rPr lang="en-GB"/>
                        <a:t>Structured </a:t>
                      </a:r>
                    </a:p>
                  </a:txBody>
                  <a:tcPr/>
                </a:tc>
                <a:tc>
                  <a:txBody>
                    <a:bodyPr/>
                    <a:lstStyle/>
                    <a:p>
                      <a:r>
                        <a:rPr lang="en-GB" dirty="0"/>
                        <a:t>Fair, reliable, obje</a:t>
                      </a:r>
                      <a:r>
                        <a:rPr lang="en-GB"/>
                        <a:t>ctive </a:t>
                      </a:r>
                    </a:p>
                  </a:txBody>
                  <a:tcPr/>
                </a:tc>
                <a:tc>
                  <a:txBody>
                    <a:bodyPr/>
                    <a:lstStyle/>
                    <a:p>
                      <a:r>
                        <a:rPr lang="en-GB" dirty="0"/>
                        <a:t>Limited </a:t>
                      </a:r>
                      <a:r>
                        <a:rPr lang="en-GB"/>
                        <a:t>flexibility </a:t>
                      </a:r>
                      <a:endParaRPr lang="en-GB" dirty="0"/>
                    </a:p>
                  </a:txBody>
                  <a:tcPr/>
                </a:tc>
                <a:extLst>
                  <a:ext uri="{0D108BD9-81ED-4DB2-BD59-A6C34878D82A}">
                    <a16:rowId xmlns:a16="http://schemas.microsoft.com/office/drawing/2014/main" val="1510162795"/>
                  </a:ext>
                </a:extLst>
              </a:tr>
              <a:tr h="721343">
                <a:tc>
                  <a:txBody>
                    <a:bodyPr/>
                    <a:lstStyle/>
                    <a:p>
                      <a:r>
                        <a:rPr lang="en-GB"/>
                        <a:t>Competency-Based </a:t>
                      </a:r>
                    </a:p>
                  </a:txBody>
                  <a:tcPr/>
                </a:tc>
                <a:tc>
                  <a:txBody>
                    <a:bodyPr/>
                    <a:lstStyle/>
                    <a:p>
                      <a:r>
                        <a:rPr lang="en-GB"/>
                        <a:t>Predicts performances, job focused </a:t>
                      </a:r>
                    </a:p>
                  </a:txBody>
                  <a:tcPr/>
                </a:tc>
                <a:tc>
                  <a:txBody>
                    <a:bodyPr/>
                    <a:lstStyle/>
                    <a:p>
                      <a:r>
                        <a:rPr lang="en-GB" dirty="0"/>
                        <a:t>Relies on past </a:t>
                      </a:r>
                      <a:r>
                        <a:rPr lang="en-GB"/>
                        <a:t>experiences </a:t>
                      </a:r>
                      <a:endParaRPr lang="en-GB" dirty="0"/>
                    </a:p>
                  </a:txBody>
                  <a:tcPr/>
                </a:tc>
                <a:extLst>
                  <a:ext uri="{0D108BD9-81ED-4DB2-BD59-A6C34878D82A}">
                    <a16:rowId xmlns:a16="http://schemas.microsoft.com/office/drawing/2014/main" val="2910260405"/>
                  </a:ext>
                </a:extLst>
              </a:tr>
              <a:tr h="1360249">
                <a:tc>
                  <a:txBody>
                    <a:bodyPr/>
                    <a:lstStyle/>
                    <a:p>
                      <a:r>
                        <a:rPr lang="en-GB"/>
                        <a:t>Panel </a:t>
                      </a:r>
                    </a:p>
                  </a:txBody>
                  <a:tcPr/>
                </a:tc>
                <a:tc>
                  <a:txBody>
                    <a:bodyPr/>
                    <a:lstStyle/>
                    <a:p>
                      <a:r>
                        <a:rPr lang="en-GB" dirty="0"/>
                        <a:t>Multiple perspectives, reduces </a:t>
                      </a:r>
                      <a:r>
                        <a:rPr lang="en-GB"/>
                        <a:t>bias </a:t>
                      </a:r>
                    </a:p>
                  </a:txBody>
                  <a:tcPr/>
                </a:tc>
                <a:tc>
                  <a:txBody>
                    <a:bodyPr/>
                    <a:lstStyle/>
                    <a:p>
                      <a:r>
                        <a:rPr lang="en-GB" dirty="0"/>
                        <a:t>Can </a:t>
                      </a:r>
                      <a:r>
                        <a:rPr lang="en-GB"/>
                        <a:t>intimidate</a:t>
                      </a:r>
                      <a:r>
                        <a:rPr lang="en-GB" dirty="0"/>
                        <a:t> candidates </a:t>
                      </a:r>
                    </a:p>
                  </a:txBody>
                  <a:tcPr/>
                </a:tc>
                <a:extLst>
                  <a:ext uri="{0D108BD9-81ED-4DB2-BD59-A6C34878D82A}">
                    <a16:rowId xmlns:a16="http://schemas.microsoft.com/office/drawing/2014/main" val="1130694021"/>
                  </a:ext>
                </a:extLst>
              </a:tr>
            </a:tbl>
          </a:graphicData>
        </a:graphic>
      </p:graphicFrame>
      <p:sp>
        <p:nvSpPr>
          <p:cNvPr id="5" name="TextBox 4">
            <a:extLst>
              <a:ext uri="{FF2B5EF4-FFF2-40B4-BE49-F238E27FC236}">
                <a16:creationId xmlns:a16="http://schemas.microsoft.com/office/drawing/2014/main" id="{3F094E6E-1DE3-2422-F92E-F9FBB42EEA69}"/>
              </a:ext>
            </a:extLst>
          </p:cNvPr>
          <p:cNvSpPr txBox="1"/>
          <p:nvPr/>
        </p:nvSpPr>
        <p:spPr>
          <a:xfrm>
            <a:off x="6098135" y="2431831"/>
            <a:ext cx="5934075" cy="317500"/>
          </a:xfrm>
          <a:prstGeom prst="rect">
            <a:avLst/>
          </a:prstGeom>
        </p:spPr>
        <p:txBody>
          <a:bodyPr>
            <a:normAutofit fontScale="92500" lnSpcReduction="20000"/>
          </a:bodyPr>
          <a:lstStyle/>
          <a:p>
            <a:r>
              <a:rPr lang="en-US"/>
              <a:t>ThePhoto by PhotoAuthor is licensed under CCYYSA.</a:t>
            </a:r>
          </a:p>
        </p:txBody>
      </p:sp>
      <p:sp>
        <p:nvSpPr>
          <p:cNvPr id="7" name="Slide Number Placeholder 6">
            <a:extLst>
              <a:ext uri="{FF2B5EF4-FFF2-40B4-BE49-F238E27FC236}">
                <a16:creationId xmlns:a16="http://schemas.microsoft.com/office/drawing/2014/main" id="{11C93799-1780-7BA4-C2B4-25333040967C}"/>
              </a:ext>
            </a:extLst>
          </p:cNvPr>
          <p:cNvSpPr>
            <a:spLocks noGrp="1"/>
          </p:cNvSpPr>
          <p:nvPr>
            <p:ph type="sldNum" sz="quarter" idx="12"/>
          </p:nvPr>
        </p:nvSpPr>
        <p:spPr/>
        <p:txBody>
          <a:bodyPr/>
          <a:lstStyle/>
          <a:p>
            <a:fld id="{330EA680-D336-4FF7-8B7A-9848BB0A1C32}" type="slidenum">
              <a:rPr lang="en-GB" smtClean="0"/>
              <a:t>13</a:t>
            </a:fld>
            <a:endParaRPr lang="en-GB"/>
          </a:p>
        </p:txBody>
      </p:sp>
    </p:spTree>
    <p:extLst>
      <p:ext uri="{BB962C8B-B14F-4D97-AF65-F5344CB8AC3E}">
        <p14:creationId xmlns:p14="http://schemas.microsoft.com/office/powerpoint/2010/main" val="212231491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27D2A02-3F64-2A16-B5BD-94661CA0EC77}"/>
              </a:ext>
            </a:extLst>
          </p:cNvPr>
          <p:cNvSpPr txBox="1"/>
          <p:nvPr/>
        </p:nvSpPr>
        <p:spPr>
          <a:xfrm>
            <a:off x="410664" y="405211"/>
            <a:ext cx="11110992" cy="132343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4000">
                <a:solidFill>
                  <a:schemeClr val="accent1">
                    <a:lumMod val="49000"/>
                  </a:schemeClr>
                </a:solidFill>
                <a:latin typeface="Arial"/>
                <a:cs typeface="Arial"/>
              </a:rPr>
              <a:t>8. COMPARISON OF FACE-TO-FACE AND VIRTUAL INTERVIEW </a:t>
            </a:r>
          </a:p>
        </p:txBody>
      </p:sp>
      <p:graphicFrame>
        <p:nvGraphicFramePr>
          <p:cNvPr id="3" name="Table 2">
            <a:extLst>
              <a:ext uri="{FF2B5EF4-FFF2-40B4-BE49-F238E27FC236}">
                <a16:creationId xmlns:a16="http://schemas.microsoft.com/office/drawing/2014/main" id="{4221FBED-EB5B-B0A2-9B9B-F4501A2DC958}"/>
              </a:ext>
            </a:extLst>
          </p:cNvPr>
          <p:cNvGraphicFramePr>
            <a:graphicFrameLocks noGrp="1"/>
          </p:cNvGraphicFramePr>
          <p:nvPr>
            <p:extLst>
              <p:ext uri="{D42A27DB-BD31-4B8C-83A1-F6EECF244321}">
                <p14:modId xmlns:p14="http://schemas.microsoft.com/office/powerpoint/2010/main" val="3560627702"/>
              </p:ext>
            </p:extLst>
          </p:nvPr>
        </p:nvGraphicFramePr>
        <p:xfrm>
          <a:off x="13137" y="1631107"/>
          <a:ext cx="12189768" cy="5278230"/>
        </p:xfrm>
        <a:graphic>
          <a:graphicData uri="http://schemas.openxmlformats.org/drawingml/2006/table">
            <a:tbl>
              <a:tblPr firstRow="1" bandRow="1">
                <a:tableStyleId>{5C22544A-7EE6-4342-B048-85BDC9FD1C3A}</a:tableStyleId>
              </a:tblPr>
              <a:tblGrid>
                <a:gridCol w="1523721">
                  <a:extLst>
                    <a:ext uri="{9D8B030D-6E8A-4147-A177-3AD203B41FA5}">
                      <a16:colId xmlns:a16="http://schemas.microsoft.com/office/drawing/2014/main" val="250473175"/>
                    </a:ext>
                  </a:extLst>
                </a:gridCol>
                <a:gridCol w="1523721">
                  <a:extLst>
                    <a:ext uri="{9D8B030D-6E8A-4147-A177-3AD203B41FA5}">
                      <a16:colId xmlns:a16="http://schemas.microsoft.com/office/drawing/2014/main" val="960758522"/>
                    </a:ext>
                  </a:extLst>
                </a:gridCol>
                <a:gridCol w="1523721">
                  <a:extLst>
                    <a:ext uri="{9D8B030D-6E8A-4147-A177-3AD203B41FA5}">
                      <a16:colId xmlns:a16="http://schemas.microsoft.com/office/drawing/2014/main" val="1131525769"/>
                    </a:ext>
                  </a:extLst>
                </a:gridCol>
                <a:gridCol w="1523721">
                  <a:extLst>
                    <a:ext uri="{9D8B030D-6E8A-4147-A177-3AD203B41FA5}">
                      <a16:colId xmlns:a16="http://schemas.microsoft.com/office/drawing/2014/main" val="3533120892"/>
                    </a:ext>
                  </a:extLst>
                </a:gridCol>
                <a:gridCol w="1523721">
                  <a:extLst>
                    <a:ext uri="{9D8B030D-6E8A-4147-A177-3AD203B41FA5}">
                      <a16:colId xmlns:a16="http://schemas.microsoft.com/office/drawing/2014/main" val="3013108311"/>
                    </a:ext>
                  </a:extLst>
                </a:gridCol>
                <a:gridCol w="1523721">
                  <a:extLst>
                    <a:ext uri="{9D8B030D-6E8A-4147-A177-3AD203B41FA5}">
                      <a16:colId xmlns:a16="http://schemas.microsoft.com/office/drawing/2014/main" val="1670988382"/>
                    </a:ext>
                  </a:extLst>
                </a:gridCol>
                <a:gridCol w="1523721">
                  <a:extLst>
                    <a:ext uri="{9D8B030D-6E8A-4147-A177-3AD203B41FA5}">
                      <a16:colId xmlns:a16="http://schemas.microsoft.com/office/drawing/2014/main" val="1417773373"/>
                    </a:ext>
                  </a:extLst>
                </a:gridCol>
                <a:gridCol w="1523721">
                  <a:extLst>
                    <a:ext uri="{9D8B030D-6E8A-4147-A177-3AD203B41FA5}">
                      <a16:colId xmlns:a16="http://schemas.microsoft.com/office/drawing/2014/main" val="2124973798"/>
                    </a:ext>
                  </a:extLst>
                </a:gridCol>
              </a:tblGrid>
              <a:tr h="1254870">
                <a:tc>
                  <a:txBody>
                    <a:bodyPr/>
                    <a:lstStyle/>
                    <a:p>
                      <a:r>
                        <a:rPr lang="en-GB">
                          <a:latin typeface="Arial"/>
                          <a:cs typeface="Arial"/>
                        </a:rPr>
                        <a:t>Criteria </a:t>
                      </a:r>
                    </a:p>
                  </a:txBody>
                  <a:tcPr/>
                </a:tc>
                <a:tc>
                  <a:txBody>
                    <a:bodyPr/>
                    <a:lstStyle/>
                    <a:p>
                      <a:r>
                        <a:rPr lang="en-GB" sz="1400">
                          <a:solidFill>
                            <a:schemeClr val="bg2">
                              <a:lumMod val="10000"/>
                            </a:schemeClr>
                          </a:solidFill>
                          <a:latin typeface="Arial"/>
                          <a:cs typeface="Arial"/>
                        </a:rPr>
                        <a:t>LOCATION </a:t>
                      </a:r>
                      <a:endParaRPr lang="en-GB" sz="1400" dirty="0">
                        <a:solidFill>
                          <a:schemeClr val="bg2">
                            <a:lumMod val="10000"/>
                          </a:schemeClr>
                        </a:solidFill>
                        <a:latin typeface="Arial"/>
                        <a:cs typeface="Arial"/>
                      </a:endParaRPr>
                    </a:p>
                  </a:txBody>
                  <a:tcPr>
                    <a:solidFill>
                      <a:schemeClr val="bg1">
                        <a:lumMod val="85000"/>
                      </a:schemeClr>
                    </a:solidFill>
                  </a:tcPr>
                </a:tc>
                <a:tc>
                  <a:txBody>
                    <a:bodyPr/>
                    <a:lstStyle/>
                    <a:p>
                      <a:r>
                        <a:rPr lang="en-GB" sz="1400">
                          <a:solidFill>
                            <a:schemeClr val="bg2">
                              <a:lumMod val="10000"/>
                            </a:schemeClr>
                          </a:solidFill>
                          <a:latin typeface="Arial"/>
                          <a:cs typeface="Arial"/>
                        </a:rPr>
                        <a:t>COST </a:t>
                      </a:r>
                      <a:endParaRPr lang="en-GB" sz="1400" dirty="0">
                        <a:solidFill>
                          <a:schemeClr val="bg2">
                            <a:lumMod val="10000"/>
                          </a:schemeClr>
                        </a:solidFill>
                        <a:latin typeface="Arial"/>
                        <a:cs typeface="Arial"/>
                      </a:endParaRPr>
                    </a:p>
                  </a:txBody>
                  <a:tcPr>
                    <a:solidFill>
                      <a:schemeClr val="bg1">
                        <a:lumMod val="85000"/>
                      </a:schemeClr>
                    </a:solidFill>
                  </a:tcPr>
                </a:tc>
                <a:tc>
                  <a:txBody>
                    <a:bodyPr/>
                    <a:lstStyle/>
                    <a:p>
                      <a:r>
                        <a:rPr lang="en-GB" sz="1400" dirty="0">
                          <a:solidFill>
                            <a:schemeClr val="bg2">
                              <a:lumMod val="10000"/>
                            </a:schemeClr>
                          </a:solidFill>
                          <a:latin typeface="Arial"/>
                          <a:cs typeface="Arial"/>
                        </a:rPr>
                        <a:t>CANDIDAT</a:t>
                      </a:r>
                      <a:r>
                        <a:rPr lang="en-GB" sz="1400">
                          <a:solidFill>
                            <a:schemeClr val="bg2">
                              <a:lumMod val="10000"/>
                            </a:schemeClr>
                          </a:solidFill>
                          <a:latin typeface="Arial"/>
                          <a:cs typeface="Arial"/>
                        </a:rPr>
                        <a:t>E REACH </a:t>
                      </a:r>
                      <a:endParaRPr lang="en-GB" sz="1400" dirty="0">
                        <a:solidFill>
                          <a:schemeClr val="bg2">
                            <a:lumMod val="10000"/>
                          </a:schemeClr>
                        </a:solidFill>
                        <a:latin typeface="Arial"/>
                        <a:cs typeface="Arial"/>
                      </a:endParaRPr>
                    </a:p>
                  </a:txBody>
                  <a:tcPr>
                    <a:solidFill>
                      <a:schemeClr val="bg1">
                        <a:lumMod val="85000"/>
                      </a:schemeClr>
                    </a:solidFill>
                  </a:tcPr>
                </a:tc>
                <a:tc>
                  <a:txBody>
                    <a:bodyPr/>
                    <a:lstStyle/>
                    <a:p>
                      <a:r>
                        <a:rPr lang="en-GB" sz="1400">
                          <a:solidFill>
                            <a:schemeClr val="bg2">
                              <a:lumMod val="10000"/>
                            </a:schemeClr>
                          </a:solidFill>
                          <a:latin typeface="Arial"/>
                          <a:cs typeface="Arial"/>
                        </a:rPr>
                        <a:t>COMMUNICATION</a:t>
                      </a:r>
                      <a:endParaRPr lang="en-GB" sz="1400" dirty="0">
                        <a:solidFill>
                          <a:schemeClr val="bg2">
                            <a:lumMod val="10000"/>
                          </a:schemeClr>
                        </a:solidFill>
                        <a:latin typeface="Arial"/>
                        <a:cs typeface="Arial"/>
                      </a:endParaRPr>
                    </a:p>
                  </a:txBody>
                  <a:tcPr>
                    <a:solidFill>
                      <a:schemeClr val="bg1">
                        <a:lumMod val="85000"/>
                      </a:schemeClr>
                    </a:solidFill>
                  </a:tcPr>
                </a:tc>
                <a:tc>
                  <a:txBody>
                    <a:bodyPr/>
                    <a:lstStyle/>
                    <a:p>
                      <a:r>
                        <a:rPr lang="en-GB" sz="1400">
                          <a:solidFill>
                            <a:schemeClr val="bg2">
                              <a:lumMod val="10000"/>
                            </a:schemeClr>
                          </a:solidFill>
                          <a:latin typeface="Arial"/>
                          <a:cs typeface="Arial"/>
                        </a:rPr>
                        <a:t>FLEXIBILITY</a:t>
                      </a:r>
                      <a:endParaRPr lang="en-GB" sz="1400" dirty="0">
                        <a:solidFill>
                          <a:schemeClr val="bg2">
                            <a:lumMod val="10000"/>
                          </a:schemeClr>
                        </a:solidFill>
                        <a:latin typeface="Arial"/>
                        <a:cs typeface="Arial"/>
                      </a:endParaRPr>
                    </a:p>
                  </a:txBody>
                  <a:tcPr>
                    <a:solidFill>
                      <a:schemeClr val="bg1">
                        <a:lumMod val="85000"/>
                      </a:schemeClr>
                    </a:solidFill>
                  </a:tcPr>
                </a:tc>
                <a:tc>
                  <a:txBody>
                    <a:bodyPr/>
                    <a:lstStyle/>
                    <a:p>
                      <a:r>
                        <a:rPr lang="en-GB" sz="1400">
                          <a:solidFill>
                            <a:schemeClr val="bg2">
                              <a:lumMod val="10000"/>
                            </a:schemeClr>
                          </a:solidFill>
                          <a:latin typeface="Arial"/>
                          <a:cs typeface="Arial"/>
                        </a:rPr>
                        <a:t>TECHNOLOGY DEPENDANCE </a:t>
                      </a:r>
                      <a:endParaRPr lang="en-GB" sz="1400" dirty="0">
                        <a:solidFill>
                          <a:schemeClr val="bg2">
                            <a:lumMod val="10000"/>
                          </a:schemeClr>
                        </a:solidFill>
                        <a:latin typeface="Arial"/>
                        <a:cs typeface="Arial"/>
                      </a:endParaRPr>
                    </a:p>
                  </a:txBody>
                  <a:tcPr>
                    <a:solidFill>
                      <a:schemeClr val="bg1">
                        <a:lumMod val="85000"/>
                      </a:schemeClr>
                    </a:solidFill>
                  </a:tcPr>
                </a:tc>
                <a:tc>
                  <a:txBody>
                    <a:bodyPr/>
                    <a:lstStyle/>
                    <a:p>
                      <a:r>
                        <a:rPr lang="en-GB" sz="1400">
                          <a:solidFill>
                            <a:schemeClr val="bg2">
                              <a:lumMod val="10000"/>
                            </a:schemeClr>
                          </a:solidFill>
                          <a:latin typeface="Arial"/>
                          <a:cs typeface="Arial"/>
                        </a:rPr>
                        <a:t>CANDIDATE EXPERIENCE </a:t>
                      </a:r>
                      <a:endParaRPr lang="en-GB" sz="1400" dirty="0">
                        <a:solidFill>
                          <a:schemeClr val="bg2">
                            <a:lumMod val="10000"/>
                          </a:schemeClr>
                        </a:solidFill>
                        <a:latin typeface="Arial"/>
                        <a:cs typeface="Arial"/>
                      </a:endParaRPr>
                    </a:p>
                  </a:txBody>
                  <a:tcPr>
                    <a:solidFill>
                      <a:schemeClr val="bg1">
                        <a:lumMod val="85000"/>
                      </a:schemeClr>
                    </a:solidFill>
                  </a:tcPr>
                </a:tc>
                <a:extLst>
                  <a:ext uri="{0D108BD9-81ED-4DB2-BD59-A6C34878D82A}">
                    <a16:rowId xmlns:a16="http://schemas.microsoft.com/office/drawing/2014/main" val="3688224203"/>
                  </a:ext>
                </a:extLst>
              </a:tr>
              <a:tr h="1971933">
                <a:tc>
                  <a:txBody>
                    <a:bodyPr/>
                    <a:lstStyle/>
                    <a:p>
                      <a:r>
                        <a:rPr lang="en-GB">
                          <a:solidFill>
                            <a:schemeClr val="bg1"/>
                          </a:solidFill>
                          <a:latin typeface="Arial"/>
                          <a:ea typeface="Calibri"/>
                          <a:cs typeface="Arial"/>
                        </a:rPr>
                        <a:t>Face-to-face interview </a:t>
                      </a:r>
                    </a:p>
                  </a:txBody>
                  <a:tcPr>
                    <a:solidFill>
                      <a:schemeClr val="accent1"/>
                    </a:solidFill>
                  </a:tcPr>
                </a:tc>
                <a:tc>
                  <a:txBody>
                    <a:bodyPr/>
                    <a:lstStyle/>
                    <a:p>
                      <a:r>
                        <a:rPr lang="en-GB" dirty="0">
                          <a:latin typeface="Arial"/>
                          <a:cs typeface="Arial"/>
                        </a:rPr>
                        <a:t>Arrange in compa</a:t>
                      </a:r>
                      <a:r>
                        <a:rPr lang="en-GB">
                          <a:latin typeface="Arial"/>
                          <a:cs typeface="Arial"/>
                        </a:rPr>
                        <a:t>ny site in person </a:t>
                      </a:r>
                      <a:endParaRPr lang="en-GB" dirty="0">
                        <a:latin typeface="Arial"/>
                        <a:cs typeface="Arial"/>
                      </a:endParaRPr>
                    </a:p>
                  </a:txBody>
                  <a:tcPr>
                    <a:solidFill>
                      <a:schemeClr val="bg1">
                        <a:lumMod val="85000"/>
                      </a:schemeClr>
                    </a:solidFill>
                  </a:tcPr>
                </a:tc>
                <a:tc>
                  <a:txBody>
                    <a:bodyPr/>
                    <a:lstStyle/>
                    <a:p>
                      <a:r>
                        <a:rPr lang="en-GB" dirty="0">
                          <a:latin typeface="Arial"/>
                          <a:cs typeface="Arial"/>
                        </a:rPr>
                        <a:t>Higher cost due to travel and </a:t>
                      </a:r>
                      <a:r>
                        <a:rPr lang="en-GB">
                          <a:latin typeface="Arial"/>
                          <a:cs typeface="Arial"/>
                        </a:rPr>
                        <a:t>venue requirements </a:t>
                      </a:r>
                    </a:p>
                  </a:txBody>
                  <a:tcPr/>
                </a:tc>
                <a:tc>
                  <a:txBody>
                    <a:bodyPr/>
                    <a:lstStyle/>
                    <a:p>
                      <a:r>
                        <a:rPr lang="en-GB">
                          <a:latin typeface="Arial"/>
                          <a:cs typeface="Arial"/>
                        </a:rPr>
                        <a:t>Typically attracts local or regional candidates </a:t>
                      </a:r>
                      <a:endParaRPr lang="en-GB" dirty="0">
                        <a:latin typeface="Arial"/>
                        <a:cs typeface="Arial"/>
                      </a:endParaRPr>
                    </a:p>
                  </a:txBody>
                  <a:tcPr/>
                </a:tc>
                <a:tc>
                  <a:txBody>
                    <a:bodyPr/>
                    <a:lstStyle/>
                    <a:p>
                      <a:r>
                        <a:rPr lang="en-GB" dirty="0">
                          <a:latin typeface="Arial"/>
                          <a:cs typeface="Arial"/>
                        </a:rPr>
                        <a:t>Allows assessment verbal and non-verbal including body </a:t>
                      </a:r>
                      <a:r>
                        <a:rPr lang="en-GB">
                          <a:latin typeface="Arial"/>
                          <a:cs typeface="Arial"/>
                        </a:rPr>
                        <a:t>language </a:t>
                      </a:r>
                      <a:endParaRPr lang="en-GB" dirty="0">
                        <a:latin typeface="Arial"/>
                        <a:cs typeface="Arial"/>
                      </a:endParaRPr>
                    </a:p>
                  </a:txBody>
                  <a:tcPr/>
                </a:tc>
                <a:tc>
                  <a:txBody>
                    <a:bodyPr/>
                    <a:lstStyle/>
                    <a:p>
                      <a:r>
                        <a:rPr lang="en-GB" dirty="0">
                          <a:latin typeface="Arial"/>
                          <a:cs typeface="Arial"/>
                        </a:rPr>
                        <a:t>Less flexibilities due to scheduling and travel </a:t>
                      </a:r>
                      <a:r>
                        <a:rPr lang="en-GB">
                          <a:latin typeface="Arial"/>
                          <a:cs typeface="Arial"/>
                        </a:rPr>
                        <a:t>arrangement</a:t>
                      </a:r>
                      <a:r>
                        <a:rPr lang="en-GB" dirty="0">
                          <a:latin typeface="Arial"/>
                          <a:cs typeface="Arial"/>
                        </a:rPr>
                        <a:t> </a:t>
                      </a:r>
                    </a:p>
                  </a:txBody>
                  <a:tcPr/>
                </a:tc>
                <a:tc>
                  <a:txBody>
                    <a:bodyPr/>
                    <a:lstStyle/>
                    <a:p>
                      <a:r>
                        <a:rPr lang="en-GB" dirty="0">
                          <a:latin typeface="Arial"/>
                          <a:cs typeface="Arial"/>
                        </a:rPr>
                        <a:t>Minimal reliance on </a:t>
                      </a:r>
                      <a:r>
                        <a:rPr lang="en-GB">
                          <a:latin typeface="Arial"/>
                          <a:cs typeface="Arial"/>
                        </a:rPr>
                        <a:t>technology </a:t>
                      </a:r>
                      <a:endParaRPr lang="en-GB" dirty="0">
                        <a:latin typeface="Arial"/>
                        <a:cs typeface="Arial"/>
                      </a:endParaRPr>
                    </a:p>
                  </a:txBody>
                  <a:tcPr/>
                </a:tc>
                <a:tc>
                  <a:txBody>
                    <a:bodyPr/>
                    <a:lstStyle/>
                    <a:p>
                      <a:r>
                        <a:rPr lang="en-GB" dirty="0">
                          <a:latin typeface="Arial"/>
                          <a:cs typeface="Arial"/>
                        </a:rPr>
                        <a:t>Often perceived as more personal and </a:t>
                      </a:r>
                      <a:r>
                        <a:rPr lang="en-GB">
                          <a:latin typeface="Arial"/>
                          <a:cs typeface="Arial"/>
                        </a:rPr>
                        <a:t>engaging</a:t>
                      </a:r>
                      <a:r>
                        <a:rPr lang="en-GB" dirty="0">
                          <a:latin typeface="Arial"/>
                          <a:cs typeface="Arial"/>
                        </a:rPr>
                        <a:t> </a:t>
                      </a:r>
                    </a:p>
                  </a:txBody>
                  <a:tcPr/>
                </a:tc>
                <a:extLst>
                  <a:ext uri="{0D108BD9-81ED-4DB2-BD59-A6C34878D82A}">
                    <a16:rowId xmlns:a16="http://schemas.microsoft.com/office/drawing/2014/main" val="3525974087"/>
                  </a:ext>
                </a:extLst>
              </a:tr>
              <a:tr h="1971933">
                <a:tc>
                  <a:txBody>
                    <a:bodyPr/>
                    <a:lstStyle/>
                    <a:p>
                      <a:r>
                        <a:rPr lang="en-GB" dirty="0">
                          <a:solidFill>
                            <a:schemeClr val="bg1"/>
                          </a:solidFill>
                          <a:latin typeface="Arial"/>
                          <a:cs typeface="Arial"/>
                        </a:rPr>
                        <a:t>Virtual </a:t>
                      </a:r>
                      <a:r>
                        <a:rPr lang="en-GB">
                          <a:solidFill>
                            <a:schemeClr val="bg1"/>
                          </a:solidFill>
                          <a:latin typeface="Arial"/>
                          <a:cs typeface="Arial"/>
                        </a:rPr>
                        <a:t>interview </a:t>
                      </a:r>
                    </a:p>
                  </a:txBody>
                  <a:tcPr>
                    <a:solidFill>
                      <a:schemeClr val="accent1"/>
                    </a:solidFill>
                  </a:tcPr>
                </a:tc>
                <a:tc>
                  <a:txBody>
                    <a:bodyPr/>
                    <a:lstStyle/>
                    <a:p>
                      <a:r>
                        <a:rPr lang="en-GB" dirty="0">
                          <a:latin typeface="Arial"/>
                          <a:cs typeface="Arial"/>
                        </a:rPr>
                        <a:t>Arrange in remotely using video </a:t>
                      </a:r>
                      <a:r>
                        <a:rPr lang="en-GB">
                          <a:latin typeface="Arial"/>
                          <a:cs typeface="Arial"/>
                        </a:rPr>
                        <a:t>conference</a:t>
                      </a:r>
                      <a:r>
                        <a:rPr lang="en-GB" dirty="0">
                          <a:latin typeface="Arial"/>
                          <a:cs typeface="Arial"/>
                        </a:rPr>
                        <a:t>  platforms </a:t>
                      </a:r>
                    </a:p>
                  </a:txBody>
                  <a:tcPr/>
                </a:tc>
                <a:tc>
                  <a:txBody>
                    <a:bodyPr/>
                    <a:lstStyle/>
                    <a:p>
                      <a:r>
                        <a:rPr lang="en-GB" dirty="0">
                          <a:latin typeface="Arial"/>
                          <a:cs typeface="Arial"/>
                        </a:rPr>
                        <a:t>Lower cost as travel physical facilities are not required </a:t>
                      </a:r>
                    </a:p>
                  </a:txBody>
                  <a:tcPr/>
                </a:tc>
                <a:tc>
                  <a:txBody>
                    <a:bodyPr/>
                    <a:lstStyle/>
                    <a:p>
                      <a:r>
                        <a:rPr lang="en-GB">
                          <a:latin typeface="Arial"/>
                          <a:cs typeface="Arial"/>
                        </a:rPr>
                        <a:t>Enables assess to a wider national and international talented candidates</a:t>
                      </a:r>
                      <a:endParaRPr lang="en-GB" dirty="0">
                        <a:latin typeface="Arial"/>
                        <a:cs typeface="Arial"/>
                      </a:endParaRPr>
                    </a:p>
                  </a:txBody>
                  <a:tcPr/>
                </a:tc>
                <a:tc>
                  <a:txBody>
                    <a:bodyPr/>
                    <a:lstStyle/>
                    <a:p>
                      <a:r>
                        <a:rPr lang="en-GB" dirty="0">
                          <a:latin typeface="Arial"/>
                          <a:cs typeface="Arial"/>
                        </a:rPr>
                        <a:t>Non-verbal signs may be more difficult to </a:t>
                      </a:r>
                      <a:r>
                        <a:rPr lang="en-GB">
                          <a:latin typeface="Arial"/>
                          <a:cs typeface="Arial"/>
                        </a:rPr>
                        <a:t>observe </a:t>
                      </a:r>
                      <a:endParaRPr lang="en-GB" dirty="0">
                        <a:latin typeface="Arial"/>
                        <a:cs typeface="Arial"/>
                      </a:endParaRPr>
                    </a:p>
                  </a:txBody>
                  <a:tcPr/>
                </a:tc>
                <a:tc>
                  <a:txBody>
                    <a:bodyPr/>
                    <a:lstStyle/>
                    <a:p>
                      <a:r>
                        <a:rPr lang="en-GB">
                          <a:latin typeface="Arial"/>
                          <a:cs typeface="Arial"/>
                        </a:rPr>
                        <a:t>More flexible and convenient  for candidate and interviewer </a:t>
                      </a:r>
                      <a:endParaRPr lang="en-GB" dirty="0">
                        <a:latin typeface="Arial"/>
                        <a:cs typeface="Arial"/>
                      </a:endParaRPr>
                    </a:p>
                  </a:txBody>
                  <a:tcPr/>
                </a:tc>
                <a:tc>
                  <a:txBody>
                    <a:bodyPr/>
                    <a:lstStyle/>
                    <a:p>
                      <a:r>
                        <a:rPr lang="en-GB" dirty="0">
                          <a:latin typeface="Arial"/>
                          <a:cs typeface="Arial"/>
                        </a:rPr>
                        <a:t>Dependent on internet </a:t>
                      </a:r>
                      <a:r>
                        <a:rPr lang="en-GB">
                          <a:latin typeface="Arial"/>
                          <a:cs typeface="Arial"/>
                        </a:rPr>
                        <a:t>connection and technical equipment </a:t>
                      </a:r>
                    </a:p>
                  </a:txBody>
                  <a:tcPr/>
                </a:tc>
                <a:tc>
                  <a:txBody>
                    <a:bodyPr/>
                    <a:lstStyle/>
                    <a:p>
                      <a:r>
                        <a:rPr lang="en-GB">
                          <a:latin typeface="Arial"/>
                          <a:cs typeface="Arial"/>
                        </a:rPr>
                        <a:t>Can be less personal </a:t>
                      </a:r>
                    </a:p>
                  </a:txBody>
                  <a:tcPr/>
                </a:tc>
                <a:extLst>
                  <a:ext uri="{0D108BD9-81ED-4DB2-BD59-A6C34878D82A}">
                    <a16:rowId xmlns:a16="http://schemas.microsoft.com/office/drawing/2014/main" val="2015781652"/>
                  </a:ext>
                </a:extLst>
              </a:tr>
            </a:tbl>
          </a:graphicData>
        </a:graphic>
      </p:graphicFrame>
      <p:sp>
        <p:nvSpPr>
          <p:cNvPr id="5" name="Slide Number Placeholder 4">
            <a:extLst>
              <a:ext uri="{FF2B5EF4-FFF2-40B4-BE49-F238E27FC236}">
                <a16:creationId xmlns:a16="http://schemas.microsoft.com/office/drawing/2014/main" id="{D9E39038-8922-825D-1933-1533DF1600F3}"/>
              </a:ext>
            </a:extLst>
          </p:cNvPr>
          <p:cNvSpPr>
            <a:spLocks noGrp="1"/>
          </p:cNvSpPr>
          <p:nvPr>
            <p:ph type="sldNum" sz="quarter" idx="12"/>
          </p:nvPr>
        </p:nvSpPr>
        <p:spPr/>
        <p:txBody>
          <a:bodyPr/>
          <a:lstStyle/>
          <a:p>
            <a:fld id="{330EA680-D336-4FF7-8B7A-9848BB0A1C32}" type="slidenum">
              <a:rPr lang="en-GB" smtClean="0"/>
              <a:t>14</a:t>
            </a:fld>
            <a:endParaRPr lang="en-GB"/>
          </a:p>
        </p:txBody>
      </p:sp>
    </p:spTree>
    <p:extLst>
      <p:ext uri="{BB962C8B-B14F-4D97-AF65-F5344CB8AC3E}">
        <p14:creationId xmlns:p14="http://schemas.microsoft.com/office/powerpoint/2010/main" val="268017848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4" name="Picture 83" descr="A group of small bottles of cream and other small containers of cream&#10;&#10;AI-generated content may be incorrect.">
            <a:extLst>
              <a:ext uri="{FF2B5EF4-FFF2-40B4-BE49-F238E27FC236}">
                <a16:creationId xmlns:a16="http://schemas.microsoft.com/office/drawing/2014/main" id="{411EBDF8-0706-4096-8561-5739E7473716}"/>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8825" y="2581206"/>
            <a:ext cx="12209649" cy="4276557"/>
          </a:xfrm>
          <a:prstGeom prst="rect">
            <a:avLst/>
          </a:prstGeom>
        </p:spPr>
      </p:pic>
      <p:sp>
        <p:nvSpPr>
          <p:cNvPr id="2" name="TextBox 1">
            <a:extLst>
              <a:ext uri="{FF2B5EF4-FFF2-40B4-BE49-F238E27FC236}">
                <a16:creationId xmlns:a16="http://schemas.microsoft.com/office/drawing/2014/main" id="{2D68717B-82E5-7EFC-5361-0ACD1EF2D092}"/>
              </a:ext>
            </a:extLst>
          </p:cNvPr>
          <p:cNvSpPr txBox="1"/>
          <p:nvPr/>
        </p:nvSpPr>
        <p:spPr>
          <a:xfrm>
            <a:off x="313245" y="165835"/>
            <a:ext cx="11461090"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200">
                <a:solidFill>
                  <a:schemeClr val="accent1">
                    <a:lumMod val="49000"/>
                  </a:schemeClr>
                </a:solidFill>
                <a:latin typeface="Arial"/>
                <a:cs typeface="Arial"/>
              </a:rPr>
              <a:t>9. CONCLUSION AND RECOMMENDATIONS </a:t>
            </a:r>
            <a:r>
              <a:rPr lang="en-GB" sz="3200" dirty="0">
                <a:solidFill>
                  <a:schemeClr val="accent1">
                    <a:lumMod val="49000"/>
                  </a:schemeClr>
                </a:solidFill>
                <a:latin typeface="Arial"/>
                <a:cs typeface="Arial"/>
              </a:rPr>
              <a:t> </a:t>
            </a:r>
          </a:p>
        </p:txBody>
      </p:sp>
      <p:sp>
        <p:nvSpPr>
          <p:cNvPr id="3" name="TextBox 2">
            <a:extLst>
              <a:ext uri="{FF2B5EF4-FFF2-40B4-BE49-F238E27FC236}">
                <a16:creationId xmlns:a16="http://schemas.microsoft.com/office/drawing/2014/main" id="{10200569-57B5-1A00-33B2-2528BE4EC0B8}"/>
              </a:ext>
            </a:extLst>
          </p:cNvPr>
          <p:cNvSpPr txBox="1"/>
          <p:nvPr/>
        </p:nvSpPr>
        <p:spPr>
          <a:xfrm>
            <a:off x="294818" y="829178"/>
            <a:ext cx="11534795"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Boots is undertaking a digital transformation through the introduction of an IA skincare and beauty application design to deliver personalise recommendations and facilities appointment bookings. The success of this initiative depends on recruiting appropriates  employees. Moreover, a structure recruitment and selection process, supported by effective interview methods and questioning techniques to appoint the correct candidates who can successfully contribute digital transformation. Assure the success of AI application customer service </a:t>
            </a:r>
            <a:r>
              <a:rPr lang="en-GB"/>
              <a:t>platform</a:t>
            </a:r>
            <a:r>
              <a:rPr lang="en-GB" dirty="0"/>
              <a:t> and support long-term  organisational growth(Armstrong and Taylor,2023;CIPD,2024)</a:t>
            </a:r>
          </a:p>
        </p:txBody>
      </p:sp>
      <p:sp>
        <p:nvSpPr>
          <p:cNvPr id="83" name="TextBox 82">
            <a:extLst>
              <a:ext uri="{FF2B5EF4-FFF2-40B4-BE49-F238E27FC236}">
                <a16:creationId xmlns:a16="http://schemas.microsoft.com/office/drawing/2014/main" id="{B227279B-927B-EFBF-9B78-F9F4D43E0497}"/>
              </a:ext>
            </a:extLst>
          </p:cNvPr>
          <p:cNvSpPr txBox="1"/>
          <p:nvPr/>
        </p:nvSpPr>
        <p:spPr>
          <a:xfrm>
            <a:off x="300879" y="3267979"/>
            <a:ext cx="11289137" cy="240065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2400" dirty="0">
                <a:solidFill>
                  <a:schemeClr val="accent1">
                    <a:lumMod val="49000"/>
                  </a:schemeClr>
                </a:solidFill>
                <a:latin typeface="Arial"/>
                <a:cs typeface="Arial"/>
              </a:rPr>
              <a:t>Key </a:t>
            </a:r>
            <a:r>
              <a:rPr lang="en-GB" sz="2400">
                <a:solidFill>
                  <a:schemeClr val="accent1">
                    <a:lumMod val="49000"/>
                  </a:schemeClr>
                </a:solidFill>
                <a:latin typeface="Arial"/>
                <a:cs typeface="Arial"/>
              </a:rPr>
              <a:t>recommendations </a:t>
            </a:r>
            <a:endParaRPr lang="en-US"/>
          </a:p>
          <a:p>
            <a:pPr marL="285750" indent="-285750" algn="ctr">
              <a:buFont typeface="Arial"/>
              <a:buChar char="•"/>
            </a:pPr>
            <a:r>
              <a:rPr lang="en-GB" dirty="0">
                <a:solidFill>
                  <a:schemeClr val="tx1">
                    <a:lumMod val="95000"/>
                    <a:lumOff val="5000"/>
                  </a:schemeClr>
                </a:solidFill>
                <a:latin typeface="Arial"/>
                <a:cs typeface="Arial"/>
              </a:rPr>
              <a:t>Conduct detailed job </a:t>
            </a:r>
            <a:r>
              <a:rPr lang="en-GB">
                <a:solidFill>
                  <a:schemeClr val="tx1">
                    <a:lumMod val="95000"/>
                    <a:lumOff val="5000"/>
                  </a:schemeClr>
                </a:solidFill>
                <a:latin typeface="Arial"/>
                <a:cs typeface="Arial"/>
              </a:rPr>
              <a:t>analysis</a:t>
            </a:r>
            <a:endParaRPr lang="en-GB" dirty="0">
              <a:solidFill>
                <a:schemeClr val="tx1">
                  <a:lumMod val="95000"/>
                  <a:lumOff val="5000"/>
                </a:schemeClr>
              </a:solidFill>
              <a:latin typeface="Arial"/>
              <a:cs typeface="Arial"/>
            </a:endParaRPr>
          </a:p>
          <a:p>
            <a:pPr marL="285750" indent="-285750" algn="ctr">
              <a:buFont typeface="Arial"/>
              <a:buChar char="•"/>
            </a:pPr>
            <a:r>
              <a:rPr lang="en-GB">
                <a:solidFill>
                  <a:schemeClr val="tx1">
                    <a:lumMod val="95000"/>
                    <a:lumOff val="5000"/>
                  </a:schemeClr>
                </a:solidFill>
                <a:latin typeface="Arial"/>
                <a:cs typeface="Arial"/>
              </a:rPr>
              <a:t>Develop precise job descriptions and person specification</a:t>
            </a:r>
            <a:endParaRPr lang="en-GB" dirty="0">
              <a:solidFill>
                <a:schemeClr val="tx1">
                  <a:lumMod val="95000"/>
                  <a:lumOff val="5000"/>
                </a:schemeClr>
              </a:solidFill>
              <a:latin typeface="Arial"/>
              <a:cs typeface="Arial"/>
            </a:endParaRPr>
          </a:p>
          <a:p>
            <a:pPr marL="285750" indent="-285750" algn="ctr">
              <a:buFont typeface="Arial"/>
              <a:buChar char="•"/>
            </a:pPr>
            <a:r>
              <a:rPr lang="en-GB" dirty="0">
                <a:solidFill>
                  <a:schemeClr val="tx1">
                    <a:lumMod val="95000"/>
                    <a:lumOff val="5000"/>
                  </a:schemeClr>
                </a:solidFill>
                <a:latin typeface="Arial"/>
                <a:cs typeface="Arial"/>
              </a:rPr>
              <a:t>Advertise roles through Boots Careers, </a:t>
            </a:r>
            <a:r>
              <a:rPr lang="en-GB">
                <a:solidFill>
                  <a:schemeClr val="tx1">
                    <a:lumMod val="95000"/>
                    <a:lumOff val="5000"/>
                  </a:schemeClr>
                </a:solidFill>
                <a:latin typeface="Arial"/>
                <a:cs typeface="Arial"/>
              </a:rPr>
              <a:t>LinkedIn,</a:t>
            </a:r>
            <a:r>
              <a:rPr lang="en-GB" dirty="0">
                <a:solidFill>
                  <a:schemeClr val="tx1">
                    <a:lumMod val="95000"/>
                    <a:lumOff val="5000"/>
                  </a:schemeClr>
                </a:solidFill>
                <a:latin typeface="Arial"/>
                <a:cs typeface="Arial"/>
              </a:rPr>
              <a:t> and specialist job boards </a:t>
            </a:r>
          </a:p>
          <a:p>
            <a:pPr marL="285750" indent="-285750" algn="ctr">
              <a:buFont typeface="Arial"/>
              <a:buChar char="•"/>
            </a:pPr>
            <a:r>
              <a:rPr lang="en-GB" dirty="0">
                <a:solidFill>
                  <a:schemeClr val="tx1">
                    <a:lumMod val="95000"/>
                    <a:lumOff val="5000"/>
                  </a:schemeClr>
                </a:solidFill>
                <a:latin typeface="Arial"/>
                <a:cs typeface="Arial"/>
              </a:rPr>
              <a:t>Use </a:t>
            </a:r>
            <a:r>
              <a:rPr lang="en-GB">
                <a:solidFill>
                  <a:schemeClr val="tx1">
                    <a:lumMod val="95000"/>
                    <a:lumOff val="5000"/>
                  </a:schemeClr>
                </a:solidFill>
                <a:latin typeface="Arial"/>
                <a:cs typeface="Arial"/>
              </a:rPr>
              <a:t>competency</a:t>
            </a:r>
            <a:r>
              <a:rPr lang="en-GB" dirty="0">
                <a:solidFill>
                  <a:schemeClr val="tx1">
                    <a:lumMod val="95000"/>
                    <a:lumOff val="5000"/>
                  </a:schemeClr>
                </a:solidFill>
                <a:latin typeface="Arial"/>
                <a:cs typeface="Arial"/>
              </a:rPr>
              <a:t>-based and panel interview </a:t>
            </a:r>
          </a:p>
          <a:p>
            <a:pPr marL="285750" indent="-285750" algn="ctr">
              <a:buFont typeface="Arial"/>
              <a:buChar char="•"/>
            </a:pPr>
            <a:r>
              <a:rPr lang="en-GB" dirty="0">
                <a:solidFill>
                  <a:schemeClr val="tx1">
                    <a:lumMod val="95000"/>
                    <a:lumOff val="5000"/>
                  </a:schemeClr>
                </a:solidFill>
                <a:latin typeface="Arial"/>
                <a:cs typeface="Arial"/>
              </a:rPr>
              <a:t>Apply behav</a:t>
            </a:r>
            <a:r>
              <a:rPr lang="en-GB">
                <a:solidFill>
                  <a:schemeClr val="tx1">
                    <a:lumMod val="95000"/>
                    <a:lumOff val="5000"/>
                  </a:schemeClr>
                </a:solidFill>
                <a:latin typeface="Arial"/>
                <a:cs typeface="Arial"/>
              </a:rPr>
              <a:t>ioural and probing questions</a:t>
            </a:r>
            <a:endParaRPr lang="en-GB" dirty="0">
              <a:solidFill>
                <a:schemeClr val="tx1">
                  <a:lumMod val="95000"/>
                  <a:lumOff val="5000"/>
                </a:schemeClr>
              </a:solidFill>
              <a:latin typeface="Arial"/>
              <a:cs typeface="Arial"/>
            </a:endParaRPr>
          </a:p>
          <a:p>
            <a:pPr marL="285750" indent="-285750" algn="ctr">
              <a:buFont typeface="Arial"/>
              <a:buChar char="•"/>
            </a:pPr>
            <a:r>
              <a:rPr lang="en-GB" dirty="0">
                <a:solidFill>
                  <a:schemeClr val="tx1">
                    <a:lumMod val="95000"/>
                    <a:lumOff val="5000"/>
                  </a:schemeClr>
                </a:solidFill>
                <a:latin typeface="Arial"/>
                <a:cs typeface="Arial"/>
              </a:rPr>
              <a:t>Combines remotes and face-to face intervi</a:t>
            </a:r>
            <a:r>
              <a:rPr lang="en-GB">
                <a:solidFill>
                  <a:schemeClr val="tx1">
                    <a:lumMod val="95000"/>
                    <a:lumOff val="5000"/>
                  </a:schemeClr>
                </a:solidFill>
                <a:latin typeface="Arial"/>
                <a:cs typeface="Arial"/>
              </a:rPr>
              <a:t>ews </a:t>
            </a:r>
            <a:endParaRPr lang="en-GB" dirty="0">
              <a:solidFill>
                <a:schemeClr val="tx1">
                  <a:lumMod val="95000"/>
                  <a:lumOff val="5000"/>
                </a:schemeClr>
              </a:solidFill>
              <a:latin typeface="Arial"/>
              <a:cs typeface="Arial"/>
            </a:endParaRPr>
          </a:p>
          <a:p>
            <a:pPr marL="285750" indent="-285750" algn="ctr">
              <a:buFont typeface="Arial"/>
              <a:buChar char="•"/>
            </a:pPr>
            <a:r>
              <a:rPr lang="en-GB" dirty="0">
                <a:solidFill>
                  <a:schemeClr val="tx1">
                    <a:lumMod val="95000"/>
                    <a:lumOff val="5000"/>
                  </a:schemeClr>
                </a:solidFill>
                <a:latin typeface="Arial"/>
                <a:cs typeface="Arial"/>
              </a:rPr>
              <a:t>Ensure fairness, consistency  and diversity </a:t>
            </a:r>
            <a:r>
              <a:rPr lang="en-GB">
                <a:solidFill>
                  <a:schemeClr val="tx1">
                    <a:lumMod val="95000"/>
                    <a:lumOff val="5000"/>
                  </a:schemeClr>
                </a:solidFill>
                <a:latin typeface="Arial"/>
                <a:cs typeface="Arial"/>
              </a:rPr>
              <a:t>throughout</a:t>
            </a:r>
            <a:r>
              <a:rPr lang="en-GB" dirty="0">
                <a:solidFill>
                  <a:schemeClr val="tx1">
                    <a:lumMod val="95000"/>
                    <a:lumOff val="5000"/>
                  </a:schemeClr>
                </a:solidFill>
                <a:latin typeface="Arial"/>
                <a:cs typeface="Arial"/>
              </a:rPr>
              <a:t> recruitment </a:t>
            </a:r>
          </a:p>
        </p:txBody>
      </p:sp>
      <p:sp>
        <p:nvSpPr>
          <p:cNvPr id="85" name="TextBox 84">
            <a:extLst>
              <a:ext uri="{FF2B5EF4-FFF2-40B4-BE49-F238E27FC236}">
                <a16:creationId xmlns:a16="http://schemas.microsoft.com/office/drawing/2014/main" id="{434B9CB4-0009-C242-0813-E0CF3940C239}"/>
              </a:ext>
            </a:extLst>
          </p:cNvPr>
          <p:cNvSpPr txBox="1"/>
          <p:nvPr/>
        </p:nvSpPr>
        <p:spPr>
          <a:xfrm>
            <a:off x="-9218" y="6538452"/>
            <a:ext cx="6286500" cy="317500"/>
          </a:xfrm>
          <a:prstGeom prst="rect">
            <a:avLst/>
          </a:prstGeom>
        </p:spPr>
        <p:txBody>
          <a:bodyPr>
            <a:normAutofit fontScale="92500" lnSpcReduction="20000"/>
          </a:bodyPr>
          <a:lstStyle/>
          <a:p>
            <a:r>
              <a:rPr lang="en-US"/>
              <a:t>ThePhoto by PhotoAuthor is licensed under CCYYSA.</a:t>
            </a:r>
          </a:p>
        </p:txBody>
      </p:sp>
      <p:sp>
        <p:nvSpPr>
          <p:cNvPr id="5" name="Slide Number Placeholder 4">
            <a:extLst>
              <a:ext uri="{FF2B5EF4-FFF2-40B4-BE49-F238E27FC236}">
                <a16:creationId xmlns:a16="http://schemas.microsoft.com/office/drawing/2014/main" id="{B79C84E6-6BA7-7E61-F08D-4E3F1F394644}"/>
              </a:ext>
            </a:extLst>
          </p:cNvPr>
          <p:cNvSpPr>
            <a:spLocks noGrp="1"/>
          </p:cNvSpPr>
          <p:nvPr>
            <p:ph type="sldNum" sz="quarter" idx="12"/>
          </p:nvPr>
        </p:nvSpPr>
        <p:spPr/>
        <p:txBody>
          <a:bodyPr/>
          <a:lstStyle/>
          <a:p>
            <a:fld id="{330EA680-D336-4FF7-8B7A-9848BB0A1C32}" type="slidenum">
              <a:rPr lang="en-GB" smtClean="0"/>
              <a:t>15</a:t>
            </a:fld>
            <a:endParaRPr lang="en-GB"/>
          </a:p>
        </p:txBody>
      </p:sp>
    </p:spTree>
    <p:extLst>
      <p:ext uri="{BB962C8B-B14F-4D97-AF65-F5344CB8AC3E}">
        <p14:creationId xmlns:p14="http://schemas.microsoft.com/office/powerpoint/2010/main" val="422900522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29B76FD-C450-4FE8-D5FF-02A913E92229}"/>
              </a:ext>
            </a:extLst>
          </p:cNvPr>
          <p:cNvSpPr txBox="1"/>
          <p:nvPr/>
        </p:nvSpPr>
        <p:spPr>
          <a:xfrm>
            <a:off x="1252980" y="479080"/>
            <a:ext cx="10042273"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4000">
                <a:latin typeface="Arial"/>
                <a:cs typeface="Arial"/>
              </a:rPr>
              <a:t>10. REFERNCES </a:t>
            </a:r>
            <a:endParaRPr lang="en-US" sz="4000"/>
          </a:p>
        </p:txBody>
      </p:sp>
      <p:sp>
        <p:nvSpPr>
          <p:cNvPr id="3" name="TextBox 2">
            <a:extLst>
              <a:ext uri="{FF2B5EF4-FFF2-40B4-BE49-F238E27FC236}">
                <a16:creationId xmlns:a16="http://schemas.microsoft.com/office/drawing/2014/main" id="{9DF17F40-D331-142D-3075-EBC4EA2DA037}"/>
              </a:ext>
            </a:extLst>
          </p:cNvPr>
          <p:cNvSpPr txBox="1"/>
          <p:nvPr/>
        </p:nvSpPr>
        <p:spPr>
          <a:xfrm>
            <a:off x="1087145" y="1142423"/>
            <a:ext cx="10300240" cy="54357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5" name="Slide Number Placeholder 4">
            <a:extLst>
              <a:ext uri="{FF2B5EF4-FFF2-40B4-BE49-F238E27FC236}">
                <a16:creationId xmlns:a16="http://schemas.microsoft.com/office/drawing/2014/main" id="{87953DC8-D15D-4AD0-2837-6151CA9EA08E}"/>
              </a:ext>
            </a:extLst>
          </p:cNvPr>
          <p:cNvSpPr>
            <a:spLocks noGrp="1"/>
          </p:cNvSpPr>
          <p:nvPr>
            <p:ph type="sldNum" sz="quarter" idx="12"/>
          </p:nvPr>
        </p:nvSpPr>
        <p:spPr/>
        <p:txBody>
          <a:bodyPr/>
          <a:lstStyle/>
          <a:p>
            <a:fld id="{330EA680-D336-4FF7-8B7A-9848BB0A1C32}" type="slidenum">
              <a:rPr lang="en-GB" smtClean="0"/>
              <a:t>16</a:t>
            </a:fld>
            <a:endParaRPr lang="en-GB"/>
          </a:p>
        </p:txBody>
      </p:sp>
      <p:sp>
        <p:nvSpPr>
          <p:cNvPr id="9" name="TextBox 8">
            <a:extLst>
              <a:ext uri="{FF2B5EF4-FFF2-40B4-BE49-F238E27FC236}">
                <a16:creationId xmlns:a16="http://schemas.microsoft.com/office/drawing/2014/main" id="{802261EA-AD56-AEE4-DB0F-D9CD65A693F1}"/>
              </a:ext>
            </a:extLst>
          </p:cNvPr>
          <p:cNvSpPr txBox="1"/>
          <p:nvPr/>
        </p:nvSpPr>
        <p:spPr>
          <a:xfrm>
            <a:off x="1253614" y="1487128"/>
            <a:ext cx="9660192" cy="426783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28600" lvl="0" indent="-228600" rtl="0">
              <a:lnSpc>
                <a:spcPts val="1569"/>
              </a:lnSpc>
              <a:buFont typeface="Symbol"/>
              <a:buChar char="•"/>
            </a:pPr>
            <a:r>
              <a:rPr lang="en-GB" sz="1600">
                <a:latin typeface="Arial"/>
                <a:ea typeface="Arial Nova"/>
                <a:cs typeface="Arial"/>
              </a:rPr>
              <a:t>Armstrong, M. and Taylor, S. (2023) </a:t>
            </a:r>
            <a:r>
              <a:rPr lang="en-GB" sz="1600" i="1">
                <a:latin typeface="Arial"/>
                <a:ea typeface="Arial Nova"/>
                <a:cs typeface="Arial"/>
              </a:rPr>
              <a:t>Armstrong's Handbook of Human Resource Management Practice</a:t>
            </a:r>
            <a:r>
              <a:rPr lang="en-GB" sz="1600">
                <a:latin typeface="Arial"/>
                <a:ea typeface="Arial Nova"/>
                <a:cs typeface="Arial"/>
              </a:rPr>
              <a:t>. 16th ed. London: Kogan Page.  </a:t>
            </a:r>
            <a:endParaRPr lang="en-GB" sz="1600" dirty="0">
              <a:latin typeface="Arial"/>
              <a:ea typeface="Arial Nova"/>
              <a:cs typeface="Arial"/>
            </a:endParaRPr>
          </a:p>
          <a:p>
            <a:pPr marL="228600" lvl="0" indent="-228600" rtl="0">
              <a:lnSpc>
                <a:spcPts val="1569"/>
              </a:lnSpc>
              <a:buFont typeface="Symbol"/>
              <a:buChar char="•"/>
            </a:pPr>
            <a:r>
              <a:rPr lang="en-GB" sz="1600">
                <a:latin typeface="Arial"/>
                <a:ea typeface="Arial Nova"/>
                <a:cs typeface="Arial"/>
              </a:rPr>
              <a:t>Boots (2026) </a:t>
            </a:r>
            <a:r>
              <a:rPr lang="en-GB" sz="1600" i="1">
                <a:latin typeface="Arial"/>
                <a:ea typeface="Arial Nova"/>
                <a:cs typeface="Arial"/>
              </a:rPr>
              <a:t>Beauty, Health, Pharmacy and Prescriptions</a:t>
            </a:r>
            <a:r>
              <a:rPr lang="en-GB" sz="1600">
                <a:latin typeface="Arial"/>
                <a:ea typeface="Arial Nova"/>
                <a:cs typeface="Arial"/>
              </a:rPr>
              <a:t>. Available at: </a:t>
            </a:r>
            <a:r>
              <a:rPr lang="en-GB" sz="1600" u="sng" strike="noStrike" dirty="0">
                <a:solidFill>
                  <a:srgbClr val="467886"/>
                </a:solidFill>
                <a:latin typeface="Arial"/>
                <a:ea typeface="Arial Nova"/>
                <a:cs typeface="Arial"/>
                <a:hlinkClick r:id="rId2"/>
              </a:rPr>
              <a:t>https://www.boots.com/</a:t>
            </a:r>
            <a:r>
              <a:rPr lang="en-GB" sz="1600" dirty="0">
                <a:latin typeface="Arial"/>
                <a:ea typeface="Arial Nova"/>
                <a:cs typeface="Arial"/>
              </a:rPr>
              <a:t> </a:t>
            </a:r>
            <a:r>
              <a:rPr lang="en-GB" sz="1600">
                <a:latin typeface="Arial"/>
                <a:ea typeface="Arial Nova"/>
                <a:cs typeface="Arial"/>
              </a:rPr>
              <a:t>(Accessed: 12 June 2026).  </a:t>
            </a:r>
            <a:endParaRPr lang="en-GB" sz="1600" dirty="0">
              <a:latin typeface="Arial"/>
              <a:ea typeface="Arial Nova"/>
              <a:cs typeface="Arial"/>
            </a:endParaRPr>
          </a:p>
          <a:p>
            <a:pPr marL="228600" lvl="0" indent="-228600" rtl="0">
              <a:lnSpc>
                <a:spcPts val="1569"/>
              </a:lnSpc>
              <a:buFont typeface="Symbol"/>
              <a:buChar char="•"/>
            </a:pPr>
            <a:r>
              <a:rPr lang="en-GB" sz="1600">
                <a:latin typeface="Arial"/>
                <a:ea typeface="Arial Nova"/>
                <a:cs typeface="Arial"/>
              </a:rPr>
              <a:t>Boots UK (2026) </a:t>
            </a:r>
            <a:r>
              <a:rPr lang="en-GB" sz="1600" i="1">
                <a:latin typeface="Arial"/>
                <a:ea typeface="Arial Nova"/>
                <a:cs typeface="Arial"/>
              </a:rPr>
              <a:t>About Boots UK</a:t>
            </a:r>
            <a:r>
              <a:rPr lang="en-GB" sz="1600">
                <a:latin typeface="Arial"/>
                <a:ea typeface="Arial Nova"/>
                <a:cs typeface="Arial"/>
              </a:rPr>
              <a:t>. Available at: </a:t>
            </a:r>
            <a:r>
              <a:rPr lang="en-GB" sz="1600" u="sng" strike="noStrike" dirty="0">
                <a:solidFill>
                  <a:srgbClr val="467886"/>
                </a:solidFill>
                <a:latin typeface="Arial"/>
                <a:ea typeface="Arial Nova"/>
                <a:cs typeface="Arial"/>
                <a:hlinkClick r:id="rId3"/>
              </a:rPr>
              <a:t>https://www.boots-uk.com/about-boots-uk/</a:t>
            </a:r>
            <a:r>
              <a:rPr lang="en-GB" sz="1600" dirty="0">
                <a:latin typeface="Arial"/>
                <a:ea typeface="Arial Nova"/>
                <a:cs typeface="Arial"/>
              </a:rPr>
              <a:t> </a:t>
            </a:r>
            <a:r>
              <a:rPr lang="en-GB" sz="1600">
                <a:latin typeface="Arial"/>
                <a:ea typeface="Arial Nova"/>
                <a:cs typeface="Arial"/>
              </a:rPr>
              <a:t>(Accessed: 14 June 2026).  </a:t>
            </a:r>
            <a:endParaRPr lang="en-GB" sz="1600" dirty="0">
              <a:latin typeface="Arial"/>
              <a:ea typeface="Arial Nova"/>
              <a:cs typeface="Arial"/>
            </a:endParaRPr>
          </a:p>
          <a:p>
            <a:pPr marL="228600" lvl="0" indent="-228600" rtl="0">
              <a:lnSpc>
                <a:spcPts val="1569"/>
              </a:lnSpc>
              <a:buFont typeface="Symbol"/>
              <a:buChar char="•"/>
            </a:pPr>
            <a:r>
              <a:rPr lang="en-GB" sz="1600">
                <a:latin typeface="Arial"/>
                <a:ea typeface="Arial Nova"/>
                <a:cs typeface="Arial"/>
              </a:rPr>
              <a:t>Boots UK (2026) </a:t>
            </a:r>
            <a:r>
              <a:rPr lang="en-GB" sz="1600" i="1">
                <a:latin typeface="Arial"/>
                <a:ea typeface="Arial Nova"/>
                <a:cs typeface="Arial"/>
              </a:rPr>
              <a:t>Boots Heritage</a:t>
            </a:r>
            <a:r>
              <a:rPr lang="en-GB" sz="1600">
                <a:latin typeface="Arial"/>
                <a:ea typeface="Arial Nova"/>
                <a:cs typeface="Arial"/>
              </a:rPr>
              <a:t>. Available at: </a:t>
            </a:r>
            <a:r>
              <a:rPr lang="en-GB" sz="1600" u="sng" strike="noStrike" dirty="0">
                <a:solidFill>
                  <a:srgbClr val="467886"/>
                </a:solidFill>
                <a:latin typeface="Arial"/>
                <a:ea typeface="Arial Nova"/>
                <a:cs typeface="Arial"/>
                <a:hlinkClick r:id="rId4"/>
              </a:rPr>
              <a:t>https://www.boots-uk.com/about-boots-uk/company-information/boots-heritage/</a:t>
            </a:r>
            <a:r>
              <a:rPr lang="en-GB" sz="1600">
                <a:latin typeface="Arial"/>
                <a:ea typeface="Arial Nova"/>
                <a:cs typeface="Arial"/>
              </a:rPr>
              <a:t> (Accessed: 12 June 2026).  </a:t>
            </a:r>
            <a:endParaRPr lang="en-GB" sz="1600" dirty="0">
              <a:latin typeface="Arial"/>
              <a:ea typeface="Arial Nova"/>
              <a:cs typeface="Arial"/>
            </a:endParaRPr>
          </a:p>
          <a:p>
            <a:pPr marL="228600" lvl="0" indent="-228600" rtl="0">
              <a:lnSpc>
                <a:spcPts val="1569"/>
              </a:lnSpc>
              <a:buFont typeface="Symbol"/>
              <a:buChar char="•"/>
            </a:pPr>
            <a:r>
              <a:rPr lang="en-GB" sz="1600">
                <a:latin typeface="Arial"/>
                <a:ea typeface="Arial Nova"/>
                <a:cs typeface="Arial"/>
              </a:rPr>
              <a:t>Boxall, P. and Purcell, J. (2022) </a:t>
            </a:r>
            <a:r>
              <a:rPr lang="en-GB" sz="1600" i="1">
                <a:latin typeface="Arial"/>
                <a:ea typeface="Arial Nova"/>
                <a:cs typeface="Arial"/>
              </a:rPr>
              <a:t>Strategy and Human Resource Management</a:t>
            </a:r>
            <a:r>
              <a:rPr lang="en-GB" sz="1600">
                <a:latin typeface="Arial"/>
                <a:ea typeface="Arial Nova"/>
                <a:cs typeface="Arial"/>
              </a:rPr>
              <a:t>. 5th ed. London: Red Globe Press.  </a:t>
            </a:r>
            <a:endParaRPr lang="en-GB" sz="1600" dirty="0">
              <a:latin typeface="Arial"/>
              <a:ea typeface="Arial Nova"/>
              <a:cs typeface="Arial"/>
            </a:endParaRPr>
          </a:p>
          <a:p>
            <a:pPr marL="228600" lvl="0" indent="-228600" rtl="0">
              <a:lnSpc>
                <a:spcPts val="1569"/>
              </a:lnSpc>
              <a:buFont typeface="Symbol"/>
              <a:buChar char="•"/>
            </a:pPr>
            <a:r>
              <a:rPr lang="en-GB" sz="1600">
                <a:latin typeface="Arial"/>
                <a:ea typeface="Arial Nova"/>
                <a:cs typeface="Arial"/>
              </a:rPr>
              <a:t>Bratton, J. and Gold, J. (2022) </a:t>
            </a:r>
            <a:r>
              <a:rPr lang="en-GB" sz="1600" i="1">
                <a:latin typeface="Arial"/>
                <a:ea typeface="Arial Nova"/>
                <a:cs typeface="Arial"/>
              </a:rPr>
              <a:t>Human Resource Management: Theory and Practice</a:t>
            </a:r>
            <a:r>
              <a:rPr lang="en-GB" sz="1600">
                <a:latin typeface="Arial"/>
                <a:ea typeface="Arial Nova"/>
                <a:cs typeface="Arial"/>
              </a:rPr>
              <a:t>. 8th ed. London: Palgrave Macmillan.  </a:t>
            </a:r>
            <a:endParaRPr lang="en-GB" sz="1600" dirty="0">
              <a:latin typeface="Arial"/>
              <a:ea typeface="Arial Nova"/>
              <a:cs typeface="Arial"/>
            </a:endParaRPr>
          </a:p>
          <a:p>
            <a:pPr marL="228600" lvl="0" indent="-228600" rtl="0">
              <a:lnSpc>
                <a:spcPts val="1569"/>
              </a:lnSpc>
              <a:buFont typeface="Symbol"/>
              <a:buChar char="•"/>
            </a:pPr>
            <a:r>
              <a:rPr lang="en-GB" sz="1600">
                <a:latin typeface="Arial"/>
                <a:ea typeface="Arial Nova"/>
                <a:cs typeface="Arial"/>
              </a:rPr>
              <a:t>CIPD (2024) </a:t>
            </a:r>
            <a:r>
              <a:rPr lang="en-GB" sz="1600" i="1">
                <a:latin typeface="Arial"/>
                <a:ea typeface="Arial Nova"/>
                <a:cs typeface="Arial"/>
              </a:rPr>
              <a:t>Recruitment and Selection Factsheet</a:t>
            </a:r>
            <a:r>
              <a:rPr lang="en-GB" sz="1600">
                <a:latin typeface="Arial"/>
                <a:ea typeface="Arial Nova"/>
                <a:cs typeface="Arial"/>
              </a:rPr>
              <a:t>. London: Chartered Institute of Personnel and Development. Available at: </a:t>
            </a:r>
            <a:r>
              <a:rPr lang="en-GB" sz="1600" u="sng" strike="noStrike" dirty="0">
                <a:solidFill>
                  <a:srgbClr val="467886"/>
                </a:solidFill>
                <a:latin typeface="Arial"/>
                <a:ea typeface="Arial Nova"/>
                <a:cs typeface="Arial"/>
                <a:hlinkClick r:id="rId5"/>
              </a:rPr>
              <a:t>https://www.cipd.org.uk</a:t>
            </a:r>
            <a:r>
              <a:rPr lang="en-GB" sz="1600">
                <a:latin typeface="Arial"/>
                <a:ea typeface="Arial Nova"/>
                <a:cs typeface="Arial"/>
              </a:rPr>
              <a:t> (Accessed: 10 June 2026).  </a:t>
            </a:r>
            <a:endParaRPr lang="en-GB" sz="1600" dirty="0">
              <a:latin typeface="Arial"/>
              <a:ea typeface="Arial Nova"/>
              <a:cs typeface="Arial"/>
            </a:endParaRPr>
          </a:p>
          <a:p>
            <a:pPr marL="228600" lvl="0" indent="-228600" rtl="0">
              <a:lnSpc>
                <a:spcPts val="1569"/>
              </a:lnSpc>
              <a:buFont typeface="Symbol"/>
              <a:buChar char="•"/>
            </a:pPr>
            <a:r>
              <a:rPr lang="en-GB" sz="1600">
                <a:latin typeface="Arial"/>
                <a:ea typeface="Arial Nova"/>
                <a:cs typeface="Arial"/>
              </a:rPr>
              <a:t>Dessler, G. (2020) </a:t>
            </a:r>
            <a:r>
              <a:rPr lang="en-GB" sz="1600" i="1">
                <a:latin typeface="Arial"/>
                <a:ea typeface="Arial Nova"/>
                <a:cs typeface="Arial"/>
              </a:rPr>
              <a:t>Human Resource Management</a:t>
            </a:r>
            <a:r>
              <a:rPr lang="en-GB" sz="1600">
                <a:latin typeface="Arial"/>
                <a:ea typeface="Arial Nova"/>
                <a:cs typeface="Arial"/>
              </a:rPr>
              <a:t>. 16th ed. Harlow: Pearson.  </a:t>
            </a:r>
            <a:endParaRPr lang="en-GB" sz="1600" dirty="0">
              <a:latin typeface="Arial"/>
              <a:ea typeface="Arial Nova"/>
              <a:cs typeface="Arial"/>
            </a:endParaRPr>
          </a:p>
          <a:p>
            <a:pPr marL="228600" lvl="0" indent="-228600" rtl="0">
              <a:lnSpc>
                <a:spcPts val="1569"/>
              </a:lnSpc>
              <a:buFont typeface="Symbol"/>
              <a:buChar char="•"/>
            </a:pPr>
            <a:r>
              <a:rPr lang="en-GB" sz="1600">
                <a:latin typeface="Arial"/>
                <a:ea typeface="Arial Nova"/>
                <a:cs typeface="Arial"/>
              </a:rPr>
              <a:t>Foot, M. and Hook, C. (2023) </a:t>
            </a:r>
            <a:r>
              <a:rPr lang="en-GB" sz="1600" i="1">
                <a:latin typeface="Arial"/>
                <a:ea typeface="Arial Nova"/>
                <a:cs typeface="Arial"/>
              </a:rPr>
              <a:t>Introducing Human Resource Management</a:t>
            </a:r>
            <a:r>
              <a:rPr lang="en-GB" sz="1600">
                <a:latin typeface="Arial"/>
                <a:ea typeface="Arial Nova"/>
                <a:cs typeface="Arial"/>
              </a:rPr>
              <a:t>. 9th ed. Harlow: Pearson.  </a:t>
            </a:r>
            <a:endParaRPr lang="en-GB" sz="1600" dirty="0">
              <a:latin typeface="Arial"/>
              <a:ea typeface="Arial Nova"/>
              <a:cs typeface="Arial"/>
            </a:endParaRPr>
          </a:p>
          <a:p>
            <a:pPr marL="228600" lvl="0" indent="-228600" rtl="0">
              <a:lnSpc>
                <a:spcPts val="1569"/>
              </a:lnSpc>
              <a:buFont typeface="Symbol"/>
              <a:buChar char="•"/>
            </a:pPr>
            <a:r>
              <a:rPr lang="en-GB" sz="1600">
                <a:latin typeface="Arial"/>
                <a:ea typeface="Arial Nova"/>
                <a:cs typeface="Arial"/>
              </a:rPr>
              <a:t>Torrington, D., Hall, L., Taylor, S. and Atkinson, C. (2023) </a:t>
            </a:r>
            <a:r>
              <a:rPr lang="en-GB" sz="1600" i="1">
                <a:latin typeface="Arial"/>
                <a:ea typeface="Arial Nova"/>
                <a:cs typeface="Arial"/>
              </a:rPr>
              <a:t>Human Resource Management</a:t>
            </a:r>
            <a:r>
              <a:rPr lang="en-GB" sz="1600">
                <a:latin typeface="Arial"/>
                <a:ea typeface="Arial Nova"/>
                <a:cs typeface="Arial"/>
              </a:rPr>
              <a:t>. 12th ed. Harlow: Pearson.  </a:t>
            </a:r>
            <a:endParaRPr lang="en-GB" sz="1600" dirty="0">
              <a:latin typeface="Arial"/>
              <a:ea typeface="Arial Nova"/>
              <a:cs typeface="Arial"/>
            </a:endParaRPr>
          </a:p>
          <a:p>
            <a:pPr marL="228600" lvl="0" indent="-228600" rtl="0">
              <a:lnSpc>
                <a:spcPts val="1569"/>
              </a:lnSpc>
              <a:buFont typeface="Symbol"/>
              <a:buChar char="•"/>
            </a:pPr>
            <a:r>
              <a:rPr lang="en-GB" sz="1600">
                <a:latin typeface="Arial"/>
                <a:ea typeface="Arial Nova"/>
                <a:cs typeface="Arial"/>
              </a:rPr>
              <a:t>Wood, R. and Payne, T. (1998) </a:t>
            </a:r>
            <a:r>
              <a:rPr lang="en-GB" sz="1600" i="1">
                <a:latin typeface="Arial"/>
                <a:ea typeface="Arial Nova"/>
                <a:cs typeface="Arial"/>
              </a:rPr>
              <a:t>Competency-Based Recruitment and Selection</a:t>
            </a:r>
            <a:r>
              <a:rPr lang="en-GB" sz="1600">
                <a:latin typeface="Arial"/>
                <a:ea typeface="Arial Nova"/>
                <a:cs typeface="Arial"/>
              </a:rPr>
              <a:t>. Chichester: Wiley.  </a:t>
            </a:r>
            <a:endParaRPr lang="en-GB" sz="1600" dirty="0">
              <a:latin typeface="Arial"/>
              <a:ea typeface="Arial Nova"/>
              <a:cs typeface="Arial"/>
            </a:endParaRPr>
          </a:p>
          <a:p>
            <a:pPr algn="ctr"/>
            <a:endParaRPr lang="en-GB"/>
          </a:p>
        </p:txBody>
      </p:sp>
    </p:spTree>
    <p:extLst>
      <p:ext uri="{BB962C8B-B14F-4D97-AF65-F5344CB8AC3E}">
        <p14:creationId xmlns:p14="http://schemas.microsoft.com/office/powerpoint/2010/main" val="83891732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16</Slides>
  <Notes>0</Notes>
  <HiddenSlides>0</HiddenSlides>
  <ScaleCrop>false</ScaleCrop>
  <HeadingPairs>
    <vt:vector size="4" baseType="variant">
      <vt:variant>
        <vt:lpstr>Theme</vt:lpstr>
      </vt:variant>
      <vt:variant>
        <vt:i4>1</vt:i4>
      </vt:variant>
      <vt:variant>
        <vt:lpstr>Slide Titles</vt:lpstr>
      </vt:variant>
      <vt:variant>
        <vt:i4>16</vt:i4>
      </vt:variant>
    </vt:vector>
  </HeadingPairs>
  <TitlesOfParts>
    <vt:vector size="17" baseType="lpstr">
      <vt:lpstr>office theme</vt:lpstr>
      <vt:lpstr>Inserting App for selling focusing skin-care and makeup  </vt:lpstr>
      <vt:lpstr>TABLE OF CONTENT  </vt:lpstr>
      <vt:lpstr>1. INTRODUCTION </vt:lpstr>
      <vt:lpstr>PowerPoint Presentation</vt:lpstr>
      <vt:lpstr>3. STEPS IN THE RECRUITMENT PROCESS</vt:lpstr>
      <vt:lpstr>PowerPoint Presentation</vt:lpstr>
      <vt:lpstr>PowerPoint Presentation</vt:lpstr>
      <vt:lpstr>PowerPoint Presentation</vt:lpstr>
      <vt:lpstr>6. Choose Advertise Platforms</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727</cp:revision>
  <dcterms:created xsi:type="dcterms:W3CDTF">2026-06-09T07:35:04Z</dcterms:created>
  <dcterms:modified xsi:type="dcterms:W3CDTF">2026-06-14T21:21:22Z</dcterms:modified>
</cp:coreProperties>
</file>