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5" r:id="rId7"/>
    <p:sldId id="263" r:id="rId8"/>
    <p:sldId id="266" r:id="rId9"/>
    <p:sldId id="264" r:id="rId10"/>
    <p:sldId id="261" r:id="rId11"/>
    <p:sldId id="262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9637" autoAdjust="0"/>
  </p:normalViewPr>
  <p:slideViewPr>
    <p:cSldViewPr>
      <p:cViewPr varScale="1">
        <p:scale>
          <a:sx n="88" d="100"/>
          <a:sy n="88" d="100"/>
        </p:scale>
        <p:origin x="-12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56F6FA-443D-44A6-84DD-DE5FBC90283C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742D1-2229-4F31-AB72-6CDFEB7CB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137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62114-9BC5-4678-9FD5-93DB0A3E9044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EF4F-7E16-45D2-ADA6-B9A6D72F1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021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62114-9BC5-4678-9FD5-93DB0A3E9044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EF4F-7E16-45D2-ADA6-B9A6D72F1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231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62114-9BC5-4678-9FD5-93DB0A3E9044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EF4F-7E16-45D2-ADA6-B9A6D72F1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877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62114-9BC5-4678-9FD5-93DB0A3E9044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EF4F-7E16-45D2-ADA6-B9A6D72F1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305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62114-9BC5-4678-9FD5-93DB0A3E9044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EF4F-7E16-45D2-ADA6-B9A6D72F1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817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62114-9BC5-4678-9FD5-93DB0A3E9044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EF4F-7E16-45D2-ADA6-B9A6D72F1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660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62114-9BC5-4678-9FD5-93DB0A3E9044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EF4F-7E16-45D2-ADA6-B9A6D72F1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909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62114-9BC5-4678-9FD5-93DB0A3E9044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EF4F-7E16-45D2-ADA6-B9A6D72F1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752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62114-9BC5-4678-9FD5-93DB0A3E9044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EF4F-7E16-45D2-ADA6-B9A6D72F1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475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62114-9BC5-4678-9FD5-93DB0A3E9044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EF4F-7E16-45D2-ADA6-B9A6D72F1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100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62114-9BC5-4678-9FD5-93DB0A3E9044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EF4F-7E16-45D2-ADA6-B9A6D72F1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578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62114-9BC5-4678-9FD5-93DB0A3E9044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AEEF4F-7E16-45D2-ADA6-B9A6D72F1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56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plans.com/cleaning_service_marketing_plan/situation_analysis_fc.php" TargetMode="External"/><Relationship Id="rId2" Type="http://schemas.openxmlformats.org/officeDocument/2006/relationships/hyperlink" Target="https://www.coursehero.com/file/22119050/conclusi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1470025"/>
          </a:xfrm>
        </p:spPr>
        <p:txBody>
          <a:bodyPr/>
          <a:lstStyle/>
          <a:p>
            <a:r>
              <a:rPr lang="en-US" dirty="0" smtClean="0"/>
              <a:t>ANALYSING EMPLOYABILITY SKILLS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514600"/>
            <a:ext cx="6400800" cy="2895600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Module </a:t>
            </a:r>
            <a:r>
              <a:rPr lang="en-US" sz="2400" dirty="0" err="1" smtClean="0">
                <a:solidFill>
                  <a:srgbClr val="FF0000"/>
                </a:solidFill>
              </a:rPr>
              <a:t>name:Academic</a:t>
            </a:r>
            <a:r>
              <a:rPr lang="en-US" sz="2400" dirty="0" smtClean="0">
                <a:solidFill>
                  <a:srgbClr val="FF0000"/>
                </a:solidFill>
              </a:rPr>
              <a:t> and Employability skills</a:t>
            </a:r>
          </a:p>
          <a:p>
            <a:r>
              <a:rPr lang="en-US" sz="2400" dirty="0" smtClean="0">
                <a:solidFill>
                  <a:schemeClr val="tx2"/>
                </a:solidFill>
              </a:rPr>
              <a:t>Presented by  :</a:t>
            </a:r>
            <a:r>
              <a:rPr lang="en-US" sz="2400" dirty="0" err="1" smtClean="0">
                <a:solidFill>
                  <a:schemeClr val="tx2"/>
                </a:solidFill>
              </a:rPr>
              <a:t>Danilet</a:t>
            </a:r>
            <a:r>
              <a:rPr lang="en-US" sz="2400" dirty="0" smtClean="0">
                <a:solidFill>
                  <a:schemeClr val="tx2"/>
                </a:solidFill>
              </a:rPr>
              <a:t> Adriana </a:t>
            </a:r>
            <a:r>
              <a:rPr lang="en-US" sz="2400" dirty="0" err="1" smtClean="0">
                <a:solidFill>
                  <a:schemeClr val="tx2"/>
                </a:solidFill>
              </a:rPr>
              <a:t>Loredana</a:t>
            </a:r>
            <a:endParaRPr lang="en-US" sz="2400" dirty="0" smtClean="0">
              <a:solidFill>
                <a:schemeClr val="tx2"/>
              </a:solidFill>
            </a:endParaRPr>
          </a:p>
          <a:p>
            <a:r>
              <a:rPr lang="en-US" sz="2000" dirty="0" smtClean="0">
                <a:solidFill>
                  <a:schemeClr val="tx2"/>
                </a:solidFill>
              </a:rPr>
              <a:t>Student </a:t>
            </a:r>
            <a:r>
              <a:rPr lang="en-US" sz="2000" dirty="0" smtClean="0">
                <a:solidFill>
                  <a:schemeClr val="tx2"/>
                </a:solidFill>
              </a:rPr>
              <a:t>ID:2124574</a:t>
            </a:r>
            <a:endParaRPr lang="en-US" sz="2000" dirty="0"/>
          </a:p>
          <a:p>
            <a:endParaRPr lang="en-US" sz="1800" dirty="0" smtClean="0">
              <a:solidFill>
                <a:schemeClr val="tx2"/>
              </a:solidFill>
            </a:endParaRPr>
          </a:p>
          <a:p>
            <a:r>
              <a:rPr lang="en-US" sz="2000" dirty="0" smtClean="0">
                <a:solidFill>
                  <a:srgbClr val="FFC000"/>
                </a:solidFill>
              </a:rPr>
              <a:t>Module Code: BMSW4001_LON</a:t>
            </a:r>
          </a:p>
          <a:p>
            <a:r>
              <a:rPr lang="en-US" dirty="0" smtClean="0"/>
              <a:t>Le             Lecturer </a:t>
            </a:r>
            <a:r>
              <a:rPr lang="en-US" dirty="0" smtClean="0"/>
              <a:t>name :Syed </a:t>
            </a:r>
            <a:r>
              <a:rPr lang="en-US" dirty="0" err="1" smtClean="0"/>
              <a:t>Jaffery</a:t>
            </a:r>
            <a:endParaRPr lang="en-US" dirty="0"/>
          </a:p>
        </p:txBody>
      </p:sp>
      <p:pic>
        <p:nvPicPr>
          <p:cNvPr id="1026" name="Picture 2" descr="university of wales ts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73" y="4009086"/>
            <a:ext cx="2668073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502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Table of content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 smtClean="0"/>
              <a:t>INTRODUCTION</a:t>
            </a:r>
          </a:p>
          <a:p>
            <a:r>
              <a:rPr lang="en-US" sz="1800" dirty="0" smtClean="0"/>
              <a:t>SWOT ANALYSING</a:t>
            </a:r>
          </a:p>
          <a:p>
            <a:r>
              <a:rPr lang="en-US" sz="1800" dirty="0" smtClean="0"/>
              <a:t>WHAT </a:t>
            </a:r>
            <a:r>
              <a:rPr lang="en-US" sz="1800" dirty="0" smtClean="0"/>
              <a:t>I AM</a:t>
            </a:r>
            <a:r>
              <a:rPr lang="en-US" sz="1800" dirty="0" smtClean="0"/>
              <a:t> </a:t>
            </a:r>
            <a:r>
              <a:rPr lang="en-US" sz="1800" dirty="0" smtClean="0"/>
              <a:t>LOOKING INTO</a:t>
            </a:r>
          </a:p>
          <a:p>
            <a:r>
              <a:rPr lang="en-US" sz="1800" dirty="0" smtClean="0"/>
              <a:t>MY INTENDED CAREER</a:t>
            </a:r>
          </a:p>
          <a:p>
            <a:r>
              <a:rPr lang="en-US" sz="1800" dirty="0" smtClean="0"/>
              <a:t>SKILLS I NEED TO </a:t>
            </a:r>
            <a:r>
              <a:rPr lang="en-US" sz="1800" dirty="0" smtClean="0"/>
              <a:t>IMPROVE</a:t>
            </a:r>
          </a:p>
          <a:p>
            <a:r>
              <a:rPr lang="en-US" sz="2000" dirty="0" smtClean="0"/>
              <a:t>Personal Development Plan</a:t>
            </a:r>
            <a:endParaRPr lang="en-US" sz="2000" dirty="0" smtClean="0"/>
          </a:p>
          <a:p>
            <a:r>
              <a:rPr lang="en-US" sz="1800" dirty="0" smtClean="0"/>
              <a:t>MY CURRENT SKILLS </a:t>
            </a:r>
          </a:p>
          <a:p>
            <a:r>
              <a:rPr lang="en-US" sz="1800" dirty="0" smtClean="0"/>
              <a:t>CONCLUSION</a:t>
            </a:r>
          </a:p>
          <a:p>
            <a:r>
              <a:rPr lang="en-US" sz="1800" dirty="0" smtClean="0"/>
              <a:t>REFERENCES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1630763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INTRODUCTION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Future of technology and my skills</a:t>
            </a:r>
          </a:p>
          <a:p>
            <a:endParaRPr lang="en-US" sz="1600" dirty="0" smtClean="0"/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4" name="Rounded Rectangle 3"/>
          <p:cNvSpPr/>
          <p:nvPr/>
        </p:nvSpPr>
        <p:spPr>
          <a:xfrm>
            <a:off x="990600" y="2209800"/>
            <a:ext cx="31242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Now I work in a cleaning company 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3962400" y="3352800"/>
            <a:ext cx="3505200" cy="762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In the future I want to have my own cleaning company 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62000" y="4267200"/>
            <a:ext cx="3810000" cy="762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I want to improve my skills in </a:t>
            </a:r>
            <a:r>
              <a:rPr lang="en-US" dirty="0" err="1" smtClean="0"/>
              <a:t>manangment</a:t>
            </a:r>
            <a:r>
              <a:rPr lang="en-US" dirty="0" smtClean="0"/>
              <a:t> 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614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r>
              <a:rPr lang="en-US" dirty="0" smtClean="0"/>
              <a:t>SWOT ANALYSIS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5956143"/>
              </p:ext>
            </p:extLst>
          </p:nvPr>
        </p:nvGraphicFramePr>
        <p:xfrm>
          <a:off x="609600" y="1600200"/>
          <a:ext cx="6553200" cy="3329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219200"/>
                <a:gridCol w="2286000"/>
              </a:tblGrid>
              <a:tr h="45172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Strengh</a:t>
                      </a:r>
                      <a:endParaRPr kumimoji="0" lang="en-US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Opportunity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Threats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Weakness 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  <a:tr h="1419701">
                <a:tc>
                  <a:txBody>
                    <a:bodyPr/>
                    <a:lstStyle/>
                    <a:p>
                      <a:r>
                        <a:rPr lang="en-US" dirty="0" smtClean="0"/>
                        <a:t>Communicate well</a:t>
                      </a:r>
                      <a:r>
                        <a:rPr lang="en-US" baseline="0" dirty="0" smtClean="0"/>
                        <a:t> with clients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Time</a:t>
                      </a:r>
                      <a:r>
                        <a:rPr lang="en-US" baseline="0" dirty="0" smtClean="0"/>
                        <a:t> management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entrance of a serious competitor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difficulty of establishing brand equity as a start-up company</a:t>
                      </a:r>
                      <a:endParaRPr lang="en-US" dirty="0"/>
                    </a:p>
                  </a:txBody>
                  <a:tcPr/>
                </a:tc>
              </a:tr>
              <a:tr h="1226106">
                <a:tc>
                  <a:txBody>
                    <a:bodyPr/>
                    <a:lstStyle/>
                    <a:p>
                      <a:r>
                        <a:rPr lang="en-US" dirty="0" smtClean="0"/>
                        <a:t>Dedicated employees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 business model that is easily scalable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Employee turnover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Inherent time lag when building goodwill and trust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7666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 am  </a:t>
            </a:r>
            <a:r>
              <a:rPr lang="en-US" dirty="0" smtClean="0"/>
              <a:t>looking into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  <p:sp>
        <p:nvSpPr>
          <p:cNvPr id="4" name="Oval 3"/>
          <p:cNvSpPr/>
          <p:nvPr/>
        </p:nvSpPr>
        <p:spPr>
          <a:xfrm>
            <a:off x="277483" y="3178115"/>
            <a:ext cx="32766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Motivation</a:t>
            </a:r>
            <a:endParaRPr lang="en-US" sz="2400" dirty="0"/>
          </a:p>
        </p:txBody>
      </p:sp>
      <p:sp>
        <p:nvSpPr>
          <p:cNvPr id="5" name="Oval 4"/>
          <p:cNvSpPr/>
          <p:nvPr/>
        </p:nvSpPr>
        <p:spPr>
          <a:xfrm>
            <a:off x="2514600" y="1676400"/>
            <a:ext cx="28956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Flexibility</a:t>
            </a:r>
            <a:endParaRPr lang="en-US" sz="2400" dirty="0"/>
          </a:p>
        </p:txBody>
      </p:sp>
      <p:sp>
        <p:nvSpPr>
          <p:cNvPr id="6" name="Oval 5"/>
          <p:cNvSpPr/>
          <p:nvPr/>
        </p:nvSpPr>
        <p:spPr>
          <a:xfrm>
            <a:off x="381000" y="5257800"/>
            <a:ext cx="3352800" cy="990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POSITIVITY</a:t>
            </a:r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4495800" y="3140015"/>
            <a:ext cx="3418936" cy="9906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TIME MANAGMENT</a:t>
            </a:r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724400" y="5230483"/>
            <a:ext cx="33528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Communication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463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MY INTENDENT CAREER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It`s </a:t>
            </a:r>
            <a:r>
              <a:rPr lang="en-US" dirty="0" smtClean="0"/>
              <a:t>to be  </a:t>
            </a:r>
            <a:r>
              <a:rPr lang="en-US" dirty="0" smtClean="0"/>
              <a:t>my own </a:t>
            </a:r>
            <a:r>
              <a:rPr lang="en-US" dirty="0" smtClean="0"/>
              <a:t>boss </a:t>
            </a:r>
            <a:r>
              <a:rPr lang="en-US" dirty="0" smtClean="0"/>
              <a:t>.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To open my own cleaning company.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430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SKILLS I NEED TO IMPROVE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IT SKILLS</a:t>
            </a:r>
          </a:p>
          <a:p>
            <a:r>
              <a:rPr lang="en-US" dirty="0" smtClean="0"/>
              <a:t>PUBLIC SPEAKING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301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PERSONAL DEVELOPMENT PLAN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                      Smart Objectives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0543249"/>
              </p:ext>
            </p:extLst>
          </p:nvPr>
        </p:nvGraphicFramePr>
        <p:xfrm>
          <a:off x="1447800" y="2667000"/>
          <a:ext cx="6400800" cy="3205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5400"/>
                <a:gridCol w="1371600"/>
                <a:gridCol w="1219200"/>
                <a:gridCol w="12954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Specific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Measurable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Attainable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Realistic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Time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 difficulty of establishing brand equity as a start-up company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Working on my course</a:t>
                      </a:r>
                      <a:r>
                        <a:rPr lang="en-US" baseline="0" dirty="0" smtClean="0"/>
                        <a:t> will provide me more knowledge that helps me identify my role in my future company.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During the course I have </a:t>
                      </a:r>
                      <a:r>
                        <a:rPr lang="en-US" dirty="0" err="1" smtClean="0"/>
                        <a:t>practised</a:t>
                      </a:r>
                      <a:r>
                        <a:rPr lang="en-US" dirty="0" smtClean="0"/>
                        <a:t> group</a:t>
                      </a:r>
                      <a:r>
                        <a:rPr lang="en-US" baseline="0" dirty="0" smtClean="0"/>
                        <a:t> task and helped me build confidence.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9</a:t>
                      </a:r>
                      <a:r>
                        <a:rPr lang="en-US" baseline="30000" dirty="0" smtClean="0"/>
                        <a:t>th</a:t>
                      </a:r>
                      <a:r>
                        <a:rPr lang="en-US" dirty="0" smtClean="0"/>
                        <a:t> of December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9624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MY CURRENT SKILLS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PROBLEM SOLVING AND DECISION MAKING</a:t>
            </a:r>
          </a:p>
          <a:p>
            <a:endParaRPr lang="en-US" dirty="0" smtClean="0"/>
          </a:p>
          <a:p>
            <a:r>
              <a:rPr lang="en-US" dirty="0"/>
              <a:t> </a:t>
            </a:r>
            <a:r>
              <a:rPr lang="en-US" dirty="0" smtClean="0"/>
              <a:t>GOOD COMMUNICATION WITH THE TEAM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0867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In conclusion I love my job in cleaning services , but I want to upgrade my self with an own company.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8766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www.coursehero.com/file/22119050/conclusion/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https</a:t>
            </a:r>
            <a:r>
              <a:rPr lang="en-US" dirty="0">
                <a:hlinkClick r:id="rId3"/>
              </a:rPr>
              <a:t>://</a:t>
            </a:r>
            <a:r>
              <a:rPr lang="en-US" dirty="0" smtClean="0">
                <a:hlinkClick r:id="rId3"/>
              </a:rPr>
              <a:t>www.mplans.com/cleaning_service_marketing_plan/situation_analysis_fc.php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5159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277</Words>
  <Application>Microsoft Office PowerPoint</Application>
  <PresentationFormat>On-screen Show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ANALYSING EMPLOYABILITY SKILLS</vt:lpstr>
      <vt:lpstr>Table of content </vt:lpstr>
      <vt:lpstr>INTRODUCTION</vt:lpstr>
      <vt:lpstr>SWOT ANALYSIS</vt:lpstr>
      <vt:lpstr>What I am  looking into</vt:lpstr>
      <vt:lpstr>MY INTENDENT CAREER</vt:lpstr>
      <vt:lpstr>SKILLS I NEED TO IMPROVE</vt:lpstr>
      <vt:lpstr>PERSONAL DEVELOPMENT PLAN</vt:lpstr>
      <vt:lpstr>MY CURRENT SKILLS</vt:lpstr>
      <vt:lpstr>Conclusion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ANALYSING EMPLOYABILITY SKILLS</dc:title>
  <dc:creator>Loredana;mitucolibaba@gmail.com</dc:creator>
  <cp:lastModifiedBy>Maria</cp:lastModifiedBy>
  <cp:revision>20</cp:revision>
  <dcterms:created xsi:type="dcterms:W3CDTF">2022-03-24T14:19:37Z</dcterms:created>
  <dcterms:modified xsi:type="dcterms:W3CDTF">2022-04-20T12:37:17Z</dcterms:modified>
</cp:coreProperties>
</file>