
<file path=[Content_Types].xml><?xml version="1.0" encoding="utf-8"?>
<Types xmlns="http://schemas.openxmlformats.org/package/2006/content-types">
  <Default Extension="jfif" ContentType="image/jpeg"/>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86" r:id="rId1"/>
  </p:sldMasterIdLst>
  <p:sldIdLst>
    <p:sldId id="256" r:id="rId2"/>
    <p:sldId id="270" r:id="rId3"/>
    <p:sldId id="269" r:id="rId4"/>
    <p:sldId id="260" r:id="rId5"/>
    <p:sldId id="272" r:id="rId6"/>
    <p:sldId id="262" r:id="rId7"/>
    <p:sldId id="271" r:id="rId8"/>
    <p:sldId id="273" r:id="rId9"/>
    <p:sldId id="267" r:id="rId10"/>
    <p:sldId id="268" r:id="rId11"/>
    <p:sldId id="263" r:id="rId12"/>
    <p:sldId id="265"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1AF169A-2526-4A13-8FD0-D1831F505F46}" v="744" dt="2023-03-11T09:32:07.79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1651" autoAdjust="0"/>
    <p:restoredTop sz="94660"/>
  </p:normalViewPr>
  <p:slideViewPr>
    <p:cSldViewPr snapToGrid="0">
      <p:cViewPr>
        <p:scale>
          <a:sx n="100" d="100"/>
          <a:sy n="100" d="100"/>
        </p:scale>
        <p:origin x="168" y="-11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rah botfield" userId="192d98fe4da2ce62" providerId="LiveId" clId="{91AF169A-2526-4A13-8FD0-D1831F505F46}"/>
    <pc:docChg chg="undo custSel addSld delSld modSld sldOrd">
      <pc:chgData name="sarah botfield" userId="192d98fe4da2ce62" providerId="LiveId" clId="{91AF169A-2526-4A13-8FD0-D1831F505F46}" dt="2023-03-11T09:35:07.705" v="7455" actId="2711"/>
      <pc:docMkLst>
        <pc:docMk/>
      </pc:docMkLst>
      <pc:sldChg chg="addSp delSp modSp mod modTransition delAnim modAnim delDesignElem">
        <pc:chgData name="sarah botfield" userId="192d98fe4da2ce62" providerId="LiveId" clId="{91AF169A-2526-4A13-8FD0-D1831F505F46}" dt="2023-03-02T22:58:11.738" v="4588" actId="14100"/>
        <pc:sldMkLst>
          <pc:docMk/>
          <pc:sldMk cId="1690454097" sldId="256"/>
        </pc:sldMkLst>
        <pc:spChg chg="del mod">
          <ac:chgData name="sarah botfield" userId="192d98fe4da2ce62" providerId="LiveId" clId="{91AF169A-2526-4A13-8FD0-D1831F505F46}" dt="2023-01-26T21:30:35.048" v="22" actId="478"/>
          <ac:spMkLst>
            <pc:docMk/>
            <pc:sldMk cId="1690454097" sldId="256"/>
            <ac:spMk id="2" creationId="{6DEA09F7-F3FD-0BFC-5C0A-072B0B45293D}"/>
          </ac:spMkLst>
        </pc:spChg>
        <pc:spChg chg="del mod">
          <ac:chgData name="sarah botfield" userId="192d98fe4da2ce62" providerId="LiveId" clId="{91AF169A-2526-4A13-8FD0-D1831F505F46}" dt="2023-01-26T21:29:23.680" v="2" actId="478"/>
          <ac:spMkLst>
            <pc:docMk/>
            <pc:sldMk cId="1690454097" sldId="256"/>
            <ac:spMk id="3" creationId="{9D5CB9D1-AE27-104D-A191-1CA79FB54146}"/>
          </ac:spMkLst>
        </pc:spChg>
        <pc:spChg chg="add del mod">
          <ac:chgData name="sarah botfield" userId="192d98fe4da2ce62" providerId="LiveId" clId="{91AF169A-2526-4A13-8FD0-D1831F505F46}" dt="2023-01-26T21:30:41.022" v="24" actId="478"/>
          <ac:spMkLst>
            <pc:docMk/>
            <pc:sldMk cId="1690454097" sldId="256"/>
            <ac:spMk id="7" creationId="{CDF20027-B34E-1606-7D14-484B698E284E}"/>
          </ac:spMkLst>
        </pc:spChg>
        <pc:spChg chg="add mod">
          <ac:chgData name="sarah botfield" userId="192d98fe4da2ce62" providerId="LiveId" clId="{91AF169A-2526-4A13-8FD0-D1831F505F46}" dt="2023-03-02T22:58:11.738" v="4588" actId="14100"/>
          <ac:spMkLst>
            <pc:docMk/>
            <pc:sldMk cId="1690454097" sldId="256"/>
            <ac:spMk id="8" creationId="{B16CB95E-8EF6-0703-46A8-4EB09FE10C8F}"/>
          </ac:spMkLst>
        </pc:spChg>
        <pc:spChg chg="del">
          <ac:chgData name="sarah botfield" userId="192d98fe4da2ce62" providerId="LiveId" clId="{91AF169A-2526-4A13-8FD0-D1831F505F46}" dt="2023-01-26T21:31:48.180" v="30"/>
          <ac:spMkLst>
            <pc:docMk/>
            <pc:sldMk cId="1690454097" sldId="256"/>
            <ac:spMk id="9" creationId="{68CA250C-CF5A-4736-9249-D6111F7C5545}"/>
          </ac:spMkLst>
        </pc:spChg>
        <pc:spChg chg="del">
          <ac:chgData name="sarah botfield" userId="192d98fe4da2ce62" providerId="LiveId" clId="{91AF169A-2526-4A13-8FD0-D1831F505F46}" dt="2023-01-26T21:31:48.180" v="30"/>
          <ac:spMkLst>
            <pc:docMk/>
            <pc:sldMk cId="1690454097" sldId="256"/>
            <ac:spMk id="11" creationId="{A38DB2BE-70A1-45B8-985C-026E418D7E7A}"/>
          </ac:spMkLst>
        </pc:spChg>
        <pc:picChg chg="add del mod">
          <ac:chgData name="sarah botfield" userId="192d98fe4da2ce62" providerId="LiveId" clId="{91AF169A-2526-4A13-8FD0-D1831F505F46}" dt="2023-03-02T22:55:39.328" v="4579" actId="478"/>
          <ac:picMkLst>
            <pc:docMk/>
            <pc:sldMk cId="1690454097" sldId="256"/>
            <ac:picMk id="5" creationId="{931896BD-DEB9-117B-5C1C-D49B3F18B646}"/>
          </ac:picMkLst>
        </pc:picChg>
      </pc:sldChg>
      <pc:sldChg chg="addSp delSp modSp del mod delDesignElem">
        <pc:chgData name="sarah botfield" userId="192d98fe4da2ce62" providerId="LiveId" clId="{91AF169A-2526-4A13-8FD0-D1831F505F46}" dt="2023-02-01T12:45:55.368" v="282" actId="47"/>
        <pc:sldMkLst>
          <pc:docMk/>
          <pc:sldMk cId="2978377803" sldId="257"/>
        </pc:sldMkLst>
        <pc:spChg chg="mod">
          <ac:chgData name="sarah botfield" userId="192d98fe4da2ce62" providerId="LiveId" clId="{91AF169A-2526-4A13-8FD0-D1831F505F46}" dt="2023-02-01T12:45:24.626" v="279" actId="27636"/>
          <ac:spMkLst>
            <pc:docMk/>
            <pc:sldMk cId="2978377803" sldId="257"/>
            <ac:spMk id="2" creationId="{BDC858DD-339F-C6C7-D276-B8BFCD599EF7}"/>
          </ac:spMkLst>
        </pc:spChg>
        <pc:spChg chg="del mod">
          <ac:chgData name="sarah botfield" userId="192d98fe4da2ce62" providerId="LiveId" clId="{91AF169A-2526-4A13-8FD0-D1831F505F46}" dt="2023-02-01T12:32:04.604" v="67" actId="478"/>
          <ac:spMkLst>
            <pc:docMk/>
            <pc:sldMk cId="2978377803" sldId="257"/>
            <ac:spMk id="7" creationId="{CF2D06B7-9079-8C1E-9F83-ABB267C45F08}"/>
          </ac:spMkLst>
        </pc:spChg>
        <pc:spChg chg="del">
          <ac:chgData name="sarah botfield" userId="192d98fe4da2ce62" providerId="LiveId" clId="{91AF169A-2526-4A13-8FD0-D1831F505F46}" dt="2023-01-26T21:31:48.180" v="30"/>
          <ac:spMkLst>
            <pc:docMk/>
            <pc:sldMk cId="2978377803" sldId="257"/>
            <ac:spMk id="13" creationId="{06E15305-164C-44CD-9E0F-420C2DC1B32A}"/>
          </ac:spMkLst>
        </pc:spChg>
        <pc:spChg chg="add del mod">
          <ac:chgData name="sarah botfield" userId="192d98fe4da2ce62" providerId="LiveId" clId="{91AF169A-2526-4A13-8FD0-D1831F505F46}" dt="2023-02-01T12:30:57.017" v="63"/>
          <ac:spMkLst>
            <pc:docMk/>
            <pc:sldMk cId="2978377803" sldId="257"/>
            <ac:spMk id="35" creationId="{662F9F31-A729-F3BE-3ED0-0C53513D769E}"/>
          </ac:spMkLst>
        </pc:spChg>
        <pc:spChg chg="add del mod">
          <ac:chgData name="sarah botfield" userId="192d98fe4da2ce62" providerId="LiveId" clId="{91AF169A-2526-4A13-8FD0-D1831F505F46}" dt="2023-02-01T12:30:57.018" v="65"/>
          <ac:spMkLst>
            <pc:docMk/>
            <pc:sldMk cId="2978377803" sldId="257"/>
            <ac:spMk id="36" creationId="{A20606E1-9A71-9F8A-A863-C9C9848C3C44}"/>
          </ac:spMkLst>
        </pc:spChg>
        <pc:picChg chg="mod">
          <ac:chgData name="sarah botfield" userId="192d98fe4da2ce62" providerId="LiveId" clId="{91AF169A-2526-4A13-8FD0-D1831F505F46}" dt="2023-01-31T00:37:14.950" v="41" actId="14100"/>
          <ac:picMkLst>
            <pc:docMk/>
            <pc:sldMk cId="2978377803" sldId="257"/>
            <ac:picMk id="14" creationId="{87C36881-C815-22A1-BAB5-05F3F55E091F}"/>
          </ac:picMkLst>
        </pc:picChg>
        <pc:cxnChg chg="del mod">
          <ac:chgData name="sarah botfield" userId="192d98fe4da2ce62" providerId="LiveId" clId="{91AF169A-2526-4A13-8FD0-D1831F505F46}" dt="2023-02-01T12:32:25.963" v="72" actId="478"/>
          <ac:cxnSpMkLst>
            <pc:docMk/>
            <pc:sldMk cId="2978377803" sldId="257"/>
            <ac:cxnSpMk id="10" creationId="{D40F1517-E63F-35F8-F462-803A9CFC0006}"/>
          </ac:cxnSpMkLst>
        </pc:cxnChg>
        <pc:cxnChg chg="del mod">
          <ac:chgData name="sarah botfield" userId="192d98fe4da2ce62" providerId="LiveId" clId="{91AF169A-2526-4A13-8FD0-D1831F505F46}" dt="2023-02-01T12:32:23.112" v="71" actId="478"/>
          <ac:cxnSpMkLst>
            <pc:docMk/>
            <pc:sldMk cId="2978377803" sldId="257"/>
            <ac:cxnSpMk id="16" creationId="{CBFDEBFA-FA2A-8063-72B7-9E1BDABF8196}"/>
          </ac:cxnSpMkLst>
        </pc:cxnChg>
        <pc:cxnChg chg="del">
          <ac:chgData name="sarah botfield" userId="192d98fe4da2ce62" providerId="LiveId" clId="{91AF169A-2526-4A13-8FD0-D1831F505F46}" dt="2023-02-01T12:32:20.130" v="70" actId="478"/>
          <ac:cxnSpMkLst>
            <pc:docMk/>
            <pc:sldMk cId="2978377803" sldId="257"/>
            <ac:cxnSpMk id="18" creationId="{20F249FC-28E8-86D6-7586-D25B11D170E7}"/>
          </ac:cxnSpMkLst>
        </pc:cxnChg>
        <pc:cxnChg chg="del">
          <ac:chgData name="sarah botfield" userId="192d98fe4da2ce62" providerId="LiveId" clId="{91AF169A-2526-4A13-8FD0-D1831F505F46}" dt="2023-02-01T12:32:29.429" v="73" actId="478"/>
          <ac:cxnSpMkLst>
            <pc:docMk/>
            <pc:sldMk cId="2978377803" sldId="257"/>
            <ac:cxnSpMk id="20" creationId="{65411398-41F8-5F84-E29A-A3967669968A}"/>
          </ac:cxnSpMkLst>
        </pc:cxnChg>
        <pc:cxnChg chg="del">
          <ac:chgData name="sarah botfield" userId="192d98fe4da2ce62" providerId="LiveId" clId="{91AF169A-2526-4A13-8FD0-D1831F505F46}" dt="2023-02-01T12:32:35.972" v="74" actId="478"/>
          <ac:cxnSpMkLst>
            <pc:docMk/>
            <pc:sldMk cId="2978377803" sldId="257"/>
            <ac:cxnSpMk id="26" creationId="{059D5675-0E69-A72B-943F-1897C3476745}"/>
          </ac:cxnSpMkLst>
        </pc:cxnChg>
        <pc:cxnChg chg="del">
          <ac:chgData name="sarah botfield" userId="192d98fe4da2ce62" providerId="LiveId" clId="{91AF169A-2526-4A13-8FD0-D1831F505F46}" dt="2023-02-01T12:32:39.064" v="75" actId="478"/>
          <ac:cxnSpMkLst>
            <pc:docMk/>
            <pc:sldMk cId="2978377803" sldId="257"/>
            <ac:cxnSpMk id="28" creationId="{B36CA863-B9F2-F20E-5A0D-039B39FCA183}"/>
          </ac:cxnSpMkLst>
        </pc:cxnChg>
        <pc:cxnChg chg="del">
          <ac:chgData name="sarah botfield" userId="192d98fe4da2ce62" providerId="LiveId" clId="{91AF169A-2526-4A13-8FD0-D1831F505F46}" dt="2023-02-01T12:32:07.590" v="68" actId="478"/>
          <ac:cxnSpMkLst>
            <pc:docMk/>
            <pc:sldMk cId="2978377803" sldId="257"/>
            <ac:cxnSpMk id="30" creationId="{511667E0-B365-1971-743D-37CF52B22EC4}"/>
          </ac:cxnSpMkLst>
        </pc:cxnChg>
        <pc:cxnChg chg="del">
          <ac:chgData name="sarah botfield" userId="192d98fe4da2ce62" providerId="LiveId" clId="{91AF169A-2526-4A13-8FD0-D1831F505F46}" dt="2023-02-01T12:32:16.517" v="69" actId="478"/>
          <ac:cxnSpMkLst>
            <pc:docMk/>
            <pc:sldMk cId="2978377803" sldId="257"/>
            <ac:cxnSpMk id="32" creationId="{201CC4C3-C3B0-48B7-19A3-5727688BA26D}"/>
          </ac:cxnSpMkLst>
        </pc:cxnChg>
      </pc:sldChg>
      <pc:sldChg chg="del">
        <pc:chgData name="sarah botfield" userId="192d98fe4da2ce62" providerId="LiveId" clId="{91AF169A-2526-4A13-8FD0-D1831F505F46}" dt="2023-01-26T21:31:34.994" v="25" actId="47"/>
        <pc:sldMkLst>
          <pc:docMk/>
          <pc:sldMk cId="1151895969" sldId="258"/>
        </pc:sldMkLst>
      </pc:sldChg>
      <pc:sldChg chg="addSp delSp modSp new del mod setBg delDesignElem">
        <pc:chgData name="sarah botfield" userId="192d98fe4da2ce62" providerId="LiveId" clId="{91AF169A-2526-4A13-8FD0-D1831F505F46}" dt="2023-02-06T21:59:16.151" v="2543" actId="47"/>
        <pc:sldMkLst>
          <pc:docMk/>
          <pc:sldMk cId="3140012288" sldId="258"/>
        </pc:sldMkLst>
        <pc:spChg chg="mod ord">
          <ac:chgData name="sarah botfield" userId="192d98fe4da2ce62" providerId="LiveId" clId="{91AF169A-2526-4A13-8FD0-D1831F505F46}" dt="2023-02-01T12:53:20.804" v="359" actId="26606"/>
          <ac:spMkLst>
            <pc:docMk/>
            <pc:sldMk cId="3140012288" sldId="258"/>
            <ac:spMk id="2" creationId="{4000256A-347F-927B-2B7F-427B26F11C11}"/>
          </ac:spMkLst>
        </pc:spChg>
        <pc:spChg chg="del mod">
          <ac:chgData name="sarah botfield" userId="192d98fe4da2ce62" providerId="LiveId" clId="{91AF169A-2526-4A13-8FD0-D1831F505F46}" dt="2023-02-01T12:52:35.395" v="350" actId="478"/>
          <ac:spMkLst>
            <pc:docMk/>
            <pc:sldMk cId="3140012288" sldId="258"/>
            <ac:spMk id="3" creationId="{4D86389D-3D70-FAEF-585F-C30BC3AD8FD9}"/>
          </ac:spMkLst>
        </pc:spChg>
        <pc:spChg chg="add del">
          <ac:chgData name="sarah botfield" userId="192d98fe4da2ce62" providerId="LiveId" clId="{91AF169A-2526-4A13-8FD0-D1831F505F46}" dt="2023-02-01T12:53:20.804" v="359" actId="26606"/>
          <ac:spMkLst>
            <pc:docMk/>
            <pc:sldMk cId="3140012288" sldId="258"/>
            <ac:spMk id="8" creationId="{13FE9996-7EAC-4679-B37D-C1045F42F954}"/>
          </ac:spMkLst>
        </pc:spChg>
        <pc:spChg chg="add del">
          <ac:chgData name="sarah botfield" userId="192d98fe4da2ce62" providerId="LiveId" clId="{91AF169A-2526-4A13-8FD0-D1831F505F46}" dt="2023-02-01T12:51:03.346" v="316" actId="26606"/>
          <ac:spMkLst>
            <pc:docMk/>
            <pc:sldMk cId="3140012288" sldId="258"/>
            <ac:spMk id="9" creationId="{38247643-37AB-47DE-B7BD-7A64FEB13371}"/>
          </ac:spMkLst>
        </pc:spChg>
        <pc:spChg chg="add del">
          <ac:chgData name="sarah botfield" userId="192d98fe4da2ce62" providerId="LiveId" clId="{91AF169A-2526-4A13-8FD0-D1831F505F46}" dt="2023-02-01T12:53:20.804" v="359" actId="26606"/>
          <ac:spMkLst>
            <pc:docMk/>
            <pc:sldMk cId="3140012288" sldId="258"/>
            <ac:spMk id="10" creationId="{761DF1FE-5CC8-43D2-A76C-93C76EEDE1E9}"/>
          </ac:spMkLst>
        </pc:spChg>
        <pc:spChg chg="add del">
          <ac:chgData name="sarah botfield" userId="192d98fe4da2ce62" providerId="LiveId" clId="{91AF169A-2526-4A13-8FD0-D1831F505F46}" dt="2023-02-01T12:51:03.346" v="316" actId="26606"/>
          <ac:spMkLst>
            <pc:docMk/>
            <pc:sldMk cId="3140012288" sldId="258"/>
            <ac:spMk id="11" creationId="{AEBC3119-F8E7-4266-91B8-7A1E808B481B}"/>
          </ac:spMkLst>
        </pc:spChg>
        <pc:spChg chg="add del">
          <ac:chgData name="sarah botfield" userId="192d98fe4da2ce62" providerId="LiveId" clId="{91AF169A-2526-4A13-8FD0-D1831F505F46}" dt="2023-02-01T12:53:20.804" v="359" actId="26606"/>
          <ac:spMkLst>
            <pc:docMk/>
            <pc:sldMk cId="3140012288" sldId="258"/>
            <ac:spMk id="14" creationId="{CECF0FC6-D57B-48B6-9036-F4FFD91A4B34}"/>
          </ac:spMkLst>
        </pc:spChg>
        <pc:spChg chg="add del">
          <ac:chgData name="sarah botfield" userId="192d98fe4da2ce62" providerId="LiveId" clId="{91AF169A-2526-4A13-8FD0-D1831F505F46}" dt="2023-02-01T12:51:03.346" v="316" actId="26606"/>
          <ac:spMkLst>
            <pc:docMk/>
            <pc:sldMk cId="3140012288" sldId="258"/>
            <ac:spMk id="15" creationId="{990D0034-F768-41E7-85D4-F38C4DE85770}"/>
          </ac:spMkLst>
        </pc:spChg>
        <pc:spChg chg="add del">
          <ac:chgData name="sarah botfield" userId="192d98fe4da2ce62" providerId="LiveId" clId="{91AF169A-2526-4A13-8FD0-D1831F505F46}" dt="2023-02-01T12:53:20.804" v="359" actId="26606"/>
          <ac:spMkLst>
            <pc:docMk/>
            <pc:sldMk cId="3140012288" sldId="258"/>
            <ac:spMk id="16" creationId="{717A211C-5863-4303-AC3D-AEBFDF6D6A4C}"/>
          </ac:spMkLst>
        </pc:spChg>
        <pc:spChg chg="add del">
          <ac:chgData name="sarah botfield" userId="192d98fe4da2ce62" providerId="LiveId" clId="{91AF169A-2526-4A13-8FD0-D1831F505F46}" dt="2023-02-01T12:53:20.804" v="359" actId="26606"/>
          <ac:spMkLst>
            <pc:docMk/>
            <pc:sldMk cId="3140012288" sldId="258"/>
            <ac:spMk id="18" creationId="{087519CD-2FFF-42E3-BB0C-FEAA828BA5DB}"/>
          </ac:spMkLst>
        </pc:spChg>
        <pc:spChg chg="add del">
          <ac:chgData name="sarah botfield" userId="192d98fe4da2ce62" providerId="LiveId" clId="{91AF169A-2526-4A13-8FD0-D1831F505F46}" dt="2023-02-01T12:51:09.756" v="318" actId="26606"/>
          <ac:spMkLst>
            <pc:docMk/>
            <pc:sldMk cId="3140012288" sldId="258"/>
            <ac:spMk id="19" creationId="{8C04651D-B9F4-4935-A02D-364153FBDF54}"/>
          </ac:spMkLst>
        </pc:spChg>
        <pc:spChg chg="add del">
          <ac:chgData name="sarah botfield" userId="192d98fe4da2ce62" providerId="LiveId" clId="{91AF169A-2526-4A13-8FD0-D1831F505F46}" dt="2023-02-01T12:51:09.756" v="318" actId="26606"/>
          <ac:spMkLst>
            <pc:docMk/>
            <pc:sldMk cId="3140012288" sldId="258"/>
            <ac:spMk id="20" creationId="{38247643-37AB-47DE-B7BD-7A64FEB13371}"/>
          </ac:spMkLst>
        </pc:spChg>
        <pc:spChg chg="add del">
          <ac:chgData name="sarah botfield" userId="192d98fe4da2ce62" providerId="LiveId" clId="{91AF169A-2526-4A13-8FD0-D1831F505F46}" dt="2023-02-01T12:51:09.756" v="318" actId="26606"/>
          <ac:spMkLst>
            <pc:docMk/>
            <pc:sldMk cId="3140012288" sldId="258"/>
            <ac:spMk id="21" creationId="{AEBC3119-F8E7-4266-91B8-7A1E808B481B}"/>
          </ac:spMkLst>
        </pc:spChg>
        <pc:spChg chg="add del">
          <ac:chgData name="sarah botfield" userId="192d98fe4da2ce62" providerId="LiveId" clId="{91AF169A-2526-4A13-8FD0-D1831F505F46}" dt="2023-02-01T12:51:09.756" v="318" actId="26606"/>
          <ac:spMkLst>
            <pc:docMk/>
            <pc:sldMk cId="3140012288" sldId="258"/>
            <ac:spMk id="23" creationId="{990D0034-F768-41E7-85D4-F38C4DE85770}"/>
          </ac:spMkLst>
        </pc:spChg>
        <pc:spChg chg="add del">
          <ac:chgData name="sarah botfield" userId="192d98fe4da2ce62" providerId="LiveId" clId="{91AF169A-2526-4A13-8FD0-D1831F505F46}" dt="2023-02-01T12:51:09.756" v="318" actId="26606"/>
          <ac:spMkLst>
            <pc:docMk/>
            <pc:sldMk cId="3140012288" sldId="258"/>
            <ac:spMk id="24" creationId="{C4F7E42D-8B5A-4FC8-81CD-9E60171F7FA8}"/>
          </ac:spMkLst>
        </pc:spChg>
        <pc:spChg chg="add del">
          <ac:chgData name="sarah botfield" userId="192d98fe4da2ce62" providerId="LiveId" clId="{91AF169A-2526-4A13-8FD0-D1831F505F46}" dt="2023-02-01T12:53:11.791" v="356" actId="26606"/>
          <ac:spMkLst>
            <pc:docMk/>
            <pc:sldMk cId="3140012288" sldId="258"/>
            <ac:spMk id="1031" creationId="{4E4490D0-3672-446A-AC12-B4830333BDDD}"/>
          </ac:spMkLst>
        </pc:spChg>
        <pc:spChg chg="add del">
          <ac:chgData name="sarah botfield" userId="192d98fe4da2ce62" providerId="LiveId" clId="{91AF169A-2526-4A13-8FD0-D1831F505F46}" dt="2023-02-01T12:53:11.791" v="356" actId="26606"/>
          <ac:spMkLst>
            <pc:docMk/>
            <pc:sldMk cId="3140012288" sldId="258"/>
            <ac:spMk id="1033" creationId="{39CB82C2-DF65-4EC1-8280-F201D50F570B}"/>
          </ac:spMkLst>
        </pc:spChg>
        <pc:spChg chg="add del">
          <ac:chgData name="sarah botfield" userId="192d98fe4da2ce62" providerId="LiveId" clId="{91AF169A-2526-4A13-8FD0-D1831F505F46}" dt="2023-02-01T12:53:11.791" v="356" actId="26606"/>
          <ac:spMkLst>
            <pc:docMk/>
            <pc:sldMk cId="3140012288" sldId="258"/>
            <ac:spMk id="1037" creationId="{EB1836F0-F9E0-4D93-9BDD-7EEC6EA05F7B}"/>
          </ac:spMkLst>
        </pc:spChg>
        <pc:spChg chg="add del">
          <ac:chgData name="sarah botfield" userId="192d98fe4da2ce62" providerId="LiveId" clId="{91AF169A-2526-4A13-8FD0-D1831F505F46}" dt="2023-02-01T12:53:11.791" v="356" actId="26606"/>
          <ac:spMkLst>
            <pc:docMk/>
            <pc:sldMk cId="3140012288" sldId="258"/>
            <ac:spMk id="1041" creationId="{6D2F28D1-82F9-40FE-935C-85ECF7660D2D}"/>
          </ac:spMkLst>
        </pc:spChg>
        <pc:spChg chg="add del">
          <ac:chgData name="sarah botfield" userId="192d98fe4da2ce62" providerId="LiveId" clId="{91AF169A-2526-4A13-8FD0-D1831F505F46}" dt="2023-02-01T12:53:11.791" v="356" actId="26606"/>
          <ac:spMkLst>
            <pc:docMk/>
            <pc:sldMk cId="3140012288" sldId="258"/>
            <ac:spMk id="1043" creationId="{4B670E93-2F53-48FC-AB6C-E99E22D17F31}"/>
          </ac:spMkLst>
        </pc:spChg>
        <pc:spChg chg="add del">
          <ac:chgData name="sarah botfield" userId="192d98fe4da2ce62" providerId="LiveId" clId="{91AF169A-2526-4A13-8FD0-D1831F505F46}" dt="2023-02-01T12:53:20.776" v="358" actId="26606"/>
          <ac:spMkLst>
            <pc:docMk/>
            <pc:sldMk cId="3140012288" sldId="258"/>
            <ac:spMk id="1045" creationId="{4E4490D0-3672-446A-AC12-B4830333BDDD}"/>
          </ac:spMkLst>
        </pc:spChg>
        <pc:spChg chg="add del">
          <ac:chgData name="sarah botfield" userId="192d98fe4da2ce62" providerId="LiveId" clId="{91AF169A-2526-4A13-8FD0-D1831F505F46}" dt="2023-02-01T12:53:20.776" v="358" actId="26606"/>
          <ac:spMkLst>
            <pc:docMk/>
            <pc:sldMk cId="3140012288" sldId="258"/>
            <ac:spMk id="1046" creationId="{39CB82C2-DF65-4EC1-8280-F201D50F570B}"/>
          </ac:spMkLst>
        </pc:spChg>
        <pc:spChg chg="add del">
          <ac:chgData name="sarah botfield" userId="192d98fe4da2ce62" providerId="LiveId" clId="{91AF169A-2526-4A13-8FD0-D1831F505F46}" dt="2023-02-01T12:53:20.776" v="358" actId="26606"/>
          <ac:spMkLst>
            <pc:docMk/>
            <pc:sldMk cId="3140012288" sldId="258"/>
            <ac:spMk id="1048" creationId="{5A1B47C8-47A0-4A88-8830-6DEA3B5DE392}"/>
          </ac:spMkLst>
        </pc:spChg>
        <pc:spChg chg="add del">
          <ac:chgData name="sarah botfield" userId="192d98fe4da2ce62" providerId="LiveId" clId="{91AF169A-2526-4A13-8FD0-D1831F505F46}" dt="2023-02-01T12:53:20.776" v="358" actId="26606"/>
          <ac:spMkLst>
            <pc:docMk/>
            <pc:sldMk cId="3140012288" sldId="258"/>
            <ac:spMk id="1049" creationId="{984BBFDD-E720-4805-A9C8-129FBBF6DD70}"/>
          </ac:spMkLst>
        </pc:spChg>
        <pc:spChg chg="add del">
          <ac:chgData name="sarah botfield" userId="192d98fe4da2ce62" providerId="LiveId" clId="{91AF169A-2526-4A13-8FD0-D1831F505F46}" dt="2023-02-01T12:53:20.776" v="358" actId="26606"/>
          <ac:spMkLst>
            <pc:docMk/>
            <pc:sldMk cId="3140012288" sldId="258"/>
            <ac:spMk id="1050" creationId="{5AC4BE46-4A77-42FE-9D15-065CDB2F847C}"/>
          </ac:spMkLst>
        </pc:spChg>
        <pc:spChg chg="add del">
          <ac:chgData name="sarah botfield" userId="192d98fe4da2ce62" providerId="LiveId" clId="{91AF169A-2526-4A13-8FD0-D1831F505F46}" dt="2023-02-06T20:28:34.311" v="397"/>
          <ac:spMkLst>
            <pc:docMk/>
            <pc:sldMk cId="3140012288" sldId="258"/>
            <ac:spMk id="1052" creationId="{21D53CA0-FDE7-4B62-AE74-A671E6B82DC8}"/>
          </ac:spMkLst>
        </pc:spChg>
        <pc:spChg chg="add del">
          <ac:chgData name="sarah botfield" userId="192d98fe4da2ce62" providerId="LiveId" clId="{91AF169A-2526-4A13-8FD0-D1831F505F46}" dt="2023-02-06T20:28:34.311" v="397"/>
          <ac:spMkLst>
            <pc:docMk/>
            <pc:sldMk cId="3140012288" sldId="258"/>
            <ac:spMk id="1053" creationId="{06FA22A8-DAD2-4DBF-BCF6-AA00E9D83620}"/>
          </ac:spMkLst>
        </pc:spChg>
        <pc:spChg chg="add del">
          <ac:chgData name="sarah botfield" userId="192d98fe4da2ce62" providerId="LiveId" clId="{91AF169A-2526-4A13-8FD0-D1831F505F46}" dt="2023-02-06T20:28:34.311" v="397"/>
          <ac:spMkLst>
            <pc:docMk/>
            <pc:sldMk cId="3140012288" sldId="258"/>
            <ac:spMk id="1055" creationId="{69C5F1CC-81CF-4FB4-9977-391DF5B090C7}"/>
          </ac:spMkLst>
        </pc:spChg>
        <pc:spChg chg="add del">
          <ac:chgData name="sarah botfield" userId="192d98fe4da2ce62" providerId="LiveId" clId="{91AF169A-2526-4A13-8FD0-D1831F505F46}" dt="2023-02-06T20:28:34.311" v="397"/>
          <ac:spMkLst>
            <pc:docMk/>
            <pc:sldMk cId="3140012288" sldId="258"/>
            <ac:spMk id="1056" creationId="{AFDD4421-3DEC-4941-9625-756F8B5C6BB8}"/>
          </ac:spMkLst>
        </pc:spChg>
        <pc:picChg chg="add del">
          <ac:chgData name="sarah botfield" userId="192d98fe4da2ce62" providerId="LiveId" clId="{91AF169A-2526-4A13-8FD0-D1831F505F46}" dt="2023-02-01T12:51:03.346" v="316" actId="26606"/>
          <ac:picMkLst>
            <pc:docMk/>
            <pc:sldMk cId="3140012288" sldId="258"/>
            <ac:picMk id="5" creationId="{11BFB523-A8F9-D405-7010-1542C7B6B201}"/>
          </ac:picMkLst>
        </pc:picChg>
        <pc:picChg chg="add del">
          <ac:chgData name="sarah botfield" userId="192d98fe4da2ce62" providerId="LiveId" clId="{91AF169A-2526-4A13-8FD0-D1831F505F46}" dt="2023-02-01T12:51:09.756" v="318" actId="26606"/>
          <ac:picMkLst>
            <pc:docMk/>
            <pc:sldMk cId="3140012288" sldId="258"/>
            <ac:picMk id="25" creationId="{23D0F0DC-4E13-EB68-B304-6F7DBEFCA033}"/>
          </ac:picMkLst>
        </pc:picChg>
        <pc:picChg chg="add del mod">
          <ac:chgData name="sarah botfield" userId="192d98fe4da2ce62" providerId="LiveId" clId="{91AF169A-2526-4A13-8FD0-D1831F505F46}" dt="2023-02-06T21:59:12.541" v="2542" actId="478"/>
          <ac:picMkLst>
            <pc:docMk/>
            <pc:sldMk cId="3140012288" sldId="258"/>
            <ac:picMk id="1026" creationId="{45B87AF5-CAAB-E4F1-AA37-9B0CE65551D8}"/>
          </ac:picMkLst>
        </pc:picChg>
        <pc:cxnChg chg="add del">
          <ac:chgData name="sarah botfield" userId="192d98fe4da2ce62" providerId="LiveId" clId="{91AF169A-2526-4A13-8FD0-D1831F505F46}" dt="2023-02-01T12:53:20.804" v="359" actId="26606"/>
          <ac:cxnSpMkLst>
            <pc:docMk/>
            <pc:sldMk cId="3140012288" sldId="258"/>
            <ac:cxnSpMk id="12" creationId="{E161BEBD-A23C-409E-ABC7-73F9EDC02F20}"/>
          </ac:cxnSpMkLst>
        </pc:cxnChg>
        <pc:cxnChg chg="add del">
          <ac:chgData name="sarah botfield" userId="192d98fe4da2ce62" providerId="LiveId" clId="{91AF169A-2526-4A13-8FD0-D1831F505F46}" dt="2023-02-01T12:51:03.346" v="316" actId="26606"/>
          <ac:cxnSpMkLst>
            <pc:docMk/>
            <pc:sldMk cId="3140012288" sldId="258"/>
            <ac:cxnSpMk id="13" creationId="{57D15890-6502-4FAA-AB03-AFAC88EE29D1}"/>
          </ac:cxnSpMkLst>
        </pc:cxnChg>
        <pc:cxnChg chg="add del">
          <ac:chgData name="sarah botfield" userId="192d98fe4da2ce62" providerId="LiveId" clId="{91AF169A-2526-4A13-8FD0-D1831F505F46}" dt="2023-02-01T12:51:03.346" v="316" actId="26606"/>
          <ac:cxnSpMkLst>
            <pc:docMk/>
            <pc:sldMk cId="3140012288" sldId="258"/>
            <ac:cxnSpMk id="17" creationId="{5A0A5CF6-407C-4691-8122-49DF69D0020D}"/>
          </ac:cxnSpMkLst>
        </pc:cxnChg>
        <pc:cxnChg chg="add del">
          <ac:chgData name="sarah botfield" userId="192d98fe4da2ce62" providerId="LiveId" clId="{91AF169A-2526-4A13-8FD0-D1831F505F46}" dt="2023-02-01T12:51:09.756" v="318" actId="26606"/>
          <ac:cxnSpMkLst>
            <pc:docMk/>
            <pc:sldMk cId="3140012288" sldId="258"/>
            <ac:cxnSpMk id="22" creationId="{57D15890-6502-4FAA-AB03-AFAC88EE29D1}"/>
          </ac:cxnSpMkLst>
        </pc:cxnChg>
        <pc:cxnChg chg="add del">
          <ac:chgData name="sarah botfield" userId="192d98fe4da2ce62" providerId="LiveId" clId="{91AF169A-2526-4A13-8FD0-D1831F505F46}" dt="2023-02-01T12:53:11.791" v="356" actId="26606"/>
          <ac:cxnSpMkLst>
            <pc:docMk/>
            <pc:sldMk cId="3140012288" sldId="258"/>
            <ac:cxnSpMk id="1035" creationId="{7E1D4427-852B-4B37-8E76-0E9F1810BA2A}"/>
          </ac:cxnSpMkLst>
        </pc:cxnChg>
        <pc:cxnChg chg="add del">
          <ac:chgData name="sarah botfield" userId="192d98fe4da2ce62" providerId="LiveId" clId="{91AF169A-2526-4A13-8FD0-D1831F505F46}" dt="2023-02-01T12:53:11.791" v="356" actId="26606"/>
          <ac:cxnSpMkLst>
            <pc:docMk/>
            <pc:sldMk cId="3140012288" sldId="258"/>
            <ac:cxnSpMk id="1039" creationId="{7A49EFD3-A806-4D59-99F1-AA9AFAE4EF71}"/>
          </ac:cxnSpMkLst>
        </pc:cxnChg>
        <pc:cxnChg chg="add del">
          <ac:chgData name="sarah botfield" userId="192d98fe4da2ce62" providerId="LiveId" clId="{91AF169A-2526-4A13-8FD0-D1831F505F46}" dt="2023-02-01T12:53:20.776" v="358" actId="26606"/>
          <ac:cxnSpMkLst>
            <pc:docMk/>
            <pc:sldMk cId="3140012288" sldId="258"/>
            <ac:cxnSpMk id="1047" creationId="{7E1D4427-852B-4B37-8E76-0E9F1810BA2A}"/>
          </ac:cxnSpMkLst>
        </pc:cxnChg>
        <pc:cxnChg chg="add del">
          <ac:chgData name="sarah botfield" userId="192d98fe4da2ce62" providerId="LiveId" clId="{91AF169A-2526-4A13-8FD0-D1831F505F46}" dt="2023-02-06T20:28:34.311" v="397"/>
          <ac:cxnSpMkLst>
            <pc:docMk/>
            <pc:sldMk cId="3140012288" sldId="258"/>
            <ac:cxnSpMk id="1054" creationId="{38CF2381-9166-48DC-8859-93B6A589395C}"/>
          </ac:cxnSpMkLst>
        </pc:cxnChg>
      </pc:sldChg>
      <pc:sldChg chg="del">
        <pc:chgData name="sarah botfield" userId="192d98fe4da2ce62" providerId="LiveId" clId="{91AF169A-2526-4A13-8FD0-D1831F505F46}" dt="2023-01-26T21:31:35.610" v="26" actId="47"/>
        <pc:sldMkLst>
          <pc:docMk/>
          <pc:sldMk cId="347803265" sldId="259"/>
        </pc:sldMkLst>
      </pc:sldChg>
      <pc:sldChg chg="modSp new del">
        <pc:chgData name="sarah botfield" userId="192d98fe4da2ce62" providerId="LiveId" clId="{91AF169A-2526-4A13-8FD0-D1831F505F46}" dt="2023-02-06T20:28:43.507" v="399" actId="47"/>
        <pc:sldMkLst>
          <pc:docMk/>
          <pc:sldMk cId="2704375242" sldId="259"/>
        </pc:sldMkLst>
        <pc:spChg chg="mod">
          <ac:chgData name="sarah botfield" userId="192d98fe4da2ce62" providerId="LiveId" clId="{91AF169A-2526-4A13-8FD0-D1831F505F46}" dt="2023-02-06T20:28:34.311" v="397"/>
          <ac:spMkLst>
            <pc:docMk/>
            <pc:sldMk cId="2704375242" sldId="259"/>
            <ac:spMk id="2" creationId="{BBFC9184-7CF4-94AA-118A-552B3424A0EB}"/>
          </ac:spMkLst>
        </pc:spChg>
        <pc:spChg chg="mod">
          <ac:chgData name="sarah botfield" userId="192d98fe4da2ce62" providerId="LiveId" clId="{91AF169A-2526-4A13-8FD0-D1831F505F46}" dt="2023-02-06T20:28:34.311" v="397"/>
          <ac:spMkLst>
            <pc:docMk/>
            <pc:sldMk cId="2704375242" sldId="259"/>
            <ac:spMk id="3" creationId="{135F2BB9-107D-EA5D-6112-075F7CCBE9B8}"/>
          </ac:spMkLst>
        </pc:spChg>
      </pc:sldChg>
      <pc:sldChg chg="addSp delSp modSp new mod modTransition setBg setClrOvrMap delDesignElem">
        <pc:chgData name="sarah botfield" userId="192d98fe4da2ce62" providerId="LiveId" clId="{91AF169A-2526-4A13-8FD0-D1831F505F46}" dt="2023-03-02T23:29:07.089" v="5228" actId="14100"/>
        <pc:sldMkLst>
          <pc:docMk/>
          <pc:sldMk cId="3006928828" sldId="260"/>
        </pc:sldMkLst>
        <pc:spChg chg="del mod">
          <ac:chgData name="sarah botfield" userId="192d98fe4da2ce62" providerId="LiveId" clId="{91AF169A-2526-4A13-8FD0-D1831F505F46}" dt="2023-02-06T20:24:12.042" v="379" actId="21"/>
          <ac:spMkLst>
            <pc:docMk/>
            <pc:sldMk cId="3006928828" sldId="260"/>
            <ac:spMk id="2" creationId="{3689E942-AF15-F651-44FD-DBDF41CF1E58}"/>
          </ac:spMkLst>
        </pc:spChg>
        <pc:spChg chg="add mod">
          <ac:chgData name="sarah botfield" userId="192d98fe4da2ce62" providerId="LiveId" clId="{91AF169A-2526-4A13-8FD0-D1831F505F46}" dt="2023-03-02T23:29:07.089" v="5228" actId="14100"/>
          <ac:spMkLst>
            <pc:docMk/>
            <pc:sldMk cId="3006928828" sldId="260"/>
            <ac:spMk id="2" creationId="{C74EDF24-7764-B0BB-6D46-77BDAB59B336}"/>
          </ac:spMkLst>
        </pc:spChg>
        <pc:spChg chg="del mod">
          <ac:chgData name="sarah botfield" userId="192d98fe4da2ce62" providerId="LiveId" clId="{91AF169A-2526-4A13-8FD0-D1831F505F46}" dt="2023-02-06T20:23:51.733" v="378" actId="21"/>
          <ac:spMkLst>
            <pc:docMk/>
            <pc:sldMk cId="3006928828" sldId="260"/>
            <ac:spMk id="3" creationId="{3A0D05F3-7D4B-714C-418B-3926BAE697C6}"/>
          </ac:spMkLst>
        </pc:spChg>
        <pc:spChg chg="add mod">
          <ac:chgData name="sarah botfield" userId="192d98fe4da2ce62" providerId="LiveId" clId="{91AF169A-2526-4A13-8FD0-D1831F505F46}" dt="2023-03-02T23:28:40.390" v="5226"/>
          <ac:spMkLst>
            <pc:docMk/>
            <pc:sldMk cId="3006928828" sldId="260"/>
            <ac:spMk id="8" creationId="{ED194057-786F-2D86-D22F-48F06A5BD23F}"/>
          </ac:spMkLst>
        </pc:spChg>
        <pc:spChg chg="add del mod">
          <ac:chgData name="sarah botfield" userId="192d98fe4da2ce62" providerId="LiveId" clId="{91AF169A-2526-4A13-8FD0-D1831F505F46}" dt="2023-02-06T20:28:15.740" v="394" actId="21"/>
          <ac:spMkLst>
            <pc:docMk/>
            <pc:sldMk cId="3006928828" sldId="260"/>
            <ac:spMk id="10" creationId="{3C633BC1-2EB4-4B99-62C3-6A9046269B18}"/>
          </ac:spMkLst>
        </pc:spChg>
        <pc:spChg chg="add del mod">
          <ac:chgData name="sarah botfield" userId="192d98fe4da2ce62" providerId="LiveId" clId="{91AF169A-2526-4A13-8FD0-D1831F505F46}" dt="2023-02-06T20:28:25.436" v="395" actId="21"/>
          <ac:spMkLst>
            <pc:docMk/>
            <pc:sldMk cId="3006928828" sldId="260"/>
            <ac:spMk id="11" creationId="{1C5E3EEA-A8E5-4EB1-C223-78EA86C46B80}"/>
          </ac:spMkLst>
        </pc:spChg>
        <pc:spChg chg="add del mod">
          <ac:chgData name="sarah botfield" userId="192d98fe4da2ce62" providerId="LiveId" clId="{91AF169A-2526-4A13-8FD0-D1831F505F46}" dt="2023-03-02T23:24:36.007" v="5199" actId="478"/>
          <ac:spMkLst>
            <pc:docMk/>
            <pc:sldMk cId="3006928828" sldId="260"/>
            <ac:spMk id="12" creationId="{08D493FD-BBF2-76C0-0BEC-9C9C54AC608D}"/>
          </ac:spMkLst>
        </pc:spChg>
        <pc:spChg chg="add del mod">
          <ac:chgData name="sarah botfield" userId="192d98fe4da2ce62" providerId="LiveId" clId="{91AF169A-2526-4A13-8FD0-D1831F505F46}" dt="2023-03-02T23:24:33.634" v="5198" actId="478"/>
          <ac:spMkLst>
            <pc:docMk/>
            <pc:sldMk cId="3006928828" sldId="260"/>
            <ac:spMk id="13" creationId="{BF3450C4-B2AD-A492-C5E8-4A0223417E5E}"/>
          </ac:spMkLst>
        </pc:spChg>
        <pc:spChg chg="add del mod">
          <ac:chgData name="sarah botfield" userId="192d98fe4da2ce62" providerId="LiveId" clId="{91AF169A-2526-4A13-8FD0-D1831F505F46}" dt="2023-03-02T23:24:49.544" v="5209"/>
          <ac:spMkLst>
            <pc:docMk/>
            <pc:sldMk cId="3006928828" sldId="260"/>
            <ac:spMk id="15" creationId="{DF8DE124-6A38-68B1-DA37-BC0020CD6ABD}"/>
          </ac:spMkLst>
        </pc:spChg>
        <pc:spChg chg="add del mod">
          <ac:chgData name="sarah botfield" userId="192d98fe4da2ce62" providerId="LiveId" clId="{91AF169A-2526-4A13-8FD0-D1831F505F46}" dt="2023-03-02T23:24:30.858" v="5197" actId="478"/>
          <ac:spMkLst>
            <pc:docMk/>
            <pc:sldMk cId="3006928828" sldId="260"/>
            <ac:spMk id="17" creationId="{58718755-FF3A-B817-1B72-21B691FC55A7}"/>
          </ac:spMkLst>
        </pc:spChg>
        <pc:spChg chg="add del mod">
          <ac:chgData name="sarah botfield" userId="192d98fe4da2ce62" providerId="LiveId" clId="{91AF169A-2526-4A13-8FD0-D1831F505F46}" dt="2023-03-02T23:17:57.891" v="5162" actId="478"/>
          <ac:spMkLst>
            <pc:docMk/>
            <pc:sldMk cId="3006928828" sldId="260"/>
            <ac:spMk id="19" creationId="{A5B3B2DB-52C3-9506-DE26-9B283C2DF216}"/>
          </ac:spMkLst>
        </pc:spChg>
        <pc:spChg chg="add">
          <ac:chgData name="sarah botfield" userId="192d98fe4da2ce62" providerId="LiveId" clId="{91AF169A-2526-4A13-8FD0-D1831F505F46}" dt="2023-03-02T23:25:12.959" v="5213" actId="26606"/>
          <ac:spMkLst>
            <pc:docMk/>
            <pc:sldMk cId="3006928828" sldId="260"/>
            <ac:spMk id="20" creationId="{E49CC64F-7275-4E33-961B-0C5CDC439875}"/>
          </ac:spMkLst>
        </pc:spChg>
        <pc:picChg chg="add del mod">
          <ac:chgData name="sarah botfield" userId="192d98fe4da2ce62" providerId="LiveId" clId="{91AF169A-2526-4A13-8FD0-D1831F505F46}" dt="2023-02-06T20:27:15.682" v="386" actId="21"/>
          <ac:picMkLst>
            <pc:docMk/>
            <pc:sldMk cId="3006928828" sldId="260"/>
            <ac:picMk id="4" creationId="{C5818CDF-3C66-CAF3-BDB9-BCA99151D61E}"/>
          </ac:picMkLst>
        </pc:picChg>
        <pc:picChg chg="add mod">
          <ac:chgData name="sarah botfield" userId="192d98fe4da2ce62" providerId="LiveId" clId="{91AF169A-2526-4A13-8FD0-D1831F505F46}" dt="2023-03-02T23:25:12.959" v="5213" actId="26606"/>
          <ac:picMkLst>
            <pc:docMk/>
            <pc:sldMk cId="3006928828" sldId="260"/>
            <ac:picMk id="4" creationId="{D3F41E43-F2DD-18CF-4137-BD3C3AC6CC66}"/>
          </ac:picMkLst>
        </pc:picChg>
        <pc:picChg chg="add del mod ord">
          <ac:chgData name="sarah botfield" userId="192d98fe4da2ce62" providerId="LiveId" clId="{91AF169A-2526-4A13-8FD0-D1831F505F46}" dt="2023-03-02T23:24:25.916" v="5194" actId="478"/>
          <ac:picMkLst>
            <pc:docMk/>
            <pc:sldMk cId="3006928828" sldId="260"/>
            <ac:picMk id="5" creationId="{F7B1ED51-4073-1E14-9636-7D44B71EA595}"/>
          </ac:picMkLst>
        </pc:picChg>
        <pc:picChg chg="add del mod">
          <ac:chgData name="sarah botfield" userId="192d98fe4da2ce62" providerId="LiveId" clId="{91AF169A-2526-4A13-8FD0-D1831F505F46}" dt="2023-03-02T23:24:38.139" v="5200" actId="478"/>
          <ac:picMkLst>
            <pc:docMk/>
            <pc:sldMk cId="3006928828" sldId="260"/>
            <ac:picMk id="6" creationId="{9273A727-9C73-A8D6-036E-DE4189CD39E0}"/>
          </ac:picMkLst>
        </pc:picChg>
        <pc:picChg chg="add del mod ord">
          <ac:chgData name="sarah botfield" userId="192d98fe4da2ce62" providerId="LiveId" clId="{91AF169A-2526-4A13-8FD0-D1831F505F46}" dt="2023-03-02T23:24:23.723" v="5193" actId="478"/>
          <ac:picMkLst>
            <pc:docMk/>
            <pc:sldMk cId="3006928828" sldId="260"/>
            <ac:picMk id="7" creationId="{3AAC5099-F310-B9FE-469B-5C1541F9216E}"/>
          </ac:picMkLst>
        </pc:picChg>
        <pc:picChg chg="add del">
          <ac:chgData name="sarah botfield" userId="192d98fe4da2ce62" providerId="LiveId" clId="{91AF169A-2526-4A13-8FD0-D1831F505F46}" dt="2023-02-06T20:27:24.701" v="388" actId="21"/>
          <ac:picMkLst>
            <pc:docMk/>
            <pc:sldMk cId="3006928828" sldId="260"/>
            <ac:picMk id="8" creationId="{EC8C05EF-1E86-9D87-F1B4-80188320E8C5}"/>
          </ac:picMkLst>
        </pc:picChg>
        <pc:picChg chg="add del mod">
          <ac:chgData name="sarah botfield" userId="192d98fe4da2ce62" providerId="LiveId" clId="{91AF169A-2526-4A13-8FD0-D1831F505F46}" dt="2023-03-02T23:24:28.049" v="5196" actId="478"/>
          <ac:picMkLst>
            <pc:docMk/>
            <pc:sldMk cId="3006928828" sldId="260"/>
            <ac:picMk id="9" creationId="{38B2C577-3E58-99D9-4934-E09E5A363040}"/>
          </ac:picMkLst>
        </pc:picChg>
        <pc:cxnChg chg="add del">
          <ac:chgData name="sarah botfield" userId="192d98fe4da2ce62" providerId="LiveId" clId="{91AF169A-2526-4A13-8FD0-D1831F505F46}" dt="2023-02-06T22:30:40.842" v="2733"/>
          <ac:cxnSpMkLst>
            <pc:docMk/>
            <pc:sldMk cId="3006928828" sldId="260"/>
            <ac:cxnSpMk id="14" creationId="{91B6081D-D3E8-4209-B85B-EB1C655A6272}"/>
          </ac:cxnSpMkLst>
        </pc:cxnChg>
        <pc:cxnChg chg="add del">
          <ac:chgData name="sarah botfield" userId="192d98fe4da2ce62" providerId="LiveId" clId="{91AF169A-2526-4A13-8FD0-D1831F505F46}" dt="2023-02-06T22:30:40.842" v="2733"/>
          <ac:cxnSpMkLst>
            <pc:docMk/>
            <pc:sldMk cId="3006928828" sldId="260"/>
            <ac:cxnSpMk id="16" creationId="{28CA55E4-1295-45C8-BA05-5A9E705B749A}"/>
          </ac:cxnSpMkLst>
        </pc:cxnChg>
        <pc:cxnChg chg="add del">
          <ac:chgData name="sarah botfield" userId="192d98fe4da2ce62" providerId="LiveId" clId="{91AF169A-2526-4A13-8FD0-D1831F505F46}" dt="2023-02-06T22:30:40.842" v="2733"/>
          <ac:cxnSpMkLst>
            <pc:docMk/>
            <pc:sldMk cId="3006928828" sldId="260"/>
            <ac:cxnSpMk id="18" creationId="{08C5794E-A9A1-4A23-AF68-C79A7822334C}"/>
          </ac:cxnSpMkLst>
        </pc:cxnChg>
      </pc:sldChg>
      <pc:sldChg chg="del">
        <pc:chgData name="sarah botfield" userId="192d98fe4da2ce62" providerId="LiveId" clId="{91AF169A-2526-4A13-8FD0-D1831F505F46}" dt="2023-01-26T21:31:36.133" v="27" actId="47"/>
        <pc:sldMkLst>
          <pc:docMk/>
          <pc:sldMk cId="4055596405" sldId="260"/>
        </pc:sldMkLst>
      </pc:sldChg>
      <pc:sldChg chg="modSp new del">
        <pc:chgData name="sarah botfield" userId="192d98fe4da2ce62" providerId="LiveId" clId="{91AF169A-2526-4A13-8FD0-D1831F505F46}" dt="2023-02-06T20:28:41.749" v="398" actId="47"/>
        <pc:sldMkLst>
          <pc:docMk/>
          <pc:sldMk cId="1808540747" sldId="261"/>
        </pc:sldMkLst>
        <pc:spChg chg="mod">
          <ac:chgData name="sarah botfield" userId="192d98fe4da2ce62" providerId="LiveId" clId="{91AF169A-2526-4A13-8FD0-D1831F505F46}" dt="2023-02-06T20:28:34.311" v="397"/>
          <ac:spMkLst>
            <pc:docMk/>
            <pc:sldMk cId="1808540747" sldId="261"/>
            <ac:spMk id="2" creationId="{3C0F4F1E-699E-8EFF-DC8B-66A3D7000A2E}"/>
          </ac:spMkLst>
        </pc:spChg>
      </pc:sldChg>
      <pc:sldChg chg="addSp delSp modSp new del mod modTransition delAnim modAnim">
        <pc:chgData name="sarah botfield" userId="192d98fe4da2ce62" providerId="LiveId" clId="{91AF169A-2526-4A13-8FD0-D1831F505F46}" dt="2023-03-02T23:31:35.527" v="5232" actId="47"/>
        <pc:sldMkLst>
          <pc:docMk/>
          <pc:sldMk cId="3314104839" sldId="261"/>
        </pc:sldMkLst>
        <pc:spChg chg="del">
          <ac:chgData name="sarah botfield" userId="192d98fe4da2ce62" providerId="LiveId" clId="{91AF169A-2526-4A13-8FD0-D1831F505F46}" dt="2023-02-06T20:43:02.794" v="569" actId="478"/>
          <ac:spMkLst>
            <pc:docMk/>
            <pc:sldMk cId="3314104839" sldId="261"/>
            <ac:spMk id="2" creationId="{9B0646D3-2770-DD65-69FE-BFFCC6EA24A5}"/>
          </ac:spMkLst>
        </pc:spChg>
        <pc:spChg chg="del mod">
          <ac:chgData name="sarah botfield" userId="192d98fe4da2ce62" providerId="LiveId" clId="{91AF169A-2526-4A13-8FD0-D1831F505F46}" dt="2023-02-06T20:43:13.418" v="571" actId="478"/>
          <ac:spMkLst>
            <pc:docMk/>
            <pc:sldMk cId="3314104839" sldId="261"/>
            <ac:spMk id="3" creationId="{3004E6BB-5D43-5D4D-6462-BB1BB1C0F944}"/>
          </ac:spMkLst>
        </pc:spChg>
        <pc:spChg chg="add del mod">
          <ac:chgData name="sarah botfield" userId="192d98fe4da2ce62" providerId="LiveId" clId="{91AF169A-2526-4A13-8FD0-D1831F505F46}" dt="2023-02-06T20:48:58.738" v="575" actId="21"/>
          <ac:spMkLst>
            <pc:docMk/>
            <pc:sldMk cId="3314104839" sldId="261"/>
            <ac:spMk id="4" creationId="{20847D20-A4E6-C2E8-E4D5-E21FC3366C62}"/>
          </ac:spMkLst>
        </pc:spChg>
        <pc:spChg chg="add del mod">
          <ac:chgData name="sarah botfield" userId="192d98fe4da2ce62" providerId="LiveId" clId="{91AF169A-2526-4A13-8FD0-D1831F505F46}" dt="2023-02-06T20:50:14.007" v="579" actId="21"/>
          <ac:spMkLst>
            <pc:docMk/>
            <pc:sldMk cId="3314104839" sldId="261"/>
            <ac:spMk id="5" creationId="{44DB72B0-79EA-D0C4-3EEC-7549AF6DAB1E}"/>
          </ac:spMkLst>
        </pc:spChg>
        <pc:spChg chg="add del mod">
          <ac:chgData name="sarah botfield" userId="192d98fe4da2ce62" providerId="LiveId" clId="{91AF169A-2526-4A13-8FD0-D1831F505F46}" dt="2023-02-06T20:50:42.356" v="582" actId="21"/>
          <ac:spMkLst>
            <pc:docMk/>
            <pc:sldMk cId="3314104839" sldId="261"/>
            <ac:spMk id="6" creationId="{9A72475E-EA6E-C43B-4DAD-9A27F94E2FF8}"/>
          </ac:spMkLst>
        </pc:spChg>
        <pc:spChg chg="add del mod">
          <ac:chgData name="sarah botfield" userId="192d98fe4da2ce62" providerId="LiveId" clId="{91AF169A-2526-4A13-8FD0-D1831F505F46}" dt="2023-02-06T20:55:16.073" v="682" actId="21"/>
          <ac:spMkLst>
            <pc:docMk/>
            <pc:sldMk cId="3314104839" sldId="261"/>
            <ac:spMk id="7" creationId="{062422EB-7168-4A29-8C79-A0CE61B66C5D}"/>
          </ac:spMkLst>
        </pc:spChg>
        <pc:spChg chg="add del mod">
          <ac:chgData name="sarah botfield" userId="192d98fe4da2ce62" providerId="LiveId" clId="{91AF169A-2526-4A13-8FD0-D1831F505F46}" dt="2023-02-16T18:50:36.335" v="3607" actId="478"/>
          <ac:spMkLst>
            <pc:docMk/>
            <pc:sldMk cId="3314104839" sldId="261"/>
            <ac:spMk id="8" creationId="{37A2CA10-9098-8D34-5C9F-4D98FF6757A4}"/>
          </ac:spMkLst>
        </pc:spChg>
        <pc:spChg chg="add del mod">
          <ac:chgData name="sarah botfield" userId="192d98fe4da2ce62" providerId="LiveId" clId="{91AF169A-2526-4A13-8FD0-D1831F505F46}" dt="2023-02-16T18:50:47.013" v="3612" actId="478"/>
          <ac:spMkLst>
            <pc:docMk/>
            <pc:sldMk cId="3314104839" sldId="261"/>
            <ac:spMk id="9" creationId="{ADA4887F-75DB-EA81-9912-264FAE661248}"/>
          </ac:spMkLst>
        </pc:spChg>
        <pc:spChg chg="add del mod">
          <ac:chgData name="sarah botfield" userId="192d98fe4da2ce62" providerId="LiveId" clId="{91AF169A-2526-4A13-8FD0-D1831F505F46}" dt="2023-02-16T18:50:56.565" v="3616" actId="478"/>
          <ac:spMkLst>
            <pc:docMk/>
            <pc:sldMk cId="3314104839" sldId="261"/>
            <ac:spMk id="10" creationId="{6B68300A-F5EF-B888-9170-E0E131A2F38C}"/>
          </ac:spMkLst>
        </pc:spChg>
        <pc:spChg chg="add del mod">
          <ac:chgData name="sarah botfield" userId="192d98fe4da2ce62" providerId="LiveId" clId="{91AF169A-2526-4A13-8FD0-D1831F505F46}" dt="2023-02-16T18:50:50.742" v="3614" actId="478"/>
          <ac:spMkLst>
            <pc:docMk/>
            <pc:sldMk cId="3314104839" sldId="261"/>
            <ac:spMk id="11" creationId="{7F39B0B1-DA36-A1E8-32FA-38B4FB200CD6}"/>
          </ac:spMkLst>
        </pc:spChg>
        <pc:spChg chg="add del mod">
          <ac:chgData name="sarah botfield" userId="192d98fe4da2ce62" providerId="LiveId" clId="{91AF169A-2526-4A13-8FD0-D1831F505F46}" dt="2023-02-06T20:55:16.085" v="684"/>
          <ac:spMkLst>
            <pc:docMk/>
            <pc:sldMk cId="3314104839" sldId="261"/>
            <ac:spMk id="12" creationId="{4A0DDAE6-DA32-6699-C880-D8EB468E425D}"/>
          </ac:spMkLst>
        </pc:spChg>
        <pc:spChg chg="add del mod">
          <ac:chgData name="sarah botfield" userId="192d98fe4da2ce62" providerId="LiveId" clId="{91AF169A-2526-4A13-8FD0-D1831F505F46}" dt="2023-02-16T18:50:16.765" v="3602" actId="478"/>
          <ac:spMkLst>
            <pc:docMk/>
            <pc:sldMk cId="3314104839" sldId="261"/>
            <ac:spMk id="13" creationId="{F8C9BB45-73A7-705F-59D0-C86E3D3B5114}"/>
          </ac:spMkLst>
        </pc:spChg>
        <pc:spChg chg="add del mod">
          <ac:chgData name="sarah botfield" userId="192d98fe4da2ce62" providerId="LiveId" clId="{91AF169A-2526-4A13-8FD0-D1831F505F46}" dt="2023-02-16T18:50:42.990" v="3610" actId="478"/>
          <ac:spMkLst>
            <pc:docMk/>
            <pc:sldMk cId="3314104839" sldId="261"/>
            <ac:spMk id="14" creationId="{3C0CBF2E-E1A1-4EF7-26BE-6725AFBFFF17}"/>
          </ac:spMkLst>
        </pc:spChg>
        <pc:spChg chg="add del mod">
          <ac:chgData name="sarah botfield" userId="192d98fe4da2ce62" providerId="LiveId" clId="{91AF169A-2526-4A13-8FD0-D1831F505F46}" dt="2023-02-16T18:50:31.831" v="3606" actId="478"/>
          <ac:spMkLst>
            <pc:docMk/>
            <pc:sldMk cId="3314104839" sldId="261"/>
            <ac:spMk id="15" creationId="{687549AC-19E2-E36D-3516-577C9E4C8AFE}"/>
          </ac:spMkLst>
        </pc:spChg>
        <pc:spChg chg="add del mod">
          <ac:chgData name="sarah botfield" userId="192d98fe4da2ce62" providerId="LiveId" clId="{91AF169A-2526-4A13-8FD0-D1831F505F46}" dt="2023-02-16T18:50:25.595" v="3605" actId="478"/>
          <ac:spMkLst>
            <pc:docMk/>
            <pc:sldMk cId="3314104839" sldId="261"/>
            <ac:spMk id="16" creationId="{E1871DEE-F96D-BF8D-01DD-25433AB7666A}"/>
          </ac:spMkLst>
        </pc:spChg>
        <pc:spChg chg="add del mod">
          <ac:chgData name="sarah botfield" userId="192d98fe4da2ce62" providerId="LiveId" clId="{91AF169A-2526-4A13-8FD0-D1831F505F46}" dt="2023-02-16T18:51:00.896" v="3618" actId="478"/>
          <ac:spMkLst>
            <pc:docMk/>
            <pc:sldMk cId="3314104839" sldId="261"/>
            <ac:spMk id="17" creationId="{B6B9D17B-8DC4-7EF8-533A-A208DCAAD8B0}"/>
          </ac:spMkLst>
        </pc:spChg>
        <pc:spChg chg="add del mod">
          <ac:chgData name="sarah botfield" userId="192d98fe4da2ce62" providerId="LiveId" clId="{91AF169A-2526-4A13-8FD0-D1831F505F46}" dt="2023-02-06T21:22:25.694" v="829"/>
          <ac:spMkLst>
            <pc:docMk/>
            <pc:sldMk cId="3314104839" sldId="261"/>
            <ac:spMk id="18" creationId="{4FAD5633-3467-1879-B458-CD99AF433E25}"/>
          </ac:spMkLst>
        </pc:spChg>
        <pc:spChg chg="add del mod">
          <ac:chgData name="sarah botfield" userId="192d98fe4da2ce62" providerId="LiveId" clId="{91AF169A-2526-4A13-8FD0-D1831F505F46}" dt="2023-02-16T18:51:08.684" v="3620" actId="478"/>
          <ac:spMkLst>
            <pc:docMk/>
            <pc:sldMk cId="3314104839" sldId="261"/>
            <ac:spMk id="19" creationId="{A484C234-7852-8414-039A-144C8521522A}"/>
          </ac:spMkLst>
        </pc:spChg>
        <pc:spChg chg="add del mod">
          <ac:chgData name="sarah botfield" userId="192d98fe4da2ce62" providerId="LiveId" clId="{91AF169A-2526-4A13-8FD0-D1831F505F46}" dt="2023-02-06T21:35:37.149" v="959"/>
          <ac:spMkLst>
            <pc:docMk/>
            <pc:sldMk cId="3314104839" sldId="261"/>
            <ac:spMk id="20" creationId="{FF5335C7-8455-46A0-9DA7-CDF33072D22B}"/>
          </ac:spMkLst>
        </pc:spChg>
        <pc:picChg chg="add del mod">
          <ac:chgData name="sarah botfield" userId="192d98fe4da2ce62" providerId="LiveId" clId="{91AF169A-2526-4A13-8FD0-D1831F505F46}" dt="2023-02-06T22:09:08.226" v="2612" actId="21"/>
          <ac:picMkLst>
            <pc:docMk/>
            <pc:sldMk cId="3314104839" sldId="261"/>
            <ac:picMk id="21" creationId="{DE69A496-7D06-0C41-4DE2-4969E272D722}"/>
          </ac:picMkLst>
        </pc:picChg>
        <pc:picChg chg="add mod">
          <ac:chgData name="sarah botfield" userId="192d98fe4da2ce62" providerId="LiveId" clId="{91AF169A-2526-4A13-8FD0-D1831F505F46}" dt="2023-02-06T22:15:07.954" v="2664" actId="1076"/>
          <ac:picMkLst>
            <pc:docMk/>
            <pc:sldMk cId="3314104839" sldId="261"/>
            <ac:picMk id="27" creationId="{4618522B-E42D-3950-E2C1-19CC759047E7}"/>
          </ac:picMkLst>
        </pc:picChg>
        <pc:picChg chg="add del mod">
          <ac:chgData name="sarah botfield" userId="192d98fe4da2ce62" providerId="LiveId" clId="{91AF169A-2526-4A13-8FD0-D1831F505F46}" dt="2023-03-02T23:30:41.394" v="5229" actId="478"/>
          <ac:picMkLst>
            <pc:docMk/>
            <pc:sldMk cId="3314104839" sldId="261"/>
            <ac:picMk id="28" creationId="{7966C7AB-318B-3061-5876-6D5F8F9B0A6F}"/>
          </ac:picMkLst>
        </pc:picChg>
        <pc:cxnChg chg="add del mod">
          <ac:chgData name="sarah botfield" userId="192d98fe4da2ce62" providerId="LiveId" clId="{91AF169A-2526-4A13-8FD0-D1831F505F46}" dt="2023-02-06T22:02:43.781" v="2565" actId="21"/>
          <ac:cxnSpMkLst>
            <pc:docMk/>
            <pc:sldMk cId="3314104839" sldId="261"/>
            <ac:cxnSpMk id="23" creationId="{F338FC69-6821-6696-0706-868DDB198308}"/>
          </ac:cxnSpMkLst>
        </pc:cxnChg>
        <pc:cxnChg chg="add del mod">
          <ac:chgData name="sarah botfield" userId="192d98fe4da2ce62" providerId="LiveId" clId="{91AF169A-2526-4A13-8FD0-D1831F505F46}" dt="2023-02-06T22:03:29.037" v="2573" actId="21"/>
          <ac:cxnSpMkLst>
            <pc:docMk/>
            <pc:sldMk cId="3314104839" sldId="261"/>
            <ac:cxnSpMk id="26" creationId="{03959B39-A9A3-7F86-2D1C-8F96D367DC41}"/>
          </ac:cxnSpMkLst>
        </pc:cxnChg>
      </pc:sldChg>
      <pc:sldChg chg="modSp new mod modTransition modAnim">
        <pc:chgData name="sarah botfield" userId="192d98fe4da2ce62" providerId="LiveId" clId="{91AF169A-2526-4A13-8FD0-D1831F505F46}" dt="2023-03-11T09:32:07.870" v="7439" actId="27636"/>
        <pc:sldMkLst>
          <pc:docMk/>
          <pc:sldMk cId="2081711922" sldId="262"/>
        </pc:sldMkLst>
        <pc:spChg chg="mod">
          <ac:chgData name="sarah botfield" userId="192d98fe4da2ce62" providerId="LiveId" clId="{91AF169A-2526-4A13-8FD0-D1831F505F46}" dt="2023-03-07T13:17:28.607" v="6076" actId="20577"/>
          <ac:spMkLst>
            <pc:docMk/>
            <pc:sldMk cId="2081711922" sldId="262"/>
            <ac:spMk id="2" creationId="{EE0B8C59-73B0-2ACA-EAF4-F9905B14C4BC}"/>
          </ac:spMkLst>
        </pc:spChg>
        <pc:spChg chg="mod">
          <ac:chgData name="sarah botfield" userId="192d98fe4da2ce62" providerId="LiveId" clId="{91AF169A-2526-4A13-8FD0-D1831F505F46}" dt="2023-03-11T09:32:07.870" v="7439" actId="27636"/>
          <ac:spMkLst>
            <pc:docMk/>
            <pc:sldMk cId="2081711922" sldId="262"/>
            <ac:spMk id="3" creationId="{37654DB8-30EF-DAC4-CCBC-0BD6A2558A0D}"/>
          </ac:spMkLst>
        </pc:spChg>
      </pc:sldChg>
      <pc:sldChg chg="new del">
        <pc:chgData name="sarah botfield" userId="192d98fe4da2ce62" providerId="LiveId" clId="{91AF169A-2526-4A13-8FD0-D1831F505F46}" dt="2023-02-06T21:37:53.709" v="960" actId="47"/>
        <pc:sldMkLst>
          <pc:docMk/>
          <pc:sldMk cId="4223438238" sldId="262"/>
        </pc:sldMkLst>
      </pc:sldChg>
      <pc:sldChg chg="delSp modSp new mod modAnim">
        <pc:chgData name="sarah botfield" userId="192d98fe4da2ce62" providerId="LiveId" clId="{91AF169A-2526-4A13-8FD0-D1831F505F46}" dt="2023-03-11T02:21:01.021" v="7431"/>
        <pc:sldMkLst>
          <pc:docMk/>
          <pc:sldMk cId="2914327452" sldId="263"/>
        </pc:sldMkLst>
        <pc:spChg chg="del">
          <ac:chgData name="sarah botfield" userId="192d98fe4da2ce62" providerId="LiveId" clId="{91AF169A-2526-4A13-8FD0-D1831F505F46}" dt="2023-02-06T22:34:33.508" v="2744" actId="21"/>
          <ac:spMkLst>
            <pc:docMk/>
            <pc:sldMk cId="2914327452" sldId="263"/>
            <ac:spMk id="2" creationId="{56931888-FFA9-5A69-89B4-9DA3FE528413}"/>
          </ac:spMkLst>
        </pc:spChg>
        <pc:spChg chg="mod">
          <ac:chgData name="sarah botfield" userId="192d98fe4da2ce62" providerId="LiveId" clId="{91AF169A-2526-4A13-8FD0-D1831F505F46}" dt="2023-03-11T00:44:45.062" v="7091" actId="2711"/>
          <ac:spMkLst>
            <pc:docMk/>
            <pc:sldMk cId="2914327452" sldId="263"/>
            <ac:spMk id="3" creationId="{634F2422-CE1D-7E12-1A74-FAD6CBB7857A}"/>
          </ac:spMkLst>
        </pc:spChg>
      </pc:sldChg>
      <pc:sldChg chg="addSp delSp modSp new del mod">
        <pc:chgData name="sarah botfield" userId="192d98fe4da2ce62" providerId="LiveId" clId="{91AF169A-2526-4A13-8FD0-D1831F505F46}" dt="2023-03-03T00:36:30.828" v="5629" actId="2696"/>
        <pc:sldMkLst>
          <pc:docMk/>
          <pc:sldMk cId="1590186188" sldId="264"/>
        </pc:sldMkLst>
        <pc:spChg chg="add del mod">
          <ac:chgData name="sarah botfield" userId="192d98fe4da2ce62" providerId="LiveId" clId="{91AF169A-2526-4A13-8FD0-D1831F505F46}" dt="2023-02-06T23:20:58.271" v="2786"/>
          <ac:spMkLst>
            <pc:docMk/>
            <pc:sldMk cId="1590186188" sldId="264"/>
            <ac:spMk id="2" creationId="{4E84C287-9472-2DAF-E458-CDBC9DA71962}"/>
          </ac:spMkLst>
        </pc:spChg>
        <pc:spChg chg="add mod">
          <ac:chgData name="sarah botfield" userId="192d98fe4da2ce62" providerId="LiveId" clId="{91AF169A-2526-4A13-8FD0-D1831F505F46}" dt="2023-03-03T00:33:11.517" v="5478" actId="20577"/>
          <ac:spMkLst>
            <pc:docMk/>
            <pc:sldMk cId="1590186188" sldId="264"/>
            <ac:spMk id="3" creationId="{BE148799-D874-E95F-5859-4037E09957D0}"/>
          </ac:spMkLst>
        </pc:spChg>
      </pc:sldChg>
      <pc:sldChg chg="new del">
        <pc:chgData name="sarah botfield" userId="192d98fe4da2ce62" providerId="LiveId" clId="{91AF169A-2526-4A13-8FD0-D1831F505F46}" dt="2023-02-06T22:33:09.271" v="2739" actId="47"/>
        <pc:sldMkLst>
          <pc:docMk/>
          <pc:sldMk cId="2278973710" sldId="264"/>
        </pc:sldMkLst>
      </pc:sldChg>
      <pc:sldChg chg="new del">
        <pc:chgData name="sarah botfield" userId="192d98fe4da2ce62" providerId="LiveId" clId="{91AF169A-2526-4A13-8FD0-D1831F505F46}" dt="2023-02-06T22:33:18.922" v="2743" actId="47"/>
        <pc:sldMkLst>
          <pc:docMk/>
          <pc:sldMk cId="3123195536" sldId="264"/>
        </pc:sldMkLst>
      </pc:sldChg>
      <pc:sldChg chg="new del">
        <pc:chgData name="sarah botfield" userId="192d98fe4da2ce62" providerId="LiveId" clId="{91AF169A-2526-4A13-8FD0-D1831F505F46}" dt="2023-02-06T22:33:18.290" v="2742" actId="47"/>
        <pc:sldMkLst>
          <pc:docMk/>
          <pc:sldMk cId="2380282647" sldId="265"/>
        </pc:sldMkLst>
      </pc:sldChg>
      <pc:sldChg chg="addSp delSp modSp new mod">
        <pc:chgData name="sarah botfield" userId="192d98fe4da2ce62" providerId="LiveId" clId="{91AF169A-2526-4A13-8FD0-D1831F505F46}" dt="2023-03-11T09:35:07.705" v="7455" actId="2711"/>
        <pc:sldMkLst>
          <pc:docMk/>
          <pc:sldMk cId="2690842722" sldId="265"/>
        </pc:sldMkLst>
        <pc:spChg chg="mod">
          <ac:chgData name="sarah botfield" userId="192d98fe4da2ce62" providerId="LiveId" clId="{91AF169A-2526-4A13-8FD0-D1831F505F46}" dt="2023-03-11T09:35:07.705" v="7455" actId="2711"/>
          <ac:spMkLst>
            <pc:docMk/>
            <pc:sldMk cId="2690842722" sldId="265"/>
            <ac:spMk id="2" creationId="{1DAE588B-F82B-9D32-F19F-04E11A9281B4}"/>
          </ac:spMkLst>
        </pc:spChg>
        <pc:spChg chg="add del mod">
          <ac:chgData name="sarah botfield" userId="192d98fe4da2ce62" providerId="LiveId" clId="{91AF169A-2526-4A13-8FD0-D1831F505F46}" dt="2023-03-11T09:33:46.111" v="7452" actId="12"/>
          <ac:spMkLst>
            <pc:docMk/>
            <pc:sldMk cId="2690842722" sldId="265"/>
            <ac:spMk id="3" creationId="{DFC0B979-0736-DC96-B5E4-22062486B89B}"/>
          </ac:spMkLst>
        </pc:spChg>
        <pc:spChg chg="add del mod">
          <ac:chgData name="sarah botfield" userId="192d98fe4da2ce62" providerId="LiveId" clId="{91AF169A-2526-4A13-8FD0-D1831F505F46}" dt="2023-03-03T00:50:09.042" v="6049" actId="478"/>
          <ac:spMkLst>
            <pc:docMk/>
            <pc:sldMk cId="2690842722" sldId="265"/>
            <ac:spMk id="5" creationId="{78737903-35CC-57C6-3CBC-79C67755957D}"/>
          </ac:spMkLst>
        </pc:spChg>
      </pc:sldChg>
      <pc:sldChg chg="modSp new del mod">
        <pc:chgData name="sarah botfield" userId="192d98fe4da2ce62" providerId="LiveId" clId="{91AF169A-2526-4A13-8FD0-D1831F505F46}" dt="2023-02-06T23:22:02.053" v="2800" actId="47"/>
        <pc:sldMkLst>
          <pc:docMk/>
          <pc:sldMk cId="2708061117" sldId="265"/>
        </pc:sldMkLst>
        <pc:spChg chg="mod">
          <ac:chgData name="sarah botfield" userId="192d98fe4da2ce62" providerId="LiveId" clId="{91AF169A-2526-4A13-8FD0-D1831F505F46}" dt="2023-02-06T23:21:45.770" v="2799" actId="5793"/>
          <ac:spMkLst>
            <pc:docMk/>
            <pc:sldMk cId="2708061117" sldId="265"/>
            <ac:spMk id="2" creationId="{4A684C42-9DED-7181-F236-1E4E8125CC53}"/>
          </ac:spMkLst>
        </pc:spChg>
      </pc:sldChg>
      <pc:sldChg chg="modSp new del mod modShow">
        <pc:chgData name="sarah botfield" userId="192d98fe4da2ce62" providerId="LiveId" clId="{91AF169A-2526-4A13-8FD0-D1831F505F46}" dt="2023-03-03T00:36:16.384" v="5628" actId="2696"/>
        <pc:sldMkLst>
          <pc:docMk/>
          <pc:sldMk cId="3135265883" sldId="266"/>
        </pc:sldMkLst>
        <pc:spChg chg="mod">
          <ac:chgData name="sarah botfield" userId="192d98fe4da2ce62" providerId="LiveId" clId="{91AF169A-2526-4A13-8FD0-D1831F505F46}" dt="2023-03-03T00:34:54.631" v="5622" actId="20577"/>
          <ac:spMkLst>
            <pc:docMk/>
            <pc:sldMk cId="3135265883" sldId="266"/>
            <ac:spMk id="2" creationId="{8901C446-9FF5-F685-2DD9-B2C216E95C3F}"/>
          </ac:spMkLst>
        </pc:spChg>
        <pc:spChg chg="mod">
          <ac:chgData name="sarah botfield" userId="192d98fe4da2ce62" providerId="LiveId" clId="{91AF169A-2526-4A13-8FD0-D1831F505F46}" dt="2023-03-03T00:34:58.320" v="5626" actId="20577"/>
          <ac:spMkLst>
            <pc:docMk/>
            <pc:sldMk cId="3135265883" sldId="266"/>
            <ac:spMk id="3" creationId="{E08E75B7-39DB-A50D-A661-CB1A37DFDF19}"/>
          </ac:spMkLst>
        </pc:spChg>
      </pc:sldChg>
      <pc:sldChg chg="modSp new mod">
        <pc:chgData name="sarah botfield" userId="192d98fe4da2ce62" providerId="LiveId" clId="{91AF169A-2526-4A13-8FD0-D1831F505F46}" dt="2023-03-10T14:08:38.769" v="6272" actId="20577"/>
        <pc:sldMkLst>
          <pc:docMk/>
          <pc:sldMk cId="2701270648" sldId="267"/>
        </pc:sldMkLst>
        <pc:spChg chg="mod">
          <ac:chgData name="sarah botfield" userId="192d98fe4da2ce62" providerId="LiveId" clId="{91AF169A-2526-4A13-8FD0-D1831F505F46}" dt="2023-03-07T13:18:22.049" v="6120" actId="27636"/>
          <ac:spMkLst>
            <pc:docMk/>
            <pc:sldMk cId="2701270648" sldId="267"/>
            <ac:spMk id="2" creationId="{276726CA-1D35-FD1B-7A8A-ADFEB09CE03F}"/>
          </ac:spMkLst>
        </pc:spChg>
        <pc:spChg chg="mod">
          <ac:chgData name="sarah botfield" userId="192d98fe4da2ce62" providerId="LiveId" clId="{91AF169A-2526-4A13-8FD0-D1831F505F46}" dt="2023-03-10T14:08:38.769" v="6272" actId="20577"/>
          <ac:spMkLst>
            <pc:docMk/>
            <pc:sldMk cId="2701270648" sldId="267"/>
            <ac:spMk id="3" creationId="{9BEE57B7-81F1-E06D-C657-4070970034A4}"/>
          </ac:spMkLst>
        </pc:spChg>
      </pc:sldChg>
      <pc:sldChg chg="modSp new mod modAnim">
        <pc:chgData name="sarah botfield" userId="192d98fe4da2ce62" providerId="LiveId" clId="{91AF169A-2526-4A13-8FD0-D1831F505F46}" dt="2023-03-11T02:19:58.275" v="7430"/>
        <pc:sldMkLst>
          <pc:docMk/>
          <pc:sldMk cId="1916691807" sldId="268"/>
        </pc:sldMkLst>
        <pc:spChg chg="mod">
          <ac:chgData name="sarah botfield" userId="192d98fe4da2ce62" providerId="LiveId" clId="{91AF169A-2526-4A13-8FD0-D1831F505F46}" dt="2023-02-15T13:14:27" v="3511" actId="20577"/>
          <ac:spMkLst>
            <pc:docMk/>
            <pc:sldMk cId="1916691807" sldId="268"/>
            <ac:spMk id="2" creationId="{DD375F1E-9A35-2EFB-66A9-F05048178626}"/>
          </ac:spMkLst>
        </pc:spChg>
        <pc:spChg chg="mod">
          <ac:chgData name="sarah botfield" userId="192d98fe4da2ce62" providerId="LiveId" clId="{91AF169A-2526-4A13-8FD0-D1831F505F46}" dt="2023-03-11T00:32:06.487" v="6969" actId="20577"/>
          <ac:spMkLst>
            <pc:docMk/>
            <pc:sldMk cId="1916691807" sldId="268"/>
            <ac:spMk id="3" creationId="{CCD1715C-92A8-8C92-82DF-DA34FED1A347}"/>
          </ac:spMkLst>
        </pc:spChg>
      </pc:sldChg>
      <pc:sldChg chg="modSp new mod ord">
        <pc:chgData name="sarah botfield" userId="192d98fe4da2ce62" providerId="LiveId" clId="{91AF169A-2526-4A13-8FD0-D1831F505F46}" dt="2023-03-03T00:33:38.221" v="5480" actId="20577"/>
        <pc:sldMkLst>
          <pc:docMk/>
          <pc:sldMk cId="4223539707" sldId="269"/>
        </pc:sldMkLst>
        <pc:spChg chg="mod">
          <ac:chgData name="sarah botfield" userId="192d98fe4da2ce62" providerId="LiveId" clId="{91AF169A-2526-4A13-8FD0-D1831F505F46}" dt="2023-02-15T13:20:56.460" v="3553" actId="20577"/>
          <ac:spMkLst>
            <pc:docMk/>
            <pc:sldMk cId="4223539707" sldId="269"/>
            <ac:spMk id="2" creationId="{AA160CA9-7CF0-242B-9D86-F25C260C717E}"/>
          </ac:spMkLst>
        </pc:spChg>
        <pc:spChg chg="mod">
          <ac:chgData name="sarah botfield" userId="192d98fe4da2ce62" providerId="LiveId" clId="{91AF169A-2526-4A13-8FD0-D1831F505F46}" dt="2023-03-03T00:33:38.221" v="5480" actId="20577"/>
          <ac:spMkLst>
            <pc:docMk/>
            <pc:sldMk cId="4223539707" sldId="269"/>
            <ac:spMk id="3" creationId="{70F05A70-CBF2-B0F8-1270-6729D516107E}"/>
          </ac:spMkLst>
        </pc:spChg>
      </pc:sldChg>
      <pc:sldChg chg="addSp delSp modSp new mod setBg delAnim modAnim">
        <pc:chgData name="sarah botfield" userId="192d98fe4da2ce62" providerId="LiveId" clId="{91AF169A-2526-4A13-8FD0-D1831F505F46}" dt="2023-03-02T23:08:08.310" v="4670" actId="20577"/>
        <pc:sldMkLst>
          <pc:docMk/>
          <pc:sldMk cId="2911580144" sldId="270"/>
        </pc:sldMkLst>
        <pc:spChg chg="mod">
          <ac:chgData name="sarah botfield" userId="192d98fe4da2ce62" providerId="LiveId" clId="{91AF169A-2526-4A13-8FD0-D1831F505F46}" dt="2023-03-02T23:04:39.477" v="4659" actId="26606"/>
          <ac:spMkLst>
            <pc:docMk/>
            <pc:sldMk cId="2911580144" sldId="270"/>
            <ac:spMk id="2" creationId="{44828743-9385-493B-C327-422408E8F5F5}"/>
          </ac:spMkLst>
        </pc:spChg>
        <pc:spChg chg="add mod">
          <ac:chgData name="sarah botfield" userId="192d98fe4da2ce62" providerId="LiveId" clId="{91AF169A-2526-4A13-8FD0-D1831F505F46}" dt="2023-03-02T23:08:08.310" v="4670" actId="20577"/>
          <ac:spMkLst>
            <pc:docMk/>
            <pc:sldMk cId="2911580144" sldId="270"/>
            <ac:spMk id="7" creationId="{7D1B6413-5FBF-87EE-F2FE-5044313F8844}"/>
          </ac:spMkLst>
        </pc:spChg>
        <pc:spChg chg="add">
          <ac:chgData name="sarah botfield" userId="192d98fe4da2ce62" providerId="LiveId" clId="{91AF169A-2526-4A13-8FD0-D1831F505F46}" dt="2023-03-02T23:04:39.477" v="4659" actId="26606"/>
          <ac:spMkLst>
            <pc:docMk/>
            <pc:sldMk cId="2911580144" sldId="270"/>
            <ac:spMk id="11" creationId="{07322A9E-F1EC-405E-8971-BA906EFFCCB8}"/>
          </ac:spMkLst>
        </pc:spChg>
        <pc:spChg chg="add">
          <ac:chgData name="sarah botfield" userId="192d98fe4da2ce62" providerId="LiveId" clId="{91AF169A-2526-4A13-8FD0-D1831F505F46}" dt="2023-03-02T23:04:39.477" v="4659" actId="26606"/>
          <ac:spMkLst>
            <pc:docMk/>
            <pc:sldMk cId="2911580144" sldId="270"/>
            <ac:spMk id="13" creationId="{A5704422-1118-4FD1-95AD-29A064EB80D9}"/>
          </ac:spMkLst>
        </pc:spChg>
        <pc:spChg chg="add">
          <ac:chgData name="sarah botfield" userId="192d98fe4da2ce62" providerId="LiveId" clId="{91AF169A-2526-4A13-8FD0-D1831F505F46}" dt="2023-03-02T23:04:39.477" v="4659" actId="26606"/>
          <ac:spMkLst>
            <pc:docMk/>
            <pc:sldMk cId="2911580144" sldId="270"/>
            <ac:spMk id="15" creationId="{A88B2AAA-B805-498E-A9E6-98B885855498}"/>
          </ac:spMkLst>
        </pc:spChg>
        <pc:spChg chg="add">
          <ac:chgData name="sarah botfield" userId="192d98fe4da2ce62" providerId="LiveId" clId="{91AF169A-2526-4A13-8FD0-D1831F505F46}" dt="2023-03-02T23:04:39.477" v="4659" actId="26606"/>
          <ac:spMkLst>
            <pc:docMk/>
            <pc:sldMk cId="2911580144" sldId="270"/>
            <ac:spMk id="17" creationId="{9B8051E0-19D7-43E1-BFD9-E6DBFEB3A3F1}"/>
          </ac:spMkLst>
        </pc:spChg>
        <pc:spChg chg="add">
          <ac:chgData name="sarah botfield" userId="192d98fe4da2ce62" providerId="LiveId" clId="{91AF169A-2526-4A13-8FD0-D1831F505F46}" dt="2023-03-02T23:04:39.477" v="4659" actId="26606"/>
          <ac:spMkLst>
            <pc:docMk/>
            <pc:sldMk cId="2911580144" sldId="270"/>
            <ac:spMk id="19" creationId="{4EDB2B02-86A2-46F5-A4BE-B7D9B10411D6}"/>
          </ac:spMkLst>
        </pc:spChg>
        <pc:spChg chg="add">
          <ac:chgData name="sarah botfield" userId="192d98fe4da2ce62" providerId="LiveId" clId="{91AF169A-2526-4A13-8FD0-D1831F505F46}" dt="2023-03-02T23:04:39.477" v="4659" actId="26606"/>
          <ac:spMkLst>
            <pc:docMk/>
            <pc:sldMk cId="2911580144" sldId="270"/>
            <ac:spMk id="21" creationId="{43954639-FB5D-41F4-9560-6F6DFE778425}"/>
          </ac:spMkLst>
        </pc:spChg>
        <pc:spChg chg="add">
          <ac:chgData name="sarah botfield" userId="192d98fe4da2ce62" providerId="LiveId" clId="{91AF169A-2526-4A13-8FD0-D1831F505F46}" dt="2023-03-02T23:04:39.477" v="4659" actId="26606"/>
          <ac:spMkLst>
            <pc:docMk/>
            <pc:sldMk cId="2911580144" sldId="270"/>
            <ac:spMk id="23" creationId="{E898931C-0323-41FA-A036-20F818B1FF81}"/>
          </ac:spMkLst>
        </pc:spChg>
        <pc:spChg chg="add">
          <ac:chgData name="sarah botfield" userId="192d98fe4da2ce62" providerId="LiveId" clId="{91AF169A-2526-4A13-8FD0-D1831F505F46}" dt="2023-03-02T23:04:39.477" v="4659" actId="26606"/>
          <ac:spMkLst>
            <pc:docMk/>
            <pc:sldMk cId="2911580144" sldId="270"/>
            <ac:spMk id="25" creationId="{89AFE9DD-0792-4B98-B4EB-97ACA17E6AA8}"/>
          </ac:spMkLst>
        </pc:spChg>
        <pc:spChg chg="add">
          <ac:chgData name="sarah botfield" userId="192d98fe4da2ce62" providerId="LiveId" clId="{91AF169A-2526-4A13-8FD0-D1831F505F46}" dt="2023-03-02T23:04:39.477" v="4659" actId="26606"/>
          <ac:spMkLst>
            <pc:docMk/>
            <pc:sldMk cId="2911580144" sldId="270"/>
            <ac:spMk id="27" creationId="{3981F5C4-9AE1-404E-AF44-A4E6DB374F9D}"/>
          </ac:spMkLst>
        </pc:spChg>
        <pc:spChg chg="add">
          <ac:chgData name="sarah botfield" userId="192d98fe4da2ce62" providerId="LiveId" clId="{91AF169A-2526-4A13-8FD0-D1831F505F46}" dt="2023-03-02T23:04:39.477" v="4659" actId="26606"/>
          <ac:spMkLst>
            <pc:docMk/>
            <pc:sldMk cId="2911580144" sldId="270"/>
            <ac:spMk id="29" creationId="{763C1781-8726-4FAC-8C45-FF40376BE409}"/>
          </ac:spMkLst>
        </pc:spChg>
        <pc:spChg chg="add">
          <ac:chgData name="sarah botfield" userId="192d98fe4da2ce62" providerId="LiveId" clId="{91AF169A-2526-4A13-8FD0-D1831F505F46}" dt="2023-03-02T23:04:39.477" v="4659" actId="26606"/>
          <ac:spMkLst>
            <pc:docMk/>
            <pc:sldMk cId="2911580144" sldId="270"/>
            <ac:spMk id="31" creationId="{301491B5-56C7-43DC-A3D9-861EECCA056A}"/>
          </ac:spMkLst>
        </pc:spChg>
        <pc:spChg chg="add">
          <ac:chgData name="sarah botfield" userId="192d98fe4da2ce62" providerId="LiveId" clId="{91AF169A-2526-4A13-8FD0-D1831F505F46}" dt="2023-03-02T23:04:39.477" v="4659" actId="26606"/>
          <ac:spMkLst>
            <pc:docMk/>
            <pc:sldMk cId="2911580144" sldId="270"/>
            <ac:spMk id="33" creationId="{237E2353-22DF-46E0-A200-FB30F8F394E2}"/>
          </ac:spMkLst>
        </pc:spChg>
        <pc:spChg chg="add">
          <ac:chgData name="sarah botfield" userId="192d98fe4da2ce62" providerId="LiveId" clId="{91AF169A-2526-4A13-8FD0-D1831F505F46}" dt="2023-03-02T23:04:39.477" v="4659" actId="26606"/>
          <ac:spMkLst>
            <pc:docMk/>
            <pc:sldMk cId="2911580144" sldId="270"/>
            <ac:spMk id="35" creationId="{DD6138DB-057B-45F7-A5F4-E7BFDA20D02C}"/>
          </ac:spMkLst>
        </pc:spChg>
        <pc:spChg chg="add">
          <ac:chgData name="sarah botfield" userId="192d98fe4da2ce62" providerId="LiveId" clId="{91AF169A-2526-4A13-8FD0-D1831F505F46}" dt="2023-03-02T23:04:39.477" v="4659" actId="26606"/>
          <ac:spMkLst>
            <pc:docMk/>
            <pc:sldMk cId="2911580144" sldId="270"/>
            <ac:spMk id="37" creationId="{79A54AB1-B64F-4843-BFAB-81CB74E66B65}"/>
          </ac:spMkLst>
        </pc:spChg>
        <pc:picChg chg="add del mod">
          <ac:chgData name="sarah botfield" userId="192d98fe4da2ce62" providerId="LiveId" clId="{91AF169A-2526-4A13-8FD0-D1831F505F46}" dt="2023-03-02T23:01:24.545" v="4653" actId="478"/>
          <ac:picMkLst>
            <pc:docMk/>
            <pc:sldMk cId="2911580144" sldId="270"/>
            <ac:picMk id="3" creationId="{4707A01F-C6DD-CAA0-BDB8-6C619606C6CA}"/>
          </ac:picMkLst>
        </pc:picChg>
        <pc:picChg chg="add del mod">
          <ac:chgData name="sarah botfield" userId="192d98fe4da2ce62" providerId="LiveId" clId="{91AF169A-2526-4A13-8FD0-D1831F505F46}" dt="2023-03-02T23:03:47.136" v="4655" actId="478"/>
          <ac:picMkLst>
            <pc:docMk/>
            <pc:sldMk cId="2911580144" sldId="270"/>
            <ac:picMk id="4" creationId="{270AD06C-FCBF-5DD1-1CE0-D896CDB36AA0}"/>
          </ac:picMkLst>
        </pc:picChg>
        <pc:picChg chg="add mod">
          <ac:chgData name="sarah botfield" userId="192d98fe4da2ce62" providerId="LiveId" clId="{91AF169A-2526-4A13-8FD0-D1831F505F46}" dt="2023-03-02T23:04:39.477" v="4659" actId="26606"/>
          <ac:picMkLst>
            <pc:docMk/>
            <pc:sldMk cId="2911580144" sldId="270"/>
            <ac:picMk id="6" creationId="{73FDFF2C-281F-7C6C-C559-F0CFDB0E07E3}"/>
          </ac:picMkLst>
        </pc:picChg>
      </pc:sldChg>
      <pc:sldChg chg="new del">
        <pc:chgData name="sarah botfield" userId="192d98fe4da2ce62" providerId="LiveId" clId="{91AF169A-2526-4A13-8FD0-D1831F505F46}" dt="2023-03-02T23:31:06.014" v="5231" actId="47"/>
        <pc:sldMkLst>
          <pc:docMk/>
          <pc:sldMk cId="208512207" sldId="271"/>
        </pc:sldMkLst>
      </pc:sldChg>
      <pc:sldChg chg="addSp delSp modSp new mod">
        <pc:chgData name="sarah botfield" userId="192d98fe4da2ce62" providerId="LiveId" clId="{91AF169A-2526-4A13-8FD0-D1831F505F46}" dt="2023-03-11T09:33:01.146" v="7449" actId="20577"/>
        <pc:sldMkLst>
          <pc:docMk/>
          <pc:sldMk cId="3940941172" sldId="271"/>
        </pc:sldMkLst>
        <pc:spChg chg="mod">
          <ac:chgData name="sarah botfield" userId="192d98fe4da2ce62" providerId="LiveId" clId="{91AF169A-2526-4A13-8FD0-D1831F505F46}" dt="2023-03-11T09:33:01.146" v="7449" actId="20577"/>
          <ac:spMkLst>
            <pc:docMk/>
            <pc:sldMk cId="3940941172" sldId="271"/>
            <ac:spMk id="2" creationId="{50397A38-698A-F01E-1494-E990957A5E9C}"/>
          </ac:spMkLst>
        </pc:spChg>
        <pc:spChg chg="del">
          <ac:chgData name="sarah botfield" userId="192d98fe4da2ce62" providerId="LiveId" clId="{91AF169A-2526-4A13-8FD0-D1831F505F46}" dt="2023-03-02T23:37:42.338" v="5244" actId="931"/>
          <ac:spMkLst>
            <pc:docMk/>
            <pc:sldMk cId="3940941172" sldId="271"/>
            <ac:spMk id="3" creationId="{BB7B78C3-DD00-DD60-7263-AB65D205BCAD}"/>
          </ac:spMkLst>
        </pc:spChg>
        <pc:spChg chg="add mod">
          <ac:chgData name="sarah botfield" userId="192d98fe4da2ce62" providerId="LiveId" clId="{91AF169A-2526-4A13-8FD0-D1831F505F46}" dt="2023-03-02T23:38:08.345" v="5250"/>
          <ac:spMkLst>
            <pc:docMk/>
            <pc:sldMk cId="3940941172" sldId="271"/>
            <ac:spMk id="6" creationId="{9C1D5CD6-B595-A9A4-7D9F-365ACC4057B1}"/>
          </ac:spMkLst>
        </pc:spChg>
        <pc:picChg chg="add mod">
          <ac:chgData name="sarah botfield" userId="192d98fe4da2ce62" providerId="LiveId" clId="{91AF169A-2526-4A13-8FD0-D1831F505F46}" dt="2023-03-02T23:37:50.386" v="5248" actId="962"/>
          <ac:picMkLst>
            <pc:docMk/>
            <pc:sldMk cId="3940941172" sldId="271"/>
            <ac:picMk id="5" creationId="{6A00A724-70B2-040B-5EAD-3A240EB026B4}"/>
          </ac:picMkLst>
        </pc:picChg>
      </pc:sldChg>
      <pc:sldChg chg="modSp new mod">
        <pc:chgData name="sarah botfield" userId="192d98fe4da2ce62" providerId="LiveId" clId="{91AF169A-2526-4A13-8FD0-D1831F505F46}" dt="2023-03-11T00:27:43.281" v="6964" actId="20577"/>
        <pc:sldMkLst>
          <pc:docMk/>
          <pc:sldMk cId="3711908057" sldId="272"/>
        </pc:sldMkLst>
        <pc:spChg chg="mod">
          <ac:chgData name="sarah botfield" userId="192d98fe4da2ce62" providerId="LiveId" clId="{91AF169A-2526-4A13-8FD0-D1831F505F46}" dt="2023-03-11T00:27:43.281" v="6964" actId="20577"/>
          <ac:spMkLst>
            <pc:docMk/>
            <pc:sldMk cId="3711908057" sldId="272"/>
            <ac:spMk id="2" creationId="{22D3755E-DB1A-5061-4B5B-7B9178DB55FF}"/>
          </ac:spMkLst>
        </pc:spChg>
      </pc:sldChg>
      <pc:sldChg chg="addSp delSp modSp new mod setBg">
        <pc:chgData name="sarah botfield" userId="192d98fe4da2ce62" providerId="LiveId" clId="{91AF169A-2526-4A13-8FD0-D1831F505F46}" dt="2023-03-11T02:15:44.891" v="7425" actId="255"/>
        <pc:sldMkLst>
          <pc:docMk/>
          <pc:sldMk cId="2895408777" sldId="273"/>
        </pc:sldMkLst>
        <pc:spChg chg="mod">
          <ac:chgData name="sarah botfield" userId="192d98fe4da2ce62" providerId="LiveId" clId="{91AF169A-2526-4A13-8FD0-D1831F505F46}" dt="2023-03-11T02:11:32.821" v="7383" actId="26606"/>
          <ac:spMkLst>
            <pc:docMk/>
            <pc:sldMk cId="2895408777" sldId="273"/>
            <ac:spMk id="2" creationId="{A7580914-EFD1-D990-B954-1A15ED3CE69F}"/>
          </ac:spMkLst>
        </pc:spChg>
        <pc:spChg chg="del mod">
          <ac:chgData name="sarah botfield" userId="192d98fe4da2ce62" providerId="LiveId" clId="{91AF169A-2526-4A13-8FD0-D1831F505F46}" dt="2023-03-11T01:51:29.749" v="7097" actId="931"/>
          <ac:spMkLst>
            <pc:docMk/>
            <pc:sldMk cId="2895408777" sldId="273"/>
            <ac:spMk id="3" creationId="{C89437EF-C60A-4FEE-287A-1340A7DC94AE}"/>
          </ac:spMkLst>
        </pc:spChg>
        <pc:spChg chg="mod ord">
          <ac:chgData name="sarah botfield" userId="192d98fe4da2ce62" providerId="LiveId" clId="{91AF169A-2526-4A13-8FD0-D1831F505F46}" dt="2023-03-11T02:15:44.891" v="7425" actId="255"/>
          <ac:spMkLst>
            <pc:docMk/>
            <pc:sldMk cId="2895408777" sldId="273"/>
            <ac:spMk id="4" creationId="{33334445-49C1-FFC2-6F33-404BC43AD9E6}"/>
          </ac:spMkLst>
        </pc:spChg>
        <pc:spChg chg="add del mod">
          <ac:chgData name="sarah botfield" userId="192d98fe4da2ce62" providerId="LiveId" clId="{91AF169A-2526-4A13-8FD0-D1831F505F46}" dt="2023-03-11T01:57:37.551" v="7103" actId="931"/>
          <ac:spMkLst>
            <pc:docMk/>
            <pc:sldMk cId="2895408777" sldId="273"/>
            <ac:spMk id="12" creationId="{0C3231BF-E953-D694-D340-D6D40C7C217A}"/>
          </ac:spMkLst>
        </pc:spChg>
        <pc:spChg chg="add del">
          <ac:chgData name="sarah botfield" userId="192d98fe4da2ce62" providerId="LiveId" clId="{91AF169A-2526-4A13-8FD0-D1831F505F46}" dt="2023-03-11T02:10:44.996" v="7366" actId="26606"/>
          <ac:spMkLst>
            <pc:docMk/>
            <pc:sldMk cId="2895408777" sldId="273"/>
            <ac:spMk id="19" creationId="{E8A8EAB8-D2FF-444D-B34B-7D32F106AD0E}"/>
          </ac:spMkLst>
        </pc:spChg>
        <pc:spChg chg="add del">
          <ac:chgData name="sarah botfield" userId="192d98fe4da2ce62" providerId="LiveId" clId="{91AF169A-2526-4A13-8FD0-D1831F505F46}" dt="2023-03-11T02:10:48.509" v="7368" actId="26606"/>
          <ac:spMkLst>
            <pc:docMk/>
            <pc:sldMk cId="2895408777" sldId="273"/>
            <ac:spMk id="25" creationId="{2813A4FA-24A5-41ED-A534-3807D1B2F344}"/>
          </ac:spMkLst>
        </pc:spChg>
        <pc:spChg chg="add del">
          <ac:chgData name="sarah botfield" userId="192d98fe4da2ce62" providerId="LiveId" clId="{91AF169A-2526-4A13-8FD0-D1831F505F46}" dt="2023-03-11T02:10:48.509" v="7368" actId="26606"/>
          <ac:spMkLst>
            <pc:docMk/>
            <pc:sldMk cId="2895408777" sldId="273"/>
            <ac:spMk id="26" creationId="{12609869-9E80-471B-A487-A53288E0E791}"/>
          </ac:spMkLst>
        </pc:spChg>
        <pc:spChg chg="add del">
          <ac:chgData name="sarah botfield" userId="192d98fe4da2ce62" providerId="LiveId" clId="{91AF169A-2526-4A13-8FD0-D1831F505F46}" dt="2023-03-11T02:10:48.509" v="7368" actId="26606"/>
          <ac:spMkLst>
            <pc:docMk/>
            <pc:sldMk cId="2895408777" sldId="273"/>
            <ac:spMk id="27" creationId="{C3944F27-CA70-4E84-A51A-E6BF89558979}"/>
          </ac:spMkLst>
        </pc:spChg>
        <pc:spChg chg="add del">
          <ac:chgData name="sarah botfield" userId="192d98fe4da2ce62" providerId="LiveId" clId="{91AF169A-2526-4A13-8FD0-D1831F505F46}" dt="2023-03-11T02:10:48.509" v="7368" actId="26606"/>
          <ac:spMkLst>
            <pc:docMk/>
            <pc:sldMk cId="2895408777" sldId="273"/>
            <ac:spMk id="28" creationId="{7004738A-9D34-43E8-97D2-CA0EED4F8BE0}"/>
          </ac:spMkLst>
        </pc:spChg>
        <pc:spChg chg="add del">
          <ac:chgData name="sarah botfield" userId="192d98fe4da2ce62" providerId="LiveId" clId="{91AF169A-2526-4A13-8FD0-D1831F505F46}" dt="2023-03-11T02:10:48.509" v="7368" actId="26606"/>
          <ac:spMkLst>
            <pc:docMk/>
            <pc:sldMk cId="2895408777" sldId="273"/>
            <ac:spMk id="29" creationId="{B8B8D07F-F13E-443E-BA68-2D26672D76B9}"/>
          </ac:spMkLst>
        </pc:spChg>
        <pc:spChg chg="add del">
          <ac:chgData name="sarah botfield" userId="192d98fe4da2ce62" providerId="LiveId" clId="{91AF169A-2526-4A13-8FD0-D1831F505F46}" dt="2023-03-11T02:10:51.562" v="7370" actId="26606"/>
          <ac:spMkLst>
            <pc:docMk/>
            <pc:sldMk cId="2895408777" sldId="273"/>
            <ac:spMk id="31" creationId="{2B97F24A-32CE-4C1C-A50D-3016B394DCFB}"/>
          </ac:spMkLst>
        </pc:spChg>
        <pc:spChg chg="add del">
          <ac:chgData name="sarah botfield" userId="192d98fe4da2ce62" providerId="LiveId" clId="{91AF169A-2526-4A13-8FD0-D1831F505F46}" dt="2023-03-11T02:10:51.562" v="7370" actId="26606"/>
          <ac:spMkLst>
            <pc:docMk/>
            <pc:sldMk cId="2895408777" sldId="273"/>
            <ac:spMk id="32" creationId="{CD8B4F24-440B-49E9-B85D-733523DC064B}"/>
          </ac:spMkLst>
        </pc:spChg>
        <pc:spChg chg="add del">
          <ac:chgData name="sarah botfield" userId="192d98fe4da2ce62" providerId="LiveId" clId="{91AF169A-2526-4A13-8FD0-D1831F505F46}" dt="2023-03-11T02:10:56.756" v="7372" actId="26606"/>
          <ac:spMkLst>
            <pc:docMk/>
            <pc:sldMk cId="2895408777" sldId="273"/>
            <ac:spMk id="34" creationId="{E8A8EAB8-D2FF-444D-B34B-7D32F106AD0E}"/>
          </ac:spMkLst>
        </pc:spChg>
        <pc:spChg chg="add del">
          <ac:chgData name="sarah botfield" userId="192d98fe4da2ce62" providerId="LiveId" clId="{91AF169A-2526-4A13-8FD0-D1831F505F46}" dt="2023-03-11T02:11:01.173" v="7374" actId="26606"/>
          <ac:spMkLst>
            <pc:docMk/>
            <pc:sldMk cId="2895408777" sldId="273"/>
            <ac:spMk id="38" creationId="{2B97F24A-32CE-4C1C-A50D-3016B394DCFB}"/>
          </ac:spMkLst>
        </pc:spChg>
        <pc:spChg chg="add del">
          <ac:chgData name="sarah botfield" userId="192d98fe4da2ce62" providerId="LiveId" clId="{91AF169A-2526-4A13-8FD0-D1831F505F46}" dt="2023-03-11T02:11:01.173" v="7374" actId="26606"/>
          <ac:spMkLst>
            <pc:docMk/>
            <pc:sldMk cId="2895408777" sldId="273"/>
            <ac:spMk id="39" creationId="{CD8B4F24-440B-49E9-B85D-733523DC064B}"/>
          </ac:spMkLst>
        </pc:spChg>
        <pc:spChg chg="add del">
          <ac:chgData name="sarah botfield" userId="192d98fe4da2ce62" providerId="LiveId" clId="{91AF169A-2526-4A13-8FD0-D1831F505F46}" dt="2023-03-11T02:11:13.839" v="7376" actId="26606"/>
          <ac:spMkLst>
            <pc:docMk/>
            <pc:sldMk cId="2895408777" sldId="273"/>
            <ac:spMk id="41" creationId="{12609869-9E80-471B-A487-A53288E0E791}"/>
          </ac:spMkLst>
        </pc:spChg>
        <pc:spChg chg="add del">
          <ac:chgData name="sarah botfield" userId="192d98fe4da2ce62" providerId="LiveId" clId="{91AF169A-2526-4A13-8FD0-D1831F505F46}" dt="2023-03-11T02:11:13.839" v="7376" actId="26606"/>
          <ac:spMkLst>
            <pc:docMk/>
            <pc:sldMk cId="2895408777" sldId="273"/>
            <ac:spMk id="42" creationId="{7004738A-9D34-43E8-97D2-CA0EED4F8BE0}"/>
          </ac:spMkLst>
        </pc:spChg>
        <pc:spChg chg="add del">
          <ac:chgData name="sarah botfield" userId="192d98fe4da2ce62" providerId="LiveId" clId="{91AF169A-2526-4A13-8FD0-D1831F505F46}" dt="2023-03-11T02:11:13.839" v="7376" actId="26606"/>
          <ac:spMkLst>
            <pc:docMk/>
            <pc:sldMk cId="2895408777" sldId="273"/>
            <ac:spMk id="43" creationId="{B8B8D07F-F13E-443E-BA68-2D26672D76B9}"/>
          </ac:spMkLst>
        </pc:spChg>
        <pc:spChg chg="add del">
          <ac:chgData name="sarah botfield" userId="192d98fe4da2ce62" providerId="LiveId" clId="{91AF169A-2526-4A13-8FD0-D1831F505F46}" dt="2023-03-11T02:11:13.839" v="7376" actId="26606"/>
          <ac:spMkLst>
            <pc:docMk/>
            <pc:sldMk cId="2895408777" sldId="273"/>
            <ac:spMk id="44" creationId="{2813A4FA-24A5-41ED-A534-3807D1B2F344}"/>
          </ac:spMkLst>
        </pc:spChg>
        <pc:spChg chg="add del">
          <ac:chgData name="sarah botfield" userId="192d98fe4da2ce62" providerId="LiveId" clId="{91AF169A-2526-4A13-8FD0-D1831F505F46}" dt="2023-03-11T02:11:13.839" v="7376" actId="26606"/>
          <ac:spMkLst>
            <pc:docMk/>
            <pc:sldMk cId="2895408777" sldId="273"/>
            <ac:spMk id="45" creationId="{C3944F27-CA70-4E84-A51A-E6BF89558979}"/>
          </ac:spMkLst>
        </pc:spChg>
        <pc:spChg chg="add del">
          <ac:chgData name="sarah botfield" userId="192d98fe4da2ce62" providerId="LiveId" clId="{91AF169A-2526-4A13-8FD0-D1831F505F46}" dt="2023-03-11T02:11:20.311" v="7378" actId="26606"/>
          <ac:spMkLst>
            <pc:docMk/>
            <pc:sldMk cId="2895408777" sldId="273"/>
            <ac:spMk id="47" creationId="{2EB492CD-616E-47F8-933B-5E2D952A0593}"/>
          </ac:spMkLst>
        </pc:spChg>
        <pc:spChg chg="add del">
          <ac:chgData name="sarah botfield" userId="192d98fe4da2ce62" providerId="LiveId" clId="{91AF169A-2526-4A13-8FD0-D1831F505F46}" dt="2023-03-11T02:11:20.311" v="7378" actId="26606"/>
          <ac:spMkLst>
            <pc:docMk/>
            <pc:sldMk cId="2895408777" sldId="273"/>
            <ac:spMk id="48" creationId="{59383CF9-23B5-4335-9B21-1791C4CF1C75}"/>
          </ac:spMkLst>
        </pc:spChg>
        <pc:spChg chg="add del">
          <ac:chgData name="sarah botfield" userId="192d98fe4da2ce62" providerId="LiveId" clId="{91AF169A-2526-4A13-8FD0-D1831F505F46}" dt="2023-03-11T02:11:20.311" v="7378" actId="26606"/>
          <ac:spMkLst>
            <pc:docMk/>
            <pc:sldMk cId="2895408777" sldId="273"/>
            <ac:spMk id="49" creationId="{0007FE00-9498-4706-B255-6437B0252C02}"/>
          </ac:spMkLst>
        </pc:spChg>
        <pc:spChg chg="add del">
          <ac:chgData name="sarah botfield" userId="192d98fe4da2ce62" providerId="LiveId" clId="{91AF169A-2526-4A13-8FD0-D1831F505F46}" dt="2023-03-11T02:11:23.444" v="7380" actId="26606"/>
          <ac:spMkLst>
            <pc:docMk/>
            <pc:sldMk cId="2895408777" sldId="273"/>
            <ac:spMk id="51" creationId="{743AA782-23D1-4521-8CAD-47662984AA08}"/>
          </ac:spMkLst>
        </pc:spChg>
        <pc:spChg chg="add del">
          <ac:chgData name="sarah botfield" userId="192d98fe4da2ce62" providerId="LiveId" clId="{91AF169A-2526-4A13-8FD0-D1831F505F46}" dt="2023-03-11T02:11:23.444" v="7380" actId="26606"/>
          <ac:spMkLst>
            <pc:docMk/>
            <pc:sldMk cId="2895408777" sldId="273"/>
            <ac:spMk id="52" creationId="{71877DBC-BB60-40F0-AC93-2ACDBAAE60CE}"/>
          </ac:spMkLst>
        </pc:spChg>
        <pc:spChg chg="add del">
          <ac:chgData name="sarah botfield" userId="192d98fe4da2ce62" providerId="LiveId" clId="{91AF169A-2526-4A13-8FD0-D1831F505F46}" dt="2023-03-11T02:11:32.786" v="7382" actId="26606"/>
          <ac:spMkLst>
            <pc:docMk/>
            <pc:sldMk cId="2895408777" sldId="273"/>
            <ac:spMk id="54" creationId="{DBC6133C-0615-4CE4-9132-37E609A9BDFA}"/>
          </ac:spMkLst>
        </pc:spChg>
        <pc:spChg chg="add del">
          <ac:chgData name="sarah botfield" userId="192d98fe4da2ce62" providerId="LiveId" clId="{91AF169A-2526-4A13-8FD0-D1831F505F46}" dt="2023-03-11T02:11:32.786" v="7382" actId="26606"/>
          <ac:spMkLst>
            <pc:docMk/>
            <pc:sldMk cId="2895408777" sldId="273"/>
            <ac:spMk id="55" creationId="{169CC832-2974-4E8D-90ED-3E2941BA7336}"/>
          </ac:spMkLst>
        </pc:spChg>
        <pc:spChg chg="add del">
          <ac:chgData name="sarah botfield" userId="192d98fe4da2ce62" providerId="LiveId" clId="{91AF169A-2526-4A13-8FD0-D1831F505F46}" dt="2023-03-11T02:11:32.786" v="7382" actId="26606"/>
          <ac:spMkLst>
            <pc:docMk/>
            <pc:sldMk cId="2895408777" sldId="273"/>
            <ac:spMk id="56" creationId="{55222F96-971A-4F90-B841-6BAB416C7AC1}"/>
          </ac:spMkLst>
        </pc:spChg>
        <pc:spChg chg="add del">
          <ac:chgData name="sarah botfield" userId="192d98fe4da2ce62" providerId="LiveId" clId="{91AF169A-2526-4A13-8FD0-D1831F505F46}" dt="2023-03-11T02:11:32.786" v="7382" actId="26606"/>
          <ac:spMkLst>
            <pc:docMk/>
            <pc:sldMk cId="2895408777" sldId="273"/>
            <ac:spMk id="57" creationId="{08980754-6F4B-43C9-B9BE-127B6BED6586}"/>
          </ac:spMkLst>
        </pc:spChg>
        <pc:spChg chg="add del">
          <ac:chgData name="sarah botfield" userId="192d98fe4da2ce62" providerId="LiveId" clId="{91AF169A-2526-4A13-8FD0-D1831F505F46}" dt="2023-03-11T02:11:32.786" v="7382" actId="26606"/>
          <ac:spMkLst>
            <pc:docMk/>
            <pc:sldMk cId="2895408777" sldId="273"/>
            <ac:spMk id="58" creationId="{2C1BBA94-3F40-40AA-8BB9-E69E25E537C1}"/>
          </ac:spMkLst>
        </pc:spChg>
        <pc:spChg chg="add">
          <ac:chgData name="sarah botfield" userId="192d98fe4da2ce62" providerId="LiveId" clId="{91AF169A-2526-4A13-8FD0-D1831F505F46}" dt="2023-03-11T02:11:32.821" v="7383" actId="26606"/>
          <ac:spMkLst>
            <pc:docMk/>
            <pc:sldMk cId="2895408777" sldId="273"/>
            <ac:spMk id="60" creationId="{E8A8EAB8-D2FF-444D-B34B-7D32F106AD0E}"/>
          </ac:spMkLst>
        </pc:spChg>
        <pc:picChg chg="add del mod">
          <ac:chgData name="sarah botfield" userId="192d98fe4da2ce62" providerId="LiveId" clId="{91AF169A-2526-4A13-8FD0-D1831F505F46}" dt="2023-03-11T01:52:46.032" v="7102" actId="478"/>
          <ac:picMkLst>
            <pc:docMk/>
            <pc:sldMk cId="2895408777" sldId="273"/>
            <ac:picMk id="6" creationId="{33E9C737-37E0-E8FF-AE1D-8F3ACC9E2656}"/>
          </ac:picMkLst>
        </pc:picChg>
        <pc:picChg chg="add del mod">
          <ac:chgData name="sarah botfield" userId="192d98fe4da2ce62" providerId="LiveId" clId="{91AF169A-2526-4A13-8FD0-D1831F505F46}" dt="2023-03-11T01:52:41.102" v="7101" actId="478"/>
          <ac:picMkLst>
            <pc:docMk/>
            <pc:sldMk cId="2895408777" sldId="273"/>
            <ac:picMk id="8" creationId="{6046B4A3-0F3C-5425-E338-1B39C5977869}"/>
          </ac:picMkLst>
        </pc:picChg>
        <pc:picChg chg="add del mod">
          <ac:chgData name="sarah botfield" userId="192d98fe4da2ce62" providerId="LiveId" clId="{91AF169A-2526-4A13-8FD0-D1831F505F46}" dt="2023-03-11T01:52:34.912" v="7100" actId="478"/>
          <ac:picMkLst>
            <pc:docMk/>
            <pc:sldMk cId="2895408777" sldId="273"/>
            <ac:picMk id="10" creationId="{AE4D12B7-2EDC-5376-5629-1352994F211E}"/>
          </ac:picMkLst>
        </pc:picChg>
        <pc:picChg chg="add mod">
          <ac:chgData name="sarah botfield" userId="192d98fe4da2ce62" providerId="LiveId" clId="{91AF169A-2526-4A13-8FD0-D1831F505F46}" dt="2023-03-11T02:11:32.821" v="7383" actId="26606"/>
          <ac:picMkLst>
            <pc:docMk/>
            <pc:sldMk cId="2895408777" sldId="273"/>
            <ac:picMk id="14" creationId="{DA893D79-5374-201E-2CAB-6F00078F5ED2}"/>
          </ac:picMkLst>
        </pc:picChg>
        <pc:cxnChg chg="add del">
          <ac:chgData name="sarah botfield" userId="192d98fe4da2ce62" providerId="LiveId" clId="{91AF169A-2526-4A13-8FD0-D1831F505F46}" dt="2023-03-11T02:10:44.996" v="7366" actId="26606"/>
          <ac:cxnSpMkLst>
            <pc:docMk/>
            <pc:sldMk cId="2895408777" sldId="273"/>
            <ac:cxnSpMk id="21" creationId="{EEA38897-7BA3-4408-8083-3235339C4A60}"/>
          </ac:cxnSpMkLst>
        </pc:cxnChg>
        <pc:cxnChg chg="add del">
          <ac:chgData name="sarah botfield" userId="192d98fe4da2ce62" providerId="LiveId" clId="{91AF169A-2526-4A13-8FD0-D1831F505F46}" dt="2023-03-11T02:10:44.996" v="7366" actId="26606"/>
          <ac:cxnSpMkLst>
            <pc:docMk/>
            <pc:sldMk cId="2895408777" sldId="273"/>
            <ac:cxnSpMk id="23" creationId="{F11AD06B-AB20-4097-8606-5DA00DBACE88}"/>
          </ac:cxnSpMkLst>
        </pc:cxnChg>
        <pc:cxnChg chg="add del">
          <ac:chgData name="sarah botfield" userId="192d98fe4da2ce62" providerId="LiveId" clId="{91AF169A-2526-4A13-8FD0-D1831F505F46}" dt="2023-03-11T02:10:56.756" v="7372" actId="26606"/>
          <ac:cxnSpMkLst>
            <pc:docMk/>
            <pc:sldMk cId="2895408777" sldId="273"/>
            <ac:cxnSpMk id="35" creationId="{EEA38897-7BA3-4408-8083-3235339C4A60}"/>
          </ac:cxnSpMkLst>
        </pc:cxnChg>
        <pc:cxnChg chg="add del">
          <ac:chgData name="sarah botfield" userId="192d98fe4da2ce62" providerId="LiveId" clId="{91AF169A-2526-4A13-8FD0-D1831F505F46}" dt="2023-03-11T02:10:56.756" v="7372" actId="26606"/>
          <ac:cxnSpMkLst>
            <pc:docMk/>
            <pc:sldMk cId="2895408777" sldId="273"/>
            <ac:cxnSpMk id="36" creationId="{F11AD06B-AB20-4097-8606-5DA00DBACE88}"/>
          </ac:cxnSpMkLst>
        </pc:cxnChg>
        <pc:cxnChg chg="add">
          <ac:chgData name="sarah botfield" userId="192d98fe4da2ce62" providerId="LiveId" clId="{91AF169A-2526-4A13-8FD0-D1831F505F46}" dt="2023-03-11T02:11:32.821" v="7383" actId="26606"/>
          <ac:cxnSpMkLst>
            <pc:docMk/>
            <pc:sldMk cId="2895408777" sldId="273"/>
            <ac:cxnSpMk id="61" creationId="{EEA38897-7BA3-4408-8083-3235339C4A60}"/>
          </ac:cxnSpMkLst>
        </pc:cxnChg>
        <pc:cxnChg chg="add">
          <ac:chgData name="sarah botfield" userId="192d98fe4da2ce62" providerId="LiveId" clId="{91AF169A-2526-4A13-8FD0-D1831F505F46}" dt="2023-03-11T02:11:32.821" v="7383" actId="26606"/>
          <ac:cxnSpMkLst>
            <pc:docMk/>
            <pc:sldMk cId="2895408777" sldId="273"/>
            <ac:cxnSpMk id="62" creationId="{F11AD06B-AB20-4097-8606-5DA00DBACE88}"/>
          </ac:cxnSpMkLst>
        </pc:cxn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9C5A860-F335-4252-AA00-24FB67ED2982}" type="datetime1">
              <a:rPr lang="en-US" smtClean="0"/>
              <a:t>3/8/2023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21932435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04BC802-30E3-4658-9CCA-F873646FEC67}" type="datetime1">
              <a:rPr lang="en-US" smtClean="0"/>
              <a:t>3/8/2023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455761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AB227A3-19CE-4153-81CE-64EB7AB094B3}" type="datetime1">
              <a:rPr lang="en-US" smtClean="0"/>
              <a:t>3/8/2023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35986866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819A100-10F6-477E-8847-29D479EF1C92}" type="datetime1">
              <a:rPr lang="en-US" smtClean="0"/>
              <a:t>3/8/2023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29868130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DF128AB-198A-495F-8475-FDB360C9873F}" type="datetime1">
              <a:rPr lang="en-US" smtClean="0"/>
              <a:t>3/8/2023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32189858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21A235E-F8FD-479F-9FC7-18BE84110877}" type="datetime1">
              <a:rPr lang="en-US" smtClean="0"/>
              <a:t>3/8/2023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16986682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890F09B-68DA-462E-9DB4-4C9ADAB8CBCC}" type="datetime1">
              <a:rPr lang="en-US" smtClean="0"/>
              <a:t>3/8/2023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31666303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7AC4E36-FABE-47EB-AA7F-C19A93824617}" type="datetime1">
              <a:rPr lang="en-US" smtClean="0"/>
              <a:t>3/8/2023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9202514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199CE6B-5DE6-4A2D-B72E-5E8969F9F56F}" type="datetime1">
              <a:rPr lang="en-US" smtClean="0"/>
              <a:t>3/8/2023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21689866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6AB1048-0047-48CA-88BA-D69B470942CF}" type="datetime1">
              <a:rPr lang="en-US" smtClean="0"/>
              <a:t>3/8/2023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13917913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D83879-648C-49A9-81A2-0EF5946532D0}" type="datetime1">
              <a:rPr lang="en-US" smtClean="0"/>
              <a:t>3/8/2023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68260261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1_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F481A142-DA77-4A5F-AD1F-14E6C18F0F5F}" type="datetime1">
              <a:rPr lang="en-US" smtClean="0"/>
              <a:t>3/8/2023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1F646F3F-274D-499B-ABBE-824EB4ABDC3D}" type="slidenum">
              <a:rPr lang="en-US" smtClean="0"/>
              <a:pPr/>
              <a:t>‹#›</a:t>
            </a:fld>
            <a:endParaRPr lang="en-US"/>
          </a:p>
        </p:txBody>
      </p:sp>
    </p:spTree>
    <p:extLst>
      <p:ext uri="{BB962C8B-B14F-4D97-AF65-F5344CB8AC3E}">
        <p14:creationId xmlns:p14="http://schemas.microsoft.com/office/powerpoint/2010/main" val="2754889020"/>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481A142-DA77-4A5F-AD1F-14E6C18F0F5F}" type="datetime1">
              <a:rPr lang="en-US" smtClean="0"/>
              <a:t>3/8/2023</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F646F3F-274D-499B-ABBE-824EB4ABDC3D}" type="slidenum">
              <a:rPr lang="en-US" smtClean="0"/>
              <a:pPr/>
              <a:t>‹#›</a:t>
            </a:fld>
            <a:endParaRPr lang="en-US"/>
          </a:p>
        </p:txBody>
      </p:sp>
    </p:spTree>
    <p:extLst>
      <p:ext uri="{BB962C8B-B14F-4D97-AF65-F5344CB8AC3E}">
        <p14:creationId xmlns:p14="http://schemas.microsoft.com/office/powerpoint/2010/main" val="3909782235"/>
      </p:ext>
    </p:extLst>
  </p:cSld>
  <p:clrMap bg1="lt1" tx1="dk1" bg2="lt2" tx2="dk2" accent1="accent1" accent2="accent2" accent3="accent3" accent4="accent4" accent5="accent5" accent6="accent6" hlink="hlink" folHlink="folHlink"/>
  <p:sldLayoutIdLst>
    <p:sldLayoutId id="2147483987" r:id="rId1"/>
    <p:sldLayoutId id="2147483988" r:id="rId2"/>
    <p:sldLayoutId id="2147483989" r:id="rId3"/>
    <p:sldLayoutId id="2147483990" r:id="rId4"/>
    <p:sldLayoutId id="2147483991" r:id="rId5"/>
    <p:sldLayoutId id="2147483992" r:id="rId6"/>
    <p:sldLayoutId id="2147483993" r:id="rId7"/>
    <p:sldLayoutId id="2147483994" r:id="rId8"/>
    <p:sldLayoutId id="2147483995" r:id="rId9"/>
    <p:sldLayoutId id="2147483996" r:id="rId10"/>
    <p:sldLayoutId id="2147483997" r:id="rId11"/>
    <p:sldLayoutId id="2147483998" r:id="rId12"/>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fif"/><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3B744ACB-975D-E00D-AC0B-10DF24027ECD}"/>
              </a:ext>
            </a:extLst>
          </p:cNvPr>
          <p:cNvPicPr>
            <a:picLocks noChangeAspect="1"/>
          </p:cNvPicPr>
          <p:nvPr/>
        </p:nvPicPr>
        <p:blipFill rotWithShape="1">
          <a:blip r:embed="rId2"/>
          <a:srcRect l="5014" r="15851" b="-1"/>
          <a:stretch/>
        </p:blipFill>
        <p:spPr>
          <a:xfrm>
            <a:off x="5646306" y="-1"/>
            <a:ext cx="6545695" cy="5728140"/>
          </a:xfrm>
          <a:custGeom>
            <a:avLst/>
            <a:gdLst/>
            <a:ahLst/>
            <a:cxnLst/>
            <a:rect l="l" t="t" r="r" b="b"/>
            <a:pathLst>
              <a:path w="6545695" h="5728140">
                <a:moveTo>
                  <a:pt x="2616380" y="4466221"/>
                </a:moveTo>
                <a:cubicBezTo>
                  <a:pt x="2911523" y="4466221"/>
                  <a:pt x="3150783" y="4705481"/>
                  <a:pt x="3150783" y="5000624"/>
                </a:cubicBezTo>
                <a:cubicBezTo>
                  <a:pt x="3150783" y="5295767"/>
                  <a:pt x="2911523" y="5535027"/>
                  <a:pt x="2616380" y="5535027"/>
                </a:cubicBezTo>
                <a:cubicBezTo>
                  <a:pt x="2321237" y="5535027"/>
                  <a:pt x="2081977" y="5295767"/>
                  <a:pt x="2081977" y="5000624"/>
                </a:cubicBezTo>
                <a:cubicBezTo>
                  <a:pt x="2081977" y="4705481"/>
                  <a:pt x="2321237" y="4466221"/>
                  <a:pt x="2616380" y="4466221"/>
                </a:cubicBezTo>
                <a:close/>
                <a:moveTo>
                  <a:pt x="6508555" y="4438651"/>
                </a:moveTo>
                <a:lnTo>
                  <a:pt x="6545695" y="4442395"/>
                </a:lnTo>
                <a:lnTo>
                  <a:pt x="6545695" y="5722287"/>
                </a:lnTo>
                <a:lnTo>
                  <a:pt x="6508555" y="5726031"/>
                </a:lnTo>
                <a:cubicBezTo>
                  <a:pt x="6153055" y="5726031"/>
                  <a:pt x="5864865" y="5437841"/>
                  <a:pt x="5864865" y="5082341"/>
                </a:cubicBezTo>
                <a:cubicBezTo>
                  <a:pt x="5864865" y="4726841"/>
                  <a:pt x="6153055" y="4438651"/>
                  <a:pt x="6508555" y="4438651"/>
                </a:cubicBezTo>
                <a:close/>
                <a:moveTo>
                  <a:pt x="643690" y="1908009"/>
                </a:moveTo>
                <a:cubicBezTo>
                  <a:pt x="999190" y="1908009"/>
                  <a:pt x="1287380" y="2196199"/>
                  <a:pt x="1287380" y="2551699"/>
                </a:cubicBezTo>
                <a:cubicBezTo>
                  <a:pt x="1287380" y="2907199"/>
                  <a:pt x="999190" y="3195389"/>
                  <a:pt x="643690" y="3195389"/>
                </a:cubicBezTo>
                <a:cubicBezTo>
                  <a:pt x="288190" y="3195389"/>
                  <a:pt x="0" y="2907199"/>
                  <a:pt x="0" y="2551699"/>
                </a:cubicBezTo>
                <a:cubicBezTo>
                  <a:pt x="0" y="2196199"/>
                  <a:pt x="288190" y="1908009"/>
                  <a:pt x="643690" y="1908009"/>
                </a:cubicBezTo>
                <a:close/>
                <a:moveTo>
                  <a:pt x="1343438" y="0"/>
                </a:moveTo>
                <a:lnTo>
                  <a:pt x="6545695" y="0"/>
                </a:lnTo>
                <a:lnTo>
                  <a:pt x="6545695" y="4185665"/>
                </a:lnTo>
                <a:lnTo>
                  <a:pt x="6503949" y="4173249"/>
                </a:lnTo>
                <a:cubicBezTo>
                  <a:pt x="6330657" y="4128375"/>
                  <a:pt x="6087455" y="4102583"/>
                  <a:pt x="5901261" y="4231782"/>
                </a:cubicBezTo>
                <a:cubicBezTo>
                  <a:pt x="5519369" y="4496370"/>
                  <a:pt x="5772178" y="5031067"/>
                  <a:pt x="5381804" y="5422715"/>
                </a:cubicBezTo>
                <a:cubicBezTo>
                  <a:pt x="5104996" y="5700294"/>
                  <a:pt x="4600596" y="5805476"/>
                  <a:pt x="4233669" y="5668063"/>
                </a:cubicBezTo>
                <a:cubicBezTo>
                  <a:pt x="3653192" y="5450674"/>
                  <a:pt x="3784943" y="4763675"/>
                  <a:pt x="3129895" y="4450477"/>
                </a:cubicBezTo>
                <a:cubicBezTo>
                  <a:pt x="2672003" y="4231446"/>
                  <a:pt x="2178033" y="4362192"/>
                  <a:pt x="2137775" y="4373601"/>
                </a:cubicBezTo>
                <a:cubicBezTo>
                  <a:pt x="1564921" y="4533740"/>
                  <a:pt x="1470666" y="5034694"/>
                  <a:pt x="971838" y="5025154"/>
                </a:cubicBezTo>
                <a:cubicBezTo>
                  <a:pt x="866310" y="5023179"/>
                  <a:pt x="525091" y="5016610"/>
                  <a:pt x="302276" y="4795749"/>
                </a:cubicBezTo>
                <a:lnTo>
                  <a:pt x="302958" y="4795228"/>
                </a:lnTo>
                <a:cubicBezTo>
                  <a:pt x="269893" y="4762453"/>
                  <a:pt x="240673" y="4726135"/>
                  <a:pt x="215714" y="4686858"/>
                </a:cubicBezTo>
                <a:cubicBezTo>
                  <a:pt x="37179" y="4405379"/>
                  <a:pt x="83908" y="3985942"/>
                  <a:pt x="297529" y="3752971"/>
                </a:cubicBezTo>
                <a:cubicBezTo>
                  <a:pt x="585181" y="3439442"/>
                  <a:pt x="966965" y="3689936"/>
                  <a:pt x="1431505" y="3365135"/>
                </a:cubicBezTo>
                <a:cubicBezTo>
                  <a:pt x="1675458" y="3194556"/>
                  <a:pt x="1971184" y="2832930"/>
                  <a:pt x="1937587" y="2478917"/>
                </a:cubicBezTo>
                <a:cubicBezTo>
                  <a:pt x="1881332" y="1886418"/>
                  <a:pt x="952691" y="1868869"/>
                  <a:pt x="796634" y="1179326"/>
                </a:cubicBezTo>
                <a:cubicBezTo>
                  <a:pt x="712321" y="804978"/>
                  <a:pt x="879884" y="345043"/>
                  <a:pt x="1168762" y="107990"/>
                </a:cubicBezTo>
                <a:cubicBezTo>
                  <a:pt x="1224164" y="62588"/>
                  <a:pt x="1280383" y="28334"/>
                  <a:pt x="1337047" y="2463"/>
                </a:cubicBezTo>
                <a:close/>
              </a:path>
            </a:pathLst>
          </a:custGeom>
        </p:spPr>
      </p:pic>
      <p:sp>
        <p:nvSpPr>
          <p:cNvPr id="8" name="TextBox 7">
            <a:extLst>
              <a:ext uri="{FF2B5EF4-FFF2-40B4-BE49-F238E27FC236}">
                <a16:creationId xmlns:a16="http://schemas.microsoft.com/office/drawing/2014/main" id="{B16CB95E-8EF6-0703-46A8-4EB09FE10C8F}"/>
              </a:ext>
            </a:extLst>
          </p:cNvPr>
          <p:cNvSpPr txBox="1"/>
          <p:nvPr/>
        </p:nvSpPr>
        <p:spPr>
          <a:xfrm>
            <a:off x="571887" y="918599"/>
            <a:ext cx="4084089" cy="3447098"/>
          </a:xfrm>
          <a:prstGeom prst="rect">
            <a:avLst/>
          </a:prstGeom>
          <a:noFill/>
        </p:spPr>
        <p:txBody>
          <a:bodyPr wrap="square" rtlCol="0">
            <a:spAutoFit/>
          </a:bodyPr>
          <a:lstStyle/>
          <a:p>
            <a:r>
              <a:rPr lang="en-GB" sz="2000" b="1" dirty="0">
                <a:latin typeface="Arial" panose="020B0604020202020204" pitchFamily="34" charset="0"/>
                <a:cs typeface="Arial" panose="020B0604020202020204" pitchFamily="34" charset="0"/>
              </a:rPr>
              <a:t>Key skills Presentation </a:t>
            </a:r>
          </a:p>
          <a:p>
            <a:endParaRPr lang="en-GB" sz="2000" b="1" dirty="0">
              <a:latin typeface="Arial" panose="020B0604020202020204" pitchFamily="34" charset="0"/>
              <a:cs typeface="Arial" panose="020B0604020202020204" pitchFamily="34" charset="0"/>
            </a:endParaRPr>
          </a:p>
          <a:p>
            <a:r>
              <a:rPr lang="en-GB" sz="2000" b="1" dirty="0">
                <a:latin typeface="Arial" panose="020B0604020202020204" pitchFamily="34" charset="0"/>
                <a:cs typeface="Arial" panose="020B0604020202020204" pitchFamily="34" charset="0"/>
              </a:rPr>
              <a:t>Student name: Sara Botfield </a:t>
            </a:r>
          </a:p>
          <a:p>
            <a:endParaRPr lang="en-GB" sz="2000" b="1" dirty="0">
              <a:latin typeface="Arial" panose="020B0604020202020204" pitchFamily="34" charset="0"/>
              <a:cs typeface="Arial" panose="020B0604020202020204" pitchFamily="34" charset="0"/>
            </a:endParaRPr>
          </a:p>
          <a:p>
            <a:r>
              <a:rPr lang="en-GB" sz="2000" b="1" dirty="0">
                <a:latin typeface="Arial" panose="020B0604020202020204" pitchFamily="34" charset="0"/>
                <a:cs typeface="Arial" panose="020B0604020202020204" pitchFamily="34" charset="0"/>
              </a:rPr>
              <a:t>Student number 2116845</a:t>
            </a:r>
          </a:p>
          <a:p>
            <a:endParaRPr lang="en-GB" sz="2000" b="1" dirty="0">
              <a:latin typeface="Arial" panose="020B0604020202020204" pitchFamily="34" charset="0"/>
              <a:cs typeface="Arial" panose="020B0604020202020204" pitchFamily="34" charset="0"/>
            </a:endParaRPr>
          </a:p>
          <a:p>
            <a:r>
              <a:rPr lang="en-GB" sz="2000" b="1" dirty="0">
                <a:latin typeface="Arial" panose="020B0604020202020204" pitchFamily="34" charset="0"/>
                <a:cs typeface="Arial" panose="020B0604020202020204" pitchFamily="34" charset="0"/>
              </a:rPr>
              <a:t>Module code LCHS4005</a:t>
            </a:r>
          </a:p>
          <a:p>
            <a:endParaRPr lang="en-GB" sz="2000" b="1" dirty="0">
              <a:latin typeface="Arial" panose="020B0604020202020204" pitchFamily="34" charset="0"/>
              <a:cs typeface="Arial" panose="020B0604020202020204" pitchFamily="34" charset="0"/>
            </a:endParaRPr>
          </a:p>
          <a:p>
            <a:r>
              <a:rPr lang="en-GB" sz="2000" b="1" dirty="0">
                <a:latin typeface="Arial" panose="020B0604020202020204" pitchFamily="34" charset="0"/>
                <a:cs typeface="Arial" panose="020B0604020202020204" pitchFamily="34" charset="0"/>
              </a:rPr>
              <a:t>Lecturer Name: Dr Bestie </a:t>
            </a:r>
          </a:p>
          <a:p>
            <a:endParaRPr lang="en-GB" sz="2000" dirty="0"/>
          </a:p>
          <a:p>
            <a:endParaRPr lang="en-GB" dirty="0"/>
          </a:p>
        </p:txBody>
      </p:sp>
    </p:spTree>
    <p:extLst>
      <p:ext uri="{BB962C8B-B14F-4D97-AF65-F5344CB8AC3E}">
        <p14:creationId xmlns:p14="http://schemas.microsoft.com/office/powerpoint/2010/main" val="1690454097"/>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Freeform 5">
            <a:extLst>
              <a:ext uri="{FF2B5EF4-FFF2-40B4-BE49-F238E27FC236}">
                <a16:creationId xmlns:a16="http://schemas.microsoft.com/office/drawing/2014/main" id="{07322A9E-F1EC-405E-8971-BA906EFFCC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29674" y="1290909"/>
            <a:ext cx="9702800" cy="5573512"/>
          </a:xfrm>
          <a:custGeom>
            <a:avLst/>
            <a:gdLst>
              <a:gd name="T0" fmla="*/ 1752 w 2038"/>
              <a:gd name="T1" fmla="*/ 1169 h 1169"/>
              <a:gd name="T2" fmla="*/ 1487 w 2038"/>
              <a:gd name="T3" fmla="*/ 334 h 1169"/>
              <a:gd name="T4" fmla="*/ 860 w 2038"/>
              <a:gd name="T5" fmla="*/ 22 h 1169"/>
              <a:gd name="T6" fmla="*/ 199 w 2038"/>
              <a:gd name="T7" fmla="*/ 318 h 1169"/>
              <a:gd name="T8" fmla="*/ 399 w 2038"/>
              <a:gd name="T9" fmla="*/ 1165 h 1169"/>
            </a:gdLst>
            <a:ahLst/>
            <a:cxnLst>
              <a:cxn ang="0">
                <a:pos x="T0" y="T1"/>
              </a:cxn>
              <a:cxn ang="0">
                <a:pos x="T2" y="T3"/>
              </a:cxn>
              <a:cxn ang="0">
                <a:pos x="T4" y="T5"/>
              </a:cxn>
              <a:cxn ang="0">
                <a:pos x="T6" y="T7"/>
              </a:cxn>
              <a:cxn ang="0">
                <a:pos x="T8" y="T9"/>
              </a:cxn>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 name="Freeform 6">
            <a:extLst>
              <a:ext uri="{FF2B5EF4-FFF2-40B4-BE49-F238E27FC236}">
                <a16:creationId xmlns:a16="http://schemas.microsoft.com/office/drawing/2014/main" id="{A5704422-1118-4FD1-95AD-29A064EB80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70451" y="2010741"/>
            <a:ext cx="7373938" cy="4848892"/>
          </a:xfrm>
          <a:custGeom>
            <a:avLst/>
            <a:gdLst>
              <a:gd name="T0" fmla="*/ 1025 w 1549"/>
              <a:gd name="T1" fmla="*/ 1016 h 1017"/>
              <a:gd name="T2" fmla="*/ 1443 w 1549"/>
              <a:gd name="T3" fmla="*/ 592 h 1017"/>
              <a:gd name="T4" fmla="*/ 782 w 1549"/>
              <a:gd name="T5" fmla="*/ 53 h 1017"/>
              <a:gd name="T6" fmla="*/ 150 w 1549"/>
              <a:gd name="T7" fmla="*/ 329 h 1017"/>
              <a:gd name="T8" fmla="*/ 477 w 1549"/>
              <a:gd name="T9" fmla="*/ 1017 h 1017"/>
            </a:gdLst>
            <a:ahLst/>
            <a:cxnLst>
              <a:cxn ang="0">
                <a:pos x="T0" y="T1"/>
              </a:cxn>
              <a:cxn ang="0">
                <a:pos x="T2" y="T3"/>
              </a:cxn>
              <a:cxn ang="0">
                <a:pos x="T4" y="T5"/>
              </a:cxn>
              <a:cxn ang="0">
                <a:pos x="T6" y="T7"/>
              </a:cxn>
              <a:cxn ang="0">
                <a:pos x="T8" y="T9"/>
              </a:cxn>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 name="Freeform 7">
            <a:extLst>
              <a:ext uri="{FF2B5EF4-FFF2-40B4-BE49-F238E27FC236}">
                <a16:creationId xmlns:a16="http://schemas.microsoft.com/office/drawing/2014/main" id="{A88B2AAA-B805-498E-A9E6-98B8858554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51351" y="1780905"/>
            <a:ext cx="8035925" cy="5083516"/>
          </a:xfrm>
          <a:custGeom>
            <a:avLst/>
            <a:gdLst>
              <a:gd name="T0" fmla="*/ 1302 w 1688"/>
              <a:gd name="T1" fmla="*/ 1066 h 1066"/>
              <a:gd name="T2" fmla="*/ 1613 w 1688"/>
              <a:gd name="T3" fmla="*/ 850 h 1066"/>
              <a:gd name="T4" fmla="*/ 1517 w 1688"/>
              <a:gd name="T5" fmla="*/ 471 h 1066"/>
              <a:gd name="T6" fmla="*/ 798 w 1688"/>
              <a:gd name="T7" fmla="*/ 28 h 1066"/>
              <a:gd name="T8" fmla="*/ 181 w 1688"/>
              <a:gd name="T9" fmla="*/ 333 h 1066"/>
              <a:gd name="T10" fmla="*/ 420 w 1688"/>
              <a:gd name="T11" fmla="*/ 1066 h 1066"/>
            </a:gdLst>
            <a:ahLst/>
            <a:cxnLst>
              <a:cxn ang="0">
                <a:pos x="T0" y="T1"/>
              </a:cxn>
              <a:cxn ang="0">
                <a:pos x="T2" y="T3"/>
              </a:cxn>
              <a:cxn ang="0">
                <a:pos x="T4" y="T5"/>
              </a:cxn>
              <a:cxn ang="0">
                <a:pos x="T6" y="T7"/>
              </a:cxn>
              <a:cxn ang="0">
                <a:pos x="T8" y="T9"/>
              </a:cxn>
              <a:cxn ang="0">
                <a:pos x="T10" y="T11"/>
              </a:cxn>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 name="Freeform 8">
            <a:extLst>
              <a:ext uri="{FF2B5EF4-FFF2-40B4-BE49-F238E27FC236}">
                <a16:creationId xmlns:a16="http://schemas.microsoft.com/office/drawing/2014/main" id="{9B8051E0-19D7-43E1-BFD9-E6DBFEB3A3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61" y="542347"/>
            <a:ext cx="10334625" cy="6322075"/>
          </a:xfrm>
          <a:custGeom>
            <a:avLst/>
            <a:gdLst>
              <a:gd name="T0" fmla="*/ 1873 w 2171"/>
              <a:gd name="T1" fmla="*/ 1326 h 1326"/>
              <a:gd name="T2" fmla="*/ 1609 w 2171"/>
              <a:gd name="T3" fmla="*/ 473 h 1326"/>
              <a:gd name="T4" fmla="*/ 880 w 2171"/>
              <a:gd name="T5" fmla="*/ 63 h 1326"/>
              <a:gd name="T6" fmla="*/ 0 w 2171"/>
              <a:gd name="T7" fmla="*/ 423 h 1326"/>
            </a:gdLst>
            <a:ahLst/>
            <a:cxnLst>
              <a:cxn ang="0">
                <a:pos x="T0" y="T1"/>
              </a:cxn>
              <a:cxn ang="0">
                <a:pos x="T2" y="T3"/>
              </a:cxn>
              <a:cxn ang="0">
                <a:pos x="T4" y="T5"/>
              </a:cxn>
              <a:cxn ang="0">
                <a:pos x="T6" y="T7"/>
              </a:cxn>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 name="Freeform 9">
            <a:extLst>
              <a:ext uri="{FF2B5EF4-FFF2-40B4-BE49-F238E27FC236}">
                <a16:creationId xmlns:a16="http://schemas.microsoft.com/office/drawing/2014/main" id="{4EDB2B02-86A2-46F5-A4BE-B7D9B10411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701" y="6178751"/>
            <a:ext cx="504825" cy="681527"/>
          </a:xfrm>
          <a:custGeom>
            <a:avLst/>
            <a:gdLst>
              <a:gd name="T0" fmla="*/ 0 w 106"/>
              <a:gd name="T1" fmla="*/ 0 h 143"/>
              <a:gd name="T2" fmla="*/ 106 w 106"/>
              <a:gd name="T3" fmla="*/ 143 h 143"/>
            </a:gdLst>
            <a:ahLst/>
            <a:cxnLst>
              <a:cxn ang="0">
                <a:pos x="T0" y="T1"/>
              </a:cxn>
              <a:cxn ang="0">
                <a:pos x="T2" y="T3"/>
              </a:cxn>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 name="Freeform 10">
            <a:extLst>
              <a:ext uri="{FF2B5EF4-FFF2-40B4-BE49-F238E27FC236}">
                <a16:creationId xmlns:a16="http://schemas.microsoft.com/office/drawing/2014/main" id="{43954639-FB5D-41F4-9560-6F6DFE7784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61" y="-59376"/>
            <a:ext cx="11091863" cy="6923796"/>
          </a:xfrm>
          <a:custGeom>
            <a:avLst/>
            <a:gdLst>
              <a:gd name="T0" fmla="*/ 2046 w 2330"/>
              <a:gd name="T1" fmla="*/ 1452 h 1452"/>
              <a:gd name="T2" fmla="*/ 1813 w 2330"/>
              <a:gd name="T3" fmla="*/ 601 h 1452"/>
              <a:gd name="T4" fmla="*/ 956 w 2330"/>
              <a:gd name="T5" fmla="*/ 97 h 1452"/>
              <a:gd name="T6" fmla="*/ 0 w 2330"/>
              <a:gd name="T7" fmla="*/ 366 h 1452"/>
            </a:gdLst>
            <a:ahLst/>
            <a:cxnLst>
              <a:cxn ang="0">
                <a:pos x="T0" y="T1"/>
              </a:cxn>
              <a:cxn ang="0">
                <a:pos x="T2" y="T3"/>
              </a:cxn>
              <a:cxn ang="0">
                <a:pos x="T4" y="T5"/>
              </a:cxn>
              <a:cxn ang="0">
                <a:pos x="T6" y="T7"/>
              </a:cxn>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 name="Freeform 12">
            <a:extLst>
              <a:ext uri="{FF2B5EF4-FFF2-40B4-BE49-F238E27FC236}">
                <a16:creationId xmlns:a16="http://schemas.microsoft.com/office/drawing/2014/main" id="{E898931C-0323-41FA-A036-20F818B1FF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61" y="-1916"/>
            <a:ext cx="1057275" cy="614491"/>
          </a:xfrm>
          <a:custGeom>
            <a:avLst/>
            <a:gdLst>
              <a:gd name="T0" fmla="*/ 222 w 222"/>
              <a:gd name="T1" fmla="*/ 0 h 129"/>
              <a:gd name="T2" fmla="*/ 0 w 222"/>
              <a:gd name="T3" fmla="*/ 129 h 129"/>
            </a:gdLst>
            <a:ahLst/>
            <a:cxnLst>
              <a:cxn ang="0">
                <a:pos x="T0" y="T1"/>
              </a:cxn>
              <a:cxn ang="0">
                <a:pos x="T2" y="T3"/>
              </a:cxn>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 name="Freeform 14">
            <a:extLst>
              <a:ext uri="{FF2B5EF4-FFF2-40B4-BE49-F238E27FC236}">
                <a16:creationId xmlns:a16="http://schemas.microsoft.com/office/drawing/2014/main" id="{89AFE9DD-0792-4B98-B4EB-97ACA17E6A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701" y="-6705"/>
            <a:ext cx="595313" cy="352734"/>
          </a:xfrm>
          <a:custGeom>
            <a:avLst/>
            <a:gdLst>
              <a:gd name="T0" fmla="*/ 125 w 125"/>
              <a:gd name="T1" fmla="*/ 0 h 74"/>
              <a:gd name="T2" fmla="*/ 0 w 125"/>
              <a:gd name="T3" fmla="*/ 74 h 74"/>
            </a:gdLst>
            <a:ahLst/>
            <a:cxnLst>
              <a:cxn ang="0">
                <a:pos x="T0" y="T1"/>
              </a:cxn>
              <a:cxn ang="0">
                <a:pos x="T2" y="T3"/>
              </a:cxn>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 name="Freeform 16">
            <a:extLst>
              <a:ext uri="{FF2B5EF4-FFF2-40B4-BE49-F238E27FC236}">
                <a16:creationId xmlns:a16="http://schemas.microsoft.com/office/drawing/2014/main" id="{3981F5C4-9AE1-404E-AF44-A4E6DB374F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61" y="-1916"/>
            <a:ext cx="357188" cy="213875"/>
          </a:xfrm>
          <a:custGeom>
            <a:avLst/>
            <a:gdLst>
              <a:gd name="T0" fmla="*/ 75 w 75"/>
              <a:gd name="T1" fmla="*/ 0 h 45"/>
              <a:gd name="T2" fmla="*/ 0 w 75"/>
              <a:gd name="T3" fmla="*/ 45 h 45"/>
            </a:gdLst>
            <a:ahLst/>
            <a:cxnLst>
              <a:cxn ang="0">
                <a:pos x="T0" y="T1"/>
              </a:cxn>
              <a:cxn ang="0">
                <a:pos x="T2" y="T3"/>
              </a:cxn>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 name="Freeform 11">
            <a:extLst>
              <a:ext uri="{FF2B5EF4-FFF2-40B4-BE49-F238E27FC236}">
                <a16:creationId xmlns:a16="http://schemas.microsoft.com/office/drawing/2014/main" id="{763C1781-8726-4FAC-8C45-FF40376BE4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426601" y="-1916"/>
            <a:ext cx="5788025" cy="6847184"/>
          </a:xfrm>
          <a:custGeom>
            <a:avLst/>
            <a:gdLst>
              <a:gd name="T0" fmla="*/ 1094 w 1216"/>
              <a:gd name="T1" fmla="*/ 1436 h 1436"/>
              <a:gd name="T2" fmla="*/ 709 w 1216"/>
              <a:gd name="T3" fmla="*/ 551 h 1436"/>
              <a:gd name="T4" fmla="*/ 0 w 1216"/>
              <a:gd name="T5" fmla="*/ 0 h 1436"/>
            </a:gdLst>
            <a:ahLst/>
            <a:cxnLst>
              <a:cxn ang="0">
                <a:pos x="T0" y="T1"/>
              </a:cxn>
              <a:cxn ang="0">
                <a:pos x="T2" y="T3"/>
              </a:cxn>
              <a:cxn ang="0">
                <a:pos x="T4" y="T5"/>
              </a:cxn>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 name="Freeform 21">
            <a:extLst>
              <a:ext uri="{FF2B5EF4-FFF2-40B4-BE49-F238E27FC236}">
                <a16:creationId xmlns:a16="http://schemas.microsoft.com/office/drawing/2014/main" id="{301491B5-56C7-43DC-A3D9-861EECCA05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9235014" y="2872"/>
            <a:ext cx="2951163" cy="2555325"/>
          </a:xfrm>
          <a:custGeom>
            <a:avLst/>
            <a:gdLst>
              <a:gd name="T0" fmla="*/ 620 w 620"/>
              <a:gd name="T1" fmla="*/ 536 h 536"/>
              <a:gd name="T2" fmla="*/ 0 w 620"/>
              <a:gd name="T3" fmla="*/ 0 h 536"/>
            </a:gdLst>
            <a:ahLst/>
            <a:cxnLst>
              <a:cxn ang="0">
                <a:pos x="T0" y="T1"/>
              </a:cxn>
              <a:cxn ang="0">
                <a:pos x="T2" y="T3"/>
              </a:cxn>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44828743-9385-493B-C327-422408E8F5F5}"/>
              </a:ext>
            </a:extLst>
          </p:cNvPr>
          <p:cNvSpPr>
            <a:spLocks noGrp="1"/>
          </p:cNvSpPr>
          <p:nvPr>
            <p:ph type="title"/>
          </p:nvPr>
        </p:nvSpPr>
        <p:spPr>
          <a:xfrm>
            <a:off x="8842248" y="1481328"/>
            <a:ext cx="2926080" cy="2468880"/>
          </a:xfrm>
        </p:spPr>
        <p:txBody>
          <a:bodyPr vert="horz" lIns="91440" tIns="45720" rIns="91440" bIns="45720" rtlCol="0" anchor="b">
            <a:normAutofit/>
          </a:bodyPr>
          <a:lstStyle/>
          <a:p>
            <a:r>
              <a:rPr lang="en-US" sz="3100"/>
              <a:t>Communication Methods use in health and social care settings.</a:t>
            </a:r>
          </a:p>
        </p:txBody>
      </p:sp>
      <p:sp>
        <p:nvSpPr>
          <p:cNvPr id="33" name="Freeform 22">
            <a:extLst>
              <a:ext uri="{FF2B5EF4-FFF2-40B4-BE49-F238E27FC236}">
                <a16:creationId xmlns:a16="http://schemas.microsoft.com/office/drawing/2014/main" id="{237E2353-22DF-46E0-A200-FB30F8F394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020826" y="-1916"/>
            <a:ext cx="2165350" cy="1358265"/>
          </a:xfrm>
          <a:custGeom>
            <a:avLst/>
            <a:gdLst>
              <a:gd name="T0" fmla="*/ 0 w 455"/>
              <a:gd name="T1" fmla="*/ 0 h 285"/>
              <a:gd name="T2" fmla="*/ 455 w 455"/>
              <a:gd name="T3" fmla="*/ 285 h 285"/>
            </a:gdLst>
            <a:ahLst/>
            <a:cxnLst>
              <a:cxn ang="0">
                <a:pos x="T0" y="T1"/>
              </a:cxn>
              <a:cxn ang="0">
                <a:pos x="T2" y="T3"/>
              </a:cxn>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 name="Freeform 23">
            <a:extLst>
              <a:ext uri="{FF2B5EF4-FFF2-40B4-BE49-F238E27FC236}">
                <a16:creationId xmlns:a16="http://schemas.microsoft.com/office/drawing/2014/main" id="{DD6138DB-057B-45F7-A5F4-E7BFDA20D0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90826" y="-1916"/>
            <a:ext cx="895350" cy="534687"/>
          </a:xfrm>
          <a:custGeom>
            <a:avLst/>
            <a:gdLst>
              <a:gd name="T0" fmla="*/ 0 w 188"/>
              <a:gd name="T1" fmla="*/ 0 h 112"/>
              <a:gd name="T2" fmla="*/ 188 w 188"/>
              <a:gd name="T3" fmla="*/ 112 h 112"/>
            </a:gdLst>
            <a:ahLst/>
            <a:cxnLst>
              <a:cxn ang="0">
                <a:pos x="T0" y="T1"/>
              </a:cxn>
              <a:cxn ang="0">
                <a:pos x="T2" y="T3"/>
              </a:cxn>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 name="Freeform: Shape 36">
            <a:extLst>
              <a:ext uri="{FF2B5EF4-FFF2-40B4-BE49-F238E27FC236}">
                <a16:creationId xmlns:a16="http://schemas.microsoft.com/office/drawing/2014/main" id="{79A54AB1-B64F-4843-BFAB-81CB74E66B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31529">
            <a:off x="752078" y="2218040"/>
            <a:ext cx="4418757" cy="4259609"/>
          </a:xfrm>
          <a:custGeom>
            <a:avLst/>
            <a:gdLst>
              <a:gd name="connsiteX0" fmla="*/ 404107 w 4507111"/>
              <a:gd name="connsiteY0" fmla="*/ 0 h 4344781"/>
              <a:gd name="connsiteX1" fmla="*/ 371857 w 4507111"/>
              <a:gd name="connsiteY1" fmla="*/ 117359 h 4344781"/>
              <a:gd name="connsiteX2" fmla="*/ 307833 w 4507111"/>
              <a:gd name="connsiteY2" fmla="*/ 632970 h 4344781"/>
              <a:gd name="connsiteX3" fmla="*/ 3569418 w 4507111"/>
              <a:gd name="connsiteY3" fmla="*/ 4141149 h 4344781"/>
              <a:gd name="connsiteX4" fmla="*/ 4440861 w 4507111"/>
              <a:gd name="connsiteY4" fmla="*/ 4332480 h 4344781"/>
              <a:gd name="connsiteX5" fmla="*/ 4507111 w 4507111"/>
              <a:gd name="connsiteY5" fmla="*/ 4341752 h 4344781"/>
              <a:gd name="connsiteX6" fmla="*/ 4296045 w 4507111"/>
              <a:gd name="connsiteY6" fmla="*/ 4344781 h 4344781"/>
              <a:gd name="connsiteX7" fmla="*/ 3749565 w 4507111"/>
              <a:gd name="connsiteY7" fmla="*/ 4321853 h 4344781"/>
              <a:gd name="connsiteX8" fmla="*/ 36764 w 4507111"/>
              <a:gd name="connsiteY8" fmla="*/ 1629794 h 4344781"/>
              <a:gd name="connsiteX9" fmla="*/ 300069 w 4507111"/>
              <a:gd name="connsiteY9" fmla="*/ 144750 h 43447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507111" h="4344781">
                <a:moveTo>
                  <a:pt x="404107" y="0"/>
                </a:moveTo>
                <a:lnTo>
                  <a:pt x="371857" y="117359"/>
                </a:lnTo>
                <a:cubicBezTo>
                  <a:pt x="333827" y="278567"/>
                  <a:pt x="311875" y="450459"/>
                  <a:pt x="307833" y="632970"/>
                </a:cubicBezTo>
                <a:cubicBezTo>
                  <a:pt x="264711" y="2579752"/>
                  <a:pt x="2253987" y="3769243"/>
                  <a:pt x="3569418" y="4141149"/>
                </a:cubicBezTo>
                <a:cubicBezTo>
                  <a:pt x="3816061" y="4210881"/>
                  <a:pt x="4114807" y="4279754"/>
                  <a:pt x="4440861" y="4332480"/>
                </a:cubicBezTo>
                <a:lnTo>
                  <a:pt x="4507111" y="4341752"/>
                </a:lnTo>
                <a:lnTo>
                  <a:pt x="4296045" y="4344781"/>
                </a:lnTo>
                <a:cubicBezTo>
                  <a:pt x="4097363" y="4343711"/>
                  <a:pt x="3912623" y="4335104"/>
                  <a:pt x="3749565" y="4321853"/>
                </a:cubicBezTo>
                <a:cubicBezTo>
                  <a:pt x="2445102" y="4215850"/>
                  <a:pt x="356405" y="3466499"/>
                  <a:pt x="36764" y="1629794"/>
                </a:cubicBezTo>
                <a:cubicBezTo>
                  <a:pt x="-63123" y="1055823"/>
                  <a:pt x="45741" y="555869"/>
                  <a:pt x="300069" y="144750"/>
                </a:cubicBezTo>
                <a:close/>
              </a:path>
            </a:pathLst>
          </a:cu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Rockwell" panose="02060603020205020403"/>
              <a:ea typeface="+mn-ea"/>
              <a:cs typeface="+mn-cs"/>
            </a:endParaRPr>
          </a:p>
        </p:txBody>
      </p:sp>
      <p:pic>
        <p:nvPicPr>
          <p:cNvPr id="6" name="Picture 5" descr="A picture containing text, clipart&#10;&#10;Description automatically generated">
            <a:extLst>
              <a:ext uri="{FF2B5EF4-FFF2-40B4-BE49-F238E27FC236}">
                <a16:creationId xmlns:a16="http://schemas.microsoft.com/office/drawing/2014/main" id="{73FDFF2C-281F-7C6C-C559-F0CFDB0E07E3}"/>
              </a:ext>
            </a:extLst>
          </p:cNvPr>
          <p:cNvPicPr>
            <a:picLocks noChangeAspect="1"/>
          </p:cNvPicPr>
          <p:nvPr/>
        </p:nvPicPr>
        <p:blipFill rotWithShape="1">
          <a:blip r:embed="rId2">
            <a:extLst>
              <a:ext uri="{28A0092B-C50C-407E-A947-70E740481C1C}">
                <a14:useLocalDpi xmlns:a14="http://schemas.microsoft.com/office/drawing/2010/main" val="0"/>
              </a:ext>
            </a:extLst>
          </a:blip>
          <a:srcRect r="-1" b="1869"/>
          <a:stretch/>
        </p:blipFill>
        <p:spPr>
          <a:xfrm>
            <a:off x="921910" y="465243"/>
            <a:ext cx="7761924" cy="5343065"/>
          </a:xfrm>
          <a:custGeom>
            <a:avLst/>
            <a:gdLst/>
            <a:ahLst/>
            <a:cxnLst/>
            <a:rect l="l" t="t" r="r" b="b"/>
            <a:pathLst>
              <a:path w="7761924" h="5343065">
                <a:moveTo>
                  <a:pt x="3025687" y="76"/>
                </a:moveTo>
                <a:cubicBezTo>
                  <a:pt x="3140786" y="756"/>
                  <a:pt x="3256631" y="6055"/>
                  <a:pt x="3372722" y="16088"/>
                </a:cubicBezTo>
                <a:cubicBezTo>
                  <a:pt x="5230178" y="176616"/>
                  <a:pt x="7761924" y="1424594"/>
                  <a:pt x="7761924" y="3316816"/>
                </a:cubicBezTo>
                <a:cubicBezTo>
                  <a:pt x="7646022" y="5237647"/>
                  <a:pt x="4988715" y="5423921"/>
                  <a:pt x="3701109" y="5320611"/>
                </a:cubicBezTo>
                <a:cubicBezTo>
                  <a:pt x="2413504" y="5217301"/>
                  <a:pt x="351800" y="4486992"/>
                  <a:pt x="36290" y="2696959"/>
                </a:cubicBezTo>
                <a:cubicBezTo>
                  <a:pt x="-259500" y="1018804"/>
                  <a:pt x="1299198" y="-10133"/>
                  <a:pt x="3025687" y="76"/>
                </a:cubicBezTo>
                <a:close/>
              </a:path>
            </a:pathLst>
          </a:custGeom>
        </p:spPr>
      </p:pic>
      <p:sp>
        <p:nvSpPr>
          <p:cNvPr id="7" name="TextBox 6">
            <a:extLst>
              <a:ext uri="{FF2B5EF4-FFF2-40B4-BE49-F238E27FC236}">
                <a16:creationId xmlns:a16="http://schemas.microsoft.com/office/drawing/2014/main" id="{7D1B6413-5FBF-87EE-F2FE-5044313F8844}"/>
              </a:ext>
            </a:extLst>
          </p:cNvPr>
          <p:cNvSpPr txBox="1"/>
          <p:nvPr/>
        </p:nvSpPr>
        <p:spPr>
          <a:xfrm>
            <a:off x="4310743" y="6410131"/>
            <a:ext cx="2612571" cy="369332"/>
          </a:xfrm>
          <a:prstGeom prst="rect">
            <a:avLst/>
          </a:prstGeom>
          <a:noFill/>
        </p:spPr>
        <p:txBody>
          <a:bodyPr wrap="square" rtlCol="0">
            <a:spAutoFit/>
          </a:bodyPr>
          <a:lstStyle/>
          <a:p>
            <a:r>
              <a:rPr lang="en-GB" b="0" i="0" dirty="0">
                <a:solidFill>
                  <a:srgbClr val="000000"/>
                </a:solidFill>
                <a:effectLst/>
                <a:latin typeface="Calibri" panose="020F0502020204030204" pitchFamily="34" charset="0"/>
              </a:rPr>
              <a:t>Verma (2016). </a:t>
            </a:r>
            <a:endParaRPr lang="en-GB" dirty="0"/>
          </a:p>
        </p:txBody>
      </p:sp>
    </p:spTree>
    <p:extLst>
      <p:ext uri="{BB962C8B-B14F-4D97-AF65-F5344CB8AC3E}">
        <p14:creationId xmlns:p14="http://schemas.microsoft.com/office/powerpoint/2010/main" val="29115801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160CA9-7CF0-242B-9D86-F25C260C717E}"/>
              </a:ext>
            </a:extLst>
          </p:cNvPr>
          <p:cNvSpPr>
            <a:spLocks noGrp="1"/>
          </p:cNvSpPr>
          <p:nvPr>
            <p:ph type="title"/>
          </p:nvPr>
        </p:nvSpPr>
        <p:spPr/>
        <p:txBody>
          <a:bodyPr/>
          <a:lstStyle/>
          <a:p>
            <a:r>
              <a:rPr lang="en-GB" dirty="0"/>
              <a:t>Introduction </a:t>
            </a:r>
          </a:p>
        </p:txBody>
      </p:sp>
      <p:sp>
        <p:nvSpPr>
          <p:cNvPr id="3" name="Content Placeholder 2">
            <a:extLst>
              <a:ext uri="{FF2B5EF4-FFF2-40B4-BE49-F238E27FC236}">
                <a16:creationId xmlns:a16="http://schemas.microsoft.com/office/drawing/2014/main" id="{70F05A70-CBF2-B0F8-1270-6729D516107E}"/>
              </a:ext>
            </a:extLst>
          </p:cNvPr>
          <p:cNvSpPr>
            <a:spLocks noGrp="1"/>
          </p:cNvSpPr>
          <p:nvPr>
            <p:ph idx="1"/>
          </p:nvPr>
        </p:nvSpPr>
        <p:spPr/>
        <p:txBody>
          <a:bodyPr/>
          <a:lstStyle/>
          <a:p>
            <a:r>
              <a:rPr lang="en-GB" dirty="0"/>
              <a:t>This presentation highlights significant communication skill used in health and social care and give reasons why effective communication is vital. </a:t>
            </a:r>
          </a:p>
          <a:p>
            <a:endParaRPr lang="en-GB" dirty="0"/>
          </a:p>
          <a:p>
            <a:r>
              <a:rPr lang="en-GB" dirty="0"/>
              <a:t>Furthermore, this presentation will include one practice example how to use effective communication in health and social.</a:t>
            </a:r>
          </a:p>
          <a:p>
            <a:endParaRPr lang="en-GB" dirty="0"/>
          </a:p>
          <a:p>
            <a:r>
              <a:rPr lang="en-GB" dirty="0"/>
              <a:t>Barriers to communication in Health and social care. </a:t>
            </a:r>
          </a:p>
        </p:txBody>
      </p:sp>
    </p:spTree>
    <p:extLst>
      <p:ext uri="{BB962C8B-B14F-4D97-AF65-F5344CB8AC3E}">
        <p14:creationId xmlns:p14="http://schemas.microsoft.com/office/powerpoint/2010/main" val="42235397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74EDF24-7764-B0BB-6D46-77BDAB59B336}"/>
              </a:ext>
            </a:extLst>
          </p:cNvPr>
          <p:cNvSpPr txBox="1"/>
          <p:nvPr/>
        </p:nvSpPr>
        <p:spPr>
          <a:xfrm>
            <a:off x="7380514" y="1373412"/>
            <a:ext cx="4544630" cy="2889114"/>
          </a:xfrm>
          <a:prstGeom prst="rect">
            <a:avLst/>
          </a:prstGeom>
        </p:spPr>
        <p:txBody>
          <a:bodyPr vert="horz" lIns="91440" tIns="45720" rIns="91440" bIns="45720" rtlCol="0" anchor="b">
            <a:normAutofit/>
          </a:bodyPr>
          <a:lstStyle/>
          <a:p>
            <a:pPr defTabSz="914400">
              <a:lnSpc>
                <a:spcPct val="90000"/>
              </a:lnSpc>
              <a:spcBef>
                <a:spcPct val="0"/>
              </a:spcBef>
              <a:spcAft>
                <a:spcPts val="600"/>
              </a:spcAft>
            </a:pPr>
            <a:r>
              <a:rPr lang="en-US" sz="5400" dirty="0">
                <a:latin typeface="+mj-lt"/>
                <a:ea typeface="+mj-ea"/>
                <a:cs typeface="+mj-cs"/>
              </a:rPr>
              <a:t>Methods of communication </a:t>
            </a:r>
          </a:p>
        </p:txBody>
      </p:sp>
      <p:sp>
        <p:nvSpPr>
          <p:cNvPr id="20" name="Freeform: Shape 8">
            <a:extLst>
              <a:ext uri="{FF2B5EF4-FFF2-40B4-BE49-F238E27FC236}">
                <a16:creationId xmlns:a16="http://schemas.microsoft.com/office/drawing/2014/main" id="{E49CC64F-7275-4E33-961B-0C5CDC439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 y="0"/>
            <a:ext cx="7188051" cy="6858000"/>
          </a:xfrm>
          <a:custGeom>
            <a:avLst/>
            <a:gdLst>
              <a:gd name="connsiteX0" fmla="*/ 7188051 w 7188051"/>
              <a:gd name="connsiteY0" fmla="*/ 6858000 h 6858000"/>
              <a:gd name="connsiteX1" fmla="*/ 108694 w 7188051"/>
              <a:gd name="connsiteY1" fmla="*/ 6858000 h 6858000"/>
              <a:gd name="connsiteX2" fmla="*/ 79127 w 7188051"/>
              <a:gd name="connsiteY2" fmla="*/ 6681235 h 6858000"/>
              <a:gd name="connsiteX3" fmla="*/ 0 w 7188051"/>
              <a:gd name="connsiteY3" fmla="*/ 5565888 h 6858000"/>
              <a:gd name="connsiteX4" fmla="*/ 2190696 w 7188051"/>
              <a:gd name="connsiteY4" fmla="*/ 145339 h 6858000"/>
              <a:gd name="connsiteX5" fmla="*/ 2339431 w 7188051"/>
              <a:gd name="connsiteY5" fmla="*/ 0 h 6858000"/>
              <a:gd name="connsiteX6" fmla="*/ 7188051 w 7188051"/>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8051" h="6858000">
                <a:moveTo>
                  <a:pt x="7188051" y="6858000"/>
                </a:moveTo>
                <a:lnTo>
                  <a:pt x="108694" y="6858000"/>
                </a:lnTo>
                <a:lnTo>
                  <a:pt x="79127" y="6681235"/>
                </a:lnTo>
                <a:cubicBezTo>
                  <a:pt x="26981" y="6316967"/>
                  <a:pt x="0" y="5944579"/>
                  <a:pt x="0" y="5565888"/>
                </a:cubicBezTo>
                <a:cubicBezTo>
                  <a:pt x="0" y="3459953"/>
                  <a:pt x="834428" y="1548908"/>
                  <a:pt x="2190696" y="145339"/>
                </a:cubicBezTo>
                <a:lnTo>
                  <a:pt x="2339431" y="0"/>
                </a:lnTo>
                <a:lnTo>
                  <a:pt x="7188051"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descr="A picture containing text&#10;&#10;Description automatically generated">
            <a:extLst>
              <a:ext uri="{FF2B5EF4-FFF2-40B4-BE49-F238E27FC236}">
                <a16:creationId xmlns:a16="http://schemas.microsoft.com/office/drawing/2014/main" id="{D3F41E43-F2DD-18CF-4137-BD3C3AC6CC66}"/>
              </a:ext>
            </a:extLst>
          </p:cNvPr>
          <p:cNvPicPr>
            <a:picLocks noChangeAspect="1"/>
          </p:cNvPicPr>
          <p:nvPr/>
        </p:nvPicPr>
        <p:blipFill rotWithShape="1">
          <a:blip r:embed="rId2">
            <a:extLst>
              <a:ext uri="{28A0092B-C50C-407E-A947-70E740481C1C}">
                <a14:useLocalDpi xmlns:a14="http://schemas.microsoft.com/office/drawing/2010/main" val="0"/>
              </a:ext>
            </a:extLst>
          </a:blip>
          <a:srcRect l="24667" r="19735" b="1"/>
          <a:stretch/>
        </p:blipFill>
        <p:spPr>
          <a:xfrm>
            <a:off x="1" y="10"/>
            <a:ext cx="7028495"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
        <p:nvSpPr>
          <p:cNvPr id="8" name="TextBox 7">
            <a:extLst>
              <a:ext uri="{FF2B5EF4-FFF2-40B4-BE49-F238E27FC236}">
                <a16:creationId xmlns:a16="http://schemas.microsoft.com/office/drawing/2014/main" id="{ED194057-786F-2D86-D22F-48F06A5BD23F}"/>
              </a:ext>
            </a:extLst>
          </p:cNvPr>
          <p:cNvSpPr txBox="1"/>
          <p:nvPr/>
        </p:nvSpPr>
        <p:spPr>
          <a:xfrm flipH="1">
            <a:off x="2369976" y="6488668"/>
            <a:ext cx="3107094" cy="369332"/>
          </a:xfrm>
          <a:prstGeom prst="rect">
            <a:avLst/>
          </a:prstGeom>
          <a:noFill/>
        </p:spPr>
        <p:txBody>
          <a:bodyPr wrap="square" rtlCol="0">
            <a:spAutoFit/>
          </a:bodyPr>
          <a:lstStyle/>
          <a:p>
            <a:r>
              <a:rPr lang="en-GB" sz="1800" b="0" i="0">
                <a:solidFill>
                  <a:srgbClr val="000000"/>
                </a:solidFill>
                <a:effectLst/>
                <a:latin typeface="Arial" panose="020B0604020202020204" pitchFamily="34" charset="0"/>
                <a:cs typeface="Arial" panose="020B0604020202020204" pitchFamily="34" charset="0"/>
              </a:rPr>
              <a:t>Haffield, H. (2020). </a:t>
            </a:r>
            <a:endParaRPr lang="en-GB" dirty="0"/>
          </a:p>
        </p:txBody>
      </p:sp>
    </p:spTree>
    <p:extLst>
      <p:ext uri="{BB962C8B-B14F-4D97-AF65-F5344CB8AC3E}">
        <p14:creationId xmlns:p14="http://schemas.microsoft.com/office/powerpoint/2010/main" val="3006928828"/>
      </p:ext>
    </p:extLst>
  </p:cSld>
  <p:clrMapOvr>
    <a:overrideClrMapping bg1="dk1" tx1="lt1" bg2="dk2" tx2="lt2" accent1="accent1" accent2="accent2" accent3="accent3" accent4="accent4" accent5="accent5" accent6="accent6" hlink="hlink" folHlink="folHlink"/>
  </p:clrMapOvr>
  <p:transition spd="slow">
    <p:wipe/>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D3755E-DB1A-5061-4B5B-7B9178DB55FF}"/>
              </a:ext>
            </a:extLst>
          </p:cNvPr>
          <p:cNvSpPr>
            <a:spLocks noGrp="1"/>
          </p:cNvSpPr>
          <p:nvPr>
            <p:ph type="title"/>
          </p:nvPr>
        </p:nvSpPr>
        <p:spPr>
          <a:xfrm>
            <a:off x="828869" y="578498"/>
            <a:ext cx="10534261" cy="5103845"/>
          </a:xfrm>
        </p:spPr>
        <p:txBody>
          <a:bodyPr>
            <a:noAutofit/>
          </a:bodyPr>
          <a:lstStyle/>
          <a:p>
            <a:pPr marL="342900" indent="-342900">
              <a:buFont typeface="Arial" panose="020B0604020202020204" pitchFamily="34" charset="0"/>
              <a:buChar char="•"/>
            </a:pPr>
            <a:r>
              <a:rPr lang="en-GB" sz="1800" dirty="0">
                <a:latin typeface="Arial" panose="020B0604020202020204" pitchFamily="34" charset="0"/>
                <a:cs typeface="Arial" panose="020B0604020202020204" pitchFamily="34" charset="0"/>
              </a:rPr>
              <a:t>Define communication </a:t>
            </a:r>
            <a:br>
              <a:rPr lang="en-GB" sz="18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r>
              <a:rPr lang="en-GB" sz="1800" dirty="0" err="1">
                <a:latin typeface="Arial" panose="020B0604020202020204" pitchFamily="34" charset="0"/>
                <a:cs typeface="Arial" panose="020B0604020202020204" pitchFamily="34" charset="0"/>
              </a:rPr>
              <a:t>Communication</a:t>
            </a:r>
            <a:r>
              <a:rPr lang="en-GB" sz="1800" dirty="0">
                <a:latin typeface="Arial" panose="020B0604020202020204" pitchFamily="34" charset="0"/>
                <a:cs typeface="Arial" panose="020B0604020202020204" pitchFamily="34" charset="0"/>
              </a:rPr>
              <a:t> in health and social care refers to the exchange of information and instructions between health and social care workers and between care workers and patients or family members.</a:t>
            </a:r>
            <a:br>
              <a:rPr lang="en-GB" sz="18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Communication is very important in the health and social care setting. Communication can considered as the interaction in information between people. </a:t>
            </a:r>
            <a:br>
              <a:rPr lang="en-GB" sz="1800"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Communication is a powerful process. </a:t>
            </a:r>
            <a:br>
              <a:rPr lang="en-GB" sz="1800"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  </a:t>
            </a:r>
            <a:br>
              <a:rPr lang="en-GB" sz="1800"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Strong communication skills are beneficial to health outcomes. </a:t>
            </a:r>
            <a:br>
              <a:rPr lang="en-GB" sz="1800"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Patients and people close to them want to be informed and involved in their own health care and decision-making, thus all personnel must be able to communicate appropriately and compassionately.</a:t>
            </a:r>
            <a:br>
              <a:rPr lang="en-GB" sz="1800"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Quoted by Marie Curie's "A Long and Winding Road," confident professionals with strong communication skills empower and support patients by:</a:t>
            </a:r>
            <a:br>
              <a:rPr lang="en-GB" sz="1800"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encouraging patients to provide information providing more clear information to patients.</a:t>
            </a:r>
            <a:br>
              <a:rPr lang="en-GB" sz="1800"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Inspiring individuals to take their medications at the proper time and in the right manner assisting people to live a better healthier lifestyle positively impacting a person's mental condition</a:t>
            </a:r>
            <a:r>
              <a:rPr lang="en-GB" sz="1800" dirty="0"/>
              <a:t>.</a:t>
            </a:r>
            <a:r>
              <a:rPr lang="en-GB" sz="1800" b="0" i="0" dirty="0">
                <a:solidFill>
                  <a:srgbClr val="000000"/>
                </a:solidFill>
                <a:effectLst/>
                <a:latin typeface="Arial" panose="020B0604020202020204" pitchFamily="34" charset="0"/>
                <a:cs typeface="Arial" panose="020B0604020202020204" pitchFamily="34" charset="0"/>
              </a:rPr>
              <a:t> ‌NHS (2022). </a:t>
            </a:r>
            <a:endParaRPr lang="en-GB" sz="1800" dirty="0"/>
          </a:p>
        </p:txBody>
      </p:sp>
    </p:spTree>
    <p:extLst>
      <p:ext uri="{BB962C8B-B14F-4D97-AF65-F5344CB8AC3E}">
        <p14:creationId xmlns:p14="http://schemas.microsoft.com/office/powerpoint/2010/main" val="37119080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0B8C59-73B0-2ACA-EAF4-F9905B14C4BC}"/>
              </a:ext>
            </a:extLst>
          </p:cNvPr>
          <p:cNvSpPr>
            <a:spLocks noGrp="1"/>
          </p:cNvSpPr>
          <p:nvPr>
            <p:ph type="title"/>
          </p:nvPr>
        </p:nvSpPr>
        <p:spPr/>
        <p:txBody>
          <a:bodyPr>
            <a:normAutofit/>
          </a:bodyPr>
          <a:lstStyle/>
          <a:p>
            <a:r>
              <a:rPr lang="en-GB" sz="3600" b="1" dirty="0"/>
              <a:t>Why is </a:t>
            </a:r>
            <a:r>
              <a:rPr lang="en-GB" sz="3600" b="1" dirty="0">
                <a:solidFill>
                  <a:srgbClr val="00B0F0"/>
                </a:solidFill>
              </a:rPr>
              <a:t>Communication</a:t>
            </a:r>
            <a:r>
              <a:rPr lang="en-GB" sz="3600" b="1" dirty="0"/>
              <a:t> so important in Health and social care. </a:t>
            </a:r>
          </a:p>
        </p:txBody>
      </p:sp>
      <p:sp>
        <p:nvSpPr>
          <p:cNvPr id="3" name="Content Placeholder 2">
            <a:extLst>
              <a:ext uri="{FF2B5EF4-FFF2-40B4-BE49-F238E27FC236}">
                <a16:creationId xmlns:a16="http://schemas.microsoft.com/office/drawing/2014/main" id="{37654DB8-30EF-DAC4-CCBC-0BD6A2558A0D}"/>
              </a:ext>
            </a:extLst>
          </p:cNvPr>
          <p:cNvSpPr>
            <a:spLocks noGrp="1"/>
          </p:cNvSpPr>
          <p:nvPr>
            <p:ph idx="1"/>
          </p:nvPr>
        </p:nvSpPr>
        <p:spPr>
          <a:xfrm>
            <a:off x="838200" y="1577975"/>
            <a:ext cx="10515600" cy="4351338"/>
          </a:xfrm>
        </p:spPr>
        <p:txBody>
          <a:bodyPr>
            <a:normAutofit fontScale="77500" lnSpcReduction="20000"/>
          </a:bodyPr>
          <a:lstStyle/>
          <a:p>
            <a:endParaRPr lang="en-GB" sz="5600" dirty="0"/>
          </a:p>
          <a:p>
            <a:r>
              <a:rPr lang="en-GB" sz="2000" dirty="0"/>
              <a:t>Why communication is important;</a:t>
            </a:r>
          </a:p>
          <a:p>
            <a:r>
              <a:rPr lang="en-GB" sz="2000" dirty="0"/>
              <a:t>Communication is a very important aspect of the work with patients.  It can be seen as the cornerstone of one’s interaction with others. An effective exchange of communication between  individuals helps them to know what the other person is thinking or how they are feeling. It aids in individuals understanding of each other better and hence get them closer to one another (</a:t>
            </a:r>
            <a:r>
              <a:rPr lang="en-GB" sz="2000" dirty="0" err="1"/>
              <a:t>Markides</a:t>
            </a:r>
            <a:r>
              <a:rPr lang="en-GB" sz="2000" dirty="0"/>
              <a:t>, 2011)</a:t>
            </a:r>
          </a:p>
          <a:p>
            <a:endParaRPr lang="en-GB" sz="2000" dirty="0"/>
          </a:p>
          <a:p>
            <a:endParaRPr lang="en-GB" sz="2000" dirty="0"/>
          </a:p>
          <a:p>
            <a:r>
              <a:rPr lang="en-GB" sz="2000" dirty="0"/>
              <a:t>Institutional management should arrange communication skill workshops for staff, as researches show that workshops help in improving nurses’ communication skills and their sense of preparedness (</a:t>
            </a:r>
            <a:r>
              <a:rPr lang="en-GB" sz="2000" dirty="0" err="1"/>
              <a:t>Lamiani</a:t>
            </a:r>
            <a:r>
              <a:rPr lang="en-GB" sz="2000" dirty="0"/>
              <a:t> &amp; </a:t>
            </a:r>
            <a:r>
              <a:rPr lang="en-GB" sz="2000" dirty="0" err="1"/>
              <a:t>Furey</a:t>
            </a:r>
            <a:r>
              <a:rPr lang="en-GB" sz="2000" dirty="0"/>
              <a:t>, 2009)</a:t>
            </a:r>
          </a:p>
          <a:p>
            <a:endParaRPr lang="en-GB" sz="2000" dirty="0"/>
          </a:p>
          <a:p>
            <a:r>
              <a:rPr lang="en-GB" sz="2000" dirty="0"/>
              <a:t> Moreover, nurses could reflect daily upon their communication skills, analyse the mistakes and try to work on it, as reflection is a powerful educational tool in nursing that can enhance clinical experience (Bradbury-Jones et al, 2009)</a:t>
            </a:r>
          </a:p>
          <a:p>
            <a:endParaRPr lang="en-GB" sz="2000" dirty="0"/>
          </a:p>
          <a:p>
            <a:pPr marL="0" indent="0">
              <a:buNone/>
            </a:pPr>
            <a:r>
              <a:rPr lang="en-GB" sz="2000" dirty="0"/>
              <a:t> </a:t>
            </a:r>
          </a:p>
        </p:txBody>
      </p:sp>
    </p:spTree>
    <p:extLst>
      <p:ext uri="{BB962C8B-B14F-4D97-AF65-F5344CB8AC3E}">
        <p14:creationId xmlns:p14="http://schemas.microsoft.com/office/powerpoint/2010/main" val="2081711922"/>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22" presetClass="entr" presetSubtype="4" fill="hold" grpId="0" nodeType="clickEffect">
                                  <p:stCondLst>
                                    <p:cond delay="0"/>
                                  </p:stCondLst>
                                  <p:childTnLst>
                                    <p:set>
                                      <p:cBhvr>
                                        <p:cTn id="27" dur="1" fill="hold">
                                          <p:stCondLst>
                                            <p:cond delay="0"/>
                                          </p:stCondLst>
                                        </p:cTn>
                                        <p:tgtEl>
                                          <p:spTgt spid="3">
                                            <p:txEl>
                                              <p:pRg st="5" end="5"/>
                                            </p:txEl>
                                          </p:spTgt>
                                        </p:tgtEl>
                                        <p:attrNameLst>
                                          <p:attrName>style.visibility</p:attrName>
                                        </p:attrNameLst>
                                      </p:cBhvr>
                                      <p:to>
                                        <p:strVal val="visible"/>
                                      </p:to>
                                    </p:set>
                                    <p:animEffect transition="in" filter="wipe(down)">
                                      <p:cBhvr>
                                        <p:cTn id="28" dur="500"/>
                                        <p:tgtEl>
                                          <p:spTgt spid="3">
                                            <p:txEl>
                                              <p:pRg st="5" end="5"/>
                                            </p:txEl>
                                          </p:spTgt>
                                        </p:tgtEl>
                                      </p:cBhvr>
                                    </p:animEffect>
                                  </p:childTnLst>
                                </p:cTn>
                              </p:par>
                              <p:par>
                                <p:cTn id="29" presetID="22" presetClass="entr" presetSubtype="4" fill="hold" grpId="0" nodeType="with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animEffect transition="in" filter="wipe(down)">
                                      <p:cBhvr>
                                        <p:cTn id="31" dur="500"/>
                                        <p:tgtEl>
                                          <p:spTgt spid="3">
                                            <p:txEl>
                                              <p:pRg st="7" end="7"/>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42" presetClass="entr" presetSubtype="0" fill="hold" grpId="0" nodeType="clickEffect">
                                  <p:stCondLst>
                                    <p:cond delay="0"/>
                                  </p:stCondLst>
                                  <p:childTnLst>
                                    <p:set>
                                      <p:cBhvr>
                                        <p:cTn id="35" dur="1" fill="hold">
                                          <p:stCondLst>
                                            <p:cond delay="0"/>
                                          </p:stCondLst>
                                        </p:cTn>
                                        <p:tgtEl>
                                          <p:spTgt spid="3">
                                            <p:txEl>
                                              <p:pRg st="9" end="9"/>
                                            </p:txEl>
                                          </p:spTgt>
                                        </p:tgtEl>
                                        <p:attrNameLst>
                                          <p:attrName>style.visibility</p:attrName>
                                        </p:attrNameLst>
                                      </p:cBhvr>
                                      <p:to>
                                        <p:strVal val="visible"/>
                                      </p:to>
                                    </p:set>
                                    <p:animEffect transition="in" filter="fade">
                                      <p:cBhvr>
                                        <p:cTn id="36" dur="1000"/>
                                        <p:tgtEl>
                                          <p:spTgt spid="3">
                                            <p:txEl>
                                              <p:pRg st="9" end="9"/>
                                            </p:txEl>
                                          </p:spTgt>
                                        </p:tgtEl>
                                      </p:cBhvr>
                                    </p:animEffect>
                                    <p:anim calcmode="lin" valueType="num">
                                      <p:cBhvr>
                                        <p:cTn id="37" dur="1000" fill="hold"/>
                                        <p:tgtEl>
                                          <p:spTgt spid="3">
                                            <p:txEl>
                                              <p:pRg st="9" end="9"/>
                                            </p:txEl>
                                          </p:spTgt>
                                        </p:tgtEl>
                                        <p:attrNameLst>
                                          <p:attrName>ppt_x</p:attrName>
                                        </p:attrNameLst>
                                      </p:cBhvr>
                                      <p:tavLst>
                                        <p:tav tm="0">
                                          <p:val>
                                            <p:strVal val="#ppt_x"/>
                                          </p:val>
                                        </p:tav>
                                        <p:tav tm="100000">
                                          <p:val>
                                            <p:strVal val="#ppt_x"/>
                                          </p:val>
                                        </p:tav>
                                      </p:tavLst>
                                    </p:anim>
                                    <p:anim calcmode="lin" valueType="num">
                                      <p:cBhvr>
                                        <p:cTn id="38" dur="1000" fill="hold"/>
                                        <p:tgtEl>
                                          <p:spTgt spid="3">
                                            <p:txEl>
                                              <p:pRg st="9" end="9"/>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397A38-698A-F01E-1494-E990957A5E9C}"/>
              </a:ext>
            </a:extLst>
          </p:cNvPr>
          <p:cNvSpPr>
            <a:spLocks noGrp="1"/>
          </p:cNvSpPr>
          <p:nvPr>
            <p:ph type="title"/>
          </p:nvPr>
        </p:nvSpPr>
        <p:spPr/>
        <p:txBody>
          <a:bodyPr/>
          <a:lstStyle/>
          <a:p>
            <a:r>
              <a:rPr lang="en-GB" dirty="0"/>
              <a:t>Communication In Health And Social Care</a:t>
            </a:r>
          </a:p>
        </p:txBody>
      </p:sp>
      <p:pic>
        <p:nvPicPr>
          <p:cNvPr id="5" name="Content Placeholder 4" descr="A picture containing diagram">
            <a:extLst>
              <a:ext uri="{FF2B5EF4-FFF2-40B4-BE49-F238E27FC236}">
                <a16:creationId xmlns:a16="http://schemas.microsoft.com/office/drawing/2014/main" id="{6A00A724-70B2-040B-5EAD-3A240EB026B4}"/>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228144" y="1825625"/>
            <a:ext cx="7735712" cy="4351338"/>
          </a:xfrm>
        </p:spPr>
      </p:pic>
      <p:sp>
        <p:nvSpPr>
          <p:cNvPr id="6" name="TextBox 5">
            <a:extLst>
              <a:ext uri="{FF2B5EF4-FFF2-40B4-BE49-F238E27FC236}">
                <a16:creationId xmlns:a16="http://schemas.microsoft.com/office/drawing/2014/main" id="{9C1D5CD6-B595-A9A4-7D9F-365ACC4057B1}"/>
              </a:ext>
            </a:extLst>
          </p:cNvPr>
          <p:cNvSpPr txBox="1"/>
          <p:nvPr/>
        </p:nvSpPr>
        <p:spPr>
          <a:xfrm>
            <a:off x="8192278" y="5439747"/>
            <a:ext cx="2855167" cy="369332"/>
          </a:xfrm>
          <a:prstGeom prst="rect">
            <a:avLst/>
          </a:prstGeom>
          <a:noFill/>
        </p:spPr>
        <p:txBody>
          <a:bodyPr wrap="square" rtlCol="0">
            <a:spAutoFit/>
          </a:bodyPr>
          <a:lstStyle/>
          <a:p>
            <a:r>
              <a:rPr lang="en-GB" sz="1800" b="0" i="0">
                <a:solidFill>
                  <a:srgbClr val="000000"/>
                </a:solidFill>
                <a:effectLst/>
                <a:latin typeface="Arial" panose="020B0604020202020204" pitchFamily="34" charset="0"/>
                <a:cs typeface="Arial" panose="020B0604020202020204" pitchFamily="34" charset="0"/>
              </a:rPr>
              <a:t>2018). </a:t>
            </a:r>
            <a:r>
              <a:rPr lang="en-GB" sz="1800" b="0" i="1">
                <a:solidFill>
                  <a:srgbClr val="000000"/>
                </a:solidFill>
                <a:effectLst/>
                <a:latin typeface="Arial" panose="020B0604020202020204" pitchFamily="34" charset="0"/>
                <a:cs typeface="Arial" panose="020B0604020202020204" pitchFamily="34" charset="0"/>
              </a:rPr>
              <a:t>YouTube</a:t>
            </a:r>
            <a:endParaRPr lang="en-GB" dirty="0"/>
          </a:p>
        </p:txBody>
      </p:sp>
    </p:spTree>
    <p:extLst>
      <p:ext uri="{BB962C8B-B14F-4D97-AF65-F5344CB8AC3E}">
        <p14:creationId xmlns:p14="http://schemas.microsoft.com/office/powerpoint/2010/main" val="394094117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0" name="Rectangle 18">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 name="Title 1">
            <a:extLst>
              <a:ext uri="{FF2B5EF4-FFF2-40B4-BE49-F238E27FC236}">
                <a16:creationId xmlns:a16="http://schemas.microsoft.com/office/drawing/2014/main" id="{A7580914-EFD1-D990-B954-1A15ED3CE69F}"/>
              </a:ext>
            </a:extLst>
          </p:cNvPr>
          <p:cNvSpPr>
            <a:spLocks noGrp="1"/>
          </p:cNvSpPr>
          <p:nvPr>
            <p:ph type="title"/>
          </p:nvPr>
        </p:nvSpPr>
        <p:spPr>
          <a:xfrm>
            <a:off x="6527800" y="448721"/>
            <a:ext cx="4713997" cy="1225650"/>
          </a:xfrm>
        </p:spPr>
        <p:txBody>
          <a:bodyPr vert="horz" lIns="91440" tIns="45720" rIns="91440" bIns="45720" rtlCol="0" anchor="b">
            <a:normAutofit/>
          </a:bodyPr>
          <a:lstStyle/>
          <a:p>
            <a:r>
              <a:rPr lang="en-US" sz="3800" kern="1200">
                <a:solidFill>
                  <a:schemeClr val="bg1"/>
                </a:solidFill>
                <a:latin typeface="+mj-lt"/>
                <a:ea typeface="+mj-ea"/>
                <a:cs typeface="+mj-cs"/>
              </a:rPr>
              <a:t>Talking to service users</a:t>
            </a:r>
          </a:p>
        </p:txBody>
      </p:sp>
      <p:pic>
        <p:nvPicPr>
          <p:cNvPr id="14" name="Picture Placeholder 13" descr="Boy in a wheelchair">
            <a:extLst>
              <a:ext uri="{FF2B5EF4-FFF2-40B4-BE49-F238E27FC236}">
                <a16:creationId xmlns:a16="http://schemas.microsoft.com/office/drawing/2014/main" id="{DA893D79-5374-201E-2CAB-6F00078F5ED2}"/>
              </a:ext>
            </a:extLst>
          </p:cNvPr>
          <p:cNvPicPr>
            <a:picLocks noGrp="1" noChangeAspect="1"/>
          </p:cNvPicPr>
          <p:nvPr>
            <p:ph type="pic" idx="1"/>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t="15999" b="15999"/>
          <a:stretch>
            <a:fillRect/>
          </a:stretch>
        </p:blipFill>
        <p:spPr>
          <a:xfrm>
            <a:off x="-2346" y="1191789"/>
            <a:ext cx="5666547" cy="4474421"/>
          </a:xfrm>
          <a:prstGeom prst="rect">
            <a:avLst/>
          </a:prstGeom>
        </p:spPr>
      </p:pic>
      <p:cxnSp>
        <p:nvCxnSpPr>
          <p:cNvPr id="61" name="Straight Connector 20">
            <a:extLst>
              <a:ext uri="{FF2B5EF4-FFF2-40B4-BE49-F238E27FC236}">
                <a16:creationId xmlns:a16="http://schemas.microsoft.com/office/drawing/2014/main" id="{EEA38897-7BA3-4408-8083-3235339C4A6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527800" y="1749756"/>
            <a:ext cx="4718304"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4" name="Text Placeholder 3">
            <a:extLst>
              <a:ext uri="{FF2B5EF4-FFF2-40B4-BE49-F238E27FC236}">
                <a16:creationId xmlns:a16="http://schemas.microsoft.com/office/drawing/2014/main" id="{33334445-49C1-FFC2-6F33-404BC43AD9E6}"/>
              </a:ext>
            </a:extLst>
          </p:cNvPr>
          <p:cNvSpPr>
            <a:spLocks noGrp="1"/>
          </p:cNvSpPr>
          <p:nvPr>
            <p:ph type="body" sz="half" idx="2"/>
          </p:nvPr>
        </p:nvSpPr>
        <p:spPr>
          <a:xfrm>
            <a:off x="6527800" y="1909192"/>
            <a:ext cx="4713997" cy="3647710"/>
          </a:xfrm>
        </p:spPr>
        <p:txBody>
          <a:bodyPr vert="horz" lIns="91440" tIns="45720" rIns="91440" bIns="45720" rtlCol="0">
            <a:normAutofit lnSpcReduction="10000"/>
          </a:bodyPr>
          <a:lstStyle/>
          <a:p>
            <a:pPr indent="-228600">
              <a:buFont typeface="Arial" panose="020B0604020202020204" pitchFamily="34" charset="0"/>
              <a:buChar char="•"/>
            </a:pPr>
            <a:r>
              <a:rPr lang="en-US" sz="2000" dirty="0">
                <a:solidFill>
                  <a:schemeClr val="bg1"/>
                </a:solidFill>
              </a:rPr>
              <a:t>Communicating with service users who cannot speak or talk can be challenging but there are established ways and methods that can be used to communicate with the service user effectively.</a:t>
            </a:r>
          </a:p>
          <a:p>
            <a:pPr indent="-228600">
              <a:buFont typeface="Arial" panose="020B0604020202020204" pitchFamily="34" charset="0"/>
              <a:buChar char="•"/>
            </a:pPr>
            <a:endParaRPr lang="en-US" sz="2000" dirty="0">
              <a:solidFill>
                <a:schemeClr val="bg1"/>
              </a:solidFill>
            </a:endParaRPr>
          </a:p>
          <a:p>
            <a:pPr indent="-228600">
              <a:buFont typeface="Arial" panose="020B0604020202020204" pitchFamily="34" charset="0"/>
              <a:buChar char="•"/>
            </a:pPr>
            <a:endParaRPr lang="en-US" sz="2000" dirty="0">
              <a:solidFill>
                <a:schemeClr val="bg1"/>
              </a:solidFill>
            </a:endParaRPr>
          </a:p>
          <a:p>
            <a:pPr indent="-228600">
              <a:buFont typeface="Arial" panose="020B0604020202020204" pitchFamily="34" charset="0"/>
              <a:buChar char="•"/>
            </a:pPr>
            <a:endParaRPr lang="en-US" sz="2000" dirty="0">
              <a:solidFill>
                <a:schemeClr val="bg1"/>
              </a:solidFill>
            </a:endParaRPr>
          </a:p>
          <a:p>
            <a:pPr indent="-228600">
              <a:buFont typeface="Arial" panose="020B0604020202020204" pitchFamily="34" charset="0"/>
              <a:buChar char="•"/>
            </a:pPr>
            <a:endParaRPr lang="en-US" sz="2000" dirty="0">
              <a:solidFill>
                <a:schemeClr val="bg1"/>
              </a:solidFill>
            </a:endParaRPr>
          </a:p>
          <a:p>
            <a:pPr indent="-228600">
              <a:buFont typeface="Arial" panose="020B0604020202020204" pitchFamily="34" charset="0"/>
              <a:buChar char="•"/>
            </a:pPr>
            <a:endParaRPr lang="en-US" sz="2000" dirty="0">
              <a:solidFill>
                <a:schemeClr val="bg1"/>
              </a:solidFill>
            </a:endParaRPr>
          </a:p>
          <a:p>
            <a:r>
              <a:rPr lang="en-US" sz="1000" dirty="0">
                <a:solidFill>
                  <a:schemeClr val="bg1"/>
                </a:solidFill>
              </a:rPr>
              <a:t>Microsoft stock images (2013)</a:t>
            </a:r>
          </a:p>
        </p:txBody>
      </p:sp>
      <p:cxnSp>
        <p:nvCxnSpPr>
          <p:cNvPr id="62" name="Straight Connector 22">
            <a:extLst>
              <a:ext uri="{FF2B5EF4-FFF2-40B4-BE49-F238E27FC236}">
                <a16:creationId xmlns:a16="http://schemas.microsoft.com/office/drawing/2014/main" id="{F11AD06B-AB20-4097-8606-5DA00DBACE8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527800" y="5707672"/>
            <a:ext cx="4713997"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9540877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6726CA-1D35-FD1B-7A8A-ADFEB09CE03F}"/>
              </a:ext>
            </a:extLst>
          </p:cNvPr>
          <p:cNvSpPr>
            <a:spLocks noGrp="1"/>
          </p:cNvSpPr>
          <p:nvPr>
            <p:ph type="title"/>
          </p:nvPr>
        </p:nvSpPr>
        <p:spPr/>
        <p:txBody>
          <a:bodyPr>
            <a:normAutofit fontScale="90000"/>
          </a:bodyPr>
          <a:lstStyle/>
          <a:p>
            <a:r>
              <a:rPr lang="en-GB" dirty="0"/>
              <a:t>Barriers to communication in Health and social care.</a:t>
            </a:r>
            <a:br>
              <a:rPr lang="en-GB" dirty="0"/>
            </a:br>
            <a:endParaRPr lang="en-GB" dirty="0"/>
          </a:p>
        </p:txBody>
      </p:sp>
      <p:sp>
        <p:nvSpPr>
          <p:cNvPr id="3" name="Content Placeholder 2">
            <a:extLst>
              <a:ext uri="{FF2B5EF4-FFF2-40B4-BE49-F238E27FC236}">
                <a16:creationId xmlns:a16="http://schemas.microsoft.com/office/drawing/2014/main" id="{9BEE57B7-81F1-E06D-C657-4070970034A4}"/>
              </a:ext>
            </a:extLst>
          </p:cNvPr>
          <p:cNvSpPr>
            <a:spLocks noGrp="1"/>
          </p:cNvSpPr>
          <p:nvPr>
            <p:ph idx="1"/>
          </p:nvPr>
        </p:nvSpPr>
        <p:spPr>
          <a:xfrm>
            <a:off x="838200" y="1380931"/>
            <a:ext cx="10515600" cy="4796032"/>
          </a:xfrm>
        </p:spPr>
        <p:txBody>
          <a:bodyPr>
            <a:normAutofit fontScale="85000" lnSpcReduction="20000"/>
          </a:bodyPr>
          <a:lstStyle/>
          <a:p>
            <a:pPr>
              <a:lnSpc>
                <a:spcPct val="150000"/>
              </a:lnSpc>
            </a:pPr>
            <a:r>
              <a:rPr lang="en-GB" sz="2400" b="1" dirty="0">
                <a:latin typeface="Arial" panose="020B0604020202020204" pitchFamily="34" charset="0"/>
                <a:cs typeface="Arial" panose="020B0604020202020204" pitchFamily="34" charset="0"/>
              </a:rPr>
              <a:t>Physical Barriers- </a:t>
            </a:r>
            <a:r>
              <a:rPr lang="en-GB" sz="2400" dirty="0"/>
              <a:t>are obstacles that prohibit an individual from going where they need to go. For example, a wheelchair user may be unable to enter a building because the entryway is too narrow or they have steps and cannot access the entrance.(Citation)</a:t>
            </a:r>
          </a:p>
          <a:p>
            <a:pPr>
              <a:lnSpc>
                <a:spcPct val="150000"/>
              </a:lnSpc>
            </a:pPr>
            <a:endParaRPr lang="en-GB" sz="2400" dirty="0"/>
          </a:p>
          <a:p>
            <a:pPr>
              <a:lnSpc>
                <a:spcPct val="150000"/>
              </a:lnSpc>
            </a:pPr>
            <a:r>
              <a:rPr lang="en-GB" sz="2400" b="1" dirty="0">
                <a:latin typeface="Arial" panose="020B0604020202020204" pitchFamily="34" charset="0"/>
                <a:cs typeface="Arial" panose="020B0604020202020204" pitchFamily="34" charset="0"/>
              </a:rPr>
              <a:t>Psychological obstacles </a:t>
            </a:r>
            <a:r>
              <a:rPr lang="en-GB" sz="2400" dirty="0"/>
              <a:t>-These barriers influence how an individual thinks about a service, for example, they may be afraid of the dentist. If a person feels ill but is concerned about determining what is wrong. (Citation)</a:t>
            </a:r>
          </a:p>
          <a:p>
            <a:pPr>
              <a:lnSpc>
                <a:spcPct val="150000"/>
              </a:lnSpc>
            </a:pPr>
            <a:endParaRPr lang="en-GB" sz="2400" dirty="0"/>
          </a:p>
          <a:p>
            <a:pPr>
              <a:lnSpc>
                <a:spcPct val="150000"/>
              </a:lnSpc>
            </a:pPr>
            <a:r>
              <a:rPr lang="en-GB" sz="2400" b="1" dirty="0"/>
              <a:t>Cult</a:t>
            </a:r>
            <a:r>
              <a:rPr lang="en-GB" sz="2400" b="1" dirty="0">
                <a:latin typeface="Arial" panose="020B0604020202020204" pitchFamily="34" charset="0"/>
                <a:cs typeface="Arial" panose="020B0604020202020204" pitchFamily="34" charset="0"/>
              </a:rPr>
              <a:t>ural obstacles </a:t>
            </a:r>
            <a:r>
              <a:rPr lang="en-GB" sz="2400" dirty="0"/>
              <a:t>include differences in the understanding of word meanings among cultures, even when they speak the same language.</a:t>
            </a:r>
            <a:r>
              <a:rPr lang="en-GB" sz="2400" b="0" i="0" dirty="0">
                <a:solidFill>
                  <a:srgbClr val="000000"/>
                </a:solidFill>
                <a:effectLst/>
                <a:latin typeface="Arial" panose="020B0604020202020204" pitchFamily="34" charset="0"/>
                <a:cs typeface="Arial" panose="020B0604020202020204" pitchFamily="34" charset="0"/>
              </a:rPr>
              <a:t> (</a:t>
            </a:r>
            <a:r>
              <a:rPr lang="en-GB" sz="2400" dirty="0">
                <a:solidFill>
                  <a:srgbClr val="000000"/>
                </a:solidFill>
                <a:latin typeface="Arial" panose="020B0604020202020204" pitchFamily="34" charset="0"/>
                <a:cs typeface="Arial" panose="020B0604020202020204" pitchFamily="34" charset="0"/>
              </a:rPr>
              <a:t>Organisation name,</a:t>
            </a:r>
            <a:r>
              <a:rPr lang="en-GB" sz="2400" b="0" i="0" dirty="0">
                <a:solidFill>
                  <a:srgbClr val="000000"/>
                </a:solidFill>
                <a:effectLst/>
                <a:latin typeface="Arial" panose="020B0604020202020204" pitchFamily="34" charset="0"/>
                <a:cs typeface="Arial" panose="020B0604020202020204" pitchFamily="34" charset="0"/>
              </a:rPr>
              <a:t> 2023). </a:t>
            </a:r>
            <a:endParaRPr lang="en-GB" sz="2400" dirty="0"/>
          </a:p>
        </p:txBody>
      </p:sp>
    </p:spTree>
    <p:extLst>
      <p:ext uri="{BB962C8B-B14F-4D97-AF65-F5344CB8AC3E}">
        <p14:creationId xmlns:p14="http://schemas.microsoft.com/office/powerpoint/2010/main" val="270127064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375F1E-9A35-2EFB-66A9-F05048178626}"/>
              </a:ext>
            </a:extLst>
          </p:cNvPr>
          <p:cNvSpPr>
            <a:spLocks noGrp="1"/>
          </p:cNvSpPr>
          <p:nvPr>
            <p:ph type="title"/>
          </p:nvPr>
        </p:nvSpPr>
        <p:spPr/>
        <p:txBody>
          <a:bodyPr/>
          <a:lstStyle/>
          <a:p>
            <a:r>
              <a:rPr lang="en-GB" dirty="0">
                <a:solidFill>
                  <a:srgbClr val="00B0F0"/>
                </a:solidFill>
              </a:rPr>
              <a:t>Practical example</a:t>
            </a:r>
            <a:endParaRPr lang="en-GB" dirty="0"/>
          </a:p>
        </p:txBody>
      </p:sp>
      <p:sp>
        <p:nvSpPr>
          <p:cNvPr id="3" name="Content Placeholder 2">
            <a:extLst>
              <a:ext uri="{FF2B5EF4-FFF2-40B4-BE49-F238E27FC236}">
                <a16:creationId xmlns:a16="http://schemas.microsoft.com/office/drawing/2014/main" id="{CCD1715C-92A8-8C92-82DF-DA34FED1A347}"/>
              </a:ext>
            </a:extLst>
          </p:cNvPr>
          <p:cNvSpPr>
            <a:spLocks noGrp="1"/>
          </p:cNvSpPr>
          <p:nvPr>
            <p:ph idx="1"/>
          </p:nvPr>
        </p:nvSpPr>
        <p:spPr/>
        <p:txBody>
          <a:bodyPr>
            <a:normAutofit/>
          </a:bodyPr>
          <a:lstStyle/>
          <a:p>
            <a:r>
              <a:rPr lang="en-GB" dirty="0"/>
              <a:t>Lips reading in the deaf clients: My friend is deaf. We communicate mainly through body language signs and lip reading. </a:t>
            </a:r>
          </a:p>
          <a:p>
            <a:r>
              <a:rPr lang="en-GB" dirty="0"/>
              <a:t>The frequency of interaction with physicians and the potentially catastrophic nature of some</a:t>
            </a:r>
          </a:p>
          <a:p>
            <a:r>
              <a:rPr lang="en-GB" dirty="0"/>
              <a:t>Illnesses could be cited as justification for the study of doctor-patient communication.</a:t>
            </a:r>
          </a:p>
          <a:p>
            <a:endParaRPr lang="en-GB" dirty="0"/>
          </a:p>
          <a:p>
            <a:endParaRPr lang="en-GB" dirty="0"/>
          </a:p>
        </p:txBody>
      </p:sp>
    </p:spTree>
    <p:extLst>
      <p:ext uri="{BB962C8B-B14F-4D97-AF65-F5344CB8AC3E}">
        <p14:creationId xmlns:p14="http://schemas.microsoft.com/office/powerpoint/2010/main" val="19166918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 calcmode="lin" valueType="num">
                                      <p:cBhvr additive="base">
                                        <p:cTn id="14"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5"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2" presetClass="entr" presetSubtype="4" fill="hold" nodeType="clickEffect">
                                  <p:stCondLst>
                                    <p:cond delay="0"/>
                                  </p:stCondLst>
                                  <p:childTnLst>
                                    <p:set>
                                      <p:cBhvr>
                                        <p:cTn id="19" dur="1" fill="hold">
                                          <p:stCondLst>
                                            <p:cond delay="0"/>
                                          </p:stCondLst>
                                        </p:cTn>
                                        <p:tgtEl>
                                          <p:spTgt spid="3">
                                            <p:txEl>
                                              <p:pRg st="2" end="2"/>
                                            </p:txEl>
                                          </p:spTgt>
                                        </p:tgtEl>
                                        <p:attrNameLst>
                                          <p:attrName>style.visibility</p:attrName>
                                        </p:attrNameLst>
                                      </p:cBhvr>
                                      <p:to>
                                        <p:strVal val="visible"/>
                                      </p:to>
                                    </p:set>
                                    <p:animEffect transition="in" filter="wipe(down)">
                                      <p:cBhvr>
                                        <p:cTn id="20"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34F2422-CE1D-7E12-1A74-FAD6CBB7857A}"/>
              </a:ext>
            </a:extLst>
          </p:cNvPr>
          <p:cNvSpPr>
            <a:spLocks noGrp="1"/>
          </p:cNvSpPr>
          <p:nvPr>
            <p:ph idx="1"/>
          </p:nvPr>
        </p:nvSpPr>
        <p:spPr/>
        <p:txBody>
          <a:bodyPr/>
          <a:lstStyle/>
          <a:p>
            <a:r>
              <a:rPr lang="en-GB" dirty="0">
                <a:latin typeface="Arial" panose="020B0604020202020204" pitchFamily="34" charset="0"/>
                <a:cs typeface="Arial" panose="020B0604020202020204" pitchFamily="34" charset="0"/>
              </a:rPr>
              <a:t>Conclusion </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Effective communication is vital in health and social care when working with service user and understanding and recording information.</a:t>
            </a:r>
          </a:p>
          <a:p>
            <a:r>
              <a:rPr lang="en-GB" dirty="0">
                <a:latin typeface="Arial" panose="020B0604020202020204" pitchFamily="34" charset="0"/>
                <a:cs typeface="Arial" panose="020B0604020202020204" pitchFamily="34" charset="0"/>
              </a:rPr>
              <a:t>Verbal and non verbal communication is necessary in health and social care interactions.  </a:t>
            </a:r>
          </a:p>
          <a:p>
            <a:endParaRPr lang="en-GB" dirty="0"/>
          </a:p>
          <a:p>
            <a:endParaRPr lang="en-GB" dirty="0"/>
          </a:p>
        </p:txBody>
      </p:sp>
    </p:spTree>
    <p:extLst>
      <p:ext uri="{BB962C8B-B14F-4D97-AF65-F5344CB8AC3E}">
        <p14:creationId xmlns:p14="http://schemas.microsoft.com/office/powerpoint/2010/main" val="29143274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wheel(1)">
                                      <p:cBhvr>
                                        <p:cTn id="7" dur="2000"/>
                                        <p:tgtEl>
                                          <p:spTgt spid="3">
                                            <p:txEl>
                                              <p:pRg st="2" end="2"/>
                                            </p:txEl>
                                          </p:spTgt>
                                        </p:tgtEl>
                                      </p:cBhvr>
                                    </p:animEffect>
                                  </p:childTnLst>
                                </p:cTn>
                              </p:par>
                              <p:par>
                                <p:cTn id="8" presetID="21" presetClass="entr" presetSubtype="1" fill="hold" nodeType="withEffect">
                                  <p:stCondLst>
                                    <p:cond delay="0"/>
                                  </p:stCondLst>
                                  <p:childTnLst>
                                    <p:set>
                                      <p:cBhvr>
                                        <p:cTn id="9" dur="1" fill="hold">
                                          <p:stCondLst>
                                            <p:cond delay="0"/>
                                          </p:stCondLst>
                                        </p:cTn>
                                        <p:tgtEl>
                                          <p:spTgt spid="3">
                                            <p:txEl>
                                              <p:pRg st="3" end="3"/>
                                            </p:txEl>
                                          </p:spTgt>
                                        </p:tgtEl>
                                        <p:attrNameLst>
                                          <p:attrName>style.visibility</p:attrName>
                                        </p:attrNameLst>
                                      </p:cBhvr>
                                      <p:to>
                                        <p:strVal val="visible"/>
                                      </p:to>
                                    </p:set>
                                    <p:animEffect transition="in" filter="wheel(1)">
                                      <p:cBhvr>
                                        <p:cTn id="10" dur="2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AE588B-F82B-9D32-F19F-04E11A9281B4}"/>
              </a:ext>
            </a:extLst>
          </p:cNvPr>
          <p:cNvSpPr>
            <a:spLocks noGrp="1"/>
          </p:cNvSpPr>
          <p:nvPr>
            <p:ph type="title"/>
          </p:nvPr>
        </p:nvSpPr>
        <p:spPr/>
        <p:txBody>
          <a:bodyPr>
            <a:normAutofit/>
          </a:bodyPr>
          <a:lstStyle/>
          <a:p>
            <a:r>
              <a:rPr lang="en-GB" sz="3600" dirty="0">
                <a:latin typeface="Arial" panose="020B0604020202020204" pitchFamily="34" charset="0"/>
                <a:cs typeface="Arial" panose="020B0604020202020204" pitchFamily="34" charset="0"/>
              </a:rPr>
              <a:t>References </a:t>
            </a:r>
          </a:p>
        </p:txBody>
      </p:sp>
      <p:sp>
        <p:nvSpPr>
          <p:cNvPr id="3" name="Content Placeholder 2">
            <a:extLst>
              <a:ext uri="{FF2B5EF4-FFF2-40B4-BE49-F238E27FC236}">
                <a16:creationId xmlns:a16="http://schemas.microsoft.com/office/drawing/2014/main" id="{DFC0B979-0736-DC96-B5E4-22062486B89B}"/>
              </a:ext>
            </a:extLst>
          </p:cNvPr>
          <p:cNvSpPr>
            <a:spLocks noGrp="1"/>
          </p:cNvSpPr>
          <p:nvPr>
            <p:ph idx="1"/>
          </p:nvPr>
        </p:nvSpPr>
        <p:spPr>
          <a:xfrm>
            <a:off x="623596" y="1763486"/>
            <a:ext cx="10515600" cy="4478792"/>
          </a:xfrm>
        </p:spPr>
        <p:txBody>
          <a:bodyPr>
            <a:normAutofit fontScale="25000" lnSpcReduction="20000"/>
          </a:bodyPr>
          <a:lstStyle/>
          <a:p>
            <a:r>
              <a:rPr lang="en-GB" sz="4800" dirty="0">
                <a:latin typeface="Arial" panose="020B0604020202020204" pitchFamily="34" charset="0"/>
                <a:cs typeface="Arial" panose="020B0604020202020204" pitchFamily="34" charset="0"/>
              </a:rPr>
              <a:t>Teresa, L. (1984) The invisible helping hand: The role of communication in the health and social service professions. </a:t>
            </a:r>
            <a:r>
              <a:rPr lang="en-GB" sz="4800" i="1" dirty="0">
                <a:latin typeface="Arial" panose="020B0604020202020204" pitchFamily="34" charset="0"/>
                <a:cs typeface="Arial" panose="020B0604020202020204" pitchFamily="34" charset="0"/>
              </a:rPr>
              <a:t>Communication Quarterly</a:t>
            </a:r>
            <a:r>
              <a:rPr lang="en-GB" sz="4800" dirty="0">
                <a:latin typeface="Arial" panose="020B0604020202020204" pitchFamily="34" charset="0"/>
                <a:cs typeface="Arial" panose="020B0604020202020204" pitchFamily="34" charset="0"/>
              </a:rPr>
              <a:t>, 32(2), 148-163, DOI: 10.1080/01463378409369545. (Accessed: 3 march 2023)</a:t>
            </a:r>
          </a:p>
          <a:p>
            <a:r>
              <a:rPr lang="en-GB" sz="4800" dirty="0">
                <a:latin typeface="Arial" panose="020B0604020202020204" pitchFamily="34" charset="0"/>
                <a:cs typeface="Arial" panose="020B0604020202020204" pitchFamily="34" charset="0"/>
              </a:rPr>
              <a:t>Adler, K., 1977. Doctor‐patient communication: A shift to problem‐oriented research.</a:t>
            </a:r>
          </a:p>
          <a:p>
            <a:pPr algn="l"/>
            <a:r>
              <a:rPr lang="en-GB" sz="4800" dirty="0">
                <a:latin typeface="Arial" panose="020B0604020202020204" pitchFamily="34" charset="0"/>
                <a:cs typeface="Arial" panose="020B0604020202020204" pitchFamily="34" charset="0"/>
              </a:rPr>
              <a:t>Verma, S. (2016). Importance of Communication In Love – </a:t>
            </a:r>
            <a:r>
              <a:rPr lang="en-GB" sz="4800" dirty="0" err="1">
                <a:latin typeface="Arial" panose="020B0604020202020204" pitchFamily="34" charset="0"/>
                <a:cs typeface="Arial" panose="020B0604020202020204" pitchFamily="34" charset="0"/>
              </a:rPr>
              <a:t>YourDOST</a:t>
            </a:r>
            <a:r>
              <a:rPr lang="en-GB" sz="4800" dirty="0">
                <a:latin typeface="Arial" panose="020B0604020202020204" pitchFamily="34" charset="0"/>
                <a:cs typeface="Arial" panose="020B0604020202020204" pitchFamily="34" charset="0"/>
              </a:rPr>
              <a:t> Blog. [online] Yourdost.com. Available at: https://yourdost.com/blog/2016/08/importance-of-communication-in-love.html?q=/blog/2016/08/importance-of-communication-in-love.html&amp;.</a:t>
            </a:r>
          </a:p>
          <a:p>
            <a:r>
              <a:rPr lang="en-GB" sz="4800" dirty="0" err="1">
                <a:latin typeface="Arial" panose="020B0604020202020204" pitchFamily="34" charset="0"/>
                <a:cs typeface="Arial" panose="020B0604020202020204" pitchFamily="34" charset="0"/>
              </a:rPr>
              <a:t>Haffield</a:t>
            </a:r>
            <a:r>
              <a:rPr lang="en-GB" sz="4800" dirty="0">
                <a:latin typeface="Arial" panose="020B0604020202020204" pitchFamily="34" charset="0"/>
                <a:cs typeface="Arial" panose="020B0604020202020204" pitchFamily="34" charset="0"/>
              </a:rPr>
              <a:t>, H. (2020). Effective communication is essential for business survival during Covid-19. [online] Growth Business. Available at: https://growthbusiness.co.uk/effective-communication-is-essential-for-business-survival-during-covid-19-19319/. . (Accessed: 3 march 2023)‌</a:t>
            </a:r>
          </a:p>
          <a:p>
            <a:r>
              <a:rPr lang="en-GB" sz="4800" dirty="0">
                <a:latin typeface="Arial" panose="020B0604020202020204" pitchFamily="34" charset="0"/>
                <a:cs typeface="Arial" panose="020B0604020202020204" pitchFamily="34" charset="0"/>
              </a:rPr>
              <a:t>Verbal Vs Non-verbal Communication: Difference between them with examples &amp; comparison chart. (2018). YouTube. Available at: https://www.youtube.com/watch?v=akfatVK5h3Y. . (Accessed: 3 march 2023)‌</a:t>
            </a:r>
          </a:p>
          <a:p>
            <a:r>
              <a:rPr lang="en-GB" sz="4800" dirty="0">
                <a:latin typeface="Arial" panose="020B0604020202020204" pitchFamily="34" charset="0"/>
                <a:cs typeface="Arial" panose="020B0604020202020204" pitchFamily="34" charset="0"/>
              </a:rPr>
              <a:t>‌NHS (2022). How good communication skills benefit patients, service users and people affected by cancer, and those important to them. [online] Health Education England. Available at: https://www.hee.nhs.uk/our-work/cancer-diagnostics/cancer-communications-resource-hub/patient/how-good-communication-skills-benefit-patients-service-users-people-affected#:~:text=Good%20communication%20skills%20have%20a. . (Accessed: 3 march 2023)‌</a:t>
            </a:r>
          </a:p>
          <a:p>
            <a:r>
              <a:rPr lang="en-GB" sz="4800" dirty="0">
                <a:latin typeface="Arial" panose="020B0604020202020204" pitchFamily="34" charset="0"/>
                <a:cs typeface="Arial" panose="020B0604020202020204" pitchFamily="34" charset="0"/>
              </a:rPr>
              <a:t>www.ipl.org. (2023). Explain The Barriers To Communication In Health And Social... | ipl.org. Available at: https://www.ipl.org/essay/Explain-The-Barriers-To-Communication-In-Health-PK7ZDUH4SCFR. . (Accessed: 3 march 2023)</a:t>
            </a:r>
          </a:p>
          <a:p>
            <a:r>
              <a:rPr lang="en-GB" sz="4800" b="0" i="0" dirty="0" err="1">
                <a:solidFill>
                  <a:srgbClr val="000000"/>
                </a:solidFill>
                <a:effectLst/>
                <a:latin typeface="Arial" panose="020B0604020202020204" pitchFamily="34" charset="0"/>
                <a:cs typeface="Arial" panose="020B0604020202020204" pitchFamily="34" charset="0"/>
              </a:rPr>
              <a:t>Markides</a:t>
            </a:r>
            <a:r>
              <a:rPr lang="en-GB" sz="4800" b="0" i="0" dirty="0">
                <a:solidFill>
                  <a:srgbClr val="000000"/>
                </a:solidFill>
                <a:effectLst/>
                <a:latin typeface="Arial" panose="020B0604020202020204" pitchFamily="34" charset="0"/>
                <a:cs typeface="Arial" panose="020B0604020202020204" pitchFamily="34" charset="0"/>
              </a:rPr>
              <a:t>, Markos MA. The Importance of Good Communication Between Patient and Health Professionals. Journal of </a:t>
            </a:r>
            <a:r>
              <a:rPr lang="en-GB" sz="4800" b="0" i="0" dirty="0" err="1">
                <a:solidFill>
                  <a:srgbClr val="000000"/>
                </a:solidFill>
                <a:effectLst/>
                <a:latin typeface="Arial" panose="020B0604020202020204" pitchFamily="34" charset="0"/>
                <a:cs typeface="Arial" panose="020B0604020202020204" pitchFamily="34" charset="0"/>
              </a:rPr>
              <a:t>Pediatric</a:t>
            </a:r>
            <a:r>
              <a:rPr lang="en-GB" sz="4800" b="0" i="0" dirty="0">
                <a:solidFill>
                  <a:srgbClr val="000000"/>
                </a:solidFill>
                <a:effectLst/>
                <a:latin typeface="Arial" panose="020B0604020202020204" pitchFamily="34" charset="0"/>
                <a:cs typeface="Arial" panose="020B0604020202020204" pitchFamily="34" charset="0"/>
              </a:rPr>
              <a:t> </a:t>
            </a:r>
            <a:r>
              <a:rPr lang="en-GB" sz="4800" b="0" i="0" dirty="0" err="1">
                <a:solidFill>
                  <a:srgbClr val="000000"/>
                </a:solidFill>
                <a:effectLst/>
                <a:latin typeface="Arial" panose="020B0604020202020204" pitchFamily="34" charset="0"/>
                <a:cs typeface="Arial" panose="020B0604020202020204" pitchFamily="34" charset="0"/>
              </a:rPr>
              <a:t>Hematology</a:t>
            </a:r>
            <a:r>
              <a:rPr lang="en-GB" sz="4800" b="0" i="0" dirty="0">
                <a:solidFill>
                  <a:srgbClr val="000000"/>
                </a:solidFill>
                <a:effectLst/>
                <a:latin typeface="Arial" panose="020B0604020202020204" pitchFamily="34" charset="0"/>
                <a:cs typeface="Arial" panose="020B0604020202020204" pitchFamily="34" charset="0"/>
              </a:rPr>
              <a:t>/Oncology 33():p S123-S125, October 2011. | DOI: 10.1097/MPH.0b013e318230e1e5‌</a:t>
            </a:r>
          </a:p>
          <a:p>
            <a:pPr algn="l"/>
            <a:endParaRPr lang="en-GB" b="0" i="0" dirty="0">
              <a:solidFill>
                <a:srgbClr val="000000"/>
              </a:solidFill>
              <a:effectLst/>
              <a:latin typeface="Calibri" panose="020F0502020204030204" pitchFamily="34" charset="0"/>
            </a:endParaRPr>
          </a:p>
          <a:p>
            <a:endParaRPr lang="en-GB" dirty="0"/>
          </a:p>
        </p:txBody>
      </p:sp>
    </p:spTree>
    <p:extLst>
      <p:ext uri="{BB962C8B-B14F-4D97-AF65-F5344CB8AC3E}">
        <p14:creationId xmlns:p14="http://schemas.microsoft.com/office/powerpoint/2010/main" val="2690842722"/>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1D9A78"/>
      </a:accent1>
      <a:accent2>
        <a:srgbClr val="8BC145"/>
      </a:accent2>
      <a:accent3>
        <a:srgbClr val="36AFCE"/>
      </a:accent3>
      <a:accent4>
        <a:srgbClr val="1D6FA9"/>
      </a:accent4>
      <a:accent5>
        <a:srgbClr val="B74919"/>
      </a:accent5>
      <a:accent6>
        <a:srgbClr val="F19D19"/>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AE6F2518-B084-4896-AF52-66CC2144AA26}"/>
    </a:ext>
  </a:extLst>
</a:theme>
</file>

<file path=docProps/app.xml><?xml version="1.0" encoding="utf-8"?>
<Properties xmlns="http://schemas.openxmlformats.org/officeDocument/2006/extended-properties" xmlns:vt="http://schemas.openxmlformats.org/officeDocument/2006/docPropsVTypes">
  <Template>Office Theme</Template>
  <TotalTime>39094</TotalTime>
  <Words>1065</Words>
  <Application>Microsoft Office PowerPoint</Application>
  <PresentationFormat>Widescreen</PresentationFormat>
  <Paragraphs>64</Paragraphs>
  <Slides>12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Calibri</vt:lpstr>
      <vt:lpstr>Calibri Light</vt:lpstr>
      <vt:lpstr>Rockwell</vt:lpstr>
      <vt:lpstr>Office Theme</vt:lpstr>
      <vt:lpstr>PowerPoint Presentation</vt:lpstr>
      <vt:lpstr>Communication Methods use in health and social care settings.</vt:lpstr>
      <vt:lpstr>Introduction </vt:lpstr>
      <vt:lpstr>PowerPoint Presentation</vt:lpstr>
      <vt:lpstr>Define communication   Communication in health and social care refers to the exchange of information and instructions between health and social care workers and between care workers and patients or family members.  Communication is very important in the health and social care setting. Communication can considered as the interaction in information between people.  Communication is a powerful process.     Strong communication skills are beneficial to health outcomes.  Patients and people close to them want to be informed and involved in their own health care and decision-making, thus all personnel must be able to communicate appropriately and compassionately. Quoted by Marie Curie's "A Long and Winding Road," confident professionals with strong communication skills empower and support patients by: encouraging patients to provide information providing more clear information to patients. Inspiring individuals to take their medications at the proper time and in the right manner assisting people to live a better healthier lifestyle positively impacting a person's mental condition. ‌NHS (2022). </vt:lpstr>
      <vt:lpstr>Why is Communication so important in Health and social care. </vt:lpstr>
      <vt:lpstr>Communication In Health And Social Care</vt:lpstr>
      <vt:lpstr>Talking to service users</vt:lpstr>
      <vt:lpstr>Barriers to communication in Health and social care. </vt:lpstr>
      <vt:lpstr>Practical example</vt:lpstr>
      <vt:lpstr>PowerPoint Presentation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Communication  </dc:title>
  <dc:creator>sarah botfield</dc:creator>
  <cp:lastModifiedBy>sarah botfield</cp:lastModifiedBy>
  <cp:revision>1</cp:revision>
  <dcterms:created xsi:type="dcterms:W3CDTF">2023-01-26T21:10:07Z</dcterms:created>
  <dcterms:modified xsi:type="dcterms:W3CDTF">2023-03-11T09:35:16Z</dcterms:modified>
</cp:coreProperties>
</file>