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0688638" cy="75628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86"/>
  </p:normalViewPr>
  <p:slideViewPr>
    <p:cSldViewPr snapToGrid="0" snapToObjects="1">
      <p:cViewPr>
        <p:scale>
          <a:sx n="117" d="100"/>
          <a:sy n="117" d="100"/>
        </p:scale>
        <p:origin x="88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689336" cy="1097280"/>
          </a:xfrm>
          <a:prstGeom prst="rect">
            <a:avLst/>
          </a:prstGeom>
          <a:solidFill>
            <a:srgbClr val="1237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74320"/>
            <a:ext cx="927215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000" dirty="0"/>
              <a:t>Critical Development of Emotional Intelligence for Academic and Professional Success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143000"/>
            <a:ext cx="5834802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Petrica Marin | Student No: 2333794 | LCLM 5006 Developing Emotional Intelligence Skills</a:t>
            </a:r>
          </a:p>
          <a:p>
            <a:r>
              <a:rPr sz="1400" dirty="0"/>
              <a:t>Lecturer: Abdallah Naser | Assignment: C1 Individual Poster Presentation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200" y="1737360"/>
            <a:ext cx="3291840" cy="210312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237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12376E"/>
                </a:solidFill>
              </a:defRPr>
            </a:pPr>
            <a:r>
              <a:rPr sz="1100" dirty="0"/>
              <a:t>Introduction</a:t>
            </a:r>
          </a:p>
          <a:p>
            <a:pPr>
              <a:defRPr sz="1300">
                <a:solidFill>
                  <a:srgbClr val="000000"/>
                </a:solidFill>
              </a:defRPr>
            </a:pPr>
            <a:r>
              <a:rPr sz="1100" dirty="0"/>
              <a:t>Emotional intelligence (EI) refers to the ability to perceive, understand and regulate emotions (Goleman, 1995). The ability model </a:t>
            </a:r>
            <a:r>
              <a:rPr lang="en-GB" sz="1100" dirty="0"/>
              <a:t>conceives</a:t>
            </a:r>
            <a:r>
              <a:rPr sz="1100" dirty="0"/>
              <a:t> EI as cognitive emotional regulation processes (Mayer, Salovey and Caruso, 2016). In academic environments, EI influences stress management, decision-making and learning engagement.</a:t>
            </a:r>
            <a:br>
              <a:rPr sz="1100" dirty="0"/>
            </a:br>
            <a:br>
              <a:rPr sz="1100" dirty="0"/>
            </a:br>
            <a:r>
              <a:rPr sz="1100" dirty="0"/>
              <a:t>Critically, EI enables adaptive responses to academic challenges, supporting resilience and performance.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749039" y="1737360"/>
            <a:ext cx="3291840" cy="210312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237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12376E"/>
                </a:solidFill>
              </a:defRPr>
            </a:pPr>
            <a:r>
              <a:rPr dirty="0"/>
              <a:t>Methodology</a:t>
            </a:r>
          </a:p>
          <a:p>
            <a:pPr>
              <a:defRPr sz="1300">
                <a:solidFill>
                  <a:srgbClr val="000000"/>
                </a:solidFill>
              </a:defRPr>
            </a:pPr>
            <a:r>
              <a:rPr dirty="0"/>
              <a:t>This poster was developed using critical review of peer-reviewed journal articles and reflective practice. Academic databases including Google Scholar were used to identify empirical research.</a:t>
            </a:r>
            <a:br>
              <a:rPr dirty="0"/>
            </a:br>
            <a:br>
              <a:rPr dirty="0"/>
            </a:br>
            <a:r>
              <a:rPr dirty="0"/>
              <a:t>Reflective analysis was applied to evaluate emotional experiences and their impact on academic performance.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040880" y="1737360"/>
            <a:ext cx="3291840" cy="210312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237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12376E"/>
                </a:solidFill>
              </a:defRPr>
            </a:pPr>
            <a:r>
              <a:rPr sz="1200" dirty="0"/>
              <a:t>Developing EI</a:t>
            </a:r>
          </a:p>
          <a:p>
            <a:pPr>
              <a:defRPr sz="1300">
                <a:solidFill>
                  <a:srgbClr val="000000"/>
                </a:solidFill>
              </a:defRPr>
            </a:pPr>
            <a:r>
              <a:rPr sz="1200" dirty="0"/>
              <a:t>EI develops through reflective learning, mindfulness and emotional regulation strategies. Self-awareness allows identification of emotional triggers, while regulation improves behavioral control.</a:t>
            </a:r>
            <a:br>
              <a:rPr sz="1200" dirty="0"/>
            </a:br>
            <a:br>
              <a:rPr sz="1200" dirty="0"/>
            </a:br>
            <a:r>
              <a:rPr sz="1200" dirty="0"/>
              <a:t>MacCann et al. (2020) found EI significantly predicts academic performance. However, EI effectiveness depends on conscious application and environmental context.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57200" y="4023360"/>
            <a:ext cx="3291840" cy="210312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237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12376E"/>
                </a:solidFill>
              </a:defRPr>
            </a:pPr>
            <a:r>
              <a:rPr dirty="0"/>
              <a:t>Personal Reflection</a:t>
            </a:r>
          </a:p>
          <a:p>
            <a:pPr>
              <a:defRPr sz="1300">
                <a:solidFill>
                  <a:srgbClr val="000000"/>
                </a:solidFill>
              </a:defRPr>
            </a:pPr>
            <a:r>
              <a:rPr dirty="0"/>
              <a:t>Academic stress, workload and assessment pressure can negatively affect emotional regulation. Personally, emotional awareness enabled identification of stress responses.</a:t>
            </a:r>
            <a:br>
              <a:rPr dirty="0"/>
            </a:br>
            <a:br>
              <a:rPr dirty="0"/>
            </a:br>
            <a:r>
              <a:rPr dirty="0"/>
              <a:t>Applying time management, cognitive reframing and mindfulness improved emotional control and academic focus.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749039" y="4023360"/>
            <a:ext cx="3291840" cy="210312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237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12376E"/>
                </a:solidFill>
              </a:defRPr>
            </a:pPr>
            <a:r>
              <a:rPr dirty="0"/>
              <a:t>Critical Insight</a:t>
            </a:r>
          </a:p>
          <a:p>
            <a:pPr>
              <a:defRPr sz="1300">
                <a:solidFill>
                  <a:srgbClr val="000000"/>
                </a:solidFill>
              </a:defRPr>
            </a:pPr>
            <a:r>
              <a:rPr dirty="0"/>
              <a:t>EI provides both protective and developmental benefits. Poor emotional regulation may reduce performance, while effective regulation strengthens resilience and motivation.</a:t>
            </a:r>
            <a:br>
              <a:rPr dirty="0"/>
            </a:br>
            <a:br>
              <a:rPr dirty="0"/>
            </a:br>
            <a:r>
              <a:rPr dirty="0"/>
              <a:t>However, EI development requires sustained reflective practice and is influenced by individual differences.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040880" y="4023360"/>
            <a:ext cx="3291840" cy="210312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237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12376E"/>
                </a:solidFill>
              </a:defRPr>
            </a:pPr>
            <a:r>
              <a:rPr dirty="0"/>
              <a:t>Professional Relevance</a:t>
            </a:r>
          </a:p>
          <a:p>
            <a:pPr>
              <a:defRPr sz="1300">
                <a:solidFill>
                  <a:srgbClr val="000000"/>
                </a:solidFill>
              </a:defRPr>
            </a:pPr>
            <a:r>
              <a:rPr dirty="0"/>
              <a:t>EI enhances employability by improving leadership, teamwork and communication skills. Graduates with stronger EI demonstrate improved adaptability and professional effectiveness.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1" y="6309360"/>
            <a:ext cx="987552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/>
            </a:pPr>
            <a:r>
              <a:rPr sz="1000" dirty="0"/>
              <a:t>References</a:t>
            </a:r>
          </a:p>
          <a:p>
            <a:r>
              <a:rPr sz="1000" dirty="0"/>
              <a:t>Goleman, D. (1995) Emotional Intelligence: Why it can matter more than IQ. New York: Bantam Books.</a:t>
            </a:r>
          </a:p>
          <a:p>
            <a:r>
              <a:rPr sz="1000" dirty="0"/>
              <a:t>MacCann, C., Jiang, Y., Brown, L.E.R., Double, K.S., </a:t>
            </a:r>
            <a:r>
              <a:rPr sz="1000" dirty="0" err="1"/>
              <a:t>Bucich</a:t>
            </a:r>
            <a:r>
              <a:rPr sz="1000" dirty="0"/>
              <a:t>, M. and </a:t>
            </a:r>
            <a:r>
              <a:rPr sz="1000" dirty="0" err="1"/>
              <a:t>Minbashian</a:t>
            </a:r>
            <a:r>
              <a:rPr sz="1000" dirty="0"/>
              <a:t>, A. (2020) 'Emotional intelligence predicts academic performance: A meta-analysis', Psychological Bulletin, 146(2), pp.150–186.</a:t>
            </a:r>
          </a:p>
          <a:p>
            <a:r>
              <a:rPr sz="1000" dirty="0"/>
              <a:t>Mayer, J.D., Salovey, P. and Caruso, D.R. (2016) 'The ability model of emotional intelligence', Emotion Review, 8(4), pp.290–300.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429</Words>
  <Application>Microsoft Macintosh PowerPoint</Application>
  <PresentationFormat>Custom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Petrica Marin (2333794)</cp:lastModifiedBy>
  <cp:revision>2</cp:revision>
  <dcterms:created xsi:type="dcterms:W3CDTF">2013-01-27T09:14:16Z</dcterms:created>
  <dcterms:modified xsi:type="dcterms:W3CDTF">2026-02-14T20:03:48Z</dcterms:modified>
  <cp:category/>
</cp:coreProperties>
</file>