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81" d="100"/>
          <a:sy n="81" d="100"/>
        </p:scale>
        <p:origin x="51" y="13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EEB3D3-E4E4-4474-9BF4-84165352E902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7D11F6-5FED-4640-B905-B0D4C592EA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5352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[1]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Tosey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P. &amp;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Mathison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J., (2006) "Introducing Neuro-Linguistic Programming." Centre for Management Learning &amp; Development, School of Management, University of Surrey.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FC8F3-5C1E-484D-80C3-F988778D9BF7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077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5EE45-F5C2-49B1-94F3-2388C43E82ED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B2375-5DB6-494B-9F8A-D26841BEBB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4581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5EE45-F5C2-49B1-94F3-2388C43E82ED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B2375-5DB6-494B-9F8A-D26841BEBB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8213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5EE45-F5C2-49B1-94F3-2388C43E82ED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B2375-5DB6-494B-9F8A-D26841BEBB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3085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5EE45-F5C2-49B1-94F3-2388C43E82ED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B2375-5DB6-494B-9F8A-D26841BEBB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8863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5EE45-F5C2-49B1-94F3-2388C43E82ED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B2375-5DB6-494B-9F8A-D26841BEBB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52940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5EE45-F5C2-49B1-94F3-2388C43E82ED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B2375-5DB6-494B-9F8A-D26841BEBB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6521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5EE45-F5C2-49B1-94F3-2388C43E82ED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B2375-5DB6-494B-9F8A-D26841BEBB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0628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5EE45-F5C2-49B1-94F3-2388C43E82ED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B2375-5DB6-494B-9F8A-D26841BEBB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47022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5EE45-F5C2-49B1-94F3-2388C43E82ED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B2375-5DB6-494B-9F8A-D26841BEBB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38151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5EE45-F5C2-49B1-94F3-2388C43E82ED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B2375-5DB6-494B-9F8A-D26841BEBB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67024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5EE45-F5C2-49B1-94F3-2388C43E82ED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B2375-5DB6-494B-9F8A-D26841BEBB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146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25EE45-F5C2-49B1-94F3-2388C43E82ED}" type="datetimeFigureOut">
              <a:rPr lang="en-GB" smtClean="0"/>
              <a:t>11/02/2020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EB2375-5DB6-494B-9F8A-D26841BEBB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79722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sychologytoday.com/gb/blog/stronger-the-broken-places/201712/reframin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u="sng" dirty="0" smtClean="0"/>
              <a:t>21</a:t>
            </a:r>
            <a:r>
              <a:rPr lang="en-GB" u="sng" baseline="30000" dirty="0" smtClean="0"/>
              <a:t>st</a:t>
            </a:r>
            <a:r>
              <a:rPr lang="en-GB" u="sng" dirty="0" smtClean="0"/>
              <a:t> Century </a:t>
            </a:r>
            <a:r>
              <a:rPr lang="en-GB" u="sng" dirty="0" err="1" smtClean="0"/>
              <a:t>Mindset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3772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Overview: 21</a:t>
            </a:r>
            <a:r>
              <a:rPr lang="en-GB" u="sng" baseline="30000" dirty="0" smtClean="0"/>
              <a:t>st</a:t>
            </a:r>
            <a:r>
              <a:rPr lang="en-GB" u="sng" dirty="0" smtClean="0"/>
              <a:t> Century </a:t>
            </a:r>
            <a:r>
              <a:rPr lang="en-GB" u="sng" dirty="0" err="1" smtClean="0"/>
              <a:t>Mindset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smtClean="0"/>
              <a:t>Enhancement examples include:</a:t>
            </a:r>
          </a:p>
          <a:p>
            <a:r>
              <a:rPr lang="en-GB" b="1" dirty="0" smtClean="0"/>
              <a:t>Emotional intelligence (EQ) – </a:t>
            </a:r>
            <a:r>
              <a:rPr lang="en-GB" dirty="0" smtClean="0"/>
              <a:t>Self Awareness, Self-regulation, Internal Motivation, Empathy.</a:t>
            </a:r>
          </a:p>
          <a:p>
            <a:r>
              <a:rPr lang="en-GB" b="1" dirty="0" smtClean="0"/>
              <a:t>Social intelligence (SQ) - </a:t>
            </a:r>
            <a:r>
              <a:rPr lang="en-GB" dirty="0"/>
              <a:t>T</a:t>
            </a:r>
            <a:r>
              <a:rPr lang="en-GB" dirty="0" smtClean="0"/>
              <a:t>o know </a:t>
            </a:r>
            <a:r>
              <a:rPr lang="en-GB" dirty="0"/>
              <a:t>oneself and to know others. </a:t>
            </a:r>
            <a:r>
              <a:rPr lang="en-GB" dirty="0" smtClean="0"/>
              <a:t>Understanding different personality types to </a:t>
            </a:r>
            <a:r>
              <a:rPr lang="en-GB" dirty="0"/>
              <a:t>know how to best get </a:t>
            </a:r>
            <a:r>
              <a:rPr lang="en-GB" dirty="0" smtClean="0"/>
              <a:t>along.</a:t>
            </a:r>
            <a:endParaRPr lang="en-GB" b="1" dirty="0" smtClean="0"/>
          </a:p>
          <a:p>
            <a:r>
              <a:rPr lang="en-GB" b="1" dirty="0" smtClean="0"/>
              <a:t>Mindfulness</a:t>
            </a:r>
            <a:r>
              <a:rPr lang="en-GB" dirty="0" smtClean="0"/>
              <a:t> - Acceptance compassion &amp; understanding</a:t>
            </a:r>
            <a:r>
              <a:rPr lang="en-GB" dirty="0"/>
              <a:t>.</a:t>
            </a:r>
            <a:endParaRPr lang="en-GB" dirty="0" smtClean="0"/>
          </a:p>
          <a:p>
            <a:r>
              <a:rPr lang="en-GB" b="1" dirty="0" smtClean="0"/>
              <a:t>Growth </a:t>
            </a:r>
            <a:r>
              <a:rPr lang="en-GB" b="1" dirty="0" err="1"/>
              <a:t>Mindset</a:t>
            </a:r>
            <a:r>
              <a:rPr lang="en-GB" b="1" dirty="0"/>
              <a:t> </a:t>
            </a:r>
            <a:r>
              <a:rPr lang="en-GB" dirty="0" smtClean="0"/>
              <a:t>- You </a:t>
            </a:r>
            <a:r>
              <a:rPr lang="en-GB" dirty="0"/>
              <a:t>can learn </a:t>
            </a:r>
            <a:r>
              <a:rPr lang="en-GB" dirty="0" smtClean="0"/>
              <a:t>and achieve anything.</a:t>
            </a:r>
          </a:p>
          <a:p>
            <a:pPr lvl="1"/>
            <a:r>
              <a:rPr lang="en-GB" b="1" dirty="0" smtClean="0"/>
              <a:t>Key to Success = Grit</a:t>
            </a:r>
            <a:r>
              <a:rPr lang="en-GB" dirty="0" smtClean="0"/>
              <a:t> = not </a:t>
            </a:r>
            <a:r>
              <a:rPr lang="en-GB" dirty="0"/>
              <a:t>giving up</a:t>
            </a:r>
            <a:r>
              <a:rPr lang="en-GB" dirty="0" smtClean="0"/>
              <a:t>.</a:t>
            </a:r>
            <a:endParaRPr lang="en-GB" b="1" dirty="0" smtClean="0"/>
          </a:p>
          <a:p>
            <a:r>
              <a:rPr lang="en-GB" b="1" dirty="0" smtClean="0"/>
              <a:t>Self-Coaching</a:t>
            </a:r>
            <a:r>
              <a:rPr lang="en-GB" dirty="0" smtClean="0"/>
              <a:t> – Intrinsic motivation, Personal Planning &amp; Will Power.</a:t>
            </a:r>
          </a:p>
          <a:p>
            <a:r>
              <a:rPr lang="en-GB" b="1" dirty="0" smtClean="0"/>
              <a:t>Self-Assurance</a:t>
            </a:r>
            <a:r>
              <a:rPr lang="en-GB" dirty="0" smtClean="0"/>
              <a:t> – Self-assurance, self-love and self-care.</a:t>
            </a:r>
            <a:endParaRPr lang="en-GB" dirty="0"/>
          </a:p>
          <a:p>
            <a:r>
              <a:rPr lang="en-GB" b="1" dirty="0" smtClean="0"/>
              <a:t>Cognitive </a:t>
            </a:r>
            <a:r>
              <a:rPr lang="en-GB" b="1" dirty="0"/>
              <a:t>reframing </a:t>
            </a:r>
            <a:r>
              <a:rPr lang="en-GB" dirty="0"/>
              <a:t> </a:t>
            </a:r>
            <a:r>
              <a:rPr lang="en-GB" dirty="0" smtClean="0"/>
              <a:t>- Self-regulation</a:t>
            </a:r>
            <a:r>
              <a:rPr lang="en-GB" dirty="0" smtClean="0"/>
              <a:t>, Challenging &amp; changing thoughts for a more </a:t>
            </a:r>
            <a:r>
              <a:rPr lang="en-GB" dirty="0"/>
              <a:t>Positive Mental Attitude (PMA</a:t>
            </a:r>
            <a:r>
              <a:rPr lang="en-GB" dirty="0" smtClean="0"/>
              <a:t>).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00707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507288" cy="1143000"/>
          </a:xfrm>
        </p:spPr>
        <p:txBody>
          <a:bodyPr>
            <a:normAutofit/>
          </a:bodyPr>
          <a:lstStyle/>
          <a:p>
            <a:r>
              <a:rPr lang="en-GB" sz="3100" dirty="0"/>
              <a:t>Bg: </a:t>
            </a:r>
            <a:r>
              <a:rPr lang="en-GB" u="sng" dirty="0" smtClean="0"/>
              <a:t>Cognitive &amp; Emotional regulation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smtClean="0"/>
              <a:t>Additional methods:</a:t>
            </a:r>
          </a:p>
          <a:p>
            <a:r>
              <a:rPr lang="en-GB" b="1" dirty="0" smtClean="0"/>
              <a:t>Reframing</a:t>
            </a:r>
            <a:r>
              <a:rPr lang="en-GB" dirty="0"/>
              <a:t> is a way of viewing and experiencing events, ideas, concepts and emotions to find more positive alternatives. </a:t>
            </a:r>
            <a:r>
              <a:rPr lang="en-GB" sz="1300" dirty="0">
                <a:hlinkClick r:id="rId3"/>
              </a:rPr>
              <a:t>https://www.psychologytoday.com/gb/blog/stronger-the-broken-places/201712/reframing</a:t>
            </a:r>
            <a:r>
              <a:rPr lang="en-GB" sz="1300" dirty="0"/>
              <a:t> </a:t>
            </a:r>
            <a:endParaRPr lang="en-GB" sz="1300" b="1" dirty="0"/>
          </a:p>
          <a:p>
            <a:r>
              <a:rPr lang="en-GB" b="1" dirty="0" smtClean="0"/>
              <a:t>CBT</a:t>
            </a:r>
            <a:r>
              <a:rPr lang="en-GB" dirty="0" smtClean="0"/>
              <a:t> </a:t>
            </a:r>
            <a:r>
              <a:rPr lang="en-GB" dirty="0"/>
              <a:t>focuses on challenging and changing unhelpful cognitive </a:t>
            </a:r>
            <a:r>
              <a:rPr lang="en-GB" dirty="0" smtClean="0"/>
              <a:t>behaviours, </a:t>
            </a:r>
            <a:r>
              <a:rPr lang="en-GB" dirty="0"/>
              <a:t>improving emotional regulation, and the development of personal coping strategies that target solving current problems</a:t>
            </a:r>
            <a:r>
              <a:rPr lang="en-GB" dirty="0" smtClean="0"/>
              <a:t>.</a:t>
            </a:r>
          </a:p>
          <a:p>
            <a:r>
              <a:rPr lang="en-GB" b="1" dirty="0" smtClean="0"/>
              <a:t>NLP </a:t>
            </a:r>
            <a:r>
              <a:rPr lang="en-GB" dirty="0" smtClean="0"/>
              <a:t>behavioural </a:t>
            </a:r>
            <a:r>
              <a:rPr lang="en-GB" dirty="0"/>
              <a:t>patterns learned through experience (</a:t>
            </a:r>
            <a:r>
              <a:rPr lang="en-GB" i="1" dirty="0"/>
              <a:t>programming</a:t>
            </a:r>
            <a:r>
              <a:rPr lang="en-GB" dirty="0"/>
              <a:t>) can be changed to achieve specific goals in life</a:t>
            </a:r>
            <a:r>
              <a:rPr lang="en-GB" dirty="0" smtClean="0"/>
              <a:t>. [1]</a:t>
            </a:r>
            <a:endParaRPr lang="en-GB" b="1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12632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198</TotalTime>
  <Words>238</Words>
  <Application>Microsoft Office PowerPoint</Application>
  <PresentationFormat>Widescreen</PresentationFormat>
  <Paragraphs>18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21st Century Mindset</vt:lpstr>
      <vt:lpstr>Overview: 21st Century Mindset</vt:lpstr>
      <vt:lpstr>Bg: Cognitive &amp; Emotional regulation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21st Century Mindset</dc:title>
  <dc:creator>james williams</dc:creator>
  <cp:lastModifiedBy>James Williams</cp:lastModifiedBy>
  <cp:revision>5</cp:revision>
  <dcterms:created xsi:type="dcterms:W3CDTF">2018-11-15T13:49:54Z</dcterms:created>
  <dcterms:modified xsi:type="dcterms:W3CDTF">2020-02-11T11:52:28Z</dcterms:modified>
</cp:coreProperties>
</file>