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5" d="100"/>
          <a:sy n="85" d="100"/>
        </p:scale>
        <p:origin x="-374"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A6D7A4-E105-4D8F-AE5A-3DDF8A397312}" type="datetimeFigureOut">
              <a:rPr lang="en-GB" smtClean="0"/>
              <a:t>01/10/2019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BE42EE-80AA-44D9-AA45-6CD54F0CAF6F}" type="slidenum">
              <a:rPr lang="en-GB" smtClean="0"/>
              <a:t>‹#›</a:t>
            </a:fld>
            <a:endParaRPr lang="en-GB"/>
          </a:p>
        </p:txBody>
      </p:sp>
    </p:spTree>
    <p:extLst>
      <p:ext uri="{BB962C8B-B14F-4D97-AF65-F5344CB8AC3E}">
        <p14:creationId xmlns:p14="http://schemas.microsoft.com/office/powerpoint/2010/main" val="2890627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BE42EE-80AA-44D9-AA45-6CD54F0CAF6F}" type="slidenum">
              <a:rPr lang="en-GB" smtClean="0"/>
              <a:t>1</a:t>
            </a:fld>
            <a:endParaRPr lang="en-GB"/>
          </a:p>
        </p:txBody>
      </p:sp>
    </p:spTree>
    <p:extLst>
      <p:ext uri="{BB962C8B-B14F-4D97-AF65-F5344CB8AC3E}">
        <p14:creationId xmlns:p14="http://schemas.microsoft.com/office/powerpoint/2010/main" val="3762599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10/1/2019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10/1/2019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10/1/2019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946592" y="228997"/>
            <a:ext cx="3504151" cy="4318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3903234" y="209209"/>
            <a:ext cx="3488787" cy="4293483"/>
          </a:xfrm>
          <a:prstGeom prst="rect">
            <a:avLst/>
          </a:prstGeom>
          <a:noFill/>
        </p:spPr>
        <p:txBody>
          <a:bodyPr wrap="square" rtlCol="0">
            <a:spAutoFit/>
          </a:bodyPr>
          <a:lstStyle/>
          <a:p>
            <a:r>
              <a:rPr lang="en-GB" sz="1300" b="1" u="sng" dirty="0" err="1"/>
              <a:t>Amdana</a:t>
            </a:r>
            <a:r>
              <a:rPr lang="en-GB" sz="1300" b="1" u="sng" dirty="0"/>
              <a:t> </a:t>
            </a:r>
            <a:r>
              <a:rPr lang="en-GB" sz="1300" b="1" u="sng" dirty="0" err="1"/>
              <a:t>i</a:t>
            </a:r>
            <a:endParaRPr lang="en-GB" sz="1300" b="1" u="sng" dirty="0"/>
          </a:p>
          <a:p>
            <a:r>
              <a:rPr lang="en-GB" sz="1300" b="1" u="sng" dirty="0"/>
              <a:t>About Me</a:t>
            </a:r>
          </a:p>
          <a:p>
            <a:pPr algn="just"/>
            <a:endParaRPr lang="en-GB" sz="1300" b="1" u="sng" dirty="0"/>
          </a:p>
          <a:p>
            <a:pPr algn="just"/>
            <a:r>
              <a:rPr lang="en-GB" sz="1300" dirty="0"/>
              <a:t>Hello! I am a 22 year old Classics and History graduate from Worcestershire.</a:t>
            </a:r>
          </a:p>
          <a:p>
            <a:pPr algn="just"/>
            <a:r>
              <a:rPr lang="en-GB" sz="1300" dirty="0"/>
              <a:t> </a:t>
            </a:r>
          </a:p>
          <a:p>
            <a:pPr algn="just"/>
            <a:r>
              <a:rPr lang="en-GB" sz="1300" dirty="0"/>
              <a:t>In </a:t>
            </a:r>
            <a:r>
              <a:rPr lang="en-GB" sz="1300" u="sng" dirty="0"/>
              <a:t>real</a:t>
            </a:r>
            <a:r>
              <a:rPr lang="en-GB" sz="1300" dirty="0"/>
              <a:t> life I am a football referee in the Swansea Senior League with aspirations to one day work for FIFA (alongside teaching of course). I also have a part-time job at the Liberty Stadium as a stretcher bearer; it’s a part-time job that all of my friends are incredibly jealous of. I’m also enjoying learning Welsh.</a:t>
            </a:r>
          </a:p>
          <a:p>
            <a:pPr algn="just"/>
            <a:endParaRPr lang="en-GB" sz="1300" dirty="0"/>
          </a:p>
          <a:p>
            <a:pPr algn="just"/>
            <a:r>
              <a:rPr lang="en-GB" sz="1300" dirty="0"/>
              <a:t>At home I have three dogs, a big black Labrador called Spencer, a sprocker spaniel called Bodie and a little cockerpoo puppy called Freddie (Cute pictures on request). I also have a hamster called Achilles!</a:t>
            </a: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3"/>
          <a:stretch>
            <a:fillRect/>
          </a:stretch>
        </p:blipFill>
        <p:spPr>
          <a:xfrm>
            <a:off x="3930401" y="4623216"/>
            <a:ext cx="5576143" cy="2157789"/>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909150" y="4590886"/>
            <a:ext cx="5354277" cy="2385268"/>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r>
              <a:rPr lang="en-GB" sz="1100" dirty="0"/>
              <a:t>I’m patient, calm and have a great attitude towards young people </a:t>
            </a:r>
          </a:p>
          <a:p>
            <a:pPr marL="228600" indent="-228600">
              <a:buAutoNum type="arabicParenR"/>
            </a:pPr>
            <a:r>
              <a:rPr lang="en-GB" sz="1100" dirty="0"/>
              <a:t>I love the school atmosphere and both the instant and delayed gratification that teaching can give </a:t>
            </a:r>
          </a:p>
          <a:p>
            <a:pPr marL="228600" indent="-228600">
              <a:buAutoNum type="arabicParenR"/>
            </a:pPr>
            <a:r>
              <a:rPr lang="en-GB" sz="1100" dirty="0"/>
              <a:t>It’s a great feeling seeing something finally click in a  learner’s mind. My favourite memory of this is when </a:t>
            </a:r>
            <a:r>
              <a:rPr lang="en-GB" sz="1100" dirty="0" err="1"/>
              <a:t>i</a:t>
            </a:r>
            <a:r>
              <a:rPr lang="en-GB" sz="1100" dirty="0"/>
              <a:t> helped a year 7 to understand how to work out what century a date fell into. It was something so simple, yet he did not previously understand at all, and had been kept behind into his lunch break to finish his classwork on it. After he understood he left the classroom saying ‘cheers sir, you’re going to be the best teacher ever!’ </a:t>
            </a:r>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4"/>
          <a:stretch>
            <a:fillRect/>
          </a:stretch>
        </p:blipFill>
        <p:spPr>
          <a:xfrm>
            <a:off x="7651266" y="1725105"/>
            <a:ext cx="4400406" cy="2797860"/>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7692738" y="1757627"/>
            <a:ext cx="4317459" cy="3046988"/>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b="1" dirty="0"/>
          </a:p>
          <a:p>
            <a:pPr algn="just"/>
            <a:r>
              <a:rPr lang="en-GB" sz="1200" b="1" dirty="0"/>
              <a:t>I would like to become a reasonably laid-back teacher that all students of all capabilities can get along with and learn a lot from. I would hope that pupils would be excited for my lessons! </a:t>
            </a:r>
          </a:p>
          <a:p>
            <a:pPr algn="just"/>
            <a:endParaRPr lang="en-GB" sz="1200" b="1" dirty="0"/>
          </a:p>
          <a:p>
            <a:pPr algn="just"/>
            <a:r>
              <a:rPr lang="en-GB" sz="1200" b="1" dirty="0"/>
              <a:t>At school I liked the teachers that were able to have banter with me and my friends but were still able to maintain a relationship in which we would always take the teacher seriously. Hopefully the lads especially would see me as a role model and I would be able to get on just as well with the girls in the classroom. </a:t>
            </a:r>
          </a:p>
          <a:p>
            <a:pPr algn="just"/>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4"/>
          <a:stretch>
            <a:fillRect/>
          </a:stretch>
        </p:blipFill>
        <p:spPr>
          <a:xfrm>
            <a:off x="9600253" y="4618083"/>
            <a:ext cx="2451418" cy="2161761"/>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00253" y="4611096"/>
            <a:ext cx="2229207" cy="2308324"/>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dirty="0"/>
          </a:p>
          <a:p>
            <a:r>
              <a:rPr lang="en-GB" sz="1200" b="1" dirty="0"/>
              <a:t>History </a:t>
            </a:r>
          </a:p>
          <a:p>
            <a:r>
              <a:rPr lang="en-GB" sz="1200" b="1" dirty="0"/>
              <a:t>Classical Civlisation/Studies</a:t>
            </a:r>
          </a:p>
          <a:p>
            <a:r>
              <a:rPr lang="en-GB" sz="1200" b="1" dirty="0"/>
              <a:t>Ancient History</a:t>
            </a:r>
          </a:p>
          <a:p>
            <a:r>
              <a:rPr lang="en-GB" sz="1200" b="1" dirty="0"/>
              <a:t>English Lit or Language</a:t>
            </a:r>
          </a:p>
          <a:p>
            <a:r>
              <a:rPr lang="en-GB" sz="1200" b="1" dirty="0"/>
              <a:t>Government Policy Politics (to an extent)</a:t>
            </a:r>
          </a:p>
          <a:p>
            <a:endParaRPr lang="en-GB" sz="1200" b="1"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181802" y="4644615"/>
            <a:ext cx="3617373" cy="2161762"/>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87183" y="4644615"/>
            <a:ext cx="3617908" cy="2585323"/>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pPr algn="just"/>
            <a:endParaRPr lang="en-GB" sz="1200" dirty="0"/>
          </a:p>
          <a:p>
            <a:pPr algn="just"/>
            <a:r>
              <a:rPr lang="en-GB" sz="1200" b="1" dirty="0"/>
              <a:t>First Class Degree </a:t>
            </a:r>
            <a:r>
              <a:rPr lang="en-GB" sz="1200" dirty="0"/>
              <a:t>in Classical Civilisation and History BA (Hons) including a First Class dissertation on the English National Football Team, 1930-1939</a:t>
            </a:r>
          </a:p>
          <a:p>
            <a:pPr algn="just"/>
            <a:r>
              <a:rPr lang="en-GB" sz="1200" b="1" dirty="0"/>
              <a:t>BBC at A-level</a:t>
            </a:r>
            <a:r>
              <a:rPr lang="en-GB" sz="1200" dirty="0"/>
              <a:t>, History, English </a:t>
            </a:r>
            <a:r>
              <a:rPr lang="en-GB" sz="1200" dirty="0" err="1"/>
              <a:t>Lit&amp;Lang</a:t>
            </a:r>
            <a:r>
              <a:rPr lang="en-GB" sz="1200" dirty="0"/>
              <a:t> and Classical Civilisation respectively (C in AS Sociology)</a:t>
            </a:r>
          </a:p>
          <a:p>
            <a:pPr algn="just"/>
            <a:r>
              <a:rPr lang="en-GB" sz="1200" b="1" dirty="0"/>
              <a:t>10 A*-Cs at GCSE level </a:t>
            </a:r>
            <a:r>
              <a:rPr lang="en-GB" sz="1200" dirty="0" err="1"/>
              <a:t>inc.</a:t>
            </a:r>
            <a:r>
              <a:rPr lang="en-GB" sz="1200" dirty="0"/>
              <a:t> English A + Maths B</a:t>
            </a:r>
          </a:p>
          <a:p>
            <a:endParaRPr lang="en-GB" sz="1200" dirty="0"/>
          </a:p>
          <a:p>
            <a:endParaRPr lang="en-GB" dirty="0"/>
          </a:p>
        </p:txBody>
      </p:sp>
      <p:pic>
        <p:nvPicPr>
          <p:cNvPr id="3" name="Picture 2" descr="A person posing for the camera&#10;&#10;Description automatically generated">
            <a:extLst>
              <a:ext uri="{FF2B5EF4-FFF2-40B4-BE49-F238E27FC236}">
                <a16:creationId xmlns:a16="http://schemas.microsoft.com/office/drawing/2014/main" id="{B735C9E1-04DB-4A05-804D-D32492D44D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4062" y="276699"/>
            <a:ext cx="3622363" cy="3849496"/>
          </a:xfrm>
          <a:prstGeom prst="rect">
            <a:avLst/>
          </a:prstGeom>
        </p:spPr>
      </p:pic>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181802" y="3397974"/>
            <a:ext cx="3634623" cy="1182096"/>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75886" y="3395617"/>
            <a:ext cx="3159053" cy="1661993"/>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r>
              <a:rPr lang="en-GB" sz="1200" b="1" dirty="0"/>
              <a:t>-Cover supervisor with </a:t>
            </a:r>
            <a:r>
              <a:rPr lang="en-GB" sz="1200" b="1" i="1" dirty="0"/>
              <a:t>The Classroom Partnership</a:t>
            </a:r>
          </a:p>
          <a:p>
            <a:r>
              <a:rPr lang="en-GB" sz="1200" b="1" i="1" dirty="0"/>
              <a:t>-</a:t>
            </a:r>
            <a:r>
              <a:rPr lang="en-GB" sz="1200" b="1" dirty="0"/>
              <a:t>Sports coaching</a:t>
            </a:r>
          </a:p>
          <a:p>
            <a:r>
              <a:rPr lang="en-GB" sz="1200" b="1" dirty="0"/>
              <a:t>-Tutoring 1:1</a:t>
            </a:r>
            <a:endParaRPr lang="en-GB" sz="1200" dirty="0"/>
          </a:p>
          <a:p>
            <a:endParaRPr lang="en-GB" sz="1200" dirty="0"/>
          </a:p>
          <a:p>
            <a:endParaRPr lang="en-GB" dirty="0"/>
          </a:p>
        </p:txBody>
      </p:sp>
      <p:pic>
        <p:nvPicPr>
          <p:cNvPr id="16" name="Picture 15">
            <a:extLst>
              <a:ext uri="{FF2B5EF4-FFF2-40B4-BE49-F238E27FC236}">
                <a16:creationId xmlns:a16="http://schemas.microsoft.com/office/drawing/2014/main" id="{4C66E7B9-AC94-4828-8D64-775EAF1176CF}"/>
              </a:ext>
            </a:extLst>
          </p:cNvPr>
          <p:cNvPicPr>
            <a:picLocks noChangeAspect="1"/>
          </p:cNvPicPr>
          <p:nvPr/>
        </p:nvPicPr>
        <p:blipFill>
          <a:blip r:embed="rId4"/>
          <a:stretch>
            <a:fillRect/>
          </a:stretch>
        </p:blipFill>
        <p:spPr>
          <a:xfrm>
            <a:off x="7659270" y="746503"/>
            <a:ext cx="4392401" cy="822591"/>
          </a:xfrm>
          <a:prstGeom prst="rect">
            <a:avLst/>
          </a:prstGeom>
        </p:spPr>
      </p:pic>
      <p:sp>
        <p:nvSpPr>
          <p:cNvPr id="17" name="TextBox 16">
            <a:extLst>
              <a:ext uri="{FF2B5EF4-FFF2-40B4-BE49-F238E27FC236}">
                <a16:creationId xmlns:a16="http://schemas.microsoft.com/office/drawing/2014/main" id="{2374D60B-4A73-4CAB-B403-862D4B890DEC}"/>
              </a:ext>
            </a:extLst>
          </p:cNvPr>
          <p:cNvSpPr txBox="1"/>
          <p:nvPr/>
        </p:nvSpPr>
        <p:spPr>
          <a:xfrm>
            <a:off x="8320715" y="834632"/>
            <a:ext cx="3677223" cy="646331"/>
          </a:xfrm>
          <a:prstGeom prst="rect">
            <a:avLst/>
          </a:prstGeom>
          <a:noFill/>
        </p:spPr>
        <p:txBody>
          <a:bodyPr wrap="square" rtlCol="0">
            <a:spAutoFit/>
          </a:bodyPr>
          <a:lstStyle/>
          <a:p>
            <a:r>
              <a:rPr lang="en-GB" sz="3600" dirty="0"/>
              <a:t>Samuel LLOYD</a:t>
            </a:r>
          </a:p>
        </p:txBody>
      </p:sp>
      <p:sp>
        <p:nvSpPr>
          <p:cNvPr id="4" name="Rectangle 3">
            <a:extLst>
              <a:ext uri="{FF2B5EF4-FFF2-40B4-BE49-F238E27FC236}">
                <a16:creationId xmlns:a16="http://schemas.microsoft.com/office/drawing/2014/main" id="{9EC06F53-FB20-4294-9430-DC93DA205E1D}"/>
              </a:ext>
            </a:extLst>
          </p:cNvPr>
          <p:cNvSpPr/>
          <p:nvPr/>
        </p:nvSpPr>
        <p:spPr>
          <a:xfrm>
            <a:off x="7900767" y="981958"/>
            <a:ext cx="387814" cy="36646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BEE5F01E-9A5D-44E1-82AC-98EB32491EB1}"/>
              </a:ext>
            </a:extLst>
          </p:cNvPr>
          <p:cNvCxnSpPr>
            <a:cxnSpLocks/>
            <a:stCxn id="4" idx="1"/>
            <a:endCxn id="4" idx="3"/>
          </p:cNvCxnSpPr>
          <p:nvPr/>
        </p:nvCxnSpPr>
        <p:spPr>
          <a:xfrm>
            <a:off x="7900767" y="1165191"/>
            <a:ext cx="387814" cy="0"/>
          </a:xfrm>
          <a:prstGeom prst="line">
            <a:avLst/>
          </a:prstGeom>
          <a:ln w="66675">
            <a:solidFill>
              <a:srgbClr val="FF0000">
                <a:alpha val="60000"/>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92E3933-FC7E-4F88-B71D-AC22F242AB24}"/>
              </a:ext>
            </a:extLst>
          </p:cNvPr>
          <p:cNvCxnSpPr>
            <a:cxnSpLocks/>
            <a:endCxn id="4" idx="2"/>
          </p:cNvCxnSpPr>
          <p:nvPr/>
        </p:nvCxnSpPr>
        <p:spPr>
          <a:xfrm flipH="1">
            <a:off x="8094674" y="996707"/>
            <a:ext cx="832" cy="351717"/>
          </a:xfrm>
          <a:prstGeom prst="line">
            <a:avLst/>
          </a:prstGeom>
          <a:ln w="66675">
            <a:solidFill>
              <a:srgbClr val="FF0000">
                <a:alpha val="6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77</TotalTime>
  <Words>483</Words>
  <Application>Microsoft Office PowerPoint</Application>
  <PresentationFormat>Widescreen</PresentationFormat>
  <Paragraphs>41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Sam Lloyd</cp:lastModifiedBy>
  <cp:revision>9</cp:revision>
  <dcterms:created xsi:type="dcterms:W3CDTF">2019-09-05T20:58:34Z</dcterms:created>
  <dcterms:modified xsi:type="dcterms:W3CDTF">2019-10-01T20:38:35Z</dcterms:modified>
</cp:coreProperties>
</file>