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  <a:srgbClr val="996633"/>
    <a:srgbClr val="6666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2" d="100"/>
          <a:sy n="42" d="100"/>
        </p:scale>
        <p:origin x="94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BBB3E-83C9-4C80-99F9-D60B6422D3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634B05-6FA8-4A88-8053-77BC2F9761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46A42-EF45-431C-A5B0-EA231960A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7F94-4172-4D06-8BFD-5CA0E6417A3C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26CC6E-4CF7-4792-B51E-F790A5C62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450E22-A4EC-4D8C-878E-5DAF1BD84D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1B4D5-42B5-4ECA-8A32-82828FABD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239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067E6-D235-45A0-AF82-9B9C1C097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A1531-5EAC-45C0-A0A8-EF20AC7B29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F79FE1-CDEA-4665-BB56-9C52B98B0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7F94-4172-4D06-8BFD-5CA0E6417A3C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A798E-AFFF-427A-B6BD-5D62D6330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D188D1-FDB5-4FD9-A035-41EE56BAE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1B4D5-42B5-4ECA-8A32-82828FABD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444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27D95-F0CD-44A5-B4E9-345B0C384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C38C75-A7FE-44E5-B329-AB7ACA41E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9F2A99-D08C-4D08-BC3C-C33165795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7F94-4172-4D06-8BFD-5CA0E6417A3C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9FA802-8AE9-4CBA-92EE-1D77DC2C6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67A40D-9AE3-459E-A1DA-49DC99310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1B4D5-42B5-4ECA-8A32-82828FABD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574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E1FAC-6F06-426C-B35E-309852F11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364DA-F352-47A1-BC70-3035DCB754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F9EFE7-FFF5-4AEE-8537-74CA42CB4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8159B3-1BCA-4C53-B1F7-C7523FACDE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7F94-4172-4D06-8BFD-5CA0E6417A3C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7D3588-AA53-412A-AAAB-1EAC3907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B2CA5D-DC04-4098-BD51-244BCCBD5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1B4D5-42B5-4ECA-8A32-82828FABD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182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65BD3-4891-4BF0-AEAB-AC2A04CB6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2A389A-7AAE-468C-A9C2-6F6719236D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95EF91-66C4-4321-B1AD-89AFEE3769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69E1FD-1EBE-4FCF-B14F-B6A6DCBE7F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D6AD16-6958-4EE0-92C5-2ABBAEA10A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31A543-4E37-4507-959A-5534408800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7F94-4172-4D06-8BFD-5CA0E6417A3C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0A00B40-A1CA-421D-AC7C-DFEEB22A6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396C37-0FA7-47A9-B360-65B498101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1B4D5-42B5-4ECA-8A32-82828FABD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18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FE2B5-47FB-4768-B9F6-BD5E32C02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8230BF-59F4-4330-9154-4276804EE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7F94-4172-4D06-8BFD-5CA0E6417A3C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B518B2-76D4-4134-819C-B0EA2E21D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5AC6F2-26D3-4ADE-944F-0AC053892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1B4D5-42B5-4ECA-8A32-82828FABD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746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AB4AB7-9D92-4970-9CD8-CFF95C6924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7F94-4172-4D06-8BFD-5CA0E6417A3C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C1F2E-B23F-48A2-8423-F29ADD11B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8C67F0-5CEF-4D49-B572-215DCAB1C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1B4D5-42B5-4ECA-8A32-82828FABD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604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D611E-2CF1-467B-A1FF-EDC1217B6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3469D-BF92-4004-A49C-D2995EBE2B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A986CE-B493-4A07-B623-46EA490E3A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F34A62-3C11-41ED-BB5C-0C7BB28F1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7F94-4172-4D06-8BFD-5CA0E6417A3C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C74D45-5F5F-43AC-AC2C-1B45AEEAF6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ED11A3-96FF-4D31-BE47-DA2483C5F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1B4D5-42B5-4ECA-8A32-82828FABD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915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DA3C2-0C71-47CD-A9B7-40EA00713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A1748A-603A-40C8-BD17-02BDE2EB1B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49CDEC-9CF4-45DB-9C76-1ACBBA6A5C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978248-36CE-45A0-89CD-BF288A600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7F94-4172-4D06-8BFD-5CA0E6417A3C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70897-3D68-4592-9902-7168CA018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3DEA3-BA2D-429D-8A3C-DFCCCA9C2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1B4D5-42B5-4ECA-8A32-82828FABD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03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F2694-0C29-4CF9-90B4-2B00AE821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15751-3FD4-48C5-B873-0A09AB7CFE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FB651-3832-45DA-90BC-5F6E713A1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7F94-4172-4D06-8BFD-5CA0E6417A3C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8AE8A4-F202-4E88-A2F2-FBBA99DAD1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850E24-28C4-4969-B531-E6826B66F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1B4D5-42B5-4ECA-8A32-82828FABD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210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656696-C3CC-4943-9AAC-A2B270F436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CFD77C-D649-4F1E-8DB4-F7014293DD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4BCED6-8804-4B36-9107-0099D862C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97F94-4172-4D06-8BFD-5CA0E6417A3C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478586-2ECD-471B-8798-2E6943DAD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66754-7881-407D-AE8A-AD4735037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1B4D5-42B5-4ECA-8A32-82828FABD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763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E6026B-66BD-48F4-9EAF-BFDCD1EEB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AD35F8-5E88-49E2-9647-6A68168651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909FC-E35D-45A1-98AE-BAB2D1A77E6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397F94-4172-4D06-8BFD-5CA0E6417A3C}" type="datetimeFigureOut">
              <a:rPr lang="en-GB" smtClean="0"/>
              <a:t>04/10/2019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1B752C-B452-4E5F-9FAD-1AFBB9DD96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0B5F79-E7F2-44A4-BFA0-4AB867B4B6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51B4D5-42B5-4ECA-8A32-82828FABD5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861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chemeClr val="lt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que 1">
            <a:extLst>
              <a:ext uri="{FF2B5EF4-FFF2-40B4-BE49-F238E27FC236}">
                <a16:creationId xmlns:a16="http://schemas.microsoft.com/office/drawing/2014/main" id="{BF0AFFDF-5B05-4373-914C-100CD03358D7}"/>
              </a:ext>
            </a:extLst>
          </p:cNvPr>
          <p:cNvSpPr/>
          <p:nvPr/>
        </p:nvSpPr>
        <p:spPr>
          <a:xfrm>
            <a:off x="248530" y="99199"/>
            <a:ext cx="3922648" cy="6472450"/>
          </a:xfrm>
          <a:prstGeom prst="plaque">
            <a:avLst/>
          </a:prstGeom>
          <a:solidFill>
            <a:schemeClr val="lt2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laque 2">
            <a:extLst>
              <a:ext uri="{FF2B5EF4-FFF2-40B4-BE49-F238E27FC236}">
                <a16:creationId xmlns:a16="http://schemas.microsoft.com/office/drawing/2014/main" id="{EE40C9F1-5376-4FFE-AB3B-CD62BEE6E640}"/>
              </a:ext>
            </a:extLst>
          </p:cNvPr>
          <p:cNvSpPr/>
          <p:nvPr/>
        </p:nvSpPr>
        <p:spPr>
          <a:xfrm>
            <a:off x="8102991" y="99198"/>
            <a:ext cx="3840479" cy="6472449"/>
          </a:xfrm>
          <a:prstGeom prst="plaque">
            <a:avLst/>
          </a:prstGeom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Plaque 3">
            <a:extLst>
              <a:ext uri="{FF2B5EF4-FFF2-40B4-BE49-F238E27FC236}">
                <a16:creationId xmlns:a16="http://schemas.microsoft.com/office/drawing/2014/main" id="{8BB91446-8F86-40C9-A85A-4528D9EF19EE}"/>
              </a:ext>
            </a:extLst>
          </p:cNvPr>
          <p:cNvSpPr/>
          <p:nvPr/>
        </p:nvSpPr>
        <p:spPr>
          <a:xfrm>
            <a:off x="4447011" y="3776133"/>
            <a:ext cx="3333750" cy="2795514"/>
          </a:xfrm>
          <a:prstGeom prst="plaque">
            <a:avLst/>
          </a:prstGeom>
          <a:solidFill>
            <a:schemeClr val="lt2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758DC847-5465-4F60-AA1C-C941C155C5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549" y="249767"/>
            <a:ext cx="2834531" cy="289983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4BFCCE-2F74-4F08-AE4A-7084A00204F4}"/>
              </a:ext>
            </a:extLst>
          </p:cNvPr>
          <p:cNvSpPr txBox="1"/>
          <p:nvPr/>
        </p:nvSpPr>
        <p:spPr>
          <a:xfrm>
            <a:off x="4663549" y="3330222"/>
            <a:ext cx="28661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Simon Andebrhan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EDFFAC-FF99-4380-A405-307C26949818}"/>
              </a:ext>
            </a:extLst>
          </p:cNvPr>
          <p:cNvSpPr txBox="1"/>
          <p:nvPr/>
        </p:nvSpPr>
        <p:spPr>
          <a:xfrm>
            <a:off x="4914901" y="4137661"/>
            <a:ext cx="23774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people like and admire about me …</a:t>
            </a:r>
          </a:p>
          <a:p>
            <a:pPr algn="ctr"/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Thoughtful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Caring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Dedicated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Calm</a:t>
            </a:r>
          </a:p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do -attitude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7681B2-A0C6-462A-9E52-8BF9E1588EB9}"/>
              </a:ext>
            </a:extLst>
          </p:cNvPr>
          <p:cNvSpPr txBox="1"/>
          <p:nvPr/>
        </p:nvSpPr>
        <p:spPr>
          <a:xfrm>
            <a:off x="731737" y="640080"/>
            <a:ext cx="2971583" cy="5632311"/>
          </a:xfrm>
          <a:prstGeom prst="rect">
            <a:avLst/>
          </a:prstGeom>
          <a:solidFill>
            <a:schemeClr val="lt2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important to me …</a:t>
            </a:r>
          </a:p>
          <a:p>
            <a:pPr algn="just"/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 with my family, always being with my children before bed and spending time with them on the weekends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Seeing people treated fairly and equally as citizens – this means both rights and responsibilities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Taking my time over important decisions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Being part of a great team who work well together and effectively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Having the opportunity to make a difference by enabling people to reach their full potential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A13901-EE11-454B-957B-7DA3D989D2FF}"/>
              </a:ext>
            </a:extLst>
          </p:cNvPr>
          <p:cNvSpPr txBox="1"/>
          <p:nvPr/>
        </p:nvSpPr>
        <p:spPr>
          <a:xfrm>
            <a:off x="8556488" y="327585"/>
            <a:ext cx="2933483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support me well at work …</a:t>
            </a:r>
          </a:p>
          <a:p>
            <a:pPr algn="just"/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I am new to the profession, please</a:t>
            </a: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 me to get additional information I’m after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Explain to me in a clear way what is expected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Encourage, support and talk to me when I am struggling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Give me praise for work well done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Never worry about asking me for help, or support, I love to do it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Tell me in a gentle way, if I have done something wrong</a:t>
            </a:r>
          </a:p>
          <a:p>
            <a:pPr algn="just"/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7559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174</Words>
  <Application>Microsoft Office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Andebrhan</dc:creator>
  <cp:lastModifiedBy>Simon Andebrhan</cp:lastModifiedBy>
  <cp:revision>19</cp:revision>
  <dcterms:created xsi:type="dcterms:W3CDTF">2019-09-30T21:33:23Z</dcterms:created>
  <dcterms:modified xsi:type="dcterms:W3CDTF">2019-10-04T10:11:41Z</dcterms:modified>
</cp:coreProperties>
</file>