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9" r:id="rId6"/>
    <p:sldId id="260" r:id="rId7"/>
    <p:sldId id="268" r:id="rId8"/>
    <p:sldId id="270" r:id="rId9"/>
    <p:sldId id="271" r:id="rId10"/>
    <p:sldId id="267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41" autoAdjust="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34942C2-9BB4-485B-BAA9-2B22AB8C8143}" type="datetime1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668C69-0C3E-40A2-B4A0-B2C8B71D8E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46B0483-5E48-4989-812C-4FF58E3186C6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E000EEB-8338-48D7-8EE8-EE0082EF760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000EEB-8338-48D7-8EE8-EE0082EF76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66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29274C-2AF6-43C6-BE37-6B723526AB66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F95D3A-6098-4E79-BE61-296F9A23A1CB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9A1C3B-3411-4F1E-9257-FBE0BF08E35E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7AE7EA-47F8-43A2-A0A9-1464253F1FF5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3FAFEF-9964-4E62-A619-7F95A52237F8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9ABC9C-6733-4B3C-8D3C-F33F0A5CEBCB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3B16FD-AF9A-4B37-B857-ABF0C7FEB2C0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D02A09-1629-4FE8-9008-2360C6AF6524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BF031D-5EAA-4834-BC4C-6B8D41D2A31A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153F27-CCB5-42A9-917D-A5C19EF4A37A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2FEF4C-3D16-4233-ACC2-6B3BE0338E94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6F4546-A12E-4834-AE1D-19A2BD9FE491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FC8BA5-C8F4-44E9-81D3-9993FAFC2548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64976D-C0DD-4100-93A1-CFA745D94DB1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05BD160B-B06D-4D6D-8099-7D9F4028ABFA}" type="datetime1">
              <a:rPr lang="en-GB" noProof="0" smtClean="0"/>
              <a:t>06/12/2024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15.png"/><Relationship Id="rId4" Type="http://schemas.openxmlformats.org/officeDocument/2006/relationships/image" Target="../media/image2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iktok.com/business/resources" TargetMode="External"/><Relationship Id="rId3" Type="http://schemas.openxmlformats.org/officeDocument/2006/relationships/hyperlink" Target="https://fastercapital.com/content/TikTok-legal-and-ethical-issues--The-Ethical-Dilemmas-of-TikTok--Implications-for-Startups.html" TargetMode="External"/><Relationship Id="rId7" Type="http://schemas.openxmlformats.org/officeDocument/2006/relationships/hyperlink" Target="https://www.statista.com/statistics/tiktok-users-by-age" TargetMode="External"/><Relationship Id="rId2" Type="http://schemas.openxmlformats.org/officeDocument/2006/relationships/hyperlink" Target="https://www.forbes.com/councils/forbesbusinesscouncil/2022/12/09/why-businesses-benefit-from-being-on-tikto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ospluscons.com/pros-and-cons-of-tiktok-business-account" TargetMode="External"/><Relationship Id="rId5" Type="http://schemas.openxmlformats.org/officeDocument/2006/relationships/hyperlink" Target="https://business-law-review.law.miami.edu/tiktok-legal-implications-and-risks-for-businesses" TargetMode="External"/><Relationship Id="rId4" Type="http://schemas.openxmlformats.org/officeDocument/2006/relationships/hyperlink" Target="https://www.hootsuite.com/social-trends-202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325" y="1447800"/>
            <a:ext cx="8825658" cy="3329581"/>
          </a:xfrm>
        </p:spPr>
        <p:txBody>
          <a:bodyPr rtlCol="0">
            <a:normAutofit/>
          </a:bodyPr>
          <a:lstStyle/>
          <a:p>
            <a:pPr rtl="0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Benefits, Drawback and Ethic Consideration of Tik Tok for Business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2325" y="5801708"/>
            <a:ext cx="8825658" cy="813884"/>
          </a:xfrm>
        </p:spPr>
        <p:txBody>
          <a:bodyPr rtlCol="0">
            <a:normAutofit/>
          </a:bodyPr>
          <a:lstStyle/>
          <a:p>
            <a:pPr rtl="0"/>
            <a:r>
              <a:rPr lang="en-GB" sz="1600" dirty="0">
                <a:latin typeface="Arial Black" panose="020B0A04020102020204" pitchFamily="34" charset="0"/>
              </a:rPr>
              <a:t>Student name: Dumitru Hilitanu	     </a:t>
            </a:r>
          </a:p>
          <a:p>
            <a:pPr rtl="0"/>
            <a:r>
              <a:rPr lang="en-GB" sz="1600" dirty="0">
                <a:latin typeface="Arial Black" panose="020B0A04020102020204" pitchFamily="34" charset="0"/>
              </a:rPr>
              <a:t>Student ID number: 2323415</a:t>
            </a:r>
          </a:p>
          <a:p>
            <a:pPr rtl="0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5C0096-690F-B0AA-2104-6F3D0FA55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0" y="194872"/>
            <a:ext cx="9186687" cy="317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384" y="322007"/>
            <a:ext cx="4802031" cy="1641986"/>
          </a:xfrm>
        </p:spPr>
        <p:txBody>
          <a:bodyPr rtlCol="0">
            <a:normAutofit/>
          </a:bodyPr>
          <a:lstStyle/>
          <a:p>
            <a:pPr rtl="0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Introduction to TikTok for Business</a:t>
            </a:r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527E565-DE8D-445C-9879-AD1D04415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2293A5-94D1-7C70-3DDF-C8CE89F6F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7850444" cy="4195481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TikTok has over 1 billion active users worldwide. (Forbes, 2022)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Users spend an average of 95 minutes daily. (Hootsuite, 2023)Global reach: Available in 150+ countries. (Gusto, 2023)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Focuses on creative, short-form video content.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Offers tools like In-Feed Ads and Hashtag Challenges.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ProsPlusCons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Popular among Gen Z and Millennials, key for businesses targeting younger audiences. (Statista, 2023)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1253BC-1427-4C59-4939-9CA97DF330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3757" y="2052919"/>
            <a:ext cx="3058844" cy="45832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268361-181B-D3CA-50E2-A34AB66854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512" y="4344564"/>
            <a:ext cx="7085046" cy="23609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635FDD-C273-3782-BD70-A02A0C5DCC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92353" y="136404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C570-72AC-45BE-BB60-458EBBAC8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87" y="662001"/>
            <a:ext cx="3063439" cy="1400530"/>
          </a:xfrm>
        </p:spPr>
        <p:txBody>
          <a:bodyPr rtlCol="0"/>
          <a:lstStyle/>
          <a:p>
            <a:pPr rtl="0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7CA57E-35DF-99C1-68BA-41093782D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2534" y="3156037"/>
            <a:ext cx="4635679" cy="3614801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Boosting Brand Visibility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engagement rates enhance visibility.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Free exposure from viral trends.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Cost-effective advertising for small brands.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Analytics tools provide audience and content performance data.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3006BC-E07D-A3F6-D680-E283400AB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337" y="3375764"/>
            <a:ext cx="4635679" cy="31753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E1F323-A464-8577-7504-44291D9659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775" y="364179"/>
            <a:ext cx="5627339" cy="235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3" name="Oval 5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48C75AA-C615-44E8-850A-3C0634AB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145" y="1450259"/>
            <a:ext cx="4134995" cy="1442153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Challenges and Ethical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B2F24-CDE0-C0E3-7D10-1C38115786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807" y="1974951"/>
            <a:ext cx="4396341" cy="215237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Younger demographics may limit reach.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demand for creative content.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Unpredictability of algorithm-driven success.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Privacy concerns over data handling.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Risk of misinformation and harmful trends.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Regulatory scrutiny in certain regions.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6E0A05-4E25-CAD1-B07C-C15949A686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102" y="4127327"/>
            <a:ext cx="2787477" cy="25595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11FB8C-64F6-42C3-E772-122C27AE64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4667" y="2892347"/>
            <a:ext cx="6588690" cy="37043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BB21C6-E2A3-207E-FD92-B2F7FAEA78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68527" y="161674"/>
            <a:ext cx="2289267" cy="1917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A29F6-0E08-BFDF-C1AD-8897716D6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377562"/>
            <a:ext cx="4164905" cy="1400530"/>
          </a:xfrm>
        </p:spPr>
        <p:txBody>
          <a:bodyPr/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Recommendation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3F3C2-D71D-EDCB-51CF-5D089EB94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Align strategy with brand goals.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authentic, trend-based content.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 analytics for campaign monitoring and adjustment.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Partner with influencers for targeted outreach.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Stay updated on privacy regulations.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Adapt to trends and platform updates.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865425-864E-8768-52A5-24B92BDCC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378" y="3487757"/>
            <a:ext cx="5329825" cy="2760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1C0C32-0C51-D779-402C-5F64EE2B0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478" y="425542"/>
            <a:ext cx="33813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253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66C7F-BC8B-AE24-8E20-5627B816C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387" y="188831"/>
            <a:ext cx="5263736" cy="140053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5464C-E20F-F297-038C-3A9E82D45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Forbes. (2022).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Why businesses benefit from being on TikTok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https://www.forbes.com/councils/forbesbusinesscouncil/2022/12/09/why-businesses-benefit-from-being-on-tiktok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FasterCapital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(2023).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TikTok legal and ethical issues: The ethical dilemmas of TikTok.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https://fastercapital.com/content/TikTok-legal-and-ethical-issues--The-Ethical-Dilemmas-of-TikTok--Implications-for-Startups.html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Hollebeek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L., &amp; Macky, K. (2019). Digital content marketing's role in fostering consumer engagement, trust, and value.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Marketing, 45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(1), 27–41.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Hootsuite. (2023).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Hootsuite social trends report 2023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https://www.hootsuite.com/social-trends-2023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Jin, S. V., Muqaddam, A., &amp; Ryu, E. (2019). Instafamous and social media influencer marketing: A conceptual framework and research agenda.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37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(5), 567–579.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Miami Law Review. (2023). TikTok: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Legal implications and risks for businesses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https://business-law-review.law.miami.edu/tiktok-legal-implications-and-risks-for-businesses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ProsPlusCons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(2024).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20 pros and cons of TikTok business account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https://prospluscons.com/pros-and-cons-of-tiktok-business-account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Statista. (2023).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TikTok users by age demographic.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https://www.statista.com/statistics/tiktok-users-by-age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TikTok. (2023).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marketing tools and trends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https://www.tiktok.com/business/resources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252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6D363037-1741-4470-A023-883E2FFD58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70C361B-D32E-42E0-A41E-86C3D9AC8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>
            <a:normAutofit/>
          </a:bodyPr>
          <a:lstStyle/>
          <a:p>
            <a:pPr rtl="0"/>
            <a:r>
              <a:rPr lang="en-GB" sz="9600" dirty="0">
                <a:solidFill>
                  <a:srgbClr val="FF0000"/>
                </a:solidFill>
                <a:latin typeface="Arial Black" panose="020B0A04020102020204" pitchFamily="34" charset="0"/>
              </a:rPr>
              <a:t>Thank You!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9AA481-DB37-FF65-B988-E4727BBC22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470" y="65875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767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671_TF78884036_Win32" id="{CEB6EF77-98C5-445A-8514-47E2F976677A}" vid="{F252FBE2-615B-4249-97E6-EB675440D9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48C88F1-1664-415F-AFCE-F6CF4580981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C30393A-FEC6-4A44-9E4A-6EA49F1F7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design</Template>
  <TotalTime>44</TotalTime>
  <Words>499</Words>
  <Application>Microsoft Office PowerPoint</Application>
  <PresentationFormat>Widescreen</PresentationFormat>
  <Paragraphs>45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</vt:lpstr>
      <vt:lpstr>Century Gothic</vt:lpstr>
      <vt:lpstr>Wingdings 3</vt:lpstr>
      <vt:lpstr>Ion</vt:lpstr>
      <vt:lpstr>Benefits, Drawback and Ethic Consideration of Tik Tok for Business</vt:lpstr>
      <vt:lpstr>Introduction to TikTok for Business </vt:lpstr>
      <vt:lpstr>Benefits of TikTok for Business</vt:lpstr>
      <vt:lpstr>Challenges and Ethical Concerns</vt:lpstr>
      <vt:lpstr>Recommendation </vt:lpstr>
      <vt:lpstr>References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2024-12-06T20:16:03Z</dcterms:created>
  <dcterms:modified xsi:type="dcterms:W3CDTF">2024-12-06T21:01:24Z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