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54"/>
  </p:notesMasterIdLst>
  <p:sldIdLst>
    <p:sldId id="771" r:id="rId7"/>
    <p:sldId id="859" r:id="rId8"/>
    <p:sldId id="862" r:id="rId9"/>
    <p:sldId id="863" r:id="rId10"/>
    <p:sldId id="864" r:id="rId11"/>
    <p:sldId id="861" r:id="rId12"/>
    <p:sldId id="860" r:id="rId13"/>
    <p:sldId id="821" r:id="rId14"/>
    <p:sldId id="823" r:id="rId15"/>
    <p:sldId id="824" r:id="rId16"/>
    <p:sldId id="825" r:id="rId17"/>
    <p:sldId id="826" r:id="rId18"/>
    <p:sldId id="827" r:id="rId19"/>
    <p:sldId id="810" r:id="rId20"/>
    <p:sldId id="741" r:id="rId21"/>
    <p:sldId id="742" r:id="rId22"/>
    <p:sldId id="743" r:id="rId23"/>
    <p:sldId id="776" r:id="rId24"/>
    <p:sldId id="788" r:id="rId25"/>
    <p:sldId id="828" r:id="rId26"/>
    <p:sldId id="829" r:id="rId27"/>
    <p:sldId id="849" r:id="rId28"/>
    <p:sldId id="850" r:id="rId29"/>
    <p:sldId id="852" r:id="rId30"/>
    <p:sldId id="853" r:id="rId31"/>
    <p:sldId id="854" r:id="rId32"/>
    <p:sldId id="855" r:id="rId33"/>
    <p:sldId id="661" r:id="rId34"/>
    <p:sldId id="838" r:id="rId35"/>
    <p:sldId id="856" r:id="rId36"/>
    <p:sldId id="832" r:id="rId37"/>
    <p:sldId id="749" r:id="rId38"/>
    <p:sldId id="857" r:id="rId39"/>
    <p:sldId id="751" r:id="rId40"/>
    <p:sldId id="839" r:id="rId41"/>
    <p:sldId id="840" r:id="rId42"/>
    <p:sldId id="841" r:id="rId43"/>
    <p:sldId id="858" r:id="rId44"/>
    <p:sldId id="796" r:id="rId45"/>
    <p:sldId id="801" r:id="rId46"/>
    <p:sldId id="797" r:id="rId47"/>
    <p:sldId id="802" r:id="rId48"/>
    <p:sldId id="803" r:id="rId49"/>
    <p:sldId id="819" r:id="rId50"/>
    <p:sldId id="818" r:id="rId51"/>
    <p:sldId id="805" r:id="rId52"/>
    <p:sldId id="820" r:id="rId53"/>
  </p:sldIdLst>
  <p:sldSz cx="12192000" cy="6858000"/>
  <p:notesSz cx="6858000" cy="9144000"/>
  <p:embeddedFontLst>
    <p:embeddedFont>
      <p:font typeface="GB Pinyinok-D" panose="020B0604020202020204" charset="-122"/>
      <p:regular r:id="rId55"/>
    </p:embeddedFont>
    <p:embeddedFont>
      <p:font typeface="楷体_GB2312" panose="02010609060101010101" charset="-122"/>
      <p:regular r:id="rId56"/>
    </p:embeddedFont>
    <p:embeddedFont>
      <p:font typeface="宋体" panose="02010600030101010101" pitchFamily="2" charset="-122"/>
      <p:regular r:id="rId57"/>
    </p:embeddedFont>
    <p:embeddedFont>
      <p:font typeface="Batang" panose="02030600000101010101" pitchFamily="18" charset="-127"/>
      <p:regular r:id="rId58"/>
    </p:embeddedFont>
    <p:embeddedFont>
      <p:font typeface="Bradley Hand ITC" panose="03070402050302030203" pitchFamily="66" charset="0"/>
      <p:regular r:id="rId59"/>
    </p:embeddedFont>
    <p:embeddedFont>
      <p:font typeface="Calibri" panose="020F0502020204030204" pitchFamily="34" charset="0"/>
      <p:regular r:id="rId60"/>
      <p:bold r:id="rId61"/>
      <p:italic r:id="rId62"/>
      <p:boldItalic r:id="rId63"/>
    </p:embeddedFont>
    <p:embeddedFont>
      <p:font typeface="Calibri Light" panose="020F0302020204030204" pitchFamily="34" charset="0"/>
      <p:regular r:id="rId64"/>
      <p:italic r:id="rId65"/>
    </p:embeddedFont>
    <p:embeddedFont>
      <p:font typeface="FZShuTi" panose="02010601030101010101" pitchFamily="2" charset="-122"/>
      <p:regular r:id="rId66"/>
    </p:embeddedFont>
    <p:embeddedFont>
      <p:font typeface="Microsoft YaHei" panose="020B0503020204020204" pitchFamily="34" charset="-122"/>
      <p:regular r:id="rId67"/>
      <p:bold r:id="rId68"/>
    </p:embeddedFont>
    <p:embeddedFont>
      <p:font typeface="SimSun-ExtB" panose="02010609060101010101" pitchFamily="49" charset="-122"/>
      <p:regular r:id="rId69"/>
    </p:embeddedFont>
    <p:embeddedFont>
      <p:font typeface="STKaiti" panose="02010600040101010101" pitchFamily="2" charset="-122"/>
      <p:regular r:id="rId70"/>
    </p:embeddedFont>
    <p:embeddedFont>
      <p:font typeface="STXihei" panose="02010600040101010101" pitchFamily="2" charset="-122"/>
      <p:regular r:id="rId71"/>
    </p:embeddedFont>
    <p:embeddedFont>
      <p:font typeface="STXinwei" panose="02010800040101010101" pitchFamily="2" charset="-122"/>
      <p:regular r:id="rId72"/>
    </p:embeddedFont>
    <p:embeddedFont>
      <p:font typeface="楷体" panose="02010609060101010101" pitchFamily="49" charset="-122"/>
      <p:regular r:id="rId73"/>
    </p:embeddedFont>
  </p:embeddedFontLst>
  <p:custDataLst>
    <p:tags r:id="rId74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CCCCFF"/>
    <a:srgbClr val="9900FF"/>
    <a:srgbClr val="9933FF"/>
    <a:srgbClr val="CC00CC"/>
    <a:srgbClr val="FFCCFF"/>
    <a:srgbClr val="CC99FF"/>
    <a:srgbClr val="7030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88309" autoAdjust="0"/>
  </p:normalViewPr>
  <p:slideViewPr>
    <p:cSldViewPr snapToGrid="0" snapToObjects="1">
      <p:cViewPr varScale="1">
        <p:scale>
          <a:sx n="59" d="100"/>
          <a:sy n="59" d="100"/>
        </p:scale>
        <p:origin x="944" y="72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font" Target="fonts/font1.fntdata"/><Relationship Id="rId63" Type="http://schemas.openxmlformats.org/officeDocument/2006/relationships/font" Target="fonts/font9.fntdata"/><Relationship Id="rId68" Type="http://schemas.openxmlformats.org/officeDocument/2006/relationships/font" Target="fonts/font14.fntdata"/><Relationship Id="rId76" Type="http://schemas.openxmlformats.org/officeDocument/2006/relationships/viewProps" Target="viewProps.xml"/><Relationship Id="rId7" Type="http://schemas.openxmlformats.org/officeDocument/2006/relationships/slide" Target="slides/slide1.xml"/><Relationship Id="rId71" Type="http://schemas.openxmlformats.org/officeDocument/2006/relationships/font" Target="fonts/font17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font" Target="fonts/font4.fntdata"/><Relationship Id="rId66" Type="http://schemas.openxmlformats.org/officeDocument/2006/relationships/font" Target="fonts/font12.fntdata"/><Relationship Id="rId74" Type="http://schemas.openxmlformats.org/officeDocument/2006/relationships/tags" Target="tags/tag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font" Target="fonts/font3.fntdata"/><Relationship Id="rId61" Type="http://schemas.openxmlformats.org/officeDocument/2006/relationships/font" Target="fonts/font7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font" Target="fonts/font6.fntdata"/><Relationship Id="rId65" Type="http://schemas.openxmlformats.org/officeDocument/2006/relationships/font" Target="fonts/font11.fntdata"/><Relationship Id="rId73" Type="http://schemas.openxmlformats.org/officeDocument/2006/relationships/font" Target="fonts/font19.fntdata"/><Relationship Id="rId78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font" Target="fonts/font2.fntdata"/><Relationship Id="rId64" Type="http://schemas.openxmlformats.org/officeDocument/2006/relationships/font" Target="fonts/font10.fntdata"/><Relationship Id="rId69" Type="http://schemas.openxmlformats.org/officeDocument/2006/relationships/font" Target="fonts/font15.fntdata"/><Relationship Id="rId77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font" Target="fonts/font18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5.fntdata"/><Relationship Id="rId67" Type="http://schemas.openxmlformats.org/officeDocument/2006/relationships/font" Target="fonts/font13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notesMaster" Target="notesMasters/notesMaster1.xml"/><Relationship Id="rId62" Type="http://schemas.openxmlformats.org/officeDocument/2006/relationships/font" Target="fonts/font8.fntdata"/><Relationship Id="rId70" Type="http://schemas.openxmlformats.org/officeDocument/2006/relationships/font" Target="fonts/font16.fntdata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6F45E440-5ABC-4095-B8C8-E56C86432D70}" type="datetimeFigureOut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10445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676823AE-DEE8-4653-98D8-7C8CA7508F5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4</a:t>
            </a:r>
            <a:r>
              <a:rPr lang="zh-CN" altLang="en-US" dirty="0"/>
              <a:t>课词卡。他是谁？这是谁的书？你的汉语老师是哪国人？你的英国</a:t>
            </a:r>
            <a:r>
              <a:rPr lang="en-US" altLang="zh-CN" dirty="0"/>
              <a:t>/</a:t>
            </a:r>
            <a:r>
              <a:rPr lang="zh-CN" altLang="en-US" dirty="0"/>
              <a:t>中国朋友叫什么名字？谁是你的汉语老师？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6823AE-DEE8-4653-98D8-7C8CA7508F50}" type="slidenum">
              <a:rPr lang="zh-CN" altLang="en-US" smtClean="0"/>
              <a:pPr>
                <a:defRPr/>
              </a:pPr>
              <a:t>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00551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用微信群成员来问吧。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AC151E-BA99-474D-B5BC-E655AED32CE6}" type="slidenum">
              <a:rPr lang="zh-CN" altLang="en-US" smtClean="0"/>
              <a:pPr>
                <a:defRPr/>
              </a:pPr>
              <a:t>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813926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看见他们，就想问他们的年纪。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6823AE-DEE8-4653-98D8-7C8CA7508F50}" type="slidenum">
              <a:rPr lang="zh-CN" altLang="en-US" smtClean="0"/>
              <a:pPr>
                <a:defRPr/>
              </a:pPr>
              <a:t>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54585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573F79E-9117-4475-B543-9981819642C3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FEF06DA-1AEA-480C-8C2A-002C4DE14022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4DA3133-BD16-424A-B1EA-8A48A1CAEB65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57BCA8E-F036-4377-9D29-4E613F42C935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78A332C-EED8-485A-BA81-3D79AF908624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BDC2C88-8D02-4539-A168-06DA1E5E6A02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996B4BF-D36E-4D08-B9A2-EE17250CBEEA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D45A62D-21E2-4E75-87A1-25AA930B8C6D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595798F-1B13-4AD8-A20E-992CBE8D3B5A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B1C232F-2B60-46F8-B057-768171ED9D96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88BE91D-FC35-4C78-88B3-98E627B44131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8850CE3-AA33-44C2-AA6A-E009A0A9776A}" type="slidenum">
              <a:rPr lang="zh-CN" altLang="en-US" smtClean="0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领读，单个读，词卡问答读，带意思，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 dirty="0"/>
              <a:t>个造句子。工作台法，汉字加拼音，拼音汉字加英文意思。</a:t>
            </a:r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34E4422-51BD-4E4C-B057-5668E20FA022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F233D57-E343-4AF8-82AC-492C1EE2669F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2807568-7CCA-46D0-A3CA-9E532ADF4733}" type="slidenum">
              <a:rPr lang="zh-CN" altLang="en-US" smtClean="0"/>
              <a:pPr/>
              <a:t>22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3A66433-5041-48A4-B940-50FE21632028}" type="slidenum">
              <a:rPr lang="zh-CN" altLang="en-US" smtClean="0"/>
              <a:pPr/>
              <a:t>23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A6DA53E-4F25-4E44-89CD-41BC7FD73C8A}" type="slidenum">
              <a:rPr lang="zh-CN" altLang="en-US" smtClean="0"/>
              <a:pPr/>
              <a:t>24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0F068B2-00E3-4DE8-BE41-90441AA9210F}" type="slidenum">
              <a:rPr lang="zh-CN" altLang="en-US" smtClean="0"/>
              <a:pPr/>
              <a:t>25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D3E5D5C-5C1A-4496-8C13-C171BD4581C5}" type="slidenum">
              <a:rPr lang="zh-CN" altLang="en-US" smtClean="0"/>
              <a:pPr/>
              <a:t>26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D17E16-B41E-4668-A9CC-4CFA5929F930}" type="slidenum">
              <a:rPr lang="zh-CN" altLang="en-US" smtClean="0"/>
              <a:pPr/>
              <a:t>27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2DA66BC-A380-42C5-90A3-870E4DBF068C}" type="slidenum">
              <a:rPr lang="zh-CN" altLang="en-US" smtClean="0"/>
              <a:pPr/>
              <a:t>29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以图片问答或问熟悉的人，名人什么的。强调一下谁谁谁家。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6823AE-DEE8-4653-98D8-7C8CA7508F50}" type="slidenum">
              <a:rPr lang="zh-CN" altLang="en-US" smtClean="0"/>
              <a:pPr>
                <a:defRPr/>
              </a:pPr>
              <a:t>30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1220567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>
            <a:extLst>
              <a:ext uri="{FF2B5EF4-FFF2-40B4-BE49-F238E27FC236}">
                <a16:creationId xmlns:a16="http://schemas.microsoft.com/office/drawing/2014/main" id="{BDC109C8-5BC7-4AF3-B7EE-FF0BB0AB43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备注占位符 2">
            <a:extLst>
              <a:ext uri="{FF2B5EF4-FFF2-40B4-BE49-F238E27FC236}">
                <a16:creationId xmlns:a16="http://schemas.microsoft.com/office/drawing/2014/main" id="{29A9489B-3B73-456B-B87C-CA8D15C7FB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zh-CN" altLang="en-US" dirty="0"/>
              <a:t>复习问是哪国人先，接着问家有几口人</a:t>
            </a:r>
          </a:p>
        </p:txBody>
      </p:sp>
      <p:sp>
        <p:nvSpPr>
          <p:cNvPr id="30724" name="灯片编号占位符 3">
            <a:extLst>
              <a:ext uri="{FF2B5EF4-FFF2-40B4-BE49-F238E27FC236}">
                <a16:creationId xmlns:a16="http://schemas.microsoft.com/office/drawing/2014/main" id="{D9D07A65-0D4C-47A0-8454-92F77C0C82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97047FC-4069-458F-BBEC-38755311E055}" type="slidenum">
              <a:rPr lang="zh-CN" altLang="en-US" smtClean="0">
                <a:latin typeface="Arial" panose="020B0604020202020204" pitchFamily="34" charset="0"/>
                <a:ea typeface="宋体" panose="02010600030101010101" pitchFamily="2" charset="-122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31</a:t>
            </a:fld>
            <a:endParaRPr lang="zh-CN" altLang="en-US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问年纪，翻到课后的</a:t>
            </a:r>
            <a:r>
              <a:rPr lang="en-US" altLang="zh-CN" dirty="0"/>
              <a:t>culture</a:t>
            </a:r>
            <a:r>
              <a:rPr lang="zh-CN" altLang="en-US" dirty="0"/>
              <a:t>部分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6823AE-DEE8-4653-98D8-7C8CA7508F50}" type="slidenum">
              <a:rPr lang="zh-CN" altLang="en-US" smtClean="0"/>
              <a:pPr>
                <a:defRPr/>
              </a:pPr>
              <a:t>32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9376471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对家庭，朋友提问。特别注意</a:t>
            </a:r>
            <a:r>
              <a:rPr lang="en-US" altLang="zh-CN" dirty="0"/>
              <a:t>10</a:t>
            </a:r>
            <a:r>
              <a:rPr lang="zh-CN" altLang="en-US" dirty="0"/>
              <a:t>岁以下，青年，年长者的问法，补充年纪这个生词。也可以多补充一个“多”，</a:t>
            </a:r>
            <a:r>
              <a:rPr lang="en-US" altLang="zh-CN" dirty="0"/>
              <a:t>70</a:t>
            </a:r>
            <a:r>
              <a:rPr lang="zh-CN" altLang="en-US" dirty="0"/>
              <a:t>多</a:t>
            </a:r>
            <a:r>
              <a:rPr lang="en-US" altLang="zh-CN" dirty="0"/>
              <a:t>50</a:t>
            </a:r>
            <a:r>
              <a:rPr lang="zh-CN" altLang="en-US" dirty="0"/>
              <a:t>多岁，这样就能用上面四国总统来问了。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6823AE-DEE8-4653-98D8-7C8CA7508F50}" type="slidenum">
              <a:rPr lang="zh-CN" altLang="en-US" smtClean="0"/>
              <a:pPr>
                <a:defRPr/>
              </a:pPr>
              <a:t>33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110524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6823AE-DEE8-4653-98D8-7C8CA7508F50}" type="slidenum">
              <a:rPr lang="zh-CN" altLang="en-US" smtClean="0"/>
              <a:pPr>
                <a:defRPr/>
              </a:pPr>
              <a:t>34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435284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猜数字：这个数字比**大还是小？先教数字和大小的读法。是*吗？是不是*？</a:t>
            </a:r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F852FB6-F9E1-4A85-AB4D-BA717A13E21D}" type="slidenum">
              <a:rPr lang="zh-CN" altLang="en-US" smtClean="0"/>
              <a:pPr/>
              <a:t>35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80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80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9A96F3D-F423-4FDA-879A-675F1E29E990}" type="slidenum">
              <a:rPr lang="zh-CN" altLang="en-US" smtClean="0"/>
              <a:pPr/>
              <a:t>36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90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90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F7CF7B2-5955-43C6-A901-24D0E87F8FAE}" type="slidenum">
              <a:rPr lang="zh-CN" altLang="en-US" smtClean="0"/>
              <a:pPr/>
              <a:t>37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可以补充一个生词去年。分组练习，你家有几口人，你今年多大了，。。今年多大年纪了。可以先补充爸爸妈妈爷爷奶奶之类的，也可以学生问再教。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6823AE-DEE8-4653-98D8-7C8CA7508F50}" type="slidenum">
              <a:rPr lang="zh-CN" altLang="en-US" smtClean="0"/>
              <a:pPr>
                <a:defRPr/>
              </a:pPr>
              <a:t>38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76734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4104598-0279-4F06-AB45-9815BD7E376E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AC420A8-718D-4CA4-9610-569A70BF54D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C75BD90-EE39-4336-96BC-E99EEC4AD470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FBDA05F-A7D5-4274-8F6A-6CB554C8C7F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D213AB8-1CFE-4634-8616-413A1FA63148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170C799-B0D4-47FD-8021-7EC479E1D29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252C12-802E-435B-A685-9D96BAA2052E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773C223-DDC2-47EC-B82C-1E1F2D453A4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18BD9F3-E209-486B-A04F-8D7B3918C1E6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DE7D58-52FD-4D87-B083-AF62D03674A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7E18DB7-18CF-4BFC-B706-FBC99C0705A3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206A6EE-5436-477F-AD8D-E46CDE614D0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964134-E81A-44CD-ACA5-2E71A06E4E38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2511F26-B6B5-4BBE-A10C-9E68DA6DD1D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F5B46DB-D760-43A4-8AC0-2BBC628232EB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DD0346E-F34A-4A5D-8B1A-E50681D229B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7905809-2757-4E1F-9163-8DFF68E5643B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589706B-6CCE-4147-864E-5FC1650D889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D39940-175B-4A31-A7DB-7BAEE940144C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B683CD4-6097-45F1-B4C3-73983ABA2BA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F2C920-9DF9-40FC-9FBF-DA253C074394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8D68D3A-558B-47C9-8BD6-B1C5471E645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9FE6C6A-41D5-4972-A07E-852842FA13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2B9BB5A-9BF7-40E7-9DED-DB4FB863E03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AA48FFB-E1F5-486E-9100-90DCD04AC37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A0E672-AA50-4630-894C-C374159C7D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77EE09E-5CC7-49B1-8052-8697C5EFA78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FD63DFD-76BC-41AF-9AED-A3983FC81AF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6CBAAF3-37F2-4D44-8C55-07AB07398E4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81AD244-B5B0-49B4-8FDA-A851BF7D09E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76DD52-9436-4675-9E9A-6B8AAF2C46F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71400F7-119D-487B-AC66-582B536AC62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4ABB2AE-9384-4FBB-AEB9-9A66F5D5B3B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4655C51-3B0F-4D9A-9401-D948EDC67DC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EFEBFCD-2FF3-48EC-9B0C-58F62B9BDED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95591E7-2D8C-44D7-8A34-E5C4C70C9B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5E18C01-7DCE-4098-BEE0-955D6FBC30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9BF554-8E82-4974-A0AF-95CB07A8ED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97DA28-C35D-44F5-8388-18CF44679FD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0C69106-0841-4221-923E-33C434B3F09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30CA220-4C0D-4F3B-9BBA-EB710E430FD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640C378-48F6-471C-AC2B-56120CB1B63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3FD668-D6D3-46B9-81FD-37DEA5AD856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DDD42DF-E581-4EAF-8592-8B780BFC04C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E5D829A-0694-46A1-BFF5-8BE5BF8089C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3C25660-8358-4A5C-B979-12A7877FB27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25F501-1DE9-42C6-A571-F65984CF6C8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AE32BC1-7D04-4616-9ADB-8091754099B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591EB8-8300-43D7-83F2-25FFEA62756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CFF82C-8BC4-4AAA-82FE-D0F78151830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2029EE-9B01-4C24-AF3D-62CE52E5EA2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C5C02C4-3E9E-4F8E-BD7A-3F0E26C4E68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9AD93B-A9F0-40E7-B19D-9FF31BEEC72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0F2A91-3CF8-489F-8416-9E27D9BF51D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47B1180-749D-4423-806D-D46D5A4EC5DB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9264F95-20F6-4485-9DBE-C28FAB29444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958E4B3-0571-4B26-8048-D3E3C6F68856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8194FDA-6B4F-4B42-9CCE-8899956559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7CCE8E7-0E39-4D2A-B41E-A4ADBBF75D06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CF22B3F-4535-4D57-ADBA-A2D31C05C39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1860CF9-20E9-4385-A8A1-1ABAF8994553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5321921-01A0-4170-9BF6-DBE58543A26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258EFCD-6247-4FB0-ADE7-E97424AF5F69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C45292B-EC74-424B-AE72-76357F06916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2B39CD4-5B75-462E-AECD-4996CF58A2D4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53236E2-EFF3-43CB-AF2F-4AA1757C10C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D389A74-FAE7-4B91-82B1-5F916DCB9884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274F595-74C0-41F2-81F7-58D8C981230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5FECE8D-1AD1-46AF-9221-6CED845E7011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6A8EBFB-AF91-4BB0-A85B-380780D3F62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8D2E3E6-753E-4580-A032-91BD82670644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EAC8170-7DF8-4D3D-9983-5D391B1E49D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6533CB6-90E2-4DE7-B1B1-3E7C812CC53E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3C22C11-5614-40C8-8DBA-7AD162F45E1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C717D76-2C51-43F6-8A16-C6947B878E09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BD14320-950A-482B-A0AC-E85A9783D39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13E2B24-DB44-41E1-9D14-5788DDB43D3B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FEBA5D1-DF2D-4646-BE20-FF3DF73DD96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6601C-7A58-4C4A-BFF9-79D9DD2FF849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9303B-D88E-41B6-AEDC-CA9F94D3BF5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C163B-124A-410C-A826-0F173518A49B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8D568-3CE2-40DB-AAAE-4E18740055A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55BBF-4E12-4BF8-8040-CFDE93D6B89D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73700-1C77-495A-B427-93D459ABE5F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83F24-2B79-4629-B827-6DD275B1611D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A262A-41F4-43AC-942A-B8E0F3742AA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CFCC4-0451-4F7E-ABEA-A53B103E18D7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495C8-6981-4AD1-AC55-B1E87CC4D3A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0E837-4632-4613-AB15-967FFB0EB7F5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1EEC2-C934-4781-A3DD-BBA2751BD1C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B7D25-661A-4F38-A96E-9271D3149E02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C59A3-15D8-4425-B728-9B5C1FC83F3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43FA6-21E7-4044-8C20-C5E8FE93F104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58A58-7D98-4687-B01B-98B4F4096C1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D1497-7184-4B16-B268-949633D5CD8B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EB0BF-2ECF-42F4-88C0-C054B1FBBC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9448A-5DF4-4569-AA03-38B7D18B06BB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61ACF-8BED-4B31-944B-7F254B79535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34D94-EC5D-481B-A1B2-E8F2021E2956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3DE5A-6335-4EFC-AD3E-D5D6EE5A204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64" r:id="rId1"/>
    <p:sldLayoutId id="2147486365" r:id="rId2"/>
    <p:sldLayoutId id="2147486366" r:id="rId3"/>
    <p:sldLayoutId id="2147486367" r:id="rId4"/>
    <p:sldLayoutId id="2147486368" r:id="rId5"/>
    <p:sldLayoutId id="2147486369" r:id="rId6"/>
    <p:sldLayoutId id="2147486370" r:id="rId7"/>
    <p:sldLayoutId id="2147486371" r:id="rId8"/>
    <p:sldLayoutId id="2147486372" r:id="rId9"/>
    <p:sldLayoutId id="2147486373" r:id="rId10"/>
    <p:sldLayoutId id="2147486374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75" r:id="rId1"/>
    <p:sldLayoutId id="2147486376" r:id="rId2"/>
    <p:sldLayoutId id="2147486377" r:id="rId3"/>
    <p:sldLayoutId id="2147486378" r:id="rId4"/>
    <p:sldLayoutId id="2147486379" r:id="rId5"/>
    <p:sldLayoutId id="2147486380" r:id="rId6"/>
    <p:sldLayoutId id="2147486381" r:id="rId7"/>
    <p:sldLayoutId id="2147486382" r:id="rId8"/>
    <p:sldLayoutId id="2147486383" r:id="rId9"/>
    <p:sldLayoutId id="2147486384" r:id="rId10"/>
    <p:sldLayoutId id="21474863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386" r:id="rId1"/>
    <p:sldLayoutId id="2147486387" r:id="rId2"/>
    <p:sldLayoutId id="2147486388" r:id="rId3"/>
    <p:sldLayoutId id="2147486389" r:id="rId4"/>
    <p:sldLayoutId id="2147486390" r:id="rId5"/>
    <p:sldLayoutId id="2147486391" r:id="rId6"/>
    <p:sldLayoutId id="2147486392" r:id="rId7"/>
    <p:sldLayoutId id="2147486393" r:id="rId8"/>
    <p:sldLayoutId id="2147486394" r:id="rId9"/>
    <p:sldLayoutId id="2147486395" r:id="rId10"/>
    <p:sldLayoutId id="214748639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352" r:id="rId1"/>
    <p:sldLayoutId id="2147486397" r:id="rId2"/>
    <p:sldLayoutId id="2147486398" r:id="rId3"/>
    <p:sldLayoutId id="2147486399" r:id="rId4"/>
    <p:sldLayoutId id="2147486400" r:id="rId5"/>
    <p:sldLayoutId id="2147486401" r:id="rId6"/>
    <p:sldLayoutId id="2147486402" r:id="rId7"/>
    <p:sldLayoutId id="2147486403" r:id="rId8"/>
    <p:sldLayoutId id="2147486404" r:id="rId9"/>
    <p:sldLayoutId id="2147486405" r:id="rId10"/>
    <p:sldLayoutId id="214748640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CC95864-94C6-4930-9343-836FA18EE2E6}" type="datetime1">
              <a:rPr lang="zh-CN" altLang="en-US"/>
              <a:pPr>
                <a:defRPr/>
              </a:pPr>
              <a:t>2020/3/10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77C16E4-3404-4242-AD1D-E63376D8EF3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407" r:id="rId1"/>
    <p:sldLayoutId id="2147486408" r:id="rId2"/>
    <p:sldLayoutId id="2147486409" r:id="rId3"/>
    <p:sldLayoutId id="2147486410" r:id="rId4"/>
    <p:sldLayoutId id="2147486411" r:id="rId5"/>
    <p:sldLayoutId id="2147486412" r:id="rId6"/>
    <p:sldLayoutId id="2147486413" r:id="rId7"/>
    <p:sldLayoutId id="2147486414" r:id="rId8"/>
    <p:sldLayoutId id="2147486415" r:id="rId9"/>
    <p:sldLayoutId id="2147486416" r:id="rId10"/>
    <p:sldLayoutId id="2147486417" r:id="rId11"/>
    <p:sldLayoutId id="214748641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5A21BFF-9C9D-42DE-9F03-C062EB3CB8C8}" type="datetime1">
              <a:rPr lang="zh-CN" altLang="en-US"/>
              <a:pPr>
                <a:defRPr/>
              </a:pPr>
              <a:t>2020/3/10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B3AA598-E390-4F62-AE87-A1306C2E2CB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353" r:id="rId1"/>
    <p:sldLayoutId id="2147486354" r:id="rId2"/>
    <p:sldLayoutId id="2147486355" r:id="rId3"/>
    <p:sldLayoutId id="2147486356" r:id="rId4"/>
    <p:sldLayoutId id="2147486357" r:id="rId5"/>
    <p:sldLayoutId id="2147486358" r:id="rId6"/>
    <p:sldLayoutId id="2147486359" r:id="rId7"/>
    <p:sldLayoutId id="2147486360" r:id="rId8"/>
    <p:sldLayoutId id="2147486361" r:id="rId9"/>
    <p:sldLayoutId id="2147486362" r:id="rId10"/>
    <p:sldLayoutId id="214748636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8.xml"/><Relationship Id="rId4" Type="http://schemas.openxmlformats.org/officeDocument/2006/relationships/image" Target="../media/image3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3.gif"/><Relationship Id="rId5" Type="http://schemas.openxmlformats.org/officeDocument/2006/relationships/image" Target="../media/image42.gif"/><Relationship Id="rId4" Type="http://schemas.openxmlformats.org/officeDocument/2006/relationships/image" Target="../media/image41.gi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44.jpeg"/><Relationship Id="rId7" Type="http://schemas.openxmlformats.org/officeDocument/2006/relationships/image" Target="../media/image4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4.jp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slideLayout" Target="../slideLayouts/slideLayout63.xml"/><Relationship Id="rId1" Type="http://schemas.openxmlformats.org/officeDocument/2006/relationships/themeOverride" Target="../theme/themeOverride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5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她女儿今年二十岁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0532087-B527-4812-A26C-8CC0C08A1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09610"/>
            <a:ext cx="10515600" cy="1325563"/>
          </a:xfrm>
        </p:spPr>
        <p:txBody>
          <a:bodyPr/>
          <a:lstStyle/>
          <a:p>
            <a:pPr algn="ctr"/>
            <a:r>
              <a:rPr lang="en-US" altLang="zh-CN" b="1" dirty="0">
                <a:solidFill>
                  <a:srgbClr val="00B050"/>
                </a:solidFill>
              </a:rPr>
              <a:t>Review</a:t>
            </a:r>
            <a:endParaRPr lang="zh-CN" altLang="en-US" b="1" dirty="0">
              <a:solidFill>
                <a:srgbClr val="00B050"/>
              </a:solidFill>
            </a:endParaRPr>
          </a:p>
        </p:txBody>
      </p:sp>
      <p:cxnSp>
        <p:nvCxnSpPr>
          <p:cNvPr id="4" name="AutoShape 4">
            <a:extLst>
              <a:ext uri="{FF2B5EF4-FFF2-40B4-BE49-F238E27FC236}">
                <a16:creationId xmlns:a16="http://schemas.microsoft.com/office/drawing/2014/main" id="{FC61DF6B-1635-4681-94E2-39C89BA76E34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1148925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3344863"/>
            <a:ext cx="7285038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shuí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是  谁？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,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Lǐyuè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 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 我 的 汉语  老师，她 叫 李月。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53250" y="2292350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在教室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classroom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164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47775" y="2254250"/>
            <a:ext cx="6323013" cy="34544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是  哪国 人？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Měiɡuó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是   美国   人，你 呢？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是     中国     人。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42138" y="23018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在图书馆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421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256463" y="221932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421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看照片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Looking at the photo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8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shuí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 谁？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tónɡxué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是我   同学。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tónɡxué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ma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呢？她 是你   同学  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tónɡxué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pénɡyou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不 是  我   同学，她 是 我   朋友。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836550" y="2241285"/>
            <a:ext cx="10688041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355725" y="20320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你是哪国人？  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cs typeface="GB Pinyinok-D"/>
                <a:sym typeface="宋体" pitchFamily="2" charset="-122"/>
              </a:rPr>
              <a:t>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你叫什么名字？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你的汉语老师是哪国人？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你的汉语老师叫什么名字？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你的中国朋友是谁？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pénɡyou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shuí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54D84EB-B463-4209-873A-BBCD52BAD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DE8F476-B666-4D4B-8833-5456EFAE473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667500" cy="392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FEAF38BC-12DC-4C64-A6DE-0C7EEFCF94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650" y="3771900"/>
            <a:ext cx="6096000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880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2797175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17588" y="4259263"/>
            <a:ext cx="2041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xiǎoháir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小孩儿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94100" y="2795588"/>
            <a:ext cx="2159000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00450" y="4235450"/>
            <a:ext cx="212248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xiǎoniǎor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小鸟儿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6538" y="27971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705600" y="4237038"/>
            <a:ext cx="19256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fànɡuǎnr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饭馆儿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491663" y="2795588"/>
            <a:ext cx="2159000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302750" y="4248150"/>
            <a:ext cx="2549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xiānɡshuǐr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香水儿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2861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儿化的发音 </a:t>
            </a:r>
            <a:r>
              <a:rPr lang="en-US" altLang="zh-CN" dirty="0">
                <a:latin typeface="+mn-ea"/>
                <a:ea typeface="+mn-ea"/>
              </a:rPr>
              <a:t>The Retroflex Final</a:t>
            </a:r>
            <a:endParaRPr lang="zh-CN" altLang="en-US" sz="2800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听录音并跟读，注意有</a:t>
              </a:r>
              <a:r>
                <a:rPr lang="en-US" altLang="zh-CN" sz="2000" b="1" dirty="0" err="1">
                  <a:solidFill>
                    <a:srgbClr val="00B050"/>
                  </a:solidFill>
                </a:rPr>
                <a:t>i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、无</a:t>
              </a:r>
              <a:r>
                <a:rPr lang="en-US" altLang="zh-CN" sz="2000" b="1" dirty="0" err="1">
                  <a:solidFill>
                    <a:srgbClr val="00B050"/>
                  </a:solidFill>
                </a:rPr>
                <a:t>i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时发音的区别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pronunciations of the finals with and without </a:t>
              </a:r>
              <a:r>
                <a:rPr lang="en-US" altLang="zh-CN" sz="2000" i="1" dirty="0" err="1">
                  <a:solidFill>
                    <a:srgbClr val="00B050"/>
                  </a:solidFill>
                  <a:latin typeface="+mn-ea"/>
                </a:rPr>
                <a:t>i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ia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7597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宋体" pitchFamily="2" charset="-122"/>
              </a:rPr>
              <a:t> 2.</a:t>
            </a:r>
            <a:r>
              <a:rPr lang="zh-CN" altLang="en-US" sz="2800" b="1" dirty="0">
                <a:latin typeface="宋体" pitchFamily="2" charset="-122"/>
              </a:rPr>
              <a:t>发音辨析：以</a:t>
            </a:r>
            <a:r>
              <a:rPr lang="en-US" altLang="zh-CN" sz="2800" b="1" dirty="0" err="1">
                <a:latin typeface="+mn-ea"/>
                <a:ea typeface="+mn-ea"/>
              </a:rPr>
              <a:t>i</a:t>
            </a:r>
            <a:r>
              <a:rPr lang="zh-CN" altLang="en-US" sz="2800" b="1" dirty="0">
                <a:latin typeface="+mn-ea"/>
                <a:ea typeface="+mn-ea"/>
              </a:rPr>
              <a:t>、</a:t>
            </a:r>
            <a:r>
              <a:rPr lang="en-US" altLang="zh-CN" sz="2800" b="1" dirty="0">
                <a:latin typeface="+mn-ea"/>
                <a:ea typeface="+mn-ea"/>
              </a:rPr>
              <a:t>u</a:t>
            </a:r>
            <a:r>
              <a:rPr lang="zh-CN" altLang="en-US" sz="2800" b="1" dirty="0">
                <a:latin typeface="+mn-ea"/>
                <a:ea typeface="+mn-ea"/>
              </a:rPr>
              <a:t>、</a:t>
            </a:r>
            <a:r>
              <a:rPr lang="en-US" altLang="zh-CN" sz="2800" b="1" dirty="0">
                <a:latin typeface="+mn-ea"/>
                <a:ea typeface="+mn-ea"/>
              </a:rPr>
              <a:t>ü</a:t>
            </a:r>
            <a:r>
              <a:rPr lang="zh-CN" altLang="en-US" sz="2800" b="1" dirty="0">
                <a:latin typeface="宋体" pitchFamily="2" charset="-122"/>
              </a:rPr>
              <a:t>开头的韵母</a:t>
            </a:r>
            <a:endParaRPr lang="en-US" altLang="zh-CN" sz="2800" b="1" dirty="0">
              <a:latin typeface="宋体" pitchFamily="2" charset="-122"/>
            </a:endParaRPr>
          </a:p>
          <a:p>
            <a:pPr eaLnBrk="0" hangingPunct="0">
              <a:defRPr/>
            </a:pPr>
            <a:r>
              <a:rPr lang="en-US" altLang="zh-CN" dirty="0">
                <a:latin typeface="宋体" pitchFamily="2" charset="-122"/>
              </a:rPr>
              <a:t>  Differentiation</a:t>
            </a:r>
            <a:r>
              <a:rPr lang="zh-CN" altLang="en-US" dirty="0">
                <a:latin typeface="宋体" pitchFamily="2" charset="-122"/>
              </a:rPr>
              <a:t>：</a:t>
            </a:r>
            <a:r>
              <a:rPr lang="en-US" altLang="zh-CN" dirty="0">
                <a:latin typeface="宋体" pitchFamily="2" charset="-122"/>
              </a:rPr>
              <a:t>pronunciation of the finals beginning with </a:t>
            </a:r>
            <a:r>
              <a:rPr lang="en-US" altLang="zh-CN" dirty="0" err="1">
                <a:latin typeface="宋体" pitchFamily="2" charset="-122"/>
              </a:rPr>
              <a:t>i,u,ü</a:t>
            </a:r>
            <a:r>
              <a:rPr lang="en-US" altLang="zh-CN" dirty="0">
                <a:latin typeface="宋体" pitchFamily="2" charset="-122"/>
              </a:rPr>
              <a:t>. </a:t>
            </a:r>
            <a:endParaRPr lang="zh-CN" altLang="en-US" dirty="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ao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iao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7434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onɡ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ionɡ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2139950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ou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3867150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iou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(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iu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)</a:t>
            </a:r>
            <a:endParaRPr lang="zh-CN" altLang="en-US" sz="2400" b="1" dirty="0">
              <a:latin typeface="Batang" pitchFamily="18" charset="-127"/>
              <a:ea typeface="Batang" pitchFamily="18" charset="-127"/>
            </a:endParaRPr>
          </a:p>
        </p:txBody>
      </p:sp>
      <p:cxnSp>
        <p:nvCxnSpPr>
          <p:cNvPr id="36" name="直接连接符 35"/>
          <p:cNvCxnSpPr/>
          <p:nvPr/>
        </p:nvCxnSpPr>
        <p:spPr>
          <a:xfrm>
            <a:off x="2894013" y="57007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4" grpId="0"/>
      <p:bldP spid="3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564" name="组合 63"/>
          <p:cNvGrpSpPr>
            <a:grpSpLocks/>
          </p:cNvGrpSpPr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听录音并跟读，注意有</a:t>
              </a:r>
              <a:r>
                <a:rPr lang="en-US" altLang="zh-CN" sz="2000" b="1" dirty="0" err="1">
                  <a:solidFill>
                    <a:srgbClr val="00B050"/>
                  </a:solidFill>
                </a:rPr>
                <a:t>u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、无</a:t>
              </a:r>
              <a:r>
                <a:rPr lang="en-US" altLang="zh-CN" sz="2000" b="1" dirty="0">
                  <a:solidFill>
                    <a:srgbClr val="00B050"/>
                  </a:solidFill>
                </a:rPr>
                <a:t>u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时发音的区别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pronunciations of the finals with and without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u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uen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(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un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) </a:t>
            </a:r>
            <a:endParaRPr lang="zh-CN" altLang="en-US" sz="2400" b="1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uanɡ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ei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uei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(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ui</a:t>
            </a:r>
            <a:r>
              <a:rPr lang="en-US" altLang="zh-CN" sz="2400" b="1" dirty="0">
                <a:latin typeface="Batang" pitchFamily="18" charset="-127"/>
                <a:ea typeface="Batang" pitchFamily="18" charset="-127"/>
              </a:rPr>
              <a:t>)</a:t>
            </a:r>
            <a:endParaRPr lang="zh-CN" altLang="en-US" sz="2400" b="1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7434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enɡ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uenɡ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019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2155825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3883025" y="54371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uan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36" name="直接连接符 35"/>
          <p:cNvCxnSpPr/>
          <p:nvPr/>
        </p:nvCxnSpPr>
        <p:spPr>
          <a:xfrm>
            <a:off x="2909888" y="57007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4" grpId="0"/>
      <p:bldP spid="3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组合 63"/>
          <p:cNvGrpSpPr>
            <a:grpSpLocks/>
          </p:cNvGrpSpPr>
          <p:nvPr/>
        </p:nvGrpSpPr>
        <p:grpSpPr bwMode="auto">
          <a:xfrm>
            <a:off x="1008063" y="1989138"/>
            <a:ext cx="10423525" cy="4376737"/>
            <a:chOff x="1636152" y="1791076"/>
            <a:chExt cx="8935449" cy="5355771"/>
          </a:xfrm>
        </p:grpSpPr>
        <p:sp>
          <p:nvSpPr>
            <p:cNvPr id="61" name="矩形 60"/>
            <p:cNvSpPr/>
            <p:nvPr/>
          </p:nvSpPr>
          <p:spPr>
            <a:xfrm>
              <a:off x="1636152" y="1791076"/>
              <a:ext cx="8845632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25969" y="1956197"/>
              <a:ext cx="8845632" cy="162013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听录音并跟读，注意有</a:t>
              </a:r>
              <a:r>
                <a:rPr lang="en-US" altLang="zh-CN" sz="2000" b="1" dirty="0">
                  <a:solidFill>
                    <a:srgbClr val="00B050"/>
                  </a:solidFill>
                </a:rPr>
                <a:t>ü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、无</a:t>
              </a:r>
              <a:r>
                <a:rPr lang="en-US" altLang="zh-CN" sz="2000" b="1" dirty="0">
                  <a:solidFill>
                    <a:srgbClr val="00B050"/>
                  </a:solidFill>
                </a:rPr>
                <a:t>ü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时发音的区别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pronunciations of the finals with and without </a:t>
              </a:r>
              <a:r>
                <a:rPr lang="en-US" altLang="zh-CN" sz="2000" i="1" dirty="0">
                  <a:solidFill>
                    <a:srgbClr val="00B050"/>
                  </a:solidFill>
                  <a:latin typeface="+mn-ea"/>
                </a:rPr>
                <a:t>ü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165600" y="3533775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e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862638" y="3533775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üe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4149725" y="42719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862638" y="427196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üan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4137025" y="4964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864225" y="4964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4816475" y="3805238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4830763" y="45370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4891088" y="5227638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5" grpId="0"/>
      <p:bldP spid="16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12" name="组合 63"/>
          <p:cNvGrpSpPr>
            <a:grpSpLocks/>
          </p:cNvGrpSpPr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243269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听录音并跟读，注意送气音和不送气音发音的区别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aspirated and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unaspirated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initials.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510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b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p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t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z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8621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3.</a:t>
            </a:r>
            <a:r>
              <a:rPr lang="zh-CN" altLang="en-US" sz="2800" b="1">
                <a:latin typeface="宋体" pitchFamily="2" charset="-122"/>
              </a:rPr>
              <a:t>声母送气音和不送气音发音的区别</a:t>
            </a:r>
            <a:endParaRPr lang="en-US" altLang="zh-CN" sz="2800" b="1">
              <a:latin typeface="宋体" pitchFamily="2" charset="-122"/>
            </a:endParaRPr>
          </a:p>
          <a:p>
            <a:pPr eaLnBrk="0" hangingPunct="0"/>
            <a:r>
              <a:rPr lang="en-US" altLang="zh-CN">
                <a:latin typeface="宋体" pitchFamily="2" charset="-122"/>
              </a:rPr>
              <a:t> Difference between Aspirated and Unaspirated Initials.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k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734175" y="47434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zh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ch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7511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747963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690813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56488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636" name="组合 63"/>
          <p:cNvGrpSpPr>
            <a:grpSpLocks/>
          </p:cNvGrpSpPr>
          <p:nvPr/>
        </p:nvGrpSpPr>
        <p:grpSpPr bwMode="auto">
          <a:xfrm>
            <a:off x="1003300" y="1919288"/>
            <a:ext cx="10555288" cy="4376737"/>
            <a:chOff x="1631611" y="1704946"/>
            <a:chExt cx="9048408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1" y="1704946"/>
              <a:ext cx="884563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34381" y="1976911"/>
              <a:ext cx="8845638" cy="1243269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differences between the initials.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965325" y="3313113"/>
            <a:ext cx="2389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bànɡ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848100" y="3313113"/>
            <a:ext cx="2389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pànɡ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431213" y="3313113"/>
            <a:ext cx="3381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qī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3313113"/>
            <a:ext cx="2387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35188" y="4051300"/>
            <a:ext cx="2389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dù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848100" y="4051300"/>
            <a:ext cx="2389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tù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746875" y="4051300"/>
            <a:ext cx="2387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zì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45500" y="4051300"/>
            <a:ext cx="26400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cì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22488" y="4743450"/>
            <a:ext cx="2389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ɡǒu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849688" y="4743450"/>
            <a:ext cx="2389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kǒu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48438" y="4743450"/>
            <a:ext cx="2387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zhuō</a:t>
            </a:r>
            <a:endParaRPr lang="zh-CN" altLang="en-US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462963" y="4743450"/>
            <a:ext cx="26400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chē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852738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816225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876550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489825" y="50069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3691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385050" y="3584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矩形 60"/>
          <p:cNvSpPr/>
          <p:nvPr/>
        </p:nvSpPr>
        <p:spPr bwMode="auto">
          <a:xfrm>
            <a:off x="609600" y="1919288"/>
            <a:ext cx="11202988" cy="4376737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cxnSp>
        <p:nvCxnSpPr>
          <p:cNvPr id="70659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0660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389063" y="2940050"/>
            <a:ext cx="23891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piào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357563" y="29400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pí'ǎo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67750" y="2940050"/>
            <a:ext cx="3381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Xī'ān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31000" y="29400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xiān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1593850" y="40513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jiē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306763" y="40513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' è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662738" y="40513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jiānɡ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631238" y="405130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jī'ánɡ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1462088" y="50657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fānàn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494088" y="50657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'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àn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13513" y="50657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fǎnɡǎn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8818563" y="5065713"/>
            <a:ext cx="2640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fānɡ'àn</a:t>
            </a:r>
            <a:r>
              <a:rPr lang="en-US" altLang="zh-CN" sz="2400" b="1" dirty="0">
                <a:latin typeface="GB Pinyinok-D" pitchFamily="2" charset="-122"/>
                <a:ea typeface="SimSun-ExtB" pitchFamily="49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SimSun-ExtB" pitchFamily="49" charset="-122"/>
              <a:cs typeface="GB Pinyinok-D" pitchFamily="2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>
            <a:off x="2311400" y="32115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325688" y="43164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520950" y="5346700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7777163" y="536257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7673975" y="4302125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7654925" y="3211513"/>
            <a:ext cx="97155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679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4. </a:t>
            </a:r>
            <a:r>
              <a:rPr lang="zh-CN" altLang="en-US" sz="2800" b="1">
                <a:latin typeface="宋体" pitchFamily="2" charset="-122"/>
              </a:rPr>
              <a:t>拼音规则（</a:t>
            </a:r>
            <a:r>
              <a:rPr lang="en-US" altLang="zh-CN" sz="2800" b="1">
                <a:latin typeface="宋体" pitchFamily="2" charset="-122"/>
              </a:rPr>
              <a:t>4</a:t>
            </a:r>
            <a:r>
              <a:rPr lang="zh-CN" altLang="en-US" sz="2800" b="1">
                <a:latin typeface="宋体" pitchFamily="2" charset="-122"/>
              </a:rPr>
              <a:t>）：隔音符号</a:t>
            </a:r>
            <a:endParaRPr lang="en-US" altLang="zh-CN" sz="2800" b="1">
              <a:latin typeface="宋体" pitchFamily="2" charset="-122"/>
            </a:endParaRPr>
          </a:p>
          <a:p>
            <a:pPr eaLnBrk="0" hangingPunct="0"/>
            <a:r>
              <a:rPr lang="en-US" altLang="zh-CN">
                <a:latin typeface="宋体" pitchFamily="2" charset="-122"/>
              </a:rPr>
              <a:t>Rules of </a:t>
            </a:r>
            <a:r>
              <a:rPr lang="en-US" altLang="zh-CN" i="1">
                <a:latin typeface="宋体" pitchFamily="2" charset="-122"/>
              </a:rPr>
              <a:t>Pinyin</a:t>
            </a:r>
            <a:r>
              <a:rPr lang="en-US" altLang="zh-CN">
                <a:latin typeface="宋体" pitchFamily="2" charset="-122"/>
              </a:rPr>
              <a:t>(4):syllable-dividing mark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 bwMode="auto">
          <a:xfrm>
            <a:off x="827088" y="1989138"/>
            <a:ext cx="10309225" cy="1016000"/>
          </a:xfrm>
          <a:prstGeom prst="round1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000" b="1" dirty="0">
                <a:solidFill>
                  <a:srgbClr val="00B050"/>
                </a:solidFill>
              </a:rPr>
              <a:t>听录音并跟读，</a:t>
            </a:r>
            <a:r>
              <a:rPr lang="zh-CN" altLang="en-US" sz="2000" b="1" dirty="0">
                <a:solidFill>
                  <a:srgbClr val="00B050"/>
                </a:solidFill>
                <a:latin typeface="+mn-ea"/>
                <a:ea typeface="+mn-ea"/>
              </a:rPr>
              <a:t>注意有无隔音符号的异同</a:t>
            </a:r>
            <a:endParaRPr lang="en-US" altLang="zh-CN" sz="2000" b="1" dirty="0">
              <a:solidFill>
                <a:srgbClr val="00B050"/>
              </a:solidFill>
              <a:latin typeface="+mn-ea"/>
              <a:ea typeface="+mn-ea"/>
            </a:endParaRPr>
          </a:p>
          <a:p>
            <a:pPr eaLnBrk="0" hangingPunct="0">
              <a:buFont typeface="Arial" pitchFamily="34" charset="0"/>
              <a:buChar char="•"/>
              <a:defRPr/>
            </a:pP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Listen to the recording and read after </a:t>
            </a:r>
            <a:r>
              <a:rPr lang="en-US" altLang="zh-CN" sz="2000" dirty="0" err="1">
                <a:solidFill>
                  <a:srgbClr val="00B050"/>
                </a:solidFill>
                <a:latin typeface="+mn-ea"/>
              </a:rPr>
              <a:t>it.Pay</a:t>
            </a:r>
            <a:r>
              <a:rPr lang="en-US" altLang="zh-CN" sz="2000" dirty="0">
                <a:solidFill>
                  <a:srgbClr val="00B050"/>
                </a:solidFill>
                <a:latin typeface="+mn-ea"/>
              </a:rPr>
              <a:t> attention to the differences between the words with and without the syllable-dividing mark. </a:t>
            </a:r>
            <a:endParaRPr lang="zh-CN" altLang="en-US" sz="2000" dirty="0">
              <a:solidFill>
                <a:srgbClr val="00B050"/>
              </a:solidFill>
              <a:latin typeface="+mn-ea"/>
            </a:endParaRPr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1270000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float    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2967038" y="3313113"/>
            <a:ext cx="3641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fur-lined jacket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8456613" y="33131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City of Xi</a:t>
            </a:r>
            <a:r>
              <a:rPr lang="en-US" altLang="zh-CN" sz="2400" dirty="0">
                <a:latin typeface="+mn-lt"/>
                <a:ea typeface="Dotum" pitchFamily="34" charset="-127"/>
                <a:cs typeface="GB Pinyinok-D"/>
              </a:rPr>
              <a:t>’</a:t>
            </a:r>
            <a:r>
              <a:rPr lang="en-US" altLang="zh-CN" sz="2400" dirty="0">
                <a:latin typeface="+mn-lt"/>
                <a:ea typeface="GB Pinyinok-D"/>
                <a:cs typeface="GB Pinyinok-D"/>
              </a:rPr>
              <a:t>an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2" name="TextBox 41"/>
          <p:cNvSpPr txBox="1">
            <a:spLocks noChangeArrowheads="1"/>
          </p:cNvSpPr>
          <p:nvPr/>
        </p:nvSpPr>
        <p:spPr bwMode="auto">
          <a:xfrm>
            <a:off x="6138863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earlier, before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3" name="TextBox 42"/>
          <p:cNvSpPr txBox="1">
            <a:spLocks noChangeArrowheads="1"/>
          </p:cNvSpPr>
          <p:nvPr/>
        </p:nvSpPr>
        <p:spPr bwMode="auto">
          <a:xfrm>
            <a:off x="1320800" y="44132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receive    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4" name="TextBox 43"/>
          <p:cNvSpPr txBox="1">
            <a:spLocks noChangeArrowheads="1"/>
          </p:cNvSpPr>
          <p:nvPr/>
        </p:nvSpPr>
        <p:spPr bwMode="auto">
          <a:xfrm>
            <a:off x="3103563" y="4413250"/>
            <a:ext cx="3641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hungry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5" name="TextBox 44"/>
          <p:cNvSpPr txBox="1">
            <a:spLocks noChangeArrowheads="1"/>
          </p:cNvSpPr>
          <p:nvPr/>
        </p:nvSpPr>
        <p:spPr bwMode="auto">
          <a:xfrm>
            <a:off x="8372475" y="4413250"/>
            <a:ext cx="3381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excited and impassioned 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6" name="TextBox 45"/>
          <p:cNvSpPr txBox="1">
            <a:spLocks noChangeArrowheads="1"/>
          </p:cNvSpPr>
          <p:nvPr/>
        </p:nvSpPr>
        <p:spPr bwMode="auto">
          <a:xfrm>
            <a:off x="6392863" y="44132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will, shall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7" name="TextBox 46"/>
          <p:cNvSpPr txBox="1">
            <a:spLocks noChangeArrowheads="1"/>
          </p:cNvSpPr>
          <p:nvPr/>
        </p:nvSpPr>
        <p:spPr bwMode="auto">
          <a:xfrm>
            <a:off x="744538" y="5446713"/>
            <a:ext cx="3625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launch an attack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8" name="TextBox 47"/>
          <p:cNvSpPr txBox="1">
            <a:spLocks noChangeArrowheads="1"/>
          </p:cNvSpPr>
          <p:nvPr/>
        </p:nvSpPr>
        <p:spPr bwMode="auto">
          <a:xfrm>
            <a:off x="3525838" y="5446713"/>
            <a:ext cx="3641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reverse a verdict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49" name="TextBox 48"/>
          <p:cNvSpPr txBox="1">
            <a:spLocks noChangeArrowheads="1"/>
          </p:cNvSpPr>
          <p:nvPr/>
        </p:nvSpPr>
        <p:spPr bwMode="auto">
          <a:xfrm>
            <a:off x="8812213" y="5446713"/>
            <a:ext cx="338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work plan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  <p:sp>
        <p:nvSpPr>
          <p:cNvPr id="50" name="TextBox 49"/>
          <p:cNvSpPr txBox="1">
            <a:spLocks noChangeArrowheads="1"/>
          </p:cNvSpPr>
          <p:nvPr/>
        </p:nvSpPr>
        <p:spPr bwMode="auto">
          <a:xfrm>
            <a:off x="6494463" y="54467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</a:rPr>
              <a:t>to loathe</a:t>
            </a:r>
            <a:endParaRPr lang="zh-CN" altLang="en-US" sz="2400" dirty="0">
              <a:latin typeface="+mn-lt"/>
              <a:ea typeface="GB Pinyinok-D"/>
              <a:cs typeface="GB Pinyinok-D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168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527050" y="1651000"/>
          <a:ext cx="11207220" cy="42287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7677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496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897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笔画名称 </a:t>
                      </a:r>
                      <a:r>
                        <a:rPr lang="en-US" altLang="zh-CN" sz="2400" b="1" i="0" dirty="0">
                          <a:latin typeface="Bradley Hand ITC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运笔方向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0242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baseline="0" dirty="0"/>
                        <a:t>横撇</a:t>
                      </a:r>
                      <a:r>
                        <a:rPr lang="zh-CN" altLang="en-US" sz="2400" dirty="0"/>
                        <a:t>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hénɡpiě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algn="ctr"/>
                      <a:r>
                        <a:rPr lang="en-US" altLang="zh-CN" sz="2400" dirty="0"/>
                        <a:t>             Horizontal to left-falling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shuǐ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water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yòu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again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7165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                   撇点   </a:t>
                      </a:r>
                      <a:r>
                        <a:rPr lang="zh-CN" altLang="en-US" sz="2400" b="0" baseline="0" dirty="0"/>
                        <a:t> </a:t>
                      </a:r>
                      <a:r>
                        <a:rPr lang="en-US" altLang="zh-CN" sz="2400" b="0" baseline="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piědiǎn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dirty="0"/>
                        <a:t>                   left-falling to dot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nǔ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baseline="0" dirty="0">
                          <a:latin typeface="+mn-lt"/>
                          <a:ea typeface="+mn-ea"/>
                        </a:rPr>
                        <a:t>     female, </a:t>
                      </a:r>
                      <a:r>
                        <a:rPr lang="en-US" altLang="zh-CN" sz="2400" baseline="0" dirty="0"/>
                        <a:t>woman</a:t>
                      </a:r>
                    </a:p>
                    <a:p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hǎo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/>
                        <a:t>good, fine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6" name="Freeform 40"/>
          <p:cNvSpPr>
            <a:spLocks/>
          </p:cNvSpPr>
          <p:nvPr/>
        </p:nvSpPr>
        <p:spPr bwMode="auto">
          <a:xfrm>
            <a:off x="6284913" y="3009900"/>
            <a:ext cx="430212" cy="631825"/>
          </a:xfrm>
          <a:custGeom>
            <a:avLst/>
            <a:gdLst>
              <a:gd name="T0" fmla="*/ 2147483647 w 10000"/>
              <a:gd name="T1" fmla="*/ 2147483647 h 9803"/>
              <a:gd name="T2" fmla="*/ 2147483647 w 10000"/>
              <a:gd name="T3" fmla="*/ 2147483647 h 9803"/>
              <a:gd name="T4" fmla="*/ 2147483647 w 10000"/>
              <a:gd name="T5" fmla="*/ 2147483647 h 9803"/>
              <a:gd name="T6" fmla="*/ 0 w 10000"/>
              <a:gd name="T7" fmla="*/ 2147483647 h 9803"/>
              <a:gd name="T8" fmla="*/ 0 w 10000"/>
              <a:gd name="T9" fmla="*/ 2147483647 h 9803"/>
              <a:gd name="T10" fmla="*/ 0 w 10000"/>
              <a:gd name="T11" fmla="*/ 2147483647 h 9803"/>
              <a:gd name="T12" fmla="*/ 0 w 10000"/>
              <a:gd name="T13" fmla="*/ 2147483647 h 9803"/>
              <a:gd name="T14" fmla="*/ 2147483647 w 10000"/>
              <a:gd name="T15" fmla="*/ 2147483647 h 9803"/>
              <a:gd name="T16" fmla="*/ 2147483647 w 10000"/>
              <a:gd name="T17" fmla="*/ 2147483647 h 9803"/>
              <a:gd name="T18" fmla="*/ 2147483647 w 10000"/>
              <a:gd name="T19" fmla="*/ 2147483647 h 9803"/>
              <a:gd name="T20" fmla="*/ 2147483647 w 10000"/>
              <a:gd name="T21" fmla="*/ 2147483647 h 9803"/>
              <a:gd name="T22" fmla="*/ 2147483647 w 10000"/>
              <a:gd name="T23" fmla="*/ 2147483647 h 9803"/>
              <a:gd name="T24" fmla="*/ 2147483647 w 10000"/>
              <a:gd name="T25" fmla="*/ 2147483647 h 9803"/>
              <a:gd name="T26" fmla="*/ 2147483647 w 10000"/>
              <a:gd name="T27" fmla="*/ 2147483647 h 9803"/>
              <a:gd name="T28" fmla="*/ 2147483647 w 10000"/>
              <a:gd name="T29" fmla="*/ 2147483647 h 9803"/>
              <a:gd name="T30" fmla="*/ 2147483647 w 10000"/>
              <a:gd name="T31" fmla="*/ 2147483647 h 9803"/>
              <a:gd name="T32" fmla="*/ 2147483647 w 10000"/>
              <a:gd name="T33" fmla="*/ 2147483647 h 9803"/>
              <a:gd name="T34" fmla="*/ 2147483647 w 10000"/>
              <a:gd name="T35" fmla="*/ 2147483647 h 9803"/>
              <a:gd name="T36" fmla="*/ 2147483647 w 10000"/>
              <a:gd name="T37" fmla="*/ 2147483647 h 9803"/>
              <a:gd name="T38" fmla="*/ 2147483647 w 10000"/>
              <a:gd name="T39" fmla="*/ 2147483647 h 9803"/>
              <a:gd name="T40" fmla="*/ 2147483647 w 10000"/>
              <a:gd name="T41" fmla="*/ 2147483647 h 9803"/>
              <a:gd name="T42" fmla="*/ 2147483647 w 10000"/>
              <a:gd name="T43" fmla="*/ 2147483647 h 9803"/>
              <a:gd name="T44" fmla="*/ 2147483647 w 10000"/>
              <a:gd name="T45" fmla="*/ 2147483647 h 9803"/>
              <a:gd name="T46" fmla="*/ 2147483647 w 10000"/>
              <a:gd name="T47" fmla="*/ 2147483647 h 9803"/>
              <a:gd name="T48" fmla="*/ 2147483647 w 10000"/>
              <a:gd name="T49" fmla="*/ 2147483647 h 9803"/>
              <a:gd name="T50" fmla="*/ 2147483647 w 10000"/>
              <a:gd name="T51" fmla="*/ 2147483647 h 9803"/>
              <a:gd name="T52" fmla="*/ 2147483647 w 10000"/>
              <a:gd name="T53" fmla="*/ 0 h 9803"/>
              <a:gd name="T54" fmla="*/ 2147483647 w 10000"/>
              <a:gd name="T55" fmla="*/ 2147483647 h 9803"/>
              <a:gd name="T56" fmla="*/ 2147483647 w 10000"/>
              <a:gd name="T57" fmla="*/ 2147483647 h 9803"/>
              <a:gd name="T58" fmla="*/ 2147483647 w 10000"/>
              <a:gd name="T59" fmla="*/ 2147483647 h 9803"/>
              <a:gd name="T60" fmla="*/ 2147483647 w 10000"/>
              <a:gd name="T61" fmla="*/ 2147483647 h 9803"/>
              <a:gd name="T62" fmla="*/ 2147483647 w 10000"/>
              <a:gd name="T63" fmla="*/ 2147483647 h 9803"/>
              <a:gd name="T64" fmla="*/ 2147483647 w 10000"/>
              <a:gd name="T65" fmla="*/ 2147483647 h 9803"/>
              <a:gd name="T66" fmla="*/ 2147483647 w 10000"/>
              <a:gd name="T67" fmla="*/ 2147483647 h 9803"/>
              <a:gd name="T68" fmla="*/ 2147483647 w 10000"/>
              <a:gd name="T69" fmla="*/ 2147483647 h 9803"/>
              <a:gd name="T70" fmla="*/ 2147483647 w 10000"/>
              <a:gd name="T71" fmla="*/ 2147483647 h 9803"/>
              <a:gd name="T72" fmla="*/ 2147483647 w 10000"/>
              <a:gd name="T73" fmla="*/ 2147483647 h 9803"/>
              <a:gd name="T74" fmla="*/ 2147483647 w 10000"/>
              <a:gd name="T75" fmla="*/ 2147483647 h 9803"/>
              <a:gd name="T76" fmla="*/ 2147483647 w 10000"/>
              <a:gd name="T77" fmla="*/ 2147483647 h 9803"/>
              <a:gd name="T78" fmla="*/ 2147483647 w 10000"/>
              <a:gd name="T79" fmla="*/ 2147483647 h 9803"/>
              <a:gd name="T80" fmla="*/ 2147483647 w 10000"/>
              <a:gd name="T81" fmla="*/ 2147483647 h 9803"/>
              <a:gd name="T82" fmla="*/ 2147483647 w 10000"/>
              <a:gd name="T83" fmla="*/ 2147483647 h 9803"/>
              <a:gd name="T84" fmla="*/ 2147483647 w 10000"/>
              <a:gd name="T85" fmla="*/ 2147483647 h 9803"/>
              <a:gd name="T86" fmla="*/ 2147483647 w 10000"/>
              <a:gd name="T87" fmla="*/ 2147483647 h 9803"/>
              <a:gd name="T88" fmla="*/ 2147483647 w 10000"/>
              <a:gd name="T89" fmla="*/ 2147483647 h 9803"/>
              <a:gd name="T90" fmla="*/ 2147483647 w 10000"/>
              <a:gd name="T91" fmla="*/ 2147483647 h 9803"/>
              <a:gd name="T92" fmla="*/ 2147483647 w 10000"/>
              <a:gd name="T93" fmla="*/ 2147483647 h 9803"/>
              <a:gd name="T94" fmla="*/ 2147483647 w 10000"/>
              <a:gd name="T95" fmla="*/ 2147483647 h 9803"/>
              <a:gd name="T96" fmla="*/ 2147483647 w 10000"/>
              <a:gd name="T97" fmla="*/ 2147483647 h 9803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w 10000"/>
              <a:gd name="T148" fmla="*/ 0 h 9803"/>
              <a:gd name="T149" fmla="*/ 10000 w 10000"/>
              <a:gd name="T150" fmla="*/ 9803 h 9803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T147" t="T148" r="T149" b="T150"/>
            <a:pathLst>
              <a:path w="10000" h="9803">
                <a:moveTo>
                  <a:pt x="1771" y="9212"/>
                </a:moveTo>
                <a:lnTo>
                  <a:pt x="1181" y="9409"/>
                </a:lnTo>
                <a:lnTo>
                  <a:pt x="590" y="9606"/>
                </a:lnTo>
                <a:lnTo>
                  <a:pt x="0" y="9803"/>
                </a:lnTo>
                <a:lnTo>
                  <a:pt x="0" y="9606"/>
                </a:lnTo>
                <a:lnTo>
                  <a:pt x="0" y="9409"/>
                </a:lnTo>
                <a:lnTo>
                  <a:pt x="590" y="9015"/>
                </a:lnTo>
                <a:lnTo>
                  <a:pt x="1181" y="8621"/>
                </a:lnTo>
                <a:lnTo>
                  <a:pt x="1771" y="8226"/>
                </a:lnTo>
                <a:lnTo>
                  <a:pt x="2657" y="7636"/>
                </a:lnTo>
                <a:lnTo>
                  <a:pt x="3247" y="6847"/>
                </a:lnTo>
                <a:lnTo>
                  <a:pt x="4096" y="6059"/>
                </a:lnTo>
                <a:lnTo>
                  <a:pt x="4686" y="5296"/>
                </a:lnTo>
                <a:lnTo>
                  <a:pt x="5572" y="4507"/>
                </a:lnTo>
                <a:cubicBezTo>
                  <a:pt x="5670" y="4244"/>
                  <a:pt x="5769" y="3982"/>
                  <a:pt x="5867" y="3719"/>
                </a:cubicBezTo>
                <a:lnTo>
                  <a:pt x="6458" y="2734"/>
                </a:lnTo>
                <a:lnTo>
                  <a:pt x="6753" y="2340"/>
                </a:lnTo>
                <a:lnTo>
                  <a:pt x="6753" y="2143"/>
                </a:lnTo>
                <a:lnTo>
                  <a:pt x="7048" y="1749"/>
                </a:lnTo>
                <a:lnTo>
                  <a:pt x="7048" y="1552"/>
                </a:lnTo>
                <a:lnTo>
                  <a:pt x="7048" y="1355"/>
                </a:lnTo>
                <a:lnTo>
                  <a:pt x="7048" y="1157"/>
                </a:lnTo>
                <a:lnTo>
                  <a:pt x="7048" y="961"/>
                </a:lnTo>
                <a:lnTo>
                  <a:pt x="9410" y="0"/>
                </a:lnTo>
                <a:lnTo>
                  <a:pt x="9705" y="197"/>
                </a:lnTo>
                <a:lnTo>
                  <a:pt x="10000" y="394"/>
                </a:lnTo>
                <a:lnTo>
                  <a:pt x="10000" y="591"/>
                </a:lnTo>
                <a:lnTo>
                  <a:pt x="9705" y="961"/>
                </a:lnTo>
                <a:lnTo>
                  <a:pt x="9705" y="1157"/>
                </a:lnTo>
                <a:lnTo>
                  <a:pt x="9410" y="1157"/>
                </a:lnTo>
                <a:lnTo>
                  <a:pt x="9410" y="1355"/>
                </a:lnTo>
                <a:lnTo>
                  <a:pt x="9114" y="1552"/>
                </a:lnTo>
                <a:lnTo>
                  <a:pt x="8819" y="1749"/>
                </a:lnTo>
                <a:lnTo>
                  <a:pt x="8819" y="1946"/>
                </a:lnTo>
                <a:lnTo>
                  <a:pt x="8524" y="2340"/>
                </a:lnTo>
                <a:lnTo>
                  <a:pt x="8229" y="2734"/>
                </a:lnTo>
                <a:lnTo>
                  <a:pt x="8229" y="3326"/>
                </a:lnTo>
                <a:lnTo>
                  <a:pt x="7638" y="4113"/>
                </a:lnTo>
                <a:lnTo>
                  <a:pt x="6753" y="5099"/>
                </a:lnTo>
                <a:lnTo>
                  <a:pt x="6162" y="5863"/>
                </a:lnTo>
                <a:lnTo>
                  <a:pt x="5277" y="6651"/>
                </a:lnTo>
                <a:lnTo>
                  <a:pt x="4391" y="7438"/>
                </a:lnTo>
                <a:lnTo>
                  <a:pt x="3506" y="8030"/>
                </a:lnTo>
                <a:lnTo>
                  <a:pt x="2657" y="8621"/>
                </a:lnTo>
                <a:lnTo>
                  <a:pt x="1771" y="9212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7" name="Freeform 40"/>
          <p:cNvSpPr>
            <a:spLocks/>
          </p:cNvSpPr>
          <p:nvPr/>
        </p:nvSpPr>
        <p:spPr bwMode="auto">
          <a:xfrm>
            <a:off x="6311900" y="2971800"/>
            <a:ext cx="379413" cy="150813"/>
          </a:xfrm>
          <a:custGeom>
            <a:avLst/>
            <a:gdLst>
              <a:gd name="T0" fmla="*/ 2147483647 w 9676"/>
              <a:gd name="T1" fmla="*/ 2147483647 h 10000"/>
              <a:gd name="T2" fmla="*/ 2147483647 w 9676"/>
              <a:gd name="T3" fmla="*/ 2147483647 h 10000"/>
              <a:gd name="T4" fmla="*/ 2147483647 w 9676"/>
              <a:gd name="T5" fmla="*/ 2147483647 h 10000"/>
              <a:gd name="T6" fmla="*/ 2147483647 w 9676"/>
              <a:gd name="T7" fmla="*/ 2147483647 h 10000"/>
              <a:gd name="T8" fmla="*/ 2147483647 w 9676"/>
              <a:gd name="T9" fmla="*/ 2147483647 h 10000"/>
              <a:gd name="T10" fmla="*/ 2147483647 w 9676"/>
              <a:gd name="T11" fmla="*/ 2147483647 h 10000"/>
              <a:gd name="T12" fmla="*/ 2147483647 w 9676"/>
              <a:gd name="T13" fmla="*/ 2147483647 h 10000"/>
              <a:gd name="T14" fmla="*/ 2147483647 w 9676"/>
              <a:gd name="T15" fmla="*/ 2147483647 h 10000"/>
              <a:gd name="T16" fmla="*/ 2147483647 w 9676"/>
              <a:gd name="T17" fmla="*/ 2147483647 h 10000"/>
              <a:gd name="T18" fmla="*/ 2147483647 w 9676"/>
              <a:gd name="T19" fmla="*/ 2147483647 h 10000"/>
              <a:gd name="T20" fmla="*/ 2147483647 w 9676"/>
              <a:gd name="T21" fmla="*/ 2147483647 h 10000"/>
              <a:gd name="T22" fmla="*/ 2147483647 w 9676"/>
              <a:gd name="T23" fmla="*/ 2147483647 h 10000"/>
              <a:gd name="T24" fmla="*/ 2147483647 w 9676"/>
              <a:gd name="T25" fmla="*/ 2147483647 h 10000"/>
              <a:gd name="T26" fmla="*/ 2147483647 w 9676"/>
              <a:gd name="T27" fmla="*/ 2147483647 h 10000"/>
              <a:gd name="T28" fmla="*/ 2147483647 w 9676"/>
              <a:gd name="T29" fmla="*/ 2147483647 h 10000"/>
              <a:gd name="T30" fmla="*/ 2147483647 w 9676"/>
              <a:gd name="T31" fmla="*/ 2147483647 h 10000"/>
              <a:gd name="T32" fmla="*/ 0 w 9676"/>
              <a:gd name="T33" fmla="*/ 2147483647 h 10000"/>
              <a:gd name="T34" fmla="*/ 0 w 9676"/>
              <a:gd name="T35" fmla="*/ 2147483647 h 10000"/>
              <a:gd name="T36" fmla="*/ 2147483647 w 9676"/>
              <a:gd name="T37" fmla="*/ 2147483647 h 10000"/>
              <a:gd name="T38" fmla="*/ 2147483647 w 9676"/>
              <a:gd name="T39" fmla="*/ 2147483647 h 10000"/>
              <a:gd name="T40" fmla="*/ 2147483647 w 9676"/>
              <a:gd name="T41" fmla="*/ 2147483647 h 10000"/>
              <a:gd name="T42" fmla="*/ 2147483647 w 9676"/>
              <a:gd name="T43" fmla="*/ 2147483647 h 10000"/>
              <a:gd name="T44" fmla="*/ 2147483647 w 9676"/>
              <a:gd name="T45" fmla="*/ 2147483647 h 10000"/>
              <a:gd name="T46" fmla="*/ 2147483647 w 9676"/>
              <a:gd name="T47" fmla="*/ 2147483647 h 10000"/>
              <a:gd name="T48" fmla="*/ 2147483647 w 9676"/>
              <a:gd name="T49" fmla="*/ 2147483647 h 10000"/>
              <a:gd name="T50" fmla="*/ 2147483647 w 9676"/>
              <a:gd name="T51" fmla="*/ 2147483647 h 10000"/>
              <a:gd name="T52" fmla="*/ 2147483647 w 9676"/>
              <a:gd name="T53" fmla="*/ 2147483647 h 10000"/>
              <a:gd name="T54" fmla="*/ 2147483647 w 9676"/>
              <a:gd name="T55" fmla="*/ 2147483647 h 10000"/>
              <a:gd name="T56" fmla="*/ 2147483647 w 9676"/>
              <a:gd name="T57" fmla="*/ 2147483647 h 10000"/>
              <a:gd name="T58" fmla="*/ 2147483647 w 9676"/>
              <a:gd name="T59" fmla="*/ 2147483647 h 10000"/>
              <a:gd name="T60" fmla="*/ 2147483647 w 9676"/>
              <a:gd name="T61" fmla="*/ 0 h 10000"/>
              <a:gd name="T62" fmla="*/ 2147483647 w 9676"/>
              <a:gd name="T63" fmla="*/ 0 h 10000"/>
              <a:gd name="T64" fmla="*/ 2147483647 w 9676"/>
              <a:gd name="T65" fmla="*/ 2147483647 h 10000"/>
              <a:gd name="T66" fmla="*/ 2147483647 w 9676"/>
              <a:gd name="T67" fmla="*/ 2147483647 h 10000"/>
              <a:gd name="T68" fmla="*/ 2147483647 w 9676"/>
              <a:gd name="T69" fmla="*/ 2147483647 h 10000"/>
              <a:gd name="T70" fmla="*/ 2147483647 w 9676"/>
              <a:gd name="T71" fmla="*/ 2147483647 h 10000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9676"/>
              <a:gd name="T109" fmla="*/ 0 h 10000"/>
              <a:gd name="T110" fmla="*/ 9676 w 9676"/>
              <a:gd name="T111" fmla="*/ 10000 h 10000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9676" h="10000">
                <a:moveTo>
                  <a:pt x="7085" y="7477"/>
                </a:moveTo>
                <a:lnTo>
                  <a:pt x="7085" y="6632"/>
                </a:lnTo>
                <a:lnTo>
                  <a:pt x="6437" y="6632"/>
                </a:lnTo>
                <a:lnTo>
                  <a:pt x="5789" y="7477"/>
                </a:lnTo>
                <a:lnTo>
                  <a:pt x="4818" y="8317"/>
                </a:lnTo>
                <a:lnTo>
                  <a:pt x="3846" y="9160"/>
                </a:lnTo>
                <a:lnTo>
                  <a:pt x="2915" y="9160"/>
                </a:lnTo>
                <a:lnTo>
                  <a:pt x="2591" y="10000"/>
                </a:lnTo>
                <a:lnTo>
                  <a:pt x="2268" y="10000"/>
                </a:lnTo>
                <a:lnTo>
                  <a:pt x="1944" y="10000"/>
                </a:lnTo>
                <a:lnTo>
                  <a:pt x="1620" y="9160"/>
                </a:lnTo>
                <a:lnTo>
                  <a:pt x="1296" y="9160"/>
                </a:lnTo>
                <a:lnTo>
                  <a:pt x="648" y="7477"/>
                </a:lnTo>
                <a:cubicBezTo>
                  <a:pt x="541" y="7195"/>
                  <a:pt x="433" y="6914"/>
                  <a:pt x="325" y="6632"/>
                </a:cubicBezTo>
                <a:lnTo>
                  <a:pt x="0" y="5783"/>
                </a:lnTo>
                <a:lnTo>
                  <a:pt x="325" y="5051"/>
                </a:lnTo>
                <a:lnTo>
                  <a:pt x="648" y="5051"/>
                </a:lnTo>
                <a:lnTo>
                  <a:pt x="1620" y="5051"/>
                </a:lnTo>
                <a:lnTo>
                  <a:pt x="1944" y="5051"/>
                </a:lnTo>
                <a:lnTo>
                  <a:pt x="2591" y="5051"/>
                </a:lnTo>
                <a:lnTo>
                  <a:pt x="3522" y="5051"/>
                </a:lnTo>
                <a:lnTo>
                  <a:pt x="4494" y="4210"/>
                </a:lnTo>
                <a:lnTo>
                  <a:pt x="5465" y="3369"/>
                </a:lnTo>
                <a:lnTo>
                  <a:pt x="6437" y="3369"/>
                </a:lnTo>
                <a:lnTo>
                  <a:pt x="7085" y="2531"/>
                </a:lnTo>
                <a:cubicBezTo>
                  <a:pt x="7192" y="2248"/>
                  <a:pt x="7301" y="1966"/>
                  <a:pt x="7408" y="1683"/>
                </a:cubicBezTo>
                <a:lnTo>
                  <a:pt x="7732" y="847"/>
                </a:lnTo>
                <a:lnTo>
                  <a:pt x="8056" y="0"/>
                </a:lnTo>
                <a:lnTo>
                  <a:pt x="8380" y="0"/>
                </a:lnTo>
                <a:lnTo>
                  <a:pt x="8380" y="847"/>
                </a:lnTo>
                <a:lnTo>
                  <a:pt x="9028" y="1683"/>
                </a:lnTo>
                <a:lnTo>
                  <a:pt x="9351" y="1683"/>
                </a:lnTo>
                <a:cubicBezTo>
                  <a:pt x="9459" y="1966"/>
                  <a:pt x="9568" y="2248"/>
                  <a:pt x="9676" y="2531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8" name="Freeform 52"/>
          <p:cNvSpPr>
            <a:spLocks/>
          </p:cNvSpPr>
          <p:nvPr/>
        </p:nvSpPr>
        <p:spPr bwMode="auto">
          <a:xfrm>
            <a:off x="6284913" y="5037138"/>
            <a:ext cx="407987" cy="369887"/>
          </a:xfrm>
          <a:custGeom>
            <a:avLst/>
            <a:gdLst>
              <a:gd name="T0" fmla="*/ 2147483647 w 10000"/>
              <a:gd name="T1" fmla="*/ 0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0 w 10000"/>
              <a:gd name="T89" fmla="*/ 2147483647 h 10000"/>
              <a:gd name="T90" fmla="*/ 0 w 10000"/>
              <a:gd name="T91" fmla="*/ 2147483647 h 10000"/>
              <a:gd name="T92" fmla="*/ 0 w 10000"/>
              <a:gd name="T93" fmla="*/ 2147483647 h 10000"/>
              <a:gd name="T94" fmla="*/ 0 w 10000"/>
              <a:gd name="T95" fmla="*/ 2147483647 h 10000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10000"/>
              <a:gd name="T145" fmla="*/ 0 h 10000"/>
              <a:gd name="T146" fmla="*/ 10000 w 10000"/>
              <a:gd name="T147" fmla="*/ 10000 h 10000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10000" h="10000">
                <a:moveTo>
                  <a:pt x="933" y="0"/>
                </a:moveTo>
                <a:lnTo>
                  <a:pt x="933" y="263"/>
                </a:lnTo>
                <a:lnTo>
                  <a:pt x="933" y="515"/>
                </a:lnTo>
                <a:lnTo>
                  <a:pt x="1166" y="772"/>
                </a:lnTo>
                <a:lnTo>
                  <a:pt x="1633" y="1004"/>
                </a:lnTo>
                <a:lnTo>
                  <a:pt x="1866" y="1263"/>
                </a:lnTo>
                <a:lnTo>
                  <a:pt x="2566" y="1522"/>
                </a:lnTo>
                <a:lnTo>
                  <a:pt x="3265" y="2033"/>
                </a:lnTo>
                <a:lnTo>
                  <a:pt x="3965" y="2547"/>
                </a:lnTo>
                <a:lnTo>
                  <a:pt x="4898" y="3323"/>
                </a:lnTo>
                <a:lnTo>
                  <a:pt x="5831" y="3839"/>
                </a:lnTo>
                <a:lnTo>
                  <a:pt x="6764" y="4355"/>
                </a:lnTo>
                <a:lnTo>
                  <a:pt x="7464" y="4870"/>
                </a:lnTo>
                <a:lnTo>
                  <a:pt x="8163" y="5387"/>
                </a:lnTo>
                <a:lnTo>
                  <a:pt x="8630" y="5904"/>
                </a:lnTo>
                <a:lnTo>
                  <a:pt x="9096" y="6166"/>
                </a:lnTo>
                <a:cubicBezTo>
                  <a:pt x="9174" y="6336"/>
                  <a:pt x="9251" y="6508"/>
                  <a:pt x="9329" y="6677"/>
                </a:cubicBezTo>
                <a:lnTo>
                  <a:pt x="9534" y="6938"/>
                </a:lnTo>
                <a:cubicBezTo>
                  <a:pt x="9612" y="7099"/>
                  <a:pt x="9689" y="7262"/>
                  <a:pt x="9767" y="7423"/>
                </a:cubicBezTo>
                <a:cubicBezTo>
                  <a:pt x="9845" y="7594"/>
                  <a:pt x="9922" y="7767"/>
                  <a:pt x="10000" y="7937"/>
                </a:cubicBezTo>
                <a:lnTo>
                  <a:pt x="10000" y="8452"/>
                </a:lnTo>
                <a:lnTo>
                  <a:pt x="10000" y="8968"/>
                </a:lnTo>
                <a:lnTo>
                  <a:pt x="9767" y="9484"/>
                </a:lnTo>
                <a:lnTo>
                  <a:pt x="9767" y="9745"/>
                </a:lnTo>
                <a:lnTo>
                  <a:pt x="9767" y="10000"/>
                </a:lnTo>
                <a:lnTo>
                  <a:pt x="9534" y="10000"/>
                </a:lnTo>
                <a:lnTo>
                  <a:pt x="9534" y="9745"/>
                </a:lnTo>
                <a:lnTo>
                  <a:pt x="9329" y="9745"/>
                </a:lnTo>
                <a:lnTo>
                  <a:pt x="9096" y="9484"/>
                </a:lnTo>
                <a:lnTo>
                  <a:pt x="8630" y="8968"/>
                </a:lnTo>
                <a:lnTo>
                  <a:pt x="8397" y="8707"/>
                </a:lnTo>
                <a:lnTo>
                  <a:pt x="7930" y="8194"/>
                </a:lnTo>
                <a:lnTo>
                  <a:pt x="7464" y="7676"/>
                </a:lnTo>
                <a:lnTo>
                  <a:pt x="6297" y="6415"/>
                </a:lnTo>
                <a:lnTo>
                  <a:pt x="5131" y="5387"/>
                </a:lnTo>
                <a:lnTo>
                  <a:pt x="3965" y="4355"/>
                </a:lnTo>
                <a:lnTo>
                  <a:pt x="2799" y="3323"/>
                </a:lnTo>
                <a:lnTo>
                  <a:pt x="2099" y="2810"/>
                </a:lnTo>
                <a:lnTo>
                  <a:pt x="1633" y="2295"/>
                </a:lnTo>
                <a:lnTo>
                  <a:pt x="1166" y="2033"/>
                </a:lnTo>
                <a:lnTo>
                  <a:pt x="700" y="1522"/>
                </a:lnTo>
                <a:lnTo>
                  <a:pt x="466" y="1263"/>
                </a:lnTo>
                <a:lnTo>
                  <a:pt x="233" y="1004"/>
                </a:lnTo>
                <a:lnTo>
                  <a:pt x="0" y="1004"/>
                </a:lnTo>
                <a:lnTo>
                  <a:pt x="0" y="772"/>
                </a:lnTo>
                <a:lnTo>
                  <a:pt x="0" y="515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" name="Freeform 52"/>
          <p:cNvSpPr>
            <a:spLocks/>
          </p:cNvSpPr>
          <p:nvPr/>
        </p:nvSpPr>
        <p:spPr bwMode="auto">
          <a:xfrm>
            <a:off x="6284913" y="4506913"/>
            <a:ext cx="161925" cy="577850"/>
          </a:xfrm>
          <a:custGeom>
            <a:avLst/>
            <a:gdLst>
              <a:gd name="T0" fmla="*/ 2147483647 w 10000"/>
              <a:gd name="T1" fmla="*/ 2147483647 h 9837"/>
              <a:gd name="T2" fmla="*/ 2147483647 w 10000"/>
              <a:gd name="T3" fmla="*/ 2147483647 h 9837"/>
              <a:gd name="T4" fmla="*/ 2147483647 w 10000"/>
              <a:gd name="T5" fmla="*/ 2147483647 h 9837"/>
              <a:gd name="T6" fmla="*/ 2147483647 w 10000"/>
              <a:gd name="T7" fmla="*/ 2147483647 h 9837"/>
              <a:gd name="T8" fmla="*/ 2147483647 w 10000"/>
              <a:gd name="T9" fmla="*/ 2147483647 h 9837"/>
              <a:gd name="T10" fmla="*/ 2147483647 w 10000"/>
              <a:gd name="T11" fmla="*/ 2147483647 h 9837"/>
              <a:gd name="T12" fmla="*/ 2147483647 w 10000"/>
              <a:gd name="T13" fmla="*/ 2147483647 h 9837"/>
              <a:gd name="T14" fmla="*/ 2147483647 w 10000"/>
              <a:gd name="T15" fmla="*/ 2147483647 h 9837"/>
              <a:gd name="T16" fmla="*/ 2147483647 w 10000"/>
              <a:gd name="T17" fmla="*/ 2147483647 h 9837"/>
              <a:gd name="T18" fmla="*/ 2147483647 w 10000"/>
              <a:gd name="T19" fmla="*/ 2147483647 h 9837"/>
              <a:gd name="T20" fmla="*/ 2147483647 w 10000"/>
              <a:gd name="T21" fmla="*/ 2147483647 h 9837"/>
              <a:gd name="T22" fmla="*/ 2147483647 w 10000"/>
              <a:gd name="T23" fmla="*/ 2147483647 h 9837"/>
              <a:gd name="T24" fmla="*/ 2147483647 w 10000"/>
              <a:gd name="T25" fmla="*/ 2147483647 h 9837"/>
              <a:gd name="T26" fmla="*/ 2147483647 w 10000"/>
              <a:gd name="T27" fmla="*/ 2147483647 h 9837"/>
              <a:gd name="T28" fmla="*/ 2147483647 w 10000"/>
              <a:gd name="T29" fmla="*/ 2147483647 h 9837"/>
              <a:gd name="T30" fmla="*/ 2147483647 w 10000"/>
              <a:gd name="T31" fmla="*/ 2147483647 h 9837"/>
              <a:gd name="T32" fmla="*/ 2147483647 w 10000"/>
              <a:gd name="T33" fmla="*/ 0 h 9837"/>
              <a:gd name="T34" fmla="*/ 2147483647 w 10000"/>
              <a:gd name="T35" fmla="*/ 0 h 9837"/>
              <a:gd name="T36" fmla="*/ 2147483647 w 10000"/>
              <a:gd name="T37" fmla="*/ 0 h 9837"/>
              <a:gd name="T38" fmla="*/ 2147483647 w 10000"/>
              <a:gd name="T39" fmla="*/ 0 h 9837"/>
              <a:gd name="T40" fmla="*/ 2147483647 w 10000"/>
              <a:gd name="T41" fmla="*/ 2147483647 h 9837"/>
              <a:gd name="T42" fmla="*/ 2147483647 w 10000"/>
              <a:gd name="T43" fmla="*/ 2147483647 h 9837"/>
              <a:gd name="T44" fmla="*/ 2147483647 w 10000"/>
              <a:gd name="T45" fmla="*/ 2147483647 h 9837"/>
              <a:gd name="T46" fmla="*/ 2147483647 w 10000"/>
              <a:gd name="T47" fmla="*/ 2147483647 h 9837"/>
              <a:gd name="T48" fmla="*/ 2147483647 w 10000"/>
              <a:gd name="T49" fmla="*/ 2147483647 h 9837"/>
              <a:gd name="T50" fmla="*/ 2147483647 w 10000"/>
              <a:gd name="T51" fmla="*/ 2147483647 h 9837"/>
              <a:gd name="T52" fmla="*/ 2147483647 w 10000"/>
              <a:gd name="T53" fmla="*/ 2147483647 h 9837"/>
              <a:gd name="T54" fmla="*/ 2147483647 w 10000"/>
              <a:gd name="T55" fmla="*/ 2147483647 h 9837"/>
              <a:gd name="T56" fmla="*/ 2147483647 w 10000"/>
              <a:gd name="T57" fmla="*/ 2147483647 h 9837"/>
              <a:gd name="T58" fmla="*/ 2147483647 w 10000"/>
              <a:gd name="T59" fmla="*/ 2147483647 h 9837"/>
              <a:gd name="T60" fmla="*/ 2147483647 w 10000"/>
              <a:gd name="T61" fmla="*/ 2147483647 h 9837"/>
              <a:gd name="T62" fmla="*/ 2147483647 w 10000"/>
              <a:gd name="T63" fmla="*/ 2147483647 h 9837"/>
              <a:gd name="T64" fmla="*/ 2147483647 w 10000"/>
              <a:gd name="T65" fmla="*/ 2147483647 h 9837"/>
              <a:gd name="T66" fmla="*/ 2147483647 w 10000"/>
              <a:gd name="T67" fmla="*/ 2147483647 h 9837"/>
              <a:gd name="T68" fmla="*/ 2147483647 w 10000"/>
              <a:gd name="T69" fmla="*/ 2147483647 h 9837"/>
              <a:gd name="T70" fmla="*/ 2147483647 w 10000"/>
              <a:gd name="T71" fmla="*/ 2147483647 h 9837"/>
              <a:gd name="T72" fmla="*/ 2147483647 w 10000"/>
              <a:gd name="T73" fmla="*/ 2147483647 h 9837"/>
              <a:gd name="T74" fmla="*/ 2147483647 w 10000"/>
              <a:gd name="T75" fmla="*/ 2147483647 h 9837"/>
              <a:gd name="T76" fmla="*/ 2147483647 w 10000"/>
              <a:gd name="T77" fmla="*/ 2147483647 h 9837"/>
              <a:gd name="T78" fmla="*/ 2147483647 w 10000"/>
              <a:gd name="T79" fmla="*/ 2147483647 h 9837"/>
              <a:gd name="T80" fmla="*/ 2147483647 w 10000"/>
              <a:gd name="T81" fmla="*/ 2147483647 h 9837"/>
              <a:gd name="T82" fmla="*/ 2147483647 w 10000"/>
              <a:gd name="T83" fmla="*/ 2147483647 h 9837"/>
              <a:gd name="T84" fmla="*/ 2147483647 w 10000"/>
              <a:gd name="T85" fmla="*/ 2147483647 h 9837"/>
              <a:gd name="T86" fmla="*/ 2147483647 w 10000"/>
              <a:gd name="T87" fmla="*/ 2147483647 h 9837"/>
              <a:gd name="T88" fmla="*/ 2147483647 w 10000"/>
              <a:gd name="T89" fmla="*/ 2147483647 h 9837"/>
              <a:gd name="T90" fmla="*/ 2147483647 w 10000"/>
              <a:gd name="T91" fmla="*/ 2147483647 h 9837"/>
              <a:gd name="T92" fmla="*/ 2147483647 w 10000"/>
              <a:gd name="T93" fmla="*/ 2147483647 h 9837"/>
              <a:gd name="T94" fmla="*/ 2147483647 w 10000"/>
              <a:gd name="T95" fmla="*/ 2147483647 h 9837"/>
              <a:gd name="T96" fmla="*/ 2147483647 w 10000"/>
              <a:gd name="T97" fmla="*/ 2147483647 h 9837"/>
              <a:gd name="T98" fmla="*/ 0 w 10000"/>
              <a:gd name="T99" fmla="*/ 2147483647 h 9837"/>
              <a:gd name="T100" fmla="*/ 0 w 10000"/>
              <a:gd name="T101" fmla="*/ 2147483647 h 9837"/>
              <a:gd name="T102" fmla="*/ 0 w 10000"/>
              <a:gd name="T103" fmla="*/ 2147483647 h 9837"/>
              <a:gd name="T104" fmla="*/ 0 w 10000"/>
              <a:gd name="T105" fmla="*/ 2147483647 h 9837"/>
              <a:gd name="T106" fmla="*/ 0 w 10000"/>
              <a:gd name="T107" fmla="*/ 2147483647 h 9837"/>
              <a:gd name="T108" fmla="*/ 0 w 10000"/>
              <a:gd name="T109" fmla="*/ 2147483647 h 9837"/>
              <a:gd name="T110" fmla="*/ 2147483647 w 10000"/>
              <a:gd name="T111" fmla="*/ 2147483647 h 9837"/>
              <a:gd name="T112" fmla="*/ 2147483647 w 10000"/>
              <a:gd name="T113" fmla="*/ 2147483647 h 9837"/>
              <a:gd name="T114" fmla="*/ 2147483647 w 10000"/>
              <a:gd name="T115" fmla="*/ 2147483647 h 9837"/>
              <a:gd name="T116" fmla="*/ 2147483647 w 10000"/>
              <a:gd name="T117" fmla="*/ 2147483647 h 9837"/>
              <a:gd name="T118" fmla="*/ 2147483647 w 10000"/>
              <a:gd name="T119" fmla="*/ 2147483647 h 9837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10000"/>
              <a:gd name="T181" fmla="*/ 0 h 9837"/>
              <a:gd name="T182" fmla="*/ 10000 w 10000"/>
              <a:gd name="T183" fmla="*/ 9837 h 9837"/>
            </a:gdLst>
            <a:ahLst/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10000" h="9837">
                <a:moveTo>
                  <a:pt x="1766" y="6936"/>
                </a:moveTo>
                <a:lnTo>
                  <a:pt x="2941" y="5658"/>
                </a:lnTo>
                <a:cubicBezTo>
                  <a:pt x="3137" y="5280"/>
                  <a:pt x="3334" y="4905"/>
                  <a:pt x="3526" y="4524"/>
                </a:cubicBezTo>
                <a:lnTo>
                  <a:pt x="4116" y="3550"/>
                </a:lnTo>
                <a:lnTo>
                  <a:pt x="4707" y="2575"/>
                </a:lnTo>
                <a:lnTo>
                  <a:pt x="4707" y="2090"/>
                </a:lnTo>
                <a:lnTo>
                  <a:pt x="5295" y="1784"/>
                </a:lnTo>
                <a:lnTo>
                  <a:pt x="5295" y="1459"/>
                </a:lnTo>
                <a:lnTo>
                  <a:pt x="5295" y="1137"/>
                </a:lnTo>
                <a:lnTo>
                  <a:pt x="5295" y="973"/>
                </a:lnTo>
                <a:lnTo>
                  <a:pt x="5295" y="649"/>
                </a:lnTo>
                <a:lnTo>
                  <a:pt x="4707" y="649"/>
                </a:lnTo>
                <a:lnTo>
                  <a:pt x="4707" y="486"/>
                </a:lnTo>
                <a:lnTo>
                  <a:pt x="4116" y="324"/>
                </a:lnTo>
                <a:lnTo>
                  <a:pt x="4116" y="164"/>
                </a:lnTo>
                <a:lnTo>
                  <a:pt x="4116" y="0"/>
                </a:lnTo>
                <a:lnTo>
                  <a:pt x="4707" y="0"/>
                </a:lnTo>
                <a:lnTo>
                  <a:pt x="5879" y="0"/>
                </a:lnTo>
                <a:lnTo>
                  <a:pt x="7057" y="164"/>
                </a:lnTo>
                <a:lnTo>
                  <a:pt x="8232" y="324"/>
                </a:lnTo>
                <a:lnTo>
                  <a:pt x="9413" y="486"/>
                </a:lnTo>
                <a:lnTo>
                  <a:pt x="10000" y="649"/>
                </a:lnTo>
                <a:lnTo>
                  <a:pt x="10000" y="811"/>
                </a:lnTo>
                <a:lnTo>
                  <a:pt x="10000" y="1137"/>
                </a:lnTo>
                <a:lnTo>
                  <a:pt x="9413" y="1619"/>
                </a:lnTo>
                <a:lnTo>
                  <a:pt x="9413" y="1784"/>
                </a:lnTo>
                <a:lnTo>
                  <a:pt x="8822" y="2090"/>
                </a:lnTo>
                <a:lnTo>
                  <a:pt x="8822" y="2252"/>
                </a:lnTo>
                <a:lnTo>
                  <a:pt x="8822" y="2575"/>
                </a:lnTo>
                <a:lnTo>
                  <a:pt x="8232" y="2903"/>
                </a:lnTo>
                <a:lnTo>
                  <a:pt x="8232" y="3226"/>
                </a:lnTo>
                <a:lnTo>
                  <a:pt x="7645" y="3714"/>
                </a:lnTo>
                <a:lnTo>
                  <a:pt x="6471" y="5658"/>
                </a:lnTo>
                <a:lnTo>
                  <a:pt x="4116" y="7260"/>
                </a:lnTo>
                <a:lnTo>
                  <a:pt x="4116" y="7748"/>
                </a:lnTo>
                <a:lnTo>
                  <a:pt x="3526" y="8070"/>
                </a:lnTo>
                <a:lnTo>
                  <a:pt x="2941" y="8398"/>
                </a:lnTo>
                <a:lnTo>
                  <a:pt x="2941" y="8722"/>
                </a:lnTo>
                <a:lnTo>
                  <a:pt x="2349" y="8884"/>
                </a:lnTo>
                <a:lnTo>
                  <a:pt x="2349" y="9043"/>
                </a:lnTo>
                <a:lnTo>
                  <a:pt x="2349" y="9209"/>
                </a:lnTo>
                <a:lnTo>
                  <a:pt x="2349" y="9370"/>
                </a:lnTo>
                <a:lnTo>
                  <a:pt x="2941" y="9536"/>
                </a:lnTo>
                <a:lnTo>
                  <a:pt x="1180" y="9837"/>
                </a:lnTo>
                <a:lnTo>
                  <a:pt x="587" y="9676"/>
                </a:lnTo>
                <a:lnTo>
                  <a:pt x="0" y="9676"/>
                </a:lnTo>
                <a:lnTo>
                  <a:pt x="0" y="9536"/>
                </a:lnTo>
                <a:lnTo>
                  <a:pt x="0" y="9370"/>
                </a:lnTo>
                <a:lnTo>
                  <a:pt x="0" y="9209"/>
                </a:lnTo>
                <a:lnTo>
                  <a:pt x="0" y="8884"/>
                </a:lnTo>
                <a:lnTo>
                  <a:pt x="587" y="8398"/>
                </a:lnTo>
                <a:lnTo>
                  <a:pt x="587" y="8070"/>
                </a:lnTo>
                <a:lnTo>
                  <a:pt x="1180" y="7421"/>
                </a:lnTo>
                <a:lnTo>
                  <a:pt x="1766" y="6936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4" name="组合 35"/>
          <p:cNvGrpSpPr>
            <a:grpSpLocks noChangeAspect="1"/>
          </p:cNvGrpSpPr>
          <p:nvPr/>
        </p:nvGrpSpPr>
        <p:grpSpPr>
          <a:xfrm>
            <a:off x="1280576" y="3104690"/>
            <a:ext cx="231528" cy="360000"/>
            <a:chOff x="3860683" y="4157764"/>
            <a:chExt cx="430213" cy="668930"/>
          </a:xfrm>
          <a:solidFill>
            <a:srgbClr val="C00000"/>
          </a:solidFill>
        </p:grpSpPr>
        <p:sp>
          <p:nvSpPr>
            <p:cNvPr id="31" name="Freeform 40"/>
            <p:cNvSpPr>
              <a:spLocks/>
            </p:cNvSpPr>
            <p:nvPr/>
          </p:nvSpPr>
          <p:spPr bwMode="auto">
            <a:xfrm>
              <a:off x="3860683" y="4194856"/>
              <a:ext cx="430213" cy="631838"/>
            </a:xfrm>
            <a:custGeom>
              <a:avLst/>
              <a:gdLst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886 w 10000"/>
                <a:gd name="connsiteY37" fmla="*/ 1493 h 10000"/>
                <a:gd name="connsiteX38" fmla="*/ 590 w 10000"/>
                <a:gd name="connsiteY38" fmla="*/ 1303 h 10000"/>
                <a:gd name="connsiteX39" fmla="*/ 590 w 10000"/>
                <a:gd name="connsiteY39" fmla="*/ 1303 h 10000"/>
                <a:gd name="connsiteX40" fmla="*/ 886 w 10000"/>
                <a:gd name="connsiteY40" fmla="*/ 1137 h 10000"/>
                <a:gd name="connsiteX41" fmla="*/ 2066 w 10000"/>
                <a:gd name="connsiteY41" fmla="*/ 1137 h 10000"/>
                <a:gd name="connsiteX42" fmla="*/ 2362 w 10000"/>
                <a:gd name="connsiteY42" fmla="*/ 1137 h 10000"/>
                <a:gd name="connsiteX43" fmla="*/ 2952 w 10000"/>
                <a:gd name="connsiteY43" fmla="*/ 1137 h 10000"/>
                <a:gd name="connsiteX44" fmla="*/ 3801 w 10000"/>
                <a:gd name="connsiteY44" fmla="*/ 1137 h 10000"/>
                <a:gd name="connsiteX45" fmla="*/ 4686 w 10000"/>
                <a:gd name="connsiteY45" fmla="*/ 948 h 10000"/>
                <a:gd name="connsiteX46" fmla="*/ 5572 w 10000"/>
                <a:gd name="connsiteY46" fmla="*/ 758 h 10000"/>
                <a:gd name="connsiteX47" fmla="*/ 6458 w 10000"/>
                <a:gd name="connsiteY47" fmla="*/ 758 h 10000"/>
                <a:gd name="connsiteX48" fmla="*/ 7048 w 10000"/>
                <a:gd name="connsiteY48" fmla="*/ 569 h 10000"/>
                <a:gd name="connsiteX49" fmla="*/ 7343 w 10000"/>
                <a:gd name="connsiteY49" fmla="*/ 379 h 10000"/>
                <a:gd name="connsiteX50" fmla="*/ 7638 w 10000"/>
                <a:gd name="connsiteY50" fmla="*/ 190 h 10000"/>
                <a:gd name="connsiteX51" fmla="*/ 7934 w 10000"/>
                <a:gd name="connsiteY51" fmla="*/ 0 h 10000"/>
                <a:gd name="connsiteX52" fmla="*/ 8229 w 10000"/>
                <a:gd name="connsiteY52" fmla="*/ 0 h 10000"/>
                <a:gd name="connsiteX53" fmla="*/ 8229 w 10000"/>
                <a:gd name="connsiteY53" fmla="*/ 190 h 10000"/>
                <a:gd name="connsiteX54" fmla="*/ 8819 w 10000"/>
                <a:gd name="connsiteY54" fmla="*/ 379 h 10000"/>
                <a:gd name="connsiteX55" fmla="*/ 9114 w 10000"/>
                <a:gd name="connsiteY55" fmla="*/ 379 h 10000"/>
                <a:gd name="connsiteX56" fmla="*/ 9410 w 10000"/>
                <a:gd name="connsiteY56" fmla="*/ 569 h 10000"/>
                <a:gd name="connsiteX57" fmla="*/ 9705 w 10000"/>
                <a:gd name="connsiteY57" fmla="*/ 758 h 10000"/>
                <a:gd name="connsiteX58" fmla="*/ 10000 w 10000"/>
                <a:gd name="connsiteY58" fmla="*/ 948 h 10000"/>
                <a:gd name="connsiteX59" fmla="*/ 10000 w 10000"/>
                <a:gd name="connsiteY59" fmla="*/ 1137 h 10000"/>
                <a:gd name="connsiteX60" fmla="*/ 9705 w 10000"/>
                <a:gd name="connsiteY60" fmla="*/ 1493 h 10000"/>
                <a:gd name="connsiteX61" fmla="*/ 9705 w 10000"/>
                <a:gd name="connsiteY61" fmla="*/ 1682 h 10000"/>
                <a:gd name="connsiteX62" fmla="*/ 9410 w 10000"/>
                <a:gd name="connsiteY62" fmla="*/ 1682 h 10000"/>
                <a:gd name="connsiteX63" fmla="*/ 9410 w 10000"/>
                <a:gd name="connsiteY63" fmla="*/ 1872 h 10000"/>
                <a:gd name="connsiteX64" fmla="*/ 9114 w 10000"/>
                <a:gd name="connsiteY64" fmla="*/ 2062 h 10000"/>
                <a:gd name="connsiteX65" fmla="*/ 8819 w 10000"/>
                <a:gd name="connsiteY65" fmla="*/ 2251 h 10000"/>
                <a:gd name="connsiteX66" fmla="*/ 8819 w 10000"/>
                <a:gd name="connsiteY66" fmla="*/ 2441 h 10000"/>
                <a:gd name="connsiteX67" fmla="*/ 8524 w 10000"/>
                <a:gd name="connsiteY67" fmla="*/ 2820 h 10000"/>
                <a:gd name="connsiteX68" fmla="*/ 8229 w 10000"/>
                <a:gd name="connsiteY68" fmla="*/ 3199 h 10000"/>
                <a:gd name="connsiteX69" fmla="*/ 8229 w 10000"/>
                <a:gd name="connsiteY69" fmla="*/ 3768 h 10000"/>
                <a:gd name="connsiteX70" fmla="*/ 7638 w 10000"/>
                <a:gd name="connsiteY70" fmla="*/ 4526 h 10000"/>
                <a:gd name="connsiteX71" fmla="*/ 6753 w 10000"/>
                <a:gd name="connsiteY71" fmla="*/ 5474 h 10000"/>
                <a:gd name="connsiteX72" fmla="*/ 6162 w 10000"/>
                <a:gd name="connsiteY72" fmla="*/ 6209 h 10000"/>
                <a:gd name="connsiteX73" fmla="*/ 5277 w 10000"/>
                <a:gd name="connsiteY73" fmla="*/ 6967 h 10000"/>
                <a:gd name="connsiteX74" fmla="*/ 4391 w 10000"/>
                <a:gd name="connsiteY74" fmla="*/ 7725 h 10000"/>
                <a:gd name="connsiteX75" fmla="*/ 3506 w 10000"/>
                <a:gd name="connsiteY75" fmla="*/ 8294 h 10000"/>
                <a:gd name="connsiteX76" fmla="*/ 2657 w 10000"/>
                <a:gd name="connsiteY76" fmla="*/ 8863 h 10000"/>
                <a:gd name="connsiteX77" fmla="*/ 1771 w 10000"/>
                <a:gd name="connsiteY77" fmla="*/ 9431 h 10000"/>
                <a:gd name="connsiteX78" fmla="*/ 1771 w 10000"/>
                <a:gd name="connsiteY78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886 w 10000"/>
                <a:gd name="connsiteY37" fmla="*/ 1493 h 10000"/>
                <a:gd name="connsiteX38" fmla="*/ 590 w 10000"/>
                <a:gd name="connsiteY38" fmla="*/ 1303 h 10000"/>
                <a:gd name="connsiteX39" fmla="*/ 886 w 10000"/>
                <a:gd name="connsiteY39" fmla="*/ 1137 h 10000"/>
                <a:gd name="connsiteX40" fmla="*/ 2066 w 10000"/>
                <a:gd name="connsiteY40" fmla="*/ 1137 h 10000"/>
                <a:gd name="connsiteX41" fmla="*/ 2362 w 10000"/>
                <a:gd name="connsiteY41" fmla="*/ 1137 h 10000"/>
                <a:gd name="connsiteX42" fmla="*/ 2952 w 10000"/>
                <a:gd name="connsiteY42" fmla="*/ 1137 h 10000"/>
                <a:gd name="connsiteX43" fmla="*/ 3801 w 10000"/>
                <a:gd name="connsiteY43" fmla="*/ 1137 h 10000"/>
                <a:gd name="connsiteX44" fmla="*/ 4686 w 10000"/>
                <a:gd name="connsiteY44" fmla="*/ 948 h 10000"/>
                <a:gd name="connsiteX45" fmla="*/ 5572 w 10000"/>
                <a:gd name="connsiteY45" fmla="*/ 758 h 10000"/>
                <a:gd name="connsiteX46" fmla="*/ 6458 w 10000"/>
                <a:gd name="connsiteY46" fmla="*/ 758 h 10000"/>
                <a:gd name="connsiteX47" fmla="*/ 7048 w 10000"/>
                <a:gd name="connsiteY47" fmla="*/ 569 h 10000"/>
                <a:gd name="connsiteX48" fmla="*/ 7343 w 10000"/>
                <a:gd name="connsiteY48" fmla="*/ 379 h 10000"/>
                <a:gd name="connsiteX49" fmla="*/ 7638 w 10000"/>
                <a:gd name="connsiteY49" fmla="*/ 190 h 10000"/>
                <a:gd name="connsiteX50" fmla="*/ 7934 w 10000"/>
                <a:gd name="connsiteY50" fmla="*/ 0 h 10000"/>
                <a:gd name="connsiteX51" fmla="*/ 8229 w 10000"/>
                <a:gd name="connsiteY51" fmla="*/ 0 h 10000"/>
                <a:gd name="connsiteX52" fmla="*/ 8229 w 10000"/>
                <a:gd name="connsiteY52" fmla="*/ 190 h 10000"/>
                <a:gd name="connsiteX53" fmla="*/ 8819 w 10000"/>
                <a:gd name="connsiteY53" fmla="*/ 379 h 10000"/>
                <a:gd name="connsiteX54" fmla="*/ 9114 w 10000"/>
                <a:gd name="connsiteY54" fmla="*/ 379 h 10000"/>
                <a:gd name="connsiteX55" fmla="*/ 9410 w 10000"/>
                <a:gd name="connsiteY55" fmla="*/ 569 h 10000"/>
                <a:gd name="connsiteX56" fmla="*/ 9705 w 10000"/>
                <a:gd name="connsiteY56" fmla="*/ 758 h 10000"/>
                <a:gd name="connsiteX57" fmla="*/ 10000 w 10000"/>
                <a:gd name="connsiteY57" fmla="*/ 948 h 10000"/>
                <a:gd name="connsiteX58" fmla="*/ 10000 w 10000"/>
                <a:gd name="connsiteY58" fmla="*/ 1137 h 10000"/>
                <a:gd name="connsiteX59" fmla="*/ 9705 w 10000"/>
                <a:gd name="connsiteY59" fmla="*/ 1493 h 10000"/>
                <a:gd name="connsiteX60" fmla="*/ 9705 w 10000"/>
                <a:gd name="connsiteY60" fmla="*/ 1682 h 10000"/>
                <a:gd name="connsiteX61" fmla="*/ 9410 w 10000"/>
                <a:gd name="connsiteY61" fmla="*/ 1682 h 10000"/>
                <a:gd name="connsiteX62" fmla="*/ 9410 w 10000"/>
                <a:gd name="connsiteY62" fmla="*/ 1872 h 10000"/>
                <a:gd name="connsiteX63" fmla="*/ 9114 w 10000"/>
                <a:gd name="connsiteY63" fmla="*/ 2062 h 10000"/>
                <a:gd name="connsiteX64" fmla="*/ 8819 w 10000"/>
                <a:gd name="connsiteY64" fmla="*/ 2251 h 10000"/>
                <a:gd name="connsiteX65" fmla="*/ 8819 w 10000"/>
                <a:gd name="connsiteY65" fmla="*/ 2441 h 10000"/>
                <a:gd name="connsiteX66" fmla="*/ 8524 w 10000"/>
                <a:gd name="connsiteY66" fmla="*/ 2820 h 10000"/>
                <a:gd name="connsiteX67" fmla="*/ 8229 w 10000"/>
                <a:gd name="connsiteY67" fmla="*/ 3199 h 10000"/>
                <a:gd name="connsiteX68" fmla="*/ 8229 w 10000"/>
                <a:gd name="connsiteY68" fmla="*/ 3768 h 10000"/>
                <a:gd name="connsiteX69" fmla="*/ 7638 w 10000"/>
                <a:gd name="connsiteY69" fmla="*/ 4526 h 10000"/>
                <a:gd name="connsiteX70" fmla="*/ 6753 w 10000"/>
                <a:gd name="connsiteY70" fmla="*/ 5474 h 10000"/>
                <a:gd name="connsiteX71" fmla="*/ 6162 w 10000"/>
                <a:gd name="connsiteY71" fmla="*/ 6209 h 10000"/>
                <a:gd name="connsiteX72" fmla="*/ 5277 w 10000"/>
                <a:gd name="connsiteY72" fmla="*/ 6967 h 10000"/>
                <a:gd name="connsiteX73" fmla="*/ 4391 w 10000"/>
                <a:gd name="connsiteY73" fmla="*/ 7725 h 10000"/>
                <a:gd name="connsiteX74" fmla="*/ 3506 w 10000"/>
                <a:gd name="connsiteY74" fmla="*/ 8294 h 10000"/>
                <a:gd name="connsiteX75" fmla="*/ 2657 w 10000"/>
                <a:gd name="connsiteY75" fmla="*/ 8863 h 10000"/>
                <a:gd name="connsiteX76" fmla="*/ 1771 w 10000"/>
                <a:gd name="connsiteY76" fmla="*/ 9431 h 10000"/>
                <a:gd name="connsiteX77" fmla="*/ 1771 w 10000"/>
                <a:gd name="connsiteY77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886 w 10000"/>
                <a:gd name="connsiteY37" fmla="*/ 1493 h 10000"/>
                <a:gd name="connsiteX38" fmla="*/ 590 w 10000"/>
                <a:gd name="connsiteY38" fmla="*/ 1303 h 10000"/>
                <a:gd name="connsiteX39" fmla="*/ 2066 w 10000"/>
                <a:gd name="connsiteY39" fmla="*/ 1137 h 10000"/>
                <a:gd name="connsiteX40" fmla="*/ 2362 w 10000"/>
                <a:gd name="connsiteY40" fmla="*/ 1137 h 10000"/>
                <a:gd name="connsiteX41" fmla="*/ 2952 w 10000"/>
                <a:gd name="connsiteY41" fmla="*/ 1137 h 10000"/>
                <a:gd name="connsiteX42" fmla="*/ 3801 w 10000"/>
                <a:gd name="connsiteY42" fmla="*/ 1137 h 10000"/>
                <a:gd name="connsiteX43" fmla="*/ 4686 w 10000"/>
                <a:gd name="connsiteY43" fmla="*/ 948 h 10000"/>
                <a:gd name="connsiteX44" fmla="*/ 5572 w 10000"/>
                <a:gd name="connsiteY44" fmla="*/ 758 h 10000"/>
                <a:gd name="connsiteX45" fmla="*/ 6458 w 10000"/>
                <a:gd name="connsiteY45" fmla="*/ 758 h 10000"/>
                <a:gd name="connsiteX46" fmla="*/ 7048 w 10000"/>
                <a:gd name="connsiteY46" fmla="*/ 569 h 10000"/>
                <a:gd name="connsiteX47" fmla="*/ 7343 w 10000"/>
                <a:gd name="connsiteY47" fmla="*/ 379 h 10000"/>
                <a:gd name="connsiteX48" fmla="*/ 7638 w 10000"/>
                <a:gd name="connsiteY48" fmla="*/ 190 h 10000"/>
                <a:gd name="connsiteX49" fmla="*/ 7934 w 10000"/>
                <a:gd name="connsiteY49" fmla="*/ 0 h 10000"/>
                <a:gd name="connsiteX50" fmla="*/ 8229 w 10000"/>
                <a:gd name="connsiteY50" fmla="*/ 0 h 10000"/>
                <a:gd name="connsiteX51" fmla="*/ 8229 w 10000"/>
                <a:gd name="connsiteY51" fmla="*/ 190 h 10000"/>
                <a:gd name="connsiteX52" fmla="*/ 8819 w 10000"/>
                <a:gd name="connsiteY52" fmla="*/ 379 h 10000"/>
                <a:gd name="connsiteX53" fmla="*/ 9114 w 10000"/>
                <a:gd name="connsiteY53" fmla="*/ 379 h 10000"/>
                <a:gd name="connsiteX54" fmla="*/ 9410 w 10000"/>
                <a:gd name="connsiteY54" fmla="*/ 569 h 10000"/>
                <a:gd name="connsiteX55" fmla="*/ 9705 w 10000"/>
                <a:gd name="connsiteY55" fmla="*/ 758 h 10000"/>
                <a:gd name="connsiteX56" fmla="*/ 10000 w 10000"/>
                <a:gd name="connsiteY56" fmla="*/ 948 h 10000"/>
                <a:gd name="connsiteX57" fmla="*/ 10000 w 10000"/>
                <a:gd name="connsiteY57" fmla="*/ 1137 h 10000"/>
                <a:gd name="connsiteX58" fmla="*/ 9705 w 10000"/>
                <a:gd name="connsiteY58" fmla="*/ 1493 h 10000"/>
                <a:gd name="connsiteX59" fmla="*/ 9705 w 10000"/>
                <a:gd name="connsiteY59" fmla="*/ 1682 h 10000"/>
                <a:gd name="connsiteX60" fmla="*/ 9410 w 10000"/>
                <a:gd name="connsiteY60" fmla="*/ 1682 h 10000"/>
                <a:gd name="connsiteX61" fmla="*/ 9410 w 10000"/>
                <a:gd name="connsiteY61" fmla="*/ 1872 h 10000"/>
                <a:gd name="connsiteX62" fmla="*/ 9114 w 10000"/>
                <a:gd name="connsiteY62" fmla="*/ 2062 h 10000"/>
                <a:gd name="connsiteX63" fmla="*/ 8819 w 10000"/>
                <a:gd name="connsiteY63" fmla="*/ 2251 h 10000"/>
                <a:gd name="connsiteX64" fmla="*/ 8819 w 10000"/>
                <a:gd name="connsiteY64" fmla="*/ 2441 h 10000"/>
                <a:gd name="connsiteX65" fmla="*/ 8524 w 10000"/>
                <a:gd name="connsiteY65" fmla="*/ 2820 h 10000"/>
                <a:gd name="connsiteX66" fmla="*/ 8229 w 10000"/>
                <a:gd name="connsiteY66" fmla="*/ 3199 h 10000"/>
                <a:gd name="connsiteX67" fmla="*/ 8229 w 10000"/>
                <a:gd name="connsiteY67" fmla="*/ 3768 h 10000"/>
                <a:gd name="connsiteX68" fmla="*/ 7638 w 10000"/>
                <a:gd name="connsiteY68" fmla="*/ 4526 h 10000"/>
                <a:gd name="connsiteX69" fmla="*/ 6753 w 10000"/>
                <a:gd name="connsiteY69" fmla="*/ 5474 h 10000"/>
                <a:gd name="connsiteX70" fmla="*/ 6162 w 10000"/>
                <a:gd name="connsiteY70" fmla="*/ 6209 h 10000"/>
                <a:gd name="connsiteX71" fmla="*/ 5277 w 10000"/>
                <a:gd name="connsiteY71" fmla="*/ 6967 h 10000"/>
                <a:gd name="connsiteX72" fmla="*/ 4391 w 10000"/>
                <a:gd name="connsiteY72" fmla="*/ 7725 h 10000"/>
                <a:gd name="connsiteX73" fmla="*/ 3506 w 10000"/>
                <a:gd name="connsiteY73" fmla="*/ 8294 h 10000"/>
                <a:gd name="connsiteX74" fmla="*/ 2657 w 10000"/>
                <a:gd name="connsiteY74" fmla="*/ 8863 h 10000"/>
                <a:gd name="connsiteX75" fmla="*/ 1771 w 10000"/>
                <a:gd name="connsiteY75" fmla="*/ 9431 h 10000"/>
                <a:gd name="connsiteX76" fmla="*/ 1771 w 10000"/>
                <a:gd name="connsiteY76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886 w 10000"/>
                <a:gd name="connsiteY37" fmla="*/ 1493 h 10000"/>
                <a:gd name="connsiteX38" fmla="*/ 2066 w 10000"/>
                <a:gd name="connsiteY38" fmla="*/ 1137 h 10000"/>
                <a:gd name="connsiteX39" fmla="*/ 2362 w 10000"/>
                <a:gd name="connsiteY39" fmla="*/ 1137 h 10000"/>
                <a:gd name="connsiteX40" fmla="*/ 2952 w 10000"/>
                <a:gd name="connsiteY40" fmla="*/ 1137 h 10000"/>
                <a:gd name="connsiteX41" fmla="*/ 3801 w 10000"/>
                <a:gd name="connsiteY41" fmla="*/ 1137 h 10000"/>
                <a:gd name="connsiteX42" fmla="*/ 4686 w 10000"/>
                <a:gd name="connsiteY42" fmla="*/ 948 h 10000"/>
                <a:gd name="connsiteX43" fmla="*/ 5572 w 10000"/>
                <a:gd name="connsiteY43" fmla="*/ 758 h 10000"/>
                <a:gd name="connsiteX44" fmla="*/ 6458 w 10000"/>
                <a:gd name="connsiteY44" fmla="*/ 758 h 10000"/>
                <a:gd name="connsiteX45" fmla="*/ 7048 w 10000"/>
                <a:gd name="connsiteY45" fmla="*/ 569 h 10000"/>
                <a:gd name="connsiteX46" fmla="*/ 7343 w 10000"/>
                <a:gd name="connsiteY46" fmla="*/ 379 h 10000"/>
                <a:gd name="connsiteX47" fmla="*/ 7638 w 10000"/>
                <a:gd name="connsiteY47" fmla="*/ 190 h 10000"/>
                <a:gd name="connsiteX48" fmla="*/ 7934 w 10000"/>
                <a:gd name="connsiteY48" fmla="*/ 0 h 10000"/>
                <a:gd name="connsiteX49" fmla="*/ 8229 w 10000"/>
                <a:gd name="connsiteY49" fmla="*/ 0 h 10000"/>
                <a:gd name="connsiteX50" fmla="*/ 8229 w 10000"/>
                <a:gd name="connsiteY50" fmla="*/ 190 h 10000"/>
                <a:gd name="connsiteX51" fmla="*/ 8819 w 10000"/>
                <a:gd name="connsiteY51" fmla="*/ 379 h 10000"/>
                <a:gd name="connsiteX52" fmla="*/ 9114 w 10000"/>
                <a:gd name="connsiteY52" fmla="*/ 379 h 10000"/>
                <a:gd name="connsiteX53" fmla="*/ 9410 w 10000"/>
                <a:gd name="connsiteY53" fmla="*/ 569 h 10000"/>
                <a:gd name="connsiteX54" fmla="*/ 9705 w 10000"/>
                <a:gd name="connsiteY54" fmla="*/ 758 h 10000"/>
                <a:gd name="connsiteX55" fmla="*/ 10000 w 10000"/>
                <a:gd name="connsiteY55" fmla="*/ 948 h 10000"/>
                <a:gd name="connsiteX56" fmla="*/ 10000 w 10000"/>
                <a:gd name="connsiteY56" fmla="*/ 1137 h 10000"/>
                <a:gd name="connsiteX57" fmla="*/ 9705 w 10000"/>
                <a:gd name="connsiteY57" fmla="*/ 1493 h 10000"/>
                <a:gd name="connsiteX58" fmla="*/ 9705 w 10000"/>
                <a:gd name="connsiteY58" fmla="*/ 1682 h 10000"/>
                <a:gd name="connsiteX59" fmla="*/ 9410 w 10000"/>
                <a:gd name="connsiteY59" fmla="*/ 1682 h 10000"/>
                <a:gd name="connsiteX60" fmla="*/ 9410 w 10000"/>
                <a:gd name="connsiteY60" fmla="*/ 1872 h 10000"/>
                <a:gd name="connsiteX61" fmla="*/ 9114 w 10000"/>
                <a:gd name="connsiteY61" fmla="*/ 2062 h 10000"/>
                <a:gd name="connsiteX62" fmla="*/ 8819 w 10000"/>
                <a:gd name="connsiteY62" fmla="*/ 2251 h 10000"/>
                <a:gd name="connsiteX63" fmla="*/ 8819 w 10000"/>
                <a:gd name="connsiteY63" fmla="*/ 2441 h 10000"/>
                <a:gd name="connsiteX64" fmla="*/ 8524 w 10000"/>
                <a:gd name="connsiteY64" fmla="*/ 2820 h 10000"/>
                <a:gd name="connsiteX65" fmla="*/ 8229 w 10000"/>
                <a:gd name="connsiteY65" fmla="*/ 3199 h 10000"/>
                <a:gd name="connsiteX66" fmla="*/ 8229 w 10000"/>
                <a:gd name="connsiteY66" fmla="*/ 3768 h 10000"/>
                <a:gd name="connsiteX67" fmla="*/ 7638 w 10000"/>
                <a:gd name="connsiteY67" fmla="*/ 4526 h 10000"/>
                <a:gd name="connsiteX68" fmla="*/ 6753 w 10000"/>
                <a:gd name="connsiteY68" fmla="*/ 5474 h 10000"/>
                <a:gd name="connsiteX69" fmla="*/ 6162 w 10000"/>
                <a:gd name="connsiteY69" fmla="*/ 6209 h 10000"/>
                <a:gd name="connsiteX70" fmla="*/ 5277 w 10000"/>
                <a:gd name="connsiteY70" fmla="*/ 6967 h 10000"/>
                <a:gd name="connsiteX71" fmla="*/ 4391 w 10000"/>
                <a:gd name="connsiteY71" fmla="*/ 7725 h 10000"/>
                <a:gd name="connsiteX72" fmla="*/ 3506 w 10000"/>
                <a:gd name="connsiteY72" fmla="*/ 8294 h 10000"/>
                <a:gd name="connsiteX73" fmla="*/ 2657 w 10000"/>
                <a:gd name="connsiteY73" fmla="*/ 8863 h 10000"/>
                <a:gd name="connsiteX74" fmla="*/ 1771 w 10000"/>
                <a:gd name="connsiteY74" fmla="*/ 9431 h 10000"/>
                <a:gd name="connsiteX75" fmla="*/ 1771 w 10000"/>
                <a:gd name="connsiteY75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1181 w 10000"/>
                <a:gd name="connsiteY36" fmla="*/ 1682 h 10000"/>
                <a:gd name="connsiteX37" fmla="*/ 2066 w 10000"/>
                <a:gd name="connsiteY37" fmla="*/ 1137 h 10000"/>
                <a:gd name="connsiteX38" fmla="*/ 2362 w 10000"/>
                <a:gd name="connsiteY38" fmla="*/ 1137 h 10000"/>
                <a:gd name="connsiteX39" fmla="*/ 2952 w 10000"/>
                <a:gd name="connsiteY39" fmla="*/ 1137 h 10000"/>
                <a:gd name="connsiteX40" fmla="*/ 3801 w 10000"/>
                <a:gd name="connsiteY40" fmla="*/ 1137 h 10000"/>
                <a:gd name="connsiteX41" fmla="*/ 4686 w 10000"/>
                <a:gd name="connsiteY41" fmla="*/ 948 h 10000"/>
                <a:gd name="connsiteX42" fmla="*/ 5572 w 10000"/>
                <a:gd name="connsiteY42" fmla="*/ 758 h 10000"/>
                <a:gd name="connsiteX43" fmla="*/ 6458 w 10000"/>
                <a:gd name="connsiteY43" fmla="*/ 758 h 10000"/>
                <a:gd name="connsiteX44" fmla="*/ 7048 w 10000"/>
                <a:gd name="connsiteY44" fmla="*/ 569 h 10000"/>
                <a:gd name="connsiteX45" fmla="*/ 7343 w 10000"/>
                <a:gd name="connsiteY45" fmla="*/ 379 h 10000"/>
                <a:gd name="connsiteX46" fmla="*/ 7638 w 10000"/>
                <a:gd name="connsiteY46" fmla="*/ 190 h 10000"/>
                <a:gd name="connsiteX47" fmla="*/ 7934 w 10000"/>
                <a:gd name="connsiteY47" fmla="*/ 0 h 10000"/>
                <a:gd name="connsiteX48" fmla="*/ 8229 w 10000"/>
                <a:gd name="connsiteY48" fmla="*/ 0 h 10000"/>
                <a:gd name="connsiteX49" fmla="*/ 8229 w 10000"/>
                <a:gd name="connsiteY49" fmla="*/ 190 h 10000"/>
                <a:gd name="connsiteX50" fmla="*/ 8819 w 10000"/>
                <a:gd name="connsiteY50" fmla="*/ 379 h 10000"/>
                <a:gd name="connsiteX51" fmla="*/ 9114 w 10000"/>
                <a:gd name="connsiteY51" fmla="*/ 379 h 10000"/>
                <a:gd name="connsiteX52" fmla="*/ 9410 w 10000"/>
                <a:gd name="connsiteY52" fmla="*/ 569 h 10000"/>
                <a:gd name="connsiteX53" fmla="*/ 9705 w 10000"/>
                <a:gd name="connsiteY53" fmla="*/ 758 h 10000"/>
                <a:gd name="connsiteX54" fmla="*/ 10000 w 10000"/>
                <a:gd name="connsiteY54" fmla="*/ 948 h 10000"/>
                <a:gd name="connsiteX55" fmla="*/ 10000 w 10000"/>
                <a:gd name="connsiteY55" fmla="*/ 1137 h 10000"/>
                <a:gd name="connsiteX56" fmla="*/ 9705 w 10000"/>
                <a:gd name="connsiteY56" fmla="*/ 1493 h 10000"/>
                <a:gd name="connsiteX57" fmla="*/ 9705 w 10000"/>
                <a:gd name="connsiteY57" fmla="*/ 1682 h 10000"/>
                <a:gd name="connsiteX58" fmla="*/ 9410 w 10000"/>
                <a:gd name="connsiteY58" fmla="*/ 1682 h 10000"/>
                <a:gd name="connsiteX59" fmla="*/ 9410 w 10000"/>
                <a:gd name="connsiteY59" fmla="*/ 1872 h 10000"/>
                <a:gd name="connsiteX60" fmla="*/ 9114 w 10000"/>
                <a:gd name="connsiteY60" fmla="*/ 2062 h 10000"/>
                <a:gd name="connsiteX61" fmla="*/ 8819 w 10000"/>
                <a:gd name="connsiteY61" fmla="*/ 2251 h 10000"/>
                <a:gd name="connsiteX62" fmla="*/ 8819 w 10000"/>
                <a:gd name="connsiteY62" fmla="*/ 2441 h 10000"/>
                <a:gd name="connsiteX63" fmla="*/ 8524 w 10000"/>
                <a:gd name="connsiteY63" fmla="*/ 2820 h 10000"/>
                <a:gd name="connsiteX64" fmla="*/ 8229 w 10000"/>
                <a:gd name="connsiteY64" fmla="*/ 3199 h 10000"/>
                <a:gd name="connsiteX65" fmla="*/ 8229 w 10000"/>
                <a:gd name="connsiteY65" fmla="*/ 3768 h 10000"/>
                <a:gd name="connsiteX66" fmla="*/ 7638 w 10000"/>
                <a:gd name="connsiteY66" fmla="*/ 4526 h 10000"/>
                <a:gd name="connsiteX67" fmla="*/ 6753 w 10000"/>
                <a:gd name="connsiteY67" fmla="*/ 5474 h 10000"/>
                <a:gd name="connsiteX68" fmla="*/ 6162 w 10000"/>
                <a:gd name="connsiteY68" fmla="*/ 6209 h 10000"/>
                <a:gd name="connsiteX69" fmla="*/ 5277 w 10000"/>
                <a:gd name="connsiteY69" fmla="*/ 6967 h 10000"/>
                <a:gd name="connsiteX70" fmla="*/ 4391 w 10000"/>
                <a:gd name="connsiteY70" fmla="*/ 7725 h 10000"/>
                <a:gd name="connsiteX71" fmla="*/ 3506 w 10000"/>
                <a:gd name="connsiteY71" fmla="*/ 8294 h 10000"/>
                <a:gd name="connsiteX72" fmla="*/ 2657 w 10000"/>
                <a:gd name="connsiteY72" fmla="*/ 8863 h 10000"/>
                <a:gd name="connsiteX73" fmla="*/ 1771 w 10000"/>
                <a:gd name="connsiteY73" fmla="*/ 9431 h 10000"/>
                <a:gd name="connsiteX74" fmla="*/ 1771 w 10000"/>
                <a:gd name="connsiteY74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1771 w 10000"/>
                <a:gd name="connsiteY35" fmla="*/ 2062 h 10000"/>
                <a:gd name="connsiteX36" fmla="*/ 2066 w 10000"/>
                <a:gd name="connsiteY36" fmla="*/ 1137 h 10000"/>
                <a:gd name="connsiteX37" fmla="*/ 2362 w 10000"/>
                <a:gd name="connsiteY37" fmla="*/ 1137 h 10000"/>
                <a:gd name="connsiteX38" fmla="*/ 2952 w 10000"/>
                <a:gd name="connsiteY38" fmla="*/ 1137 h 10000"/>
                <a:gd name="connsiteX39" fmla="*/ 3801 w 10000"/>
                <a:gd name="connsiteY39" fmla="*/ 1137 h 10000"/>
                <a:gd name="connsiteX40" fmla="*/ 4686 w 10000"/>
                <a:gd name="connsiteY40" fmla="*/ 948 h 10000"/>
                <a:gd name="connsiteX41" fmla="*/ 5572 w 10000"/>
                <a:gd name="connsiteY41" fmla="*/ 758 h 10000"/>
                <a:gd name="connsiteX42" fmla="*/ 6458 w 10000"/>
                <a:gd name="connsiteY42" fmla="*/ 758 h 10000"/>
                <a:gd name="connsiteX43" fmla="*/ 7048 w 10000"/>
                <a:gd name="connsiteY43" fmla="*/ 569 h 10000"/>
                <a:gd name="connsiteX44" fmla="*/ 7343 w 10000"/>
                <a:gd name="connsiteY44" fmla="*/ 379 h 10000"/>
                <a:gd name="connsiteX45" fmla="*/ 7638 w 10000"/>
                <a:gd name="connsiteY45" fmla="*/ 190 h 10000"/>
                <a:gd name="connsiteX46" fmla="*/ 7934 w 10000"/>
                <a:gd name="connsiteY46" fmla="*/ 0 h 10000"/>
                <a:gd name="connsiteX47" fmla="*/ 8229 w 10000"/>
                <a:gd name="connsiteY47" fmla="*/ 0 h 10000"/>
                <a:gd name="connsiteX48" fmla="*/ 8229 w 10000"/>
                <a:gd name="connsiteY48" fmla="*/ 190 h 10000"/>
                <a:gd name="connsiteX49" fmla="*/ 8819 w 10000"/>
                <a:gd name="connsiteY49" fmla="*/ 379 h 10000"/>
                <a:gd name="connsiteX50" fmla="*/ 9114 w 10000"/>
                <a:gd name="connsiteY50" fmla="*/ 379 h 10000"/>
                <a:gd name="connsiteX51" fmla="*/ 9410 w 10000"/>
                <a:gd name="connsiteY51" fmla="*/ 569 h 10000"/>
                <a:gd name="connsiteX52" fmla="*/ 9705 w 10000"/>
                <a:gd name="connsiteY52" fmla="*/ 758 h 10000"/>
                <a:gd name="connsiteX53" fmla="*/ 10000 w 10000"/>
                <a:gd name="connsiteY53" fmla="*/ 948 h 10000"/>
                <a:gd name="connsiteX54" fmla="*/ 10000 w 10000"/>
                <a:gd name="connsiteY54" fmla="*/ 1137 h 10000"/>
                <a:gd name="connsiteX55" fmla="*/ 9705 w 10000"/>
                <a:gd name="connsiteY55" fmla="*/ 1493 h 10000"/>
                <a:gd name="connsiteX56" fmla="*/ 9705 w 10000"/>
                <a:gd name="connsiteY56" fmla="*/ 1682 h 10000"/>
                <a:gd name="connsiteX57" fmla="*/ 9410 w 10000"/>
                <a:gd name="connsiteY57" fmla="*/ 1682 h 10000"/>
                <a:gd name="connsiteX58" fmla="*/ 9410 w 10000"/>
                <a:gd name="connsiteY58" fmla="*/ 1872 h 10000"/>
                <a:gd name="connsiteX59" fmla="*/ 9114 w 10000"/>
                <a:gd name="connsiteY59" fmla="*/ 2062 h 10000"/>
                <a:gd name="connsiteX60" fmla="*/ 8819 w 10000"/>
                <a:gd name="connsiteY60" fmla="*/ 2251 h 10000"/>
                <a:gd name="connsiteX61" fmla="*/ 8819 w 10000"/>
                <a:gd name="connsiteY61" fmla="*/ 2441 h 10000"/>
                <a:gd name="connsiteX62" fmla="*/ 8524 w 10000"/>
                <a:gd name="connsiteY62" fmla="*/ 2820 h 10000"/>
                <a:gd name="connsiteX63" fmla="*/ 8229 w 10000"/>
                <a:gd name="connsiteY63" fmla="*/ 3199 h 10000"/>
                <a:gd name="connsiteX64" fmla="*/ 8229 w 10000"/>
                <a:gd name="connsiteY64" fmla="*/ 3768 h 10000"/>
                <a:gd name="connsiteX65" fmla="*/ 7638 w 10000"/>
                <a:gd name="connsiteY65" fmla="*/ 4526 h 10000"/>
                <a:gd name="connsiteX66" fmla="*/ 6753 w 10000"/>
                <a:gd name="connsiteY66" fmla="*/ 5474 h 10000"/>
                <a:gd name="connsiteX67" fmla="*/ 6162 w 10000"/>
                <a:gd name="connsiteY67" fmla="*/ 6209 h 10000"/>
                <a:gd name="connsiteX68" fmla="*/ 5277 w 10000"/>
                <a:gd name="connsiteY68" fmla="*/ 6967 h 10000"/>
                <a:gd name="connsiteX69" fmla="*/ 4391 w 10000"/>
                <a:gd name="connsiteY69" fmla="*/ 7725 h 10000"/>
                <a:gd name="connsiteX70" fmla="*/ 3506 w 10000"/>
                <a:gd name="connsiteY70" fmla="*/ 8294 h 10000"/>
                <a:gd name="connsiteX71" fmla="*/ 2657 w 10000"/>
                <a:gd name="connsiteY71" fmla="*/ 8863 h 10000"/>
                <a:gd name="connsiteX72" fmla="*/ 1771 w 10000"/>
                <a:gd name="connsiteY72" fmla="*/ 9431 h 10000"/>
                <a:gd name="connsiteX73" fmla="*/ 1771 w 10000"/>
                <a:gd name="connsiteY73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362 w 10000"/>
                <a:gd name="connsiteY33" fmla="*/ 2251 h 10000"/>
                <a:gd name="connsiteX34" fmla="*/ 2066 w 10000"/>
                <a:gd name="connsiteY34" fmla="*/ 2062 h 10000"/>
                <a:gd name="connsiteX35" fmla="*/ 2066 w 10000"/>
                <a:gd name="connsiteY35" fmla="*/ 1137 h 10000"/>
                <a:gd name="connsiteX36" fmla="*/ 2362 w 10000"/>
                <a:gd name="connsiteY36" fmla="*/ 1137 h 10000"/>
                <a:gd name="connsiteX37" fmla="*/ 2952 w 10000"/>
                <a:gd name="connsiteY37" fmla="*/ 1137 h 10000"/>
                <a:gd name="connsiteX38" fmla="*/ 3801 w 10000"/>
                <a:gd name="connsiteY38" fmla="*/ 1137 h 10000"/>
                <a:gd name="connsiteX39" fmla="*/ 4686 w 10000"/>
                <a:gd name="connsiteY39" fmla="*/ 948 h 10000"/>
                <a:gd name="connsiteX40" fmla="*/ 5572 w 10000"/>
                <a:gd name="connsiteY40" fmla="*/ 758 h 10000"/>
                <a:gd name="connsiteX41" fmla="*/ 6458 w 10000"/>
                <a:gd name="connsiteY41" fmla="*/ 758 h 10000"/>
                <a:gd name="connsiteX42" fmla="*/ 7048 w 10000"/>
                <a:gd name="connsiteY42" fmla="*/ 569 h 10000"/>
                <a:gd name="connsiteX43" fmla="*/ 7343 w 10000"/>
                <a:gd name="connsiteY43" fmla="*/ 379 h 10000"/>
                <a:gd name="connsiteX44" fmla="*/ 7638 w 10000"/>
                <a:gd name="connsiteY44" fmla="*/ 190 h 10000"/>
                <a:gd name="connsiteX45" fmla="*/ 7934 w 10000"/>
                <a:gd name="connsiteY45" fmla="*/ 0 h 10000"/>
                <a:gd name="connsiteX46" fmla="*/ 8229 w 10000"/>
                <a:gd name="connsiteY46" fmla="*/ 0 h 10000"/>
                <a:gd name="connsiteX47" fmla="*/ 8229 w 10000"/>
                <a:gd name="connsiteY47" fmla="*/ 190 h 10000"/>
                <a:gd name="connsiteX48" fmla="*/ 8819 w 10000"/>
                <a:gd name="connsiteY48" fmla="*/ 379 h 10000"/>
                <a:gd name="connsiteX49" fmla="*/ 9114 w 10000"/>
                <a:gd name="connsiteY49" fmla="*/ 379 h 10000"/>
                <a:gd name="connsiteX50" fmla="*/ 9410 w 10000"/>
                <a:gd name="connsiteY50" fmla="*/ 569 h 10000"/>
                <a:gd name="connsiteX51" fmla="*/ 9705 w 10000"/>
                <a:gd name="connsiteY51" fmla="*/ 758 h 10000"/>
                <a:gd name="connsiteX52" fmla="*/ 10000 w 10000"/>
                <a:gd name="connsiteY52" fmla="*/ 948 h 10000"/>
                <a:gd name="connsiteX53" fmla="*/ 10000 w 10000"/>
                <a:gd name="connsiteY53" fmla="*/ 1137 h 10000"/>
                <a:gd name="connsiteX54" fmla="*/ 9705 w 10000"/>
                <a:gd name="connsiteY54" fmla="*/ 1493 h 10000"/>
                <a:gd name="connsiteX55" fmla="*/ 9705 w 10000"/>
                <a:gd name="connsiteY55" fmla="*/ 1682 h 10000"/>
                <a:gd name="connsiteX56" fmla="*/ 9410 w 10000"/>
                <a:gd name="connsiteY56" fmla="*/ 1682 h 10000"/>
                <a:gd name="connsiteX57" fmla="*/ 9410 w 10000"/>
                <a:gd name="connsiteY57" fmla="*/ 1872 h 10000"/>
                <a:gd name="connsiteX58" fmla="*/ 9114 w 10000"/>
                <a:gd name="connsiteY58" fmla="*/ 2062 h 10000"/>
                <a:gd name="connsiteX59" fmla="*/ 8819 w 10000"/>
                <a:gd name="connsiteY59" fmla="*/ 2251 h 10000"/>
                <a:gd name="connsiteX60" fmla="*/ 8819 w 10000"/>
                <a:gd name="connsiteY60" fmla="*/ 2441 h 10000"/>
                <a:gd name="connsiteX61" fmla="*/ 8524 w 10000"/>
                <a:gd name="connsiteY61" fmla="*/ 2820 h 10000"/>
                <a:gd name="connsiteX62" fmla="*/ 8229 w 10000"/>
                <a:gd name="connsiteY62" fmla="*/ 3199 h 10000"/>
                <a:gd name="connsiteX63" fmla="*/ 8229 w 10000"/>
                <a:gd name="connsiteY63" fmla="*/ 3768 h 10000"/>
                <a:gd name="connsiteX64" fmla="*/ 7638 w 10000"/>
                <a:gd name="connsiteY64" fmla="*/ 4526 h 10000"/>
                <a:gd name="connsiteX65" fmla="*/ 6753 w 10000"/>
                <a:gd name="connsiteY65" fmla="*/ 5474 h 10000"/>
                <a:gd name="connsiteX66" fmla="*/ 6162 w 10000"/>
                <a:gd name="connsiteY66" fmla="*/ 6209 h 10000"/>
                <a:gd name="connsiteX67" fmla="*/ 5277 w 10000"/>
                <a:gd name="connsiteY67" fmla="*/ 6967 h 10000"/>
                <a:gd name="connsiteX68" fmla="*/ 4391 w 10000"/>
                <a:gd name="connsiteY68" fmla="*/ 7725 h 10000"/>
                <a:gd name="connsiteX69" fmla="*/ 3506 w 10000"/>
                <a:gd name="connsiteY69" fmla="*/ 8294 h 10000"/>
                <a:gd name="connsiteX70" fmla="*/ 2657 w 10000"/>
                <a:gd name="connsiteY70" fmla="*/ 8863 h 10000"/>
                <a:gd name="connsiteX71" fmla="*/ 1771 w 10000"/>
                <a:gd name="connsiteY71" fmla="*/ 9431 h 10000"/>
                <a:gd name="connsiteX72" fmla="*/ 1771 w 10000"/>
                <a:gd name="connsiteY72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066 w 10000"/>
                <a:gd name="connsiteY33" fmla="*/ 2062 h 10000"/>
                <a:gd name="connsiteX34" fmla="*/ 2066 w 10000"/>
                <a:gd name="connsiteY34" fmla="*/ 1137 h 10000"/>
                <a:gd name="connsiteX35" fmla="*/ 2362 w 10000"/>
                <a:gd name="connsiteY35" fmla="*/ 1137 h 10000"/>
                <a:gd name="connsiteX36" fmla="*/ 2952 w 10000"/>
                <a:gd name="connsiteY36" fmla="*/ 1137 h 10000"/>
                <a:gd name="connsiteX37" fmla="*/ 3801 w 10000"/>
                <a:gd name="connsiteY37" fmla="*/ 1137 h 10000"/>
                <a:gd name="connsiteX38" fmla="*/ 4686 w 10000"/>
                <a:gd name="connsiteY38" fmla="*/ 948 h 10000"/>
                <a:gd name="connsiteX39" fmla="*/ 5572 w 10000"/>
                <a:gd name="connsiteY39" fmla="*/ 758 h 10000"/>
                <a:gd name="connsiteX40" fmla="*/ 6458 w 10000"/>
                <a:gd name="connsiteY40" fmla="*/ 758 h 10000"/>
                <a:gd name="connsiteX41" fmla="*/ 7048 w 10000"/>
                <a:gd name="connsiteY41" fmla="*/ 569 h 10000"/>
                <a:gd name="connsiteX42" fmla="*/ 7343 w 10000"/>
                <a:gd name="connsiteY42" fmla="*/ 379 h 10000"/>
                <a:gd name="connsiteX43" fmla="*/ 7638 w 10000"/>
                <a:gd name="connsiteY43" fmla="*/ 190 h 10000"/>
                <a:gd name="connsiteX44" fmla="*/ 7934 w 10000"/>
                <a:gd name="connsiteY44" fmla="*/ 0 h 10000"/>
                <a:gd name="connsiteX45" fmla="*/ 8229 w 10000"/>
                <a:gd name="connsiteY45" fmla="*/ 0 h 10000"/>
                <a:gd name="connsiteX46" fmla="*/ 8229 w 10000"/>
                <a:gd name="connsiteY46" fmla="*/ 190 h 10000"/>
                <a:gd name="connsiteX47" fmla="*/ 8819 w 10000"/>
                <a:gd name="connsiteY47" fmla="*/ 379 h 10000"/>
                <a:gd name="connsiteX48" fmla="*/ 9114 w 10000"/>
                <a:gd name="connsiteY48" fmla="*/ 379 h 10000"/>
                <a:gd name="connsiteX49" fmla="*/ 9410 w 10000"/>
                <a:gd name="connsiteY49" fmla="*/ 569 h 10000"/>
                <a:gd name="connsiteX50" fmla="*/ 9705 w 10000"/>
                <a:gd name="connsiteY50" fmla="*/ 758 h 10000"/>
                <a:gd name="connsiteX51" fmla="*/ 10000 w 10000"/>
                <a:gd name="connsiteY51" fmla="*/ 948 h 10000"/>
                <a:gd name="connsiteX52" fmla="*/ 10000 w 10000"/>
                <a:gd name="connsiteY52" fmla="*/ 1137 h 10000"/>
                <a:gd name="connsiteX53" fmla="*/ 9705 w 10000"/>
                <a:gd name="connsiteY53" fmla="*/ 1493 h 10000"/>
                <a:gd name="connsiteX54" fmla="*/ 9705 w 10000"/>
                <a:gd name="connsiteY54" fmla="*/ 1682 h 10000"/>
                <a:gd name="connsiteX55" fmla="*/ 9410 w 10000"/>
                <a:gd name="connsiteY55" fmla="*/ 1682 h 10000"/>
                <a:gd name="connsiteX56" fmla="*/ 9410 w 10000"/>
                <a:gd name="connsiteY56" fmla="*/ 1872 h 10000"/>
                <a:gd name="connsiteX57" fmla="*/ 9114 w 10000"/>
                <a:gd name="connsiteY57" fmla="*/ 2062 h 10000"/>
                <a:gd name="connsiteX58" fmla="*/ 8819 w 10000"/>
                <a:gd name="connsiteY58" fmla="*/ 2251 h 10000"/>
                <a:gd name="connsiteX59" fmla="*/ 8819 w 10000"/>
                <a:gd name="connsiteY59" fmla="*/ 2441 h 10000"/>
                <a:gd name="connsiteX60" fmla="*/ 8524 w 10000"/>
                <a:gd name="connsiteY60" fmla="*/ 2820 h 10000"/>
                <a:gd name="connsiteX61" fmla="*/ 8229 w 10000"/>
                <a:gd name="connsiteY61" fmla="*/ 3199 h 10000"/>
                <a:gd name="connsiteX62" fmla="*/ 8229 w 10000"/>
                <a:gd name="connsiteY62" fmla="*/ 3768 h 10000"/>
                <a:gd name="connsiteX63" fmla="*/ 7638 w 10000"/>
                <a:gd name="connsiteY63" fmla="*/ 4526 h 10000"/>
                <a:gd name="connsiteX64" fmla="*/ 6753 w 10000"/>
                <a:gd name="connsiteY64" fmla="*/ 5474 h 10000"/>
                <a:gd name="connsiteX65" fmla="*/ 6162 w 10000"/>
                <a:gd name="connsiteY65" fmla="*/ 6209 h 10000"/>
                <a:gd name="connsiteX66" fmla="*/ 5277 w 10000"/>
                <a:gd name="connsiteY66" fmla="*/ 6967 h 10000"/>
                <a:gd name="connsiteX67" fmla="*/ 4391 w 10000"/>
                <a:gd name="connsiteY67" fmla="*/ 7725 h 10000"/>
                <a:gd name="connsiteX68" fmla="*/ 3506 w 10000"/>
                <a:gd name="connsiteY68" fmla="*/ 8294 h 10000"/>
                <a:gd name="connsiteX69" fmla="*/ 2657 w 10000"/>
                <a:gd name="connsiteY69" fmla="*/ 8863 h 10000"/>
                <a:gd name="connsiteX70" fmla="*/ 1771 w 10000"/>
                <a:gd name="connsiteY70" fmla="*/ 9431 h 10000"/>
                <a:gd name="connsiteX71" fmla="*/ 1771 w 10000"/>
                <a:gd name="connsiteY71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657 w 10000"/>
                <a:gd name="connsiteY32" fmla="*/ 2251 h 10000"/>
                <a:gd name="connsiteX33" fmla="*/ 2066 w 10000"/>
                <a:gd name="connsiteY33" fmla="*/ 1137 h 10000"/>
                <a:gd name="connsiteX34" fmla="*/ 2362 w 10000"/>
                <a:gd name="connsiteY34" fmla="*/ 1137 h 10000"/>
                <a:gd name="connsiteX35" fmla="*/ 2952 w 10000"/>
                <a:gd name="connsiteY35" fmla="*/ 1137 h 10000"/>
                <a:gd name="connsiteX36" fmla="*/ 3801 w 10000"/>
                <a:gd name="connsiteY36" fmla="*/ 1137 h 10000"/>
                <a:gd name="connsiteX37" fmla="*/ 4686 w 10000"/>
                <a:gd name="connsiteY37" fmla="*/ 948 h 10000"/>
                <a:gd name="connsiteX38" fmla="*/ 5572 w 10000"/>
                <a:gd name="connsiteY38" fmla="*/ 758 h 10000"/>
                <a:gd name="connsiteX39" fmla="*/ 6458 w 10000"/>
                <a:gd name="connsiteY39" fmla="*/ 758 h 10000"/>
                <a:gd name="connsiteX40" fmla="*/ 7048 w 10000"/>
                <a:gd name="connsiteY40" fmla="*/ 569 h 10000"/>
                <a:gd name="connsiteX41" fmla="*/ 7343 w 10000"/>
                <a:gd name="connsiteY41" fmla="*/ 379 h 10000"/>
                <a:gd name="connsiteX42" fmla="*/ 7638 w 10000"/>
                <a:gd name="connsiteY42" fmla="*/ 190 h 10000"/>
                <a:gd name="connsiteX43" fmla="*/ 7934 w 10000"/>
                <a:gd name="connsiteY43" fmla="*/ 0 h 10000"/>
                <a:gd name="connsiteX44" fmla="*/ 8229 w 10000"/>
                <a:gd name="connsiteY44" fmla="*/ 0 h 10000"/>
                <a:gd name="connsiteX45" fmla="*/ 8229 w 10000"/>
                <a:gd name="connsiteY45" fmla="*/ 190 h 10000"/>
                <a:gd name="connsiteX46" fmla="*/ 8819 w 10000"/>
                <a:gd name="connsiteY46" fmla="*/ 379 h 10000"/>
                <a:gd name="connsiteX47" fmla="*/ 9114 w 10000"/>
                <a:gd name="connsiteY47" fmla="*/ 379 h 10000"/>
                <a:gd name="connsiteX48" fmla="*/ 9410 w 10000"/>
                <a:gd name="connsiteY48" fmla="*/ 569 h 10000"/>
                <a:gd name="connsiteX49" fmla="*/ 9705 w 10000"/>
                <a:gd name="connsiteY49" fmla="*/ 758 h 10000"/>
                <a:gd name="connsiteX50" fmla="*/ 10000 w 10000"/>
                <a:gd name="connsiteY50" fmla="*/ 948 h 10000"/>
                <a:gd name="connsiteX51" fmla="*/ 10000 w 10000"/>
                <a:gd name="connsiteY51" fmla="*/ 1137 h 10000"/>
                <a:gd name="connsiteX52" fmla="*/ 9705 w 10000"/>
                <a:gd name="connsiteY52" fmla="*/ 1493 h 10000"/>
                <a:gd name="connsiteX53" fmla="*/ 9705 w 10000"/>
                <a:gd name="connsiteY53" fmla="*/ 1682 h 10000"/>
                <a:gd name="connsiteX54" fmla="*/ 9410 w 10000"/>
                <a:gd name="connsiteY54" fmla="*/ 1682 h 10000"/>
                <a:gd name="connsiteX55" fmla="*/ 9410 w 10000"/>
                <a:gd name="connsiteY55" fmla="*/ 1872 h 10000"/>
                <a:gd name="connsiteX56" fmla="*/ 9114 w 10000"/>
                <a:gd name="connsiteY56" fmla="*/ 2062 h 10000"/>
                <a:gd name="connsiteX57" fmla="*/ 8819 w 10000"/>
                <a:gd name="connsiteY57" fmla="*/ 2251 h 10000"/>
                <a:gd name="connsiteX58" fmla="*/ 8819 w 10000"/>
                <a:gd name="connsiteY58" fmla="*/ 2441 h 10000"/>
                <a:gd name="connsiteX59" fmla="*/ 8524 w 10000"/>
                <a:gd name="connsiteY59" fmla="*/ 2820 h 10000"/>
                <a:gd name="connsiteX60" fmla="*/ 8229 w 10000"/>
                <a:gd name="connsiteY60" fmla="*/ 3199 h 10000"/>
                <a:gd name="connsiteX61" fmla="*/ 8229 w 10000"/>
                <a:gd name="connsiteY61" fmla="*/ 3768 h 10000"/>
                <a:gd name="connsiteX62" fmla="*/ 7638 w 10000"/>
                <a:gd name="connsiteY62" fmla="*/ 4526 h 10000"/>
                <a:gd name="connsiteX63" fmla="*/ 6753 w 10000"/>
                <a:gd name="connsiteY63" fmla="*/ 5474 h 10000"/>
                <a:gd name="connsiteX64" fmla="*/ 6162 w 10000"/>
                <a:gd name="connsiteY64" fmla="*/ 6209 h 10000"/>
                <a:gd name="connsiteX65" fmla="*/ 5277 w 10000"/>
                <a:gd name="connsiteY65" fmla="*/ 6967 h 10000"/>
                <a:gd name="connsiteX66" fmla="*/ 4391 w 10000"/>
                <a:gd name="connsiteY66" fmla="*/ 7725 h 10000"/>
                <a:gd name="connsiteX67" fmla="*/ 3506 w 10000"/>
                <a:gd name="connsiteY67" fmla="*/ 8294 h 10000"/>
                <a:gd name="connsiteX68" fmla="*/ 2657 w 10000"/>
                <a:gd name="connsiteY68" fmla="*/ 8863 h 10000"/>
                <a:gd name="connsiteX69" fmla="*/ 1771 w 10000"/>
                <a:gd name="connsiteY69" fmla="*/ 9431 h 10000"/>
                <a:gd name="connsiteX70" fmla="*/ 1771 w 10000"/>
                <a:gd name="connsiteY70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952 w 10000"/>
                <a:gd name="connsiteY31" fmla="*/ 2251 h 10000"/>
                <a:gd name="connsiteX32" fmla="*/ 2066 w 10000"/>
                <a:gd name="connsiteY32" fmla="*/ 1137 h 10000"/>
                <a:gd name="connsiteX33" fmla="*/ 2362 w 10000"/>
                <a:gd name="connsiteY33" fmla="*/ 1137 h 10000"/>
                <a:gd name="connsiteX34" fmla="*/ 2952 w 10000"/>
                <a:gd name="connsiteY34" fmla="*/ 1137 h 10000"/>
                <a:gd name="connsiteX35" fmla="*/ 3801 w 10000"/>
                <a:gd name="connsiteY35" fmla="*/ 1137 h 10000"/>
                <a:gd name="connsiteX36" fmla="*/ 4686 w 10000"/>
                <a:gd name="connsiteY36" fmla="*/ 948 h 10000"/>
                <a:gd name="connsiteX37" fmla="*/ 5572 w 10000"/>
                <a:gd name="connsiteY37" fmla="*/ 758 h 10000"/>
                <a:gd name="connsiteX38" fmla="*/ 6458 w 10000"/>
                <a:gd name="connsiteY38" fmla="*/ 758 h 10000"/>
                <a:gd name="connsiteX39" fmla="*/ 7048 w 10000"/>
                <a:gd name="connsiteY39" fmla="*/ 569 h 10000"/>
                <a:gd name="connsiteX40" fmla="*/ 7343 w 10000"/>
                <a:gd name="connsiteY40" fmla="*/ 379 h 10000"/>
                <a:gd name="connsiteX41" fmla="*/ 7638 w 10000"/>
                <a:gd name="connsiteY41" fmla="*/ 190 h 10000"/>
                <a:gd name="connsiteX42" fmla="*/ 7934 w 10000"/>
                <a:gd name="connsiteY42" fmla="*/ 0 h 10000"/>
                <a:gd name="connsiteX43" fmla="*/ 8229 w 10000"/>
                <a:gd name="connsiteY43" fmla="*/ 0 h 10000"/>
                <a:gd name="connsiteX44" fmla="*/ 8229 w 10000"/>
                <a:gd name="connsiteY44" fmla="*/ 190 h 10000"/>
                <a:gd name="connsiteX45" fmla="*/ 8819 w 10000"/>
                <a:gd name="connsiteY45" fmla="*/ 379 h 10000"/>
                <a:gd name="connsiteX46" fmla="*/ 9114 w 10000"/>
                <a:gd name="connsiteY46" fmla="*/ 379 h 10000"/>
                <a:gd name="connsiteX47" fmla="*/ 9410 w 10000"/>
                <a:gd name="connsiteY47" fmla="*/ 569 h 10000"/>
                <a:gd name="connsiteX48" fmla="*/ 9705 w 10000"/>
                <a:gd name="connsiteY48" fmla="*/ 758 h 10000"/>
                <a:gd name="connsiteX49" fmla="*/ 10000 w 10000"/>
                <a:gd name="connsiteY49" fmla="*/ 948 h 10000"/>
                <a:gd name="connsiteX50" fmla="*/ 10000 w 10000"/>
                <a:gd name="connsiteY50" fmla="*/ 1137 h 10000"/>
                <a:gd name="connsiteX51" fmla="*/ 9705 w 10000"/>
                <a:gd name="connsiteY51" fmla="*/ 1493 h 10000"/>
                <a:gd name="connsiteX52" fmla="*/ 9705 w 10000"/>
                <a:gd name="connsiteY52" fmla="*/ 1682 h 10000"/>
                <a:gd name="connsiteX53" fmla="*/ 9410 w 10000"/>
                <a:gd name="connsiteY53" fmla="*/ 1682 h 10000"/>
                <a:gd name="connsiteX54" fmla="*/ 9410 w 10000"/>
                <a:gd name="connsiteY54" fmla="*/ 1872 h 10000"/>
                <a:gd name="connsiteX55" fmla="*/ 9114 w 10000"/>
                <a:gd name="connsiteY55" fmla="*/ 2062 h 10000"/>
                <a:gd name="connsiteX56" fmla="*/ 8819 w 10000"/>
                <a:gd name="connsiteY56" fmla="*/ 2251 h 10000"/>
                <a:gd name="connsiteX57" fmla="*/ 8819 w 10000"/>
                <a:gd name="connsiteY57" fmla="*/ 2441 h 10000"/>
                <a:gd name="connsiteX58" fmla="*/ 8524 w 10000"/>
                <a:gd name="connsiteY58" fmla="*/ 2820 h 10000"/>
                <a:gd name="connsiteX59" fmla="*/ 8229 w 10000"/>
                <a:gd name="connsiteY59" fmla="*/ 3199 h 10000"/>
                <a:gd name="connsiteX60" fmla="*/ 8229 w 10000"/>
                <a:gd name="connsiteY60" fmla="*/ 3768 h 10000"/>
                <a:gd name="connsiteX61" fmla="*/ 7638 w 10000"/>
                <a:gd name="connsiteY61" fmla="*/ 4526 h 10000"/>
                <a:gd name="connsiteX62" fmla="*/ 6753 w 10000"/>
                <a:gd name="connsiteY62" fmla="*/ 5474 h 10000"/>
                <a:gd name="connsiteX63" fmla="*/ 6162 w 10000"/>
                <a:gd name="connsiteY63" fmla="*/ 6209 h 10000"/>
                <a:gd name="connsiteX64" fmla="*/ 5277 w 10000"/>
                <a:gd name="connsiteY64" fmla="*/ 6967 h 10000"/>
                <a:gd name="connsiteX65" fmla="*/ 4391 w 10000"/>
                <a:gd name="connsiteY65" fmla="*/ 7725 h 10000"/>
                <a:gd name="connsiteX66" fmla="*/ 3506 w 10000"/>
                <a:gd name="connsiteY66" fmla="*/ 8294 h 10000"/>
                <a:gd name="connsiteX67" fmla="*/ 2657 w 10000"/>
                <a:gd name="connsiteY67" fmla="*/ 8863 h 10000"/>
                <a:gd name="connsiteX68" fmla="*/ 1771 w 10000"/>
                <a:gd name="connsiteY68" fmla="*/ 9431 h 10000"/>
                <a:gd name="connsiteX69" fmla="*/ 1771 w 10000"/>
                <a:gd name="connsiteY69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247 w 10000"/>
                <a:gd name="connsiteY30" fmla="*/ 2062 h 10000"/>
                <a:gd name="connsiteX31" fmla="*/ 2066 w 10000"/>
                <a:gd name="connsiteY31" fmla="*/ 1137 h 10000"/>
                <a:gd name="connsiteX32" fmla="*/ 2362 w 10000"/>
                <a:gd name="connsiteY32" fmla="*/ 1137 h 10000"/>
                <a:gd name="connsiteX33" fmla="*/ 2952 w 10000"/>
                <a:gd name="connsiteY33" fmla="*/ 1137 h 10000"/>
                <a:gd name="connsiteX34" fmla="*/ 3801 w 10000"/>
                <a:gd name="connsiteY34" fmla="*/ 1137 h 10000"/>
                <a:gd name="connsiteX35" fmla="*/ 4686 w 10000"/>
                <a:gd name="connsiteY35" fmla="*/ 948 h 10000"/>
                <a:gd name="connsiteX36" fmla="*/ 5572 w 10000"/>
                <a:gd name="connsiteY36" fmla="*/ 758 h 10000"/>
                <a:gd name="connsiteX37" fmla="*/ 6458 w 10000"/>
                <a:gd name="connsiteY37" fmla="*/ 758 h 10000"/>
                <a:gd name="connsiteX38" fmla="*/ 7048 w 10000"/>
                <a:gd name="connsiteY38" fmla="*/ 569 h 10000"/>
                <a:gd name="connsiteX39" fmla="*/ 7343 w 10000"/>
                <a:gd name="connsiteY39" fmla="*/ 379 h 10000"/>
                <a:gd name="connsiteX40" fmla="*/ 7638 w 10000"/>
                <a:gd name="connsiteY40" fmla="*/ 190 h 10000"/>
                <a:gd name="connsiteX41" fmla="*/ 7934 w 10000"/>
                <a:gd name="connsiteY41" fmla="*/ 0 h 10000"/>
                <a:gd name="connsiteX42" fmla="*/ 8229 w 10000"/>
                <a:gd name="connsiteY42" fmla="*/ 0 h 10000"/>
                <a:gd name="connsiteX43" fmla="*/ 8229 w 10000"/>
                <a:gd name="connsiteY43" fmla="*/ 190 h 10000"/>
                <a:gd name="connsiteX44" fmla="*/ 8819 w 10000"/>
                <a:gd name="connsiteY44" fmla="*/ 379 h 10000"/>
                <a:gd name="connsiteX45" fmla="*/ 9114 w 10000"/>
                <a:gd name="connsiteY45" fmla="*/ 379 h 10000"/>
                <a:gd name="connsiteX46" fmla="*/ 9410 w 10000"/>
                <a:gd name="connsiteY46" fmla="*/ 569 h 10000"/>
                <a:gd name="connsiteX47" fmla="*/ 9705 w 10000"/>
                <a:gd name="connsiteY47" fmla="*/ 758 h 10000"/>
                <a:gd name="connsiteX48" fmla="*/ 10000 w 10000"/>
                <a:gd name="connsiteY48" fmla="*/ 948 h 10000"/>
                <a:gd name="connsiteX49" fmla="*/ 10000 w 10000"/>
                <a:gd name="connsiteY49" fmla="*/ 1137 h 10000"/>
                <a:gd name="connsiteX50" fmla="*/ 9705 w 10000"/>
                <a:gd name="connsiteY50" fmla="*/ 1493 h 10000"/>
                <a:gd name="connsiteX51" fmla="*/ 9705 w 10000"/>
                <a:gd name="connsiteY51" fmla="*/ 1682 h 10000"/>
                <a:gd name="connsiteX52" fmla="*/ 9410 w 10000"/>
                <a:gd name="connsiteY52" fmla="*/ 1682 h 10000"/>
                <a:gd name="connsiteX53" fmla="*/ 9410 w 10000"/>
                <a:gd name="connsiteY53" fmla="*/ 1872 h 10000"/>
                <a:gd name="connsiteX54" fmla="*/ 9114 w 10000"/>
                <a:gd name="connsiteY54" fmla="*/ 2062 h 10000"/>
                <a:gd name="connsiteX55" fmla="*/ 8819 w 10000"/>
                <a:gd name="connsiteY55" fmla="*/ 2251 h 10000"/>
                <a:gd name="connsiteX56" fmla="*/ 8819 w 10000"/>
                <a:gd name="connsiteY56" fmla="*/ 2441 h 10000"/>
                <a:gd name="connsiteX57" fmla="*/ 8524 w 10000"/>
                <a:gd name="connsiteY57" fmla="*/ 2820 h 10000"/>
                <a:gd name="connsiteX58" fmla="*/ 8229 w 10000"/>
                <a:gd name="connsiteY58" fmla="*/ 3199 h 10000"/>
                <a:gd name="connsiteX59" fmla="*/ 8229 w 10000"/>
                <a:gd name="connsiteY59" fmla="*/ 3768 h 10000"/>
                <a:gd name="connsiteX60" fmla="*/ 7638 w 10000"/>
                <a:gd name="connsiteY60" fmla="*/ 4526 h 10000"/>
                <a:gd name="connsiteX61" fmla="*/ 6753 w 10000"/>
                <a:gd name="connsiteY61" fmla="*/ 5474 h 10000"/>
                <a:gd name="connsiteX62" fmla="*/ 6162 w 10000"/>
                <a:gd name="connsiteY62" fmla="*/ 6209 h 10000"/>
                <a:gd name="connsiteX63" fmla="*/ 5277 w 10000"/>
                <a:gd name="connsiteY63" fmla="*/ 6967 h 10000"/>
                <a:gd name="connsiteX64" fmla="*/ 4391 w 10000"/>
                <a:gd name="connsiteY64" fmla="*/ 7725 h 10000"/>
                <a:gd name="connsiteX65" fmla="*/ 3506 w 10000"/>
                <a:gd name="connsiteY65" fmla="*/ 8294 h 10000"/>
                <a:gd name="connsiteX66" fmla="*/ 2657 w 10000"/>
                <a:gd name="connsiteY66" fmla="*/ 8863 h 10000"/>
                <a:gd name="connsiteX67" fmla="*/ 1771 w 10000"/>
                <a:gd name="connsiteY67" fmla="*/ 9431 h 10000"/>
                <a:gd name="connsiteX68" fmla="*/ 1771 w 10000"/>
                <a:gd name="connsiteY68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2066 w 10000"/>
                <a:gd name="connsiteY30" fmla="*/ 1137 h 10000"/>
                <a:gd name="connsiteX31" fmla="*/ 2362 w 10000"/>
                <a:gd name="connsiteY31" fmla="*/ 1137 h 10000"/>
                <a:gd name="connsiteX32" fmla="*/ 2952 w 10000"/>
                <a:gd name="connsiteY32" fmla="*/ 1137 h 10000"/>
                <a:gd name="connsiteX33" fmla="*/ 3801 w 10000"/>
                <a:gd name="connsiteY33" fmla="*/ 1137 h 10000"/>
                <a:gd name="connsiteX34" fmla="*/ 4686 w 10000"/>
                <a:gd name="connsiteY34" fmla="*/ 948 h 10000"/>
                <a:gd name="connsiteX35" fmla="*/ 5572 w 10000"/>
                <a:gd name="connsiteY35" fmla="*/ 758 h 10000"/>
                <a:gd name="connsiteX36" fmla="*/ 6458 w 10000"/>
                <a:gd name="connsiteY36" fmla="*/ 758 h 10000"/>
                <a:gd name="connsiteX37" fmla="*/ 7048 w 10000"/>
                <a:gd name="connsiteY37" fmla="*/ 569 h 10000"/>
                <a:gd name="connsiteX38" fmla="*/ 7343 w 10000"/>
                <a:gd name="connsiteY38" fmla="*/ 379 h 10000"/>
                <a:gd name="connsiteX39" fmla="*/ 7638 w 10000"/>
                <a:gd name="connsiteY39" fmla="*/ 190 h 10000"/>
                <a:gd name="connsiteX40" fmla="*/ 7934 w 10000"/>
                <a:gd name="connsiteY40" fmla="*/ 0 h 10000"/>
                <a:gd name="connsiteX41" fmla="*/ 8229 w 10000"/>
                <a:gd name="connsiteY41" fmla="*/ 0 h 10000"/>
                <a:gd name="connsiteX42" fmla="*/ 8229 w 10000"/>
                <a:gd name="connsiteY42" fmla="*/ 190 h 10000"/>
                <a:gd name="connsiteX43" fmla="*/ 8819 w 10000"/>
                <a:gd name="connsiteY43" fmla="*/ 379 h 10000"/>
                <a:gd name="connsiteX44" fmla="*/ 9114 w 10000"/>
                <a:gd name="connsiteY44" fmla="*/ 379 h 10000"/>
                <a:gd name="connsiteX45" fmla="*/ 9410 w 10000"/>
                <a:gd name="connsiteY45" fmla="*/ 569 h 10000"/>
                <a:gd name="connsiteX46" fmla="*/ 9705 w 10000"/>
                <a:gd name="connsiteY46" fmla="*/ 758 h 10000"/>
                <a:gd name="connsiteX47" fmla="*/ 10000 w 10000"/>
                <a:gd name="connsiteY47" fmla="*/ 948 h 10000"/>
                <a:gd name="connsiteX48" fmla="*/ 10000 w 10000"/>
                <a:gd name="connsiteY48" fmla="*/ 1137 h 10000"/>
                <a:gd name="connsiteX49" fmla="*/ 9705 w 10000"/>
                <a:gd name="connsiteY49" fmla="*/ 1493 h 10000"/>
                <a:gd name="connsiteX50" fmla="*/ 9705 w 10000"/>
                <a:gd name="connsiteY50" fmla="*/ 1682 h 10000"/>
                <a:gd name="connsiteX51" fmla="*/ 9410 w 10000"/>
                <a:gd name="connsiteY51" fmla="*/ 1682 h 10000"/>
                <a:gd name="connsiteX52" fmla="*/ 9410 w 10000"/>
                <a:gd name="connsiteY52" fmla="*/ 1872 h 10000"/>
                <a:gd name="connsiteX53" fmla="*/ 9114 w 10000"/>
                <a:gd name="connsiteY53" fmla="*/ 2062 h 10000"/>
                <a:gd name="connsiteX54" fmla="*/ 8819 w 10000"/>
                <a:gd name="connsiteY54" fmla="*/ 2251 h 10000"/>
                <a:gd name="connsiteX55" fmla="*/ 8819 w 10000"/>
                <a:gd name="connsiteY55" fmla="*/ 2441 h 10000"/>
                <a:gd name="connsiteX56" fmla="*/ 8524 w 10000"/>
                <a:gd name="connsiteY56" fmla="*/ 2820 h 10000"/>
                <a:gd name="connsiteX57" fmla="*/ 8229 w 10000"/>
                <a:gd name="connsiteY57" fmla="*/ 3199 h 10000"/>
                <a:gd name="connsiteX58" fmla="*/ 8229 w 10000"/>
                <a:gd name="connsiteY58" fmla="*/ 3768 h 10000"/>
                <a:gd name="connsiteX59" fmla="*/ 7638 w 10000"/>
                <a:gd name="connsiteY59" fmla="*/ 4526 h 10000"/>
                <a:gd name="connsiteX60" fmla="*/ 6753 w 10000"/>
                <a:gd name="connsiteY60" fmla="*/ 5474 h 10000"/>
                <a:gd name="connsiteX61" fmla="*/ 6162 w 10000"/>
                <a:gd name="connsiteY61" fmla="*/ 6209 h 10000"/>
                <a:gd name="connsiteX62" fmla="*/ 5277 w 10000"/>
                <a:gd name="connsiteY62" fmla="*/ 6967 h 10000"/>
                <a:gd name="connsiteX63" fmla="*/ 4391 w 10000"/>
                <a:gd name="connsiteY63" fmla="*/ 7725 h 10000"/>
                <a:gd name="connsiteX64" fmla="*/ 3506 w 10000"/>
                <a:gd name="connsiteY64" fmla="*/ 8294 h 10000"/>
                <a:gd name="connsiteX65" fmla="*/ 2657 w 10000"/>
                <a:gd name="connsiteY65" fmla="*/ 8863 h 10000"/>
                <a:gd name="connsiteX66" fmla="*/ 1771 w 10000"/>
                <a:gd name="connsiteY66" fmla="*/ 9431 h 10000"/>
                <a:gd name="connsiteX67" fmla="*/ 1771 w 10000"/>
                <a:gd name="connsiteY67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2066 w 10000"/>
                <a:gd name="connsiteY30" fmla="*/ 1137 h 10000"/>
                <a:gd name="connsiteX31" fmla="*/ 2952 w 10000"/>
                <a:gd name="connsiteY31" fmla="*/ 1137 h 10000"/>
                <a:gd name="connsiteX32" fmla="*/ 3801 w 10000"/>
                <a:gd name="connsiteY32" fmla="*/ 1137 h 10000"/>
                <a:gd name="connsiteX33" fmla="*/ 4686 w 10000"/>
                <a:gd name="connsiteY33" fmla="*/ 948 h 10000"/>
                <a:gd name="connsiteX34" fmla="*/ 5572 w 10000"/>
                <a:gd name="connsiteY34" fmla="*/ 758 h 10000"/>
                <a:gd name="connsiteX35" fmla="*/ 6458 w 10000"/>
                <a:gd name="connsiteY35" fmla="*/ 758 h 10000"/>
                <a:gd name="connsiteX36" fmla="*/ 7048 w 10000"/>
                <a:gd name="connsiteY36" fmla="*/ 569 h 10000"/>
                <a:gd name="connsiteX37" fmla="*/ 7343 w 10000"/>
                <a:gd name="connsiteY37" fmla="*/ 379 h 10000"/>
                <a:gd name="connsiteX38" fmla="*/ 7638 w 10000"/>
                <a:gd name="connsiteY38" fmla="*/ 190 h 10000"/>
                <a:gd name="connsiteX39" fmla="*/ 7934 w 10000"/>
                <a:gd name="connsiteY39" fmla="*/ 0 h 10000"/>
                <a:gd name="connsiteX40" fmla="*/ 8229 w 10000"/>
                <a:gd name="connsiteY40" fmla="*/ 0 h 10000"/>
                <a:gd name="connsiteX41" fmla="*/ 8229 w 10000"/>
                <a:gd name="connsiteY41" fmla="*/ 190 h 10000"/>
                <a:gd name="connsiteX42" fmla="*/ 8819 w 10000"/>
                <a:gd name="connsiteY42" fmla="*/ 379 h 10000"/>
                <a:gd name="connsiteX43" fmla="*/ 9114 w 10000"/>
                <a:gd name="connsiteY43" fmla="*/ 379 h 10000"/>
                <a:gd name="connsiteX44" fmla="*/ 9410 w 10000"/>
                <a:gd name="connsiteY44" fmla="*/ 569 h 10000"/>
                <a:gd name="connsiteX45" fmla="*/ 9705 w 10000"/>
                <a:gd name="connsiteY45" fmla="*/ 758 h 10000"/>
                <a:gd name="connsiteX46" fmla="*/ 10000 w 10000"/>
                <a:gd name="connsiteY46" fmla="*/ 948 h 10000"/>
                <a:gd name="connsiteX47" fmla="*/ 10000 w 10000"/>
                <a:gd name="connsiteY47" fmla="*/ 1137 h 10000"/>
                <a:gd name="connsiteX48" fmla="*/ 9705 w 10000"/>
                <a:gd name="connsiteY48" fmla="*/ 1493 h 10000"/>
                <a:gd name="connsiteX49" fmla="*/ 9705 w 10000"/>
                <a:gd name="connsiteY49" fmla="*/ 1682 h 10000"/>
                <a:gd name="connsiteX50" fmla="*/ 9410 w 10000"/>
                <a:gd name="connsiteY50" fmla="*/ 1682 h 10000"/>
                <a:gd name="connsiteX51" fmla="*/ 9410 w 10000"/>
                <a:gd name="connsiteY51" fmla="*/ 1872 h 10000"/>
                <a:gd name="connsiteX52" fmla="*/ 9114 w 10000"/>
                <a:gd name="connsiteY52" fmla="*/ 2062 h 10000"/>
                <a:gd name="connsiteX53" fmla="*/ 8819 w 10000"/>
                <a:gd name="connsiteY53" fmla="*/ 2251 h 10000"/>
                <a:gd name="connsiteX54" fmla="*/ 8819 w 10000"/>
                <a:gd name="connsiteY54" fmla="*/ 2441 h 10000"/>
                <a:gd name="connsiteX55" fmla="*/ 8524 w 10000"/>
                <a:gd name="connsiteY55" fmla="*/ 2820 h 10000"/>
                <a:gd name="connsiteX56" fmla="*/ 8229 w 10000"/>
                <a:gd name="connsiteY56" fmla="*/ 3199 h 10000"/>
                <a:gd name="connsiteX57" fmla="*/ 8229 w 10000"/>
                <a:gd name="connsiteY57" fmla="*/ 3768 h 10000"/>
                <a:gd name="connsiteX58" fmla="*/ 7638 w 10000"/>
                <a:gd name="connsiteY58" fmla="*/ 4526 h 10000"/>
                <a:gd name="connsiteX59" fmla="*/ 6753 w 10000"/>
                <a:gd name="connsiteY59" fmla="*/ 5474 h 10000"/>
                <a:gd name="connsiteX60" fmla="*/ 6162 w 10000"/>
                <a:gd name="connsiteY60" fmla="*/ 6209 h 10000"/>
                <a:gd name="connsiteX61" fmla="*/ 5277 w 10000"/>
                <a:gd name="connsiteY61" fmla="*/ 6967 h 10000"/>
                <a:gd name="connsiteX62" fmla="*/ 4391 w 10000"/>
                <a:gd name="connsiteY62" fmla="*/ 7725 h 10000"/>
                <a:gd name="connsiteX63" fmla="*/ 3506 w 10000"/>
                <a:gd name="connsiteY63" fmla="*/ 8294 h 10000"/>
                <a:gd name="connsiteX64" fmla="*/ 2657 w 10000"/>
                <a:gd name="connsiteY64" fmla="*/ 8863 h 10000"/>
                <a:gd name="connsiteX65" fmla="*/ 1771 w 10000"/>
                <a:gd name="connsiteY65" fmla="*/ 9431 h 10000"/>
                <a:gd name="connsiteX66" fmla="*/ 1771 w 10000"/>
                <a:gd name="connsiteY66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2952 w 10000"/>
                <a:gd name="connsiteY30" fmla="*/ 1137 h 10000"/>
                <a:gd name="connsiteX31" fmla="*/ 3801 w 10000"/>
                <a:gd name="connsiteY31" fmla="*/ 1137 h 10000"/>
                <a:gd name="connsiteX32" fmla="*/ 4686 w 10000"/>
                <a:gd name="connsiteY32" fmla="*/ 948 h 10000"/>
                <a:gd name="connsiteX33" fmla="*/ 5572 w 10000"/>
                <a:gd name="connsiteY33" fmla="*/ 758 h 10000"/>
                <a:gd name="connsiteX34" fmla="*/ 6458 w 10000"/>
                <a:gd name="connsiteY34" fmla="*/ 758 h 10000"/>
                <a:gd name="connsiteX35" fmla="*/ 7048 w 10000"/>
                <a:gd name="connsiteY35" fmla="*/ 569 h 10000"/>
                <a:gd name="connsiteX36" fmla="*/ 7343 w 10000"/>
                <a:gd name="connsiteY36" fmla="*/ 379 h 10000"/>
                <a:gd name="connsiteX37" fmla="*/ 7638 w 10000"/>
                <a:gd name="connsiteY37" fmla="*/ 190 h 10000"/>
                <a:gd name="connsiteX38" fmla="*/ 7934 w 10000"/>
                <a:gd name="connsiteY38" fmla="*/ 0 h 10000"/>
                <a:gd name="connsiteX39" fmla="*/ 8229 w 10000"/>
                <a:gd name="connsiteY39" fmla="*/ 0 h 10000"/>
                <a:gd name="connsiteX40" fmla="*/ 8229 w 10000"/>
                <a:gd name="connsiteY40" fmla="*/ 190 h 10000"/>
                <a:gd name="connsiteX41" fmla="*/ 8819 w 10000"/>
                <a:gd name="connsiteY41" fmla="*/ 379 h 10000"/>
                <a:gd name="connsiteX42" fmla="*/ 9114 w 10000"/>
                <a:gd name="connsiteY42" fmla="*/ 379 h 10000"/>
                <a:gd name="connsiteX43" fmla="*/ 9410 w 10000"/>
                <a:gd name="connsiteY43" fmla="*/ 569 h 10000"/>
                <a:gd name="connsiteX44" fmla="*/ 9705 w 10000"/>
                <a:gd name="connsiteY44" fmla="*/ 758 h 10000"/>
                <a:gd name="connsiteX45" fmla="*/ 10000 w 10000"/>
                <a:gd name="connsiteY45" fmla="*/ 948 h 10000"/>
                <a:gd name="connsiteX46" fmla="*/ 10000 w 10000"/>
                <a:gd name="connsiteY46" fmla="*/ 1137 h 10000"/>
                <a:gd name="connsiteX47" fmla="*/ 9705 w 10000"/>
                <a:gd name="connsiteY47" fmla="*/ 1493 h 10000"/>
                <a:gd name="connsiteX48" fmla="*/ 9705 w 10000"/>
                <a:gd name="connsiteY48" fmla="*/ 1682 h 10000"/>
                <a:gd name="connsiteX49" fmla="*/ 9410 w 10000"/>
                <a:gd name="connsiteY49" fmla="*/ 1682 h 10000"/>
                <a:gd name="connsiteX50" fmla="*/ 9410 w 10000"/>
                <a:gd name="connsiteY50" fmla="*/ 1872 h 10000"/>
                <a:gd name="connsiteX51" fmla="*/ 9114 w 10000"/>
                <a:gd name="connsiteY51" fmla="*/ 2062 h 10000"/>
                <a:gd name="connsiteX52" fmla="*/ 8819 w 10000"/>
                <a:gd name="connsiteY52" fmla="*/ 2251 h 10000"/>
                <a:gd name="connsiteX53" fmla="*/ 8819 w 10000"/>
                <a:gd name="connsiteY53" fmla="*/ 2441 h 10000"/>
                <a:gd name="connsiteX54" fmla="*/ 8524 w 10000"/>
                <a:gd name="connsiteY54" fmla="*/ 2820 h 10000"/>
                <a:gd name="connsiteX55" fmla="*/ 8229 w 10000"/>
                <a:gd name="connsiteY55" fmla="*/ 3199 h 10000"/>
                <a:gd name="connsiteX56" fmla="*/ 8229 w 10000"/>
                <a:gd name="connsiteY56" fmla="*/ 3768 h 10000"/>
                <a:gd name="connsiteX57" fmla="*/ 7638 w 10000"/>
                <a:gd name="connsiteY57" fmla="*/ 4526 h 10000"/>
                <a:gd name="connsiteX58" fmla="*/ 6753 w 10000"/>
                <a:gd name="connsiteY58" fmla="*/ 5474 h 10000"/>
                <a:gd name="connsiteX59" fmla="*/ 6162 w 10000"/>
                <a:gd name="connsiteY59" fmla="*/ 6209 h 10000"/>
                <a:gd name="connsiteX60" fmla="*/ 5277 w 10000"/>
                <a:gd name="connsiteY60" fmla="*/ 6967 h 10000"/>
                <a:gd name="connsiteX61" fmla="*/ 4391 w 10000"/>
                <a:gd name="connsiteY61" fmla="*/ 7725 h 10000"/>
                <a:gd name="connsiteX62" fmla="*/ 3506 w 10000"/>
                <a:gd name="connsiteY62" fmla="*/ 8294 h 10000"/>
                <a:gd name="connsiteX63" fmla="*/ 2657 w 10000"/>
                <a:gd name="connsiteY63" fmla="*/ 8863 h 10000"/>
                <a:gd name="connsiteX64" fmla="*/ 1771 w 10000"/>
                <a:gd name="connsiteY64" fmla="*/ 9431 h 10000"/>
                <a:gd name="connsiteX65" fmla="*/ 1771 w 10000"/>
                <a:gd name="connsiteY65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3801 w 10000"/>
                <a:gd name="connsiteY30" fmla="*/ 1137 h 10000"/>
                <a:gd name="connsiteX31" fmla="*/ 4686 w 10000"/>
                <a:gd name="connsiteY31" fmla="*/ 948 h 10000"/>
                <a:gd name="connsiteX32" fmla="*/ 5572 w 10000"/>
                <a:gd name="connsiteY32" fmla="*/ 758 h 10000"/>
                <a:gd name="connsiteX33" fmla="*/ 6458 w 10000"/>
                <a:gd name="connsiteY33" fmla="*/ 758 h 10000"/>
                <a:gd name="connsiteX34" fmla="*/ 7048 w 10000"/>
                <a:gd name="connsiteY34" fmla="*/ 569 h 10000"/>
                <a:gd name="connsiteX35" fmla="*/ 7343 w 10000"/>
                <a:gd name="connsiteY35" fmla="*/ 379 h 10000"/>
                <a:gd name="connsiteX36" fmla="*/ 7638 w 10000"/>
                <a:gd name="connsiteY36" fmla="*/ 190 h 10000"/>
                <a:gd name="connsiteX37" fmla="*/ 7934 w 10000"/>
                <a:gd name="connsiteY37" fmla="*/ 0 h 10000"/>
                <a:gd name="connsiteX38" fmla="*/ 8229 w 10000"/>
                <a:gd name="connsiteY38" fmla="*/ 0 h 10000"/>
                <a:gd name="connsiteX39" fmla="*/ 8229 w 10000"/>
                <a:gd name="connsiteY39" fmla="*/ 190 h 10000"/>
                <a:gd name="connsiteX40" fmla="*/ 8819 w 10000"/>
                <a:gd name="connsiteY40" fmla="*/ 379 h 10000"/>
                <a:gd name="connsiteX41" fmla="*/ 9114 w 10000"/>
                <a:gd name="connsiteY41" fmla="*/ 379 h 10000"/>
                <a:gd name="connsiteX42" fmla="*/ 9410 w 10000"/>
                <a:gd name="connsiteY42" fmla="*/ 569 h 10000"/>
                <a:gd name="connsiteX43" fmla="*/ 9705 w 10000"/>
                <a:gd name="connsiteY43" fmla="*/ 758 h 10000"/>
                <a:gd name="connsiteX44" fmla="*/ 10000 w 10000"/>
                <a:gd name="connsiteY44" fmla="*/ 948 h 10000"/>
                <a:gd name="connsiteX45" fmla="*/ 10000 w 10000"/>
                <a:gd name="connsiteY45" fmla="*/ 1137 h 10000"/>
                <a:gd name="connsiteX46" fmla="*/ 9705 w 10000"/>
                <a:gd name="connsiteY46" fmla="*/ 1493 h 10000"/>
                <a:gd name="connsiteX47" fmla="*/ 9705 w 10000"/>
                <a:gd name="connsiteY47" fmla="*/ 1682 h 10000"/>
                <a:gd name="connsiteX48" fmla="*/ 9410 w 10000"/>
                <a:gd name="connsiteY48" fmla="*/ 1682 h 10000"/>
                <a:gd name="connsiteX49" fmla="*/ 9410 w 10000"/>
                <a:gd name="connsiteY49" fmla="*/ 1872 h 10000"/>
                <a:gd name="connsiteX50" fmla="*/ 9114 w 10000"/>
                <a:gd name="connsiteY50" fmla="*/ 2062 h 10000"/>
                <a:gd name="connsiteX51" fmla="*/ 8819 w 10000"/>
                <a:gd name="connsiteY51" fmla="*/ 2251 h 10000"/>
                <a:gd name="connsiteX52" fmla="*/ 8819 w 10000"/>
                <a:gd name="connsiteY52" fmla="*/ 2441 h 10000"/>
                <a:gd name="connsiteX53" fmla="*/ 8524 w 10000"/>
                <a:gd name="connsiteY53" fmla="*/ 2820 h 10000"/>
                <a:gd name="connsiteX54" fmla="*/ 8229 w 10000"/>
                <a:gd name="connsiteY54" fmla="*/ 3199 h 10000"/>
                <a:gd name="connsiteX55" fmla="*/ 8229 w 10000"/>
                <a:gd name="connsiteY55" fmla="*/ 3768 h 10000"/>
                <a:gd name="connsiteX56" fmla="*/ 7638 w 10000"/>
                <a:gd name="connsiteY56" fmla="*/ 4526 h 10000"/>
                <a:gd name="connsiteX57" fmla="*/ 6753 w 10000"/>
                <a:gd name="connsiteY57" fmla="*/ 5474 h 10000"/>
                <a:gd name="connsiteX58" fmla="*/ 6162 w 10000"/>
                <a:gd name="connsiteY58" fmla="*/ 6209 h 10000"/>
                <a:gd name="connsiteX59" fmla="*/ 5277 w 10000"/>
                <a:gd name="connsiteY59" fmla="*/ 6967 h 10000"/>
                <a:gd name="connsiteX60" fmla="*/ 4391 w 10000"/>
                <a:gd name="connsiteY60" fmla="*/ 7725 h 10000"/>
                <a:gd name="connsiteX61" fmla="*/ 3506 w 10000"/>
                <a:gd name="connsiteY61" fmla="*/ 8294 h 10000"/>
                <a:gd name="connsiteX62" fmla="*/ 2657 w 10000"/>
                <a:gd name="connsiteY62" fmla="*/ 8863 h 10000"/>
                <a:gd name="connsiteX63" fmla="*/ 1771 w 10000"/>
                <a:gd name="connsiteY63" fmla="*/ 9431 h 10000"/>
                <a:gd name="connsiteX64" fmla="*/ 1771 w 10000"/>
                <a:gd name="connsiteY64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096 w 10000"/>
                <a:gd name="connsiteY29" fmla="*/ 2062 h 10000"/>
                <a:gd name="connsiteX30" fmla="*/ 4686 w 10000"/>
                <a:gd name="connsiteY30" fmla="*/ 948 h 10000"/>
                <a:gd name="connsiteX31" fmla="*/ 5572 w 10000"/>
                <a:gd name="connsiteY31" fmla="*/ 758 h 10000"/>
                <a:gd name="connsiteX32" fmla="*/ 6458 w 10000"/>
                <a:gd name="connsiteY32" fmla="*/ 758 h 10000"/>
                <a:gd name="connsiteX33" fmla="*/ 7048 w 10000"/>
                <a:gd name="connsiteY33" fmla="*/ 569 h 10000"/>
                <a:gd name="connsiteX34" fmla="*/ 7343 w 10000"/>
                <a:gd name="connsiteY34" fmla="*/ 379 h 10000"/>
                <a:gd name="connsiteX35" fmla="*/ 7638 w 10000"/>
                <a:gd name="connsiteY35" fmla="*/ 190 h 10000"/>
                <a:gd name="connsiteX36" fmla="*/ 7934 w 10000"/>
                <a:gd name="connsiteY36" fmla="*/ 0 h 10000"/>
                <a:gd name="connsiteX37" fmla="*/ 8229 w 10000"/>
                <a:gd name="connsiteY37" fmla="*/ 0 h 10000"/>
                <a:gd name="connsiteX38" fmla="*/ 8229 w 10000"/>
                <a:gd name="connsiteY38" fmla="*/ 190 h 10000"/>
                <a:gd name="connsiteX39" fmla="*/ 8819 w 10000"/>
                <a:gd name="connsiteY39" fmla="*/ 379 h 10000"/>
                <a:gd name="connsiteX40" fmla="*/ 9114 w 10000"/>
                <a:gd name="connsiteY40" fmla="*/ 379 h 10000"/>
                <a:gd name="connsiteX41" fmla="*/ 9410 w 10000"/>
                <a:gd name="connsiteY41" fmla="*/ 569 h 10000"/>
                <a:gd name="connsiteX42" fmla="*/ 9705 w 10000"/>
                <a:gd name="connsiteY42" fmla="*/ 758 h 10000"/>
                <a:gd name="connsiteX43" fmla="*/ 10000 w 10000"/>
                <a:gd name="connsiteY43" fmla="*/ 948 h 10000"/>
                <a:gd name="connsiteX44" fmla="*/ 10000 w 10000"/>
                <a:gd name="connsiteY44" fmla="*/ 1137 h 10000"/>
                <a:gd name="connsiteX45" fmla="*/ 9705 w 10000"/>
                <a:gd name="connsiteY45" fmla="*/ 1493 h 10000"/>
                <a:gd name="connsiteX46" fmla="*/ 9705 w 10000"/>
                <a:gd name="connsiteY46" fmla="*/ 1682 h 10000"/>
                <a:gd name="connsiteX47" fmla="*/ 9410 w 10000"/>
                <a:gd name="connsiteY47" fmla="*/ 1682 h 10000"/>
                <a:gd name="connsiteX48" fmla="*/ 9410 w 10000"/>
                <a:gd name="connsiteY48" fmla="*/ 1872 h 10000"/>
                <a:gd name="connsiteX49" fmla="*/ 9114 w 10000"/>
                <a:gd name="connsiteY49" fmla="*/ 2062 h 10000"/>
                <a:gd name="connsiteX50" fmla="*/ 8819 w 10000"/>
                <a:gd name="connsiteY50" fmla="*/ 2251 h 10000"/>
                <a:gd name="connsiteX51" fmla="*/ 8819 w 10000"/>
                <a:gd name="connsiteY51" fmla="*/ 2441 h 10000"/>
                <a:gd name="connsiteX52" fmla="*/ 8524 w 10000"/>
                <a:gd name="connsiteY52" fmla="*/ 2820 h 10000"/>
                <a:gd name="connsiteX53" fmla="*/ 8229 w 10000"/>
                <a:gd name="connsiteY53" fmla="*/ 3199 h 10000"/>
                <a:gd name="connsiteX54" fmla="*/ 8229 w 10000"/>
                <a:gd name="connsiteY54" fmla="*/ 3768 h 10000"/>
                <a:gd name="connsiteX55" fmla="*/ 7638 w 10000"/>
                <a:gd name="connsiteY55" fmla="*/ 4526 h 10000"/>
                <a:gd name="connsiteX56" fmla="*/ 6753 w 10000"/>
                <a:gd name="connsiteY56" fmla="*/ 5474 h 10000"/>
                <a:gd name="connsiteX57" fmla="*/ 6162 w 10000"/>
                <a:gd name="connsiteY57" fmla="*/ 6209 h 10000"/>
                <a:gd name="connsiteX58" fmla="*/ 5277 w 10000"/>
                <a:gd name="connsiteY58" fmla="*/ 6967 h 10000"/>
                <a:gd name="connsiteX59" fmla="*/ 4391 w 10000"/>
                <a:gd name="connsiteY59" fmla="*/ 7725 h 10000"/>
                <a:gd name="connsiteX60" fmla="*/ 3506 w 10000"/>
                <a:gd name="connsiteY60" fmla="*/ 8294 h 10000"/>
                <a:gd name="connsiteX61" fmla="*/ 2657 w 10000"/>
                <a:gd name="connsiteY61" fmla="*/ 8863 h 10000"/>
                <a:gd name="connsiteX62" fmla="*/ 1771 w 10000"/>
                <a:gd name="connsiteY62" fmla="*/ 9431 h 10000"/>
                <a:gd name="connsiteX63" fmla="*/ 1771 w 10000"/>
                <a:gd name="connsiteY63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982 w 10000"/>
                <a:gd name="connsiteY28" fmla="*/ 1872 h 10000"/>
                <a:gd name="connsiteX29" fmla="*/ 4686 w 10000"/>
                <a:gd name="connsiteY29" fmla="*/ 948 h 10000"/>
                <a:gd name="connsiteX30" fmla="*/ 5572 w 10000"/>
                <a:gd name="connsiteY30" fmla="*/ 758 h 10000"/>
                <a:gd name="connsiteX31" fmla="*/ 6458 w 10000"/>
                <a:gd name="connsiteY31" fmla="*/ 758 h 10000"/>
                <a:gd name="connsiteX32" fmla="*/ 7048 w 10000"/>
                <a:gd name="connsiteY32" fmla="*/ 569 h 10000"/>
                <a:gd name="connsiteX33" fmla="*/ 7343 w 10000"/>
                <a:gd name="connsiteY33" fmla="*/ 379 h 10000"/>
                <a:gd name="connsiteX34" fmla="*/ 7638 w 10000"/>
                <a:gd name="connsiteY34" fmla="*/ 190 h 10000"/>
                <a:gd name="connsiteX35" fmla="*/ 7934 w 10000"/>
                <a:gd name="connsiteY35" fmla="*/ 0 h 10000"/>
                <a:gd name="connsiteX36" fmla="*/ 8229 w 10000"/>
                <a:gd name="connsiteY36" fmla="*/ 0 h 10000"/>
                <a:gd name="connsiteX37" fmla="*/ 8229 w 10000"/>
                <a:gd name="connsiteY37" fmla="*/ 190 h 10000"/>
                <a:gd name="connsiteX38" fmla="*/ 8819 w 10000"/>
                <a:gd name="connsiteY38" fmla="*/ 379 h 10000"/>
                <a:gd name="connsiteX39" fmla="*/ 9114 w 10000"/>
                <a:gd name="connsiteY39" fmla="*/ 379 h 10000"/>
                <a:gd name="connsiteX40" fmla="*/ 9410 w 10000"/>
                <a:gd name="connsiteY40" fmla="*/ 569 h 10000"/>
                <a:gd name="connsiteX41" fmla="*/ 9705 w 10000"/>
                <a:gd name="connsiteY41" fmla="*/ 758 h 10000"/>
                <a:gd name="connsiteX42" fmla="*/ 10000 w 10000"/>
                <a:gd name="connsiteY42" fmla="*/ 948 h 10000"/>
                <a:gd name="connsiteX43" fmla="*/ 10000 w 10000"/>
                <a:gd name="connsiteY43" fmla="*/ 1137 h 10000"/>
                <a:gd name="connsiteX44" fmla="*/ 9705 w 10000"/>
                <a:gd name="connsiteY44" fmla="*/ 1493 h 10000"/>
                <a:gd name="connsiteX45" fmla="*/ 9705 w 10000"/>
                <a:gd name="connsiteY45" fmla="*/ 1682 h 10000"/>
                <a:gd name="connsiteX46" fmla="*/ 9410 w 10000"/>
                <a:gd name="connsiteY46" fmla="*/ 1682 h 10000"/>
                <a:gd name="connsiteX47" fmla="*/ 9410 w 10000"/>
                <a:gd name="connsiteY47" fmla="*/ 1872 h 10000"/>
                <a:gd name="connsiteX48" fmla="*/ 9114 w 10000"/>
                <a:gd name="connsiteY48" fmla="*/ 2062 h 10000"/>
                <a:gd name="connsiteX49" fmla="*/ 8819 w 10000"/>
                <a:gd name="connsiteY49" fmla="*/ 2251 h 10000"/>
                <a:gd name="connsiteX50" fmla="*/ 8819 w 10000"/>
                <a:gd name="connsiteY50" fmla="*/ 2441 h 10000"/>
                <a:gd name="connsiteX51" fmla="*/ 8524 w 10000"/>
                <a:gd name="connsiteY51" fmla="*/ 2820 h 10000"/>
                <a:gd name="connsiteX52" fmla="*/ 8229 w 10000"/>
                <a:gd name="connsiteY52" fmla="*/ 3199 h 10000"/>
                <a:gd name="connsiteX53" fmla="*/ 8229 w 10000"/>
                <a:gd name="connsiteY53" fmla="*/ 3768 h 10000"/>
                <a:gd name="connsiteX54" fmla="*/ 7638 w 10000"/>
                <a:gd name="connsiteY54" fmla="*/ 4526 h 10000"/>
                <a:gd name="connsiteX55" fmla="*/ 6753 w 10000"/>
                <a:gd name="connsiteY55" fmla="*/ 5474 h 10000"/>
                <a:gd name="connsiteX56" fmla="*/ 6162 w 10000"/>
                <a:gd name="connsiteY56" fmla="*/ 6209 h 10000"/>
                <a:gd name="connsiteX57" fmla="*/ 5277 w 10000"/>
                <a:gd name="connsiteY57" fmla="*/ 6967 h 10000"/>
                <a:gd name="connsiteX58" fmla="*/ 4391 w 10000"/>
                <a:gd name="connsiteY58" fmla="*/ 7725 h 10000"/>
                <a:gd name="connsiteX59" fmla="*/ 3506 w 10000"/>
                <a:gd name="connsiteY59" fmla="*/ 8294 h 10000"/>
                <a:gd name="connsiteX60" fmla="*/ 2657 w 10000"/>
                <a:gd name="connsiteY60" fmla="*/ 8863 h 10000"/>
                <a:gd name="connsiteX61" fmla="*/ 1771 w 10000"/>
                <a:gd name="connsiteY61" fmla="*/ 9431 h 10000"/>
                <a:gd name="connsiteX62" fmla="*/ 1771 w 10000"/>
                <a:gd name="connsiteY62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4686 w 10000"/>
                <a:gd name="connsiteY28" fmla="*/ 948 h 10000"/>
                <a:gd name="connsiteX29" fmla="*/ 5572 w 10000"/>
                <a:gd name="connsiteY29" fmla="*/ 758 h 10000"/>
                <a:gd name="connsiteX30" fmla="*/ 6458 w 10000"/>
                <a:gd name="connsiteY30" fmla="*/ 758 h 10000"/>
                <a:gd name="connsiteX31" fmla="*/ 7048 w 10000"/>
                <a:gd name="connsiteY31" fmla="*/ 569 h 10000"/>
                <a:gd name="connsiteX32" fmla="*/ 7343 w 10000"/>
                <a:gd name="connsiteY32" fmla="*/ 379 h 10000"/>
                <a:gd name="connsiteX33" fmla="*/ 7638 w 10000"/>
                <a:gd name="connsiteY33" fmla="*/ 190 h 10000"/>
                <a:gd name="connsiteX34" fmla="*/ 7934 w 10000"/>
                <a:gd name="connsiteY34" fmla="*/ 0 h 10000"/>
                <a:gd name="connsiteX35" fmla="*/ 8229 w 10000"/>
                <a:gd name="connsiteY35" fmla="*/ 0 h 10000"/>
                <a:gd name="connsiteX36" fmla="*/ 8229 w 10000"/>
                <a:gd name="connsiteY36" fmla="*/ 190 h 10000"/>
                <a:gd name="connsiteX37" fmla="*/ 8819 w 10000"/>
                <a:gd name="connsiteY37" fmla="*/ 379 h 10000"/>
                <a:gd name="connsiteX38" fmla="*/ 9114 w 10000"/>
                <a:gd name="connsiteY38" fmla="*/ 379 h 10000"/>
                <a:gd name="connsiteX39" fmla="*/ 9410 w 10000"/>
                <a:gd name="connsiteY39" fmla="*/ 569 h 10000"/>
                <a:gd name="connsiteX40" fmla="*/ 9705 w 10000"/>
                <a:gd name="connsiteY40" fmla="*/ 758 h 10000"/>
                <a:gd name="connsiteX41" fmla="*/ 10000 w 10000"/>
                <a:gd name="connsiteY41" fmla="*/ 948 h 10000"/>
                <a:gd name="connsiteX42" fmla="*/ 10000 w 10000"/>
                <a:gd name="connsiteY42" fmla="*/ 1137 h 10000"/>
                <a:gd name="connsiteX43" fmla="*/ 9705 w 10000"/>
                <a:gd name="connsiteY43" fmla="*/ 1493 h 10000"/>
                <a:gd name="connsiteX44" fmla="*/ 9705 w 10000"/>
                <a:gd name="connsiteY44" fmla="*/ 1682 h 10000"/>
                <a:gd name="connsiteX45" fmla="*/ 9410 w 10000"/>
                <a:gd name="connsiteY45" fmla="*/ 1682 h 10000"/>
                <a:gd name="connsiteX46" fmla="*/ 9410 w 10000"/>
                <a:gd name="connsiteY46" fmla="*/ 1872 h 10000"/>
                <a:gd name="connsiteX47" fmla="*/ 9114 w 10000"/>
                <a:gd name="connsiteY47" fmla="*/ 2062 h 10000"/>
                <a:gd name="connsiteX48" fmla="*/ 8819 w 10000"/>
                <a:gd name="connsiteY48" fmla="*/ 2251 h 10000"/>
                <a:gd name="connsiteX49" fmla="*/ 8819 w 10000"/>
                <a:gd name="connsiteY49" fmla="*/ 2441 h 10000"/>
                <a:gd name="connsiteX50" fmla="*/ 8524 w 10000"/>
                <a:gd name="connsiteY50" fmla="*/ 2820 h 10000"/>
                <a:gd name="connsiteX51" fmla="*/ 8229 w 10000"/>
                <a:gd name="connsiteY51" fmla="*/ 3199 h 10000"/>
                <a:gd name="connsiteX52" fmla="*/ 8229 w 10000"/>
                <a:gd name="connsiteY52" fmla="*/ 3768 h 10000"/>
                <a:gd name="connsiteX53" fmla="*/ 7638 w 10000"/>
                <a:gd name="connsiteY53" fmla="*/ 4526 h 10000"/>
                <a:gd name="connsiteX54" fmla="*/ 6753 w 10000"/>
                <a:gd name="connsiteY54" fmla="*/ 5474 h 10000"/>
                <a:gd name="connsiteX55" fmla="*/ 6162 w 10000"/>
                <a:gd name="connsiteY55" fmla="*/ 6209 h 10000"/>
                <a:gd name="connsiteX56" fmla="*/ 5277 w 10000"/>
                <a:gd name="connsiteY56" fmla="*/ 6967 h 10000"/>
                <a:gd name="connsiteX57" fmla="*/ 4391 w 10000"/>
                <a:gd name="connsiteY57" fmla="*/ 7725 h 10000"/>
                <a:gd name="connsiteX58" fmla="*/ 3506 w 10000"/>
                <a:gd name="connsiteY58" fmla="*/ 8294 h 10000"/>
                <a:gd name="connsiteX59" fmla="*/ 2657 w 10000"/>
                <a:gd name="connsiteY59" fmla="*/ 8863 h 10000"/>
                <a:gd name="connsiteX60" fmla="*/ 1771 w 10000"/>
                <a:gd name="connsiteY60" fmla="*/ 9431 h 10000"/>
                <a:gd name="connsiteX61" fmla="*/ 1771 w 10000"/>
                <a:gd name="connsiteY61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5572 w 10000"/>
                <a:gd name="connsiteY28" fmla="*/ 758 h 10000"/>
                <a:gd name="connsiteX29" fmla="*/ 6458 w 10000"/>
                <a:gd name="connsiteY29" fmla="*/ 758 h 10000"/>
                <a:gd name="connsiteX30" fmla="*/ 7048 w 10000"/>
                <a:gd name="connsiteY30" fmla="*/ 569 h 10000"/>
                <a:gd name="connsiteX31" fmla="*/ 7343 w 10000"/>
                <a:gd name="connsiteY31" fmla="*/ 379 h 10000"/>
                <a:gd name="connsiteX32" fmla="*/ 7638 w 10000"/>
                <a:gd name="connsiteY32" fmla="*/ 190 h 10000"/>
                <a:gd name="connsiteX33" fmla="*/ 7934 w 10000"/>
                <a:gd name="connsiteY33" fmla="*/ 0 h 10000"/>
                <a:gd name="connsiteX34" fmla="*/ 8229 w 10000"/>
                <a:gd name="connsiteY34" fmla="*/ 0 h 10000"/>
                <a:gd name="connsiteX35" fmla="*/ 8229 w 10000"/>
                <a:gd name="connsiteY35" fmla="*/ 190 h 10000"/>
                <a:gd name="connsiteX36" fmla="*/ 8819 w 10000"/>
                <a:gd name="connsiteY36" fmla="*/ 379 h 10000"/>
                <a:gd name="connsiteX37" fmla="*/ 9114 w 10000"/>
                <a:gd name="connsiteY37" fmla="*/ 379 h 10000"/>
                <a:gd name="connsiteX38" fmla="*/ 9410 w 10000"/>
                <a:gd name="connsiteY38" fmla="*/ 569 h 10000"/>
                <a:gd name="connsiteX39" fmla="*/ 9705 w 10000"/>
                <a:gd name="connsiteY39" fmla="*/ 758 h 10000"/>
                <a:gd name="connsiteX40" fmla="*/ 10000 w 10000"/>
                <a:gd name="connsiteY40" fmla="*/ 948 h 10000"/>
                <a:gd name="connsiteX41" fmla="*/ 10000 w 10000"/>
                <a:gd name="connsiteY41" fmla="*/ 1137 h 10000"/>
                <a:gd name="connsiteX42" fmla="*/ 9705 w 10000"/>
                <a:gd name="connsiteY42" fmla="*/ 1493 h 10000"/>
                <a:gd name="connsiteX43" fmla="*/ 9705 w 10000"/>
                <a:gd name="connsiteY43" fmla="*/ 1682 h 10000"/>
                <a:gd name="connsiteX44" fmla="*/ 9410 w 10000"/>
                <a:gd name="connsiteY44" fmla="*/ 1682 h 10000"/>
                <a:gd name="connsiteX45" fmla="*/ 9410 w 10000"/>
                <a:gd name="connsiteY45" fmla="*/ 1872 h 10000"/>
                <a:gd name="connsiteX46" fmla="*/ 9114 w 10000"/>
                <a:gd name="connsiteY46" fmla="*/ 2062 h 10000"/>
                <a:gd name="connsiteX47" fmla="*/ 8819 w 10000"/>
                <a:gd name="connsiteY47" fmla="*/ 2251 h 10000"/>
                <a:gd name="connsiteX48" fmla="*/ 8819 w 10000"/>
                <a:gd name="connsiteY48" fmla="*/ 2441 h 10000"/>
                <a:gd name="connsiteX49" fmla="*/ 8524 w 10000"/>
                <a:gd name="connsiteY49" fmla="*/ 2820 h 10000"/>
                <a:gd name="connsiteX50" fmla="*/ 8229 w 10000"/>
                <a:gd name="connsiteY50" fmla="*/ 3199 h 10000"/>
                <a:gd name="connsiteX51" fmla="*/ 8229 w 10000"/>
                <a:gd name="connsiteY51" fmla="*/ 3768 h 10000"/>
                <a:gd name="connsiteX52" fmla="*/ 7638 w 10000"/>
                <a:gd name="connsiteY52" fmla="*/ 4526 h 10000"/>
                <a:gd name="connsiteX53" fmla="*/ 6753 w 10000"/>
                <a:gd name="connsiteY53" fmla="*/ 5474 h 10000"/>
                <a:gd name="connsiteX54" fmla="*/ 6162 w 10000"/>
                <a:gd name="connsiteY54" fmla="*/ 6209 h 10000"/>
                <a:gd name="connsiteX55" fmla="*/ 5277 w 10000"/>
                <a:gd name="connsiteY55" fmla="*/ 6967 h 10000"/>
                <a:gd name="connsiteX56" fmla="*/ 4391 w 10000"/>
                <a:gd name="connsiteY56" fmla="*/ 7725 h 10000"/>
                <a:gd name="connsiteX57" fmla="*/ 3506 w 10000"/>
                <a:gd name="connsiteY57" fmla="*/ 8294 h 10000"/>
                <a:gd name="connsiteX58" fmla="*/ 2657 w 10000"/>
                <a:gd name="connsiteY58" fmla="*/ 8863 h 10000"/>
                <a:gd name="connsiteX59" fmla="*/ 1771 w 10000"/>
                <a:gd name="connsiteY59" fmla="*/ 9431 h 10000"/>
                <a:gd name="connsiteX60" fmla="*/ 1771 w 10000"/>
                <a:gd name="connsiteY60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6458 w 10000"/>
                <a:gd name="connsiteY28" fmla="*/ 758 h 10000"/>
                <a:gd name="connsiteX29" fmla="*/ 7048 w 10000"/>
                <a:gd name="connsiteY29" fmla="*/ 569 h 10000"/>
                <a:gd name="connsiteX30" fmla="*/ 7343 w 10000"/>
                <a:gd name="connsiteY30" fmla="*/ 379 h 10000"/>
                <a:gd name="connsiteX31" fmla="*/ 7638 w 10000"/>
                <a:gd name="connsiteY31" fmla="*/ 190 h 10000"/>
                <a:gd name="connsiteX32" fmla="*/ 7934 w 10000"/>
                <a:gd name="connsiteY32" fmla="*/ 0 h 10000"/>
                <a:gd name="connsiteX33" fmla="*/ 8229 w 10000"/>
                <a:gd name="connsiteY33" fmla="*/ 0 h 10000"/>
                <a:gd name="connsiteX34" fmla="*/ 8229 w 10000"/>
                <a:gd name="connsiteY34" fmla="*/ 190 h 10000"/>
                <a:gd name="connsiteX35" fmla="*/ 8819 w 10000"/>
                <a:gd name="connsiteY35" fmla="*/ 379 h 10000"/>
                <a:gd name="connsiteX36" fmla="*/ 9114 w 10000"/>
                <a:gd name="connsiteY36" fmla="*/ 379 h 10000"/>
                <a:gd name="connsiteX37" fmla="*/ 9410 w 10000"/>
                <a:gd name="connsiteY37" fmla="*/ 569 h 10000"/>
                <a:gd name="connsiteX38" fmla="*/ 9705 w 10000"/>
                <a:gd name="connsiteY38" fmla="*/ 758 h 10000"/>
                <a:gd name="connsiteX39" fmla="*/ 10000 w 10000"/>
                <a:gd name="connsiteY39" fmla="*/ 948 h 10000"/>
                <a:gd name="connsiteX40" fmla="*/ 10000 w 10000"/>
                <a:gd name="connsiteY40" fmla="*/ 1137 h 10000"/>
                <a:gd name="connsiteX41" fmla="*/ 9705 w 10000"/>
                <a:gd name="connsiteY41" fmla="*/ 1493 h 10000"/>
                <a:gd name="connsiteX42" fmla="*/ 9705 w 10000"/>
                <a:gd name="connsiteY42" fmla="*/ 1682 h 10000"/>
                <a:gd name="connsiteX43" fmla="*/ 9410 w 10000"/>
                <a:gd name="connsiteY43" fmla="*/ 1682 h 10000"/>
                <a:gd name="connsiteX44" fmla="*/ 9410 w 10000"/>
                <a:gd name="connsiteY44" fmla="*/ 1872 h 10000"/>
                <a:gd name="connsiteX45" fmla="*/ 9114 w 10000"/>
                <a:gd name="connsiteY45" fmla="*/ 2062 h 10000"/>
                <a:gd name="connsiteX46" fmla="*/ 8819 w 10000"/>
                <a:gd name="connsiteY46" fmla="*/ 2251 h 10000"/>
                <a:gd name="connsiteX47" fmla="*/ 8819 w 10000"/>
                <a:gd name="connsiteY47" fmla="*/ 2441 h 10000"/>
                <a:gd name="connsiteX48" fmla="*/ 8524 w 10000"/>
                <a:gd name="connsiteY48" fmla="*/ 2820 h 10000"/>
                <a:gd name="connsiteX49" fmla="*/ 8229 w 10000"/>
                <a:gd name="connsiteY49" fmla="*/ 3199 h 10000"/>
                <a:gd name="connsiteX50" fmla="*/ 8229 w 10000"/>
                <a:gd name="connsiteY50" fmla="*/ 3768 h 10000"/>
                <a:gd name="connsiteX51" fmla="*/ 7638 w 10000"/>
                <a:gd name="connsiteY51" fmla="*/ 4526 h 10000"/>
                <a:gd name="connsiteX52" fmla="*/ 6753 w 10000"/>
                <a:gd name="connsiteY52" fmla="*/ 5474 h 10000"/>
                <a:gd name="connsiteX53" fmla="*/ 6162 w 10000"/>
                <a:gd name="connsiteY53" fmla="*/ 6209 h 10000"/>
                <a:gd name="connsiteX54" fmla="*/ 5277 w 10000"/>
                <a:gd name="connsiteY54" fmla="*/ 6967 h 10000"/>
                <a:gd name="connsiteX55" fmla="*/ 4391 w 10000"/>
                <a:gd name="connsiteY55" fmla="*/ 7725 h 10000"/>
                <a:gd name="connsiteX56" fmla="*/ 3506 w 10000"/>
                <a:gd name="connsiteY56" fmla="*/ 8294 h 10000"/>
                <a:gd name="connsiteX57" fmla="*/ 2657 w 10000"/>
                <a:gd name="connsiteY57" fmla="*/ 8863 h 10000"/>
                <a:gd name="connsiteX58" fmla="*/ 1771 w 10000"/>
                <a:gd name="connsiteY58" fmla="*/ 9431 h 10000"/>
                <a:gd name="connsiteX59" fmla="*/ 1771 w 10000"/>
                <a:gd name="connsiteY59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5867 w 10000"/>
                <a:gd name="connsiteY27" fmla="*/ 1682 h 10000"/>
                <a:gd name="connsiteX28" fmla="*/ 7048 w 10000"/>
                <a:gd name="connsiteY28" fmla="*/ 569 h 10000"/>
                <a:gd name="connsiteX29" fmla="*/ 7343 w 10000"/>
                <a:gd name="connsiteY29" fmla="*/ 379 h 10000"/>
                <a:gd name="connsiteX30" fmla="*/ 7638 w 10000"/>
                <a:gd name="connsiteY30" fmla="*/ 190 h 10000"/>
                <a:gd name="connsiteX31" fmla="*/ 7934 w 10000"/>
                <a:gd name="connsiteY31" fmla="*/ 0 h 10000"/>
                <a:gd name="connsiteX32" fmla="*/ 8229 w 10000"/>
                <a:gd name="connsiteY32" fmla="*/ 0 h 10000"/>
                <a:gd name="connsiteX33" fmla="*/ 8229 w 10000"/>
                <a:gd name="connsiteY33" fmla="*/ 190 h 10000"/>
                <a:gd name="connsiteX34" fmla="*/ 8819 w 10000"/>
                <a:gd name="connsiteY34" fmla="*/ 379 h 10000"/>
                <a:gd name="connsiteX35" fmla="*/ 9114 w 10000"/>
                <a:gd name="connsiteY35" fmla="*/ 379 h 10000"/>
                <a:gd name="connsiteX36" fmla="*/ 9410 w 10000"/>
                <a:gd name="connsiteY36" fmla="*/ 569 h 10000"/>
                <a:gd name="connsiteX37" fmla="*/ 9705 w 10000"/>
                <a:gd name="connsiteY37" fmla="*/ 758 h 10000"/>
                <a:gd name="connsiteX38" fmla="*/ 10000 w 10000"/>
                <a:gd name="connsiteY38" fmla="*/ 948 h 10000"/>
                <a:gd name="connsiteX39" fmla="*/ 10000 w 10000"/>
                <a:gd name="connsiteY39" fmla="*/ 1137 h 10000"/>
                <a:gd name="connsiteX40" fmla="*/ 9705 w 10000"/>
                <a:gd name="connsiteY40" fmla="*/ 1493 h 10000"/>
                <a:gd name="connsiteX41" fmla="*/ 9705 w 10000"/>
                <a:gd name="connsiteY41" fmla="*/ 1682 h 10000"/>
                <a:gd name="connsiteX42" fmla="*/ 9410 w 10000"/>
                <a:gd name="connsiteY42" fmla="*/ 1682 h 10000"/>
                <a:gd name="connsiteX43" fmla="*/ 9410 w 10000"/>
                <a:gd name="connsiteY43" fmla="*/ 1872 h 10000"/>
                <a:gd name="connsiteX44" fmla="*/ 9114 w 10000"/>
                <a:gd name="connsiteY44" fmla="*/ 2062 h 10000"/>
                <a:gd name="connsiteX45" fmla="*/ 8819 w 10000"/>
                <a:gd name="connsiteY45" fmla="*/ 2251 h 10000"/>
                <a:gd name="connsiteX46" fmla="*/ 8819 w 10000"/>
                <a:gd name="connsiteY46" fmla="*/ 2441 h 10000"/>
                <a:gd name="connsiteX47" fmla="*/ 8524 w 10000"/>
                <a:gd name="connsiteY47" fmla="*/ 2820 h 10000"/>
                <a:gd name="connsiteX48" fmla="*/ 8229 w 10000"/>
                <a:gd name="connsiteY48" fmla="*/ 3199 h 10000"/>
                <a:gd name="connsiteX49" fmla="*/ 8229 w 10000"/>
                <a:gd name="connsiteY49" fmla="*/ 3768 h 10000"/>
                <a:gd name="connsiteX50" fmla="*/ 7638 w 10000"/>
                <a:gd name="connsiteY50" fmla="*/ 4526 h 10000"/>
                <a:gd name="connsiteX51" fmla="*/ 6753 w 10000"/>
                <a:gd name="connsiteY51" fmla="*/ 5474 h 10000"/>
                <a:gd name="connsiteX52" fmla="*/ 6162 w 10000"/>
                <a:gd name="connsiteY52" fmla="*/ 6209 h 10000"/>
                <a:gd name="connsiteX53" fmla="*/ 5277 w 10000"/>
                <a:gd name="connsiteY53" fmla="*/ 6967 h 10000"/>
                <a:gd name="connsiteX54" fmla="*/ 4391 w 10000"/>
                <a:gd name="connsiteY54" fmla="*/ 7725 h 10000"/>
                <a:gd name="connsiteX55" fmla="*/ 3506 w 10000"/>
                <a:gd name="connsiteY55" fmla="*/ 8294 h 10000"/>
                <a:gd name="connsiteX56" fmla="*/ 2657 w 10000"/>
                <a:gd name="connsiteY56" fmla="*/ 8863 h 10000"/>
                <a:gd name="connsiteX57" fmla="*/ 1771 w 10000"/>
                <a:gd name="connsiteY57" fmla="*/ 9431 h 10000"/>
                <a:gd name="connsiteX58" fmla="*/ 1771 w 10000"/>
                <a:gd name="connsiteY58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6458 w 10000"/>
                <a:gd name="connsiteY26" fmla="*/ 1493 h 10000"/>
                <a:gd name="connsiteX27" fmla="*/ 7048 w 10000"/>
                <a:gd name="connsiteY27" fmla="*/ 569 h 10000"/>
                <a:gd name="connsiteX28" fmla="*/ 7343 w 10000"/>
                <a:gd name="connsiteY28" fmla="*/ 379 h 10000"/>
                <a:gd name="connsiteX29" fmla="*/ 7638 w 10000"/>
                <a:gd name="connsiteY29" fmla="*/ 190 h 10000"/>
                <a:gd name="connsiteX30" fmla="*/ 7934 w 10000"/>
                <a:gd name="connsiteY30" fmla="*/ 0 h 10000"/>
                <a:gd name="connsiteX31" fmla="*/ 8229 w 10000"/>
                <a:gd name="connsiteY31" fmla="*/ 0 h 10000"/>
                <a:gd name="connsiteX32" fmla="*/ 8229 w 10000"/>
                <a:gd name="connsiteY32" fmla="*/ 190 h 10000"/>
                <a:gd name="connsiteX33" fmla="*/ 8819 w 10000"/>
                <a:gd name="connsiteY33" fmla="*/ 379 h 10000"/>
                <a:gd name="connsiteX34" fmla="*/ 9114 w 10000"/>
                <a:gd name="connsiteY34" fmla="*/ 379 h 10000"/>
                <a:gd name="connsiteX35" fmla="*/ 9410 w 10000"/>
                <a:gd name="connsiteY35" fmla="*/ 569 h 10000"/>
                <a:gd name="connsiteX36" fmla="*/ 9705 w 10000"/>
                <a:gd name="connsiteY36" fmla="*/ 758 h 10000"/>
                <a:gd name="connsiteX37" fmla="*/ 10000 w 10000"/>
                <a:gd name="connsiteY37" fmla="*/ 948 h 10000"/>
                <a:gd name="connsiteX38" fmla="*/ 10000 w 10000"/>
                <a:gd name="connsiteY38" fmla="*/ 1137 h 10000"/>
                <a:gd name="connsiteX39" fmla="*/ 9705 w 10000"/>
                <a:gd name="connsiteY39" fmla="*/ 1493 h 10000"/>
                <a:gd name="connsiteX40" fmla="*/ 9705 w 10000"/>
                <a:gd name="connsiteY40" fmla="*/ 1682 h 10000"/>
                <a:gd name="connsiteX41" fmla="*/ 9410 w 10000"/>
                <a:gd name="connsiteY41" fmla="*/ 1682 h 10000"/>
                <a:gd name="connsiteX42" fmla="*/ 9410 w 10000"/>
                <a:gd name="connsiteY42" fmla="*/ 1872 h 10000"/>
                <a:gd name="connsiteX43" fmla="*/ 9114 w 10000"/>
                <a:gd name="connsiteY43" fmla="*/ 2062 h 10000"/>
                <a:gd name="connsiteX44" fmla="*/ 8819 w 10000"/>
                <a:gd name="connsiteY44" fmla="*/ 2251 h 10000"/>
                <a:gd name="connsiteX45" fmla="*/ 8819 w 10000"/>
                <a:gd name="connsiteY45" fmla="*/ 2441 h 10000"/>
                <a:gd name="connsiteX46" fmla="*/ 8524 w 10000"/>
                <a:gd name="connsiteY46" fmla="*/ 2820 h 10000"/>
                <a:gd name="connsiteX47" fmla="*/ 8229 w 10000"/>
                <a:gd name="connsiteY47" fmla="*/ 3199 h 10000"/>
                <a:gd name="connsiteX48" fmla="*/ 8229 w 10000"/>
                <a:gd name="connsiteY48" fmla="*/ 3768 h 10000"/>
                <a:gd name="connsiteX49" fmla="*/ 7638 w 10000"/>
                <a:gd name="connsiteY49" fmla="*/ 4526 h 10000"/>
                <a:gd name="connsiteX50" fmla="*/ 6753 w 10000"/>
                <a:gd name="connsiteY50" fmla="*/ 5474 h 10000"/>
                <a:gd name="connsiteX51" fmla="*/ 6162 w 10000"/>
                <a:gd name="connsiteY51" fmla="*/ 6209 h 10000"/>
                <a:gd name="connsiteX52" fmla="*/ 5277 w 10000"/>
                <a:gd name="connsiteY52" fmla="*/ 6967 h 10000"/>
                <a:gd name="connsiteX53" fmla="*/ 4391 w 10000"/>
                <a:gd name="connsiteY53" fmla="*/ 7725 h 10000"/>
                <a:gd name="connsiteX54" fmla="*/ 3506 w 10000"/>
                <a:gd name="connsiteY54" fmla="*/ 8294 h 10000"/>
                <a:gd name="connsiteX55" fmla="*/ 2657 w 10000"/>
                <a:gd name="connsiteY55" fmla="*/ 8863 h 10000"/>
                <a:gd name="connsiteX56" fmla="*/ 1771 w 10000"/>
                <a:gd name="connsiteY56" fmla="*/ 9431 h 10000"/>
                <a:gd name="connsiteX57" fmla="*/ 1771 w 10000"/>
                <a:gd name="connsiteY57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048 w 10000"/>
                <a:gd name="connsiteY26" fmla="*/ 569 h 10000"/>
                <a:gd name="connsiteX27" fmla="*/ 7343 w 10000"/>
                <a:gd name="connsiteY27" fmla="*/ 379 h 10000"/>
                <a:gd name="connsiteX28" fmla="*/ 7638 w 10000"/>
                <a:gd name="connsiteY28" fmla="*/ 190 h 10000"/>
                <a:gd name="connsiteX29" fmla="*/ 7934 w 10000"/>
                <a:gd name="connsiteY29" fmla="*/ 0 h 10000"/>
                <a:gd name="connsiteX30" fmla="*/ 8229 w 10000"/>
                <a:gd name="connsiteY30" fmla="*/ 0 h 10000"/>
                <a:gd name="connsiteX31" fmla="*/ 8229 w 10000"/>
                <a:gd name="connsiteY31" fmla="*/ 190 h 10000"/>
                <a:gd name="connsiteX32" fmla="*/ 8819 w 10000"/>
                <a:gd name="connsiteY32" fmla="*/ 379 h 10000"/>
                <a:gd name="connsiteX33" fmla="*/ 9114 w 10000"/>
                <a:gd name="connsiteY33" fmla="*/ 379 h 10000"/>
                <a:gd name="connsiteX34" fmla="*/ 9410 w 10000"/>
                <a:gd name="connsiteY34" fmla="*/ 569 h 10000"/>
                <a:gd name="connsiteX35" fmla="*/ 9705 w 10000"/>
                <a:gd name="connsiteY35" fmla="*/ 758 h 10000"/>
                <a:gd name="connsiteX36" fmla="*/ 10000 w 10000"/>
                <a:gd name="connsiteY36" fmla="*/ 948 h 10000"/>
                <a:gd name="connsiteX37" fmla="*/ 10000 w 10000"/>
                <a:gd name="connsiteY37" fmla="*/ 1137 h 10000"/>
                <a:gd name="connsiteX38" fmla="*/ 9705 w 10000"/>
                <a:gd name="connsiteY38" fmla="*/ 1493 h 10000"/>
                <a:gd name="connsiteX39" fmla="*/ 9705 w 10000"/>
                <a:gd name="connsiteY39" fmla="*/ 1682 h 10000"/>
                <a:gd name="connsiteX40" fmla="*/ 9410 w 10000"/>
                <a:gd name="connsiteY40" fmla="*/ 1682 h 10000"/>
                <a:gd name="connsiteX41" fmla="*/ 9410 w 10000"/>
                <a:gd name="connsiteY41" fmla="*/ 1872 h 10000"/>
                <a:gd name="connsiteX42" fmla="*/ 9114 w 10000"/>
                <a:gd name="connsiteY42" fmla="*/ 2062 h 10000"/>
                <a:gd name="connsiteX43" fmla="*/ 8819 w 10000"/>
                <a:gd name="connsiteY43" fmla="*/ 2251 h 10000"/>
                <a:gd name="connsiteX44" fmla="*/ 8819 w 10000"/>
                <a:gd name="connsiteY44" fmla="*/ 2441 h 10000"/>
                <a:gd name="connsiteX45" fmla="*/ 8524 w 10000"/>
                <a:gd name="connsiteY45" fmla="*/ 2820 h 10000"/>
                <a:gd name="connsiteX46" fmla="*/ 8229 w 10000"/>
                <a:gd name="connsiteY46" fmla="*/ 3199 h 10000"/>
                <a:gd name="connsiteX47" fmla="*/ 8229 w 10000"/>
                <a:gd name="connsiteY47" fmla="*/ 3768 h 10000"/>
                <a:gd name="connsiteX48" fmla="*/ 7638 w 10000"/>
                <a:gd name="connsiteY48" fmla="*/ 4526 h 10000"/>
                <a:gd name="connsiteX49" fmla="*/ 6753 w 10000"/>
                <a:gd name="connsiteY49" fmla="*/ 5474 h 10000"/>
                <a:gd name="connsiteX50" fmla="*/ 6162 w 10000"/>
                <a:gd name="connsiteY50" fmla="*/ 6209 h 10000"/>
                <a:gd name="connsiteX51" fmla="*/ 5277 w 10000"/>
                <a:gd name="connsiteY51" fmla="*/ 6967 h 10000"/>
                <a:gd name="connsiteX52" fmla="*/ 4391 w 10000"/>
                <a:gd name="connsiteY52" fmla="*/ 7725 h 10000"/>
                <a:gd name="connsiteX53" fmla="*/ 3506 w 10000"/>
                <a:gd name="connsiteY53" fmla="*/ 8294 h 10000"/>
                <a:gd name="connsiteX54" fmla="*/ 2657 w 10000"/>
                <a:gd name="connsiteY54" fmla="*/ 8863 h 10000"/>
                <a:gd name="connsiteX55" fmla="*/ 1771 w 10000"/>
                <a:gd name="connsiteY55" fmla="*/ 9431 h 10000"/>
                <a:gd name="connsiteX56" fmla="*/ 1771 w 10000"/>
                <a:gd name="connsiteY56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048 w 10000"/>
                <a:gd name="connsiteY26" fmla="*/ 569 h 10000"/>
                <a:gd name="connsiteX27" fmla="*/ 7638 w 10000"/>
                <a:gd name="connsiteY27" fmla="*/ 190 h 10000"/>
                <a:gd name="connsiteX28" fmla="*/ 7934 w 10000"/>
                <a:gd name="connsiteY28" fmla="*/ 0 h 10000"/>
                <a:gd name="connsiteX29" fmla="*/ 8229 w 10000"/>
                <a:gd name="connsiteY29" fmla="*/ 0 h 10000"/>
                <a:gd name="connsiteX30" fmla="*/ 8229 w 10000"/>
                <a:gd name="connsiteY30" fmla="*/ 190 h 10000"/>
                <a:gd name="connsiteX31" fmla="*/ 8819 w 10000"/>
                <a:gd name="connsiteY31" fmla="*/ 379 h 10000"/>
                <a:gd name="connsiteX32" fmla="*/ 9114 w 10000"/>
                <a:gd name="connsiteY32" fmla="*/ 379 h 10000"/>
                <a:gd name="connsiteX33" fmla="*/ 9410 w 10000"/>
                <a:gd name="connsiteY33" fmla="*/ 569 h 10000"/>
                <a:gd name="connsiteX34" fmla="*/ 9705 w 10000"/>
                <a:gd name="connsiteY34" fmla="*/ 758 h 10000"/>
                <a:gd name="connsiteX35" fmla="*/ 10000 w 10000"/>
                <a:gd name="connsiteY35" fmla="*/ 948 h 10000"/>
                <a:gd name="connsiteX36" fmla="*/ 10000 w 10000"/>
                <a:gd name="connsiteY36" fmla="*/ 1137 h 10000"/>
                <a:gd name="connsiteX37" fmla="*/ 9705 w 10000"/>
                <a:gd name="connsiteY37" fmla="*/ 1493 h 10000"/>
                <a:gd name="connsiteX38" fmla="*/ 9705 w 10000"/>
                <a:gd name="connsiteY38" fmla="*/ 1682 h 10000"/>
                <a:gd name="connsiteX39" fmla="*/ 9410 w 10000"/>
                <a:gd name="connsiteY39" fmla="*/ 1682 h 10000"/>
                <a:gd name="connsiteX40" fmla="*/ 9410 w 10000"/>
                <a:gd name="connsiteY40" fmla="*/ 1872 h 10000"/>
                <a:gd name="connsiteX41" fmla="*/ 9114 w 10000"/>
                <a:gd name="connsiteY41" fmla="*/ 2062 h 10000"/>
                <a:gd name="connsiteX42" fmla="*/ 8819 w 10000"/>
                <a:gd name="connsiteY42" fmla="*/ 2251 h 10000"/>
                <a:gd name="connsiteX43" fmla="*/ 8819 w 10000"/>
                <a:gd name="connsiteY43" fmla="*/ 2441 h 10000"/>
                <a:gd name="connsiteX44" fmla="*/ 8524 w 10000"/>
                <a:gd name="connsiteY44" fmla="*/ 2820 h 10000"/>
                <a:gd name="connsiteX45" fmla="*/ 8229 w 10000"/>
                <a:gd name="connsiteY45" fmla="*/ 3199 h 10000"/>
                <a:gd name="connsiteX46" fmla="*/ 8229 w 10000"/>
                <a:gd name="connsiteY46" fmla="*/ 3768 h 10000"/>
                <a:gd name="connsiteX47" fmla="*/ 7638 w 10000"/>
                <a:gd name="connsiteY47" fmla="*/ 4526 h 10000"/>
                <a:gd name="connsiteX48" fmla="*/ 6753 w 10000"/>
                <a:gd name="connsiteY48" fmla="*/ 5474 h 10000"/>
                <a:gd name="connsiteX49" fmla="*/ 6162 w 10000"/>
                <a:gd name="connsiteY49" fmla="*/ 6209 h 10000"/>
                <a:gd name="connsiteX50" fmla="*/ 5277 w 10000"/>
                <a:gd name="connsiteY50" fmla="*/ 6967 h 10000"/>
                <a:gd name="connsiteX51" fmla="*/ 4391 w 10000"/>
                <a:gd name="connsiteY51" fmla="*/ 7725 h 10000"/>
                <a:gd name="connsiteX52" fmla="*/ 3506 w 10000"/>
                <a:gd name="connsiteY52" fmla="*/ 8294 h 10000"/>
                <a:gd name="connsiteX53" fmla="*/ 2657 w 10000"/>
                <a:gd name="connsiteY53" fmla="*/ 8863 h 10000"/>
                <a:gd name="connsiteX54" fmla="*/ 1771 w 10000"/>
                <a:gd name="connsiteY54" fmla="*/ 9431 h 10000"/>
                <a:gd name="connsiteX55" fmla="*/ 1771 w 10000"/>
                <a:gd name="connsiteY55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048 w 10000"/>
                <a:gd name="connsiteY26" fmla="*/ 569 h 10000"/>
                <a:gd name="connsiteX27" fmla="*/ 7934 w 10000"/>
                <a:gd name="connsiteY27" fmla="*/ 0 h 10000"/>
                <a:gd name="connsiteX28" fmla="*/ 8229 w 10000"/>
                <a:gd name="connsiteY28" fmla="*/ 0 h 10000"/>
                <a:gd name="connsiteX29" fmla="*/ 8229 w 10000"/>
                <a:gd name="connsiteY29" fmla="*/ 190 h 10000"/>
                <a:gd name="connsiteX30" fmla="*/ 8819 w 10000"/>
                <a:gd name="connsiteY30" fmla="*/ 379 h 10000"/>
                <a:gd name="connsiteX31" fmla="*/ 9114 w 10000"/>
                <a:gd name="connsiteY31" fmla="*/ 379 h 10000"/>
                <a:gd name="connsiteX32" fmla="*/ 9410 w 10000"/>
                <a:gd name="connsiteY32" fmla="*/ 569 h 10000"/>
                <a:gd name="connsiteX33" fmla="*/ 9705 w 10000"/>
                <a:gd name="connsiteY33" fmla="*/ 758 h 10000"/>
                <a:gd name="connsiteX34" fmla="*/ 10000 w 10000"/>
                <a:gd name="connsiteY34" fmla="*/ 948 h 10000"/>
                <a:gd name="connsiteX35" fmla="*/ 10000 w 10000"/>
                <a:gd name="connsiteY35" fmla="*/ 1137 h 10000"/>
                <a:gd name="connsiteX36" fmla="*/ 9705 w 10000"/>
                <a:gd name="connsiteY36" fmla="*/ 1493 h 10000"/>
                <a:gd name="connsiteX37" fmla="*/ 9705 w 10000"/>
                <a:gd name="connsiteY37" fmla="*/ 1682 h 10000"/>
                <a:gd name="connsiteX38" fmla="*/ 9410 w 10000"/>
                <a:gd name="connsiteY38" fmla="*/ 1682 h 10000"/>
                <a:gd name="connsiteX39" fmla="*/ 9410 w 10000"/>
                <a:gd name="connsiteY39" fmla="*/ 1872 h 10000"/>
                <a:gd name="connsiteX40" fmla="*/ 9114 w 10000"/>
                <a:gd name="connsiteY40" fmla="*/ 2062 h 10000"/>
                <a:gd name="connsiteX41" fmla="*/ 8819 w 10000"/>
                <a:gd name="connsiteY41" fmla="*/ 2251 h 10000"/>
                <a:gd name="connsiteX42" fmla="*/ 8819 w 10000"/>
                <a:gd name="connsiteY42" fmla="*/ 2441 h 10000"/>
                <a:gd name="connsiteX43" fmla="*/ 8524 w 10000"/>
                <a:gd name="connsiteY43" fmla="*/ 2820 h 10000"/>
                <a:gd name="connsiteX44" fmla="*/ 8229 w 10000"/>
                <a:gd name="connsiteY44" fmla="*/ 3199 h 10000"/>
                <a:gd name="connsiteX45" fmla="*/ 8229 w 10000"/>
                <a:gd name="connsiteY45" fmla="*/ 3768 h 10000"/>
                <a:gd name="connsiteX46" fmla="*/ 7638 w 10000"/>
                <a:gd name="connsiteY46" fmla="*/ 4526 h 10000"/>
                <a:gd name="connsiteX47" fmla="*/ 6753 w 10000"/>
                <a:gd name="connsiteY47" fmla="*/ 5474 h 10000"/>
                <a:gd name="connsiteX48" fmla="*/ 6162 w 10000"/>
                <a:gd name="connsiteY48" fmla="*/ 6209 h 10000"/>
                <a:gd name="connsiteX49" fmla="*/ 5277 w 10000"/>
                <a:gd name="connsiteY49" fmla="*/ 6967 h 10000"/>
                <a:gd name="connsiteX50" fmla="*/ 4391 w 10000"/>
                <a:gd name="connsiteY50" fmla="*/ 7725 h 10000"/>
                <a:gd name="connsiteX51" fmla="*/ 3506 w 10000"/>
                <a:gd name="connsiteY51" fmla="*/ 8294 h 10000"/>
                <a:gd name="connsiteX52" fmla="*/ 2657 w 10000"/>
                <a:gd name="connsiteY52" fmla="*/ 8863 h 10000"/>
                <a:gd name="connsiteX53" fmla="*/ 1771 w 10000"/>
                <a:gd name="connsiteY53" fmla="*/ 9431 h 10000"/>
                <a:gd name="connsiteX54" fmla="*/ 1771 w 10000"/>
                <a:gd name="connsiteY54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934 w 10000"/>
                <a:gd name="connsiteY26" fmla="*/ 0 h 10000"/>
                <a:gd name="connsiteX27" fmla="*/ 8229 w 10000"/>
                <a:gd name="connsiteY27" fmla="*/ 0 h 10000"/>
                <a:gd name="connsiteX28" fmla="*/ 8229 w 10000"/>
                <a:gd name="connsiteY28" fmla="*/ 190 h 10000"/>
                <a:gd name="connsiteX29" fmla="*/ 8819 w 10000"/>
                <a:gd name="connsiteY29" fmla="*/ 379 h 10000"/>
                <a:gd name="connsiteX30" fmla="*/ 9114 w 10000"/>
                <a:gd name="connsiteY30" fmla="*/ 379 h 10000"/>
                <a:gd name="connsiteX31" fmla="*/ 9410 w 10000"/>
                <a:gd name="connsiteY31" fmla="*/ 569 h 10000"/>
                <a:gd name="connsiteX32" fmla="*/ 9705 w 10000"/>
                <a:gd name="connsiteY32" fmla="*/ 758 h 10000"/>
                <a:gd name="connsiteX33" fmla="*/ 10000 w 10000"/>
                <a:gd name="connsiteY33" fmla="*/ 948 h 10000"/>
                <a:gd name="connsiteX34" fmla="*/ 10000 w 10000"/>
                <a:gd name="connsiteY34" fmla="*/ 1137 h 10000"/>
                <a:gd name="connsiteX35" fmla="*/ 9705 w 10000"/>
                <a:gd name="connsiteY35" fmla="*/ 1493 h 10000"/>
                <a:gd name="connsiteX36" fmla="*/ 9705 w 10000"/>
                <a:gd name="connsiteY36" fmla="*/ 1682 h 10000"/>
                <a:gd name="connsiteX37" fmla="*/ 9410 w 10000"/>
                <a:gd name="connsiteY37" fmla="*/ 1682 h 10000"/>
                <a:gd name="connsiteX38" fmla="*/ 9410 w 10000"/>
                <a:gd name="connsiteY38" fmla="*/ 1872 h 10000"/>
                <a:gd name="connsiteX39" fmla="*/ 9114 w 10000"/>
                <a:gd name="connsiteY39" fmla="*/ 2062 h 10000"/>
                <a:gd name="connsiteX40" fmla="*/ 8819 w 10000"/>
                <a:gd name="connsiteY40" fmla="*/ 2251 h 10000"/>
                <a:gd name="connsiteX41" fmla="*/ 8819 w 10000"/>
                <a:gd name="connsiteY41" fmla="*/ 2441 h 10000"/>
                <a:gd name="connsiteX42" fmla="*/ 8524 w 10000"/>
                <a:gd name="connsiteY42" fmla="*/ 2820 h 10000"/>
                <a:gd name="connsiteX43" fmla="*/ 8229 w 10000"/>
                <a:gd name="connsiteY43" fmla="*/ 3199 h 10000"/>
                <a:gd name="connsiteX44" fmla="*/ 8229 w 10000"/>
                <a:gd name="connsiteY44" fmla="*/ 3768 h 10000"/>
                <a:gd name="connsiteX45" fmla="*/ 7638 w 10000"/>
                <a:gd name="connsiteY45" fmla="*/ 4526 h 10000"/>
                <a:gd name="connsiteX46" fmla="*/ 6753 w 10000"/>
                <a:gd name="connsiteY46" fmla="*/ 5474 h 10000"/>
                <a:gd name="connsiteX47" fmla="*/ 6162 w 10000"/>
                <a:gd name="connsiteY47" fmla="*/ 6209 h 10000"/>
                <a:gd name="connsiteX48" fmla="*/ 5277 w 10000"/>
                <a:gd name="connsiteY48" fmla="*/ 6967 h 10000"/>
                <a:gd name="connsiteX49" fmla="*/ 4391 w 10000"/>
                <a:gd name="connsiteY49" fmla="*/ 7725 h 10000"/>
                <a:gd name="connsiteX50" fmla="*/ 3506 w 10000"/>
                <a:gd name="connsiteY50" fmla="*/ 8294 h 10000"/>
                <a:gd name="connsiteX51" fmla="*/ 2657 w 10000"/>
                <a:gd name="connsiteY51" fmla="*/ 8863 h 10000"/>
                <a:gd name="connsiteX52" fmla="*/ 1771 w 10000"/>
                <a:gd name="connsiteY52" fmla="*/ 9431 h 10000"/>
                <a:gd name="connsiteX53" fmla="*/ 1771 w 10000"/>
                <a:gd name="connsiteY53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934 w 10000"/>
                <a:gd name="connsiteY26" fmla="*/ 0 h 10000"/>
                <a:gd name="connsiteX27" fmla="*/ 8229 w 10000"/>
                <a:gd name="connsiteY27" fmla="*/ 0 h 10000"/>
                <a:gd name="connsiteX28" fmla="*/ 8819 w 10000"/>
                <a:gd name="connsiteY28" fmla="*/ 379 h 10000"/>
                <a:gd name="connsiteX29" fmla="*/ 9114 w 10000"/>
                <a:gd name="connsiteY29" fmla="*/ 379 h 10000"/>
                <a:gd name="connsiteX30" fmla="*/ 9410 w 10000"/>
                <a:gd name="connsiteY30" fmla="*/ 569 h 10000"/>
                <a:gd name="connsiteX31" fmla="*/ 9705 w 10000"/>
                <a:gd name="connsiteY31" fmla="*/ 758 h 10000"/>
                <a:gd name="connsiteX32" fmla="*/ 10000 w 10000"/>
                <a:gd name="connsiteY32" fmla="*/ 948 h 10000"/>
                <a:gd name="connsiteX33" fmla="*/ 10000 w 10000"/>
                <a:gd name="connsiteY33" fmla="*/ 1137 h 10000"/>
                <a:gd name="connsiteX34" fmla="*/ 9705 w 10000"/>
                <a:gd name="connsiteY34" fmla="*/ 1493 h 10000"/>
                <a:gd name="connsiteX35" fmla="*/ 9705 w 10000"/>
                <a:gd name="connsiteY35" fmla="*/ 1682 h 10000"/>
                <a:gd name="connsiteX36" fmla="*/ 9410 w 10000"/>
                <a:gd name="connsiteY36" fmla="*/ 1682 h 10000"/>
                <a:gd name="connsiteX37" fmla="*/ 9410 w 10000"/>
                <a:gd name="connsiteY37" fmla="*/ 1872 h 10000"/>
                <a:gd name="connsiteX38" fmla="*/ 9114 w 10000"/>
                <a:gd name="connsiteY38" fmla="*/ 2062 h 10000"/>
                <a:gd name="connsiteX39" fmla="*/ 8819 w 10000"/>
                <a:gd name="connsiteY39" fmla="*/ 2251 h 10000"/>
                <a:gd name="connsiteX40" fmla="*/ 8819 w 10000"/>
                <a:gd name="connsiteY40" fmla="*/ 2441 h 10000"/>
                <a:gd name="connsiteX41" fmla="*/ 8524 w 10000"/>
                <a:gd name="connsiteY41" fmla="*/ 2820 h 10000"/>
                <a:gd name="connsiteX42" fmla="*/ 8229 w 10000"/>
                <a:gd name="connsiteY42" fmla="*/ 3199 h 10000"/>
                <a:gd name="connsiteX43" fmla="*/ 8229 w 10000"/>
                <a:gd name="connsiteY43" fmla="*/ 3768 h 10000"/>
                <a:gd name="connsiteX44" fmla="*/ 7638 w 10000"/>
                <a:gd name="connsiteY44" fmla="*/ 4526 h 10000"/>
                <a:gd name="connsiteX45" fmla="*/ 6753 w 10000"/>
                <a:gd name="connsiteY45" fmla="*/ 5474 h 10000"/>
                <a:gd name="connsiteX46" fmla="*/ 6162 w 10000"/>
                <a:gd name="connsiteY46" fmla="*/ 6209 h 10000"/>
                <a:gd name="connsiteX47" fmla="*/ 5277 w 10000"/>
                <a:gd name="connsiteY47" fmla="*/ 6967 h 10000"/>
                <a:gd name="connsiteX48" fmla="*/ 4391 w 10000"/>
                <a:gd name="connsiteY48" fmla="*/ 7725 h 10000"/>
                <a:gd name="connsiteX49" fmla="*/ 3506 w 10000"/>
                <a:gd name="connsiteY49" fmla="*/ 8294 h 10000"/>
                <a:gd name="connsiteX50" fmla="*/ 2657 w 10000"/>
                <a:gd name="connsiteY50" fmla="*/ 8863 h 10000"/>
                <a:gd name="connsiteX51" fmla="*/ 1771 w 10000"/>
                <a:gd name="connsiteY51" fmla="*/ 9431 h 10000"/>
                <a:gd name="connsiteX52" fmla="*/ 1771 w 10000"/>
                <a:gd name="connsiteY52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10 h 10000"/>
                <a:gd name="connsiteX6" fmla="*/ 0 w 10000"/>
                <a:gd name="connsiteY6" fmla="*/ 9621 h 10000"/>
                <a:gd name="connsiteX7" fmla="*/ 590 w 10000"/>
                <a:gd name="connsiteY7" fmla="*/ 9242 h 10000"/>
                <a:gd name="connsiteX8" fmla="*/ 1181 w 10000"/>
                <a:gd name="connsiteY8" fmla="*/ 8863 h 10000"/>
                <a:gd name="connsiteX9" fmla="*/ 1771 w 10000"/>
                <a:gd name="connsiteY9" fmla="*/ 8483 h 10000"/>
                <a:gd name="connsiteX10" fmla="*/ 2657 w 10000"/>
                <a:gd name="connsiteY10" fmla="*/ 7915 h 10000"/>
                <a:gd name="connsiteX11" fmla="*/ 3247 w 10000"/>
                <a:gd name="connsiteY11" fmla="*/ 7156 h 10000"/>
                <a:gd name="connsiteX12" fmla="*/ 4096 w 10000"/>
                <a:gd name="connsiteY12" fmla="*/ 6398 h 10000"/>
                <a:gd name="connsiteX13" fmla="*/ 4686 w 10000"/>
                <a:gd name="connsiteY13" fmla="*/ 5664 h 10000"/>
                <a:gd name="connsiteX14" fmla="*/ 5572 w 10000"/>
                <a:gd name="connsiteY14" fmla="*/ 4905 h 10000"/>
                <a:gd name="connsiteX15" fmla="*/ 5867 w 10000"/>
                <a:gd name="connsiteY15" fmla="*/ 4147 h 10000"/>
                <a:gd name="connsiteX16" fmla="*/ 6458 w 10000"/>
                <a:gd name="connsiteY16" fmla="*/ 3199 h 10000"/>
                <a:gd name="connsiteX17" fmla="*/ 6753 w 10000"/>
                <a:gd name="connsiteY17" fmla="*/ 2820 h 10000"/>
                <a:gd name="connsiteX18" fmla="*/ 6753 w 10000"/>
                <a:gd name="connsiteY18" fmla="*/ 2630 h 10000"/>
                <a:gd name="connsiteX19" fmla="*/ 7048 w 10000"/>
                <a:gd name="connsiteY19" fmla="*/ 2251 h 10000"/>
                <a:gd name="connsiteX20" fmla="*/ 7048 w 10000"/>
                <a:gd name="connsiteY20" fmla="*/ 2062 h 10000"/>
                <a:gd name="connsiteX21" fmla="*/ 7048 w 10000"/>
                <a:gd name="connsiteY21" fmla="*/ 1872 h 10000"/>
                <a:gd name="connsiteX22" fmla="*/ 7048 w 10000"/>
                <a:gd name="connsiteY22" fmla="*/ 1682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7048 w 10000"/>
                <a:gd name="connsiteY25" fmla="*/ 1493 h 10000"/>
                <a:gd name="connsiteX26" fmla="*/ 7934 w 10000"/>
                <a:gd name="connsiteY26" fmla="*/ 0 h 10000"/>
                <a:gd name="connsiteX27" fmla="*/ 8819 w 10000"/>
                <a:gd name="connsiteY27" fmla="*/ 379 h 10000"/>
                <a:gd name="connsiteX28" fmla="*/ 9114 w 10000"/>
                <a:gd name="connsiteY28" fmla="*/ 379 h 10000"/>
                <a:gd name="connsiteX29" fmla="*/ 9410 w 10000"/>
                <a:gd name="connsiteY29" fmla="*/ 569 h 10000"/>
                <a:gd name="connsiteX30" fmla="*/ 9705 w 10000"/>
                <a:gd name="connsiteY30" fmla="*/ 758 h 10000"/>
                <a:gd name="connsiteX31" fmla="*/ 10000 w 10000"/>
                <a:gd name="connsiteY31" fmla="*/ 948 h 10000"/>
                <a:gd name="connsiteX32" fmla="*/ 10000 w 10000"/>
                <a:gd name="connsiteY32" fmla="*/ 1137 h 10000"/>
                <a:gd name="connsiteX33" fmla="*/ 9705 w 10000"/>
                <a:gd name="connsiteY33" fmla="*/ 1493 h 10000"/>
                <a:gd name="connsiteX34" fmla="*/ 9705 w 10000"/>
                <a:gd name="connsiteY34" fmla="*/ 1682 h 10000"/>
                <a:gd name="connsiteX35" fmla="*/ 9410 w 10000"/>
                <a:gd name="connsiteY35" fmla="*/ 1682 h 10000"/>
                <a:gd name="connsiteX36" fmla="*/ 9410 w 10000"/>
                <a:gd name="connsiteY36" fmla="*/ 1872 h 10000"/>
                <a:gd name="connsiteX37" fmla="*/ 9114 w 10000"/>
                <a:gd name="connsiteY37" fmla="*/ 2062 h 10000"/>
                <a:gd name="connsiteX38" fmla="*/ 8819 w 10000"/>
                <a:gd name="connsiteY38" fmla="*/ 2251 h 10000"/>
                <a:gd name="connsiteX39" fmla="*/ 8819 w 10000"/>
                <a:gd name="connsiteY39" fmla="*/ 2441 h 10000"/>
                <a:gd name="connsiteX40" fmla="*/ 8524 w 10000"/>
                <a:gd name="connsiteY40" fmla="*/ 2820 h 10000"/>
                <a:gd name="connsiteX41" fmla="*/ 8229 w 10000"/>
                <a:gd name="connsiteY41" fmla="*/ 3199 h 10000"/>
                <a:gd name="connsiteX42" fmla="*/ 8229 w 10000"/>
                <a:gd name="connsiteY42" fmla="*/ 3768 h 10000"/>
                <a:gd name="connsiteX43" fmla="*/ 7638 w 10000"/>
                <a:gd name="connsiteY43" fmla="*/ 4526 h 10000"/>
                <a:gd name="connsiteX44" fmla="*/ 6753 w 10000"/>
                <a:gd name="connsiteY44" fmla="*/ 5474 h 10000"/>
                <a:gd name="connsiteX45" fmla="*/ 6162 w 10000"/>
                <a:gd name="connsiteY45" fmla="*/ 6209 h 10000"/>
                <a:gd name="connsiteX46" fmla="*/ 5277 w 10000"/>
                <a:gd name="connsiteY46" fmla="*/ 6967 h 10000"/>
                <a:gd name="connsiteX47" fmla="*/ 4391 w 10000"/>
                <a:gd name="connsiteY47" fmla="*/ 7725 h 10000"/>
                <a:gd name="connsiteX48" fmla="*/ 3506 w 10000"/>
                <a:gd name="connsiteY48" fmla="*/ 8294 h 10000"/>
                <a:gd name="connsiteX49" fmla="*/ 2657 w 10000"/>
                <a:gd name="connsiteY49" fmla="*/ 8863 h 10000"/>
                <a:gd name="connsiteX50" fmla="*/ 1771 w 10000"/>
                <a:gd name="connsiteY50" fmla="*/ 9431 h 10000"/>
                <a:gd name="connsiteX51" fmla="*/ 1771 w 10000"/>
                <a:gd name="connsiteY51" fmla="*/ 9431 h 10000"/>
                <a:gd name="connsiteX0" fmla="*/ 1771 w 10000"/>
                <a:gd name="connsiteY0" fmla="*/ 9052 h 9621"/>
                <a:gd name="connsiteX1" fmla="*/ 1181 w 10000"/>
                <a:gd name="connsiteY1" fmla="*/ 9242 h 9621"/>
                <a:gd name="connsiteX2" fmla="*/ 590 w 10000"/>
                <a:gd name="connsiteY2" fmla="*/ 9431 h 9621"/>
                <a:gd name="connsiteX3" fmla="*/ 0 w 10000"/>
                <a:gd name="connsiteY3" fmla="*/ 9621 h 9621"/>
                <a:gd name="connsiteX4" fmla="*/ 0 w 10000"/>
                <a:gd name="connsiteY4" fmla="*/ 9621 h 9621"/>
                <a:gd name="connsiteX5" fmla="*/ 0 w 10000"/>
                <a:gd name="connsiteY5" fmla="*/ 9431 h 9621"/>
                <a:gd name="connsiteX6" fmla="*/ 0 w 10000"/>
                <a:gd name="connsiteY6" fmla="*/ 9242 h 9621"/>
                <a:gd name="connsiteX7" fmla="*/ 590 w 10000"/>
                <a:gd name="connsiteY7" fmla="*/ 8863 h 9621"/>
                <a:gd name="connsiteX8" fmla="*/ 1181 w 10000"/>
                <a:gd name="connsiteY8" fmla="*/ 8484 h 9621"/>
                <a:gd name="connsiteX9" fmla="*/ 1771 w 10000"/>
                <a:gd name="connsiteY9" fmla="*/ 8104 h 9621"/>
                <a:gd name="connsiteX10" fmla="*/ 2657 w 10000"/>
                <a:gd name="connsiteY10" fmla="*/ 7536 h 9621"/>
                <a:gd name="connsiteX11" fmla="*/ 3247 w 10000"/>
                <a:gd name="connsiteY11" fmla="*/ 6777 h 9621"/>
                <a:gd name="connsiteX12" fmla="*/ 4096 w 10000"/>
                <a:gd name="connsiteY12" fmla="*/ 6019 h 9621"/>
                <a:gd name="connsiteX13" fmla="*/ 4686 w 10000"/>
                <a:gd name="connsiteY13" fmla="*/ 5285 h 9621"/>
                <a:gd name="connsiteX14" fmla="*/ 5572 w 10000"/>
                <a:gd name="connsiteY14" fmla="*/ 4526 h 9621"/>
                <a:gd name="connsiteX15" fmla="*/ 5867 w 10000"/>
                <a:gd name="connsiteY15" fmla="*/ 3768 h 9621"/>
                <a:gd name="connsiteX16" fmla="*/ 6458 w 10000"/>
                <a:gd name="connsiteY16" fmla="*/ 2820 h 9621"/>
                <a:gd name="connsiteX17" fmla="*/ 6753 w 10000"/>
                <a:gd name="connsiteY17" fmla="*/ 2441 h 9621"/>
                <a:gd name="connsiteX18" fmla="*/ 6753 w 10000"/>
                <a:gd name="connsiteY18" fmla="*/ 2251 h 9621"/>
                <a:gd name="connsiteX19" fmla="*/ 7048 w 10000"/>
                <a:gd name="connsiteY19" fmla="*/ 1872 h 9621"/>
                <a:gd name="connsiteX20" fmla="*/ 7048 w 10000"/>
                <a:gd name="connsiteY20" fmla="*/ 1683 h 9621"/>
                <a:gd name="connsiteX21" fmla="*/ 7048 w 10000"/>
                <a:gd name="connsiteY21" fmla="*/ 1493 h 9621"/>
                <a:gd name="connsiteX22" fmla="*/ 7048 w 10000"/>
                <a:gd name="connsiteY22" fmla="*/ 1303 h 9621"/>
                <a:gd name="connsiteX23" fmla="*/ 7048 w 10000"/>
                <a:gd name="connsiteY23" fmla="*/ 1114 h 9621"/>
                <a:gd name="connsiteX24" fmla="*/ 7048 w 10000"/>
                <a:gd name="connsiteY24" fmla="*/ 1114 h 9621"/>
                <a:gd name="connsiteX25" fmla="*/ 7048 w 10000"/>
                <a:gd name="connsiteY25" fmla="*/ 1114 h 9621"/>
                <a:gd name="connsiteX26" fmla="*/ 8819 w 10000"/>
                <a:gd name="connsiteY26" fmla="*/ 0 h 9621"/>
                <a:gd name="connsiteX27" fmla="*/ 9114 w 10000"/>
                <a:gd name="connsiteY27" fmla="*/ 0 h 9621"/>
                <a:gd name="connsiteX28" fmla="*/ 9410 w 10000"/>
                <a:gd name="connsiteY28" fmla="*/ 190 h 9621"/>
                <a:gd name="connsiteX29" fmla="*/ 9705 w 10000"/>
                <a:gd name="connsiteY29" fmla="*/ 379 h 9621"/>
                <a:gd name="connsiteX30" fmla="*/ 10000 w 10000"/>
                <a:gd name="connsiteY30" fmla="*/ 569 h 9621"/>
                <a:gd name="connsiteX31" fmla="*/ 10000 w 10000"/>
                <a:gd name="connsiteY31" fmla="*/ 758 h 9621"/>
                <a:gd name="connsiteX32" fmla="*/ 9705 w 10000"/>
                <a:gd name="connsiteY32" fmla="*/ 1114 h 9621"/>
                <a:gd name="connsiteX33" fmla="*/ 9705 w 10000"/>
                <a:gd name="connsiteY33" fmla="*/ 1303 h 9621"/>
                <a:gd name="connsiteX34" fmla="*/ 9410 w 10000"/>
                <a:gd name="connsiteY34" fmla="*/ 1303 h 9621"/>
                <a:gd name="connsiteX35" fmla="*/ 9410 w 10000"/>
                <a:gd name="connsiteY35" fmla="*/ 1493 h 9621"/>
                <a:gd name="connsiteX36" fmla="*/ 9114 w 10000"/>
                <a:gd name="connsiteY36" fmla="*/ 1683 h 9621"/>
                <a:gd name="connsiteX37" fmla="*/ 8819 w 10000"/>
                <a:gd name="connsiteY37" fmla="*/ 1872 h 9621"/>
                <a:gd name="connsiteX38" fmla="*/ 8819 w 10000"/>
                <a:gd name="connsiteY38" fmla="*/ 2062 h 9621"/>
                <a:gd name="connsiteX39" fmla="*/ 8524 w 10000"/>
                <a:gd name="connsiteY39" fmla="*/ 2441 h 9621"/>
                <a:gd name="connsiteX40" fmla="*/ 8229 w 10000"/>
                <a:gd name="connsiteY40" fmla="*/ 2820 h 9621"/>
                <a:gd name="connsiteX41" fmla="*/ 8229 w 10000"/>
                <a:gd name="connsiteY41" fmla="*/ 3389 h 9621"/>
                <a:gd name="connsiteX42" fmla="*/ 7638 w 10000"/>
                <a:gd name="connsiteY42" fmla="*/ 4147 h 9621"/>
                <a:gd name="connsiteX43" fmla="*/ 6753 w 10000"/>
                <a:gd name="connsiteY43" fmla="*/ 5095 h 9621"/>
                <a:gd name="connsiteX44" fmla="*/ 6162 w 10000"/>
                <a:gd name="connsiteY44" fmla="*/ 5830 h 9621"/>
                <a:gd name="connsiteX45" fmla="*/ 5277 w 10000"/>
                <a:gd name="connsiteY45" fmla="*/ 6588 h 9621"/>
                <a:gd name="connsiteX46" fmla="*/ 4391 w 10000"/>
                <a:gd name="connsiteY46" fmla="*/ 7346 h 9621"/>
                <a:gd name="connsiteX47" fmla="*/ 3506 w 10000"/>
                <a:gd name="connsiteY47" fmla="*/ 7915 h 9621"/>
                <a:gd name="connsiteX48" fmla="*/ 2657 w 10000"/>
                <a:gd name="connsiteY48" fmla="*/ 8484 h 9621"/>
                <a:gd name="connsiteX49" fmla="*/ 1771 w 10000"/>
                <a:gd name="connsiteY49" fmla="*/ 9052 h 9621"/>
                <a:gd name="connsiteX50" fmla="*/ 1771 w 10000"/>
                <a:gd name="connsiteY50" fmla="*/ 9052 h 9621"/>
                <a:gd name="connsiteX0" fmla="*/ 1771 w 10000"/>
                <a:gd name="connsiteY0" fmla="*/ 9409 h 10000"/>
                <a:gd name="connsiteX1" fmla="*/ 1181 w 10000"/>
                <a:gd name="connsiteY1" fmla="*/ 9606 h 10000"/>
                <a:gd name="connsiteX2" fmla="*/ 590 w 10000"/>
                <a:gd name="connsiteY2" fmla="*/ 9803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803 h 10000"/>
                <a:gd name="connsiteX6" fmla="*/ 0 w 10000"/>
                <a:gd name="connsiteY6" fmla="*/ 9606 h 10000"/>
                <a:gd name="connsiteX7" fmla="*/ 590 w 10000"/>
                <a:gd name="connsiteY7" fmla="*/ 9212 h 10000"/>
                <a:gd name="connsiteX8" fmla="*/ 1181 w 10000"/>
                <a:gd name="connsiteY8" fmla="*/ 8818 h 10000"/>
                <a:gd name="connsiteX9" fmla="*/ 1771 w 10000"/>
                <a:gd name="connsiteY9" fmla="*/ 8423 h 10000"/>
                <a:gd name="connsiteX10" fmla="*/ 2657 w 10000"/>
                <a:gd name="connsiteY10" fmla="*/ 7833 h 10000"/>
                <a:gd name="connsiteX11" fmla="*/ 3247 w 10000"/>
                <a:gd name="connsiteY11" fmla="*/ 7044 h 10000"/>
                <a:gd name="connsiteX12" fmla="*/ 4096 w 10000"/>
                <a:gd name="connsiteY12" fmla="*/ 6256 h 10000"/>
                <a:gd name="connsiteX13" fmla="*/ 4686 w 10000"/>
                <a:gd name="connsiteY13" fmla="*/ 5493 h 10000"/>
                <a:gd name="connsiteX14" fmla="*/ 5572 w 10000"/>
                <a:gd name="connsiteY14" fmla="*/ 4704 h 10000"/>
                <a:gd name="connsiteX15" fmla="*/ 5867 w 10000"/>
                <a:gd name="connsiteY15" fmla="*/ 3916 h 10000"/>
                <a:gd name="connsiteX16" fmla="*/ 6458 w 10000"/>
                <a:gd name="connsiteY16" fmla="*/ 2931 h 10000"/>
                <a:gd name="connsiteX17" fmla="*/ 6753 w 10000"/>
                <a:gd name="connsiteY17" fmla="*/ 2537 h 10000"/>
                <a:gd name="connsiteX18" fmla="*/ 6753 w 10000"/>
                <a:gd name="connsiteY18" fmla="*/ 2340 h 10000"/>
                <a:gd name="connsiteX19" fmla="*/ 7048 w 10000"/>
                <a:gd name="connsiteY19" fmla="*/ 1946 h 10000"/>
                <a:gd name="connsiteX20" fmla="*/ 7048 w 10000"/>
                <a:gd name="connsiteY20" fmla="*/ 1749 h 10000"/>
                <a:gd name="connsiteX21" fmla="*/ 7048 w 10000"/>
                <a:gd name="connsiteY21" fmla="*/ 1552 h 10000"/>
                <a:gd name="connsiteX22" fmla="*/ 7048 w 10000"/>
                <a:gd name="connsiteY22" fmla="*/ 1354 h 10000"/>
                <a:gd name="connsiteX23" fmla="*/ 7048 w 10000"/>
                <a:gd name="connsiteY23" fmla="*/ 1158 h 10000"/>
                <a:gd name="connsiteX24" fmla="*/ 7048 w 10000"/>
                <a:gd name="connsiteY24" fmla="*/ 1158 h 10000"/>
                <a:gd name="connsiteX25" fmla="*/ 7048 w 10000"/>
                <a:gd name="connsiteY25" fmla="*/ 1158 h 10000"/>
                <a:gd name="connsiteX26" fmla="*/ 8819 w 10000"/>
                <a:gd name="connsiteY26" fmla="*/ 0 h 10000"/>
                <a:gd name="connsiteX27" fmla="*/ 9410 w 10000"/>
                <a:gd name="connsiteY27" fmla="*/ 197 h 10000"/>
                <a:gd name="connsiteX28" fmla="*/ 9705 w 10000"/>
                <a:gd name="connsiteY28" fmla="*/ 394 h 10000"/>
                <a:gd name="connsiteX29" fmla="*/ 10000 w 10000"/>
                <a:gd name="connsiteY29" fmla="*/ 591 h 10000"/>
                <a:gd name="connsiteX30" fmla="*/ 10000 w 10000"/>
                <a:gd name="connsiteY30" fmla="*/ 788 h 10000"/>
                <a:gd name="connsiteX31" fmla="*/ 9705 w 10000"/>
                <a:gd name="connsiteY31" fmla="*/ 1158 h 10000"/>
                <a:gd name="connsiteX32" fmla="*/ 9705 w 10000"/>
                <a:gd name="connsiteY32" fmla="*/ 1354 h 10000"/>
                <a:gd name="connsiteX33" fmla="*/ 9410 w 10000"/>
                <a:gd name="connsiteY33" fmla="*/ 1354 h 10000"/>
                <a:gd name="connsiteX34" fmla="*/ 9410 w 10000"/>
                <a:gd name="connsiteY34" fmla="*/ 1552 h 10000"/>
                <a:gd name="connsiteX35" fmla="*/ 9114 w 10000"/>
                <a:gd name="connsiteY35" fmla="*/ 1749 h 10000"/>
                <a:gd name="connsiteX36" fmla="*/ 8819 w 10000"/>
                <a:gd name="connsiteY36" fmla="*/ 1946 h 10000"/>
                <a:gd name="connsiteX37" fmla="*/ 8819 w 10000"/>
                <a:gd name="connsiteY37" fmla="*/ 2143 h 10000"/>
                <a:gd name="connsiteX38" fmla="*/ 8524 w 10000"/>
                <a:gd name="connsiteY38" fmla="*/ 2537 h 10000"/>
                <a:gd name="connsiteX39" fmla="*/ 8229 w 10000"/>
                <a:gd name="connsiteY39" fmla="*/ 2931 h 10000"/>
                <a:gd name="connsiteX40" fmla="*/ 8229 w 10000"/>
                <a:gd name="connsiteY40" fmla="*/ 3523 h 10000"/>
                <a:gd name="connsiteX41" fmla="*/ 7638 w 10000"/>
                <a:gd name="connsiteY41" fmla="*/ 4310 h 10000"/>
                <a:gd name="connsiteX42" fmla="*/ 6753 w 10000"/>
                <a:gd name="connsiteY42" fmla="*/ 5296 h 10000"/>
                <a:gd name="connsiteX43" fmla="*/ 6162 w 10000"/>
                <a:gd name="connsiteY43" fmla="*/ 6060 h 10000"/>
                <a:gd name="connsiteX44" fmla="*/ 5277 w 10000"/>
                <a:gd name="connsiteY44" fmla="*/ 6848 h 10000"/>
                <a:gd name="connsiteX45" fmla="*/ 4391 w 10000"/>
                <a:gd name="connsiteY45" fmla="*/ 7635 h 10000"/>
                <a:gd name="connsiteX46" fmla="*/ 3506 w 10000"/>
                <a:gd name="connsiteY46" fmla="*/ 8227 h 10000"/>
                <a:gd name="connsiteX47" fmla="*/ 2657 w 10000"/>
                <a:gd name="connsiteY47" fmla="*/ 8818 h 10000"/>
                <a:gd name="connsiteX48" fmla="*/ 1771 w 10000"/>
                <a:gd name="connsiteY48" fmla="*/ 9409 h 10000"/>
                <a:gd name="connsiteX49" fmla="*/ 1771 w 10000"/>
                <a:gd name="connsiteY49" fmla="*/ 9409 h 10000"/>
                <a:gd name="connsiteX0" fmla="*/ 1771 w 10000"/>
                <a:gd name="connsiteY0" fmla="*/ 9212 h 9803"/>
                <a:gd name="connsiteX1" fmla="*/ 1181 w 10000"/>
                <a:gd name="connsiteY1" fmla="*/ 9409 h 9803"/>
                <a:gd name="connsiteX2" fmla="*/ 590 w 10000"/>
                <a:gd name="connsiteY2" fmla="*/ 9606 h 9803"/>
                <a:gd name="connsiteX3" fmla="*/ 0 w 10000"/>
                <a:gd name="connsiteY3" fmla="*/ 9803 h 9803"/>
                <a:gd name="connsiteX4" fmla="*/ 0 w 10000"/>
                <a:gd name="connsiteY4" fmla="*/ 9803 h 9803"/>
                <a:gd name="connsiteX5" fmla="*/ 0 w 10000"/>
                <a:gd name="connsiteY5" fmla="*/ 9606 h 9803"/>
                <a:gd name="connsiteX6" fmla="*/ 0 w 10000"/>
                <a:gd name="connsiteY6" fmla="*/ 9409 h 9803"/>
                <a:gd name="connsiteX7" fmla="*/ 590 w 10000"/>
                <a:gd name="connsiteY7" fmla="*/ 9015 h 9803"/>
                <a:gd name="connsiteX8" fmla="*/ 1181 w 10000"/>
                <a:gd name="connsiteY8" fmla="*/ 8621 h 9803"/>
                <a:gd name="connsiteX9" fmla="*/ 1771 w 10000"/>
                <a:gd name="connsiteY9" fmla="*/ 8226 h 9803"/>
                <a:gd name="connsiteX10" fmla="*/ 2657 w 10000"/>
                <a:gd name="connsiteY10" fmla="*/ 7636 h 9803"/>
                <a:gd name="connsiteX11" fmla="*/ 3247 w 10000"/>
                <a:gd name="connsiteY11" fmla="*/ 6847 h 9803"/>
                <a:gd name="connsiteX12" fmla="*/ 4096 w 10000"/>
                <a:gd name="connsiteY12" fmla="*/ 6059 h 9803"/>
                <a:gd name="connsiteX13" fmla="*/ 4686 w 10000"/>
                <a:gd name="connsiteY13" fmla="*/ 5296 h 9803"/>
                <a:gd name="connsiteX14" fmla="*/ 5572 w 10000"/>
                <a:gd name="connsiteY14" fmla="*/ 4507 h 9803"/>
                <a:gd name="connsiteX15" fmla="*/ 5867 w 10000"/>
                <a:gd name="connsiteY15" fmla="*/ 3719 h 9803"/>
                <a:gd name="connsiteX16" fmla="*/ 6458 w 10000"/>
                <a:gd name="connsiteY16" fmla="*/ 2734 h 9803"/>
                <a:gd name="connsiteX17" fmla="*/ 6753 w 10000"/>
                <a:gd name="connsiteY17" fmla="*/ 2340 h 9803"/>
                <a:gd name="connsiteX18" fmla="*/ 6753 w 10000"/>
                <a:gd name="connsiteY18" fmla="*/ 2143 h 9803"/>
                <a:gd name="connsiteX19" fmla="*/ 7048 w 10000"/>
                <a:gd name="connsiteY19" fmla="*/ 1749 h 9803"/>
                <a:gd name="connsiteX20" fmla="*/ 7048 w 10000"/>
                <a:gd name="connsiteY20" fmla="*/ 1552 h 9803"/>
                <a:gd name="connsiteX21" fmla="*/ 7048 w 10000"/>
                <a:gd name="connsiteY21" fmla="*/ 1355 h 9803"/>
                <a:gd name="connsiteX22" fmla="*/ 7048 w 10000"/>
                <a:gd name="connsiteY22" fmla="*/ 1157 h 9803"/>
                <a:gd name="connsiteX23" fmla="*/ 7048 w 10000"/>
                <a:gd name="connsiteY23" fmla="*/ 961 h 9803"/>
                <a:gd name="connsiteX24" fmla="*/ 7048 w 10000"/>
                <a:gd name="connsiteY24" fmla="*/ 961 h 9803"/>
                <a:gd name="connsiteX25" fmla="*/ 7048 w 10000"/>
                <a:gd name="connsiteY25" fmla="*/ 961 h 9803"/>
                <a:gd name="connsiteX26" fmla="*/ 9410 w 10000"/>
                <a:gd name="connsiteY26" fmla="*/ 0 h 9803"/>
                <a:gd name="connsiteX27" fmla="*/ 9705 w 10000"/>
                <a:gd name="connsiteY27" fmla="*/ 197 h 9803"/>
                <a:gd name="connsiteX28" fmla="*/ 10000 w 10000"/>
                <a:gd name="connsiteY28" fmla="*/ 394 h 9803"/>
                <a:gd name="connsiteX29" fmla="*/ 10000 w 10000"/>
                <a:gd name="connsiteY29" fmla="*/ 591 h 9803"/>
                <a:gd name="connsiteX30" fmla="*/ 9705 w 10000"/>
                <a:gd name="connsiteY30" fmla="*/ 961 h 9803"/>
                <a:gd name="connsiteX31" fmla="*/ 9705 w 10000"/>
                <a:gd name="connsiteY31" fmla="*/ 1157 h 9803"/>
                <a:gd name="connsiteX32" fmla="*/ 9410 w 10000"/>
                <a:gd name="connsiteY32" fmla="*/ 1157 h 9803"/>
                <a:gd name="connsiteX33" fmla="*/ 9410 w 10000"/>
                <a:gd name="connsiteY33" fmla="*/ 1355 h 9803"/>
                <a:gd name="connsiteX34" fmla="*/ 9114 w 10000"/>
                <a:gd name="connsiteY34" fmla="*/ 1552 h 9803"/>
                <a:gd name="connsiteX35" fmla="*/ 8819 w 10000"/>
                <a:gd name="connsiteY35" fmla="*/ 1749 h 9803"/>
                <a:gd name="connsiteX36" fmla="*/ 8819 w 10000"/>
                <a:gd name="connsiteY36" fmla="*/ 1946 h 9803"/>
                <a:gd name="connsiteX37" fmla="*/ 8524 w 10000"/>
                <a:gd name="connsiteY37" fmla="*/ 2340 h 9803"/>
                <a:gd name="connsiteX38" fmla="*/ 8229 w 10000"/>
                <a:gd name="connsiteY38" fmla="*/ 2734 h 9803"/>
                <a:gd name="connsiteX39" fmla="*/ 8229 w 10000"/>
                <a:gd name="connsiteY39" fmla="*/ 3326 h 9803"/>
                <a:gd name="connsiteX40" fmla="*/ 7638 w 10000"/>
                <a:gd name="connsiteY40" fmla="*/ 4113 h 9803"/>
                <a:gd name="connsiteX41" fmla="*/ 6753 w 10000"/>
                <a:gd name="connsiteY41" fmla="*/ 5099 h 9803"/>
                <a:gd name="connsiteX42" fmla="*/ 6162 w 10000"/>
                <a:gd name="connsiteY42" fmla="*/ 5863 h 9803"/>
                <a:gd name="connsiteX43" fmla="*/ 5277 w 10000"/>
                <a:gd name="connsiteY43" fmla="*/ 6651 h 9803"/>
                <a:gd name="connsiteX44" fmla="*/ 4391 w 10000"/>
                <a:gd name="connsiteY44" fmla="*/ 7438 h 9803"/>
                <a:gd name="connsiteX45" fmla="*/ 3506 w 10000"/>
                <a:gd name="connsiteY45" fmla="*/ 8030 h 9803"/>
                <a:gd name="connsiteX46" fmla="*/ 2657 w 10000"/>
                <a:gd name="connsiteY46" fmla="*/ 8621 h 9803"/>
                <a:gd name="connsiteX47" fmla="*/ 1771 w 10000"/>
                <a:gd name="connsiteY47" fmla="*/ 9212 h 9803"/>
                <a:gd name="connsiteX48" fmla="*/ 1771 w 10000"/>
                <a:gd name="connsiteY48" fmla="*/ 9212 h 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10000" h="9803">
                  <a:moveTo>
                    <a:pt x="1771" y="9212"/>
                  </a:moveTo>
                  <a:lnTo>
                    <a:pt x="1181" y="9409"/>
                  </a:lnTo>
                  <a:lnTo>
                    <a:pt x="590" y="9606"/>
                  </a:lnTo>
                  <a:lnTo>
                    <a:pt x="0" y="9803"/>
                  </a:lnTo>
                  <a:lnTo>
                    <a:pt x="0" y="9803"/>
                  </a:lnTo>
                  <a:lnTo>
                    <a:pt x="0" y="9606"/>
                  </a:lnTo>
                  <a:lnTo>
                    <a:pt x="0" y="9409"/>
                  </a:lnTo>
                  <a:lnTo>
                    <a:pt x="590" y="9015"/>
                  </a:lnTo>
                  <a:lnTo>
                    <a:pt x="1181" y="8621"/>
                  </a:lnTo>
                  <a:lnTo>
                    <a:pt x="1771" y="8226"/>
                  </a:lnTo>
                  <a:lnTo>
                    <a:pt x="2657" y="7636"/>
                  </a:lnTo>
                  <a:lnTo>
                    <a:pt x="3247" y="6847"/>
                  </a:lnTo>
                  <a:lnTo>
                    <a:pt x="4096" y="6059"/>
                  </a:lnTo>
                  <a:lnTo>
                    <a:pt x="4686" y="5296"/>
                  </a:lnTo>
                  <a:lnTo>
                    <a:pt x="5572" y="4507"/>
                  </a:lnTo>
                  <a:cubicBezTo>
                    <a:pt x="5670" y="4244"/>
                    <a:pt x="5769" y="3982"/>
                    <a:pt x="5867" y="3719"/>
                  </a:cubicBezTo>
                  <a:lnTo>
                    <a:pt x="6458" y="2734"/>
                  </a:lnTo>
                  <a:lnTo>
                    <a:pt x="6753" y="2340"/>
                  </a:lnTo>
                  <a:lnTo>
                    <a:pt x="6753" y="2143"/>
                  </a:lnTo>
                  <a:lnTo>
                    <a:pt x="7048" y="1749"/>
                  </a:lnTo>
                  <a:lnTo>
                    <a:pt x="7048" y="1552"/>
                  </a:lnTo>
                  <a:lnTo>
                    <a:pt x="7048" y="1355"/>
                  </a:lnTo>
                  <a:lnTo>
                    <a:pt x="7048" y="1157"/>
                  </a:lnTo>
                  <a:lnTo>
                    <a:pt x="7048" y="961"/>
                  </a:lnTo>
                  <a:lnTo>
                    <a:pt x="7048" y="961"/>
                  </a:lnTo>
                  <a:lnTo>
                    <a:pt x="7048" y="961"/>
                  </a:lnTo>
                  <a:lnTo>
                    <a:pt x="9410" y="0"/>
                  </a:lnTo>
                  <a:lnTo>
                    <a:pt x="9705" y="197"/>
                  </a:lnTo>
                  <a:lnTo>
                    <a:pt x="10000" y="394"/>
                  </a:lnTo>
                  <a:lnTo>
                    <a:pt x="10000" y="591"/>
                  </a:lnTo>
                  <a:lnTo>
                    <a:pt x="9705" y="961"/>
                  </a:lnTo>
                  <a:lnTo>
                    <a:pt x="9705" y="1157"/>
                  </a:lnTo>
                  <a:lnTo>
                    <a:pt x="9410" y="1157"/>
                  </a:lnTo>
                  <a:lnTo>
                    <a:pt x="9410" y="1355"/>
                  </a:lnTo>
                  <a:lnTo>
                    <a:pt x="9114" y="1552"/>
                  </a:lnTo>
                  <a:lnTo>
                    <a:pt x="8819" y="1749"/>
                  </a:lnTo>
                  <a:lnTo>
                    <a:pt x="8819" y="1946"/>
                  </a:lnTo>
                  <a:lnTo>
                    <a:pt x="8524" y="2340"/>
                  </a:lnTo>
                  <a:lnTo>
                    <a:pt x="8229" y="2734"/>
                  </a:lnTo>
                  <a:lnTo>
                    <a:pt x="8229" y="3326"/>
                  </a:lnTo>
                  <a:lnTo>
                    <a:pt x="7638" y="4113"/>
                  </a:lnTo>
                  <a:lnTo>
                    <a:pt x="6753" y="5099"/>
                  </a:lnTo>
                  <a:lnTo>
                    <a:pt x="6162" y="5863"/>
                  </a:lnTo>
                  <a:lnTo>
                    <a:pt x="5277" y="6651"/>
                  </a:lnTo>
                  <a:lnTo>
                    <a:pt x="4391" y="7438"/>
                  </a:lnTo>
                  <a:lnTo>
                    <a:pt x="3506" y="8030"/>
                  </a:lnTo>
                  <a:lnTo>
                    <a:pt x="2657" y="8621"/>
                  </a:lnTo>
                  <a:lnTo>
                    <a:pt x="1771" y="9212"/>
                  </a:lnTo>
                  <a:lnTo>
                    <a:pt x="1771" y="9212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32" name="Freeform 40"/>
            <p:cNvSpPr>
              <a:spLocks/>
            </p:cNvSpPr>
            <p:nvPr/>
          </p:nvSpPr>
          <p:spPr bwMode="auto">
            <a:xfrm>
              <a:off x="3887066" y="4157764"/>
              <a:ext cx="379453" cy="150794"/>
            </a:xfrm>
            <a:custGeom>
              <a:avLst/>
              <a:gdLst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10000 h 10000"/>
                <a:gd name="connsiteX5" fmla="*/ 0 w 10000"/>
                <a:gd name="connsiteY5" fmla="*/ 9621 h 10000"/>
                <a:gd name="connsiteX6" fmla="*/ 590 w 10000"/>
                <a:gd name="connsiteY6" fmla="*/ 9242 h 10000"/>
                <a:gd name="connsiteX7" fmla="*/ 1181 w 10000"/>
                <a:gd name="connsiteY7" fmla="*/ 8863 h 10000"/>
                <a:gd name="connsiteX8" fmla="*/ 1771 w 10000"/>
                <a:gd name="connsiteY8" fmla="*/ 8483 h 10000"/>
                <a:gd name="connsiteX9" fmla="*/ 2657 w 10000"/>
                <a:gd name="connsiteY9" fmla="*/ 7915 h 10000"/>
                <a:gd name="connsiteX10" fmla="*/ 3247 w 10000"/>
                <a:gd name="connsiteY10" fmla="*/ 7156 h 10000"/>
                <a:gd name="connsiteX11" fmla="*/ 4096 w 10000"/>
                <a:gd name="connsiteY11" fmla="*/ 6398 h 10000"/>
                <a:gd name="connsiteX12" fmla="*/ 4686 w 10000"/>
                <a:gd name="connsiteY12" fmla="*/ 5664 h 10000"/>
                <a:gd name="connsiteX13" fmla="*/ 5572 w 10000"/>
                <a:gd name="connsiteY13" fmla="*/ 4905 h 10000"/>
                <a:gd name="connsiteX14" fmla="*/ 5867 w 10000"/>
                <a:gd name="connsiteY14" fmla="*/ 4147 h 10000"/>
                <a:gd name="connsiteX15" fmla="*/ 6458 w 10000"/>
                <a:gd name="connsiteY15" fmla="*/ 3199 h 10000"/>
                <a:gd name="connsiteX16" fmla="*/ 6753 w 10000"/>
                <a:gd name="connsiteY16" fmla="*/ 2820 h 10000"/>
                <a:gd name="connsiteX17" fmla="*/ 6753 w 10000"/>
                <a:gd name="connsiteY17" fmla="*/ 2630 h 10000"/>
                <a:gd name="connsiteX18" fmla="*/ 7048 w 10000"/>
                <a:gd name="connsiteY18" fmla="*/ 2251 h 10000"/>
                <a:gd name="connsiteX19" fmla="*/ 7048 w 10000"/>
                <a:gd name="connsiteY19" fmla="*/ 2062 h 10000"/>
                <a:gd name="connsiteX20" fmla="*/ 7048 w 10000"/>
                <a:gd name="connsiteY20" fmla="*/ 1872 h 10000"/>
                <a:gd name="connsiteX21" fmla="*/ 7048 w 10000"/>
                <a:gd name="connsiteY21" fmla="*/ 1682 h 10000"/>
                <a:gd name="connsiteX22" fmla="*/ 7048 w 10000"/>
                <a:gd name="connsiteY22" fmla="*/ 1493 h 10000"/>
                <a:gd name="connsiteX23" fmla="*/ 7048 w 10000"/>
                <a:gd name="connsiteY23" fmla="*/ 1493 h 10000"/>
                <a:gd name="connsiteX24" fmla="*/ 7048 w 10000"/>
                <a:gd name="connsiteY24" fmla="*/ 1493 h 10000"/>
                <a:gd name="connsiteX25" fmla="*/ 6458 w 10000"/>
                <a:gd name="connsiteY25" fmla="*/ 1493 h 10000"/>
                <a:gd name="connsiteX26" fmla="*/ 5867 w 10000"/>
                <a:gd name="connsiteY26" fmla="*/ 1682 h 10000"/>
                <a:gd name="connsiteX27" fmla="*/ 4982 w 10000"/>
                <a:gd name="connsiteY27" fmla="*/ 1872 h 10000"/>
                <a:gd name="connsiteX28" fmla="*/ 4096 w 10000"/>
                <a:gd name="connsiteY28" fmla="*/ 2062 h 10000"/>
                <a:gd name="connsiteX29" fmla="*/ 3247 w 10000"/>
                <a:gd name="connsiteY29" fmla="*/ 2062 h 10000"/>
                <a:gd name="connsiteX30" fmla="*/ 2952 w 10000"/>
                <a:gd name="connsiteY30" fmla="*/ 2251 h 10000"/>
                <a:gd name="connsiteX31" fmla="*/ 2657 w 10000"/>
                <a:gd name="connsiteY31" fmla="*/ 2251 h 10000"/>
                <a:gd name="connsiteX32" fmla="*/ 2362 w 10000"/>
                <a:gd name="connsiteY32" fmla="*/ 2251 h 10000"/>
                <a:gd name="connsiteX33" fmla="*/ 2066 w 10000"/>
                <a:gd name="connsiteY33" fmla="*/ 2062 h 10000"/>
                <a:gd name="connsiteX34" fmla="*/ 1771 w 10000"/>
                <a:gd name="connsiteY34" fmla="*/ 2062 h 10000"/>
                <a:gd name="connsiteX35" fmla="*/ 1181 w 10000"/>
                <a:gd name="connsiteY35" fmla="*/ 1682 h 10000"/>
                <a:gd name="connsiteX36" fmla="*/ 886 w 10000"/>
                <a:gd name="connsiteY36" fmla="*/ 1493 h 10000"/>
                <a:gd name="connsiteX37" fmla="*/ 590 w 10000"/>
                <a:gd name="connsiteY37" fmla="*/ 1303 h 10000"/>
                <a:gd name="connsiteX38" fmla="*/ 590 w 10000"/>
                <a:gd name="connsiteY38" fmla="*/ 1303 h 10000"/>
                <a:gd name="connsiteX39" fmla="*/ 886 w 10000"/>
                <a:gd name="connsiteY39" fmla="*/ 1137 h 10000"/>
                <a:gd name="connsiteX40" fmla="*/ 1181 w 10000"/>
                <a:gd name="connsiteY40" fmla="*/ 1137 h 10000"/>
                <a:gd name="connsiteX41" fmla="*/ 2066 w 10000"/>
                <a:gd name="connsiteY41" fmla="*/ 1137 h 10000"/>
                <a:gd name="connsiteX42" fmla="*/ 2362 w 10000"/>
                <a:gd name="connsiteY42" fmla="*/ 1137 h 10000"/>
                <a:gd name="connsiteX43" fmla="*/ 2952 w 10000"/>
                <a:gd name="connsiteY43" fmla="*/ 1137 h 10000"/>
                <a:gd name="connsiteX44" fmla="*/ 3801 w 10000"/>
                <a:gd name="connsiteY44" fmla="*/ 1137 h 10000"/>
                <a:gd name="connsiteX45" fmla="*/ 4686 w 10000"/>
                <a:gd name="connsiteY45" fmla="*/ 948 h 10000"/>
                <a:gd name="connsiteX46" fmla="*/ 5572 w 10000"/>
                <a:gd name="connsiteY46" fmla="*/ 758 h 10000"/>
                <a:gd name="connsiteX47" fmla="*/ 6458 w 10000"/>
                <a:gd name="connsiteY47" fmla="*/ 758 h 10000"/>
                <a:gd name="connsiteX48" fmla="*/ 7048 w 10000"/>
                <a:gd name="connsiteY48" fmla="*/ 569 h 10000"/>
                <a:gd name="connsiteX49" fmla="*/ 7343 w 10000"/>
                <a:gd name="connsiteY49" fmla="*/ 379 h 10000"/>
                <a:gd name="connsiteX50" fmla="*/ 7638 w 10000"/>
                <a:gd name="connsiteY50" fmla="*/ 190 h 10000"/>
                <a:gd name="connsiteX51" fmla="*/ 7934 w 10000"/>
                <a:gd name="connsiteY51" fmla="*/ 0 h 10000"/>
                <a:gd name="connsiteX52" fmla="*/ 8229 w 10000"/>
                <a:gd name="connsiteY52" fmla="*/ 0 h 10000"/>
                <a:gd name="connsiteX53" fmla="*/ 8229 w 10000"/>
                <a:gd name="connsiteY53" fmla="*/ 190 h 10000"/>
                <a:gd name="connsiteX54" fmla="*/ 8819 w 10000"/>
                <a:gd name="connsiteY54" fmla="*/ 379 h 10000"/>
                <a:gd name="connsiteX55" fmla="*/ 9114 w 10000"/>
                <a:gd name="connsiteY55" fmla="*/ 379 h 10000"/>
                <a:gd name="connsiteX56" fmla="*/ 9410 w 10000"/>
                <a:gd name="connsiteY56" fmla="*/ 569 h 10000"/>
                <a:gd name="connsiteX57" fmla="*/ 9705 w 10000"/>
                <a:gd name="connsiteY57" fmla="*/ 758 h 10000"/>
                <a:gd name="connsiteX58" fmla="*/ 10000 w 10000"/>
                <a:gd name="connsiteY58" fmla="*/ 948 h 10000"/>
                <a:gd name="connsiteX59" fmla="*/ 10000 w 10000"/>
                <a:gd name="connsiteY59" fmla="*/ 1137 h 10000"/>
                <a:gd name="connsiteX60" fmla="*/ 9705 w 10000"/>
                <a:gd name="connsiteY60" fmla="*/ 1493 h 10000"/>
                <a:gd name="connsiteX61" fmla="*/ 9705 w 10000"/>
                <a:gd name="connsiteY61" fmla="*/ 1682 h 10000"/>
                <a:gd name="connsiteX62" fmla="*/ 9410 w 10000"/>
                <a:gd name="connsiteY62" fmla="*/ 1682 h 10000"/>
                <a:gd name="connsiteX63" fmla="*/ 9410 w 10000"/>
                <a:gd name="connsiteY63" fmla="*/ 1872 h 10000"/>
                <a:gd name="connsiteX64" fmla="*/ 9114 w 10000"/>
                <a:gd name="connsiteY64" fmla="*/ 2062 h 10000"/>
                <a:gd name="connsiteX65" fmla="*/ 8819 w 10000"/>
                <a:gd name="connsiteY65" fmla="*/ 2251 h 10000"/>
                <a:gd name="connsiteX66" fmla="*/ 8819 w 10000"/>
                <a:gd name="connsiteY66" fmla="*/ 2441 h 10000"/>
                <a:gd name="connsiteX67" fmla="*/ 8524 w 10000"/>
                <a:gd name="connsiteY67" fmla="*/ 2820 h 10000"/>
                <a:gd name="connsiteX68" fmla="*/ 8229 w 10000"/>
                <a:gd name="connsiteY68" fmla="*/ 3199 h 10000"/>
                <a:gd name="connsiteX69" fmla="*/ 8229 w 10000"/>
                <a:gd name="connsiteY69" fmla="*/ 3768 h 10000"/>
                <a:gd name="connsiteX70" fmla="*/ 7638 w 10000"/>
                <a:gd name="connsiteY70" fmla="*/ 4526 h 10000"/>
                <a:gd name="connsiteX71" fmla="*/ 6753 w 10000"/>
                <a:gd name="connsiteY71" fmla="*/ 5474 h 10000"/>
                <a:gd name="connsiteX72" fmla="*/ 6162 w 10000"/>
                <a:gd name="connsiteY72" fmla="*/ 6209 h 10000"/>
                <a:gd name="connsiteX73" fmla="*/ 5277 w 10000"/>
                <a:gd name="connsiteY73" fmla="*/ 6967 h 10000"/>
                <a:gd name="connsiteX74" fmla="*/ 4391 w 10000"/>
                <a:gd name="connsiteY74" fmla="*/ 7725 h 10000"/>
                <a:gd name="connsiteX75" fmla="*/ 3506 w 10000"/>
                <a:gd name="connsiteY75" fmla="*/ 8294 h 10000"/>
                <a:gd name="connsiteX76" fmla="*/ 2657 w 10000"/>
                <a:gd name="connsiteY76" fmla="*/ 8863 h 10000"/>
                <a:gd name="connsiteX77" fmla="*/ 1771 w 10000"/>
                <a:gd name="connsiteY77" fmla="*/ 9431 h 10000"/>
                <a:gd name="connsiteX78" fmla="*/ 1771 w 10000"/>
                <a:gd name="connsiteY78" fmla="*/ 9431 h 10000"/>
                <a:gd name="connsiteX0" fmla="*/ 1771 w 10000"/>
                <a:gd name="connsiteY0" fmla="*/ 9431 h 10000"/>
                <a:gd name="connsiteX1" fmla="*/ 1181 w 10000"/>
                <a:gd name="connsiteY1" fmla="*/ 9621 h 10000"/>
                <a:gd name="connsiteX2" fmla="*/ 590 w 10000"/>
                <a:gd name="connsiteY2" fmla="*/ 9810 h 10000"/>
                <a:gd name="connsiteX3" fmla="*/ 0 w 10000"/>
                <a:gd name="connsiteY3" fmla="*/ 10000 h 10000"/>
                <a:gd name="connsiteX4" fmla="*/ 0 w 10000"/>
                <a:gd name="connsiteY4" fmla="*/ 9621 h 10000"/>
                <a:gd name="connsiteX5" fmla="*/ 590 w 10000"/>
                <a:gd name="connsiteY5" fmla="*/ 9242 h 10000"/>
                <a:gd name="connsiteX6" fmla="*/ 1181 w 10000"/>
                <a:gd name="connsiteY6" fmla="*/ 8863 h 10000"/>
                <a:gd name="connsiteX7" fmla="*/ 1771 w 10000"/>
                <a:gd name="connsiteY7" fmla="*/ 8483 h 10000"/>
                <a:gd name="connsiteX8" fmla="*/ 2657 w 10000"/>
                <a:gd name="connsiteY8" fmla="*/ 7915 h 10000"/>
                <a:gd name="connsiteX9" fmla="*/ 3247 w 10000"/>
                <a:gd name="connsiteY9" fmla="*/ 7156 h 10000"/>
                <a:gd name="connsiteX10" fmla="*/ 4096 w 10000"/>
                <a:gd name="connsiteY10" fmla="*/ 6398 h 10000"/>
                <a:gd name="connsiteX11" fmla="*/ 4686 w 10000"/>
                <a:gd name="connsiteY11" fmla="*/ 5664 h 10000"/>
                <a:gd name="connsiteX12" fmla="*/ 5572 w 10000"/>
                <a:gd name="connsiteY12" fmla="*/ 4905 h 10000"/>
                <a:gd name="connsiteX13" fmla="*/ 5867 w 10000"/>
                <a:gd name="connsiteY13" fmla="*/ 4147 h 10000"/>
                <a:gd name="connsiteX14" fmla="*/ 6458 w 10000"/>
                <a:gd name="connsiteY14" fmla="*/ 3199 h 10000"/>
                <a:gd name="connsiteX15" fmla="*/ 6753 w 10000"/>
                <a:gd name="connsiteY15" fmla="*/ 2820 h 10000"/>
                <a:gd name="connsiteX16" fmla="*/ 6753 w 10000"/>
                <a:gd name="connsiteY16" fmla="*/ 2630 h 10000"/>
                <a:gd name="connsiteX17" fmla="*/ 7048 w 10000"/>
                <a:gd name="connsiteY17" fmla="*/ 2251 h 10000"/>
                <a:gd name="connsiteX18" fmla="*/ 7048 w 10000"/>
                <a:gd name="connsiteY18" fmla="*/ 2062 h 10000"/>
                <a:gd name="connsiteX19" fmla="*/ 7048 w 10000"/>
                <a:gd name="connsiteY19" fmla="*/ 1872 h 10000"/>
                <a:gd name="connsiteX20" fmla="*/ 7048 w 10000"/>
                <a:gd name="connsiteY20" fmla="*/ 1682 h 10000"/>
                <a:gd name="connsiteX21" fmla="*/ 7048 w 10000"/>
                <a:gd name="connsiteY21" fmla="*/ 1493 h 10000"/>
                <a:gd name="connsiteX22" fmla="*/ 7048 w 10000"/>
                <a:gd name="connsiteY22" fmla="*/ 1493 h 10000"/>
                <a:gd name="connsiteX23" fmla="*/ 7048 w 10000"/>
                <a:gd name="connsiteY23" fmla="*/ 1493 h 10000"/>
                <a:gd name="connsiteX24" fmla="*/ 6458 w 10000"/>
                <a:gd name="connsiteY24" fmla="*/ 1493 h 10000"/>
                <a:gd name="connsiteX25" fmla="*/ 5867 w 10000"/>
                <a:gd name="connsiteY25" fmla="*/ 1682 h 10000"/>
                <a:gd name="connsiteX26" fmla="*/ 4982 w 10000"/>
                <a:gd name="connsiteY26" fmla="*/ 1872 h 10000"/>
                <a:gd name="connsiteX27" fmla="*/ 4096 w 10000"/>
                <a:gd name="connsiteY27" fmla="*/ 2062 h 10000"/>
                <a:gd name="connsiteX28" fmla="*/ 3247 w 10000"/>
                <a:gd name="connsiteY28" fmla="*/ 2062 h 10000"/>
                <a:gd name="connsiteX29" fmla="*/ 2952 w 10000"/>
                <a:gd name="connsiteY29" fmla="*/ 2251 h 10000"/>
                <a:gd name="connsiteX30" fmla="*/ 2657 w 10000"/>
                <a:gd name="connsiteY30" fmla="*/ 2251 h 10000"/>
                <a:gd name="connsiteX31" fmla="*/ 2362 w 10000"/>
                <a:gd name="connsiteY31" fmla="*/ 2251 h 10000"/>
                <a:gd name="connsiteX32" fmla="*/ 2066 w 10000"/>
                <a:gd name="connsiteY32" fmla="*/ 2062 h 10000"/>
                <a:gd name="connsiteX33" fmla="*/ 1771 w 10000"/>
                <a:gd name="connsiteY33" fmla="*/ 2062 h 10000"/>
                <a:gd name="connsiteX34" fmla="*/ 1181 w 10000"/>
                <a:gd name="connsiteY34" fmla="*/ 1682 h 10000"/>
                <a:gd name="connsiteX35" fmla="*/ 886 w 10000"/>
                <a:gd name="connsiteY35" fmla="*/ 1493 h 10000"/>
                <a:gd name="connsiteX36" fmla="*/ 590 w 10000"/>
                <a:gd name="connsiteY36" fmla="*/ 1303 h 10000"/>
                <a:gd name="connsiteX37" fmla="*/ 590 w 10000"/>
                <a:gd name="connsiteY37" fmla="*/ 1303 h 10000"/>
                <a:gd name="connsiteX38" fmla="*/ 886 w 10000"/>
                <a:gd name="connsiteY38" fmla="*/ 1137 h 10000"/>
                <a:gd name="connsiteX39" fmla="*/ 1181 w 10000"/>
                <a:gd name="connsiteY39" fmla="*/ 1137 h 10000"/>
                <a:gd name="connsiteX40" fmla="*/ 2066 w 10000"/>
                <a:gd name="connsiteY40" fmla="*/ 1137 h 10000"/>
                <a:gd name="connsiteX41" fmla="*/ 2362 w 10000"/>
                <a:gd name="connsiteY41" fmla="*/ 1137 h 10000"/>
                <a:gd name="connsiteX42" fmla="*/ 2952 w 10000"/>
                <a:gd name="connsiteY42" fmla="*/ 1137 h 10000"/>
                <a:gd name="connsiteX43" fmla="*/ 3801 w 10000"/>
                <a:gd name="connsiteY43" fmla="*/ 1137 h 10000"/>
                <a:gd name="connsiteX44" fmla="*/ 4686 w 10000"/>
                <a:gd name="connsiteY44" fmla="*/ 948 h 10000"/>
                <a:gd name="connsiteX45" fmla="*/ 5572 w 10000"/>
                <a:gd name="connsiteY45" fmla="*/ 758 h 10000"/>
                <a:gd name="connsiteX46" fmla="*/ 6458 w 10000"/>
                <a:gd name="connsiteY46" fmla="*/ 758 h 10000"/>
                <a:gd name="connsiteX47" fmla="*/ 7048 w 10000"/>
                <a:gd name="connsiteY47" fmla="*/ 569 h 10000"/>
                <a:gd name="connsiteX48" fmla="*/ 7343 w 10000"/>
                <a:gd name="connsiteY48" fmla="*/ 379 h 10000"/>
                <a:gd name="connsiteX49" fmla="*/ 7638 w 10000"/>
                <a:gd name="connsiteY49" fmla="*/ 190 h 10000"/>
                <a:gd name="connsiteX50" fmla="*/ 7934 w 10000"/>
                <a:gd name="connsiteY50" fmla="*/ 0 h 10000"/>
                <a:gd name="connsiteX51" fmla="*/ 8229 w 10000"/>
                <a:gd name="connsiteY51" fmla="*/ 0 h 10000"/>
                <a:gd name="connsiteX52" fmla="*/ 8229 w 10000"/>
                <a:gd name="connsiteY52" fmla="*/ 190 h 10000"/>
                <a:gd name="connsiteX53" fmla="*/ 8819 w 10000"/>
                <a:gd name="connsiteY53" fmla="*/ 379 h 10000"/>
                <a:gd name="connsiteX54" fmla="*/ 9114 w 10000"/>
                <a:gd name="connsiteY54" fmla="*/ 379 h 10000"/>
                <a:gd name="connsiteX55" fmla="*/ 9410 w 10000"/>
                <a:gd name="connsiteY55" fmla="*/ 569 h 10000"/>
                <a:gd name="connsiteX56" fmla="*/ 9705 w 10000"/>
                <a:gd name="connsiteY56" fmla="*/ 758 h 10000"/>
                <a:gd name="connsiteX57" fmla="*/ 10000 w 10000"/>
                <a:gd name="connsiteY57" fmla="*/ 948 h 10000"/>
                <a:gd name="connsiteX58" fmla="*/ 10000 w 10000"/>
                <a:gd name="connsiteY58" fmla="*/ 1137 h 10000"/>
                <a:gd name="connsiteX59" fmla="*/ 9705 w 10000"/>
                <a:gd name="connsiteY59" fmla="*/ 1493 h 10000"/>
                <a:gd name="connsiteX60" fmla="*/ 9705 w 10000"/>
                <a:gd name="connsiteY60" fmla="*/ 1682 h 10000"/>
                <a:gd name="connsiteX61" fmla="*/ 9410 w 10000"/>
                <a:gd name="connsiteY61" fmla="*/ 1682 h 10000"/>
                <a:gd name="connsiteX62" fmla="*/ 9410 w 10000"/>
                <a:gd name="connsiteY62" fmla="*/ 1872 h 10000"/>
                <a:gd name="connsiteX63" fmla="*/ 9114 w 10000"/>
                <a:gd name="connsiteY63" fmla="*/ 2062 h 10000"/>
                <a:gd name="connsiteX64" fmla="*/ 8819 w 10000"/>
                <a:gd name="connsiteY64" fmla="*/ 2251 h 10000"/>
                <a:gd name="connsiteX65" fmla="*/ 8819 w 10000"/>
                <a:gd name="connsiteY65" fmla="*/ 2441 h 10000"/>
                <a:gd name="connsiteX66" fmla="*/ 8524 w 10000"/>
                <a:gd name="connsiteY66" fmla="*/ 2820 h 10000"/>
                <a:gd name="connsiteX67" fmla="*/ 8229 w 10000"/>
                <a:gd name="connsiteY67" fmla="*/ 3199 h 10000"/>
                <a:gd name="connsiteX68" fmla="*/ 8229 w 10000"/>
                <a:gd name="connsiteY68" fmla="*/ 3768 h 10000"/>
                <a:gd name="connsiteX69" fmla="*/ 7638 w 10000"/>
                <a:gd name="connsiteY69" fmla="*/ 4526 h 10000"/>
                <a:gd name="connsiteX70" fmla="*/ 6753 w 10000"/>
                <a:gd name="connsiteY70" fmla="*/ 5474 h 10000"/>
                <a:gd name="connsiteX71" fmla="*/ 6162 w 10000"/>
                <a:gd name="connsiteY71" fmla="*/ 6209 h 10000"/>
                <a:gd name="connsiteX72" fmla="*/ 5277 w 10000"/>
                <a:gd name="connsiteY72" fmla="*/ 6967 h 10000"/>
                <a:gd name="connsiteX73" fmla="*/ 4391 w 10000"/>
                <a:gd name="connsiteY73" fmla="*/ 7725 h 10000"/>
                <a:gd name="connsiteX74" fmla="*/ 3506 w 10000"/>
                <a:gd name="connsiteY74" fmla="*/ 8294 h 10000"/>
                <a:gd name="connsiteX75" fmla="*/ 2657 w 10000"/>
                <a:gd name="connsiteY75" fmla="*/ 8863 h 10000"/>
                <a:gd name="connsiteX76" fmla="*/ 1771 w 10000"/>
                <a:gd name="connsiteY76" fmla="*/ 9431 h 10000"/>
                <a:gd name="connsiteX77" fmla="*/ 1771 w 10000"/>
                <a:gd name="connsiteY77" fmla="*/ 9431 h 10000"/>
                <a:gd name="connsiteX0" fmla="*/ 1771 w 10000"/>
                <a:gd name="connsiteY0" fmla="*/ 9431 h 9810"/>
                <a:gd name="connsiteX1" fmla="*/ 1181 w 10000"/>
                <a:gd name="connsiteY1" fmla="*/ 9621 h 9810"/>
                <a:gd name="connsiteX2" fmla="*/ 590 w 10000"/>
                <a:gd name="connsiteY2" fmla="*/ 9810 h 9810"/>
                <a:gd name="connsiteX3" fmla="*/ 0 w 10000"/>
                <a:gd name="connsiteY3" fmla="*/ 9621 h 9810"/>
                <a:gd name="connsiteX4" fmla="*/ 590 w 10000"/>
                <a:gd name="connsiteY4" fmla="*/ 9242 h 9810"/>
                <a:gd name="connsiteX5" fmla="*/ 1181 w 10000"/>
                <a:gd name="connsiteY5" fmla="*/ 8863 h 9810"/>
                <a:gd name="connsiteX6" fmla="*/ 1771 w 10000"/>
                <a:gd name="connsiteY6" fmla="*/ 8483 h 9810"/>
                <a:gd name="connsiteX7" fmla="*/ 2657 w 10000"/>
                <a:gd name="connsiteY7" fmla="*/ 7915 h 9810"/>
                <a:gd name="connsiteX8" fmla="*/ 3247 w 10000"/>
                <a:gd name="connsiteY8" fmla="*/ 7156 h 9810"/>
                <a:gd name="connsiteX9" fmla="*/ 4096 w 10000"/>
                <a:gd name="connsiteY9" fmla="*/ 6398 h 9810"/>
                <a:gd name="connsiteX10" fmla="*/ 4686 w 10000"/>
                <a:gd name="connsiteY10" fmla="*/ 5664 h 9810"/>
                <a:gd name="connsiteX11" fmla="*/ 5572 w 10000"/>
                <a:gd name="connsiteY11" fmla="*/ 4905 h 9810"/>
                <a:gd name="connsiteX12" fmla="*/ 5867 w 10000"/>
                <a:gd name="connsiteY12" fmla="*/ 4147 h 9810"/>
                <a:gd name="connsiteX13" fmla="*/ 6458 w 10000"/>
                <a:gd name="connsiteY13" fmla="*/ 3199 h 9810"/>
                <a:gd name="connsiteX14" fmla="*/ 6753 w 10000"/>
                <a:gd name="connsiteY14" fmla="*/ 2820 h 9810"/>
                <a:gd name="connsiteX15" fmla="*/ 6753 w 10000"/>
                <a:gd name="connsiteY15" fmla="*/ 2630 h 9810"/>
                <a:gd name="connsiteX16" fmla="*/ 7048 w 10000"/>
                <a:gd name="connsiteY16" fmla="*/ 2251 h 9810"/>
                <a:gd name="connsiteX17" fmla="*/ 7048 w 10000"/>
                <a:gd name="connsiteY17" fmla="*/ 2062 h 9810"/>
                <a:gd name="connsiteX18" fmla="*/ 7048 w 10000"/>
                <a:gd name="connsiteY18" fmla="*/ 1872 h 9810"/>
                <a:gd name="connsiteX19" fmla="*/ 7048 w 10000"/>
                <a:gd name="connsiteY19" fmla="*/ 1682 h 9810"/>
                <a:gd name="connsiteX20" fmla="*/ 7048 w 10000"/>
                <a:gd name="connsiteY20" fmla="*/ 1493 h 9810"/>
                <a:gd name="connsiteX21" fmla="*/ 7048 w 10000"/>
                <a:gd name="connsiteY21" fmla="*/ 1493 h 9810"/>
                <a:gd name="connsiteX22" fmla="*/ 7048 w 10000"/>
                <a:gd name="connsiteY22" fmla="*/ 1493 h 9810"/>
                <a:gd name="connsiteX23" fmla="*/ 6458 w 10000"/>
                <a:gd name="connsiteY23" fmla="*/ 1493 h 9810"/>
                <a:gd name="connsiteX24" fmla="*/ 5867 w 10000"/>
                <a:gd name="connsiteY24" fmla="*/ 1682 h 9810"/>
                <a:gd name="connsiteX25" fmla="*/ 4982 w 10000"/>
                <a:gd name="connsiteY25" fmla="*/ 1872 h 9810"/>
                <a:gd name="connsiteX26" fmla="*/ 4096 w 10000"/>
                <a:gd name="connsiteY26" fmla="*/ 2062 h 9810"/>
                <a:gd name="connsiteX27" fmla="*/ 3247 w 10000"/>
                <a:gd name="connsiteY27" fmla="*/ 2062 h 9810"/>
                <a:gd name="connsiteX28" fmla="*/ 2952 w 10000"/>
                <a:gd name="connsiteY28" fmla="*/ 2251 h 9810"/>
                <a:gd name="connsiteX29" fmla="*/ 2657 w 10000"/>
                <a:gd name="connsiteY29" fmla="*/ 2251 h 9810"/>
                <a:gd name="connsiteX30" fmla="*/ 2362 w 10000"/>
                <a:gd name="connsiteY30" fmla="*/ 2251 h 9810"/>
                <a:gd name="connsiteX31" fmla="*/ 2066 w 10000"/>
                <a:gd name="connsiteY31" fmla="*/ 2062 h 9810"/>
                <a:gd name="connsiteX32" fmla="*/ 1771 w 10000"/>
                <a:gd name="connsiteY32" fmla="*/ 2062 h 9810"/>
                <a:gd name="connsiteX33" fmla="*/ 1181 w 10000"/>
                <a:gd name="connsiteY33" fmla="*/ 1682 h 9810"/>
                <a:gd name="connsiteX34" fmla="*/ 886 w 10000"/>
                <a:gd name="connsiteY34" fmla="*/ 1493 h 9810"/>
                <a:gd name="connsiteX35" fmla="*/ 590 w 10000"/>
                <a:gd name="connsiteY35" fmla="*/ 1303 h 9810"/>
                <a:gd name="connsiteX36" fmla="*/ 590 w 10000"/>
                <a:gd name="connsiteY36" fmla="*/ 1303 h 9810"/>
                <a:gd name="connsiteX37" fmla="*/ 886 w 10000"/>
                <a:gd name="connsiteY37" fmla="*/ 1137 h 9810"/>
                <a:gd name="connsiteX38" fmla="*/ 1181 w 10000"/>
                <a:gd name="connsiteY38" fmla="*/ 1137 h 9810"/>
                <a:gd name="connsiteX39" fmla="*/ 2066 w 10000"/>
                <a:gd name="connsiteY39" fmla="*/ 1137 h 9810"/>
                <a:gd name="connsiteX40" fmla="*/ 2362 w 10000"/>
                <a:gd name="connsiteY40" fmla="*/ 1137 h 9810"/>
                <a:gd name="connsiteX41" fmla="*/ 2952 w 10000"/>
                <a:gd name="connsiteY41" fmla="*/ 1137 h 9810"/>
                <a:gd name="connsiteX42" fmla="*/ 3801 w 10000"/>
                <a:gd name="connsiteY42" fmla="*/ 1137 h 9810"/>
                <a:gd name="connsiteX43" fmla="*/ 4686 w 10000"/>
                <a:gd name="connsiteY43" fmla="*/ 948 h 9810"/>
                <a:gd name="connsiteX44" fmla="*/ 5572 w 10000"/>
                <a:gd name="connsiteY44" fmla="*/ 758 h 9810"/>
                <a:gd name="connsiteX45" fmla="*/ 6458 w 10000"/>
                <a:gd name="connsiteY45" fmla="*/ 758 h 9810"/>
                <a:gd name="connsiteX46" fmla="*/ 7048 w 10000"/>
                <a:gd name="connsiteY46" fmla="*/ 569 h 9810"/>
                <a:gd name="connsiteX47" fmla="*/ 7343 w 10000"/>
                <a:gd name="connsiteY47" fmla="*/ 379 h 9810"/>
                <a:gd name="connsiteX48" fmla="*/ 7638 w 10000"/>
                <a:gd name="connsiteY48" fmla="*/ 190 h 9810"/>
                <a:gd name="connsiteX49" fmla="*/ 7934 w 10000"/>
                <a:gd name="connsiteY49" fmla="*/ 0 h 9810"/>
                <a:gd name="connsiteX50" fmla="*/ 8229 w 10000"/>
                <a:gd name="connsiteY50" fmla="*/ 0 h 9810"/>
                <a:gd name="connsiteX51" fmla="*/ 8229 w 10000"/>
                <a:gd name="connsiteY51" fmla="*/ 190 h 9810"/>
                <a:gd name="connsiteX52" fmla="*/ 8819 w 10000"/>
                <a:gd name="connsiteY52" fmla="*/ 379 h 9810"/>
                <a:gd name="connsiteX53" fmla="*/ 9114 w 10000"/>
                <a:gd name="connsiteY53" fmla="*/ 379 h 9810"/>
                <a:gd name="connsiteX54" fmla="*/ 9410 w 10000"/>
                <a:gd name="connsiteY54" fmla="*/ 569 h 9810"/>
                <a:gd name="connsiteX55" fmla="*/ 9705 w 10000"/>
                <a:gd name="connsiteY55" fmla="*/ 758 h 9810"/>
                <a:gd name="connsiteX56" fmla="*/ 10000 w 10000"/>
                <a:gd name="connsiteY56" fmla="*/ 948 h 9810"/>
                <a:gd name="connsiteX57" fmla="*/ 10000 w 10000"/>
                <a:gd name="connsiteY57" fmla="*/ 1137 h 9810"/>
                <a:gd name="connsiteX58" fmla="*/ 9705 w 10000"/>
                <a:gd name="connsiteY58" fmla="*/ 1493 h 9810"/>
                <a:gd name="connsiteX59" fmla="*/ 9705 w 10000"/>
                <a:gd name="connsiteY59" fmla="*/ 1682 h 9810"/>
                <a:gd name="connsiteX60" fmla="*/ 9410 w 10000"/>
                <a:gd name="connsiteY60" fmla="*/ 1682 h 9810"/>
                <a:gd name="connsiteX61" fmla="*/ 9410 w 10000"/>
                <a:gd name="connsiteY61" fmla="*/ 1872 h 9810"/>
                <a:gd name="connsiteX62" fmla="*/ 9114 w 10000"/>
                <a:gd name="connsiteY62" fmla="*/ 2062 h 9810"/>
                <a:gd name="connsiteX63" fmla="*/ 8819 w 10000"/>
                <a:gd name="connsiteY63" fmla="*/ 2251 h 9810"/>
                <a:gd name="connsiteX64" fmla="*/ 8819 w 10000"/>
                <a:gd name="connsiteY64" fmla="*/ 2441 h 9810"/>
                <a:gd name="connsiteX65" fmla="*/ 8524 w 10000"/>
                <a:gd name="connsiteY65" fmla="*/ 2820 h 9810"/>
                <a:gd name="connsiteX66" fmla="*/ 8229 w 10000"/>
                <a:gd name="connsiteY66" fmla="*/ 3199 h 9810"/>
                <a:gd name="connsiteX67" fmla="*/ 8229 w 10000"/>
                <a:gd name="connsiteY67" fmla="*/ 3768 h 9810"/>
                <a:gd name="connsiteX68" fmla="*/ 7638 w 10000"/>
                <a:gd name="connsiteY68" fmla="*/ 4526 h 9810"/>
                <a:gd name="connsiteX69" fmla="*/ 6753 w 10000"/>
                <a:gd name="connsiteY69" fmla="*/ 5474 h 9810"/>
                <a:gd name="connsiteX70" fmla="*/ 6162 w 10000"/>
                <a:gd name="connsiteY70" fmla="*/ 6209 h 9810"/>
                <a:gd name="connsiteX71" fmla="*/ 5277 w 10000"/>
                <a:gd name="connsiteY71" fmla="*/ 6967 h 9810"/>
                <a:gd name="connsiteX72" fmla="*/ 4391 w 10000"/>
                <a:gd name="connsiteY72" fmla="*/ 7725 h 9810"/>
                <a:gd name="connsiteX73" fmla="*/ 3506 w 10000"/>
                <a:gd name="connsiteY73" fmla="*/ 8294 h 9810"/>
                <a:gd name="connsiteX74" fmla="*/ 2657 w 10000"/>
                <a:gd name="connsiteY74" fmla="*/ 8863 h 9810"/>
                <a:gd name="connsiteX75" fmla="*/ 1771 w 10000"/>
                <a:gd name="connsiteY75" fmla="*/ 9431 h 9810"/>
                <a:gd name="connsiteX76" fmla="*/ 1771 w 10000"/>
                <a:gd name="connsiteY76" fmla="*/ 9431 h 9810"/>
                <a:gd name="connsiteX0" fmla="*/ 1181 w 9410"/>
                <a:gd name="connsiteY0" fmla="*/ 9614 h 10000"/>
                <a:gd name="connsiteX1" fmla="*/ 591 w 9410"/>
                <a:gd name="connsiteY1" fmla="*/ 9807 h 10000"/>
                <a:gd name="connsiteX2" fmla="*/ 0 w 9410"/>
                <a:gd name="connsiteY2" fmla="*/ 10000 h 10000"/>
                <a:gd name="connsiteX3" fmla="*/ 0 w 9410"/>
                <a:gd name="connsiteY3" fmla="*/ 9421 h 10000"/>
                <a:gd name="connsiteX4" fmla="*/ 591 w 9410"/>
                <a:gd name="connsiteY4" fmla="*/ 9035 h 10000"/>
                <a:gd name="connsiteX5" fmla="*/ 1181 w 9410"/>
                <a:gd name="connsiteY5" fmla="*/ 8647 h 10000"/>
                <a:gd name="connsiteX6" fmla="*/ 2067 w 9410"/>
                <a:gd name="connsiteY6" fmla="*/ 8068 h 10000"/>
                <a:gd name="connsiteX7" fmla="*/ 2657 w 9410"/>
                <a:gd name="connsiteY7" fmla="*/ 7295 h 10000"/>
                <a:gd name="connsiteX8" fmla="*/ 3506 w 9410"/>
                <a:gd name="connsiteY8" fmla="*/ 6522 h 10000"/>
                <a:gd name="connsiteX9" fmla="*/ 4096 w 9410"/>
                <a:gd name="connsiteY9" fmla="*/ 5774 h 10000"/>
                <a:gd name="connsiteX10" fmla="*/ 4982 w 9410"/>
                <a:gd name="connsiteY10" fmla="*/ 5000 h 10000"/>
                <a:gd name="connsiteX11" fmla="*/ 5277 w 9410"/>
                <a:gd name="connsiteY11" fmla="*/ 4227 h 10000"/>
                <a:gd name="connsiteX12" fmla="*/ 5868 w 9410"/>
                <a:gd name="connsiteY12" fmla="*/ 3261 h 10000"/>
                <a:gd name="connsiteX13" fmla="*/ 6163 w 9410"/>
                <a:gd name="connsiteY13" fmla="*/ 2875 h 10000"/>
                <a:gd name="connsiteX14" fmla="*/ 6163 w 9410"/>
                <a:gd name="connsiteY14" fmla="*/ 2681 h 10000"/>
                <a:gd name="connsiteX15" fmla="*/ 6458 w 9410"/>
                <a:gd name="connsiteY15" fmla="*/ 2295 h 10000"/>
                <a:gd name="connsiteX16" fmla="*/ 6458 w 9410"/>
                <a:gd name="connsiteY16" fmla="*/ 2102 h 10000"/>
                <a:gd name="connsiteX17" fmla="*/ 6458 w 9410"/>
                <a:gd name="connsiteY17" fmla="*/ 1908 h 10000"/>
                <a:gd name="connsiteX18" fmla="*/ 6458 w 9410"/>
                <a:gd name="connsiteY18" fmla="*/ 1715 h 10000"/>
                <a:gd name="connsiteX19" fmla="*/ 6458 w 9410"/>
                <a:gd name="connsiteY19" fmla="*/ 1522 h 10000"/>
                <a:gd name="connsiteX20" fmla="*/ 6458 w 9410"/>
                <a:gd name="connsiteY20" fmla="*/ 1522 h 10000"/>
                <a:gd name="connsiteX21" fmla="*/ 6458 w 9410"/>
                <a:gd name="connsiteY21" fmla="*/ 1522 h 10000"/>
                <a:gd name="connsiteX22" fmla="*/ 5868 w 9410"/>
                <a:gd name="connsiteY22" fmla="*/ 1522 h 10000"/>
                <a:gd name="connsiteX23" fmla="*/ 5277 w 9410"/>
                <a:gd name="connsiteY23" fmla="*/ 1715 h 10000"/>
                <a:gd name="connsiteX24" fmla="*/ 4392 w 9410"/>
                <a:gd name="connsiteY24" fmla="*/ 1908 h 10000"/>
                <a:gd name="connsiteX25" fmla="*/ 3506 w 9410"/>
                <a:gd name="connsiteY25" fmla="*/ 2102 h 10000"/>
                <a:gd name="connsiteX26" fmla="*/ 2657 w 9410"/>
                <a:gd name="connsiteY26" fmla="*/ 2102 h 10000"/>
                <a:gd name="connsiteX27" fmla="*/ 2362 w 9410"/>
                <a:gd name="connsiteY27" fmla="*/ 2295 h 10000"/>
                <a:gd name="connsiteX28" fmla="*/ 2067 w 9410"/>
                <a:gd name="connsiteY28" fmla="*/ 2295 h 10000"/>
                <a:gd name="connsiteX29" fmla="*/ 1772 w 9410"/>
                <a:gd name="connsiteY29" fmla="*/ 2295 h 10000"/>
                <a:gd name="connsiteX30" fmla="*/ 1476 w 9410"/>
                <a:gd name="connsiteY30" fmla="*/ 2102 h 10000"/>
                <a:gd name="connsiteX31" fmla="*/ 1181 w 9410"/>
                <a:gd name="connsiteY31" fmla="*/ 2102 h 10000"/>
                <a:gd name="connsiteX32" fmla="*/ 591 w 9410"/>
                <a:gd name="connsiteY32" fmla="*/ 1715 h 10000"/>
                <a:gd name="connsiteX33" fmla="*/ 296 w 9410"/>
                <a:gd name="connsiteY33" fmla="*/ 1522 h 10000"/>
                <a:gd name="connsiteX34" fmla="*/ 0 w 9410"/>
                <a:gd name="connsiteY34" fmla="*/ 1328 h 10000"/>
                <a:gd name="connsiteX35" fmla="*/ 0 w 9410"/>
                <a:gd name="connsiteY35" fmla="*/ 1328 h 10000"/>
                <a:gd name="connsiteX36" fmla="*/ 296 w 9410"/>
                <a:gd name="connsiteY36" fmla="*/ 1159 h 10000"/>
                <a:gd name="connsiteX37" fmla="*/ 591 w 9410"/>
                <a:gd name="connsiteY37" fmla="*/ 1159 h 10000"/>
                <a:gd name="connsiteX38" fmla="*/ 1476 w 9410"/>
                <a:gd name="connsiteY38" fmla="*/ 1159 h 10000"/>
                <a:gd name="connsiteX39" fmla="*/ 1772 w 9410"/>
                <a:gd name="connsiteY39" fmla="*/ 1159 h 10000"/>
                <a:gd name="connsiteX40" fmla="*/ 2362 w 9410"/>
                <a:gd name="connsiteY40" fmla="*/ 1159 h 10000"/>
                <a:gd name="connsiteX41" fmla="*/ 3211 w 9410"/>
                <a:gd name="connsiteY41" fmla="*/ 1159 h 10000"/>
                <a:gd name="connsiteX42" fmla="*/ 4096 w 9410"/>
                <a:gd name="connsiteY42" fmla="*/ 966 h 10000"/>
                <a:gd name="connsiteX43" fmla="*/ 4982 w 9410"/>
                <a:gd name="connsiteY43" fmla="*/ 773 h 10000"/>
                <a:gd name="connsiteX44" fmla="*/ 5868 w 9410"/>
                <a:gd name="connsiteY44" fmla="*/ 773 h 10000"/>
                <a:gd name="connsiteX45" fmla="*/ 6458 w 9410"/>
                <a:gd name="connsiteY45" fmla="*/ 580 h 10000"/>
                <a:gd name="connsiteX46" fmla="*/ 6753 w 9410"/>
                <a:gd name="connsiteY46" fmla="*/ 386 h 10000"/>
                <a:gd name="connsiteX47" fmla="*/ 7048 w 9410"/>
                <a:gd name="connsiteY47" fmla="*/ 194 h 10000"/>
                <a:gd name="connsiteX48" fmla="*/ 7344 w 9410"/>
                <a:gd name="connsiteY48" fmla="*/ 0 h 10000"/>
                <a:gd name="connsiteX49" fmla="*/ 7639 w 9410"/>
                <a:gd name="connsiteY49" fmla="*/ 0 h 10000"/>
                <a:gd name="connsiteX50" fmla="*/ 7639 w 9410"/>
                <a:gd name="connsiteY50" fmla="*/ 194 h 10000"/>
                <a:gd name="connsiteX51" fmla="*/ 8229 w 9410"/>
                <a:gd name="connsiteY51" fmla="*/ 386 h 10000"/>
                <a:gd name="connsiteX52" fmla="*/ 8524 w 9410"/>
                <a:gd name="connsiteY52" fmla="*/ 386 h 10000"/>
                <a:gd name="connsiteX53" fmla="*/ 8820 w 9410"/>
                <a:gd name="connsiteY53" fmla="*/ 580 h 10000"/>
                <a:gd name="connsiteX54" fmla="*/ 9115 w 9410"/>
                <a:gd name="connsiteY54" fmla="*/ 773 h 10000"/>
                <a:gd name="connsiteX55" fmla="*/ 9410 w 9410"/>
                <a:gd name="connsiteY55" fmla="*/ 966 h 10000"/>
                <a:gd name="connsiteX56" fmla="*/ 9410 w 9410"/>
                <a:gd name="connsiteY56" fmla="*/ 1159 h 10000"/>
                <a:gd name="connsiteX57" fmla="*/ 9115 w 9410"/>
                <a:gd name="connsiteY57" fmla="*/ 1522 h 10000"/>
                <a:gd name="connsiteX58" fmla="*/ 9115 w 9410"/>
                <a:gd name="connsiteY58" fmla="*/ 1715 h 10000"/>
                <a:gd name="connsiteX59" fmla="*/ 8820 w 9410"/>
                <a:gd name="connsiteY59" fmla="*/ 1715 h 10000"/>
                <a:gd name="connsiteX60" fmla="*/ 8820 w 9410"/>
                <a:gd name="connsiteY60" fmla="*/ 1908 h 10000"/>
                <a:gd name="connsiteX61" fmla="*/ 8524 w 9410"/>
                <a:gd name="connsiteY61" fmla="*/ 2102 h 10000"/>
                <a:gd name="connsiteX62" fmla="*/ 8229 w 9410"/>
                <a:gd name="connsiteY62" fmla="*/ 2295 h 10000"/>
                <a:gd name="connsiteX63" fmla="*/ 8229 w 9410"/>
                <a:gd name="connsiteY63" fmla="*/ 2488 h 10000"/>
                <a:gd name="connsiteX64" fmla="*/ 7934 w 9410"/>
                <a:gd name="connsiteY64" fmla="*/ 2875 h 10000"/>
                <a:gd name="connsiteX65" fmla="*/ 7639 w 9410"/>
                <a:gd name="connsiteY65" fmla="*/ 3261 h 10000"/>
                <a:gd name="connsiteX66" fmla="*/ 7639 w 9410"/>
                <a:gd name="connsiteY66" fmla="*/ 3841 h 10000"/>
                <a:gd name="connsiteX67" fmla="*/ 7048 w 9410"/>
                <a:gd name="connsiteY67" fmla="*/ 4614 h 10000"/>
                <a:gd name="connsiteX68" fmla="*/ 6163 w 9410"/>
                <a:gd name="connsiteY68" fmla="*/ 5580 h 10000"/>
                <a:gd name="connsiteX69" fmla="*/ 5572 w 9410"/>
                <a:gd name="connsiteY69" fmla="*/ 6329 h 10000"/>
                <a:gd name="connsiteX70" fmla="*/ 4687 w 9410"/>
                <a:gd name="connsiteY70" fmla="*/ 7102 h 10000"/>
                <a:gd name="connsiteX71" fmla="*/ 3801 w 9410"/>
                <a:gd name="connsiteY71" fmla="*/ 7875 h 10000"/>
                <a:gd name="connsiteX72" fmla="*/ 2916 w 9410"/>
                <a:gd name="connsiteY72" fmla="*/ 8455 h 10000"/>
                <a:gd name="connsiteX73" fmla="*/ 2067 w 9410"/>
                <a:gd name="connsiteY73" fmla="*/ 9035 h 10000"/>
                <a:gd name="connsiteX74" fmla="*/ 1181 w 9410"/>
                <a:gd name="connsiteY74" fmla="*/ 9614 h 10000"/>
                <a:gd name="connsiteX75" fmla="*/ 1181 w 9410"/>
                <a:gd name="connsiteY75" fmla="*/ 9614 h 10000"/>
                <a:gd name="connsiteX0" fmla="*/ 1255 w 10000"/>
                <a:gd name="connsiteY0" fmla="*/ 9614 h 9807"/>
                <a:gd name="connsiteX1" fmla="*/ 628 w 10000"/>
                <a:gd name="connsiteY1" fmla="*/ 9807 h 9807"/>
                <a:gd name="connsiteX2" fmla="*/ 0 w 10000"/>
                <a:gd name="connsiteY2" fmla="*/ 9421 h 9807"/>
                <a:gd name="connsiteX3" fmla="*/ 628 w 10000"/>
                <a:gd name="connsiteY3" fmla="*/ 9035 h 9807"/>
                <a:gd name="connsiteX4" fmla="*/ 1255 w 10000"/>
                <a:gd name="connsiteY4" fmla="*/ 8647 h 9807"/>
                <a:gd name="connsiteX5" fmla="*/ 2197 w 10000"/>
                <a:gd name="connsiteY5" fmla="*/ 8068 h 9807"/>
                <a:gd name="connsiteX6" fmla="*/ 2824 w 10000"/>
                <a:gd name="connsiteY6" fmla="*/ 7295 h 9807"/>
                <a:gd name="connsiteX7" fmla="*/ 3726 w 10000"/>
                <a:gd name="connsiteY7" fmla="*/ 6522 h 9807"/>
                <a:gd name="connsiteX8" fmla="*/ 4353 w 10000"/>
                <a:gd name="connsiteY8" fmla="*/ 5774 h 9807"/>
                <a:gd name="connsiteX9" fmla="*/ 5294 w 10000"/>
                <a:gd name="connsiteY9" fmla="*/ 5000 h 9807"/>
                <a:gd name="connsiteX10" fmla="*/ 5608 w 10000"/>
                <a:gd name="connsiteY10" fmla="*/ 4227 h 9807"/>
                <a:gd name="connsiteX11" fmla="*/ 6236 w 10000"/>
                <a:gd name="connsiteY11" fmla="*/ 3261 h 9807"/>
                <a:gd name="connsiteX12" fmla="*/ 6549 w 10000"/>
                <a:gd name="connsiteY12" fmla="*/ 2875 h 9807"/>
                <a:gd name="connsiteX13" fmla="*/ 6549 w 10000"/>
                <a:gd name="connsiteY13" fmla="*/ 2681 h 9807"/>
                <a:gd name="connsiteX14" fmla="*/ 6863 w 10000"/>
                <a:gd name="connsiteY14" fmla="*/ 2295 h 9807"/>
                <a:gd name="connsiteX15" fmla="*/ 6863 w 10000"/>
                <a:gd name="connsiteY15" fmla="*/ 2102 h 9807"/>
                <a:gd name="connsiteX16" fmla="*/ 6863 w 10000"/>
                <a:gd name="connsiteY16" fmla="*/ 1908 h 9807"/>
                <a:gd name="connsiteX17" fmla="*/ 6863 w 10000"/>
                <a:gd name="connsiteY17" fmla="*/ 1715 h 9807"/>
                <a:gd name="connsiteX18" fmla="*/ 6863 w 10000"/>
                <a:gd name="connsiteY18" fmla="*/ 1522 h 9807"/>
                <a:gd name="connsiteX19" fmla="*/ 6863 w 10000"/>
                <a:gd name="connsiteY19" fmla="*/ 1522 h 9807"/>
                <a:gd name="connsiteX20" fmla="*/ 6863 w 10000"/>
                <a:gd name="connsiteY20" fmla="*/ 1522 h 9807"/>
                <a:gd name="connsiteX21" fmla="*/ 6236 w 10000"/>
                <a:gd name="connsiteY21" fmla="*/ 1522 h 9807"/>
                <a:gd name="connsiteX22" fmla="*/ 5608 w 10000"/>
                <a:gd name="connsiteY22" fmla="*/ 1715 h 9807"/>
                <a:gd name="connsiteX23" fmla="*/ 4667 w 10000"/>
                <a:gd name="connsiteY23" fmla="*/ 1908 h 9807"/>
                <a:gd name="connsiteX24" fmla="*/ 3726 w 10000"/>
                <a:gd name="connsiteY24" fmla="*/ 2102 h 9807"/>
                <a:gd name="connsiteX25" fmla="*/ 2824 w 10000"/>
                <a:gd name="connsiteY25" fmla="*/ 2102 h 9807"/>
                <a:gd name="connsiteX26" fmla="*/ 2510 w 10000"/>
                <a:gd name="connsiteY26" fmla="*/ 2295 h 9807"/>
                <a:gd name="connsiteX27" fmla="*/ 2197 w 10000"/>
                <a:gd name="connsiteY27" fmla="*/ 2295 h 9807"/>
                <a:gd name="connsiteX28" fmla="*/ 1883 w 10000"/>
                <a:gd name="connsiteY28" fmla="*/ 2295 h 9807"/>
                <a:gd name="connsiteX29" fmla="*/ 1569 w 10000"/>
                <a:gd name="connsiteY29" fmla="*/ 2102 h 9807"/>
                <a:gd name="connsiteX30" fmla="*/ 1255 w 10000"/>
                <a:gd name="connsiteY30" fmla="*/ 2102 h 9807"/>
                <a:gd name="connsiteX31" fmla="*/ 628 w 10000"/>
                <a:gd name="connsiteY31" fmla="*/ 1715 h 9807"/>
                <a:gd name="connsiteX32" fmla="*/ 315 w 10000"/>
                <a:gd name="connsiteY32" fmla="*/ 1522 h 9807"/>
                <a:gd name="connsiteX33" fmla="*/ 0 w 10000"/>
                <a:gd name="connsiteY33" fmla="*/ 1328 h 9807"/>
                <a:gd name="connsiteX34" fmla="*/ 0 w 10000"/>
                <a:gd name="connsiteY34" fmla="*/ 1328 h 9807"/>
                <a:gd name="connsiteX35" fmla="*/ 315 w 10000"/>
                <a:gd name="connsiteY35" fmla="*/ 1159 h 9807"/>
                <a:gd name="connsiteX36" fmla="*/ 628 w 10000"/>
                <a:gd name="connsiteY36" fmla="*/ 1159 h 9807"/>
                <a:gd name="connsiteX37" fmla="*/ 1569 w 10000"/>
                <a:gd name="connsiteY37" fmla="*/ 1159 h 9807"/>
                <a:gd name="connsiteX38" fmla="*/ 1883 w 10000"/>
                <a:gd name="connsiteY38" fmla="*/ 1159 h 9807"/>
                <a:gd name="connsiteX39" fmla="*/ 2510 w 10000"/>
                <a:gd name="connsiteY39" fmla="*/ 1159 h 9807"/>
                <a:gd name="connsiteX40" fmla="*/ 3412 w 10000"/>
                <a:gd name="connsiteY40" fmla="*/ 1159 h 9807"/>
                <a:gd name="connsiteX41" fmla="*/ 4353 w 10000"/>
                <a:gd name="connsiteY41" fmla="*/ 966 h 9807"/>
                <a:gd name="connsiteX42" fmla="*/ 5294 w 10000"/>
                <a:gd name="connsiteY42" fmla="*/ 773 h 9807"/>
                <a:gd name="connsiteX43" fmla="*/ 6236 w 10000"/>
                <a:gd name="connsiteY43" fmla="*/ 773 h 9807"/>
                <a:gd name="connsiteX44" fmla="*/ 6863 w 10000"/>
                <a:gd name="connsiteY44" fmla="*/ 580 h 9807"/>
                <a:gd name="connsiteX45" fmla="*/ 7176 w 10000"/>
                <a:gd name="connsiteY45" fmla="*/ 386 h 9807"/>
                <a:gd name="connsiteX46" fmla="*/ 7490 w 10000"/>
                <a:gd name="connsiteY46" fmla="*/ 194 h 9807"/>
                <a:gd name="connsiteX47" fmla="*/ 7804 w 10000"/>
                <a:gd name="connsiteY47" fmla="*/ 0 h 9807"/>
                <a:gd name="connsiteX48" fmla="*/ 8118 w 10000"/>
                <a:gd name="connsiteY48" fmla="*/ 0 h 9807"/>
                <a:gd name="connsiteX49" fmla="*/ 8118 w 10000"/>
                <a:gd name="connsiteY49" fmla="*/ 194 h 9807"/>
                <a:gd name="connsiteX50" fmla="*/ 8745 w 10000"/>
                <a:gd name="connsiteY50" fmla="*/ 386 h 9807"/>
                <a:gd name="connsiteX51" fmla="*/ 9058 w 10000"/>
                <a:gd name="connsiteY51" fmla="*/ 386 h 9807"/>
                <a:gd name="connsiteX52" fmla="*/ 9373 w 10000"/>
                <a:gd name="connsiteY52" fmla="*/ 580 h 9807"/>
                <a:gd name="connsiteX53" fmla="*/ 9687 w 10000"/>
                <a:gd name="connsiteY53" fmla="*/ 773 h 9807"/>
                <a:gd name="connsiteX54" fmla="*/ 10000 w 10000"/>
                <a:gd name="connsiteY54" fmla="*/ 966 h 9807"/>
                <a:gd name="connsiteX55" fmla="*/ 10000 w 10000"/>
                <a:gd name="connsiteY55" fmla="*/ 1159 h 9807"/>
                <a:gd name="connsiteX56" fmla="*/ 9687 w 10000"/>
                <a:gd name="connsiteY56" fmla="*/ 1522 h 9807"/>
                <a:gd name="connsiteX57" fmla="*/ 9687 w 10000"/>
                <a:gd name="connsiteY57" fmla="*/ 1715 h 9807"/>
                <a:gd name="connsiteX58" fmla="*/ 9373 w 10000"/>
                <a:gd name="connsiteY58" fmla="*/ 1715 h 9807"/>
                <a:gd name="connsiteX59" fmla="*/ 9373 w 10000"/>
                <a:gd name="connsiteY59" fmla="*/ 1908 h 9807"/>
                <a:gd name="connsiteX60" fmla="*/ 9058 w 10000"/>
                <a:gd name="connsiteY60" fmla="*/ 2102 h 9807"/>
                <a:gd name="connsiteX61" fmla="*/ 8745 w 10000"/>
                <a:gd name="connsiteY61" fmla="*/ 2295 h 9807"/>
                <a:gd name="connsiteX62" fmla="*/ 8745 w 10000"/>
                <a:gd name="connsiteY62" fmla="*/ 2488 h 9807"/>
                <a:gd name="connsiteX63" fmla="*/ 8431 w 10000"/>
                <a:gd name="connsiteY63" fmla="*/ 2875 h 9807"/>
                <a:gd name="connsiteX64" fmla="*/ 8118 w 10000"/>
                <a:gd name="connsiteY64" fmla="*/ 3261 h 9807"/>
                <a:gd name="connsiteX65" fmla="*/ 8118 w 10000"/>
                <a:gd name="connsiteY65" fmla="*/ 3841 h 9807"/>
                <a:gd name="connsiteX66" fmla="*/ 7490 w 10000"/>
                <a:gd name="connsiteY66" fmla="*/ 4614 h 9807"/>
                <a:gd name="connsiteX67" fmla="*/ 6549 w 10000"/>
                <a:gd name="connsiteY67" fmla="*/ 5580 h 9807"/>
                <a:gd name="connsiteX68" fmla="*/ 5921 w 10000"/>
                <a:gd name="connsiteY68" fmla="*/ 6329 h 9807"/>
                <a:gd name="connsiteX69" fmla="*/ 4981 w 10000"/>
                <a:gd name="connsiteY69" fmla="*/ 7102 h 9807"/>
                <a:gd name="connsiteX70" fmla="*/ 4039 w 10000"/>
                <a:gd name="connsiteY70" fmla="*/ 7875 h 9807"/>
                <a:gd name="connsiteX71" fmla="*/ 3099 w 10000"/>
                <a:gd name="connsiteY71" fmla="*/ 8455 h 9807"/>
                <a:gd name="connsiteX72" fmla="*/ 2197 w 10000"/>
                <a:gd name="connsiteY72" fmla="*/ 9035 h 9807"/>
                <a:gd name="connsiteX73" fmla="*/ 1255 w 10000"/>
                <a:gd name="connsiteY73" fmla="*/ 9614 h 9807"/>
                <a:gd name="connsiteX74" fmla="*/ 1255 w 10000"/>
                <a:gd name="connsiteY74" fmla="*/ 9614 h 9807"/>
                <a:gd name="connsiteX0" fmla="*/ 1255 w 10000"/>
                <a:gd name="connsiteY0" fmla="*/ 9803 h 10000"/>
                <a:gd name="connsiteX1" fmla="*/ 628 w 10000"/>
                <a:gd name="connsiteY1" fmla="*/ 10000 h 10000"/>
                <a:gd name="connsiteX2" fmla="*/ 628 w 10000"/>
                <a:gd name="connsiteY2" fmla="*/ 9213 h 10000"/>
                <a:gd name="connsiteX3" fmla="*/ 1255 w 10000"/>
                <a:gd name="connsiteY3" fmla="*/ 8817 h 10000"/>
                <a:gd name="connsiteX4" fmla="*/ 2197 w 10000"/>
                <a:gd name="connsiteY4" fmla="*/ 8227 h 10000"/>
                <a:gd name="connsiteX5" fmla="*/ 2824 w 10000"/>
                <a:gd name="connsiteY5" fmla="*/ 7439 h 10000"/>
                <a:gd name="connsiteX6" fmla="*/ 3726 w 10000"/>
                <a:gd name="connsiteY6" fmla="*/ 6650 h 10000"/>
                <a:gd name="connsiteX7" fmla="*/ 4353 w 10000"/>
                <a:gd name="connsiteY7" fmla="*/ 5888 h 10000"/>
                <a:gd name="connsiteX8" fmla="*/ 5294 w 10000"/>
                <a:gd name="connsiteY8" fmla="*/ 5098 h 10000"/>
                <a:gd name="connsiteX9" fmla="*/ 5608 w 10000"/>
                <a:gd name="connsiteY9" fmla="*/ 4310 h 10000"/>
                <a:gd name="connsiteX10" fmla="*/ 6236 w 10000"/>
                <a:gd name="connsiteY10" fmla="*/ 3325 h 10000"/>
                <a:gd name="connsiteX11" fmla="*/ 6549 w 10000"/>
                <a:gd name="connsiteY11" fmla="*/ 2932 h 10000"/>
                <a:gd name="connsiteX12" fmla="*/ 6549 w 10000"/>
                <a:gd name="connsiteY12" fmla="*/ 2734 h 10000"/>
                <a:gd name="connsiteX13" fmla="*/ 6863 w 10000"/>
                <a:gd name="connsiteY13" fmla="*/ 2340 h 10000"/>
                <a:gd name="connsiteX14" fmla="*/ 6863 w 10000"/>
                <a:gd name="connsiteY14" fmla="*/ 2143 h 10000"/>
                <a:gd name="connsiteX15" fmla="*/ 6863 w 10000"/>
                <a:gd name="connsiteY15" fmla="*/ 1946 h 10000"/>
                <a:gd name="connsiteX16" fmla="*/ 6863 w 10000"/>
                <a:gd name="connsiteY16" fmla="*/ 1749 h 10000"/>
                <a:gd name="connsiteX17" fmla="*/ 6863 w 10000"/>
                <a:gd name="connsiteY17" fmla="*/ 1552 h 10000"/>
                <a:gd name="connsiteX18" fmla="*/ 6863 w 10000"/>
                <a:gd name="connsiteY18" fmla="*/ 1552 h 10000"/>
                <a:gd name="connsiteX19" fmla="*/ 6863 w 10000"/>
                <a:gd name="connsiteY19" fmla="*/ 1552 h 10000"/>
                <a:gd name="connsiteX20" fmla="*/ 6236 w 10000"/>
                <a:gd name="connsiteY20" fmla="*/ 1552 h 10000"/>
                <a:gd name="connsiteX21" fmla="*/ 5608 w 10000"/>
                <a:gd name="connsiteY21" fmla="*/ 1749 h 10000"/>
                <a:gd name="connsiteX22" fmla="*/ 4667 w 10000"/>
                <a:gd name="connsiteY22" fmla="*/ 1946 h 10000"/>
                <a:gd name="connsiteX23" fmla="*/ 3726 w 10000"/>
                <a:gd name="connsiteY23" fmla="*/ 2143 h 10000"/>
                <a:gd name="connsiteX24" fmla="*/ 2824 w 10000"/>
                <a:gd name="connsiteY24" fmla="*/ 2143 h 10000"/>
                <a:gd name="connsiteX25" fmla="*/ 2510 w 10000"/>
                <a:gd name="connsiteY25" fmla="*/ 2340 h 10000"/>
                <a:gd name="connsiteX26" fmla="*/ 2197 w 10000"/>
                <a:gd name="connsiteY26" fmla="*/ 2340 h 10000"/>
                <a:gd name="connsiteX27" fmla="*/ 1883 w 10000"/>
                <a:gd name="connsiteY27" fmla="*/ 2340 h 10000"/>
                <a:gd name="connsiteX28" fmla="*/ 1569 w 10000"/>
                <a:gd name="connsiteY28" fmla="*/ 2143 h 10000"/>
                <a:gd name="connsiteX29" fmla="*/ 1255 w 10000"/>
                <a:gd name="connsiteY29" fmla="*/ 2143 h 10000"/>
                <a:gd name="connsiteX30" fmla="*/ 628 w 10000"/>
                <a:gd name="connsiteY30" fmla="*/ 1749 h 10000"/>
                <a:gd name="connsiteX31" fmla="*/ 315 w 10000"/>
                <a:gd name="connsiteY31" fmla="*/ 1552 h 10000"/>
                <a:gd name="connsiteX32" fmla="*/ 0 w 10000"/>
                <a:gd name="connsiteY32" fmla="*/ 1354 h 10000"/>
                <a:gd name="connsiteX33" fmla="*/ 0 w 10000"/>
                <a:gd name="connsiteY33" fmla="*/ 1354 h 10000"/>
                <a:gd name="connsiteX34" fmla="*/ 315 w 10000"/>
                <a:gd name="connsiteY34" fmla="*/ 1182 h 10000"/>
                <a:gd name="connsiteX35" fmla="*/ 628 w 10000"/>
                <a:gd name="connsiteY35" fmla="*/ 1182 h 10000"/>
                <a:gd name="connsiteX36" fmla="*/ 1569 w 10000"/>
                <a:gd name="connsiteY36" fmla="*/ 1182 h 10000"/>
                <a:gd name="connsiteX37" fmla="*/ 1883 w 10000"/>
                <a:gd name="connsiteY37" fmla="*/ 1182 h 10000"/>
                <a:gd name="connsiteX38" fmla="*/ 2510 w 10000"/>
                <a:gd name="connsiteY38" fmla="*/ 1182 h 10000"/>
                <a:gd name="connsiteX39" fmla="*/ 3412 w 10000"/>
                <a:gd name="connsiteY39" fmla="*/ 1182 h 10000"/>
                <a:gd name="connsiteX40" fmla="*/ 4353 w 10000"/>
                <a:gd name="connsiteY40" fmla="*/ 985 h 10000"/>
                <a:gd name="connsiteX41" fmla="*/ 5294 w 10000"/>
                <a:gd name="connsiteY41" fmla="*/ 788 h 10000"/>
                <a:gd name="connsiteX42" fmla="*/ 6236 w 10000"/>
                <a:gd name="connsiteY42" fmla="*/ 788 h 10000"/>
                <a:gd name="connsiteX43" fmla="*/ 6863 w 10000"/>
                <a:gd name="connsiteY43" fmla="*/ 591 h 10000"/>
                <a:gd name="connsiteX44" fmla="*/ 7176 w 10000"/>
                <a:gd name="connsiteY44" fmla="*/ 394 h 10000"/>
                <a:gd name="connsiteX45" fmla="*/ 7490 w 10000"/>
                <a:gd name="connsiteY45" fmla="*/ 198 h 10000"/>
                <a:gd name="connsiteX46" fmla="*/ 7804 w 10000"/>
                <a:gd name="connsiteY46" fmla="*/ 0 h 10000"/>
                <a:gd name="connsiteX47" fmla="*/ 8118 w 10000"/>
                <a:gd name="connsiteY47" fmla="*/ 0 h 10000"/>
                <a:gd name="connsiteX48" fmla="*/ 8118 w 10000"/>
                <a:gd name="connsiteY48" fmla="*/ 198 h 10000"/>
                <a:gd name="connsiteX49" fmla="*/ 8745 w 10000"/>
                <a:gd name="connsiteY49" fmla="*/ 394 h 10000"/>
                <a:gd name="connsiteX50" fmla="*/ 9058 w 10000"/>
                <a:gd name="connsiteY50" fmla="*/ 394 h 10000"/>
                <a:gd name="connsiteX51" fmla="*/ 9373 w 10000"/>
                <a:gd name="connsiteY51" fmla="*/ 591 h 10000"/>
                <a:gd name="connsiteX52" fmla="*/ 9687 w 10000"/>
                <a:gd name="connsiteY52" fmla="*/ 788 h 10000"/>
                <a:gd name="connsiteX53" fmla="*/ 10000 w 10000"/>
                <a:gd name="connsiteY53" fmla="*/ 985 h 10000"/>
                <a:gd name="connsiteX54" fmla="*/ 10000 w 10000"/>
                <a:gd name="connsiteY54" fmla="*/ 1182 h 10000"/>
                <a:gd name="connsiteX55" fmla="*/ 9687 w 10000"/>
                <a:gd name="connsiteY55" fmla="*/ 1552 h 10000"/>
                <a:gd name="connsiteX56" fmla="*/ 9687 w 10000"/>
                <a:gd name="connsiteY56" fmla="*/ 1749 h 10000"/>
                <a:gd name="connsiteX57" fmla="*/ 9373 w 10000"/>
                <a:gd name="connsiteY57" fmla="*/ 1749 h 10000"/>
                <a:gd name="connsiteX58" fmla="*/ 9373 w 10000"/>
                <a:gd name="connsiteY58" fmla="*/ 1946 h 10000"/>
                <a:gd name="connsiteX59" fmla="*/ 9058 w 10000"/>
                <a:gd name="connsiteY59" fmla="*/ 2143 h 10000"/>
                <a:gd name="connsiteX60" fmla="*/ 8745 w 10000"/>
                <a:gd name="connsiteY60" fmla="*/ 2340 h 10000"/>
                <a:gd name="connsiteX61" fmla="*/ 8745 w 10000"/>
                <a:gd name="connsiteY61" fmla="*/ 2537 h 10000"/>
                <a:gd name="connsiteX62" fmla="*/ 8431 w 10000"/>
                <a:gd name="connsiteY62" fmla="*/ 2932 h 10000"/>
                <a:gd name="connsiteX63" fmla="*/ 8118 w 10000"/>
                <a:gd name="connsiteY63" fmla="*/ 3325 h 10000"/>
                <a:gd name="connsiteX64" fmla="*/ 8118 w 10000"/>
                <a:gd name="connsiteY64" fmla="*/ 3917 h 10000"/>
                <a:gd name="connsiteX65" fmla="*/ 7490 w 10000"/>
                <a:gd name="connsiteY65" fmla="*/ 4705 h 10000"/>
                <a:gd name="connsiteX66" fmla="*/ 6549 w 10000"/>
                <a:gd name="connsiteY66" fmla="*/ 5690 h 10000"/>
                <a:gd name="connsiteX67" fmla="*/ 5921 w 10000"/>
                <a:gd name="connsiteY67" fmla="*/ 6454 h 10000"/>
                <a:gd name="connsiteX68" fmla="*/ 4981 w 10000"/>
                <a:gd name="connsiteY68" fmla="*/ 7242 h 10000"/>
                <a:gd name="connsiteX69" fmla="*/ 4039 w 10000"/>
                <a:gd name="connsiteY69" fmla="*/ 8030 h 10000"/>
                <a:gd name="connsiteX70" fmla="*/ 3099 w 10000"/>
                <a:gd name="connsiteY70" fmla="*/ 8621 h 10000"/>
                <a:gd name="connsiteX71" fmla="*/ 2197 w 10000"/>
                <a:gd name="connsiteY71" fmla="*/ 9213 h 10000"/>
                <a:gd name="connsiteX72" fmla="*/ 1255 w 10000"/>
                <a:gd name="connsiteY72" fmla="*/ 9803 h 10000"/>
                <a:gd name="connsiteX73" fmla="*/ 1255 w 10000"/>
                <a:gd name="connsiteY73" fmla="*/ 9803 h 10000"/>
                <a:gd name="connsiteX0" fmla="*/ 1255 w 10000"/>
                <a:gd name="connsiteY0" fmla="*/ 9803 h 9803"/>
                <a:gd name="connsiteX1" fmla="*/ 628 w 10000"/>
                <a:gd name="connsiteY1" fmla="*/ 9213 h 9803"/>
                <a:gd name="connsiteX2" fmla="*/ 1255 w 10000"/>
                <a:gd name="connsiteY2" fmla="*/ 8817 h 9803"/>
                <a:gd name="connsiteX3" fmla="*/ 2197 w 10000"/>
                <a:gd name="connsiteY3" fmla="*/ 8227 h 9803"/>
                <a:gd name="connsiteX4" fmla="*/ 2824 w 10000"/>
                <a:gd name="connsiteY4" fmla="*/ 7439 h 9803"/>
                <a:gd name="connsiteX5" fmla="*/ 3726 w 10000"/>
                <a:gd name="connsiteY5" fmla="*/ 6650 h 9803"/>
                <a:gd name="connsiteX6" fmla="*/ 4353 w 10000"/>
                <a:gd name="connsiteY6" fmla="*/ 5888 h 9803"/>
                <a:gd name="connsiteX7" fmla="*/ 5294 w 10000"/>
                <a:gd name="connsiteY7" fmla="*/ 5098 h 9803"/>
                <a:gd name="connsiteX8" fmla="*/ 5608 w 10000"/>
                <a:gd name="connsiteY8" fmla="*/ 4310 h 9803"/>
                <a:gd name="connsiteX9" fmla="*/ 6236 w 10000"/>
                <a:gd name="connsiteY9" fmla="*/ 3325 h 9803"/>
                <a:gd name="connsiteX10" fmla="*/ 6549 w 10000"/>
                <a:gd name="connsiteY10" fmla="*/ 2932 h 9803"/>
                <a:gd name="connsiteX11" fmla="*/ 6549 w 10000"/>
                <a:gd name="connsiteY11" fmla="*/ 2734 h 9803"/>
                <a:gd name="connsiteX12" fmla="*/ 6863 w 10000"/>
                <a:gd name="connsiteY12" fmla="*/ 2340 h 9803"/>
                <a:gd name="connsiteX13" fmla="*/ 6863 w 10000"/>
                <a:gd name="connsiteY13" fmla="*/ 2143 h 9803"/>
                <a:gd name="connsiteX14" fmla="*/ 6863 w 10000"/>
                <a:gd name="connsiteY14" fmla="*/ 1946 h 9803"/>
                <a:gd name="connsiteX15" fmla="*/ 6863 w 10000"/>
                <a:gd name="connsiteY15" fmla="*/ 1749 h 9803"/>
                <a:gd name="connsiteX16" fmla="*/ 6863 w 10000"/>
                <a:gd name="connsiteY16" fmla="*/ 1552 h 9803"/>
                <a:gd name="connsiteX17" fmla="*/ 6863 w 10000"/>
                <a:gd name="connsiteY17" fmla="*/ 1552 h 9803"/>
                <a:gd name="connsiteX18" fmla="*/ 6863 w 10000"/>
                <a:gd name="connsiteY18" fmla="*/ 1552 h 9803"/>
                <a:gd name="connsiteX19" fmla="*/ 6236 w 10000"/>
                <a:gd name="connsiteY19" fmla="*/ 1552 h 9803"/>
                <a:gd name="connsiteX20" fmla="*/ 5608 w 10000"/>
                <a:gd name="connsiteY20" fmla="*/ 1749 h 9803"/>
                <a:gd name="connsiteX21" fmla="*/ 4667 w 10000"/>
                <a:gd name="connsiteY21" fmla="*/ 1946 h 9803"/>
                <a:gd name="connsiteX22" fmla="*/ 3726 w 10000"/>
                <a:gd name="connsiteY22" fmla="*/ 2143 h 9803"/>
                <a:gd name="connsiteX23" fmla="*/ 2824 w 10000"/>
                <a:gd name="connsiteY23" fmla="*/ 2143 h 9803"/>
                <a:gd name="connsiteX24" fmla="*/ 2510 w 10000"/>
                <a:gd name="connsiteY24" fmla="*/ 2340 h 9803"/>
                <a:gd name="connsiteX25" fmla="*/ 2197 w 10000"/>
                <a:gd name="connsiteY25" fmla="*/ 2340 h 9803"/>
                <a:gd name="connsiteX26" fmla="*/ 1883 w 10000"/>
                <a:gd name="connsiteY26" fmla="*/ 2340 h 9803"/>
                <a:gd name="connsiteX27" fmla="*/ 1569 w 10000"/>
                <a:gd name="connsiteY27" fmla="*/ 2143 h 9803"/>
                <a:gd name="connsiteX28" fmla="*/ 1255 w 10000"/>
                <a:gd name="connsiteY28" fmla="*/ 2143 h 9803"/>
                <a:gd name="connsiteX29" fmla="*/ 628 w 10000"/>
                <a:gd name="connsiteY29" fmla="*/ 1749 h 9803"/>
                <a:gd name="connsiteX30" fmla="*/ 315 w 10000"/>
                <a:gd name="connsiteY30" fmla="*/ 1552 h 9803"/>
                <a:gd name="connsiteX31" fmla="*/ 0 w 10000"/>
                <a:gd name="connsiteY31" fmla="*/ 1354 h 9803"/>
                <a:gd name="connsiteX32" fmla="*/ 0 w 10000"/>
                <a:gd name="connsiteY32" fmla="*/ 1354 h 9803"/>
                <a:gd name="connsiteX33" fmla="*/ 315 w 10000"/>
                <a:gd name="connsiteY33" fmla="*/ 1182 h 9803"/>
                <a:gd name="connsiteX34" fmla="*/ 628 w 10000"/>
                <a:gd name="connsiteY34" fmla="*/ 1182 h 9803"/>
                <a:gd name="connsiteX35" fmla="*/ 1569 w 10000"/>
                <a:gd name="connsiteY35" fmla="*/ 1182 h 9803"/>
                <a:gd name="connsiteX36" fmla="*/ 1883 w 10000"/>
                <a:gd name="connsiteY36" fmla="*/ 1182 h 9803"/>
                <a:gd name="connsiteX37" fmla="*/ 2510 w 10000"/>
                <a:gd name="connsiteY37" fmla="*/ 1182 h 9803"/>
                <a:gd name="connsiteX38" fmla="*/ 3412 w 10000"/>
                <a:gd name="connsiteY38" fmla="*/ 1182 h 9803"/>
                <a:gd name="connsiteX39" fmla="*/ 4353 w 10000"/>
                <a:gd name="connsiteY39" fmla="*/ 985 h 9803"/>
                <a:gd name="connsiteX40" fmla="*/ 5294 w 10000"/>
                <a:gd name="connsiteY40" fmla="*/ 788 h 9803"/>
                <a:gd name="connsiteX41" fmla="*/ 6236 w 10000"/>
                <a:gd name="connsiteY41" fmla="*/ 788 h 9803"/>
                <a:gd name="connsiteX42" fmla="*/ 6863 w 10000"/>
                <a:gd name="connsiteY42" fmla="*/ 591 h 9803"/>
                <a:gd name="connsiteX43" fmla="*/ 7176 w 10000"/>
                <a:gd name="connsiteY43" fmla="*/ 394 h 9803"/>
                <a:gd name="connsiteX44" fmla="*/ 7490 w 10000"/>
                <a:gd name="connsiteY44" fmla="*/ 198 h 9803"/>
                <a:gd name="connsiteX45" fmla="*/ 7804 w 10000"/>
                <a:gd name="connsiteY45" fmla="*/ 0 h 9803"/>
                <a:gd name="connsiteX46" fmla="*/ 8118 w 10000"/>
                <a:gd name="connsiteY46" fmla="*/ 0 h 9803"/>
                <a:gd name="connsiteX47" fmla="*/ 8118 w 10000"/>
                <a:gd name="connsiteY47" fmla="*/ 198 h 9803"/>
                <a:gd name="connsiteX48" fmla="*/ 8745 w 10000"/>
                <a:gd name="connsiteY48" fmla="*/ 394 h 9803"/>
                <a:gd name="connsiteX49" fmla="*/ 9058 w 10000"/>
                <a:gd name="connsiteY49" fmla="*/ 394 h 9803"/>
                <a:gd name="connsiteX50" fmla="*/ 9373 w 10000"/>
                <a:gd name="connsiteY50" fmla="*/ 591 h 9803"/>
                <a:gd name="connsiteX51" fmla="*/ 9687 w 10000"/>
                <a:gd name="connsiteY51" fmla="*/ 788 h 9803"/>
                <a:gd name="connsiteX52" fmla="*/ 10000 w 10000"/>
                <a:gd name="connsiteY52" fmla="*/ 985 h 9803"/>
                <a:gd name="connsiteX53" fmla="*/ 10000 w 10000"/>
                <a:gd name="connsiteY53" fmla="*/ 1182 h 9803"/>
                <a:gd name="connsiteX54" fmla="*/ 9687 w 10000"/>
                <a:gd name="connsiteY54" fmla="*/ 1552 h 9803"/>
                <a:gd name="connsiteX55" fmla="*/ 9687 w 10000"/>
                <a:gd name="connsiteY55" fmla="*/ 1749 h 9803"/>
                <a:gd name="connsiteX56" fmla="*/ 9373 w 10000"/>
                <a:gd name="connsiteY56" fmla="*/ 1749 h 9803"/>
                <a:gd name="connsiteX57" fmla="*/ 9373 w 10000"/>
                <a:gd name="connsiteY57" fmla="*/ 1946 h 9803"/>
                <a:gd name="connsiteX58" fmla="*/ 9058 w 10000"/>
                <a:gd name="connsiteY58" fmla="*/ 2143 h 9803"/>
                <a:gd name="connsiteX59" fmla="*/ 8745 w 10000"/>
                <a:gd name="connsiteY59" fmla="*/ 2340 h 9803"/>
                <a:gd name="connsiteX60" fmla="*/ 8745 w 10000"/>
                <a:gd name="connsiteY60" fmla="*/ 2537 h 9803"/>
                <a:gd name="connsiteX61" fmla="*/ 8431 w 10000"/>
                <a:gd name="connsiteY61" fmla="*/ 2932 h 9803"/>
                <a:gd name="connsiteX62" fmla="*/ 8118 w 10000"/>
                <a:gd name="connsiteY62" fmla="*/ 3325 h 9803"/>
                <a:gd name="connsiteX63" fmla="*/ 8118 w 10000"/>
                <a:gd name="connsiteY63" fmla="*/ 3917 h 9803"/>
                <a:gd name="connsiteX64" fmla="*/ 7490 w 10000"/>
                <a:gd name="connsiteY64" fmla="*/ 4705 h 9803"/>
                <a:gd name="connsiteX65" fmla="*/ 6549 w 10000"/>
                <a:gd name="connsiteY65" fmla="*/ 5690 h 9803"/>
                <a:gd name="connsiteX66" fmla="*/ 5921 w 10000"/>
                <a:gd name="connsiteY66" fmla="*/ 6454 h 9803"/>
                <a:gd name="connsiteX67" fmla="*/ 4981 w 10000"/>
                <a:gd name="connsiteY67" fmla="*/ 7242 h 9803"/>
                <a:gd name="connsiteX68" fmla="*/ 4039 w 10000"/>
                <a:gd name="connsiteY68" fmla="*/ 8030 h 9803"/>
                <a:gd name="connsiteX69" fmla="*/ 3099 w 10000"/>
                <a:gd name="connsiteY69" fmla="*/ 8621 h 9803"/>
                <a:gd name="connsiteX70" fmla="*/ 2197 w 10000"/>
                <a:gd name="connsiteY70" fmla="*/ 9213 h 9803"/>
                <a:gd name="connsiteX71" fmla="*/ 1255 w 10000"/>
                <a:gd name="connsiteY71" fmla="*/ 9803 h 9803"/>
                <a:gd name="connsiteX72" fmla="*/ 1255 w 10000"/>
                <a:gd name="connsiteY72" fmla="*/ 9803 h 9803"/>
                <a:gd name="connsiteX0" fmla="*/ 1255 w 10000"/>
                <a:gd name="connsiteY0" fmla="*/ 10000 h 10000"/>
                <a:gd name="connsiteX1" fmla="*/ 628 w 10000"/>
                <a:gd name="connsiteY1" fmla="*/ 9398 h 10000"/>
                <a:gd name="connsiteX2" fmla="*/ 1255 w 10000"/>
                <a:gd name="connsiteY2" fmla="*/ 8994 h 10000"/>
                <a:gd name="connsiteX3" fmla="*/ 2197 w 10000"/>
                <a:gd name="connsiteY3" fmla="*/ 8392 h 10000"/>
                <a:gd name="connsiteX4" fmla="*/ 2824 w 10000"/>
                <a:gd name="connsiteY4" fmla="*/ 7588 h 10000"/>
                <a:gd name="connsiteX5" fmla="*/ 3726 w 10000"/>
                <a:gd name="connsiteY5" fmla="*/ 6784 h 10000"/>
                <a:gd name="connsiteX6" fmla="*/ 4353 w 10000"/>
                <a:gd name="connsiteY6" fmla="*/ 6006 h 10000"/>
                <a:gd name="connsiteX7" fmla="*/ 5294 w 10000"/>
                <a:gd name="connsiteY7" fmla="*/ 5200 h 10000"/>
                <a:gd name="connsiteX8" fmla="*/ 5608 w 10000"/>
                <a:gd name="connsiteY8" fmla="*/ 4397 h 10000"/>
                <a:gd name="connsiteX9" fmla="*/ 6236 w 10000"/>
                <a:gd name="connsiteY9" fmla="*/ 3392 h 10000"/>
                <a:gd name="connsiteX10" fmla="*/ 6549 w 10000"/>
                <a:gd name="connsiteY10" fmla="*/ 2991 h 10000"/>
                <a:gd name="connsiteX11" fmla="*/ 6549 w 10000"/>
                <a:gd name="connsiteY11" fmla="*/ 2789 h 10000"/>
                <a:gd name="connsiteX12" fmla="*/ 6863 w 10000"/>
                <a:gd name="connsiteY12" fmla="*/ 2387 h 10000"/>
                <a:gd name="connsiteX13" fmla="*/ 6863 w 10000"/>
                <a:gd name="connsiteY13" fmla="*/ 2186 h 10000"/>
                <a:gd name="connsiteX14" fmla="*/ 6863 w 10000"/>
                <a:gd name="connsiteY14" fmla="*/ 1985 h 10000"/>
                <a:gd name="connsiteX15" fmla="*/ 6863 w 10000"/>
                <a:gd name="connsiteY15" fmla="*/ 1784 h 10000"/>
                <a:gd name="connsiteX16" fmla="*/ 6863 w 10000"/>
                <a:gd name="connsiteY16" fmla="*/ 1583 h 10000"/>
                <a:gd name="connsiteX17" fmla="*/ 6863 w 10000"/>
                <a:gd name="connsiteY17" fmla="*/ 1583 h 10000"/>
                <a:gd name="connsiteX18" fmla="*/ 6863 w 10000"/>
                <a:gd name="connsiteY18" fmla="*/ 1583 h 10000"/>
                <a:gd name="connsiteX19" fmla="*/ 6236 w 10000"/>
                <a:gd name="connsiteY19" fmla="*/ 1583 h 10000"/>
                <a:gd name="connsiteX20" fmla="*/ 5608 w 10000"/>
                <a:gd name="connsiteY20" fmla="*/ 1784 h 10000"/>
                <a:gd name="connsiteX21" fmla="*/ 4667 w 10000"/>
                <a:gd name="connsiteY21" fmla="*/ 1985 h 10000"/>
                <a:gd name="connsiteX22" fmla="*/ 3726 w 10000"/>
                <a:gd name="connsiteY22" fmla="*/ 2186 h 10000"/>
                <a:gd name="connsiteX23" fmla="*/ 2824 w 10000"/>
                <a:gd name="connsiteY23" fmla="*/ 2186 h 10000"/>
                <a:gd name="connsiteX24" fmla="*/ 2510 w 10000"/>
                <a:gd name="connsiteY24" fmla="*/ 2387 h 10000"/>
                <a:gd name="connsiteX25" fmla="*/ 2197 w 10000"/>
                <a:gd name="connsiteY25" fmla="*/ 2387 h 10000"/>
                <a:gd name="connsiteX26" fmla="*/ 1883 w 10000"/>
                <a:gd name="connsiteY26" fmla="*/ 2387 h 10000"/>
                <a:gd name="connsiteX27" fmla="*/ 1569 w 10000"/>
                <a:gd name="connsiteY27" fmla="*/ 2186 h 10000"/>
                <a:gd name="connsiteX28" fmla="*/ 1255 w 10000"/>
                <a:gd name="connsiteY28" fmla="*/ 2186 h 10000"/>
                <a:gd name="connsiteX29" fmla="*/ 628 w 10000"/>
                <a:gd name="connsiteY29" fmla="*/ 1784 h 10000"/>
                <a:gd name="connsiteX30" fmla="*/ 315 w 10000"/>
                <a:gd name="connsiteY30" fmla="*/ 1583 h 10000"/>
                <a:gd name="connsiteX31" fmla="*/ 0 w 10000"/>
                <a:gd name="connsiteY31" fmla="*/ 1381 h 10000"/>
                <a:gd name="connsiteX32" fmla="*/ 0 w 10000"/>
                <a:gd name="connsiteY32" fmla="*/ 1381 h 10000"/>
                <a:gd name="connsiteX33" fmla="*/ 315 w 10000"/>
                <a:gd name="connsiteY33" fmla="*/ 1206 h 10000"/>
                <a:gd name="connsiteX34" fmla="*/ 628 w 10000"/>
                <a:gd name="connsiteY34" fmla="*/ 1206 h 10000"/>
                <a:gd name="connsiteX35" fmla="*/ 1569 w 10000"/>
                <a:gd name="connsiteY35" fmla="*/ 1206 h 10000"/>
                <a:gd name="connsiteX36" fmla="*/ 1883 w 10000"/>
                <a:gd name="connsiteY36" fmla="*/ 1206 h 10000"/>
                <a:gd name="connsiteX37" fmla="*/ 2510 w 10000"/>
                <a:gd name="connsiteY37" fmla="*/ 1206 h 10000"/>
                <a:gd name="connsiteX38" fmla="*/ 3412 w 10000"/>
                <a:gd name="connsiteY38" fmla="*/ 1206 h 10000"/>
                <a:gd name="connsiteX39" fmla="*/ 4353 w 10000"/>
                <a:gd name="connsiteY39" fmla="*/ 1005 h 10000"/>
                <a:gd name="connsiteX40" fmla="*/ 5294 w 10000"/>
                <a:gd name="connsiteY40" fmla="*/ 804 h 10000"/>
                <a:gd name="connsiteX41" fmla="*/ 6236 w 10000"/>
                <a:gd name="connsiteY41" fmla="*/ 804 h 10000"/>
                <a:gd name="connsiteX42" fmla="*/ 6863 w 10000"/>
                <a:gd name="connsiteY42" fmla="*/ 603 h 10000"/>
                <a:gd name="connsiteX43" fmla="*/ 7176 w 10000"/>
                <a:gd name="connsiteY43" fmla="*/ 402 h 10000"/>
                <a:gd name="connsiteX44" fmla="*/ 7490 w 10000"/>
                <a:gd name="connsiteY44" fmla="*/ 202 h 10000"/>
                <a:gd name="connsiteX45" fmla="*/ 7804 w 10000"/>
                <a:gd name="connsiteY45" fmla="*/ 0 h 10000"/>
                <a:gd name="connsiteX46" fmla="*/ 8118 w 10000"/>
                <a:gd name="connsiteY46" fmla="*/ 0 h 10000"/>
                <a:gd name="connsiteX47" fmla="*/ 8118 w 10000"/>
                <a:gd name="connsiteY47" fmla="*/ 202 h 10000"/>
                <a:gd name="connsiteX48" fmla="*/ 8745 w 10000"/>
                <a:gd name="connsiteY48" fmla="*/ 402 h 10000"/>
                <a:gd name="connsiteX49" fmla="*/ 9058 w 10000"/>
                <a:gd name="connsiteY49" fmla="*/ 402 h 10000"/>
                <a:gd name="connsiteX50" fmla="*/ 9373 w 10000"/>
                <a:gd name="connsiteY50" fmla="*/ 603 h 10000"/>
                <a:gd name="connsiteX51" fmla="*/ 9687 w 10000"/>
                <a:gd name="connsiteY51" fmla="*/ 804 h 10000"/>
                <a:gd name="connsiteX52" fmla="*/ 10000 w 10000"/>
                <a:gd name="connsiteY52" fmla="*/ 1005 h 10000"/>
                <a:gd name="connsiteX53" fmla="*/ 10000 w 10000"/>
                <a:gd name="connsiteY53" fmla="*/ 1206 h 10000"/>
                <a:gd name="connsiteX54" fmla="*/ 9687 w 10000"/>
                <a:gd name="connsiteY54" fmla="*/ 1583 h 10000"/>
                <a:gd name="connsiteX55" fmla="*/ 9687 w 10000"/>
                <a:gd name="connsiteY55" fmla="*/ 1784 h 10000"/>
                <a:gd name="connsiteX56" fmla="*/ 9373 w 10000"/>
                <a:gd name="connsiteY56" fmla="*/ 1784 h 10000"/>
                <a:gd name="connsiteX57" fmla="*/ 9373 w 10000"/>
                <a:gd name="connsiteY57" fmla="*/ 1985 h 10000"/>
                <a:gd name="connsiteX58" fmla="*/ 9058 w 10000"/>
                <a:gd name="connsiteY58" fmla="*/ 2186 h 10000"/>
                <a:gd name="connsiteX59" fmla="*/ 8745 w 10000"/>
                <a:gd name="connsiteY59" fmla="*/ 2387 h 10000"/>
                <a:gd name="connsiteX60" fmla="*/ 8745 w 10000"/>
                <a:gd name="connsiteY60" fmla="*/ 2588 h 10000"/>
                <a:gd name="connsiteX61" fmla="*/ 8431 w 10000"/>
                <a:gd name="connsiteY61" fmla="*/ 2991 h 10000"/>
                <a:gd name="connsiteX62" fmla="*/ 8118 w 10000"/>
                <a:gd name="connsiteY62" fmla="*/ 3392 h 10000"/>
                <a:gd name="connsiteX63" fmla="*/ 8118 w 10000"/>
                <a:gd name="connsiteY63" fmla="*/ 3996 h 10000"/>
                <a:gd name="connsiteX64" fmla="*/ 7490 w 10000"/>
                <a:gd name="connsiteY64" fmla="*/ 4800 h 10000"/>
                <a:gd name="connsiteX65" fmla="*/ 6549 w 10000"/>
                <a:gd name="connsiteY65" fmla="*/ 5804 h 10000"/>
                <a:gd name="connsiteX66" fmla="*/ 5921 w 10000"/>
                <a:gd name="connsiteY66" fmla="*/ 6584 h 10000"/>
                <a:gd name="connsiteX67" fmla="*/ 4981 w 10000"/>
                <a:gd name="connsiteY67" fmla="*/ 7388 h 10000"/>
                <a:gd name="connsiteX68" fmla="*/ 4039 w 10000"/>
                <a:gd name="connsiteY68" fmla="*/ 8191 h 10000"/>
                <a:gd name="connsiteX69" fmla="*/ 3099 w 10000"/>
                <a:gd name="connsiteY69" fmla="*/ 8794 h 10000"/>
                <a:gd name="connsiteX70" fmla="*/ 2197 w 10000"/>
                <a:gd name="connsiteY70" fmla="*/ 9398 h 10000"/>
                <a:gd name="connsiteX71" fmla="*/ 1255 w 10000"/>
                <a:gd name="connsiteY71" fmla="*/ 10000 h 10000"/>
                <a:gd name="connsiteX0" fmla="*/ 1255 w 10000"/>
                <a:gd name="connsiteY0" fmla="*/ 10000 h 10000"/>
                <a:gd name="connsiteX1" fmla="*/ 1255 w 10000"/>
                <a:gd name="connsiteY1" fmla="*/ 8994 h 10000"/>
                <a:gd name="connsiteX2" fmla="*/ 2197 w 10000"/>
                <a:gd name="connsiteY2" fmla="*/ 8392 h 10000"/>
                <a:gd name="connsiteX3" fmla="*/ 2824 w 10000"/>
                <a:gd name="connsiteY3" fmla="*/ 7588 h 10000"/>
                <a:gd name="connsiteX4" fmla="*/ 3726 w 10000"/>
                <a:gd name="connsiteY4" fmla="*/ 6784 h 10000"/>
                <a:gd name="connsiteX5" fmla="*/ 4353 w 10000"/>
                <a:gd name="connsiteY5" fmla="*/ 6006 h 10000"/>
                <a:gd name="connsiteX6" fmla="*/ 5294 w 10000"/>
                <a:gd name="connsiteY6" fmla="*/ 5200 h 10000"/>
                <a:gd name="connsiteX7" fmla="*/ 5608 w 10000"/>
                <a:gd name="connsiteY7" fmla="*/ 4397 h 10000"/>
                <a:gd name="connsiteX8" fmla="*/ 6236 w 10000"/>
                <a:gd name="connsiteY8" fmla="*/ 3392 h 10000"/>
                <a:gd name="connsiteX9" fmla="*/ 6549 w 10000"/>
                <a:gd name="connsiteY9" fmla="*/ 2991 h 10000"/>
                <a:gd name="connsiteX10" fmla="*/ 6549 w 10000"/>
                <a:gd name="connsiteY10" fmla="*/ 2789 h 10000"/>
                <a:gd name="connsiteX11" fmla="*/ 6863 w 10000"/>
                <a:gd name="connsiteY11" fmla="*/ 2387 h 10000"/>
                <a:gd name="connsiteX12" fmla="*/ 6863 w 10000"/>
                <a:gd name="connsiteY12" fmla="*/ 2186 h 10000"/>
                <a:gd name="connsiteX13" fmla="*/ 6863 w 10000"/>
                <a:gd name="connsiteY13" fmla="*/ 1985 h 10000"/>
                <a:gd name="connsiteX14" fmla="*/ 6863 w 10000"/>
                <a:gd name="connsiteY14" fmla="*/ 1784 h 10000"/>
                <a:gd name="connsiteX15" fmla="*/ 6863 w 10000"/>
                <a:gd name="connsiteY15" fmla="*/ 1583 h 10000"/>
                <a:gd name="connsiteX16" fmla="*/ 6863 w 10000"/>
                <a:gd name="connsiteY16" fmla="*/ 1583 h 10000"/>
                <a:gd name="connsiteX17" fmla="*/ 6863 w 10000"/>
                <a:gd name="connsiteY17" fmla="*/ 1583 h 10000"/>
                <a:gd name="connsiteX18" fmla="*/ 6236 w 10000"/>
                <a:gd name="connsiteY18" fmla="*/ 1583 h 10000"/>
                <a:gd name="connsiteX19" fmla="*/ 5608 w 10000"/>
                <a:gd name="connsiteY19" fmla="*/ 1784 h 10000"/>
                <a:gd name="connsiteX20" fmla="*/ 4667 w 10000"/>
                <a:gd name="connsiteY20" fmla="*/ 1985 h 10000"/>
                <a:gd name="connsiteX21" fmla="*/ 3726 w 10000"/>
                <a:gd name="connsiteY21" fmla="*/ 2186 h 10000"/>
                <a:gd name="connsiteX22" fmla="*/ 2824 w 10000"/>
                <a:gd name="connsiteY22" fmla="*/ 2186 h 10000"/>
                <a:gd name="connsiteX23" fmla="*/ 2510 w 10000"/>
                <a:gd name="connsiteY23" fmla="*/ 2387 h 10000"/>
                <a:gd name="connsiteX24" fmla="*/ 2197 w 10000"/>
                <a:gd name="connsiteY24" fmla="*/ 2387 h 10000"/>
                <a:gd name="connsiteX25" fmla="*/ 1883 w 10000"/>
                <a:gd name="connsiteY25" fmla="*/ 2387 h 10000"/>
                <a:gd name="connsiteX26" fmla="*/ 1569 w 10000"/>
                <a:gd name="connsiteY26" fmla="*/ 2186 h 10000"/>
                <a:gd name="connsiteX27" fmla="*/ 1255 w 10000"/>
                <a:gd name="connsiteY27" fmla="*/ 2186 h 10000"/>
                <a:gd name="connsiteX28" fmla="*/ 628 w 10000"/>
                <a:gd name="connsiteY28" fmla="*/ 1784 h 10000"/>
                <a:gd name="connsiteX29" fmla="*/ 315 w 10000"/>
                <a:gd name="connsiteY29" fmla="*/ 1583 h 10000"/>
                <a:gd name="connsiteX30" fmla="*/ 0 w 10000"/>
                <a:gd name="connsiteY30" fmla="*/ 1381 h 10000"/>
                <a:gd name="connsiteX31" fmla="*/ 0 w 10000"/>
                <a:gd name="connsiteY31" fmla="*/ 1381 h 10000"/>
                <a:gd name="connsiteX32" fmla="*/ 315 w 10000"/>
                <a:gd name="connsiteY32" fmla="*/ 1206 h 10000"/>
                <a:gd name="connsiteX33" fmla="*/ 628 w 10000"/>
                <a:gd name="connsiteY33" fmla="*/ 1206 h 10000"/>
                <a:gd name="connsiteX34" fmla="*/ 1569 w 10000"/>
                <a:gd name="connsiteY34" fmla="*/ 1206 h 10000"/>
                <a:gd name="connsiteX35" fmla="*/ 1883 w 10000"/>
                <a:gd name="connsiteY35" fmla="*/ 1206 h 10000"/>
                <a:gd name="connsiteX36" fmla="*/ 2510 w 10000"/>
                <a:gd name="connsiteY36" fmla="*/ 1206 h 10000"/>
                <a:gd name="connsiteX37" fmla="*/ 3412 w 10000"/>
                <a:gd name="connsiteY37" fmla="*/ 1206 h 10000"/>
                <a:gd name="connsiteX38" fmla="*/ 4353 w 10000"/>
                <a:gd name="connsiteY38" fmla="*/ 1005 h 10000"/>
                <a:gd name="connsiteX39" fmla="*/ 5294 w 10000"/>
                <a:gd name="connsiteY39" fmla="*/ 804 h 10000"/>
                <a:gd name="connsiteX40" fmla="*/ 6236 w 10000"/>
                <a:gd name="connsiteY40" fmla="*/ 804 h 10000"/>
                <a:gd name="connsiteX41" fmla="*/ 6863 w 10000"/>
                <a:gd name="connsiteY41" fmla="*/ 603 h 10000"/>
                <a:gd name="connsiteX42" fmla="*/ 7176 w 10000"/>
                <a:gd name="connsiteY42" fmla="*/ 402 h 10000"/>
                <a:gd name="connsiteX43" fmla="*/ 7490 w 10000"/>
                <a:gd name="connsiteY43" fmla="*/ 202 h 10000"/>
                <a:gd name="connsiteX44" fmla="*/ 7804 w 10000"/>
                <a:gd name="connsiteY44" fmla="*/ 0 h 10000"/>
                <a:gd name="connsiteX45" fmla="*/ 8118 w 10000"/>
                <a:gd name="connsiteY45" fmla="*/ 0 h 10000"/>
                <a:gd name="connsiteX46" fmla="*/ 8118 w 10000"/>
                <a:gd name="connsiteY46" fmla="*/ 202 h 10000"/>
                <a:gd name="connsiteX47" fmla="*/ 8745 w 10000"/>
                <a:gd name="connsiteY47" fmla="*/ 402 h 10000"/>
                <a:gd name="connsiteX48" fmla="*/ 9058 w 10000"/>
                <a:gd name="connsiteY48" fmla="*/ 402 h 10000"/>
                <a:gd name="connsiteX49" fmla="*/ 9373 w 10000"/>
                <a:gd name="connsiteY49" fmla="*/ 603 h 10000"/>
                <a:gd name="connsiteX50" fmla="*/ 9687 w 10000"/>
                <a:gd name="connsiteY50" fmla="*/ 804 h 10000"/>
                <a:gd name="connsiteX51" fmla="*/ 10000 w 10000"/>
                <a:gd name="connsiteY51" fmla="*/ 1005 h 10000"/>
                <a:gd name="connsiteX52" fmla="*/ 10000 w 10000"/>
                <a:gd name="connsiteY52" fmla="*/ 1206 h 10000"/>
                <a:gd name="connsiteX53" fmla="*/ 9687 w 10000"/>
                <a:gd name="connsiteY53" fmla="*/ 1583 h 10000"/>
                <a:gd name="connsiteX54" fmla="*/ 9687 w 10000"/>
                <a:gd name="connsiteY54" fmla="*/ 1784 h 10000"/>
                <a:gd name="connsiteX55" fmla="*/ 9373 w 10000"/>
                <a:gd name="connsiteY55" fmla="*/ 1784 h 10000"/>
                <a:gd name="connsiteX56" fmla="*/ 9373 w 10000"/>
                <a:gd name="connsiteY56" fmla="*/ 1985 h 10000"/>
                <a:gd name="connsiteX57" fmla="*/ 9058 w 10000"/>
                <a:gd name="connsiteY57" fmla="*/ 2186 h 10000"/>
                <a:gd name="connsiteX58" fmla="*/ 8745 w 10000"/>
                <a:gd name="connsiteY58" fmla="*/ 2387 h 10000"/>
                <a:gd name="connsiteX59" fmla="*/ 8745 w 10000"/>
                <a:gd name="connsiteY59" fmla="*/ 2588 h 10000"/>
                <a:gd name="connsiteX60" fmla="*/ 8431 w 10000"/>
                <a:gd name="connsiteY60" fmla="*/ 2991 h 10000"/>
                <a:gd name="connsiteX61" fmla="*/ 8118 w 10000"/>
                <a:gd name="connsiteY61" fmla="*/ 3392 h 10000"/>
                <a:gd name="connsiteX62" fmla="*/ 8118 w 10000"/>
                <a:gd name="connsiteY62" fmla="*/ 3996 h 10000"/>
                <a:gd name="connsiteX63" fmla="*/ 7490 w 10000"/>
                <a:gd name="connsiteY63" fmla="*/ 4800 h 10000"/>
                <a:gd name="connsiteX64" fmla="*/ 6549 w 10000"/>
                <a:gd name="connsiteY64" fmla="*/ 5804 h 10000"/>
                <a:gd name="connsiteX65" fmla="*/ 5921 w 10000"/>
                <a:gd name="connsiteY65" fmla="*/ 6584 h 10000"/>
                <a:gd name="connsiteX66" fmla="*/ 4981 w 10000"/>
                <a:gd name="connsiteY66" fmla="*/ 7388 h 10000"/>
                <a:gd name="connsiteX67" fmla="*/ 4039 w 10000"/>
                <a:gd name="connsiteY67" fmla="*/ 8191 h 10000"/>
                <a:gd name="connsiteX68" fmla="*/ 3099 w 10000"/>
                <a:gd name="connsiteY68" fmla="*/ 8794 h 10000"/>
                <a:gd name="connsiteX69" fmla="*/ 2197 w 10000"/>
                <a:gd name="connsiteY69" fmla="*/ 9398 h 10000"/>
                <a:gd name="connsiteX70" fmla="*/ 1255 w 10000"/>
                <a:gd name="connsiteY70" fmla="*/ 10000 h 10000"/>
                <a:gd name="connsiteX0" fmla="*/ 1255 w 10000"/>
                <a:gd name="connsiteY0" fmla="*/ 10000 h 10000"/>
                <a:gd name="connsiteX1" fmla="*/ 1255 w 10000"/>
                <a:gd name="connsiteY1" fmla="*/ 8994 h 10000"/>
                <a:gd name="connsiteX2" fmla="*/ 2197 w 10000"/>
                <a:gd name="connsiteY2" fmla="*/ 8392 h 10000"/>
                <a:gd name="connsiteX3" fmla="*/ 2824 w 10000"/>
                <a:gd name="connsiteY3" fmla="*/ 7588 h 10000"/>
                <a:gd name="connsiteX4" fmla="*/ 3726 w 10000"/>
                <a:gd name="connsiteY4" fmla="*/ 6784 h 10000"/>
                <a:gd name="connsiteX5" fmla="*/ 4353 w 10000"/>
                <a:gd name="connsiteY5" fmla="*/ 6006 h 10000"/>
                <a:gd name="connsiteX6" fmla="*/ 5294 w 10000"/>
                <a:gd name="connsiteY6" fmla="*/ 5200 h 10000"/>
                <a:gd name="connsiteX7" fmla="*/ 5608 w 10000"/>
                <a:gd name="connsiteY7" fmla="*/ 4397 h 10000"/>
                <a:gd name="connsiteX8" fmla="*/ 6236 w 10000"/>
                <a:gd name="connsiteY8" fmla="*/ 3392 h 10000"/>
                <a:gd name="connsiteX9" fmla="*/ 6549 w 10000"/>
                <a:gd name="connsiteY9" fmla="*/ 2991 h 10000"/>
                <a:gd name="connsiteX10" fmla="*/ 6549 w 10000"/>
                <a:gd name="connsiteY10" fmla="*/ 2789 h 10000"/>
                <a:gd name="connsiteX11" fmla="*/ 6863 w 10000"/>
                <a:gd name="connsiteY11" fmla="*/ 2387 h 10000"/>
                <a:gd name="connsiteX12" fmla="*/ 6863 w 10000"/>
                <a:gd name="connsiteY12" fmla="*/ 2186 h 10000"/>
                <a:gd name="connsiteX13" fmla="*/ 6863 w 10000"/>
                <a:gd name="connsiteY13" fmla="*/ 1985 h 10000"/>
                <a:gd name="connsiteX14" fmla="*/ 6863 w 10000"/>
                <a:gd name="connsiteY14" fmla="*/ 1784 h 10000"/>
                <a:gd name="connsiteX15" fmla="*/ 6863 w 10000"/>
                <a:gd name="connsiteY15" fmla="*/ 1583 h 10000"/>
                <a:gd name="connsiteX16" fmla="*/ 6863 w 10000"/>
                <a:gd name="connsiteY16" fmla="*/ 1583 h 10000"/>
                <a:gd name="connsiteX17" fmla="*/ 6863 w 10000"/>
                <a:gd name="connsiteY17" fmla="*/ 1583 h 10000"/>
                <a:gd name="connsiteX18" fmla="*/ 6236 w 10000"/>
                <a:gd name="connsiteY18" fmla="*/ 1583 h 10000"/>
                <a:gd name="connsiteX19" fmla="*/ 5608 w 10000"/>
                <a:gd name="connsiteY19" fmla="*/ 1784 h 10000"/>
                <a:gd name="connsiteX20" fmla="*/ 4667 w 10000"/>
                <a:gd name="connsiteY20" fmla="*/ 1985 h 10000"/>
                <a:gd name="connsiteX21" fmla="*/ 3726 w 10000"/>
                <a:gd name="connsiteY21" fmla="*/ 2186 h 10000"/>
                <a:gd name="connsiteX22" fmla="*/ 2824 w 10000"/>
                <a:gd name="connsiteY22" fmla="*/ 2186 h 10000"/>
                <a:gd name="connsiteX23" fmla="*/ 2510 w 10000"/>
                <a:gd name="connsiteY23" fmla="*/ 2387 h 10000"/>
                <a:gd name="connsiteX24" fmla="*/ 2197 w 10000"/>
                <a:gd name="connsiteY24" fmla="*/ 2387 h 10000"/>
                <a:gd name="connsiteX25" fmla="*/ 1883 w 10000"/>
                <a:gd name="connsiteY25" fmla="*/ 2387 h 10000"/>
                <a:gd name="connsiteX26" fmla="*/ 1569 w 10000"/>
                <a:gd name="connsiteY26" fmla="*/ 2186 h 10000"/>
                <a:gd name="connsiteX27" fmla="*/ 1255 w 10000"/>
                <a:gd name="connsiteY27" fmla="*/ 2186 h 10000"/>
                <a:gd name="connsiteX28" fmla="*/ 628 w 10000"/>
                <a:gd name="connsiteY28" fmla="*/ 1784 h 10000"/>
                <a:gd name="connsiteX29" fmla="*/ 315 w 10000"/>
                <a:gd name="connsiteY29" fmla="*/ 1583 h 10000"/>
                <a:gd name="connsiteX30" fmla="*/ 0 w 10000"/>
                <a:gd name="connsiteY30" fmla="*/ 1381 h 10000"/>
                <a:gd name="connsiteX31" fmla="*/ 0 w 10000"/>
                <a:gd name="connsiteY31" fmla="*/ 1381 h 10000"/>
                <a:gd name="connsiteX32" fmla="*/ 315 w 10000"/>
                <a:gd name="connsiteY32" fmla="*/ 1206 h 10000"/>
                <a:gd name="connsiteX33" fmla="*/ 628 w 10000"/>
                <a:gd name="connsiteY33" fmla="*/ 1206 h 10000"/>
                <a:gd name="connsiteX34" fmla="*/ 1569 w 10000"/>
                <a:gd name="connsiteY34" fmla="*/ 1206 h 10000"/>
                <a:gd name="connsiteX35" fmla="*/ 1883 w 10000"/>
                <a:gd name="connsiteY35" fmla="*/ 1206 h 10000"/>
                <a:gd name="connsiteX36" fmla="*/ 2510 w 10000"/>
                <a:gd name="connsiteY36" fmla="*/ 1206 h 10000"/>
                <a:gd name="connsiteX37" fmla="*/ 3412 w 10000"/>
                <a:gd name="connsiteY37" fmla="*/ 1206 h 10000"/>
                <a:gd name="connsiteX38" fmla="*/ 4353 w 10000"/>
                <a:gd name="connsiteY38" fmla="*/ 1005 h 10000"/>
                <a:gd name="connsiteX39" fmla="*/ 5294 w 10000"/>
                <a:gd name="connsiteY39" fmla="*/ 804 h 10000"/>
                <a:gd name="connsiteX40" fmla="*/ 6236 w 10000"/>
                <a:gd name="connsiteY40" fmla="*/ 804 h 10000"/>
                <a:gd name="connsiteX41" fmla="*/ 6863 w 10000"/>
                <a:gd name="connsiteY41" fmla="*/ 603 h 10000"/>
                <a:gd name="connsiteX42" fmla="*/ 7176 w 10000"/>
                <a:gd name="connsiteY42" fmla="*/ 402 h 10000"/>
                <a:gd name="connsiteX43" fmla="*/ 7490 w 10000"/>
                <a:gd name="connsiteY43" fmla="*/ 202 h 10000"/>
                <a:gd name="connsiteX44" fmla="*/ 7804 w 10000"/>
                <a:gd name="connsiteY44" fmla="*/ 0 h 10000"/>
                <a:gd name="connsiteX45" fmla="*/ 8118 w 10000"/>
                <a:gd name="connsiteY45" fmla="*/ 0 h 10000"/>
                <a:gd name="connsiteX46" fmla="*/ 8118 w 10000"/>
                <a:gd name="connsiteY46" fmla="*/ 202 h 10000"/>
                <a:gd name="connsiteX47" fmla="*/ 8745 w 10000"/>
                <a:gd name="connsiteY47" fmla="*/ 402 h 10000"/>
                <a:gd name="connsiteX48" fmla="*/ 9058 w 10000"/>
                <a:gd name="connsiteY48" fmla="*/ 402 h 10000"/>
                <a:gd name="connsiteX49" fmla="*/ 9373 w 10000"/>
                <a:gd name="connsiteY49" fmla="*/ 603 h 10000"/>
                <a:gd name="connsiteX50" fmla="*/ 9687 w 10000"/>
                <a:gd name="connsiteY50" fmla="*/ 804 h 10000"/>
                <a:gd name="connsiteX51" fmla="*/ 10000 w 10000"/>
                <a:gd name="connsiteY51" fmla="*/ 1005 h 10000"/>
                <a:gd name="connsiteX52" fmla="*/ 10000 w 10000"/>
                <a:gd name="connsiteY52" fmla="*/ 1206 h 10000"/>
                <a:gd name="connsiteX53" fmla="*/ 9687 w 10000"/>
                <a:gd name="connsiteY53" fmla="*/ 1583 h 10000"/>
                <a:gd name="connsiteX54" fmla="*/ 9687 w 10000"/>
                <a:gd name="connsiteY54" fmla="*/ 1784 h 10000"/>
                <a:gd name="connsiteX55" fmla="*/ 9373 w 10000"/>
                <a:gd name="connsiteY55" fmla="*/ 1784 h 10000"/>
                <a:gd name="connsiteX56" fmla="*/ 9373 w 10000"/>
                <a:gd name="connsiteY56" fmla="*/ 1985 h 10000"/>
                <a:gd name="connsiteX57" fmla="*/ 9058 w 10000"/>
                <a:gd name="connsiteY57" fmla="*/ 2186 h 10000"/>
                <a:gd name="connsiteX58" fmla="*/ 8745 w 10000"/>
                <a:gd name="connsiteY58" fmla="*/ 2387 h 10000"/>
                <a:gd name="connsiteX59" fmla="*/ 8745 w 10000"/>
                <a:gd name="connsiteY59" fmla="*/ 2588 h 10000"/>
                <a:gd name="connsiteX60" fmla="*/ 8431 w 10000"/>
                <a:gd name="connsiteY60" fmla="*/ 2991 h 10000"/>
                <a:gd name="connsiteX61" fmla="*/ 8118 w 10000"/>
                <a:gd name="connsiteY61" fmla="*/ 3392 h 10000"/>
                <a:gd name="connsiteX62" fmla="*/ 8118 w 10000"/>
                <a:gd name="connsiteY62" fmla="*/ 3996 h 10000"/>
                <a:gd name="connsiteX63" fmla="*/ 7490 w 10000"/>
                <a:gd name="connsiteY63" fmla="*/ 4800 h 10000"/>
                <a:gd name="connsiteX64" fmla="*/ 6549 w 10000"/>
                <a:gd name="connsiteY64" fmla="*/ 5804 h 10000"/>
                <a:gd name="connsiteX65" fmla="*/ 5921 w 10000"/>
                <a:gd name="connsiteY65" fmla="*/ 6584 h 10000"/>
                <a:gd name="connsiteX66" fmla="*/ 4981 w 10000"/>
                <a:gd name="connsiteY66" fmla="*/ 7388 h 10000"/>
                <a:gd name="connsiteX67" fmla="*/ 4039 w 10000"/>
                <a:gd name="connsiteY67" fmla="*/ 8191 h 10000"/>
                <a:gd name="connsiteX68" fmla="*/ 3099 w 10000"/>
                <a:gd name="connsiteY68" fmla="*/ 8794 h 10000"/>
                <a:gd name="connsiteX69" fmla="*/ 2197 w 10000"/>
                <a:gd name="connsiteY69" fmla="*/ 9398 h 10000"/>
                <a:gd name="connsiteX0" fmla="*/ 1255 w 10000"/>
                <a:gd name="connsiteY0" fmla="*/ 10000 h 10000"/>
                <a:gd name="connsiteX1" fmla="*/ 1255 w 10000"/>
                <a:gd name="connsiteY1" fmla="*/ 8994 h 10000"/>
                <a:gd name="connsiteX2" fmla="*/ 2197 w 10000"/>
                <a:gd name="connsiteY2" fmla="*/ 8392 h 10000"/>
                <a:gd name="connsiteX3" fmla="*/ 2824 w 10000"/>
                <a:gd name="connsiteY3" fmla="*/ 7588 h 10000"/>
                <a:gd name="connsiteX4" fmla="*/ 3726 w 10000"/>
                <a:gd name="connsiteY4" fmla="*/ 6784 h 10000"/>
                <a:gd name="connsiteX5" fmla="*/ 4353 w 10000"/>
                <a:gd name="connsiteY5" fmla="*/ 6006 h 10000"/>
                <a:gd name="connsiteX6" fmla="*/ 5294 w 10000"/>
                <a:gd name="connsiteY6" fmla="*/ 5200 h 10000"/>
                <a:gd name="connsiteX7" fmla="*/ 5608 w 10000"/>
                <a:gd name="connsiteY7" fmla="*/ 4397 h 10000"/>
                <a:gd name="connsiteX8" fmla="*/ 6236 w 10000"/>
                <a:gd name="connsiteY8" fmla="*/ 3392 h 10000"/>
                <a:gd name="connsiteX9" fmla="*/ 6549 w 10000"/>
                <a:gd name="connsiteY9" fmla="*/ 2991 h 10000"/>
                <a:gd name="connsiteX10" fmla="*/ 6549 w 10000"/>
                <a:gd name="connsiteY10" fmla="*/ 2789 h 10000"/>
                <a:gd name="connsiteX11" fmla="*/ 6863 w 10000"/>
                <a:gd name="connsiteY11" fmla="*/ 2387 h 10000"/>
                <a:gd name="connsiteX12" fmla="*/ 6863 w 10000"/>
                <a:gd name="connsiteY12" fmla="*/ 2186 h 10000"/>
                <a:gd name="connsiteX13" fmla="*/ 6863 w 10000"/>
                <a:gd name="connsiteY13" fmla="*/ 1985 h 10000"/>
                <a:gd name="connsiteX14" fmla="*/ 6863 w 10000"/>
                <a:gd name="connsiteY14" fmla="*/ 1784 h 10000"/>
                <a:gd name="connsiteX15" fmla="*/ 6863 w 10000"/>
                <a:gd name="connsiteY15" fmla="*/ 1583 h 10000"/>
                <a:gd name="connsiteX16" fmla="*/ 6863 w 10000"/>
                <a:gd name="connsiteY16" fmla="*/ 1583 h 10000"/>
                <a:gd name="connsiteX17" fmla="*/ 6863 w 10000"/>
                <a:gd name="connsiteY17" fmla="*/ 1583 h 10000"/>
                <a:gd name="connsiteX18" fmla="*/ 6236 w 10000"/>
                <a:gd name="connsiteY18" fmla="*/ 1583 h 10000"/>
                <a:gd name="connsiteX19" fmla="*/ 5608 w 10000"/>
                <a:gd name="connsiteY19" fmla="*/ 1784 h 10000"/>
                <a:gd name="connsiteX20" fmla="*/ 4667 w 10000"/>
                <a:gd name="connsiteY20" fmla="*/ 1985 h 10000"/>
                <a:gd name="connsiteX21" fmla="*/ 3726 w 10000"/>
                <a:gd name="connsiteY21" fmla="*/ 2186 h 10000"/>
                <a:gd name="connsiteX22" fmla="*/ 2824 w 10000"/>
                <a:gd name="connsiteY22" fmla="*/ 2186 h 10000"/>
                <a:gd name="connsiteX23" fmla="*/ 2510 w 10000"/>
                <a:gd name="connsiteY23" fmla="*/ 2387 h 10000"/>
                <a:gd name="connsiteX24" fmla="*/ 2197 w 10000"/>
                <a:gd name="connsiteY24" fmla="*/ 2387 h 10000"/>
                <a:gd name="connsiteX25" fmla="*/ 1883 w 10000"/>
                <a:gd name="connsiteY25" fmla="*/ 2387 h 10000"/>
                <a:gd name="connsiteX26" fmla="*/ 1569 w 10000"/>
                <a:gd name="connsiteY26" fmla="*/ 2186 h 10000"/>
                <a:gd name="connsiteX27" fmla="*/ 1255 w 10000"/>
                <a:gd name="connsiteY27" fmla="*/ 2186 h 10000"/>
                <a:gd name="connsiteX28" fmla="*/ 628 w 10000"/>
                <a:gd name="connsiteY28" fmla="*/ 1784 h 10000"/>
                <a:gd name="connsiteX29" fmla="*/ 315 w 10000"/>
                <a:gd name="connsiteY29" fmla="*/ 1583 h 10000"/>
                <a:gd name="connsiteX30" fmla="*/ 0 w 10000"/>
                <a:gd name="connsiteY30" fmla="*/ 1381 h 10000"/>
                <a:gd name="connsiteX31" fmla="*/ 0 w 10000"/>
                <a:gd name="connsiteY31" fmla="*/ 1381 h 10000"/>
                <a:gd name="connsiteX32" fmla="*/ 315 w 10000"/>
                <a:gd name="connsiteY32" fmla="*/ 1206 h 10000"/>
                <a:gd name="connsiteX33" fmla="*/ 628 w 10000"/>
                <a:gd name="connsiteY33" fmla="*/ 1206 h 10000"/>
                <a:gd name="connsiteX34" fmla="*/ 1569 w 10000"/>
                <a:gd name="connsiteY34" fmla="*/ 1206 h 10000"/>
                <a:gd name="connsiteX35" fmla="*/ 1883 w 10000"/>
                <a:gd name="connsiteY35" fmla="*/ 1206 h 10000"/>
                <a:gd name="connsiteX36" fmla="*/ 2510 w 10000"/>
                <a:gd name="connsiteY36" fmla="*/ 1206 h 10000"/>
                <a:gd name="connsiteX37" fmla="*/ 3412 w 10000"/>
                <a:gd name="connsiteY37" fmla="*/ 1206 h 10000"/>
                <a:gd name="connsiteX38" fmla="*/ 4353 w 10000"/>
                <a:gd name="connsiteY38" fmla="*/ 1005 h 10000"/>
                <a:gd name="connsiteX39" fmla="*/ 5294 w 10000"/>
                <a:gd name="connsiteY39" fmla="*/ 804 h 10000"/>
                <a:gd name="connsiteX40" fmla="*/ 6236 w 10000"/>
                <a:gd name="connsiteY40" fmla="*/ 804 h 10000"/>
                <a:gd name="connsiteX41" fmla="*/ 6863 w 10000"/>
                <a:gd name="connsiteY41" fmla="*/ 603 h 10000"/>
                <a:gd name="connsiteX42" fmla="*/ 7176 w 10000"/>
                <a:gd name="connsiteY42" fmla="*/ 402 h 10000"/>
                <a:gd name="connsiteX43" fmla="*/ 7490 w 10000"/>
                <a:gd name="connsiteY43" fmla="*/ 202 h 10000"/>
                <a:gd name="connsiteX44" fmla="*/ 7804 w 10000"/>
                <a:gd name="connsiteY44" fmla="*/ 0 h 10000"/>
                <a:gd name="connsiteX45" fmla="*/ 8118 w 10000"/>
                <a:gd name="connsiteY45" fmla="*/ 0 h 10000"/>
                <a:gd name="connsiteX46" fmla="*/ 8118 w 10000"/>
                <a:gd name="connsiteY46" fmla="*/ 202 h 10000"/>
                <a:gd name="connsiteX47" fmla="*/ 8745 w 10000"/>
                <a:gd name="connsiteY47" fmla="*/ 402 h 10000"/>
                <a:gd name="connsiteX48" fmla="*/ 9058 w 10000"/>
                <a:gd name="connsiteY48" fmla="*/ 402 h 10000"/>
                <a:gd name="connsiteX49" fmla="*/ 9373 w 10000"/>
                <a:gd name="connsiteY49" fmla="*/ 603 h 10000"/>
                <a:gd name="connsiteX50" fmla="*/ 9687 w 10000"/>
                <a:gd name="connsiteY50" fmla="*/ 804 h 10000"/>
                <a:gd name="connsiteX51" fmla="*/ 10000 w 10000"/>
                <a:gd name="connsiteY51" fmla="*/ 1005 h 10000"/>
                <a:gd name="connsiteX52" fmla="*/ 10000 w 10000"/>
                <a:gd name="connsiteY52" fmla="*/ 1206 h 10000"/>
                <a:gd name="connsiteX53" fmla="*/ 9687 w 10000"/>
                <a:gd name="connsiteY53" fmla="*/ 1583 h 10000"/>
                <a:gd name="connsiteX54" fmla="*/ 9687 w 10000"/>
                <a:gd name="connsiteY54" fmla="*/ 1784 h 10000"/>
                <a:gd name="connsiteX55" fmla="*/ 9373 w 10000"/>
                <a:gd name="connsiteY55" fmla="*/ 1784 h 10000"/>
                <a:gd name="connsiteX56" fmla="*/ 9373 w 10000"/>
                <a:gd name="connsiteY56" fmla="*/ 1985 h 10000"/>
                <a:gd name="connsiteX57" fmla="*/ 9058 w 10000"/>
                <a:gd name="connsiteY57" fmla="*/ 2186 h 10000"/>
                <a:gd name="connsiteX58" fmla="*/ 8745 w 10000"/>
                <a:gd name="connsiteY58" fmla="*/ 2387 h 10000"/>
                <a:gd name="connsiteX59" fmla="*/ 8745 w 10000"/>
                <a:gd name="connsiteY59" fmla="*/ 2588 h 10000"/>
                <a:gd name="connsiteX60" fmla="*/ 8431 w 10000"/>
                <a:gd name="connsiteY60" fmla="*/ 2991 h 10000"/>
                <a:gd name="connsiteX61" fmla="*/ 8118 w 10000"/>
                <a:gd name="connsiteY61" fmla="*/ 3392 h 10000"/>
                <a:gd name="connsiteX62" fmla="*/ 8118 w 10000"/>
                <a:gd name="connsiteY62" fmla="*/ 3996 h 10000"/>
                <a:gd name="connsiteX63" fmla="*/ 7490 w 10000"/>
                <a:gd name="connsiteY63" fmla="*/ 4800 h 10000"/>
                <a:gd name="connsiteX64" fmla="*/ 6549 w 10000"/>
                <a:gd name="connsiteY64" fmla="*/ 5804 h 10000"/>
                <a:gd name="connsiteX65" fmla="*/ 5921 w 10000"/>
                <a:gd name="connsiteY65" fmla="*/ 6584 h 10000"/>
                <a:gd name="connsiteX66" fmla="*/ 4981 w 10000"/>
                <a:gd name="connsiteY66" fmla="*/ 7388 h 10000"/>
                <a:gd name="connsiteX67" fmla="*/ 4039 w 10000"/>
                <a:gd name="connsiteY67" fmla="*/ 8191 h 10000"/>
                <a:gd name="connsiteX68" fmla="*/ 3099 w 10000"/>
                <a:gd name="connsiteY68" fmla="*/ 8794 h 10000"/>
                <a:gd name="connsiteX0" fmla="*/ 1255 w 10000"/>
                <a:gd name="connsiteY0" fmla="*/ 10000 h 10000"/>
                <a:gd name="connsiteX1" fmla="*/ 2197 w 10000"/>
                <a:gd name="connsiteY1" fmla="*/ 8392 h 10000"/>
                <a:gd name="connsiteX2" fmla="*/ 2824 w 10000"/>
                <a:gd name="connsiteY2" fmla="*/ 7588 h 10000"/>
                <a:gd name="connsiteX3" fmla="*/ 3726 w 10000"/>
                <a:gd name="connsiteY3" fmla="*/ 6784 h 10000"/>
                <a:gd name="connsiteX4" fmla="*/ 4353 w 10000"/>
                <a:gd name="connsiteY4" fmla="*/ 6006 h 10000"/>
                <a:gd name="connsiteX5" fmla="*/ 5294 w 10000"/>
                <a:gd name="connsiteY5" fmla="*/ 5200 h 10000"/>
                <a:gd name="connsiteX6" fmla="*/ 5608 w 10000"/>
                <a:gd name="connsiteY6" fmla="*/ 4397 h 10000"/>
                <a:gd name="connsiteX7" fmla="*/ 6236 w 10000"/>
                <a:gd name="connsiteY7" fmla="*/ 3392 h 10000"/>
                <a:gd name="connsiteX8" fmla="*/ 6549 w 10000"/>
                <a:gd name="connsiteY8" fmla="*/ 2991 h 10000"/>
                <a:gd name="connsiteX9" fmla="*/ 6549 w 10000"/>
                <a:gd name="connsiteY9" fmla="*/ 2789 h 10000"/>
                <a:gd name="connsiteX10" fmla="*/ 6863 w 10000"/>
                <a:gd name="connsiteY10" fmla="*/ 2387 h 10000"/>
                <a:gd name="connsiteX11" fmla="*/ 6863 w 10000"/>
                <a:gd name="connsiteY11" fmla="*/ 2186 h 10000"/>
                <a:gd name="connsiteX12" fmla="*/ 6863 w 10000"/>
                <a:gd name="connsiteY12" fmla="*/ 1985 h 10000"/>
                <a:gd name="connsiteX13" fmla="*/ 6863 w 10000"/>
                <a:gd name="connsiteY13" fmla="*/ 1784 h 10000"/>
                <a:gd name="connsiteX14" fmla="*/ 6863 w 10000"/>
                <a:gd name="connsiteY14" fmla="*/ 1583 h 10000"/>
                <a:gd name="connsiteX15" fmla="*/ 6863 w 10000"/>
                <a:gd name="connsiteY15" fmla="*/ 1583 h 10000"/>
                <a:gd name="connsiteX16" fmla="*/ 6863 w 10000"/>
                <a:gd name="connsiteY16" fmla="*/ 1583 h 10000"/>
                <a:gd name="connsiteX17" fmla="*/ 6236 w 10000"/>
                <a:gd name="connsiteY17" fmla="*/ 1583 h 10000"/>
                <a:gd name="connsiteX18" fmla="*/ 5608 w 10000"/>
                <a:gd name="connsiteY18" fmla="*/ 1784 h 10000"/>
                <a:gd name="connsiteX19" fmla="*/ 4667 w 10000"/>
                <a:gd name="connsiteY19" fmla="*/ 1985 h 10000"/>
                <a:gd name="connsiteX20" fmla="*/ 3726 w 10000"/>
                <a:gd name="connsiteY20" fmla="*/ 2186 h 10000"/>
                <a:gd name="connsiteX21" fmla="*/ 2824 w 10000"/>
                <a:gd name="connsiteY21" fmla="*/ 2186 h 10000"/>
                <a:gd name="connsiteX22" fmla="*/ 2510 w 10000"/>
                <a:gd name="connsiteY22" fmla="*/ 2387 h 10000"/>
                <a:gd name="connsiteX23" fmla="*/ 2197 w 10000"/>
                <a:gd name="connsiteY23" fmla="*/ 2387 h 10000"/>
                <a:gd name="connsiteX24" fmla="*/ 1883 w 10000"/>
                <a:gd name="connsiteY24" fmla="*/ 2387 h 10000"/>
                <a:gd name="connsiteX25" fmla="*/ 1569 w 10000"/>
                <a:gd name="connsiteY25" fmla="*/ 2186 h 10000"/>
                <a:gd name="connsiteX26" fmla="*/ 1255 w 10000"/>
                <a:gd name="connsiteY26" fmla="*/ 2186 h 10000"/>
                <a:gd name="connsiteX27" fmla="*/ 628 w 10000"/>
                <a:gd name="connsiteY27" fmla="*/ 1784 h 10000"/>
                <a:gd name="connsiteX28" fmla="*/ 315 w 10000"/>
                <a:gd name="connsiteY28" fmla="*/ 1583 h 10000"/>
                <a:gd name="connsiteX29" fmla="*/ 0 w 10000"/>
                <a:gd name="connsiteY29" fmla="*/ 1381 h 10000"/>
                <a:gd name="connsiteX30" fmla="*/ 0 w 10000"/>
                <a:gd name="connsiteY30" fmla="*/ 1381 h 10000"/>
                <a:gd name="connsiteX31" fmla="*/ 315 w 10000"/>
                <a:gd name="connsiteY31" fmla="*/ 1206 h 10000"/>
                <a:gd name="connsiteX32" fmla="*/ 628 w 10000"/>
                <a:gd name="connsiteY32" fmla="*/ 1206 h 10000"/>
                <a:gd name="connsiteX33" fmla="*/ 1569 w 10000"/>
                <a:gd name="connsiteY33" fmla="*/ 1206 h 10000"/>
                <a:gd name="connsiteX34" fmla="*/ 1883 w 10000"/>
                <a:gd name="connsiteY34" fmla="*/ 1206 h 10000"/>
                <a:gd name="connsiteX35" fmla="*/ 2510 w 10000"/>
                <a:gd name="connsiteY35" fmla="*/ 1206 h 10000"/>
                <a:gd name="connsiteX36" fmla="*/ 3412 w 10000"/>
                <a:gd name="connsiteY36" fmla="*/ 1206 h 10000"/>
                <a:gd name="connsiteX37" fmla="*/ 4353 w 10000"/>
                <a:gd name="connsiteY37" fmla="*/ 1005 h 10000"/>
                <a:gd name="connsiteX38" fmla="*/ 5294 w 10000"/>
                <a:gd name="connsiteY38" fmla="*/ 804 h 10000"/>
                <a:gd name="connsiteX39" fmla="*/ 6236 w 10000"/>
                <a:gd name="connsiteY39" fmla="*/ 804 h 10000"/>
                <a:gd name="connsiteX40" fmla="*/ 6863 w 10000"/>
                <a:gd name="connsiteY40" fmla="*/ 603 h 10000"/>
                <a:gd name="connsiteX41" fmla="*/ 7176 w 10000"/>
                <a:gd name="connsiteY41" fmla="*/ 402 h 10000"/>
                <a:gd name="connsiteX42" fmla="*/ 7490 w 10000"/>
                <a:gd name="connsiteY42" fmla="*/ 202 h 10000"/>
                <a:gd name="connsiteX43" fmla="*/ 7804 w 10000"/>
                <a:gd name="connsiteY43" fmla="*/ 0 h 10000"/>
                <a:gd name="connsiteX44" fmla="*/ 8118 w 10000"/>
                <a:gd name="connsiteY44" fmla="*/ 0 h 10000"/>
                <a:gd name="connsiteX45" fmla="*/ 8118 w 10000"/>
                <a:gd name="connsiteY45" fmla="*/ 202 h 10000"/>
                <a:gd name="connsiteX46" fmla="*/ 8745 w 10000"/>
                <a:gd name="connsiteY46" fmla="*/ 402 h 10000"/>
                <a:gd name="connsiteX47" fmla="*/ 9058 w 10000"/>
                <a:gd name="connsiteY47" fmla="*/ 402 h 10000"/>
                <a:gd name="connsiteX48" fmla="*/ 9373 w 10000"/>
                <a:gd name="connsiteY48" fmla="*/ 603 h 10000"/>
                <a:gd name="connsiteX49" fmla="*/ 9687 w 10000"/>
                <a:gd name="connsiteY49" fmla="*/ 804 h 10000"/>
                <a:gd name="connsiteX50" fmla="*/ 10000 w 10000"/>
                <a:gd name="connsiteY50" fmla="*/ 1005 h 10000"/>
                <a:gd name="connsiteX51" fmla="*/ 10000 w 10000"/>
                <a:gd name="connsiteY51" fmla="*/ 1206 h 10000"/>
                <a:gd name="connsiteX52" fmla="*/ 9687 w 10000"/>
                <a:gd name="connsiteY52" fmla="*/ 1583 h 10000"/>
                <a:gd name="connsiteX53" fmla="*/ 9687 w 10000"/>
                <a:gd name="connsiteY53" fmla="*/ 1784 h 10000"/>
                <a:gd name="connsiteX54" fmla="*/ 9373 w 10000"/>
                <a:gd name="connsiteY54" fmla="*/ 1784 h 10000"/>
                <a:gd name="connsiteX55" fmla="*/ 9373 w 10000"/>
                <a:gd name="connsiteY55" fmla="*/ 1985 h 10000"/>
                <a:gd name="connsiteX56" fmla="*/ 9058 w 10000"/>
                <a:gd name="connsiteY56" fmla="*/ 2186 h 10000"/>
                <a:gd name="connsiteX57" fmla="*/ 8745 w 10000"/>
                <a:gd name="connsiteY57" fmla="*/ 2387 h 10000"/>
                <a:gd name="connsiteX58" fmla="*/ 8745 w 10000"/>
                <a:gd name="connsiteY58" fmla="*/ 2588 h 10000"/>
                <a:gd name="connsiteX59" fmla="*/ 8431 w 10000"/>
                <a:gd name="connsiteY59" fmla="*/ 2991 h 10000"/>
                <a:gd name="connsiteX60" fmla="*/ 8118 w 10000"/>
                <a:gd name="connsiteY60" fmla="*/ 3392 h 10000"/>
                <a:gd name="connsiteX61" fmla="*/ 8118 w 10000"/>
                <a:gd name="connsiteY61" fmla="*/ 3996 h 10000"/>
                <a:gd name="connsiteX62" fmla="*/ 7490 w 10000"/>
                <a:gd name="connsiteY62" fmla="*/ 4800 h 10000"/>
                <a:gd name="connsiteX63" fmla="*/ 6549 w 10000"/>
                <a:gd name="connsiteY63" fmla="*/ 5804 h 10000"/>
                <a:gd name="connsiteX64" fmla="*/ 5921 w 10000"/>
                <a:gd name="connsiteY64" fmla="*/ 6584 h 10000"/>
                <a:gd name="connsiteX65" fmla="*/ 4981 w 10000"/>
                <a:gd name="connsiteY65" fmla="*/ 7388 h 10000"/>
                <a:gd name="connsiteX66" fmla="*/ 4039 w 10000"/>
                <a:gd name="connsiteY66" fmla="*/ 8191 h 10000"/>
                <a:gd name="connsiteX67" fmla="*/ 3099 w 10000"/>
                <a:gd name="connsiteY67" fmla="*/ 8794 h 10000"/>
                <a:gd name="connsiteX0" fmla="*/ 2197 w 10000"/>
                <a:gd name="connsiteY0" fmla="*/ 8392 h 8794"/>
                <a:gd name="connsiteX1" fmla="*/ 2824 w 10000"/>
                <a:gd name="connsiteY1" fmla="*/ 7588 h 8794"/>
                <a:gd name="connsiteX2" fmla="*/ 3726 w 10000"/>
                <a:gd name="connsiteY2" fmla="*/ 6784 h 8794"/>
                <a:gd name="connsiteX3" fmla="*/ 4353 w 10000"/>
                <a:gd name="connsiteY3" fmla="*/ 6006 h 8794"/>
                <a:gd name="connsiteX4" fmla="*/ 5294 w 10000"/>
                <a:gd name="connsiteY4" fmla="*/ 5200 h 8794"/>
                <a:gd name="connsiteX5" fmla="*/ 5608 w 10000"/>
                <a:gd name="connsiteY5" fmla="*/ 4397 h 8794"/>
                <a:gd name="connsiteX6" fmla="*/ 6236 w 10000"/>
                <a:gd name="connsiteY6" fmla="*/ 3392 h 8794"/>
                <a:gd name="connsiteX7" fmla="*/ 6549 w 10000"/>
                <a:gd name="connsiteY7" fmla="*/ 2991 h 8794"/>
                <a:gd name="connsiteX8" fmla="*/ 6549 w 10000"/>
                <a:gd name="connsiteY8" fmla="*/ 2789 h 8794"/>
                <a:gd name="connsiteX9" fmla="*/ 6863 w 10000"/>
                <a:gd name="connsiteY9" fmla="*/ 2387 h 8794"/>
                <a:gd name="connsiteX10" fmla="*/ 6863 w 10000"/>
                <a:gd name="connsiteY10" fmla="*/ 2186 h 8794"/>
                <a:gd name="connsiteX11" fmla="*/ 6863 w 10000"/>
                <a:gd name="connsiteY11" fmla="*/ 1985 h 8794"/>
                <a:gd name="connsiteX12" fmla="*/ 6863 w 10000"/>
                <a:gd name="connsiteY12" fmla="*/ 1784 h 8794"/>
                <a:gd name="connsiteX13" fmla="*/ 6863 w 10000"/>
                <a:gd name="connsiteY13" fmla="*/ 1583 h 8794"/>
                <a:gd name="connsiteX14" fmla="*/ 6863 w 10000"/>
                <a:gd name="connsiteY14" fmla="*/ 1583 h 8794"/>
                <a:gd name="connsiteX15" fmla="*/ 6863 w 10000"/>
                <a:gd name="connsiteY15" fmla="*/ 1583 h 8794"/>
                <a:gd name="connsiteX16" fmla="*/ 6236 w 10000"/>
                <a:gd name="connsiteY16" fmla="*/ 1583 h 8794"/>
                <a:gd name="connsiteX17" fmla="*/ 5608 w 10000"/>
                <a:gd name="connsiteY17" fmla="*/ 1784 h 8794"/>
                <a:gd name="connsiteX18" fmla="*/ 4667 w 10000"/>
                <a:gd name="connsiteY18" fmla="*/ 1985 h 8794"/>
                <a:gd name="connsiteX19" fmla="*/ 3726 w 10000"/>
                <a:gd name="connsiteY19" fmla="*/ 2186 h 8794"/>
                <a:gd name="connsiteX20" fmla="*/ 2824 w 10000"/>
                <a:gd name="connsiteY20" fmla="*/ 2186 h 8794"/>
                <a:gd name="connsiteX21" fmla="*/ 2510 w 10000"/>
                <a:gd name="connsiteY21" fmla="*/ 2387 h 8794"/>
                <a:gd name="connsiteX22" fmla="*/ 2197 w 10000"/>
                <a:gd name="connsiteY22" fmla="*/ 2387 h 8794"/>
                <a:gd name="connsiteX23" fmla="*/ 1883 w 10000"/>
                <a:gd name="connsiteY23" fmla="*/ 2387 h 8794"/>
                <a:gd name="connsiteX24" fmla="*/ 1569 w 10000"/>
                <a:gd name="connsiteY24" fmla="*/ 2186 h 8794"/>
                <a:gd name="connsiteX25" fmla="*/ 1255 w 10000"/>
                <a:gd name="connsiteY25" fmla="*/ 2186 h 8794"/>
                <a:gd name="connsiteX26" fmla="*/ 628 w 10000"/>
                <a:gd name="connsiteY26" fmla="*/ 1784 h 8794"/>
                <a:gd name="connsiteX27" fmla="*/ 315 w 10000"/>
                <a:gd name="connsiteY27" fmla="*/ 1583 h 8794"/>
                <a:gd name="connsiteX28" fmla="*/ 0 w 10000"/>
                <a:gd name="connsiteY28" fmla="*/ 1381 h 8794"/>
                <a:gd name="connsiteX29" fmla="*/ 0 w 10000"/>
                <a:gd name="connsiteY29" fmla="*/ 1381 h 8794"/>
                <a:gd name="connsiteX30" fmla="*/ 315 w 10000"/>
                <a:gd name="connsiteY30" fmla="*/ 1206 h 8794"/>
                <a:gd name="connsiteX31" fmla="*/ 628 w 10000"/>
                <a:gd name="connsiteY31" fmla="*/ 1206 h 8794"/>
                <a:gd name="connsiteX32" fmla="*/ 1569 w 10000"/>
                <a:gd name="connsiteY32" fmla="*/ 1206 h 8794"/>
                <a:gd name="connsiteX33" fmla="*/ 1883 w 10000"/>
                <a:gd name="connsiteY33" fmla="*/ 1206 h 8794"/>
                <a:gd name="connsiteX34" fmla="*/ 2510 w 10000"/>
                <a:gd name="connsiteY34" fmla="*/ 1206 h 8794"/>
                <a:gd name="connsiteX35" fmla="*/ 3412 w 10000"/>
                <a:gd name="connsiteY35" fmla="*/ 1206 h 8794"/>
                <a:gd name="connsiteX36" fmla="*/ 4353 w 10000"/>
                <a:gd name="connsiteY36" fmla="*/ 1005 h 8794"/>
                <a:gd name="connsiteX37" fmla="*/ 5294 w 10000"/>
                <a:gd name="connsiteY37" fmla="*/ 804 h 8794"/>
                <a:gd name="connsiteX38" fmla="*/ 6236 w 10000"/>
                <a:gd name="connsiteY38" fmla="*/ 804 h 8794"/>
                <a:gd name="connsiteX39" fmla="*/ 6863 w 10000"/>
                <a:gd name="connsiteY39" fmla="*/ 603 h 8794"/>
                <a:gd name="connsiteX40" fmla="*/ 7176 w 10000"/>
                <a:gd name="connsiteY40" fmla="*/ 402 h 8794"/>
                <a:gd name="connsiteX41" fmla="*/ 7490 w 10000"/>
                <a:gd name="connsiteY41" fmla="*/ 202 h 8794"/>
                <a:gd name="connsiteX42" fmla="*/ 7804 w 10000"/>
                <a:gd name="connsiteY42" fmla="*/ 0 h 8794"/>
                <a:gd name="connsiteX43" fmla="*/ 8118 w 10000"/>
                <a:gd name="connsiteY43" fmla="*/ 0 h 8794"/>
                <a:gd name="connsiteX44" fmla="*/ 8118 w 10000"/>
                <a:gd name="connsiteY44" fmla="*/ 202 h 8794"/>
                <a:gd name="connsiteX45" fmla="*/ 8745 w 10000"/>
                <a:gd name="connsiteY45" fmla="*/ 402 h 8794"/>
                <a:gd name="connsiteX46" fmla="*/ 9058 w 10000"/>
                <a:gd name="connsiteY46" fmla="*/ 402 h 8794"/>
                <a:gd name="connsiteX47" fmla="*/ 9373 w 10000"/>
                <a:gd name="connsiteY47" fmla="*/ 603 h 8794"/>
                <a:gd name="connsiteX48" fmla="*/ 9687 w 10000"/>
                <a:gd name="connsiteY48" fmla="*/ 804 h 8794"/>
                <a:gd name="connsiteX49" fmla="*/ 10000 w 10000"/>
                <a:gd name="connsiteY49" fmla="*/ 1005 h 8794"/>
                <a:gd name="connsiteX50" fmla="*/ 10000 w 10000"/>
                <a:gd name="connsiteY50" fmla="*/ 1206 h 8794"/>
                <a:gd name="connsiteX51" fmla="*/ 9687 w 10000"/>
                <a:gd name="connsiteY51" fmla="*/ 1583 h 8794"/>
                <a:gd name="connsiteX52" fmla="*/ 9687 w 10000"/>
                <a:gd name="connsiteY52" fmla="*/ 1784 h 8794"/>
                <a:gd name="connsiteX53" fmla="*/ 9373 w 10000"/>
                <a:gd name="connsiteY53" fmla="*/ 1784 h 8794"/>
                <a:gd name="connsiteX54" fmla="*/ 9373 w 10000"/>
                <a:gd name="connsiteY54" fmla="*/ 1985 h 8794"/>
                <a:gd name="connsiteX55" fmla="*/ 9058 w 10000"/>
                <a:gd name="connsiteY55" fmla="*/ 2186 h 8794"/>
                <a:gd name="connsiteX56" fmla="*/ 8745 w 10000"/>
                <a:gd name="connsiteY56" fmla="*/ 2387 h 8794"/>
                <a:gd name="connsiteX57" fmla="*/ 8745 w 10000"/>
                <a:gd name="connsiteY57" fmla="*/ 2588 h 8794"/>
                <a:gd name="connsiteX58" fmla="*/ 8431 w 10000"/>
                <a:gd name="connsiteY58" fmla="*/ 2991 h 8794"/>
                <a:gd name="connsiteX59" fmla="*/ 8118 w 10000"/>
                <a:gd name="connsiteY59" fmla="*/ 3392 h 8794"/>
                <a:gd name="connsiteX60" fmla="*/ 8118 w 10000"/>
                <a:gd name="connsiteY60" fmla="*/ 3996 h 8794"/>
                <a:gd name="connsiteX61" fmla="*/ 7490 w 10000"/>
                <a:gd name="connsiteY61" fmla="*/ 4800 h 8794"/>
                <a:gd name="connsiteX62" fmla="*/ 6549 w 10000"/>
                <a:gd name="connsiteY62" fmla="*/ 5804 h 8794"/>
                <a:gd name="connsiteX63" fmla="*/ 5921 w 10000"/>
                <a:gd name="connsiteY63" fmla="*/ 6584 h 8794"/>
                <a:gd name="connsiteX64" fmla="*/ 4981 w 10000"/>
                <a:gd name="connsiteY64" fmla="*/ 7388 h 8794"/>
                <a:gd name="connsiteX65" fmla="*/ 4039 w 10000"/>
                <a:gd name="connsiteY65" fmla="*/ 8191 h 8794"/>
                <a:gd name="connsiteX66" fmla="*/ 3099 w 10000"/>
                <a:gd name="connsiteY66" fmla="*/ 8794 h 8794"/>
                <a:gd name="connsiteX0" fmla="*/ 2197 w 10000"/>
                <a:gd name="connsiteY0" fmla="*/ 9543 h 9543"/>
                <a:gd name="connsiteX1" fmla="*/ 2824 w 10000"/>
                <a:gd name="connsiteY1" fmla="*/ 8629 h 9543"/>
                <a:gd name="connsiteX2" fmla="*/ 3726 w 10000"/>
                <a:gd name="connsiteY2" fmla="*/ 7714 h 9543"/>
                <a:gd name="connsiteX3" fmla="*/ 4353 w 10000"/>
                <a:gd name="connsiteY3" fmla="*/ 6830 h 9543"/>
                <a:gd name="connsiteX4" fmla="*/ 5294 w 10000"/>
                <a:gd name="connsiteY4" fmla="*/ 5913 h 9543"/>
                <a:gd name="connsiteX5" fmla="*/ 5608 w 10000"/>
                <a:gd name="connsiteY5" fmla="*/ 5000 h 9543"/>
                <a:gd name="connsiteX6" fmla="*/ 6236 w 10000"/>
                <a:gd name="connsiteY6" fmla="*/ 3857 h 9543"/>
                <a:gd name="connsiteX7" fmla="*/ 6549 w 10000"/>
                <a:gd name="connsiteY7" fmla="*/ 3401 h 9543"/>
                <a:gd name="connsiteX8" fmla="*/ 6549 w 10000"/>
                <a:gd name="connsiteY8" fmla="*/ 3171 h 9543"/>
                <a:gd name="connsiteX9" fmla="*/ 6863 w 10000"/>
                <a:gd name="connsiteY9" fmla="*/ 2714 h 9543"/>
                <a:gd name="connsiteX10" fmla="*/ 6863 w 10000"/>
                <a:gd name="connsiteY10" fmla="*/ 2486 h 9543"/>
                <a:gd name="connsiteX11" fmla="*/ 6863 w 10000"/>
                <a:gd name="connsiteY11" fmla="*/ 2257 h 9543"/>
                <a:gd name="connsiteX12" fmla="*/ 6863 w 10000"/>
                <a:gd name="connsiteY12" fmla="*/ 2029 h 9543"/>
                <a:gd name="connsiteX13" fmla="*/ 6863 w 10000"/>
                <a:gd name="connsiteY13" fmla="*/ 1800 h 9543"/>
                <a:gd name="connsiteX14" fmla="*/ 6863 w 10000"/>
                <a:gd name="connsiteY14" fmla="*/ 1800 h 9543"/>
                <a:gd name="connsiteX15" fmla="*/ 6863 w 10000"/>
                <a:gd name="connsiteY15" fmla="*/ 1800 h 9543"/>
                <a:gd name="connsiteX16" fmla="*/ 6236 w 10000"/>
                <a:gd name="connsiteY16" fmla="*/ 1800 h 9543"/>
                <a:gd name="connsiteX17" fmla="*/ 5608 w 10000"/>
                <a:gd name="connsiteY17" fmla="*/ 2029 h 9543"/>
                <a:gd name="connsiteX18" fmla="*/ 4667 w 10000"/>
                <a:gd name="connsiteY18" fmla="*/ 2257 h 9543"/>
                <a:gd name="connsiteX19" fmla="*/ 3726 w 10000"/>
                <a:gd name="connsiteY19" fmla="*/ 2486 h 9543"/>
                <a:gd name="connsiteX20" fmla="*/ 2824 w 10000"/>
                <a:gd name="connsiteY20" fmla="*/ 2486 h 9543"/>
                <a:gd name="connsiteX21" fmla="*/ 2510 w 10000"/>
                <a:gd name="connsiteY21" fmla="*/ 2714 h 9543"/>
                <a:gd name="connsiteX22" fmla="*/ 2197 w 10000"/>
                <a:gd name="connsiteY22" fmla="*/ 2714 h 9543"/>
                <a:gd name="connsiteX23" fmla="*/ 1883 w 10000"/>
                <a:gd name="connsiteY23" fmla="*/ 2714 h 9543"/>
                <a:gd name="connsiteX24" fmla="*/ 1569 w 10000"/>
                <a:gd name="connsiteY24" fmla="*/ 2486 h 9543"/>
                <a:gd name="connsiteX25" fmla="*/ 1255 w 10000"/>
                <a:gd name="connsiteY25" fmla="*/ 2486 h 9543"/>
                <a:gd name="connsiteX26" fmla="*/ 628 w 10000"/>
                <a:gd name="connsiteY26" fmla="*/ 2029 h 9543"/>
                <a:gd name="connsiteX27" fmla="*/ 315 w 10000"/>
                <a:gd name="connsiteY27" fmla="*/ 1800 h 9543"/>
                <a:gd name="connsiteX28" fmla="*/ 0 w 10000"/>
                <a:gd name="connsiteY28" fmla="*/ 1570 h 9543"/>
                <a:gd name="connsiteX29" fmla="*/ 0 w 10000"/>
                <a:gd name="connsiteY29" fmla="*/ 1570 h 9543"/>
                <a:gd name="connsiteX30" fmla="*/ 315 w 10000"/>
                <a:gd name="connsiteY30" fmla="*/ 1371 h 9543"/>
                <a:gd name="connsiteX31" fmla="*/ 628 w 10000"/>
                <a:gd name="connsiteY31" fmla="*/ 1371 h 9543"/>
                <a:gd name="connsiteX32" fmla="*/ 1569 w 10000"/>
                <a:gd name="connsiteY32" fmla="*/ 1371 h 9543"/>
                <a:gd name="connsiteX33" fmla="*/ 1883 w 10000"/>
                <a:gd name="connsiteY33" fmla="*/ 1371 h 9543"/>
                <a:gd name="connsiteX34" fmla="*/ 2510 w 10000"/>
                <a:gd name="connsiteY34" fmla="*/ 1371 h 9543"/>
                <a:gd name="connsiteX35" fmla="*/ 3412 w 10000"/>
                <a:gd name="connsiteY35" fmla="*/ 1371 h 9543"/>
                <a:gd name="connsiteX36" fmla="*/ 4353 w 10000"/>
                <a:gd name="connsiteY36" fmla="*/ 1143 h 9543"/>
                <a:gd name="connsiteX37" fmla="*/ 5294 w 10000"/>
                <a:gd name="connsiteY37" fmla="*/ 914 h 9543"/>
                <a:gd name="connsiteX38" fmla="*/ 6236 w 10000"/>
                <a:gd name="connsiteY38" fmla="*/ 914 h 9543"/>
                <a:gd name="connsiteX39" fmla="*/ 6863 w 10000"/>
                <a:gd name="connsiteY39" fmla="*/ 686 h 9543"/>
                <a:gd name="connsiteX40" fmla="*/ 7176 w 10000"/>
                <a:gd name="connsiteY40" fmla="*/ 457 h 9543"/>
                <a:gd name="connsiteX41" fmla="*/ 7490 w 10000"/>
                <a:gd name="connsiteY41" fmla="*/ 230 h 9543"/>
                <a:gd name="connsiteX42" fmla="*/ 7804 w 10000"/>
                <a:gd name="connsiteY42" fmla="*/ 0 h 9543"/>
                <a:gd name="connsiteX43" fmla="*/ 8118 w 10000"/>
                <a:gd name="connsiteY43" fmla="*/ 0 h 9543"/>
                <a:gd name="connsiteX44" fmla="*/ 8118 w 10000"/>
                <a:gd name="connsiteY44" fmla="*/ 230 h 9543"/>
                <a:gd name="connsiteX45" fmla="*/ 8745 w 10000"/>
                <a:gd name="connsiteY45" fmla="*/ 457 h 9543"/>
                <a:gd name="connsiteX46" fmla="*/ 9058 w 10000"/>
                <a:gd name="connsiteY46" fmla="*/ 457 h 9543"/>
                <a:gd name="connsiteX47" fmla="*/ 9373 w 10000"/>
                <a:gd name="connsiteY47" fmla="*/ 686 h 9543"/>
                <a:gd name="connsiteX48" fmla="*/ 9687 w 10000"/>
                <a:gd name="connsiteY48" fmla="*/ 914 h 9543"/>
                <a:gd name="connsiteX49" fmla="*/ 10000 w 10000"/>
                <a:gd name="connsiteY49" fmla="*/ 1143 h 9543"/>
                <a:gd name="connsiteX50" fmla="*/ 10000 w 10000"/>
                <a:gd name="connsiteY50" fmla="*/ 1371 h 9543"/>
                <a:gd name="connsiteX51" fmla="*/ 9687 w 10000"/>
                <a:gd name="connsiteY51" fmla="*/ 1800 h 9543"/>
                <a:gd name="connsiteX52" fmla="*/ 9687 w 10000"/>
                <a:gd name="connsiteY52" fmla="*/ 2029 h 9543"/>
                <a:gd name="connsiteX53" fmla="*/ 9373 w 10000"/>
                <a:gd name="connsiteY53" fmla="*/ 2029 h 9543"/>
                <a:gd name="connsiteX54" fmla="*/ 9373 w 10000"/>
                <a:gd name="connsiteY54" fmla="*/ 2257 h 9543"/>
                <a:gd name="connsiteX55" fmla="*/ 9058 w 10000"/>
                <a:gd name="connsiteY55" fmla="*/ 2486 h 9543"/>
                <a:gd name="connsiteX56" fmla="*/ 8745 w 10000"/>
                <a:gd name="connsiteY56" fmla="*/ 2714 h 9543"/>
                <a:gd name="connsiteX57" fmla="*/ 8745 w 10000"/>
                <a:gd name="connsiteY57" fmla="*/ 2943 h 9543"/>
                <a:gd name="connsiteX58" fmla="*/ 8431 w 10000"/>
                <a:gd name="connsiteY58" fmla="*/ 3401 h 9543"/>
                <a:gd name="connsiteX59" fmla="*/ 8118 w 10000"/>
                <a:gd name="connsiteY59" fmla="*/ 3857 h 9543"/>
                <a:gd name="connsiteX60" fmla="*/ 8118 w 10000"/>
                <a:gd name="connsiteY60" fmla="*/ 4544 h 9543"/>
                <a:gd name="connsiteX61" fmla="*/ 7490 w 10000"/>
                <a:gd name="connsiteY61" fmla="*/ 5458 h 9543"/>
                <a:gd name="connsiteX62" fmla="*/ 6549 w 10000"/>
                <a:gd name="connsiteY62" fmla="*/ 6600 h 9543"/>
                <a:gd name="connsiteX63" fmla="*/ 5921 w 10000"/>
                <a:gd name="connsiteY63" fmla="*/ 7487 h 9543"/>
                <a:gd name="connsiteX64" fmla="*/ 4981 w 10000"/>
                <a:gd name="connsiteY64" fmla="*/ 8401 h 9543"/>
                <a:gd name="connsiteX65" fmla="*/ 4039 w 10000"/>
                <a:gd name="connsiteY65" fmla="*/ 9314 h 9543"/>
                <a:gd name="connsiteX0" fmla="*/ 2824 w 10000"/>
                <a:gd name="connsiteY0" fmla="*/ 9042 h 9760"/>
                <a:gd name="connsiteX1" fmla="*/ 3726 w 10000"/>
                <a:gd name="connsiteY1" fmla="*/ 8083 h 9760"/>
                <a:gd name="connsiteX2" fmla="*/ 4353 w 10000"/>
                <a:gd name="connsiteY2" fmla="*/ 7157 h 9760"/>
                <a:gd name="connsiteX3" fmla="*/ 5294 w 10000"/>
                <a:gd name="connsiteY3" fmla="*/ 6196 h 9760"/>
                <a:gd name="connsiteX4" fmla="*/ 5608 w 10000"/>
                <a:gd name="connsiteY4" fmla="*/ 5239 h 9760"/>
                <a:gd name="connsiteX5" fmla="*/ 6236 w 10000"/>
                <a:gd name="connsiteY5" fmla="*/ 4042 h 9760"/>
                <a:gd name="connsiteX6" fmla="*/ 6549 w 10000"/>
                <a:gd name="connsiteY6" fmla="*/ 3564 h 9760"/>
                <a:gd name="connsiteX7" fmla="*/ 6549 w 10000"/>
                <a:gd name="connsiteY7" fmla="*/ 3323 h 9760"/>
                <a:gd name="connsiteX8" fmla="*/ 6863 w 10000"/>
                <a:gd name="connsiteY8" fmla="*/ 2844 h 9760"/>
                <a:gd name="connsiteX9" fmla="*/ 6863 w 10000"/>
                <a:gd name="connsiteY9" fmla="*/ 2605 h 9760"/>
                <a:gd name="connsiteX10" fmla="*/ 6863 w 10000"/>
                <a:gd name="connsiteY10" fmla="*/ 2365 h 9760"/>
                <a:gd name="connsiteX11" fmla="*/ 6863 w 10000"/>
                <a:gd name="connsiteY11" fmla="*/ 2126 h 9760"/>
                <a:gd name="connsiteX12" fmla="*/ 6863 w 10000"/>
                <a:gd name="connsiteY12" fmla="*/ 1886 h 9760"/>
                <a:gd name="connsiteX13" fmla="*/ 6863 w 10000"/>
                <a:gd name="connsiteY13" fmla="*/ 1886 h 9760"/>
                <a:gd name="connsiteX14" fmla="*/ 6863 w 10000"/>
                <a:gd name="connsiteY14" fmla="*/ 1886 h 9760"/>
                <a:gd name="connsiteX15" fmla="*/ 6236 w 10000"/>
                <a:gd name="connsiteY15" fmla="*/ 1886 h 9760"/>
                <a:gd name="connsiteX16" fmla="*/ 5608 w 10000"/>
                <a:gd name="connsiteY16" fmla="*/ 2126 h 9760"/>
                <a:gd name="connsiteX17" fmla="*/ 4667 w 10000"/>
                <a:gd name="connsiteY17" fmla="*/ 2365 h 9760"/>
                <a:gd name="connsiteX18" fmla="*/ 3726 w 10000"/>
                <a:gd name="connsiteY18" fmla="*/ 2605 h 9760"/>
                <a:gd name="connsiteX19" fmla="*/ 2824 w 10000"/>
                <a:gd name="connsiteY19" fmla="*/ 2605 h 9760"/>
                <a:gd name="connsiteX20" fmla="*/ 2510 w 10000"/>
                <a:gd name="connsiteY20" fmla="*/ 2844 h 9760"/>
                <a:gd name="connsiteX21" fmla="*/ 2197 w 10000"/>
                <a:gd name="connsiteY21" fmla="*/ 2844 h 9760"/>
                <a:gd name="connsiteX22" fmla="*/ 1883 w 10000"/>
                <a:gd name="connsiteY22" fmla="*/ 2844 h 9760"/>
                <a:gd name="connsiteX23" fmla="*/ 1569 w 10000"/>
                <a:gd name="connsiteY23" fmla="*/ 2605 h 9760"/>
                <a:gd name="connsiteX24" fmla="*/ 1255 w 10000"/>
                <a:gd name="connsiteY24" fmla="*/ 2605 h 9760"/>
                <a:gd name="connsiteX25" fmla="*/ 628 w 10000"/>
                <a:gd name="connsiteY25" fmla="*/ 2126 h 9760"/>
                <a:gd name="connsiteX26" fmla="*/ 315 w 10000"/>
                <a:gd name="connsiteY26" fmla="*/ 1886 h 9760"/>
                <a:gd name="connsiteX27" fmla="*/ 0 w 10000"/>
                <a:gd name="connsiteY27" fmla="*/ 1645 h 9760"/>
                <a:gd name="connsiteX28" fmla="*/ 0 w 10000"/>
                <a:gd name="connsiteY28" fmla="*/ 1645 h 9760"/>
                <a:gd name="connsiteX29" fmla="*/ 315 w 10000"/>
                <a:gd name="connsiteY29" fmla="*/ 1437 h 9760"/>
                <a:gd name="connsiteX30" fmla="*/ 628 w 10000"/>
                <a:gd name="connsiteY30" fmla="*/ 1437 h 9760"/>
                <a:gd name="connsiteX31" fmla="*/ 1569 w 10000"/>
                <a:gd name="connsiteY31" fmla="*/ 1437 h 9760"/>
                <a:gd name="connsiteX32" fmla="*/ 1883 w 10000"/>
                <a:gd name="connsiteY32" fmla="*/ 1437 h 9760"/>
                <a:gd name="connsiteX33" fmla="*/ 2510 w 10000"/>
                <a:gd name="connsiteY33" fmla="*/ 1437 h 9760"/>
                <a:gd name="connsiteX34" fmla="*/ 3412 w 10000"/>
                <a:gd name="connsiteY34" fmla="*/ 1437 h 9760"/>
                <a:gd name="connsiteX35" fmla="*/ 4353 w 10000"/>
                <a:gd name="connsiteY35" fmla="*/ 1198 h 9760"/>
                <a:gd name="connsiteX36" fmla="*/ 5294 w 10000"/>
                <a:gd name="connsiteY36" fmla="*/ 958 h 9760"/>
                <a:gd name="connsiteX37" fmla="*/ 6236 w 10000"/>
                <a:gd name="connsiteY37" fmla="*/ 958 h 9760"/>
                <a:gd name="connsiteX38" fmla="*/ 6863 w 10000"/>
                <a:gd name="connsiteY38" fmla="*/ 719 h 9760"/>
                <a:gd name="connsiteX39" fmla="*/ 7176 w 10000"/>
                <a:gd name="connsiteY39" fmla="*/ 479 h 9760"/>
                <a:gd name="connsiteX40" fmla="*/ 7490 w 10000"/>
                <a:gd name="connsiteY40" fmla="*/ 241 h 9760"/>
                <a:gd name="connsiteX41" fmla="*/ 7804 w 10000"/>
                <a:gd name="connsiteY41" fmla="*/ 0 h 9760"/>
                <a:gd name="connsiteX42" fmla="*/ 8118 w 10000"/>
                <a:gd name="connsiteY42" fmla="*/ 0 h 9760"/>
                <a:gd name="connsiteX43" fmla="*/ 8118 w 10000"/>
                <a:gd name="connsiteY43" fmla="*/ 241 h 9760"/>
                <a:gd name="connsiteX44" fmla="*/ 8745 w 10000"/>
                <a:gd name="connsiteY44" fmla="*/ 479 h 9760"/>
                <a:gd name="connsiteX45" fmla="*/ 9058 w 10000"/>
                <a:gd name="connsiteY45" fmla="*/ 479 h 9760"/>
                <a:gd name="connsiteX46" fmla="*/ 9373 w 10000"/>
                <a:gd name="connsiteY46" fmla="*/ 719 h 9760"/>
                <a:gd name="connsiteX47" fmla="*/ 9687 w 10000"/>
                <a:gd name="connsiteY47" fmla="*/ 958 h 9760"/>
                <a:gd name="connsiteX48" fmla="*/ 10000 w 10000"/>
                <a:gd name="connsiteY48" fmla="*/ 1198 h 9760"/>
                <a:gd name="connsiteX49" fmla="*/ 10000 w 10000"/>
                <a:gd name="connsiteY49" fmla="*/ 1437 h 9760"/>
                <a:gd name="connsiteX50" fmla="*/ 9687 w 10000"/>
                <a:gd name="connsiteY50" fmla="*/ 1886 h 9760"/>
                <a:gd name="connsiteX51" fmla="*/ 9687 w 10000"/>
                <a:gd name="connsiteY51" fmla="*/ 2126 h 9760"/>
                <a:gd name="connsiteX52" fmla="*/ 9373 w 10000"/>
                <a:gd name="connsiteY52" fmla="*/ 2126 h 9760"/>
                <a:gd name="connsiteX53" fmla="*/ 9373 w 10000"/>
                <a:gd name="connsiteY53" fmla="*/ 2365 h 9760"/>
                <a:gd name="connsiteX54" fmla="*/ 9058 w 10000"/>
                <a:gd name="connsiteY54" fmla="*/ 2605 h 9760"/>
                <a:gd name="connsiteX55" fmla="*/ 8745 w 10000"/>
                <a:gd name="connsiteY55" fmla="*/ 2844 h 9760"/>
                <a:gd name="connsiteX56" fmla="*/ 8745 w 10000"/>
                <a:gd name="connsiteY56" fmla="*/ 3084 h 9760"/>
                <a:gd name="connsiteX57" fmla="*/ 8431 w 10000"/>
                <a:gd name="connsiteY57" fmla="*/ 3564 h 9760"/>
                <a:gd name="connsiteX58" fmla="*/ 8118 w 10000"/>
                <a:gd name="connsiteY58" fmla="*/ 4042 h 9760"/>
                <a:gd name="connsiteX59" fmla="*/ 8118 w 10000"/>
                <a:gd name="connsiteY59" fmla="*/ 4762 h 9760"/>
                <a:gd name="connsiteX60" fmla="*/ 7490 w 10000"/>
                <a:gd name="connsiteY60" fmla="*/ 5719 h 9760"/>
                <a:gd name="connsiteX61" fmla="*/ 6549 w 10000"/>
                <a:gd name="connsiteY61" fmla="*/ 6916 h 9760"/>
                <a:gd name="connsiteX62" fmla="*/ 5921 w 10000"/>
                <a:gd name="connsiteY62" fmla="*/ 7846 h 9760"/>
                <a:gd name="connsiteX63" fmla="*/ 4981 w 10000"/>
                <a:gd name="connsiteY63" fmla="*/ 8803 h 9760"/>
                <a:gd name="connsiteX64" fmla="*/ 4039 w 10000"/>
                <a:gd name="connsiteY64" fmla="*/ 9760 h 9760"/>
                <a:gd name="connsiteX0" fmla="*/ 3726 w 10000"/>
                <a:gd name="connsiteY0" fmla="*/ 8282 h 10000"/>
                <a:gd name="connsiteX1" fmla="*/ 4353 w 10000"/>
                <a:gd name="connsiteY1" fmla="*/ 7333 h 10000"/>
                <a:gd name="connsiteX2" fmla="*/ 5294 w 10000"/>
                <a:gd name="connsiteY2" fmla="*/ 6348 h 10000"/>
                <a:gd name="connsiteX3" fmla="*/ 5608 w 10000"/>
                <a:gd name="connsiteY3" fmla="*/ 5368 h 10000"/>
                <a:gd name="connsiteX4" fmla="*/ 6236 w 10000"/>
                <a:gd name="connsiteY4" fmla="*/ 4141 h 10000"/>
                <a:gd name="connsiteX5" fmla="*/ 6549 w 10000"/>
                <a:gd name="connsiteY5" fmla="*/ 3652 h 10000"/>
                <a:gd name="connsiteX6" fmla="*/ 6549 w 10000"/>
                <a:gd name="connsiteY6" fmla="*/ 3405 h 10000"/>
                <a:gd name="connsiteX7" fmla="*/ 6863 w 10000"/>
                <a:gd name="connsiteY7" fmla="*/ 2914 h 10000"/>
                <a:gd name="connsiteX8" fmla="*/ 6863 w 10000"/>
                <a:gd name="connsiteY8" fmla="*/ 2669 h 10000"/>
                <a:gd name="connsiteX9" fmla="*/ 6863 w 10000"/>
                <a:gd name="connsiteY9" fmla="*/ 2423 h 10000"/>
                <a:gd name="connsiteX10" fmla="*/ 6863 w 10000"/>
                <a:gd name="connsiteY10" fmla="*/ 2178 h 10000"/>
                <a:gd name="connsiteX11" fmla="*/ 6863 w 10000"/>
                <a:gd name="connsiteY11" fmla="*/ 1932 h 10000"/>
                <a:gd name="connsiteX12" fmla="*/ 6863 w 10000"/>
                <a:gd name="connsiteY12" fmla="*/ 1932 h 10000"/>
                <a:gd name="connsiteX13" fmla="*/ 6863 w 10000"/>
                <a:gd name="connsiteY13" fmla="*/ 1932 h 10000"/>
                <a:gd name="connsiteX14" fmla="*/ 6236 w 10000"/>
                <a:gd name="connsiteY14" fmla="*/ 1932 h 10000"/>
                <a:gd name="connsiteX15" fmla="*/ 5608 w 10000"/>
                <a:gd name="connsiteY15" fmla="*/ 2178 h 10000"/>
                <a:gd name="connsiteX16" fmla="*/ 4667 w 10000"/>
                <a:gd name="connsiteY16" fmla="*/ 2423 h 10000"/>
                <a:gd name="connsiteX17" fmla="*/ 3726 w 10000"/>
                <a:gd name="connsiteY17" fmla="*/ 2669 h 10000"/>
                <a:gd name="connsiteX18" fmla="*/ 2824 w 10000"/>
                <a:gd name="connsiteY18" fmla="*/ 2669 h 10000"/>
                <a:gd name="connsiteX19" fmla="*/ 2510 w 10000"/>
                <a:gd name="connsiteY19" fmla="*/ 2914 h 10000"/>
                <a:gd name="connsiteX20" fmla="*/ 2197 w 10000"/>
                <a:gd name="connsiteY20" fmla="*/ 2914 h 10000"/>
                <a:gd name="connsiteX21" fmla="*/ 1883 w 10000"/>
                <a:gd name="connsiteY21" fmla="*/ 2914 h 10000"/>
                <a:gd name="connsiteX22" fmla="*/ 1569 w 10000"/>
                <a:gd name="connsiteY22" fmla="*/ 2669 h 10000"/>
                <a:gd name="connsiteX23" fmla="*/ 1255 w 10000"/>
                <a:gd name="connsiteY23" fmla="*/ 2669 h 10000"/>
                <a:gd name="connsiteX24" fmla="*/ 628 w 10000"/>
                <a:gd name="connsiteY24" fmla="*/ 2178 h 10000"/>
                <a:gd name="connsiteX25" fmla="*/ 315 w 10000"/>
                <a:gd name="connsiteY25" fmla="*/ 1932 h 10000"/>
                <a:gd name="connsiteX26" fmla="*/ 0 w 10000"/>
                <a:gd name="connsiteY26" fmla="*/ 1685 h 10000"/>
                <a:gd name="connsiteX27" fmla="*/ 0 w 10000"/>
                <a:gd name="connsiteY27" fmla="*/ 1685 h 10000"/>
                <a:gd name="connsiteX28" fmla="*/ 315 w 10000"/>
                <a:gd name="connsiteY28" fmla="*/ 1472 h 10000"/>
                <a:gd name="connsiteX29" fmla="*/ 628 w 10000"/>
                <a:gd name="connsiteY29" fmla="*/ 1472 h 10000"/>
                <a:gd name="connsiteX30" fmla="*/ 1569 w 10000"/>
                <a:gd name="connsiteY30" fmla="*/ 1472 h 10000"/>
                <a:gd name="connsiteX31" fmla="*/ 1883 w 10000"/>
                <a:gd name="connsiteY31" fmla="*/ 1472 h 10000"/>
                <a:gd name="connsiteX32" fmla="*/ 2510 w 10000"/>
                <a:gd name="connsiteY32" fmla="*/ 1472 h 10000"/>
                <a:gd name="connsiteX33" fmla="*/ 3412 w 10000"/>
                <a:gd name="connsiteY33" fmla="*/ 1472 h 10000"/>
                <a:gd name="connsiteX34" fmla="*/ 4353 w 10000"/>
                <a:gd name="connsiteY34" fmla="*/ 1227 h 10000"/>
                <a:gd name="connsiteX35" fmla="*/ 5294 w 10000"/>
                <a:gd name="connsiteY35" fmla="*/ 982 h 10000"/>
                <a:gd name="connsiteX36" fmla="*/ 6236 w 10000"/>
                <a:gd name="connsiteY36" fmla="*/ 982 h 10000"/>
                <a:gd name="connsiteX37" fmla="*/ 6863 w 10000"/>
                <a:gd name="connsiteY37" fmla="*/ 737 h 10000"/>
                <a:gd name="connsiteX38" fmla="*/ 7176 w 10000"/>
                <a:gd name="connsiteY38" fmla="*/ 491 h 10000"/>
                <a:gd name="connsiteX39" fmla="*/ 7490 w 10000"/>
                <a:gd name="connsiteY39" fmla="*/ 247 h 10000"/>
                <a:gd name="connsiteX40" fmla="*/ 7804 w 10000"/>
                <a:gd name="connsiteY40" fmla="*/ 0 h 10000"/>
                <a:gd name="connsiteX41" fmla="*/ 8118 w 10000"/>
                <a:gd name="connsiteY41" fmla="*/ 0 h 10000"/>
                <a:gd name="connsiteX42" fmla="*/ 8118 w 10000"/>
                <a:gd name="connsiteY42" fmla="*/ 247 h 10000"/>
                <a:gd name="connsiteX43" fmla="*/ 8745 w 10000"/>
                <a:gd name="connsiteY43" fmla="*/ 491 h 10000"/>
                <a:gd name="connsiteX44" fmla="*/ 9058 w 10000"/>
                <a:gd name="connsiteY44" fmla="*/ 491 h 10000"/>
                <a:gd name="connsiteX45" fmla="*/ 9373 w 10000"/>
                <a:gd name="connsiteY45" fmla="*/ 737 h 10000"/>
                <a:gd name="connsiteX46" fmla="*/ 9687 w 10000"/>
                <a:gd name="connsiteY46" fmla="*/ 982 h 10000"/>
                <a:gd name="connsiteX47" fmla="*/ 10000 w 10000"/>
                <a:gd name="connsiteY47" fmla="*/ 1227 h 10000"/>
                <a:gd name="connsiteX48" fmla="*/ 10000 w 10000"/>
                <a:gd name="connsiteY48" fmla="*/ 1472 h 10000"/>
                <a:gd name="connsiteX49" fmla="*/ 9687 w 10000"/>
                <a:gd name="connsiteY49" fmla="*/ 1932 h 10000"/>
                <a:gd name="connsiteX50" fmla="*/ 9687 w 10000"/>
                <a:gd name="connsiteY50" fmla="*/ 2178 h 10000"/>
                <a:gd name="connsiteX51" fmla="*/ 9373 w 10000"/>
                <a:gd name="connsiteY51" fmla="*/ 2178 h 10000"/>
                <a:gd name="connsiteX52" fmla="*/ 9373 w 10000"/>
                <a:gd name="connsiteY52" fmla="*/ 2423 h 10000"/>
                <a:gd name="connsiteX53" fmla="*/ 9058 w 10000"/>
                <a:gd name="connsiteY53" fmla="*/ 2669 h 10000"/>
                <a:gd name="connsiteX54" fmla="*/ 8745 w 10000"/>
                <a:gd name="connsiteY54" fmla="*/ 2914 h 10000"/>
                <a:gd name="connsiteX55" fmla="*/ 8745 w 10000"/>
                <a:gd name="connsiteY55" fmla="*/ 3160 h 10000"/>
                <a:gd name="connsiteX56" fmla="*/ 8431 w 10000"/>
                <a:gd name="connsiteY56" fmla="*/ 3652 h 10000"/>
                <a:gd name="connsiteX57" fmla="*/ 8118 w 10000"/>
                <a:gd name="connsiteY57" fmla="*/ 4141 h 10000"/>
                <a:gd name="connsiteX58" fmla="*/ 8118 w 10000"/>
                <a:gd name="connsiteY58" fmla="*/ 4879 h 10000"/>
                <a:gd name="connsiteX59" fmla="*/ 7490 w 10000"/>
                <a:gd name="connsiteY59" fmla="*/ 5860 h 10000"/>
                <a:gd name="connsiteX60" fmla="*/ 6549 w 10000"/>
                <a:gd name="connsiteY60" fmla="*/ 7086 h 10000"/>
                <a:gd name="connsiteX61" fmla="*/ 5921 w 10000"/>
                <a:gd name="connsiteY61" fmla="*/ 8039 h 10000"/>
                <a:gd name="connsiteX62" fmla="*/ 4981 w 10000"/>
                <a:gd name="connsiteY62" fmla="*/ 9019 h 10000"/>
                <a:gd name="connsiteX63" fmla="*/ 4039 w 10000"/>
                <a:gd name="connsiteY63" fmla="*/ 10000 h 10000"/>
                <a:gd name="connsiteX0" fmla="*/ 3726 w 10000"/>
                <a:gd name="connsiteY0" fmla="*/ 8282 h 9019"/>
                <a:gd name="connsiteX1" fmla="*/ 4353 w 10000"/>
                <a:gd name="connsiteY1" fmla="*/ 7333 h 9019"/>
                <a:gd name="connsiteX2" fmla="*/ 5294 w 10000"/>
                <a:gd name="connsiteY2" fmla="*/ 6348 h 9019"/>
                <a:gd name="connsiteX3" fmla="*/ 5608 w 10000"/>
                <a:gd name="connsiteY3" fmla="*/ 5368 h 9019"/>
                <a:gd name="connsiteX4" fmla="*/ 6236 w 10000"/>
                <a:gd name="connsiteY4" fmla="*/ 4141 h 9019"/>
                <a:gd name="connsiteX5" fmla="*/ 6549 w 10000"/>
                <a:gd name="connsiteY5" fmla="*/ 3652 h 9019"/>
                <a:gd name="connsiteX6" fmla="*/ 6549 w 10000"/>
                <a:gd name="connsiteY6" fmla="*/ 3405 h 9019"/>
                <a:gd name="connsiteX7" fmla="*/ 6863 w 10000"/>
                <a:gd name="connsiteY7" fmla="*/ 2914 h 9019"/>
                <a:gd name="connsiteX8" fmla="*/ 6863 w 10000"/>
                <a:gd name="connsiteY8" fmla="*/ 2669 h 9019"/>
                <a:gd name="connsiteX9" fmla="*/ 6863 w 10000"/>
                <a:gd name="connsiteY9" fmla="*/ 2423 h 9019"/>
                <a:gd name="connsiteX10" fmla="*/ 6863 w 10000"/>
                <a:gd name="connsiteY10" fmla="*/ 2178 h 9019"/>
                <a:gd name="connsiteX11" fmla="*/ 6863 w 10000"/>
                <a:gd name="connsiteY11" fmla="*/ 1932 h 9019"/>
                <a:gd name="connsiteX12" fmla="*/ 6863 w 10000"/>
                <a:gd name="connsiteY12" fmla="*/ 1932 h 9019"/>
                <a:gd name="connsiteX13" fmla="*/ 6863 w 10000"/>
                <a:gd name="connsiteY13" fmla="*/ 1932 h 9019"/>
                <a:gd name="connsiteX14" fmla="*/ 6236 w 10000"/>
                <a:gd name="connsiteY14" fmla="*/ 1932 h 9019"/>
                <a:gd name="connsiteX15" fmla="*/ 5608 w 10000"/>
                <a:gd name="connsiteY15" fmla="*/ 2178 h 9019"/>
                <a:gd name="connsiteX16" fmla="*/ 4667 w 10000"/>
                <a:gd name="connsiteY16" fmla="*/ 2423 h 9019"/>
                <a:gd name="connsiteX17" fmla="*/ 3726 w 10000"/>
                <a:gd name="connsiteY17" fmla="*/ 2669 h 9019"/>
                <a:gd name="connsiteX18" fmla="*/ 2824 w 10000"/>
                <a:gd name="connsiteY18" fmla="*/ 2669 h 9019"/>
                <a:gd name="connsiteX19" fmla="*/ 2510 w 10000"/>
                <a:gd name="connsiteY19" fmla="*/ 2914 h 9019"/>
                <a:gd name="connsiteX20" fmla="*/ 2197 w 10000"/>
                <a:gd name="connsiteY20" fmla="*/ 2914 h 9019"/>
                <a:gd name="connsiteX21" fmla="*/ 1883 w 10000"/>
                <a:gd name="connsiteY21" fmla="*/ 2914 h 9019"/>
                <a:gd name="connsiteX22" fmla="*/ 1569 w 10000"/>
                <a:gd name="connsiteY22" fmla="*/ 2669 h 9019"/>
                <a:gd name="connsiteX23" fmla="*/ 1255 w 10000"/>
                <a:gd name="connsiteY23" fmla="*/ 2669 h 9019"/>
                <a:gd name="connsiteX24" fmla="*/ 628 w 10000"/>
                <a:gd name="connsiteY24" fmla="*/ 2178 h 9019"/>
                <a:gd name="connsiteX25" fmla="*/ 315 w 10000"/>
                <a:gd name="connsiteY25" fmla="*/ 1932 h 9019"/>
                <a:gd name="connsiteX26" fmla="*/ 0 w 10000"/>
                <a:gd name="connsiteY26" fmla="*/ 1685 h 9019"/>
                <a:gd name="connsiteX27" fmla="*/ 0 w 10000"/>
                <a:gd name="connsiteY27" fmla="*/ 1685 h 9019"/>
                <a:gd name="connsiteX28" fmla="*/ 315 w 10000"/>
                <a:gd name="connsiteY28" fmla="*/ 1472 h 9019"/>
                <a:gd name="connsiteX29" fmla="*/ 628 w 10000"/>
                <a:gd name="connsiteY29" fmla="*/ 1472 h 9019"/>
                <a:gd name="connsiteX30" fmla="*/ 1569 w 10000"/>
                <a:gd name="connsiteY30" fmla="*/ 1472 h 9019"/>
                <a:gd name="connsiteX31" fmla="*/ 1883 w 10000"/>
                <a:gd name="connsiteY31" fmla="*/ 1472 h 9019"/>
                <a:gd name="connsiteX32" fmla="*/ 2510 w 10000"/>
                <a:gd name="connsiteY32" fmla="*/ 1472 h 9019"/>
                <a:gd name="connsiteX33" fmla="*/ 3412 w 10000"/>
                <a:gd name="connsiteY33" fmla="*/ 1472 h 9019"/>
                <a:gd name="connsiteX34" fmla="*/ 4353 w 10000"/>
                <a:gd name="connsiteY34" fmla="*/ 1227 h 9019"/>
                <a:gd name="connsiteX35" fmla="*/ 5294 w 10000"/>
                <a:gd name="connsiteY35" fmla="*/ 982 h 9019"/>
                <a:gd name="connsiteX36" fmla="*/ 6236 w 10000"/>
                <a:gd name="connsiteY36" fmla="*/ 982 h 9019"/>
                <a:gd name="connsiteX37" fmla="*/ 6863 w 10000"/>
                <a:gd name="connsiteY37" fmla="*/ 737 h 9019"/>
                <a:gd name="connsiteX38" fmla="*/ 7176 w 10000"/>
                <a:gd name="connsiteY38" fmla="*/ 491 h 9019"/>
                <a:gd name="connsiteX39" fmla="*/ 7490 w 10000"/>
                <a:gd name="connsiteY39" fmla="*/ 247 h 9019"/>
                <a:gd name="connsiteX40" fmla="*/ 7804 w 10000"/>
                <a:gd name="connsiteY40" fmla="*/ 0 h 9019"/>
                <a:gd name="connsiteX41" fmla="*/ 8118 w 10000"/>
                <a:gd name="connsiteY41" fmla="*/ 0 h 9019"/>
                <a:gd name="connsiteX42" fmla="*/ 8118 w 10000"/>
                <a:gd name="connsiteY42" fmla="*/ 247 h 9019"/>
                <a:gd name="connsiteX43" fmla="*/ 8745 w 10000"/>
                <a:gd name="connsiteY43" fmla="*/ 491 h 9019"/>
                <a:gd name="connsiteX44" fmla="*/ 9058 w 10000"/>
                <a:gd name="connsiteY44" fmla="*/ 491 h 9019"/>
                <a:gd name="connsiteX45" fmla="*/ 9373 w 10000"/>
                <a:gd name="connsiteY45" fmla="*/ 737 h 9019"/>
                <a:gd name="connsiteX46" fmla="*/ 9687 w 10000"/>
                <a:gd name="connsiteY46" fmla="*/ 982 h 9019"/>
                <a:gd name="connsiteX47" fmla="*/ 10000 w 10000"/>
                <a:gd name="connsiteY47" fmla="*/ 1227 h 9019"/>
                <a:gd name="connsiteX48" fmla="*/ 10000 w 10000"/>
                <a:gd name="connsiteY48" fmla="*/ 1472 h 9019"/>
                <a:gd name="connsiteX49" fmla="*/ 9687 w 10000"/>
                <a:gd name="connsiteY49" fmla="*/ 1932 h 9019"/>
                <a:gd name="connsiteX50" fmla="*/ 9687 w 10000"/>
                <a:gd name="connsiteY50" fmla="*/ 2178 h 9019"/>
                <a:gd name="connsiteX51" fmla="*/ 9373 w 10000"/>
                <a:gd name="connsiteY51" fmla="*/ 2178 h 9019"/>
                <a:gd name="connsiteX52" fmla="*/ 9373 w 10000"/>
                <a:gd name="connsiteY52" fmla="*/ 2423 h 9019"/>
                <a:gd name="connsiteX53" fmla="*/ 9058 w 10000"/>
                <a:gd name="connsiteY53" fmla="*/ 2669 h 9019"/>
                <a:gd name="connsiteX54" fmla="*/ 8745 w 10000"/>
                <a:gd name="connsiteY54" fmla="*/ 2914 h 9019"/>
                <a:gd name="connsiteX55" fmla="*/ 8745 w 10000"/>
                <a:gd name="connsiteY55" fmla="*/ 3160 h 9019"/>
                <a:gd name="connsiteX56" fmla="*/ 8431 w 10000"/>
                <a:gd name="connsiteY56" fmla="*/ 3652 h 9019"/>
                <a:gd name="connsiteX57" fmla="*/ 8118 w 10000"/>
                <a:gd name="connsiteY57" fmla="*/ 4141 h 9019"/>
                <a:gd name="connsiteX58" fmla="*/ 8118 w 10000"/>
                <a:gd name="connsiteY58" fmla="*/ 4879 h 9019"/>
                <a:gd name="connsiteX59" fmla="*/ 7490 w 10000"/>
                <a:gd name="connsiteY59" fmla="*/ 5860 h 9019"/>
                <a:gd name="connsiteX60" fmla="*/ 6549 w 10000"/>
                <a:gd name="connsiteY60" fmla="*/ 7086 h 9019"/>
                <a:gd name="connsiteX61" fmla="*/ 5921 w 10000"/>
                <a:gd name="connsiteY61" fmla="*/ 8039 h 9019"/>
                <a:gd name="connsiteX62" fmla="*/ 4981 w 10000"/>
                <a:gd name="connsiteY62" fmla="*/ 9019 h 9019"/>
                <a:gd name="connsiteX0" fmla="*/ 3726 w 10000"/>
                <a:gd name="connsiteY0" fmla="*/ 9183 h 9183"/>
                <a:gd name="connsiteX1" fmla="*/ 4353 w 10000"/>
                <a:gd name="connsiteY1" fmla="*/ 8131 h 9183"/>
                <a:gd name="connsiteX2" fmla="*/ 5294 w 10000"/>
                <a:gd name="connsiteY2" fmla="*/ 7038 h 9183"/>
                <a:gd name="connsiteX3" fmla="*/ 5608 w 10000"/>
                <a:gd name="connsiteY3" fmla="*/ 5952 h 9183"/>
                <a:gd name="connsiteX4" fmla="*/ 6236 w 10000"/>
                <a:gd name="connsiteY4" fmla="*/ 4591 h 9183"/>
                <a:gd name="connsiteX5" fmla="*/ 6549 w 10000"/>
                <a:gd name="connsiteY5" fmla="*/ 4049 h 9183"/>
                <a:gd name="connsiteX6" fmla="*/ 6549 w 10000"/>
                <a:gd name="connsiteY6" fmla="*/ 3775 h 9183"/>
                <a:gd name="connsiteX7" fmla="*/ 6863 w 10000"/>
                <a:gd name="connsiteY7" fmla="*/ 3231 h 9183"/>
                <a:gd name="connsiteX8" fmla="*/ 6863 w 10000"/>
                <a:gd name="connsiteY8" fmla="*/ 2959 h 9183"/>
                <a:gd name="connsiteX9" fmla="*/ 6863 w 10000"/>
                <a:gd name="connsiteY9" fmla="*/ 2687 h 9183"/>
                <a:gd name="connsiteX10" fmla="*/ 6863 w 10000"/>
                <a:gd name="connsiteY10" fmla="*/ 2415 h 9183"/>
                <a:gd name="connsiteX11" fmla="*/ 6863 w 10000"/>
                <a:gd name="connsiteY11" fmla="*/ 2142 h 9183"/>
                <a:gd name="connsiteX12" fmla="*/ 6863 w 10000"/>
                <a:gd name="connsiteY12" fmla="*/ 2142 h 9183"/>
                <a:gd name="connsiteX13" fmla="*/ 6863 w 10000"/>
                <a:gd name="connsiteY13" fmla="*/ 2142 h 9183"/>
                <a:gd name="connsiteX14" fmla="*/ 6236 w 10000"/>
                <a:gd name="connsiteY14" fmla="*/ 2142 h 9183"/>
                <a:gd name="connsiteX15" fmla="*/ 5608 w 10000"/>
                <a:gd name="connsiteY15" fmla="*/ 2415 h 9183"/>
                <a:gd name="connsiteX16" fmla="*/ 4667 w 10000"/>
                <a:gd name="connsiteY16" fmla="*/ 2687 h 9183"/>
                <a:gd name="connsiteX17" fmla="*/ 3726 w 10000"/>
                <a:gd name="connsiteY17" fmla="*/ 2959 h 9183"/>
                <a:gd name="connsiteX18" fmla="*/ 2824 w 10000"/>
                <a:gd name="connsiteY18" fmla="*/ 2959 h 9183"/>
                <a:gd name="connsiteX19" fmla="*/ 2510 w 10000"/>
                <a:gd name="connsiteY19" fmla="*/ 3231 h 9183"/>
                <a:gd name="connsiteX20" fmla="*/ 2197 w 10000"/>
                <a:gd name="connsiteY20" fmla="*/ 3231 h 9183"/>
                <a:gd name="connsiteX21" fmla="*/ 1883 w 10000"/>
                <a:gd name="connsiteY21" fmla="*/ 3231 h 9183"/>
                <a:gd name="connsiteX22" fmla="*/ 1569 w 10000"/>
                <a:gd name="connsiteY22" fmla="*/ 2959 h 9183"/>
                <a:gd name="connsiteX23" fmla="*/ 1255 w 10000"/>
                <a:gd name="connsiteY23" fmla="*/ 2959 h 9183"/>
                <a:gd name="connsiteX24" fmla="*/ 628 w 10000"/>
                <a:gd name="connsiteY24" fmla="*/ 2415 h 9183"/>
                <a:gd name="connsiteX25" fmla="*/ 315 w 10000"/>
                <a:gd name="connsiteY25" fmla="*/ 2142 h 9183"/>
                <a:gd name="connsiteX26" fmla="*/ 0 w 10000"/>
                <a:gd name="connsiteY26" fmla="*/ 1868 h 9183"/>
                <a:gd name="connsiteX27" fmla="*/ 0 w 10000"/>
                <a:gd name="connsiteY27" fmla="*/ 1868 h 9183"/>
                <a:gd name="connsiteX28" fmla="*/ 315 w 10000"/>
                <a:gd name="connsiteY28" fmla="*/ 1632 h 9183"/>
                <a:gd name="connsiteX29" fmla="*/ 628 w 10000"/>
                <a:gd name="connsiteY29" fmla="*/ 1632 h 9183"/>
                <a:gd name="connsiteX30" fmla="*/ 1569 w 10000"/>
                <a:gd name="connsiteY30" fmla="*/ 1632 h 9183"/>
                <a:gd name="connsiteX31" fmla="*/ 1883 w 10000"/>
                <a:gd name="connsiteY31" fmla="*/ 1632 h 9183"/>
                <a:gd name="connsiteX32" fmla="*/ 2510 w 10000"/>
                <a:gd name="connsiteY32" fmla="*/ 1632 h 9183"/>
                <a:gd name="connsiteX33" fmla="*/ 3412 w 10000"/>
                <a:gd name="connsiteY33" fmla="*/ 1632 h 9183"/>
                <a:gd name="connsiteX34" fmla="*/ 4353 w 10000"/>
                <a:gd name="connsiteY34" fmla="*/ 1360 h 9183"/>
                <a:gd name="connsiteX35" fmla="*/ 5294 w 10000"/>
                <a:gd name="connsiteY35" fmla="*/ 1089 h 9183"/>
                <a:gd name="connsiteX36" fmla="*/ 6236 w 10000"/>
                <a:gd name="connsiteY36" fmla="*/ 1089 h 9183"/>
                <a:gd name="connsiteX37" fmla="*/ 6863 w 10000"/>
                <a:gd name="connsiteY37" fmla="*/ 817 h 9183"/>
                <a:gd name="connsiteX38" fmla="*/ 7176 w 10000"/>
                <a:gd name="connsiteY38" fmla="*/ 544 h 9183"/>
                <a:gd name="connsiteX39" fmla="*/ 7490 w 10000"/>
                <a:gd name="connsiteY39" fmla="*/ 274 h 9183"/>
                <a:gd name="connsiteX40" fmla="*/ 7804 w 10000"/>
                <a:gd name="connsiteY40" fmla="*/ 0 h 9183"/>
                <a:gd name="connsiteX41" fmla="*/ 8118 w 10000"/>
                <a:gd name="connsiteY41" fmla="*/ 0 h 9183"/>
                <a:gd name="connsiteX42" fmla="*/ 8118 w 10000"/>
                <a:gd name="connsiteY42" fmla="*/ 274 h 9183"/>
                <a:gd name="connsiteX43" fmla="*/ 8745 w 10000"/>
                <a:gd name="connsiteY43" fmla="*/ 544 h 9183"/>
                <a:gd name="connsiteX44" fmla="*/ 9058 w 10000"/>
                <a:gd name="connsiteY44" fmla="*/ 544 h 9183"/>
                <a:gd name="connsiteX45" fmla="*/ 9373 w 10000"/>
                <a:gd name="connsiteY45" fmla="*/ 817 h 9183"/>
                <a:gd name="connsiteX46" fmla="*/ 9687 w 10000"/>
                <a:gd name="connsiteY46" fmla="*/ 1089 h 9183"/>
                <a:gd name="connsiteX47" fmla="*/ 10000 w 10000"/>
                <a:gd name="connsiteY47" fmla="*/ 1360 h 9183"/>
                <a:gd name="connsiteX48" fmla="*/ 10000 w 10000"/>
                <a:gd name="connsiteY48" fmla="*/ 1632 h 9183"/>
                <a:gd name="connsiteX49" fmla="*/ 9687 w 10000"/>
                <a:gd name="connsiteY49" fmla="*/ 2142 h 9183"/>
                <a:gd name="connsiteX50" fmla="*/ 9687 w 10000"/>
                <a:gd name="connsiteY50" fmla="*/ 2415 h 9183"/>
                <a:gd name="connsiteX51" fmla="*/ 9373 w 10000"/>
                <a:gd name="connsiteY51" fmla="*/ 2415 h 9183"/>
                <a:gd name="connsiteX52" fmla="*/ 9373 w 10000"/>
                <a:gd name="connsiteY52" fmla="*/ 2687 h 9183"/>
                <a:gd name="connsiteX53" fmla="*/ 9058 w 10000"/>
                <a:gd name="connsiteY53" fmla="*/ 2959 h 9183"/>
                <a:gd name="connsiteX54" fmla="*/ 8745 w 10000"/>
                <a:gd name="connsiteY54" fmla="*/ 3231 h 9183"/>
                <a:gd name="connsiteX55" fmla="*/ 8745 w 10000"/>
                <a:gd name="connsiteY55" fmla="*/ 3504 h 9183"/>
                <a:gd name="connsiteX56" fmla="*/ 8431 w 10000"/>
                <a:gd name="connsiteY56" fmla="*/ 4049 h 9183"/>
                <a:gd name="connsiteX57" fmla="*/ 8118 w 10000"/>
                <a:gd name="connsiteY57" fmla="*/ 4591 h 9183"/>
                <a:gd name="connsiteX58" fmla="*/ 8118 w 10000"/>
                <a:gd name="connsiteY58" fmla="*/ 5410 h 9183"/>
                <a:gd name="connsiteX59" fmla="*/ 7490 w 10000"/>
                <a:gd name="connsiteY59" fmla="*/ 6497 h 9183"/>
                <a:gd name="connsiteX60" fmla="*/ 6549 w 10000"/>
                <a:gd name="connsiteY60" fmla="*/ 7857 h 9183"/>
                <a:gd name="connsiteX61" fmla="*/ 5921 w 10000"/>
                <a:gd name="connsiteY61" fmla="*/ 8913 h 9183"/>
                <a:gd name="connsiteX0" fmla="*/ 4353 w 10000"/>
                <a:gd name="connsiteY0" fmla="*/ 8854 h 9706"/>
                <a:gd name="connsiteX1" fmla="*/ 5294 w 10000"/>
                <a:gd name="connsiteY1" fmla="*/ 7664 h 9706"/>
                <a:gd name="connsiteX2" fmla="*/ 5608 w 10000"/>
                <a:gd name="connsiteY2" fmla="*/ 6482 h 9706"/>
                <a:gd name="connsiteX3" fmla="*/ 6236 w 10000"/>
                <a:gd name="connsiteY3" fmla="*/ 4999 h 9706"/>
                <a:gd name="connsiteX4" fmla="*/ 6549 w 10000"/>
                <a:gd name="connsiteY4" fmla="*/ 4409 h 9706"/>
                <a:gd name="connsiteX5" fmla="*/ 6549 w 10000"/>
                <a:gd name="connsiteY5" fmla="*/ 4111 h 9706"/>
                <a:gd name="connsiteX6" fmla="*/ 6863 w 10000"/>
                <a:gd name="connsiteY6" fmla="*/ 3518 h 9706"/>
                <a:gd name="connsiteX7" fmla="*/ 6863 w 10000"/>
                <a:gd name="connsiteY7" fmla="*/ 3222 h 9706"/>
                <a:gd name="connsiteX8" fmla="*/ 6863 w 10000"/>
                <a:gd name="connsiteY8" fmla="*/ 2926 h 9706"/>
                <a:gd name="connsiteX9" fmla="*/ 6863 w 10000"/>
                <a:gd name="connsiteY9" fmla="*/ 2630 h 9706"/>
                <a:gd name="connsiteX10" fmla="*/ 6863 w 10000"/>
                <a:gd name="connsiteY10" fmla="*/ 2333 h 9706"/>
                <a:gd name="connsiteX11" fmla="*/ 6863 w 10000"/>
                <a:gd name="connsiteY11" fmla="*/ 2333 h 9706"/>
                <a:gd name="connsiteX12" fmla="*/ 6863 w 10000"/>
                <a:gd name="connsiteY12" fmla="*/ 2333 h 9706"/>
                <a:gd name="connsiteX13" fmla="*/ 6236 w 10000"/>
                <a:gd name="connsiteY13" fmla="*/ 2333 h 9706"/>
                <a:gd name="connsiteX14" fmla="*/ 5608 w 10000"/>
                <a:gd name="connsiteY14" fmla="*/ 2630 h 9706"/>
                <a:gd name="connsiteX15" fmla="*/ 4667 w 10000"/>
                <a:gd name="connsiteY15" fmla="*/ 2926 h 9706"/>
                <a:gd name="connsiteX16" fmla="*/ 3726 w 10000"/>
                <a:gd name="connsiteY16" fmla="*/ 3222 h 9706"/>
                <a:gd name="connsiteX17" fmla="*/ 2824 w 10000"/>
                <a:gd name="connsiteY17" fmla="*/ 3222 h 9706"/>
                <a:gd name="connsiteX18" fmla="*/ 2510 w 10000"/>
                <a:gd name="connsiteY18" fmla="*/ 3518 h 9706"/>
                <a:gd name="connsiteX19" fmla="*/ 2197 w 10000"/>
                <a:gd name="connsiteY19" fmla="*/ 3518 h 9706"/>
                <a:gd name="connsiteX20" fmla="*/ 1883 w 10000"/>
                <a:gd name="connsiteY20" fmla="*/ 3518 h 9706"/>
                <a:gd name="connsiteX21" fmla="*/ 1569 w 10000"/>
                <a:gd name="connsiteY21" fmla="*/ 3222 h 9706"/>
                <a:gd name="connsiteX22" fmla="*/ 1255 w 10000"/>
                <a:gd name="connsiteY22" fmla="*/ 3222 h 9706"/>
                <a:gd name="connsiteX23" fmla="*/ 628 w 10000"/>
                <a:gd name="connsiteY23" fmla="*/ 2630 h 9706"/>
                <a:gd name="connsiteX24" fmla="*/ 315 w 10000"/>
                <a:gd name="connsiteY24" fmla="*/ 2333 h 9706"/>
                <a:gd name="connsiteX25" fmla="*/ 0 w 10000"/>
                <a:gd name="connsiteY25" fmla="*/ 2034 h 9706"/>
                <a:gd name="connsiteX26" fmla="*/ 0 w 10000"/>
                <a:gd name="connsiteY26" fmla="*/ 2034 h 9706"/>
                <a:gd name="connsiteX27" fmla="*/ 315 w 10000"/>
                <a:gd name="connsiteY27" fmla="*/ 1777 h 9706"/>
                <a:gd name="connsiteX28" fmla="*/ 628 w 10000"/>
                <a:gd name="connsiteY28" fmla="*/ 1777 h 9706"/>
                <a:gd name="connsiteX29" fmla="*/ 1569 w 10000"/>
                <a:gd name="connsiteY29" fmla="*/ 1777 h 9706"/>
                <a:gd name="connsiteX30" fmla="*/ 1883 w 10000"/>
                <a:gd name="connsiteY30" fmla="*/ 1777 h 9706"/>
                <a:gd name="connsiteX31" fmla="*/ 2510 w 10000"/>
                <a:gd name="connsiteY31" fmla="*/ 1777 h 9706"/>
                <a:gd name="connsiteX32" fmla="*/ 3412 w 10000"/>
                <a:gd name="connsiteY32" fmla="*/ 1777 h 9706"/>
                <a:gd name="connsiteX33" fmla="*/ 4353 w 10000"/>
                <a:gd name="connsiteY33" fmla="*/ 1481 h 9706"/>
                <a:gd name="connsiteX34" fmla="*/ 5294 w 10000"/>
                <a:gd name="connsiteY34" fmla="*/ 1186 h 9706"/>
                <a:gd name="connsiteX35" fmla="*/ 6236 w 10000"/>
                <a:gd name="connsiteY35" fmla="*/ 1186 h 9706"/>
                <a:gd name="connsiteX36" fmla="*/ 6863 w 10000"/>
                <a:gd name="connsiteY36" fmla="*/ 890 h 9706"/>
                <a:gd name="connsiteX37" fmla="*/ 7176 w 10000"/>
                <a:gd name="connsiteY37" fmla="*/ 592 h 9706"/>
                <a:gd name="connsiteX38" fmla="*/ 7490 w 10000"/>
                <a:gd name="connsiteY38" fmla="*/ 298 h 9706"/>
                <a:gd name="connsiteX39" fmla="*/ 7804 w 10000"/>
                <a:gd name="connsiteY39" fmla="*/ 0 h 9706"/>
                <a:gd name="connsiteX40" fmla="*/ 8118 w 10000"/>
                <a:gd name="connsiteY40" fmla="*/ 0 h 9706"/>
                <a:gd name="connsiteX41" fmla="*/ 8118 w 10000"/>
                <a:gd name="connsiteY41" fmla="*/ 298 h 9706"/>
                <a:gd name="connsiteX42" fmla="*/ 8745 w 10000"/>
                <a:gd name="connsiteY42" fmla="*/ 592 h 9706"/>
                <a:gd name="connsiteX43" fmla="*/ 9058 w 10000"/>
                <a:gd name="connsiteY43" fmla="*/ 592 h 9706"/>
                <a:gd name="connsiteX44" fmla="*/ 9373 w 10000"/>
                <a:gd name="connsiteY44" fmla="*/ 890 h 9706"/>
                <a:gd name="connsiteX45" fmla="*/ 9687 w 10000"/>
                <a:gd name="connsiteY45" fmla="*/ 1186 h 9706"/>
                <a:gd name="connsiteX46" fmla="*/ 10000 w 10000"/>
                <a:gd name="connsiteY46" fmla="*/ 1481 h 9706"/>
                <a:gd name="connsiteX47" fmla="*/ 10000 w 10000"/>
                <a:gd name="connsiteY47" fmla="*/ 1777 h 9706"/>
                <a:gd name="connsiteX48" fmla="*/ 9687 w 10000"/>
                <a:gd name="connsiteY48" fmla="*/ 2333 h 9706"/>
                <a:gd name="connsiteX49" fmla="*/ 9687 w 10000"/>
                <a:gd name="connsiteY49" fmla="*/ 2630 h 9706"/>
                <a:gd name="connsiteX50" fmla="*/ 9373 w 10000"/>
                <a:gd name="connsiteY50" fmla="*/ 2630 h 9706"/>
                <a:gd name="connsiteX51" fmla="*/ 9373 w 10000"/>
                <a:gd name="connsiteY51" fmla="*/ 2926 h 9706"/>
                <a:gd name="connsiteX52" fmla="*/ 9058 w 10000"/>
                <a:gd name="connsiteY52" fmla="*/ 3222 h 9706"/>
                <a:gd name="connsiteX53" fmla="*/ 8745 w 10000"/>
                <a:gd name="connsiteY53" fmla="*/ 3518 h 9706"/>
                <a:gd name="connsiteX54" fmla="*/ 8745 w 10000"/>
                <a:gd name="connsiteY54" fmla="*/ 3816 h 9706"/>
                <a:gd name="connsiteX55" fmla="*/ 8431 w 10000"/>
                <a:gd name="connsiteY55" fmla="*/ 4409 h 9706"/>
                <a:gd name="connsiteX56" fmla="*/ 8118 w 10000"/>
                <a:gd name="connsiteY56" fmla="*/ 4999 h 9706"/>
                <a:gd name="connsiteX57" fmla="*/ 8118 w 10000"/>
                <a:gd name="connsiteY57" fmla="*/ 5891 h 9706"/>
                <a:gd name="connsiteX58" fmla="*/ 7490 w 10000"/>
                <a:gd name="connsiteY58" fmla="*/ 7075 h 9706"/>
                <a:gd name="connsiteX59" fmla="*/ 6549 w 10000"/>
                <a:gd name="connsiteY59" fmla="*/ 8556 h 9706"/>
                <a:gd name="connsiteX60" fmla="*/ 5921 w 10000"/>
                <a:gd name="connsiteY60" fmla="*/ 9706 h 9706"/>
                <a:gd name="connsiteX0" fmla="*/ 5294 w 10000"/>
                <a:gd name="connsiteY0" fmla="*/ 7896 h 10000"/>
                <a:gd name="connsiteX1" fmla="*/ 5608 w 10000"/>
                <a:gd name="connsiteY1" fmla="*/ 6678 h 10000"/>
                <a:gd name="connsiteX2" fmla="*/ 6236 w 10000"/>
                <a:gd name="connsiteY2" fmla="*/ 5150 h 10000"/>
                <a:gd name="connsiteX3" fmla="*/ 6549 w 10000"/>
                <a:gd name="connsiteY3" fmla="*/ 4543 h 10000"/>
                <a:gd name="connsiteX4" fmla="*/ 6549 w 10000"/>
                <a:gd name="connsiteY4" fmla="*/ 4236 h 10000"/>
                <a:gd name="connsiteX5" fmla="*/ 6863 w 10000"/>
                <a:gd name="connsiteY5" fmla="*/ 3625 h 10000"/>
                <a:gd name="connsiteX6" fmla="*/ 6863 w 10000"/>
                <a:gd name="connsiteY6" fmla="*/ 3320 h 10000"/>
                <a:gd name="connsiteX7" fmla="*/ 6863 w 10000"/>
                <a:gd name="connsiteY7" fmla="*/ 3015 h 10000"/>
                <a:gd name="connsiteX8" fmla="*/ 6863 w 10000"/>
                <a:gd name="connsiteY8" fmla="*/ 2710 h 10000"/>
                <a:gd name="connsiteX9" fmla="*/ 6863 w 10000"/>
                <a:gd name="connsiteY9" fmla="*/ 2404 h 10000"/>
                <a:gd name="connsiteX10" fmla="*/ 6863 w 10000"/>
                <a:gd name="connsiteY10" fmla="*/ 2404 h 10000"/>
                <a:gd name="connsiteX11" fmla="*/ 6863 w 10000"/>
                <a:gd name="connsiteY11" fmla="*/ 2404 h 10000"/>
                <a:gd name="connsiteX12" fmla="*/ 6236 w 10000"/>
                <a:gd name="connsiteY12" fmla="*/ 2404 h 10000"/>
                <a:gd name="connsiteX13" fmla="*/ 5608 w 10000"/>
                <a:gd name="connsiteY13" fmla="*/ 2710 h 10000"/>
                <a:gd name="connsiteX14" fmla="*/ 4667 w 10000"/>
                <a:gd name="connsiteY14" fmla="*/ 3015 h 10000"/>
                <a:gd name="connsiteX15" fmla="*/ 3726 w 10000"/>
                <a:gd name="connsiteY15" fmla="*/ 3320 h 10000"/>
                <a:gd name="connsiteX16" fmla="*/ 2824 w 10000"/>
                <a:gd name="connsiteY16" fmla="*/ 3320 h 10000"/>
                <a:gd name="connsiteX17" fmla="*/ 2510 w 10000"/>
                <a:gd name="connsiteY17" fmla="*/ 3625 h 10000"/>
                <a:gd name="connsiteX18" fmla="*/ 2197 w 10000"/>
                <a:gd name="connsiteY18" fmla="*/ 3625 h 10000"/>
                <a:gd name="connsiteX19" fmla="*/ 1883 w 10000"/>
                <a:gd name="connsiteY19" fmla="*/ 3625 h 10000"/>
                <a:gd name="connsiteX20" fmla="*/ 1569 w 10000"/>
                <a:gd name="connsiteY20" fmla="*/ 3320 h 10000"/>
                <a:gd name="connsiteX21" fmla="*/ 1255 w 10000"/>
                <a:gd name="connsiteY21" fmla="*/ 3320 h 10000"/>
                <a:gd name="connsiteX22" fmla="*/ 628 w 10000"/>
                <a:gd name="connsiteY22" fmla="*/ 2710 h 10000"/>
                <a:gd name="connsiteX23" fmla="*/ 315 w 10000"/>
                <a:gd name="connsiteY23" fmla="*/ 2404 h 10000"/>
                <a:gd name="connsiteX24" fmla="*/ 0 w 10000"/>
                <a:gd name="connsiteY24" fmla="*/ 2096 h 10000"/>
                <a:gd name="connsiteX25" fmla="*/ 0 w 10000"/>
                <a:gd name="connsiteY25" fmla="*/ 2096 h 10000"/>
                <a:gd name="connsiteX26" fmla="*/ 315 w 10000"/>
                <a:gd name="connsiteY26" fmla="*/ 1831 h 10000"/>
                <a:gd name="connsiteX27" fmla="*/ 628 w 10000"/>
                <a:gd name="connsiteY27" fmla="*/ 1831 h 10000"/>
                <a:gd name="connsiteX28" fmla="*/ 1569 w 10000"/>
                <a:gd name="connsiteY28" fmla="*/ 1831 h 10000"/>
                <a:gd name="connsiteX29" fmla="*/ 1883 w 10000"/>
                <a:gd name="connsiteY29" fmla="*/ 1831 h 10000"/>
                <a:gd name="connsiteX30" fmla="*/ 2510 w 10000"/>
                <a:gd name="connsiteY30" fmla="*/ 1831 h 10000"/>
                <a:gd name="connsiteX31" fmla="*/ 3412 w 10000"/>
                <a:gd name="connsiteY31" fmla="*/ 1831 h 10000"/>
                <a:gd name="connsiteX32" fmla="*/ 4353 w 10000"/>
                <a:gd name="connsiteY32" fmla="*/ 1526 h 10000"/>
                <a:gd name="connsiteX33" fmla="*/ 5294 w 10000"/>
                <a:gd name="connsiteY33" fmla="*/ 1222 h 10000"/>
                <a:gd name="connsiteX34" fmla="*/ 6236 w 10000"/>
                <a:gd name="connsiteY34" fmla="*/ 1222 h 10000"/>
                <a:gd name="connsiteX35" fmla="*/ 6863 w 10000"/>
                <a:gd name="connsiteY35" fmla="*/ 917 h 10000"/>
                <a:gd name="connsiteX36" fmla="*/ 7176 w 10000"/>
                <a:gd name="connsiteY36" fmla="*/ 610 h 10000"/>
                <a:gd name="connsiteX37" fmla="*/ 7490 w 10000"/>
                <a:gd name="connsiteY37" fmla="*/ 307 h 10000"/>
                <a:gd name="connsiteX38" fmla="*/ 7804 w 10000"/>
                <a:gd name="connsiteY38" fmla="*/ 0 h 10000"/>
                <a:gd name="connsiteX39" fmla="*/ 8118 w 10000"/>
                <a:gd name="connsiteY39" fmla="*/ 0 h 10000"/>
                <a:gd name="connsiteX40" fmla="*/ 8118 w 10000"/>
                <a:gd name="connsiteY40" fmla="*/ 307 h 10000"/>
                <a:gd name="connsiteX41" fmla="*/ 8745 w 10000"/>
                <a:gd name="connsiteY41" fmla="*/ 610 h 10000"/>
                <a:gd name="connsiteX42" fmla="*/ 9058 w 10000"/>
                <a:gd name="connsiteY42" fmla="*/ 610 h 10000"/>
                <a:gd name="connsiteX43" fmla="*/ 9373 w 10000"/>
                <a:gd name="connsiteY43" fmla="*/ 917 h 10000"/>
                <a:gd name="connsiteX44" fmla="*/ 9687 w 10000"/>
                <a:gd name="connsiteY44" fmla="*/ 1222 h 10000"/>
                <a:gd name="connsiteX45" fmla="*/ 10000 w 10000"/>
                <a:gd name="connsiteY45" fmla="*/ 1526 h 10000"/>
                <a:gd name="connsiteX46" fmla="*/ 10000 w 10000"/>
                <a:gd name="connsiteY46" fmla="*/ 1831 h 10000"/>
                <a:gd name="connsiteX47" fmla="*/ 9687 w 10000"/>
                <a:gd name="connsiteY47" fmla="*/ 2404 h 10000"/>
                <a:gd name="connsiteX48" fmla="*/ 9687 w 10000"/>
                <a:gd name="connsiteY48" fmla="*/ 2710 h 10000"/>
                <a:gd name="connsiteX49" fmla="*/ 9373 w 10000"/>
                <a:gd name="connsiteY49" fmla="*/ 2710 h 10000"/>
                <a:gd name="connsiteX50" fmla="*/ 9373 w 10000"/>
                <a:gd name="connsiteY50" fmla="*/ 3015 h 10000"/>
                <a:gd name="connsiteX51" fmla="*/ 9058 w 10000"/>
                <a:gd name="connsiteY51" fmla="*/ 3320 h 10000"/>
                <a:gd name="connsiteX52" fmla="*/ 8745 w 10000"/>
                <a:gd name="connsiteY52" fmla="*/ 3625 h 10000"/>
                <a:gd name="connsiteX53" fmla="*/ 8745 w 10000"/>
                <a:gd name="connsiteY53" fmla="*/ 3932 h 10000"/>
                <a:gd name="connsiteX54" fmla="*/ 8431 w 10000"/>
                <a:gd name="connsiteY54" fmla="*/ 4543 h 10000"/>
                <a:gd name="connsiteX55" fmla="*/ 8118 w 10000"/>
                <a:gd name="connsiteY55" fmla="*/ 5150 h 10000"/>
                <a:gd name="connsiteX56" fmla="*/ 8118 w 10000"/>
                <a:gd name="connsiteY56" fmla="*/ 6069 h 10000"/>
                <a:gd name="connsiteX57" fmla="*/ 7490 w 10000"/>
                <a:gd name="connsiteY57" fmla="*/ 7289 h 10000"/>
                <a:gd name="connsiteX58" fmla="*/ 6549 w 10000"/>
                <a:gd name="connsiteY58" fmla="*/ 8815 h 10000"/>
                <a:gd name="connsiteX59" fmla="*/ 5921 w 10000"/>
                <a:gd name="connsiteY59" fmla="*/ 10000 h 10000"/>
                <a:gd name="connsiteX0" fmla="*/ 5294 w 10000"/>
                <a:gd name="connsiteY0" fmla="*/ 7896 h 8815"/>
                <a:gd name="connsiteX1" fmla="*/ 5608 w 10000"/>
                <a:gd name="connsiteY1" fmla="*/ 6678 h 8815"/>
                <a:gd name="connsiteX2" fmla="*/ 6236 w 10000"/>
                <a:gd name="connsiteY2" fmla="*/ 5150 h 8815"/>
                <a:gd name="connsiteX3" fmla="*/ 6549 w 10000"/>
                <a:gd name="connsiteY3" fmla="*/ 4543 h 8815"/>
                <a:gd name="connsiteX4" fmla="*/ 6549 w 10000"/>
                <a:gd name="connsiteY4" fmla="*/ 4236 h 8815"/>
                <a:gd name="connsiteX5" fmla="*/ 6863 w 10000"/>
                <a:gd name="connsiteY5" fmla="*/ 3625 h 8815"/>
                <a:gd name="connsiteX6" fmla="*/ 6863 w 10000"/>
                <a:gd name="connsiteY6" fmla="*/ 3320 h 8815"/>
                <a:gd name="connsiteX7" fmla="*/ 6863 w 10000"/>
                <a:gd name="connsiteY7" fmla="*/ 3015 h 8815"/>
                <a:gd name="connsiteX8" fmla="*/ 6863 w 10000"/>
                <a:gd name="connsiteY8" fmla="*/ 2710 h 8815"/>
                <a:gd name="connsiteX9" fmla="*/ 6863 w 10000"/>
                <a:gd name="connsiteY9" fmla="*/ 2404 h 8815"/>
                <a:gd name="connsiteX10" fmla="*/ 6863 w 10000"/>
                <a:gd name="connsiteY10" fmla="*/ 2404 h 8815"/>
                <a:gd name="connsiteX11" fmla="*/ 6863 w 10000"/>
                <a:gd name="connsiteY11" fmla="*/ 2404 h 8815"/>
                <a:gd name="connsiteX12" fmla="*/ 6236 w 10000"/>
                <a:gd name="connsiteY12" fmla="*/ 2404 h 8815"/>
                <a:gd name="connsiteX13" fmla="*/ 5608 w 10000"/>
                <a:gd name="connsiteY13" fmla="*/ 2710 h 8815"/>
                <a:gd name="connsiteX14" fmla="*/ 4667 w 10000"/>
                <a:gd name="connsiteY14" fmla="*/ 3015 h 8815"/>
                <a:gd name="connsiteX15" fmla="*/ 3726 w 10000"/>
                <a:gd name="connsiteY15" fmla="*/ 3320 h 8815"/>
                <a:gd name="connsiteX16" fmla="*/ 2824 w 10000"/>
                <a:gd name="connsiteY16" fmla="*/ 3320 h 8815"/>
                <a:gd name="connsiteX17" fmla="*/ 2510 w 10000"/>
                <a:gd name="connsiteY17" fmla="*/ 3625 h 8815"/>
                <a:gd name="connsiteX18" fmla="*/ 2197 w 10000"/>
                <a:gd name="connsiteY18" fmla="*/ 3625 h 8815"/>
                <a:gd name="connsiteX19" fmla="*/ 1883 w 10000"/>
                <a:gd name="connsiteY19" fmla="*/ 3625 h 8815"/>
                <a:gd name="connsiteX20" fmla="*/ 1569 w 10000"/>
                <a:gd name="connsiteY20" fmla="*/ 3320 h 8815"/>
                <a:gd name="connsiteX21" fmla="*/ 1255 w 10000"/>
                <a:gd name="connsiteY21" fmla="*/ 3320 h 8815"/>
                <a:gd name="connsiteX22" fmla="*/ 628 w 10000"/>
                <a:gd name="connsiteY22" fmla="*/ 2710 h 8815"/>
                <a:gd name="connsiteX23" fmla="*/ 315 w 10000"/>
                <a:gd name="connsiteY23" fmla="*/ 2404 h 8815"/>
                <a:gd name="connsiteX24" fmla="*/ 0 w 10000"/>
                <a:gd name="connsiteY24" fmla="*/ 2096 h 8815"/>
                <a:gd name="connsiteX25" fmla="*/ 0 w 10000"/>
                <a:gd name="connsiteY25" fmla="*/ 2096 h 8815"/>
                <a:gd name="connsiteX26" fmla="*/ 315 w 10000"/>
                <a:gd name="connsiteY26" fmla="*/ 1831 h 8815"/>
                <a:gd name="connsiteX27" fmla="*/ 628 w 10000"/>
                <a:gd name="connsiteY27" fmla="*/ 1831 h 8815"/>
                <a:gd name="connsiteX28" fmla="*/ 1569 w 10000"/>
                <a:gd name="connsiteY28" fmla="*/ 1831 h 8815"/>
                <a:gd name="connsiteX29" fmla="*/ 1883 w 10000"/>
                <a:gd name="connsiteY29" fmla="*/ 1831 h 8815"/>
                <a:gd name="connsiteX30" fmla="*/ 2510 w 10000"/>
                <a:gd name="connsiteY30" fmla="*/ 1831 h 8815"/>
                <a:gd name="connsiteX31" fmla="*/ 3412 w 10000"/>
                <a:gd name="connsiteY31" fmla="*/ 1831 h 8815"/>
                <a:gd name="connsiteX32" fmla="*/ 4353 w 10000"/>
                <a:gd name="connsiteY32" fmla="*/ 1526 h 8815"/>
                <a:gd name="connsiteX33" fmla="*/ 5294 w 10000"/>
                <a:gd name="connsiteY33" fmla="*/ 1222 h 8815"/>
                <a:gd name="connsiteX34" fmla="*/ 6236 w 10000"/>
                <a:gd name="connsiteY34" fmla="*/ 1222 h 8815"/>
                <a:gd name="connsiteX35" fmla="*/ 6863 w 10000"/>
                <a:gd name="connsiteY35" fmla="*/ 917 h 8815"/>
                <a:gd name="connsiteX36" fmla="*/ 7176 w 10000"/>
                <a:gd name="connsiteY36" fmla="*/ 610 h 8815"/>
                <a:gd name="connsiteX37" fmla="*/ 7490 w 10000"/>
                <a:gd name="connsiteY37" fmla="*/ 307 h 8815"/>
                <a:gd name="connsiteX38" fmla="*/ 7804 w 10000"/>
                <a:gd name="connsiteY38" fmla="*/ 0 h 8815"/>
                <a:gd name="connsiteX39" fmla="*/ 8118 w 10000"/>
                <a:gd name="connsiteY39" fmla="*/ 0 h 8815"/>
                <a:gd name="connsiteX40" fmla="*/ 8118 w 10000"/>
                <a:gd name="connsiteY40" fmla="*/ 307 h 8815"/>
                <a:gd name="connsiteX41" fmla="*/ 8745 w 10000"/>
                <a:gd name="connsiteY41" fmla="*/ 610 h 8815"/>
                <a:gd name="connsiteX42" fmla="*/ 9058 w 10000"/>
                <a:gd name="connsiteY42" fmla="*/ 610 h 8815"/>
                <a:gd name="connsiteX43" fmla="*/ 9373 w 10000"/>
                <a:gd name="connsiteY43" fmla="*/ 917 h 8815"/>
                <a:gd name="connsiteX44" fmla="*/ 9687 w 10000"/>
                <a:gd name="connsiteY44" fmla="*/ 1222 h 8815"/>
                <a:gd name="connsiteX45" fmla="*/ 10000 w 10000"/>
                <a:gd name="connsiteY45" fmla="*/ 1526 h 8815"/>
                <a:gd name="connsiteX46" fmla="*/ 10000 w 10000"/>
                <a:gd name="connsiteY46" fmla="*/ 1831 h 8815"/>
                <a:gd name="connsiteX47" fmla="*/ 9687 w 10000"/>
                <a:gd name="connsiteY47" fmla="*/ 2404 h 8815"/>
                <a:gd name="connsiteX48" fmla="*/ 9687 w 10000"/>
                <a:gd name="connsiteY48" fmla="*/ 2710 h 8815"/>
                <a:gd name="connsiteX49" fmla="*/ 9373 w 10000"/>
                <a:gd name="connsiteY49" fmla="*/ 2710 h 8815"/>
                <a:gd name="connsiteX50" fmla="*/ 9373 w 10000"/>
                <a:gd name="connsiteY50" fmla="*/ 3015 h 8815"/>
                <a:gd name="connsiteX51" fmla="*/ 9058 w 10000"/>
                <a:gd name="connsiteY51" fmla="*/ 3320 h 8815"/>
                <a:gd name="connsiteX52" fmla="*/ 8745 w 10000"/>
                <a:gd name="connsiteY52" fmla="*/ 3625 h 8815"/>
                <a:gd name="connsiteX53" fmla="*/ 8745 w 10000"/>
                <a:gd name="connsiteY53" fmla="*/ 3932 h 8815"/>
                <a:gd name="connsiteX54" fmla="*/ 8431 w 10000"/>
                <a:gd name="connsiteY54" fmla="*/ 4543 h 8815"/>
                <a:gd name="connsiteX55" fmla="*/ 8118 w 10000"/>
                <a:gd name="connsiteY55" fmla="*/ 5150 h 8815"/>
                <a:gd name="connsiteX56" fmla="*/ 8118 w 10000"/>
                <a:gd name="connsiteY56" fmla="*/ 6069 h 8815"/>
                <a:gd name="connsiteX57" fmla="*/ 7490 w 10000"/>
                <a:gd name="connsiteY57" fmla="*/ 7289 h 8815"/>
                <a:gd name="connsiteX58" fmla="*/ 6549 w 10000"/>
                <a:gd name="connsiteY58" fmla="*/ 8815 h 8815"/>
                <a:gd name="connsiteX0" fmla="*/ 5294 w 10000"/>
                <a:gd name="connsiteY0" fmla="*/ 8957 h 8957"/>
                <a:gd name="connsiteX1" fmla="*/ 5608 w 10000"/>
                <a:gd name="connsiteY1" fmla="*/ 7576 h 8957"/>
                <a:gd name="connsiteX2" fmla="*/ 6236 w 10000"/>
                <a:gd name="connsiteY2" fmla="*/ 5842 h 8957"/>
                <a:gd name="connsiteX3" fmla="*/ 6549 w 10000"/>
                <a:gd name="connsiteY3" fmla="*/ 5154 h 8957"/>
                <a:gd name="connsiteX4" fmla="*/ 6549 w 10000"/>
                <a:gd name="connsiteY4" fmla="*/ 4805 h 8957"/>
                <a:gd name="connsiteX5" fmla="*/ 6863 w 10000"/>
                <a:gd name="connsiteY5" fmla="*/ 4112 h 8957"/>
                <a:gd name="connsiteX6" fmla="*/ 6863 w 10000"/>
                <a:gd name="connsiteY6" fmla="*/ 3766 h 8957"/>
                <a:gd name="connsiteX7" fmla="*/ 6863 w 10000"/>
                <a:gd name="connsiteY7" fmla="*/ 3420 h 8957"/>
                <a:gd name="connsiteX8" fmla="*/ 6863 w 10000"/>
                <a:gd name="connsiteY8" fmla="*/ 3074 h 8957"/>
                <a:gd name="connsiteX9" fmla="*/ 6863 w 10000"/>
                <a:gd name="connsiteY9" fmla="*/ 2727 h 8957"/>
                <a:gd name="connsiteX10" fmla="*/ 6863 w 10000"/>
                <a:gd name="connsiteY10" fmla="*/ 2727 h 8957"/>
                <a:gd name="connsiteX11" fmla="*/ 6863 w 10000"/>
                <a:gd name="connsiteY11" fmla="*/ 2727 h 8957"/>
                <a:gd name="connsiteX12" fmla="*/ 6236 w 10000"/>
                <a:gd name="connsiteY12" fmla="*/ 2727 h 8957"/>
                <a:gd name="connsiteX13" fmla="*/ 5608 w 10000"/>
                <a:gd name="connsiteY13" fmla="*/ 3074 h 8957"/>
                <a:gd name="connsiteX14" fmla="*/ 4667 w 10000"/>
                <a:gd name="connsiteY14" fmla="*/ 3420 h 8957"/>
                <a:gd name="connsiteX15" fmla="*/ 3726 w 10000"/>
                <a:gd name="connsiteY15" fmla="*/ 3766 h 8957"/>
                <a:gd name="connsiteX16" fmla="*/ 2824 w 10000"/>
                <a:gd name="connsiteY16" fmla="*/ 3766 h 8957"/>
                <a:gd name="connsiteX17" fmla="*/ 2510 w 10000"/>
                <a:gd name="connsiteY17" fmla="*/ 4112 h 8957"/>
                <a:gd name="connsiteX18" fmla="*/ 2197 w 10000"/>
                <a:gd name="connsiteY18" fmla="*/ 4112 h 8957"/>
                <a:gd name="connsiteX19" fmla="*/ 1883 w 10000"/>
                <a:gd name="connsiteY19" fmla="*/ 4112 h 8957"/>
                <a:gd name="connsiteX20" fmla="*/ 1569 w 10000"/>
                <a:gd name="connsiteY20" fmla="*/ 3766 h 8957"/>
                <a:gd name="connsiteX21" fmla="*/ 1255 w 10000"/>
                <a:gd name="connsiteY21" fmla="*/ 3766 h 8957"/>
                <a:gd name="connsiteX22" fmla="*/ 628 w 10000"/>
                <a:gd name="connsiteY22" fmla="*/ 3074 h 8957"/>
                <a:gd name="connsiteX23" fmla="*/ 315 w 10000"/>
                <a:gd name="connsiteY23" fmla="*/ 2727 h 8957"/>
                <a:gd name="connsiteX24" fmla="*/ 0 w 10000"/>
                <a:gd name="connsiteY24" fmla="*/ 2378 h 8957"/>
                <a:gd name="connsiteX25" fmla="*/ 0 w 10000"/>
                <a:gd name="connsiteY25" fmla="*/ 2378 h 8957"/>
                <a:gd name="connsiteX26" fmla="*/ 315 w 10000"/>
                <a:gd name="connsiteY26" fmla="*/ 2077 h 8957"/>
                <a:gd name="connsiteX27" fmla="*/ 628 w 10000"/>
                <a:gd name="connsiteY27" fmla="*/ 2077 h 8957"/>
                <a:gd name="connsiteX28" fmla="*/ 1569 w 10000"/>
                <a:gd name="connsiteY28" fmla="*/ 2077 h 8957"/>
                <a:gd name="connsiteX29" fmla="*/ 1883 w 10000"/>
                <a:gd name="connsiteY29" fmla="*/ 2077 h 8957"/>
                <a:gd name="connsiteX30" fmla="*/ 2510 w 10000"/>
                <a:gd name="connsiteY30" fmla="*/ 2077 h 8957"/>
                <a:gd name="connsiteX31" fmla="*/ 3412 w 10000"/>
                <a:gd name="connsiteY31" fmla="*/ 2077 h 8957"/>
                <a:gd name="connsiteX32" fmla="*/ 4353 w 10000"/>
                <a:gd name="connsiteY32" fmla="*/ 1731 h 8957"/>
                <a:gd name="connsiteX33" fmla="*/ 5294 w 10000"/>
                <a:gd name="connsiteY33" fmla="*/ 1386 h 8957"/>
                <a:gd name="connsiteX34" fmla="*/ 6236 w 10000"/>
                <a:gd name="connsiteY34" fmla="*/ 1386 h 8957"/>
                <a:gd name="connsiteX35" fmla="*/ 6863 w 10000"/>
                <a:gd name="connsiteY35" fmla="*/ 1040 h 8957"/>
                <a:gd name="connsiteX36" fmla="*/ 7176 w 10000"/>
                <a:gd name="connsiteY36" fmla="*/ 692 h 8957"/>
                <a:gd name="connsiteX37" fmla="*/ 7490 w 10000"/>
                <a:gd name="connsiteY37" fmla="*/ 348 h 8957"/>
                <a:gd name="connsiteX38" fmla="*/ 7804 w 10000"/>
                <a:gd name="connsiteY38" fmla="*/ 0 h 8957"/>
                <a:gd name="connsiteX39" fmla="*/ 8118 w 10000"/>
                <a:gd name="connsiteY39" fmla="*/ 0 h 8957"/>
                <a:gd name="connsiteX40" fmla="*/ 8118 w 10000"/>
                <a:gd name="connsiteY40" fmla="*/ 348 h 8957"/>
                <a:gd name="connsiteX41" fmla="*/ 8745 w 10000"/>
                <a:gd name="connsiteY41" fmla="*/ 692 h 8957"/>
                <a:gd name="connsiteX42" fmla="*/ 9058 w 10000"/>
                <a:gd name="connsiteY42" fmla="*/ 692 h 8957"/>
                <a:gd name="connsiteX43" fmla="*/ 9373 w 10000"/>
                <a:gd name="connsiteY43" fmla="*/ 1040 h 8957"/>
                <a:gd name="connsiteX44" fmla="*/ 9687 w 10000"/>
                <a:gd name="connsiteY44" fmla="*/ 1386 h 8957"/>
                <a:gd name="connsiteX45" fmla="*/ 10000 w 10000"/>
                <a:gd name="connsiteY45" fmla="*/ 1731 h 8957"/>
                <a:gd name="connsiteX46" fmla="*/ 10000 w 10000"/>
                <a:gd name="connsiteY46" fmla="*/ 2077 h 8957"/>
                <a:gd name="connsiteX47" fmla="*/ 9687 w 10000"/>
                <a:gd name="connsiteY47" fmla="*/ 2727 h 8957"/>
                <a:gd name="connsiteX48" fmla="*/ 9687 w 10000"/>
                <a:gd name="connsiteY48" fmla="*/ 3074 h 8957"/>
                <a:gd name="connsiteX49" fmla="*/ 9373 w 10000"/>
                <a:gd name="connsiteY49" fmla="*/ 3074 h 8957"/>
                <a:gd name="connsiteX50" fmla="*/ 9373 w 10000"/>
                <a:gd name="connsiteY50" fmla="*/ 3420 h 8957"/>
                <a:gd name="connsiteX51" fmla="*/ 9058 w 10000"/>
                <a:gd name="connsiteY51" fmla="*/ 3766 h 8957"/>
                <a:gd name="connsiteX52" fmla="*/ 8745 w 10000"/>
                <a:gd name="connsiteY52" fmla="*/ 4112 h 8957"/>
                <a:gd name="connsiteX53" fmla="*/ 8745 w 10000"/>
                <a:gd name="connsiteY53" fmla="*/ 4461 h 8957"/>
                <a:gd name="connsiteX54" fmla="*/ 8431 w 10000"/>
                <a:gd name="connsiteY54" fmla="*/ 5154 h 8957"/>
                <a:gd name="connsiteX55" fmla="*/ 8118 w 10000"/>
                <a:gd name="connsiteY55" fmla="*/ 5842 h 8957"/>
                <a:gd name="connsiteX56" fmla="*/ 8118 w 10000"/>
                <a:gd name="connsiteY56" fmla="*/ 6885 h 8957"/>
                <a:gd name="connsiteX57" fmla="*/ 7490 w 10000"/>
                <a:gd name="connsiteY57" fmla="*/ 8269 h 8957"/>
                <a:gd name="connsiteX0" fmla="*/ 5608 w 10000"/>
                <a:gd name="connsiteY0" fmla="*/ 8458 h 9232"/>
                <a:gd name="connsiteX1" fmla="*/ 6236 w 10000"/>
                <a:gd name="connsiteY1" fmla="*/ 6522 h 9232"/>
                <a:gd name="connsiteX2" fmla="*/ 6549 w 10000"/>
                <a:gd name="connsiteY2" fmla="*/ 5754 h 9232"/>
                <a:gd name="connsiteX3" fmla="*/ 6549 w 10000"/>
                <a:gd name="connsiteY3" fmla="*/ 5365 h 9232"/>
                <a:gd name="connsiteX4" fmla="*/ 6863 w 10000"/>
                <a:gd name="connsiteY4" fmla="*/ 4591 h 9232"/>
                <a:gd name="connsiteX5" fmla="*/ 6863 w 10000"/>
                <a:gd name="connsiteY5" fmla="*/ 4205 h 9232"/>
                <a:gd name="connsiteX6" fmla="*/ 6863 w 10000"/>
                <a:gd name="connsiteY6" fmla="*/ 3818 h 9232"/>
                <a:gd name="connsiteX7" fmla="*/ 6863 w 10000"/>
                <a:gd name="connsiteY7" fmla="*/ 3432 h 9232"/>
                <a:gd name="connsiteX8" fmla="*/ 6863 w 10000"/>
                <a:gd name="connsiteY8" fmla="*/ 3045 h 9232"/>
                <a:gd name="connsiteX9" fmla="*/ 6863 w 10000"/>
                <a:gd name="connsiteY9" fmla="*/ 3045 h 9232"/>
                <a:gd name="connsiteX10" fmla="*/ 6863 w 10000"/>
                <a:gd name="connsiteY10" fmla="*/ 3045 h 9232"/>
                <a:gd name="connsiteX11" fmla="*/ 6236 w 10000"/>
                <a:gd name="connsiteY11" fmla="*/ 3045 h 9232"/>
                <a:gd name="connsiteX12" fmla="*/ 5608 w 10000"/>
                <a:gd name="connsiteY12" fmla="*/ 3432 h 9232"/>
                <a:gd name="connsiteX13" fmla="*/ 4667 w 10000"/>
                <a:gd name="connsiteY13" fmla="*/ 3818 h 9232"/>
                <a:gd name="connsiteX14" fmla="*/ 3726 w 10000"/>
                <a:gd name="connsiteY14" fmla="*/ 4205 h 9232"/>
                <a:gd name="connsiteX15" fmla="*/ 2824 w 10000"/>
                <a:gd name="connsiteY15" fmla="*/ 4205 h 9232"/>
                <a:gd name="connsiteX16" fmla="*/ 2510 w 10000"/>
                <a:gd name="connsiteY16" fmla="*/ 4591 h 9232"/>
                <a:gd name="connsiteX17" fmla="*/ 2197 w 10000"/>
                <a:gd name="connsiteY17" fmla="*/ 4591 h 9232"/>
                <a:gd name="connsiteX18" fmla="*/ 1883 w 10000"/>
                <a:gd name="connsiteY18" fmla="*/ 4591 h 9232"/>
                <a:gd name="connsiteX19" fmla="*/ 1569 w 10000"/>
                <a:gd name="connsiteY19" fmla="*/ 4205 h 9232"/>
                <a:gd name="connsiteX20" fmla="*/ 1255 w 10000"/>
                <a:gd name="connsiteY20" fmla="*/ 4205 h 9232"/>
                <a:gd name="connsiteX21" fmla="*/ 628 w 10000"/>
                <a:gd name="connsiteY21" fmla="*/ 3432 h 9232"/>
                <a:gd name="connsiteX22" fmla="*/ 315 w 10000"/>
                <a:gd name="connsiteY22" fmla="*/ 3045 h 9232"/>
                <a:gd name="connsiteX23" fmla="*/ 0 w 10000"/>
                <a:gd name="connsiteY23" fmla="*/ 2655 h 9232"/>
                <a:gd name="connsiteX24" fmla="*/ 0 w 10000"/>
                <a:gd name="connsiteY24" fmla="*/ 2655 h 9232"/>
                <a:gd name="connsiteX25" fmla="*/ 315 w 10000"/>
                <a:gd name="connsiteY25" fmla="*/ 2319 h 9232"/>
                <a:gd name="connsiteX26" fmla="*/ 628 w 10000"/>
                <a:gd name="connsiteY26" fmla="*/ 2319 h 9232"/>
                <a:gd name="connsiteX27" fmla="*/ 1569 w 10000"/>
                <a:gd name="connsiteY27" fmla="*/ 2319 h 9232"/>
                <a:gd name="connsiteX28" fmla="*/ 1883 w 10000"/>
                <a:gd name="connsiteY28" fmla="*/ 2319 h 9232"/>
                <a:gd name="connsiteX29" fmla="*/ 2510 w 10000"/>
                <a:gd name="connsiteY29" fmla="*/ 2319 h 9232"/>
                <a:gd name="connsiteX30" fmla="*/ 3412 w 10000"/>
                <a:gd name="connsiteY30" fmla="*/ 2319 h 9232"/>
                <a:gd name="connsiteX31" fmla="*/ 4353 w 10000"/>
                <a:gd name="connsiteY31" fmla="*/ 1933 h 9232"/>
                <a:gd name="connsiteX32" fmla="*/ 5294 w 10000"/>
                <a:gd name="connsiteY32" fmla="*/ 1547 h 9232"/>
                <a:gd name="connsiteX33" fmla="*/ 6236 w 10000"/>
                <a:gd name="connsiteY33" fmla="*/ 1547 h 9232"/>
                <a:gd name="connsiteX34" fmla="*/ 6863 w 10000"/>
                <a:gd name="connsiteY34" fmla="*/ 1161 h 9232"/>
                <a:gd name="connsiteX35" fmla="*/ 7176 w 10000"/>
                <a:gd name="connsiteY35" fmla="*/ 773 h 9232"/>
                <a:gd name="connsiteX36" fmla="*/ 7490 w 10000"/>
                <a:gd name="connsiteY36" fmla="*/ 389 h 9232"/>
                <a:gd name="connsiteX37" fmla="*/ 7804 w 10000"/>
                <a:gd name="connsiteY37" fmla="*/ 0 h 9232"/>
                <a:gd name="connsiteX38" fmla="*/ 8118 w 10000"/>
                <a:gd name="connsiteY38" fmla="*/ 0 h 9232"/>
                <a:gd name="connsiteX39" fmla="*/ 8118 w 10000"/>
                <a:gd name="connsiteY39" fmla="*/ 389 h 9232"/>
                <a:gd name="connsiteX40" fmla="*/ 8745 w 10000"/>
                <a:gd name="connsiteY40" fmla="*/ 773 h 9232"/>
                <a:gd name="connsiteX41" fmla="*/ 9058 w 10000"/>
                <a:gd name="connsiteY41" fmla="*/ 773 h 9232"/>
                <a:gd name="connsiteX42" fmla="*/ 9373 w 10000"/>
                <a:gd name="connsiteY42" fmla="*/ 1161 h 9232"/>
                <a:gd name="connsiteX43" fmla="*/ 9687 w 10000"/>
                <a:gd name="connsiteY43" fmla="*/ 1547 h 9232"/>
                <a:gd name="connsiteX44" fmla="*/ 10000 w 10000"/>
                <a:gd name="connsiteY44" fmla="*/ 1933 h 9232"/>
                <a:gd name="connsiteX45" fmla="*/ 10000 w 10000"/>
                <a:gd name="connsiteY45" fmla="*/ 2319 h 9232"/>
                <a:gd name="connsiteX46" fmla="*/ 9687 w 10000"/>
                <a:gd name="connsiteY46" fmla="*/ 3045 h 9232"/>
                <a:gd name="connsiteX47" fmla="*/ 9687 w 10000"/>
                <a:gd name="connsiteY47" fmla="*/ 3432 h 9232"/>
                <a:gd name="connsiteX48" fmla="*/ 9373 w 10000"/>
                <a:gd name="connsiteY48" fmla="*/ 3432 h 9232"/>
                <a:gd name="connsiteX49" fmla="*/ 9373 w 10000"/>
                <a:gd name="connsiteY49" fmla="*/ 3818 h 9232"/>
                <a:gd name="connsiteX50" fmla="*/ 9058 w 10000"/>
                <a:gd name="connsiteY50" fmla="*/ 4205 h 9232"/>
                <a:gd name="connsiteX51" fmla="*/ 8745 w 10000"/>
                <a:gd name="connsiteY51" fmla="*/ 4591 h 9232"/>
                <a:gd name="connsiteX52" fmla="*/ 8745 w 10000"/>
                <a:gd name="connsiteY52" fmla="*/ 4980 h 9232"/>
                <a:gd name="connsiteX53" fmla="*/ 8431 w 10000"/>
                <a:gd name="connsiteY53" fmla="*/ 5754 h 9232"/>
                <a:gd name="connsiteX54" fmla="*/ 8118 w 10000"/>
                <a:gd name="connsiteY54" fmla="*/ 6522 h 9232"/>
                <a:gd name="connsiteX55" fmla="*/ 8118 w 10000"/>
                <a:gd name="connsiteY55" fmla="*/ 7687 h 9232"/>
                <a:gd name="connsiteX56" fmla="*/ 7490 w 10000"/>
                <a:gd name="connsiteY56" fmla="*/ 9232 h 9232"/>
                <a:gd name="connsiteX0" fmla="*/ 6236 w 10000"/>
                <a:gd name="connsiteY0" fmla="*/ 7065 h 10000"/>
                <a:gd name="connsiteX1" fmla="*/ 6549 w 10000"/>
                <a:gd name="connsiteY1" fmla="*/ 6233 h 10000"/>
                <a:gd name="connsiteX2" fmla="*/ 6549 w 10000"/>
                <a:gd name="connsiteY2" fmla="*/ 5811 h 10000"/>
                <a:gd name="connsiteX3" fmla="*/ 6863 w 10000"/>
                <a:gd name="connsiteY3" fmla="*/ 4973 h 10000"/>
                <a:gd name="connsiteX4" fmla="*/ 6863 w 10000"/>
                <a:gd name="connsiteY4" fmla="*/ 4555 h 10000"/>
                <a:gd name="connsiteX5" fmla="*/ 6863 w 10000"/>
                <a:gd name="connsiteY5" fmla="*/ 4136 h 10000"/>
                <a:gd name="connsiteX6" fmla="*/ 6863 w 10000"/>
                <a:gd name="connsiteY6" fmla="*/ 3718 h 10000"/>
                <a:gd name="connsiteX7" fmla="*/ 6863 w 10000"/>
                <a:gd name="connsiteY7" fmla="*/ 3298 h 10000"/>
                <a:gd name="connsiteX8" fmla="*/ 6863 w 10000"/>
                <a:gd name="connsiteY8" fmla="*/ 3298 h 10000"/>
                <a:gd name="connsiteX9" fmla="*/ 6863 w 10000"/>
                <a:gd name="connsiteY9" fmla="*/ 3298 h 10000"/>
                <a:gd name="connsiteX10" fmla="*/ 6236 w 10000"/>
                <a:gd name="connsiteY10" fmla="*/ 3298 h 10000"/>
                <a:gd name="connsiteX11" fmla="*/ 5608 w 10000"/>
                <a:gd name="connsiteY11" fmla="*/ 3718 h 10000"/>
                <a:gd name="connsiteX12" fmla="*/ 4667 w 10000"/>
                <a:gd name="connsiteY12" fmla="*/ 4136 h 10000"/>
                <a:gd name="connsiteX13" fmla="*/ 3726 w 10000"/>
                <a:gd name="connsiteY13" fmla="*/ 4555 h 10000"/>
                <a:gd name="connsiteX14" fmla="*/ 2824 w 10000"/>
                <a:gd name="connsiteY14" fmla="*/ 4555 h 10000"/>
                <a:gd name="connsiteX15" fmla="*/ 2510 w 10000"/>
                <a:gd name="connsiteY15" fmla="*/ 4973 h 10000"/>
                <a:gd name="connsiteX16" fmla="*/ 2197 w 10000"/>
                <a:gd name="connsiteY16" fmla="*/ 4973 h 10000"/>
                <a:gd name="connsiteX17" fmla="*/ 1883 w 10000"/>
                <a:gd name="connsiteY17" fmla="*/ 4973 h 10000"/>
                <a:gd name="connsiteX18" fmla="*/ 1569 w 10000"/>
                <a:gd name="connsiteY18" fmla="*/ 4555 h 10000"/>
                <a:gd name="connsiteX19" fmla="*/ 1255 w 10000"/>
                <a:gd name="connsiteY19" fmla="*/ 4555 h 10000"/>
                <a:gd name="connsiteX20" fmla="*/ 628 w 10000"/>
                <a:gd name="connsiteY20" fmla="*/ 3718 h 10000"/>
                <a:gd name="connsiteX21" fmla="*/ 315 w 10000"/>
                <a:gd name="connsiteY21" fmla="*/ 3298 h 10000"/>
                <a:gd name="connsiteX22" fmla="*/ 0 w 10000"/>
                <a:gd name="connsiteY22" fmla="*/ 2876 h 10000"/>
                <a:gd name="connsiteX23" fmla="*/ 0 w 10000"/>
                <a:gd name="connsiteY23" fmla="*/ 2876 h 10000"/>
                <a:gd name="connsiteX24" fmla="*/ 315 w 10000"/>
                <a:gd name="connsiteY24" fmla="*/ 2512 h 10000"/>
                <a:gd name="connsiteX25" fmla="*/ 628 w 10000"/>
                <a:gd name="connsiteY25" fmla="*/ 2512 h 10000"/>
                <a:gd name="connsiteX26" fmla="*/ 1569 w 10000"/>
                <a:gd name="connsiteY26" fmla="*/ 2512 h 10000"/>
                <a:gd name="connsiteX27" fmla="*/ 1883 w 10000"/>
                <a:gd name="connsiteY27" fmla="*/ 2512 h 10000"/>
                <a:gd name="connsiteX28" fmla="*/ 2510 w 10000"/>
                <a:gd name="connsiteY28" fmla="*/ 2512 h 10000"/>
                <a:gd name="connsiteX29" fmla="*/ 3412 w 10000"/>
                <a:gd name="connsiteY29" fmla="*/ 2512 h 10000"/>
                <a:gd name="connsiteX30" fmla="*/ 4353 w 10000"/>
                <a:gd name="connsiteY30" fmla="*/ 2094 h 10000"/>
                <a:gd name="connsiteX31" fmla="*/ 5294 w 10000"/>
                <a:gd name="connsiteY31" fmla="*/ 1676 h 10000"/>
                <a:gd name="connsiteX32" fmla="*/ 6236 w 10000"/>
                <a:gd name="connsiteY32" fmla="*/ 1676 h 10000"/>
                <a:gd name="connsiteX33" fmla="*/ 6863 w 10000"/>
                <a:gd name="connsiteY33" fmla="*/ 1258 h 10000"/>
                <a:gd name="connsiteX34" fmla="*/ 7176 w 10000"/>
                <a:gd name="connsiteY34" fmla="*/ 837 h 10000"/>
                <a:gd name="connsiteX35" fmla="*/ 7490 w 10000"/>
                <a:gd name="connsiteY35" fmla="*/ 421 h 10000"/>
                <a:gd name="connsiteX36" fmla="*/ 7804 w 10000"/>
                <a:gd name="connsiteY36" fmla="*/ 0 h 10000"/>
                <a:gd name="connsiteX37" fmla="*/ 8118 w 10000"/>
                <a:gd name="connsiteY37" fmla="*/ 0 h 10000"/>
                <a:gd name="connsiteX38" fmla="*/ 8118 w 10000"/>
                <a:gd name="connsiteY38" fmla="*/ 421 h 10000"/>
                <a:gd name="connsiteX39" fmla="*/ 8745 w 10000"/>
                <a:gd name="connsiteY39" fmla="*/ 837 h 10000"/>
                <a:gd name="connsiteX40" fmla="*/ 9058 w 10000"/>
                <a:gd name="connsiteY40" fmla="*/ 837 h 10000"/>
                <a:gd name="connsiteX41" fmla="*/ 9373 w 10000"/>
                <a:gd name="connsiteY41" fmla="*/ 1258 h 10000"/>
                <a:gd name="connsiteX42" fmla="*/ 9687 w 10000"/>
                <a:gd name="connsiteY42" fmla="*/ 1676 h 10000"/>
                <a:gd name="connsiteX43" fmla="*/ 10000 w 10000"/>
                <a:gd name="connsiteY43" fmla="*/ 2094 h 10000"/>
                <a:gd name="connsiteX44" fmla="*/ 10000 w 10000"/>
                <a:gd name="connsiteY44" fmla="*/ 2512 h 10000"/>
                <a:gd name="connsiteX45" fmla="*/ 9687 w 10000"/>
                <a:gd name="connsiteY45" fmla="*/ 3298 h 10000"/>
                <a:gd name="connsiteX46" fmla="*/ 9687 w 10000"/>
                <a:gd name="connsiteY46" fmla="*/ 3718 h 10000"/>
                <a:gd name="connsiteX47" fmla="*/ 9373 w 10000"/>
                <a:gd name="connsiteY47" fmla="*/ 3718 h 10000"/>
                <a:gd name="connsiteX48" fmla="*/ 9373 w 10000"/>
                <a:gd name="connsiteY48" fmla="*/ 4136 h 10000"/>
                <a:gd name="connsiteX49" fmla="*/ 9058 w 10000"/>
                <a:gd name="connsiteY49" fmla="*/ 4555 h 10000"/>
                <a:gd name="connsiteX50" fmla="*/ 8745 w 10000"/>
                <a:gd name="connsiteY50" fmla="*/ 4973 h 10000"/>
                <a:gd name="connsiteX51" fmla="*/ 8745 w 10000"/>
                <a:gd name="connsiteY51" fmla="*/ 5394 h 10000"/>
                <a:gd name="connsiteX52" fmla="*/ 8431 w 10000"/>
                <a:gd name="connsiteY52" fmla="*/ 6233 h 10000"/>
                <a:gd name="connsiteX53" fmla="*/ 8118 w 10000"/>
                <a:gd name="connsiteY53" fmla="*/ 7065 h 10000"/>
                <a:gd name="connsiteX54" fmla="*/ 8118 w 10000"/>
                <a:gd name="connsiteY54" fmla="*/ 8326 h 10000"/>
                <a:gd name="connsiteX55" fmla="*/ 7490 w 10000"/>
                <a:gd name="connsiteY55" fmla="*/ 10000 h 10000"/>
                <a:gd name="connsiteX0" fmla="*/ 6236 w 10000"/>
                <a:gd name="connsiteY0" fmla="*/ 7065 h 8326"/>
                <a:gd name="connsiteX1" fmla="*/ 6549 w 10000"/>
                <a:gd name="connsiteY1" fmla="*/ 6233 h 8326"/>
                <a:gd name="connsiteX2" fmla="*/ 6549 w 10000"/>
                <a:gd name="connsiteY2" fmla="*/ 5811 h 8326"/>
                <a:gd name="connsiteX3" fmla="*/ 6863 w 10000"/>
                <a:gd name="connsiteY3" fmla="*/ 4973 h 8326"/>
                <a:gd name="connsiteX4" fmla="*/ 6863 w 10000"/>
                <a:gd name="connsiteY4" fmla="*/ 4555 h 8326"/>
                <a:gd name="connsiteX5" fmla="*/ 6863 w 10000"/>
                <a:gd name="connsiteY5" fmla="*/ 4136 h 8326"/>
                <a:gd name="connsiteX6" fmla="*/ 6863 w 10000"/>
                <a:gd name="connsiteY6" fmla="*/ 3718 h 8326"/>
                <a:gd name="connsiteX7" fmla="*/ 6863 w 10000"/>
                <a:gd name="connsiteY7" fmla="*/ 3298 h 8326"/>
                <a:gd name="connsiteX8" fmla="*/ 6863 w 10000"/>
                <a:gd name="connsiteY8" fmla="*/ 3298 h 8326"/>
                <a:gd name="connsiteX9" fmla="*/ 6863 w 10000"/>
                <a:gd name="connsiteY9" fmla="*/ 3298 h 8326"/>
                <a:gd name="connsiteX10" fmla="*/ 6236 w 10000"/>
                <a:gd name="connsiteY10" fmla="*/ 3298 h 8326"/>
                <a:gd name="connsiteX11" fmla="*/ 5608 w 10000"/>
                <a:gd name="connsiteY11" fmla="*/ 3718 h 8326"/>
                <a:gd name="connsiteX12" fmla="*/ 4667 w 10000"/>
                <a:gd name="connsiteY12" fmla="*/ 4136 h 8326"/>
                <a:gd name="connsiteX13" fmla="*/ 3726 w 10000"/>
                <a:gd name="connsiteY13" fmla="*/ 4555 h 8326"/>
                <a:gd name="connsiteX14" fmla="*/ 2824 w 10000"/>
                <a:gd name="connsiteY14" fmla="*/ 4555 h 8326"/>
                <a:gd name="connsiteX15" fmla="*/ 2510 w 10000"/>
                <a:gd name="connsiteY15" fmla="*/ 4973 h 8326"/>
                <a:gd name="connsiteX16" fmla="*/ 2197 w 10000"/>
                <a:gd name="connsiteY16" fmla="*/ 4973 h 8326"/>
                <a:gd name="connsiteX17" fmla="*/ 1883 w 10000"/>
                <a:gd name="connsiteY17" fmla="*/ 4973 h 8326"/>
                <a:gd name="connsiteX18" fmla="*/ 1569 w 10000"/>
                <a:gd name="connsiteY18" fmla="*/ 4555 h 8326"/>
                <a:gd name="connsiteX19" fmla="*/ 1255 w 10000"/>
                <a:gd name="connsiteY19" fmla="*/ 4555 h 8326"/>
                <a:gd name="connsiteX20" fmla="*/ 628 w 10000"/>
                <a:gd name="connsiteY20" fmla="*/ 3718 h 8326"/>
                <a:gd name="connsiteX21" fmla="*/ 315 w 10000"/>
                <a:gd name="connsiteY21" fmla="*/ 3298 h 8326"/>
                <a:gd name="connsiteX22" fmla="*/ 0 w 10000"/>
                <a:gd name="connsiteY22" fmla="*/ 2876 h 8326"/>
                <a:gd name="connsiteX23" fmla="*/ 0 w 10000"/>
                <a:gd name="connsiteY23" fmla="*/ 2876 h 8326"/>
                <a:gd name="connsiteX24" fmla="*/ 315 w 10000"/>
                <a:gd name="connsiteY24" fmla="*/ 2512 h 8326"/>
                <a:gd name="connsiteX25" fmla="*/ 628 w 10000"/>
                <a:gd name="connsiteY25" fmla="*/ 2512 h 8326"/>
                <a:gd name="connsiteX26" fmla="*/ 1569 w 10000"/>
                <a:gd name="connsiteY26" fmla="*/ 2512 h 8326"/>
                <a:gd name="connsiteX27" fmla="*/ 1883 w 10000"/>
                <a:gd name="connsiteY27" fmla="*/ 2512 h 8326"/>
                <a:gd name="connsiteX28" fmla="*/ 2510 w 10000"/>
                <a:gd name="connsiteY28" fmla="*/ 2512 h 8326"/>
                <a:gd name="connsiteX29" fmla="*/ 3412 w 10000"/>
                <a:gd name="connsiteY29" fmla="*/ 2512 h 8326"/>
                <a:gd name="connsiteX30" fmla="*/ 4353 w 10000"/>
                <a:gd name="connsiteY30" fmla="*/ 2094 h 8326"/>
                <a:gd name="connsiteX31" fmla="*/ 5294 w 10000"/>
                <a:gd name="connsiteY31" fmla="*/ 1676 h 8326"/>
                <a:gd name="connsiteX32" fmla="*/ 6236 w 10000"/>
                <a:gd name="connsiteY32" fmla="*/ 1676 h 8326"/>
                <a:gd name="connsiteX33" fmla="*/ 6863 w 10000"/>
                <a:gd name="connsiteY33" fmla="*/ 1258 h 8326"/>
                <a:gd name="connsiteX34" fmla="*/ 7176 w 10000"/>
                <a:gd name="connsiteY34" fmla="*/ 837 h 8326"/>
                <a:gd name="connsiteX35" fmla="*/ 7490 w 10000"/>
                <a:gd name="connsiteY35" fmla="*/ 421 h 8326"/>
                <a:gd name="connsiteX36" fmla="*/ 7804 w 10000"/>
                <a:gd name="connsiteY36" fmla="*/ 0 h 8326"/>
                <a:gd name="connsiteX37" fmla="*/ 8118 w 10000"/>
                <a:gd name="connsiteY37" fmla="*/ 0 h 8326"/>
                <a:gd name="connsiteX38" fmla="*/ 8118 w 10000"/>
                <a:gd name="connsiteY38" fmla="*/ 421 h 8326"/>
                <a:gd name="connsiteX39" fmla="*/ 8745 w 10000"/>
                <a:gd name="connsiteY39" fmla="*/ 837 h 8326"/>
                <a:gd name="connsiteX40" fmla="*/ 9058 w 10000"/>
                <a:gd name="connsiteY40" fmla="*/ 837 h 8326"/>
                <a:gd name="connsiteX41" fmla="*/ 9373 w 10000"/>
                <a:gd name="connsiteY41" fmla="*/ 1258 h 8326"/>
                <a:gd name="connsiteX42" fmla="*/ 9687 w 10000"/>
                <a:gd name="connsiteY42" fmla="*/ 1676 h 8326"/>
                <a:gd name="connsiteX43" fmla="*/ 10000 w 10000"/>
                <a:gd name="connsiteY43" fmla="*/ 2094 h 8326"/>
                <a:gd name="connsiteX44" fmla="*/ 10000 w 10000"/>
                <a:gd name="connsiteY44" fmla="*/ 2512 h 8326"/>
                <a:gd name="connsiteX45" fmla="*/ 9687 w 10000"/>
                <a:gd name="connsiteY45" fmla="*/ 3298 h 8326"/>
                <a:gd name="connsiteX46" fmla="*/ 9687 w 10000"/>
                <a:gd name="connsiteY46" fmla="*/ 3718 h 8326"/>
                <a:gd name="connsiteX47" fmla="*/ 9373 w 10000"/>
                <a:gd name="connsiteY47" fmla="*/ 3718 h 8326"/>
                <a:gd name="connsiteX48" fmla="*/ 9373 w 10000"/>
                <a:gd name="connsiteY48" fmla="*/ 4136 h 8326"/>
                <a:gd name="connsiteX49" fmla="*/ 9058 w 10000"/>
                <a:gd name="connsiteY49" fmla="*/ 4555 h 8326"/>
                <a:gd name="connsiteX50" fmla="*/ 8745 w 10000"/>
                <a:gd name="connsiteY50" fmla="*/ 4973 h 8326"/>
                <a:gd name="connsiteX51" fmla="*/ 8745 w 10000"/>
                <a:gd name="connsiteY51" fmla="*/ 5394 h 8326"/>
                <a:gd name="connsiteX52" fmla="*/ 8431 w 10000"/>
                <a:gd name="connsiteY52" fmla="*/ 6233 h 8326"/>
                <a:gd name="connsiteX53" fmla="*/ 8118 w 10000"/>
                <a:gd name="connsiteY53" fmla="*/ 7065 h 8326"/>
                <a:gd name="connsiteX54" fmla="*/ 8118 w 10000"/>
                <a:gd name="connsiteY54" fmla="*/ 8326 h 8326"/>
                <a:gd name="connsiteX0" fmla="*/ 6236 w 10000"/>
                <a:gd name="connsiteY0" fmla="*/ 8485 h 8485"/>
                <a:gd name="connsiteX1" fmla="*/ 6549 w 10000"/>
                <a:gd name="connsiteY1" fmla="*/ 7486 h 8485"/>
                <a:gd name="connsiteX2" fmla="*/ 6549 w 10000"/>
                <a:gd name="connsiteY2" fmla="*/ 6979 h 8485"/>
                <a:gd name="connsiteX3" fmla="*/ 6863 w 10000"/>
                <a:gd name="connsiteY3" fmla="*/ 5973 h 8485"/>
                <a:gd name="connsiteX4" fmla="*/ 6863 w 10000"/>
                <a:gd name="connsiteY4" fmla="*/ 5471 h 8485"/>
                <a:gd name="connsiteX5" fmla="*/ 6863 w 10000"/>
                <a:gd name="connsiteY5" fmla="*/ 4968 h 8485"/>
                <a:gd name="connsiteX6" fmla="*/ 6863 w 10000"/>
                <a:gd name="connsiteY6" fmla="*/ 4466 h 8485"/>
                <a:gd name="connsiteX7" fmla="*/ 6863 w 10000"/>
                <a:gd name="connsiteY7" fmla="*/ 3961 h 8485"/>
                <a:gd name="connsiteX8" fmla="*/ 6863 w 10000"/>
                <a:gd name="connsiteY8" fmla="*/ 3961 h 8485"/>
                <a:gd name="connsiteX9" fmla="*/ 6863 w 10000"/>
                <a:gd name="connsiteY9" fmla="*/ 3961 h 8485"/>
                <a:gd name="connsiteX10" fmla="*/ 6236 w 10000"/>
                <a:gd name="connsiteY10" fmla="*/ 3961 h 8485"/>
                <a:gd name="connsiteX11" fmla="*/ 5608 w 10000"/>
                <a:gd name="connsiteY11" fmla="*/ 4466 h 8485"/>
                <a:gd name="connsiteX12" fmla="*/ 4667 w 10000"/>
                <a:gd name="connsiteY12" fmla="*/ 4968 h 8485"/>
                <a:gd name="connsiteX13" fmla="*/ 3726 w 10000"/>
                <a:gd name="connsiteY13" fmla="*/ 5471 h 8485"/>
                <a:gd name="connsiteX14" fmla="*/ 2824 w 10000"/>
                <a:gd name="connsiteY14" fmla="*/ 5471 h 8485"/>
                <a:gd name="connsiteX15" fmla="*/ 2510 w 10000"/>
                <a:gd name="connsiteY15" fmla="*/ 5973 h 8485"/>
                <a:gd name="connsiteX16" fmla="*/ 2197 w 10000"/>
                <a:gd name="connsiteY16" fmla="*/ 5973 h 8485"/>
                <a:gd name="connsiteX17" fmla="*/ 1883 w 10000"/>
                <a:gd name="connsiteY17" fmla="*/ 5973 h 8485"/>
                <a:gd name="connsiteX18" fmla="*/ 1569 w 10000"/>
                <a:gd name="connsiteY18" fmla="*/ 5471 h 8485"/>
                <a:gd name="connsiteX19" fmla="*/ 1255 w 10000"/>
                <a:gd name="connsiteY19" fmla="*/ 5471 h 8485"/>
                <a:gd name="connsiteX20" fmla="*/ 628 w 10000"/>
                <a:gd name="connsiteY20" fmla="*/ 4466 h 8485"/>
                <a:gd name="connsiteX21" fmla="*/ 315 w 10000"/>
                <a:gd name="connsiteY21" fmla="*/ 3961 h 8485"/>
                <a:gd name="connsiteX22" fmla="*/ 0 w 10000"/>
                <a:gd name="connsiteY22" fmla="*/ 3454 h 8485"/>
                <a:gd name="connsiteX23" fmla="*/ 0 w 10000"/>
                <a:gd name="connsiteY23" fmla="*/ 3454 h 8485"/>
                <a:gd name="connsiteX24" fmla="*/ 315 w 10000"/>
                <a:gd name="connsiteY24" fmla="*/ 3017 h 8485"/>
                <a:gd name="connsiteX25" fmla="*/ 628 w 10000"/>
                <a:gd name="connsiteY25" fmla="*/ 3017 h 8485"/>
                <a:gd name="connsiteX26" fmla="*/ 1569 w 10000"/>
                <a:gd name="connsiteY26" fmla="*/ 3017 h 8485"/>
                <a:gd name="connsiteX27" fmla="*/ 1883 w 10000"/>
                <a:gd name="connsiteY27" fmla="*/ 3017 h 8485"/>
                <a:gd name="connsiteX28" fmla="*/ 2510 w 10000"/>
                <a:gd name="connsiteY28" fmla="*/ 3017 h 8485"/>
                <a:gd name="connsiteX29" fmla="*/ 3412 w 10000"/>
                <a:gd name="connsiteY29" fmla="*/ 3017 h 8485"/>
                <a:gd name="connsiteX30" fmla="*/ 4353 w 10000"/>
                <a:gd name="connsiteY30" fmla="*/ 2515 h 8485"/>
                <a:gd name="connsiteX31" fmla="*/ 5294 w 10000"/>
                <a:gd name="connsiteY31" fmla="*/ 2013 h 8485"/>
                <a:gd name="connsiteX32" fmla="*/ 6236 w 10000"/>
                <a:gd name="connsiteY32" fmla="*/ 2013 h 8485"/>
                <a:gd name="connsiteX33" fmla="*/ 6863 w 10000"/>
                <a:gd name="connsiteY33" fmla="*/ 1511 h 8485"/>
                <a:gd name="connsiteX34" fmla="*/ 7176 w 10000"/>
                <a:gd name="connsiteY34" fmla="*/ 1005 h 8485"/>
                <a:gd name="connsiteX35" fmla="*/ 7490 w 10000"/>
                <a:gd name="connsiteY35" fmla="*/ 506 h 8485"/>
                <a:gd name="connsiteX36" fmla="*/ 7804 w 10000"/>
                <a:gd name="connsiteY36" fmla="*/ 0 h 8485"/>
                <a:gd name="connsiteX37" fmla="*/ 8118 w 10000"/>
                <a:gd name="connsiteY37" fmla="*/ 0 h 8485"/>
                <a:gd name="connsiteX38" fmla="*/ 8118 w 10000"/>
                <a:gd name="connsiteY38" fmla="*/ 506 h 8485"/>
                <a:gd name="connsiteX39" fmla="*/ 8745 w 10000"/>
                <a:gd name="connsiteY39" fmla="*/ 1005 h 8485"/>
                <a:gd name="connsiteX40" fmla="*/ 9058 w 10000"/>
                <a:gd name="connsiteY40" fmla="*/ 1005 h 8485"/>
                <a:gd name="connsiteX41" fmla="*/ 9373 w 10000"/>
                <a:gd name="connsiteY41" fmla="*/ 1511 h 8485"/>
                <a:gd name="connsiteX42" fmla="*/ 9687 w 10000"/>
                <a:gd name="connsiteY42" fmla="*/ 2013 h 8485"/>
                <a:gd name="connsiteX43" fmla="*/ 10000 w 10000"/>
                <a:gd name="connsiteY43" fmla="*/ 2515 h 8485"/>
                <a:gd name="connsiteX44" fmla="*/ 10000 w 10000"/>
                <a:gd name="connsiteY44" fmla="*/ 3017 h 8485"/>
                <a:gd name="connsiteX45" fmla="*/ 9687 w 10000"/>
                <a:gd name="connsiteY45" fmla="*/ 3961 h 8485"/>
                <a:gd name="connsiteX46" fmla="*/ 9687 w 10000"/>
                <a:gd name="connsiteY46" fmla="*/ 4466 h 8485"/>
                <a:gd name="connsiteX47" fmla="*/ 9373 w 10000"/>
                <a:gd name="connsiteY47" fmla="*/ 4466 h 8485"/>
                <a:gd name="connsiteX48" fmla="*/ 9373 w 10000"/>
                <a:gd name="connsiteY48" fmla="*/ 4968 h 8485"/>
                <a:gd name="connsiteX49" fmla="*/ 9058 w 10000"/>
                <a:gd name="connsiteY49" fmla="*/ 5471 h 8485"/>
                <a:gd name="connsiteX50" fmla="*/ 8745 w 10000"/>
                <a:gd name="connsiteY50" fmla="*/ 5973 h 8485"/>
                <a:gd name="connsiteX51" fmla="*/ 8745 w 10000"/>
                <a:gd name="connsiteY51" fmla="*/ 6479 h 8485"/>
                <a:gd name="connsiteX52" fmla="*/ 8431 w 10000"/>
                <a:gd name="connsiteY52" fmla="*/ 7486 h 8485"/>
                <a:gd name="connsiteX53" fmla="*/ 8118 w 10000"/>
                <a:gd name="connsiteY53" fmla="*/ 8485 h 8485"/>
                <a:gd name="connsiteX0" fmla="*/ 6549 w 10000"/>
                <a:gd name="connsiteY0" fmla="*/ 8823 h 10000"/>
                <a:gd name="connsiteX1" fmla="*/ 6549 w 10000"/>
                <a:gd name="connsiteY1" fmla="*/ 8225 h 10000"/>
                <a:gd name="connsiteX2" fmla="*/ 6863 w 10000"/>
                <a:gd name="connsiteY2" fmla="*/ 7039 h 10000"/>
                <a:gd name="connsiteX3" fmla="*/ 6863 w 10000"/>
                <a:gd name="connsiteY3" fmla="*/ 6448 h 10000"/>
                <a:gd name="connsiteX4" fmla="*/ 6863 w 10000"/>
                <a:gd name="connsiteY4" fmla="*/ 5855 h 10000"/>
                <a:gd name="connsiteX5" fmla="*/ 6863 w 10000"/>
                <a:gd name="connsiteY5" fmla="*/ 5263 h 10000"/>
                <a:gd name="connsiteX6" fmla="*/ 6863 w 10000"/>
                <a:gd name="connsiteY6" fmla="*/ 4668 h 10000"/>
                <a:gd name="connsiteX7" fmla="*/ 6863 w 10000"/>
                <a:gd name="connsiteY7" fmla="*/ 4668 h 10000"/>
                <a:gd name="connsiteX8" fmla="*/ 6863 w 10000"/>
                <a:gd name="connsiteY8" fmla="*/ 4668 h 10000"/>
                <a:gd name="connsiteX9" fmla="*/ 6236 w 10000"/>
                <a:gd name="connsiteY9" fmla="*/ 4668 h 10000"/>
                <a:gd name="connsiteX10" fmla="*/ 5608 w 10000"/>
                <a:gd name="connsiteY10" fmla="*/ 5263 h 10000"/>
                <a:gd name="connsiteX11" fmla="*/ 4667 w 10000"/>
                <a:gd name="connsiteY11" fmla="*/ 5855 h 10000"/>
                <a:gd name="connsiteX12" fmla="*/ 3726 w 10000"/>
                <a:gd name="connsiteY12" fmla="*/ 6448 h 10000"/>
                <a:gd name="connsiteX13" fmla="*/ 2824 w 10000"/>
                <a:gd name="connsiteY13" fmla="*/ 6448 h 10000"/>
                <a:gd name="connsiteX14" fmla="*/ 2510 w 10000"/>
                <a:gd name="connsiteY14" fmla="*/ 7039 h 10000"/>
                <a:gd name="connsiteX15" fmla="*/ 2197 w 10000"/>
                <a:gd name="connsiteY15" fmla="*/ 7039 h 10000"/>
                <a:gd name="connsiteX16" fmla="*/ 1883 w 10000"/>
                <a:gd name="connsiteY16" fmla="*/ 7039 h 10000"/>
                <a:gd name="connsiteX17" fmla="*/ 1569 w 10000"/>
                <a:gd name="connsiteY17" fmla="*/ 6448 h 10000"/>
                <a:gd name="connsiteX18" fmla="*/ 1255 w 10000"/>
                <a:gd name="connsiteY18" fmla="*/ 6448 h 10000"/>
                <a:gd name="connsiteX19" fmla="*/ 628 w 10000"/>
                <a:gd name="connsiteY19" fmla="*/ 5263 h 10000"/>
                <a:gd name="connsiteX20" fmla="*/ 315 w 10000"/>
                <a:gd name="connsiteY20" fmla="*/ 4668 h 10000"/>
                <a:gd name="connsiteX21" fmla="*/ 0 w 10000"/>
                <a:gd name="connsiteY21" fmla="*/ 4071 h 10000"/>
                <a:gd name="connsiteX22" fmla="*/ 0 w 10000"/>
                <a:gd name="connsiteY22" fmla="*/ 4071 h 10000"/>
                <a:gd name="connsiteX23" fmla="*/ 315 w 10000"/>
                <a:gd name="connsiteY23" fmla="*/ 3556 h 10000"/>
                <a:gd name="connsiteX24" fmla="*/ 628 w 10000"/>
                <a:gd name="connsiteY24" fmla="*/ 3556 h 10000"/>
                <a:gd name="connsiteX25" fmla="*/ 1569 w 10000"/>
                <a:gd name="connsiteY25" fmla="*/ 3556 h 10000"/>
                <a:gd name="connsiteX26" fmla="*/ 1883 w 10000"/>
                <a:gd name="connsiteY26" fmla="*/ 3556 h 10000"/>
                <a:gd name="connsiteX27" fmla="*/ 2510 w 10000"/>
                <a:gd name="connsiteY27" fmla="*/ 3556 h 10000"/>
                <a:gd name="connsiteX28" fmla="*/ 3412 w 10000"/>
                <a:gd name="connsiteY28" fmla="*/ 3556 h 10000"/>
                <a:gd name="connsiteX29" fmla="*/ 4353 w 10000"/>
                <a:gd name="connsiteY29" fmla="*/ 2964 h 10000"/>
                <a:gd name="connsiteX30" fmla="*/ 5294 w 10000"/>
                <a:gd name="connsiteY30" fmla="*/ 2372 h 10000"/>
                <a:gd name="connsiteX31" fmla="*/ 6236 w 10000"/>
                <a:gd name="connsiteY31" fmla="*/ 2372 h 10000"/>
                <a:gd name="connsiteX32" fmla="*/ 6863 w 10000"/>
                <a:gd name="connsiteY32" fmla="*/ 1781 h 10000"/>
                <a:gd name="connsiteX33" fmla="*/ 7176 w 10000"/>
                <a:gd name="connsiteY33" fmla="*/ 1184 h 10000"/>
                <a:gd name="connsiteX34" fmla="*/ 7490 w 10000"/>
                <a:gd name="connsiteY34" fmla="*/ 596 h 10000"/>
                <a:gd name="connsiteX35" fmla="*/ 7804 w 10000"/>
                <a:gd name="connsiteY35" fmla="*/ 0 h 10000"/>
                <a:gd name="connsiteX36" fmla="*/ 8118 w 10000"/>
                <a:gd name="connsiteY36" fmla="*/ 0 h 10000"/>
                <a:gd name="connsiteX37" fmla="*/ 8118 w 10000"/>
                <a:gd name="connsiteY37" fmla="*/ 596 h 10000"/>
                <a:gd name="connsiteX38" fmla="*/ 8745 w 10000"/>
                <a:gd name="connsiteY38" fmla="*/ 1184 h 10000"/>
                <a:gd name="connsiteX39" fmla="*/ 9058 w 10000"/>
                <a:gd name="connsiteY39" fmla="*/ 1184 h 10000"/>
                <a:gd name="connsiteX40" fmla="*/ 9373 w 10000"/>
                <a:gd name="connsiteY40" fmla="*/ 1781 h 10000"/>
                <a:gd name="connsiteX41" fmla="*/ 9687 w 10000"/>
                <a:gd name="connsiteY41" fmla="*/ 2372 h 10000"/>
                <a:gd name="connsiteX42" fmla="*/ 10000 w 10000"/>
                <a:gd name="connsiteY42" fmla="*/ 2964 h 10000"/>
                <a:gd name="connsiteX43" fmla="*/ 10000 w 10000"/>
                <a:gd name="connsiteY43" fmla="*/ 3556 h 10000"/>
                <a:gd name="connsiteX44" fmla="*/ 9687 w 10000"/>
                <a:gd name="connsiteY44" fmla="*/ 4668 h 10000"/>
                <a:gd name="connsiteX45" fmla="*/ 9687 w 10000"/>
                <a:gd name="connsiteY45" fmla="*/ 5263 h 10000"/>
                <a:gd name="connsiteX46" fmla="*/ 9373 w 10000"/>
                <a:gd name="connsiteY46" fmla="*/ 5263 h 10000"/>
                <a:gd name="connsiteX47" fmla="*/ 9373 w 10000"/>
                <a:gd name="connsiteY47" fmla="*/ 5855 h 10000"/>
                <a:gd name="connsiteX48" fmla="*/ 9058 w 10000"/>
                <a:gd name="connsiteY48" fmla="*/ 6448 h 10000"/>
                <a:gd name="connsiteX49" fmla="*/ 8745 w 10000"/>
                <a:gd name="connsiteY49" fmla="*/ 7039 h 10000"/>
                <a:gd name="connsiteX50" fmla="*/ 8745 w 10000"/>
                <a:gd name="connsiteY50" fmla="*/ 7636 h 10000"/>
                <a:gd name="connsiteX51" fmla="*/ 8431 w 10000"/>
                <a:gd name="connsiteY51" fmla="*/ 8823 h 10000"/>
                <a:gd name="connsiteX52" fmla="*/ 8118 w 10000"/>
                <a:gd name="connsiteY52" fmla="*/ 10000 h 10000"/>
                <a:gd name="connsiteX0" fmla="*/ 6549 w 10000"/>
                <a:gd name="connsiteY0" fmla="*/ 8823 h 10000"/>
                <a:gd name="connsiteX1" fmla="*/ 6863 w 10000"/>
                <a:gd name="connsiteY1" fmla="*/ 7039 h 10000"/>
                <a:gd name="connsiteX2" fmla="*/ 6863 w 10000"/>
                <a:gd name="connsiteY2" fmla="*/ 6448 h 10000"/>
                <a:gd name="connsiteX3" fmla="*/ 6863 w 10000"/>
                <a:gd name="connsiteY3" fmla="*/ 5855 h 10000"/>
                <a:gd name="connsiteX4" fmla="*/ 6863 w 10000"/>
                <a:gd name="connsiteY4" fmla="*/ 5263 h 10000"/>
                <a:gd name="connsiteX5" fmla="*/ 6863 w 10000"/>
                <a:gd name="connsiteY5" fmla="*/ 4668 h 10000"/>
                <a:gd name="connsiteX6" fmla="*/ 6863 w 10000"/>
                <a:gd name="connsiteY6" fmla="*/ 4668 h 10000"/>
                <a:gd name="connsiteX7" fmla="*/ 6863 w 10000"/>
                <a:gd name="connsiteY7" fmla="*/ 4668 h 10000"/>
                <a:gd name="connsiteX8" fmla="*/ 6236 w 10000"/>
                <a:gd name="connsiteY8" fmla="*/ 4668 h 10000"/>
                <a:gd name="connsiteX9" fmla="*/ 5608 w 10000"/>
                <a:gd name="connsiteY9" fmla="*/ 5263 h 10000"/>
                <a:gd name="connsiteX10" fmla="*/ 4667 w 10000"/>
                <a:gd name="connsiteY10" fmla="*/ 5855 h 10000"/>
                <a:gd name="connsiteX11" fmla="*/ 3726 w 10000"/>
                <a:gd name="connsiteY11" fmla="*/ 6448 h 10000"/>
                <a:gd name="connsiteX12" fmla="*/ 2824 w 10000"/>
                <a:gd name="connsiteY12" fmla="*/ 6448 h 10000"/>
                <a:gd name="connsiteX13" fmla="*/ 2510 w 10000"/>
                <a:gd name="connsiteY13" fmla="*/ 7039 h 10000"/>
                <a:gd name="connsiteX14" fmla="*/ 2197 w 10000"/>
                <a:gd name="connsiteY14" fmla="*/ 7039 h 10000"/>
                <a:gd name="connsiteX15" fmla="*/ 1883 w 10000"/>
                <a:gd name="connsiteY15" fmla="*/ 7039 h 10000"/>
                <a:gd name="connsiteX16" fmla="*/ 1569 w 10000"/>
                <a:gd name="connsiteY16" fmla="*/ 6448 h 10000"/>
                <a:gd name="connsiteX17" fmla="*/ 1255 w 10000"/>
                <a:gd name="connsiteY17" fmla="*/ 6448 h 10000"/>
                <a:gd name="connsiteX18" fmla="*/ 628 w 10000"/>
                <a:gd name="connsiteY18" fmla="*/ 5263 h 10000"/>
                <a:gd name="connsiteX19" fmla="*/ 315 w 10000"/>
                <a:gd name="connsiteY19" fmla="*/ 4668 h 10000"/>
                <a:gd name="connsiteX20" fmla="*/ 0 w 10000"/>
                <a:gd name="connsiteY20" fmla="*/ 4071 h 10000"/>
                <a:gd name="connsiteX21" fmla="*/ 0 w 10000"/>
                <a:gd name="connsiteY21" fmla="*/ 4071 h 10000"/>
                <a:gd name="connsiteX22" fmla="*/ 315 w 10000"/>
                <a:gd name="connsiteY22" fmla="*/ 3556 h 10000"/>
                <a:gd name="connsiteX23" fmla="*/ 628 w 10000"/>
                <a:gd name="connsiteY23" fmla="*/ 3556 h 10000"/>
                <a:gd name="connsiteX24" fmla="*/ 1569 w 10000"/>
                <a:gd name="connsiteY24" fmla="*/ 3556 h 10000"/>
                <a:gd name="connsiteX25" fmla="*/ 1883 w 10000"/>
                <a:gd name="connsiteY25" fmla="*/ 3556 h 10000"/>
                <a:gd name="connsiteX26" fmla="*/ 2510 w 10000"/>
                <a:gd name="connsiteY26" fmla="*/ 3556 h 10000"/>
                <a:gd name="connsiteX27" fmla="*/ 3412 w 10000"/>
                <a:gd name="connsiteY27" fmla="*/ 3556 h 10000"/>
                <a:gd name="connsiteX28" fmla="*/ 4353 w 10000"/>
                <a:gd name="connsiteY28" fmla="*/ 2964 h 10000"/>
                <a:gd name="connsiteX29" fmla="*/ 5294 w 10000"/>
                <a:gd name="connsiteY29" fmla="*/ 2372 h 10000"/>
                <a:gd name="connsiteX30" fmla="*/ 6236 w 10000"/>
                <a:gd name="connsiteY30" fmla="*/ 2372 h 10000"/>
                <a:gd name="connsiteX31" fmla="*/ 6863 w 10000"/>
                <a:gd name="connsiteY31" fmla="*/ 1781 h 10000"/>
                <a:gd name="connsiteX32" fmla="*/ 7176 w 10000"/>
                <a:gd name="connsiteY32" fmla="*/ 1184 h 10000"/>
                <a:gd name="connsiteX33" fmla="*/ 7490 w 10000"/>
                <a:gd name="connsiteY33" fmla="*/ 596 h 10000"/>
                <a:gd name="connsiteX34" fmla="*/ 7804 w 10000"/>
                <a:gd name="connsiteY34" fmla="*/ 0 h 10000"/>
                <a:gd name="connsiteX35" fmla="*/ 8118 w 10000"/>
                <a:gd name="connsiteY35" fmla="*/ 0 h 10000"/>
                <a:gd name="connsiteX36" fmla="*/ 8118 w 10000"/>
                <a:gd name="connsiteY36" fmla="*/ 596 h 10000"/>
                <a:gd name="connsiteX37" fmla="*/ 8745 w 10000"/>
                <a:gd name="connsiteY37" fmla="*/ 1184 h 10000"/>
                <a:gd name="connsiteX38" fmla="*/ 9058 w 10000"/>
                <a:gd name="connsiteY38" fmla="*/ 1184 h 10000"/>
                <a:gd name="connsiteX39" fmla="*/ 9373 w 10000"/>
                <a:gd name="connsiteY39" fmla="*/ 1781 h 10000"/>
                <a:gd name="connsiteX40" fmla="*/ 9687 w 10000"/>
                <a:gd name="connsiteY40" fmla="*/ 2372 h 10000"/>
                <a:gd name="connsiteX41" fmla="*/ 10000 w 10000"/>
                <a:gd name="connsiteY41" fmla="*/ 2964 h 10000"/>
                <a:gd name="connsiteX42" fmla="*/ 10000 w 10000"/>
                <a:gd name="connsiteY42" fmla="*/ 3556 h 10000"/>
                <a:gd name="connsiteX43" fmla="*/ 9687 w 10000"/>
                <a:gd name="connsiteY43" fmla="*/ 4668 h 10000"/>
                <a:gd name="connsiteX44" fmla="*/ 9687 w 10000"/>
                <a:gd name="connsiteY44" fmla="*/ 5263 h 10000"/>
                <a:gd name="connsiteX45" fmla="*/ 9373 w 10000"/>
                <a:gd name="connsiteY45" fmla="*/ 5263 h 10000"/>
                <a:gd name="connsiteX46" fmla="*/ 9373 w 10000"/>
                <a:gd name="connsiteY46" fmla="*/ 5855 h 10000"/>
                <a:gd name="connsiteX47" fmla="*/ 9058 w 10000"/>
                <a:gd name="connsiteY47" fmla="*/ 6448 h 10000"/>
                <a:gd name="connsiteX48" fmla="*/ 8745 w 10000"/>
                <a:gd name="connsiteY48" fmla="*/ 7039 h 10000"/>
                <a:gd name="connsiteX49" fmla="*/ 8745 w 10000"/>
                <a:gd name="connsiteY49" fmla="*/ 7636 h 10000"/>
                <a:gd name="connsiteX50" fmla="*/ 8431 w 10000"/>
                <a:gd name="connsiteY50" fmla="*/ 8823 h 10000"/>
                <a:gd name="connsiteX51" fmla="*/ 8118 w 10000"/>
                <a:gd name="connsiteY51" fmla="*/ 10000 h 10000"/>
                <a:gd name="connsiteX0" fmla="*/ 6549 w 10000"/>
                <a:gd name="connsiteY0" fmla="*/ 8823 h 8823"/>
                <a:gd name="connsiteX1" fmla="*/ 6863 w 10000"/>
                <a:gd name="connsiteY1" fmla="*/ 7039 h 8823"/>
                <a:gd name="connsiteX2" fmla="*/ 6863 w 10000"/>
                <a:gd name="connsiteY2" fmla="*/ 6448 h 8823"/>
                <a:gd name="connsiteX3" fmla="*/ 6863 w 10000"/>
                <a:gd name="connsiteY3" fmla="*/ 5855 h 8823"/>
                <a:gd name="connsiteX4" fmla="*/ 6863 w 10000"/>
                <a:gd name="connsiteY4" fmla="*/ 5263 h 8823"/>
                <a:gd name="connsiteX5" fmla="*/ 6863 w 10000"/>
                <a:gd name="connsiteY5" fmla="*/ 4668 h 8823"/>
                <a:gd name="connsiteX6" fmla="*/ 6863 w 10000"/>
                <a:gd name="connsiteY6" fmla="*/ 4668 h 8823"/>
                <a:gd name="connsiteX7" fmla="*/ 6863 w 10000"/>
                <a:gd name="connsiteY7" fmla="*/ 4668 h 8823"/>
                <a:gd name="connsiteX8" fmla="*/ 6236 w 10000"/>
                <a:gd name="connsiteY8" fmla="*/ 4668 h 8823"/>
                <a:gd name="connsiteX9" fmla="*/ 5608 w 10000"/>
                <a:gd name="connsiteY9" fmla="*/ 5263 h 8823"/>
                <a:gd name="connsiteX10" fmla="*/ 4667 w 10000"/>
                <a:gd name="connsiteY10" fmla="*/ 5855 h 8823"/>
                <a:gd name="connsiteX11" fmla="*/ 3726 w 10000"/>
                <a:gd name="connsiteY11" fmla="*/ 6448 h 8823"/>
                <a:gd name="connsiteX12" fmla="*/ 2824 w 10000"/>
                <a:gd name="connsiteY12" fmla="*/ 6448 h 8823"/>
                <a:gd name="connsiteX13" fmla="*/ 2510 w 10000"/>
                <a:gd name="connsiteY13" fmla="*/ 7039 h 8823"/>
                <a:gd name="connsiteX14" fmla="*/ 2197 w 10000"/>
                <a:gd name="connsiteY14" fmla="*/ 7039 h 8823"/>
                <a:gd name="connsiteX15" fmla="*/ 1883 w 10000"/>
                <a:gd name="connsiteY15" fmla="*/ 7039 h 8823"/>
                <a:gd name="connsiteX16" fmla="*/ 1569 w 10000"/>
                <a:gd name="connsiteY16" fmla="*/ 6448 h 8823"/>
                <a:gd name="connsiteX17" fmla="*/ 1255 w 10000"/>
                <a:gd name="connsiteY17" fmla="*/ 6448 h 8823"/>
                <a:gd name="connsiteX18" fmla="*/ 628 w 10000"/>
                <a:gd name="connsiteY18" fmla="*/ 5263 h 8823"/>
                <a:gd name="connsiteX19" fmla="*/ 315 w 10000"/>
                <a:gd name="connsiteY19" fmla="*/ 4668 h 8823"/>
                <a:gd name="connsiteX20" fmla="*/ 0 w 10000"/>
                <a:gd name="connsiteY20" fmla="*/ 4071 h 8823"/>
                <a:gd name="connsiteX21" fmla="*/ 0 w 10000"/>
                <a:gd name="connsiteY21" fmla="*/ 4071 h 8823"/>
                <a:gd name="connsiteX22" fmla="*/ 315 w 10000"/>
                <a:gd name="connsiteY22" fmla="*/ 3556 h 8823"/>
                <a:gd name="connsiteX23" fmla="*/ 628 w 10000"/>
                <a:gd name="connsiteY23" fmla="*/ 3556 h 8823"/>
                <a:gd name="connsiteX24" fmla="*/ 1569 w 10000"/>
                <a:gd name="connsiteY24" fmla="*/ 3556 h 8823"/>
                <a:gd name="connsiteX25" fmla="*/ 1883 w 10000"/>
                <a:gd name="connsiteY25" fmla="*/ 3556 h 8823"/>
                <a:gd name="connsiteX26" fmla="*/ 2510 w 10000"/>
                <a:gd name="connsiteY26" fmla="*/ 3556 h 8823"/>
                <a:gd name="connsiteX27" fmla="*/ 3412 w 10000"/>
                <a:gd name="connsiteY27" fmla="*/ 3556 h 8823"/>
                <a:gd name="connsiteX28" fmla="*/ 4353 w 10000"/>
                <a:gd name="connsiteY28" fmla="*/ 2964 h 8823"/>
                <a:gd name="connsiteX29" fmla="*/ 5294 w 10000"/>
                <a:gd name="connsiteY29" fmla="*/ 2372 h 8823"/>
                <a:gd name="connsiteX30" fmla="*/ 6236 w 10000"/>
                <a:gd name="connsiteY30" fmla="*/ 2372 h 8823"/>
                <a:gd name="connsiteX31" fmla="*/ 6863 w 10000"/>
                <a:gd name="connsiteY31" fmla="*/ 1781 h 8823"/>
                <a:gd name="connsiteX32" fmla="*/ 7176 w 10000"/>
                <a:gd name="connsiteY32" fmla="*/ 1184 h 8823"/>
                <a:gd name="connsiteX33" fmla="*/ 7490 w 10000"/>
                <a:gd name="connsiteY33" fmla="*/ 596 h 8823"/>
                <a:gd name="connsiteX34" fmla="*/ 7804 w 10000"/>
                <a:gd name="connsiteY34" fmla="*/ 0 h 8823"/>
                <a:gd name="connsiteX35" fmla="*/ 8118 w 10000"/>
                <a:gd name="connsiteY35" fmla="*/ 0 h 8823"/>
                <a:gd name="connsiteX36" fmla="*/ 8118 w 10000"/>
                <a:gd name="connsiteY36" fmla="*/ 596 h 8823"/>
                <a:gd name="connsiteX37" fmla="*/ 8745 w 10000"/>
                <a:gd name="connsiteY37" fmla="*/ 1184 h 8823"/>
                <a:gd name="connsiteX38" fmla="*/ 9058 w 10000"/>
                <a:gd name="connsiteY38" fmla="*/ 1184 h 8823"/>
                <a:gd name="connsiteX39" fmla="*/ 9373 w 10000"/>
                <a:gd name="connsiteY39" fmla="*/ 1781 h 8823"/>
                <a:gd name="connsiteX40" fmla="*/ 9687 w 10000"/>
                <a:gd name="connsiteY40" fmla="*/ 2372 h 8823"/>
                <a:gd name="connsiteX41" fmla="*/ 10000 w 10000"/>
                <a:gd name="connsiteY41" fmla="*/ 2964 h 8823"/>
                <a:gd name="connsiteX42" fmla="*/ 10000 w 10000"/>
                <a:gd name="connsiteY42" fmla="*/ 3556 h 8823"/>
                <a:gd name="connsiteX43" fmla="*/ 9687 w 10000"/>
                <a:gd name="connsiteY43" fmla="*/ 4668 h 8823"/>
                <a:gd name="connsiteX44" fmla="*/ 9687 w 10000"/>
                <a:gd name="connsiteY44" fmla="*/ 5263 h 8823"/>
                <a:gd name="connsiteX45" fmla="*/ 9373 w 10000"/>
                <a:gd name="connsiteY45" fmla="*/ 5263 h 8823"/>
                <a:gd name="connsiteX46" fmla="*/ 9373 w 10000"/>
                <a:gd name="connsiteY46" fmla="*/ 5855 h 8823"/>
                <a:gd name="connsiteX47" fmla="*/ 9058 w 10000"/>
                <a:gd name="connsiteY47" fmla="*/ 6448 h 8823"/>
                <a:gd name="connsiteX48" fmla="*/ 8745 w 10000"/>
                <a:gd name="connsiteY48" fmla="*/ 7039 h 8823"/>
                <a:gd name="connsiteX49" fmla="*/ 8745 w 10000"/>
                <a:gd name="connsiteY49" fmla="*/ 7636 h 8823"/>
                <a:gd name="connsiteX50" fmla="*/ 8431 w 10000"/>
                <a:gd name="connsiteY50" fmla="*/ 8823 h 8823"/>
                <a:gd name="connsiteX0" fmla="*/ 6863 w 10000"/>
                <a:gd name="connsiteY0" fmla="*/ 7978 h 10000"/>
                <a:gd name="connsiteX1" fmla="*/ 6863 w 10000"/>
                <a:gd name="connsiteY1" fmla="*/ 7308 h 10000"/>
                <a:gd name="connsiteX2" fmla="*/ 6863 w 10000"/>
                <a:gd name="connsiteY2" fmla="*/ 6636 h 10000"/>
                <a:gd name="connsiteX3" fmla="*/ 6863 w 10000"/>
                <a:gd name="connsiteY3" fmla="*/ 5965 h 10000"/>
                <a:gd name="connsiteX4" fmla="*/ 6863 w 10000"/>
                <a:gd name="connsiteY4" fmla="*/ 5291 h 10000"/>
                <a:gd name="connsiteX5" fmla="*/ 6863 w 10000"/>
                <a:gd name="connsiteY5" fmla="*/ 5291 h 10000"/>
                <a:gd name="connsiteX6" fmla="*/ 6863 w 10000"/>
                <a:gd name="connsiteY6" fmla="*/ 5291 h 10000"/>
                <a:gd name="connsiteX7" fmla="*/ 6236 w 10000"/>
                <a:gd name="connsiteY7" fmla="*/ 5291 h 10000"/>
                <a:gd name="connsiteX8" fmla="*/ 5608 w 10000"/>
                <a:gd name="connsiteY8" fmla="*/ 5965 h 10000"/>
                <a:gd name="connsiteX9" fmla="*/ 4667 w 10000"/>
                <a:gd name="connsiteY9" fmla="*/ 6636 h 10000"/>
                <a:gd name="connsiteX10" fmla="*/ 3726 w 10000"/>
                <a:gd name="connsiteY10" fmla="*/ 7308 h 10000"/>
                <a:gd name="connsiteX11" fmla="*/ 2824 w 10000"/>
                <a:gd name="connsiteY11" fmla="*/ 7308 h 10000"/>
                <a:gd name="connsiteX12" fmla="*/ 2510 w 10000"/>
                <a:gd name="connsiteY12" fmla="*/ 7978 h 10000"/>
                <a:gd name="connsiteX13" fmla="*/ 2197 w 10000"/>
                <a:gd name="connsiteY13" fmla="*/ 7978 h 10000"/>
                <a:gd name="connsiteX14" fmla="*/ 1883 w 10000"/>
                <a:gd name="connsiteY14" fmla="*/ 7978 h 10000"/>
                <a:gd name="connsiteX15" fmla="*/ 1569 w 10000"/>
                <a:gd name="connsiteY15" fmla="*/ 7308 h 10000"/>
                <a:gd name="connsiteX16" fmla="*/ 1255 w 10000"/>
                <a:gd name="connsiteY16" fmla="*/ 7308 h 10000"/>
                <a:gd name="connsiteX17" fmla="*/ 628 w 10000"/>
                <a:gd name="connsiteY17" fmla="*/ 5965 h 10000"/>
                <a:gd name="connsiteX18" fmla="*/ 315 w 10000"/>
                <a:gd name="connsiteY18" fmla="*/ 5291 h 10000"/>
                <a:gd name="connsiteX19" fmla="*/ 0 w 10000"/>
                <a:gd name="connsiteY19" fmla="*/ 4614 h 10000"/>
                <a:gd name="connsiteX20" fmla="*/ 0 w 10000"/>
                <a:gd name="connsiteY20" fmla="*/ 4614 h 10000"/>
                <a:gd name="connsiteX21" fmla="*/ 315 w 10000"/>
                <a:gd name="connsiteY21" fmla="*/ 4030 h 10000"/>
                <a:gd name="connsiteX22" fmla="*/ 628 w 10000"/>
                <a:gd name="connsiteY22" fmla="*/ 4030 h 10000"/>
                <a:gd name="connsiteX23" fmla="*/ 1569 w 10000"/>
                <a:gd name="connsiteY23" fmla="*/ 4030 h 10000"/>
                <a:gd name="connsiteX24" fmla="*/ 1883 w 10000"/>
                <a:gd name="connsiteY24" fmla="*/ 4030 h 10000"/>
                <a:gd name="connsiteX25" fmla="*/ 2510 w 10000"/>
                <a:gd name="connsiteY25" fmla="*/ 4030 h 10000"/>
                <a:gd name="connsiteX26" fmla="*/ 3412 w 10000"/>
                <a:gd name="connsiteY26" fmla="*/ 4030 h 10000"/>
                <a:gd name="connsiteX27" fmla="*/ 4353 w 10000"/>
                <a:gd name="connsiteY27" fmla="*/ 3359 h 10000"/>
                <a:gd name="connsiteX28" fmla="*/ 5294 w 10000"/>
                <a:gd name="connsiteY28" fmla="*/ 2688 h 10000"/>
                <a:gd name="connsiteX29" fmla="*/ 6236 w 10000"/>
                <a:gd name="connsiteY29" fmla="*/ 2688 h 10000"/>
                <a:gd name="connsiteX30" fmla="*/ 6863 w 10000"/>
                <a:gd name="connsiteY30" fmla="*/ 2019 h 10000"/>
                <a:gd name="connsiteX31" fmla="*/ 7176 w 10000"/>
                <a:gd name="connsiteY31" fmla="*/ 1342 h 10000"/>
                <a:gd name="connsiteX32" fmla="*/ 7490 w 10000"/>
                <a:gd name="connsiteY32" fmla="*/ 676 h 10000"/>
                <a:gd name="connsiteX33" fmla="*/ 7804 w 10000"/>
                <a:gd name="connsiteY33" fmla="*/ 0 h 10000"/>
                <a:gd name="connsiteX34" fmla="*/ 8118 w 10000"/>
                <a:gd name="connsiteY34" fmla="*/ 0 h 10000"/>
                <a:gd name="connsiteX35" fmla="*/ 8118 w 10000"/>
                <a:gd name="connsiteY35" fmla="*/ 676 h 10000"/>
                <a:gd name="connsiteX36" fmla="*/ 8745 w 10000"/>
                <a:gd name="connsiteY36" fmla="*/ 1342 h 10000"/>
                <a:gd name="connsiteX37" fmla="*/ 9058 w 10000"/>
                <a:gd name="connsiteY37" fmla="*/ 1342 h 10000"/>
                <a:gd name="connsiteX38" fmla="*/ 9373 w 10000"/>
                <a:gd name="connsiteY38" fmla="*/ 2019 h 10000"/>
                <a:gd name="connsiteX39" fmla="*/ 9687 w 10000"/>
                <a:gd name="connsiteY39" fmla="*/ 2688 h 10000"/>
                <a:gd name="connsiteX40" fmla="*/ 10000 w 10000"/>
                <a:gd name="connsiteY40" fmla="*/ 3359 h 10000"/>
                <a:gd name="connsiteX41" fmla="*/ 10000 w 10000"/>
                <a:gd name="connsiteY41" fmla="*/ 4030 h 10000"/>
                <a:gd name="connsiteX42" fmla="*/ 9687 w 10000"/>
                <a:gd name="connsiteY42" fmla="*/ 5291 h 10000"/>
                <a:gd name="connsiteX43" fmla="*/ 9687 w 10000"/>
                <a:gd name="connsiteY43" fmla="*/ 5965 h 10000"/>
                <a:gd name="connsiteX44" fmla="*/ 9373 w 10000"/>
                <a:gd name="connsiteY44" fmla="*/ 5965 h 10000"/>
                <a:gd name="connsiteX45" fmla="*/ 9373 w 10000"/>
                <a:gd name="connsiteY45" fmla="*/ 6636 h 10000"/>
                <a:gd name="connsiteX46" fmla="*/ 9058 w 10000"/>
                <a:gd name="connsiteY46" fmla="*/ 7308 h 10000"/>
                <a:gd name="connsiteX47" fmla="*/ 8745 w 10000"/>
                <a:gd name="connsiteY47" fmla="*/ 7978 h 10000"/>
                <a:gd name="connsiteX48" fmla="*/ 8745 w 10000"/>
                <a:gd name="connsiteY48" fmla="*/ 8655 h 10000"/>
                <a:gd name="connsiteX49" fmla="*/ 8431 w 10000"/>
                <a:gd name="connsiteY49" fmla="*/ 10000 h 10000"/>
                <a:gd name="connsiteX0" fmla="*/ 6863 w 10000"/>
                <a:gd name="connsiteY0" fmla="*/ 7978 h 8655"/>
                <a:gd name="connsiteX1" fmla="*/ 6863 w 10000"/>
                <a:gd name="connsiteY1" fmla="*/ 7308 h 8655"/>
                <a:gd name="connsiteX2" fmla="*/ 6863 w 10000"/>
                <a:gd name="connsiteY2" fmla="*/ 6636 h 8655"/>
                <a:gd name="connsiteX3" fmla="*/ 6863 w 10000"/>
                <a:gd name="connsiteY3" fmla="*/ 5965 h 8655"/>
                <a:gd name="connsiteX4" fmla="*/ 6863 w 10000"/>
                <a:gd name="connsiteY4" fmla="*/ 5291 h 8655"/>
                <a:gd name="connsiteX5" fmla="*/ 6863 w 10000"/>
                <a:gd name="connsiteY5" fmla="*/ 5291 h 8655"/>
                <a:gd name="connsiteX6" fmla="*/ 6863 w 10000"/>
                <a:gd name="connsiteY6" fmla="*/ 5291 h 8655"/>
                <a:gd name="connsiteX7" fmla="*/ 6236 w 10000"/>
                <a:gd name="connsiteY7" fmla="*/ 5291 h 8655"/>
                <a:gd name="connsiteX8" fmla="*/ 5608 w 10000"/>
                <a:gd name="connsiteY8" fmla="*/ 5965 h 8655"/>
                <a:gd name="connsiteX9" fmla="*/ 4667 w 10000"/>
                <a:gd name="connsiteY9" fmla="*/ 6636 h 8655"/>
                <a:gd name="connsiteX10" fmla="*/ 3726 w 10000"/>
                <a:gd name="connsiteY10" fmla="*/ 7308 h 8655"/>
                <a:gd name="connsiteX11" fmla="*/ 2824 w 10000"/>
                <a:gd name="connsiteY11" fmla="*/ 7308 h 8655"/>
                <a:gd name="connsiteX12" fmla="*/ 2510 w 10000"/>
                <a:gd name="connsiteY12" fmla="*/ 7978 h 8655"/>
                <a:gd name="connsiteX13" fmla="*/ 2197 w 10000"/>
                <a:gd name="connsiteY13" fmla="*/ 7978 h 8655"/>
                <a:gd name="connsiteX14" fmla="*/ 1883 w 10000"/>
                <a:gd name="connsiteY14" fmla="*/ 7978 h 8655"/>
                <a:gd name="connsiteX15" fmla="*/ 1569 w 10000"/>
                <a:gd name="connsiteY15" fmla="*/ 7308 h 8655"/>
                <a:gd name="connsiteX16" fmla="*/ 1255 w 10000"/>
                <a:gd name="connsiteY16" fmla="*/ 7308 h 8655"/>
                <a:gd name="connsiteX17" fmla="*/ 628 w 10000"/>
                <a:gd name="connsiteY17" fmla="*/ 5965 h 8655"/>
                <a:gd name="connsiteX18" fmla="*/ 315 w 10000"/>
                <a:gd name="connsiteY18" fmla="*/ 5291 h 8655"/>
                <a:gd name="connsiteX19" fmla="*/ 0 w 10000"/>
                <a:gd name="connsiteY19" fmla="*/ 4614 h 8655"/>
                <a:gd name="connsiteX20" fmla="*/ 0 w 10000"/>
                <a:gd name="connsiteY20" fmla="*/ 4614 h 8655"/>
                <a:gd name="connsiteX21" fmla="*/ 315 w 10000"/>
                <a:gd name="connsiteY21" fmla="*/ 4030 h 8655"/>
                <a:gd name="connsiteX22" fmla="*/ 628 w 10000"/>
                <a:gd name="connsiteY22" fmla="*/ 4030 h 8655"/>
                <a:gd name="connsiteX23" fmla="*/ 1569 w 10000"/>
                <a:gd name="connsiteY23" fmla="*/ 4030 h 8655"/>
                <a:gd name="connsiteX24" fmla="*/ 1883 w 10000"/>
                <a:gd name="connsiteY24" fmla="*/ 4030 h 8655"/>
                <a:gd name="connsiteX25" fmla="*/ 2510 w 10000"/>
                <a:gd name="connsiteY25" fmla="*/ 4030 h 8655"/>
                <a:gd name="connsiteX26" fmla="*/ 3412 w 10000"/>
                <a:gd name="connsiteY26" fmla="*/ 4030 h 8655"/>
                <a:gd name="connsiteX27" fmla="*/ 4353 w 10000"/>
                <a:gd name="connsiteY27" fmla="*/ 3359 h 8655"/>
                <a:gd name="connsiteX28" fmla="*/ 5294 w 10000"/>
                <a:gd name="connsiteY28" fmla="*/ 2688 h 8655"/>
                <a:gd name="connsiteX29" fmla="*/ 6236 w 10000"/>
                <a:gd name="connsiteY29" fmla="*/ 2688 h 8655"/>
                <a:gd name="connsiteX30" fmla="*/ 6863 w 10000"/>
                <a:gd name="connsiteY30" fmla="*/ 2019 h 8655"/>
                <a:gd name="connsiteX31" fmla="*/ 7176 w 10000"/>
                <a:gd name="connsiteY31" fmla="*/ 1342 h 8655"/>
                <a:gd name="connsiteX32" fmla="*/ 7490 w 10000"/>
                <a:gd name="connsiteY32" fmla="*/ 676 h 8655"/>
                <a:gd name="connsiteX33" fmla="*/ 7804 w 10000"/>
                <a:gd name="connsiteY33" fmla="*/ 0 h 8655"/>
                <a:gd name="connsiteX34" fmla="*/ 8118 w 10000"/>
                <a:gd name="connsiteY34" fmla="*/ 0 h 8655"/>
                <a:gd name="connsiteX35" fmla="*/ 8118 w 10000"/>
                <a:gd name="connsiteY35" fmla="*/ 676 h 8655"/>
                <a:gd name="connsiteX36" fmla="*/ 8745 w 10000"/>
                <a:gd name="connsiteY36" fmla="*/ 1342 h 8655"/>
                <a:gd name="connsiteX37" fmla="*/ 9058 w 10000"/>
                <a:gd name="connsiteY37" fmla="*/ 1342 h 8655"/>
                <a:gd name="connsiteX38" fmla="*/ 9373 w 10000"/>
                <a:gd name="connsiteY38" fmla="*/ 2019 h 8655"/>
                <a:gd name="connsiteX39" fmla="*/ 9687 w 10000"/>
                <a:gd name="connsiteY39" fmla="*/ 2688 h 8655"/>
                <a:gd name="connsiteX40" fmla="*/ 10000 w 10000"/>
                <a:gd name="connsiteY40" fmla="*/ 3359 h 8655"/>
                <a:gd name="connsiteX41" fmla="*/ 10000 w 10000"/>
                <a:gd name="connsiteY41" fmla="*/ 4030 h 8655"/>
                <a:gd name="connsiteX42" fmla="*/ 9687 w 10000"/>
                <a:gd name="connsiteY42" fmla="*/ 5291 h 8655"/>
                <a:gd name="connsiteX43" fmla="*/ 9687 w 10000"/>
                <a:gd name="connsiteY43" fmla="*/ 5965 h 8655"/>
                <a:gd name="connsiteX44" fmla="*/ 9373 w 10000"/>
                <a:gd name="connsiteY44" fmla="*/ 5965 h 8655"/>
                <a:gd name="connsiteX45" fmla="*/ 9373 w 10000"/>
                <a:gd name="connsiteY45" fmla="*/ 6636 h 8655"/>
                <a:gd name="connsiteX46" fmla="*/ 9058 w 10000"/>
                <a:gd name="connsiteY46" fmla="*/ 7308 h 8655"/>
                <a:gd name="connsiteX47" fmla="*/ 8745 w 10000"/>
                <a:gd name="connsiteY47" fmla="*/ 7978 h 8655"/>
                <a:gd name="connsiteX48" fmla="*/ 8745 w 10000"/>
                <a:gd name="connsiteY48" fmla="*/ 8655 h 8655"/>
                <a:gd name="connsiteX0" fmla="*/ 6863 w 10000"/>
                <a:gd name="connsiteY0" fmla="*/ 9218 h 9218"/>
                <a:gd name="connsiteX1" fmla="*/ 6863 w 10000"/>
                <a:gd name="connsiteY1" fmla="*/ 8444 h 9218"/>
                <a:gd name="connsiteX2" fmla="*/ 6863 w 10000"/>
                <a:gd name="connsiteY2" fmla="*/ 7667 h 9218"/>
                <a:gd name="connsiteX3" fmla="*/ 6863 w 10000"/>
                <a:gd name="connsiteY3" fmla="*/ 6892 h 9218"/>
                <a:gd name="connsiteX4" fmla="*/ 6863 w 10000"/>
                <a:gd name="connsiteY4" fmla="*/ 6113 h 9218"/>
                <a:gd name="connsiteX5" fmla="*/ 6863 w 10000"/>
                <a:gd name="connsiteY5" fmla="*/ 6113 h 9218"/>
                <a:gd name="connsiteX6" fmla="*/ 6863 w 10000"/>
                <a:gd name="connsiteY6" fmla="*/ 6113 h 9218"/>
                <a:gd name="connsiteX7" fmla="*/ 6236 w 10000"/>
                <a:gd name="connsiteY7" fmla="*/ 6113 h 9218"/>
                <a:gd name="connsiteX8" fmla="*/ 5608 w 10000"/>
                <a:gd name="connsiteY8" fmla="*/ 6892 h 9218"/>
                <a:gd name="connsiteX9" fmla="*/ 4667 w 10000"/>
                <a:gd name="connsiteY9" fmla="*/ 7667 h 9218"/>
                <a:gd name="connsiteX10" fmla="*/ 3726 w 10000"/>
                <a:gd name="connsiteY10" fmla="*/ 8444 h 9218"/>
                <a:gd name="connsiteX11" fmla="*/ 2824 w 10000"/>
                <a:gd name="connsiteY11" fmla="*/ 8444 h 9218"/>
                <a:gd name="connsiteX12" fmla="*/ 2510 w 10000"/>
                <a:gd name="connsiteY12" fmla="*/ 9218 h 9218"/>
                <a:gd name="connsiteX13" fmla="*/ 2197 w 10000"/>
                <a:gd name="connsiteY13" fmla="*/ 9218 h 9218"/>
                <a:gd name="connsiteX14" fmla="*/ 1883 w 10000"/>
                <a:gd name="connsiteY14" fmla="*/ 9218 h 9218"/>
                <a:gd name="connsiteX15" fmla="*/ 1569 w 10000"/>
                <a:gd name="connsiteY15" fmla="*/ 8444 h 9218"/>
                <a:gd name="connsiteX16" fmla="*/ 1255 w 10000"/>
                <a:gd name="connsiteY16" fmla="*/ 8444 h 9218"/>
                <a:gd name="connsiteX17" fmla="*/ 628 w 10000"/>
                <a:gd name="connsiteY17" fmla="*/ 6892 h 9218"/>
                <a:gd name="connsiteX18" fmla="*/ 315 w 10000"/>
                <a:gd name="connsiteY18" fmla="*/ 6113 h 9218"/>
                <a:gd name="connsiteX19" fmla="*/ 0 w 10000"/>
                <a:gd name="connsiteY19" fmla="*/ 5331 h 9218"/>
                <a:gd name="connsiteX20" fmla="*/ 0 w 10000"/>
                <a:gd name="connsiteY20" fmla="*/ 5331 h 9218"/>
                <a:gd name="connsiteX21" fmla="*/ 315 w 10000"/>
                <a:gd name="connsiteY21" fmla="*/ 4656 h 9218"/>
                <a:gd name="connsiteX22" fmla="*/ 628 w 10000"/>
                <a:gd name="connsiteY22" fmla="*/ 4656 h 9218"/>
                <a:gd name="connsiteX23" fmla="*/ 1569 w 10000"/>
                <a:gd name="connsiteY23" fmla="*/ 4656 h 9218"/>
                <a:gd name="connsiteX24" fmla="*/ 1883 w 10000"/>
                <a:gd name="connsiteY24" fmla="*/ 4656 h 9218"/>
                <a:gd name="connsiteX25" fmla="*/ 2510 w 10000"/>
                <a:gd name="connsiteY25" fmla="*/ 4656 h 9218"/>
                <a:gd name="connsiteX26" fmla="*/ 3412 w 10000"/>
                <a:gd name="connsiteY26" fmla="*/ 4656 h 9218"/>
                <a:gd name="connsiteX27" fmla="*/ 4353 w 10000"/>
                <a:gd name="connsiteY27" fmla="*/ 3881 h 9218"/>
                <a:gd name="connsiteX28" fmla="*/ 5294 w 10000"/>
                <a:gd name="connsiteY28" fmla="*/ 3106 h 9218"/>
                <a:gd name="connsiteX29" fmla="*/ 6236 w 10000"/>
                <a:gd name="connsiteY29" fmla="*/ 3106 h 9218"/>
                <a:gd name="connsiteX30" fmla="*/ 6863 w 10000"/>
                <a:gd name="connsiteY30" fmla="*/ 2333 h 9218"/>
                <a:gd name="connsiteX31" fmla="*/ 7176 w 10000"/>
                <a:gd name="connsiteY31" fmla="*/ 1551 h 9218"/>
                <a:gd name="connsiteX32" fmla="*/ 7490 w 10000"/>
                <a:gd name="connsiteY32" fmla="*/ 781 h 9218"/>
                <a:gd name="connsiteX33" fmla="*/ 7804 w 10000"/>
                <a:gd name="connsiteY33" fmla="*/ 0 h 9218"/>
                <a:gd name="connsiteX34" fmla="*/ 8118 w 10000"/>
                <a:gd name="connsiteY34" fmla="*/ 0 h 9218"/>
                <a:gd name="connsiteX35" fmla="*/ 8118 w 10000"/>
                <a:gd name="connsiteY35" fmla="*/ 781 h 9218"/>
                <a:gd name="connsiteX36" fmla="*/ 8745 w 10000"/>
                <a:gd name="connsiteY36" fmla="*/ 1551 h 9218"/>
                <a:gd name="connsiteX37" fmla="*/ 9058 w 10000"/>
                <a:gd name="connsiteY37" fmla="*/ 1551 h 9218"/>
                <a:gd name="connsiteX38" fmla="*/ 9373 w 10000"/>
                <a:gd name="connsiteY38" fmla="*/ 2333 h 9218"/>
                <a:gd name="connsiteX39" fmla="*/ 9687 w 10000"/>
                <a:gd name="connsiteY39" fmla="*/ 3106 h 9218"/>
                <a:gd name="connsiteX40" fmla="*/ 10000 w 10000"/>
                <a:gd name="connsiteY40" fmla="*/ 3881 h 9218"/>
                <a:gd name="connsiteX41" fmla="*/ 10000 w 10000"/>
                <a:gd name="connsiteY41" fmla="*/ 4656 h 9218"/>
                <a:gd name="connsiteX42" fmla="*/ 9687 w 10000"/>
                <a:gd name="connsiteY42" fmla="*/ 6113 h 9218"/>
                <a:gd name="connsiteX43" fmla="*/ 9687 w 10000"/>
                <a:gd name="connsiteY43" fmla="*/ 6892 h 9218"/>
                <a:gd name="connsiteX44" fmla="*/ 9373 w 10000"/>
                <a:gd name="connsiteY44" fmla="*/ 6892 h 9218"/>
                <a:gd name="connsiteX45" fmla="*/ 9373 w 10000"/>
                <a:gd name="connsiteY45" fmla="*/ 7667 h 9218"/>
                <a:gd name="connsiteX46" fmla="*/ 9058 w 10000"/>
                <a:gd name="connsiteY46" fmla="*/ 8444 h 9218"/>
                <a:gd name="connsiteX47" fmla="*/ 8745 w 10000"/>
                <a:gd name="connsiteY47" fmla="*/ 9218 h 9218"/>
                <a:gd name="connsiteX0" fmla="*/ 6863 w 10000"/>
                <a:gd name="connsiteY0" fmla="*/ 10000 h 10000"/>
                <a:gd name="connsiteX1" fmla="*/ 6863 w 10000"/>
                <a:gd name="connsiteY1" fmla="*/ 9160 h 10000"/>
                <a:gd name="connsiteX2" fmla="*/ 6863 w 10000"/>
                <a:gd name="connsiteY2" fmla="*/ 8317 h 10000"/>
                <a:gd name="connsiteX3" fmla="*/ 6863 w 10000"/>
                <a:gd name="connsiteY3" fmla="*/ 7477 h 10000"/>
                <a:gd name="connsiteX4" fmla="*/ 6863 w 10000"/>
                <a:gd name="connsiteY4" fmla="*/ 6632 h 10000"/>
                <a:gd name="connsiteX5" fmla="*/ 6863 w 10000"/>
                <a:gd name="connsiteY5" fmla="*/ 6632 h 10000"/>
                <a:gd name="connsiteX6" fmla="*/ 6863 w 10000"/>
                <a:gd name="connsiteY6" fmla="*/ 6632 h 10000"/>
                <a:gd name="connsiteX7" fmla="*/ 6236 w 10000"/>
                <a:gd name="connsiteY7" fmla="*/ 6632 h 10000"/>
                <a:gd name="connsiteX8" fmla="*/ 5608 w 10000"/>
                <a:gd name="connsiteY8" fmla="*/ 7477 h 10000"/>
                <a:gd name="connsiteX9" fmla="*/ 4667 w 10000"/>
                <a:gd name="connsiteY9" fmla="*/ 8317 h 10000"/>
                <a:gd name="connsiteX10" fmla="*/ 3726 w 10000"/>
                <a:gd name="connsiteY10" fmla="*/ 9160 h 10000"/>
                <a:gd name="connsiteX11" fmla="*/ 2824 w 10000"/>
                <a:gd name="connsiteY11" fmla="*/ 9160 h 10000"/>
                <a:gd name="connsiteX12" fmla="*/ 2510 w 10000"/>
                <a:gd name="connsiteY12" fmla="*/ 10000 h 10000"/>
                <a:gd name="connsiteX13" fmla="*/ 2197 w 10000"/>
                <a:gd name="connsiteY13" fmla="*/ 10000 h 10000"/>
                <a:gd name="connsiteX14" fmla="*/ 1883 w 10000"/>
                <a:gd name="connsiteY14" fmla="*/ 10000 h 10000"/>
                <a:gd name="connsiteX15" fmla="*/ 1569 w 10000"/>
                <a:gd name="connsiteY15" fmla="*/ 9160 h 10000"/>
                <a:gd name="connsiteX16" fmla="*/ 1255 w 10000"/>
                <a:gd name="connsiteY16" fmla="*/ 9160 h 10000"/>
                <a:gd name="connsiteX17" fmla="*/ 628 w 10000"/>
                <a:gd name="connsiteY17" fmla="*/ 7477 h 10000"/>
                <a:gd name="connsiteX18" fmla="*/ 315 w 10000"/>
                <a:gd name="connsiteY18" fmla="*/ 6632 h 10000"/>
                <a:gd name="connsiteX19" fmla="*/ 0 w 10000"/>
                <a:gd name="connsiteY19" fmla="*/ 5783 h 10000"/>
                <a:gd name="connsiteX20" fmla="*/ 0 w 10000"/>
                <a:gd name="connsiteY20" fmla="*/ 5783 h 10000"/>
                <a:gd name="connsiteX21" fmla="*/ 315 w 10000"/>
                <a:gd name="connsiteY21" fmla="*/ 5051 h 10000"/>
                <a:gd name="connsiteX22" fmla="*/ 628 w 10000"/>
                <a:gd name="connsiteY22" fmla="*/ 5051 h 10000"/>
                <a:gd name="connsiteX23" fmla="*/ 1569 w 10000"/>
                <a:gd name="connsiteY23" fmla="*/ 5051 h 10000"/>
                <a:gd name="connsiteX24" fmla="*/ 1883 w 10000"/>
                <a:gd name="connsiteY24" fmla="*/ 5051 h 10000"/>
                <a:gd name="connsiteX25" fmla="*/ 2510 w 10000"/>
                <a:gd name="connsiteY25" fmla="*/ 5051 h 10000"/>
                <a:gd name="connsiteX26" fmla="*/ 3412 w 10000"/>
                <a:gd name="connsiteY26" fmla="*/ 5051 h 10000"/>
                <a:gd name="connsiteX27" fmla="*/ 4353 w 10000"/>
                <a:gd name="connsiteY27" fmla="*/ 4210 h 10000"/>
                <a:gd name="connsiteX28" fmla="*/ 5294 w 10000"/>
                <a:gd name="connsiteY28" fmla="*/ 3369 h 10000"/>
                <a:gd name="connsiteX29" fmla="*/ 6236 w 10000"/>
                <a:gd name="connsiteY29" fmla="*/ 3369 h 10000"/>
                <a:gd name="connsiteX30" fmla="*/ 6863 w 10000"/>
                <a:gd name="connsiteY30" fmla="*/ 2531 h 10000"/>
                <a:gd name="connsiteX31" fmla="*/ 7176 w 10000"/>
                <a:gd name="connsiteY31" fmla="*/ 1683 h 10000"/>
                <a:gd name="connsiteX32" fmla="*/ 7490 w 10000"/>
                <a:gd name="connsiteY32" fmla="*/ 847 h 10000"/>
                <a:gd name="connsiteX33" fmla="*/ 7804 w 10000"/>
                <a:gd name="connsiteY33" fmla="*/ 0 h 10000"/>
                <a:gd name="connsiteX34" fmla="*/ 8118 w 10000"/>
                <a:gd name="connsiteY34" fmla="*/ 0 h 10000"/>
                <a:gd name="connsiteX35" fmla="*/ 8118 w 10000"/>
                <a:gd name="connsiteY35" fmla="*/ 847 h 10000"/>
                <a:gd name="connsiteX36" fmla="*/ 8745 w 10000"/>
                <a:gd name="connsiteY36" fmla="*/ 1683 h 10000"/>
                <a:gd name="connsiteX37" fmla="*/ 9058 w 10000"/>
                <a:gd name="connsiteY37" fmla="*/ 1683 h 10000"/>
                <a:gd name="connsiteX38" fmla="*/ 9373 w 10000"/>
                <a:gd name="connsiteY38" fmla="*/ 2531 h 10000"/>
                <a:gd name="connsiteX39" fmla="*/ 9687 w 10000"/>
                <a:gd name="connsiteY39" fmla="*/ 3369 h 10000"/>
                <a:gd name="connsiteX40" fmla="*/ 10000 w 10000"/>
                <a:gd name="connsiteY40" fmla="*/ 4210 h 10000"/>
                <a:gd name="connsiteX41" fmla="*/ 10000 w 10000"/>
                <a:gd name="connsiteY41" fmla="*/ 5051 h 10000"/>
                <a:gd name="connsiteX42" fmla="*/ 9687 w 10000"/>
                <a:gd name="connsiteY42" fmla="*/ 6632 h 10000"/>
                <a:gd name="connsiteX43" fmla="*/ 9687 w 10000"/>
                <a:gd name="connsiteY43" fmla="*/ 7477 h 10000"/>
                <a:gd name="connsiteX44" fmla="*/ 9373 w 10000"/>
                <a:gd name="connsiteY44" fmla="*/ 7477 h 10000"/>
                <a:gd name="connsiteX45" fmla="*/ 9058 w 10000"/>
                <a:gd name="connsiteY45" fmla="*/ 9160 h 10000"/>
                <a:gd name="connsiteX46" fmla="*/ 8745 w 10000"/>
                <a:gd name="connsiteY46" fmla="*/ 10000 h 10000"/>
                <a:gd name="connsiteX0" fmla="*/ 6863 w 10000"/>
                <a:gd name="connsiteY0" fmla="*/ 10000 h 10000"/>
                <a:gd name="connsiteX1" fmla="*/ 6863 w 10000"/>
                <a:gd name="connsiteY1" fmla="*/ 9160 h 10000"/>
                <a:gd name="connsiteX2" fmla="*/ 6863 w 10000"/>
                <a:gd name="connsiteY2" fmla="*/ 8317 h 10000"/>
                <a:gd name="connsiteX3" fmla="*/ 6863 w 10000"/>
                <a:gd name="connsiteY3" fmla="*/ 7477 h 10000"/>
                <a:gd name="connsiteX4" fmla="*/ 6863 w 10000"/>
                <a:gd name="connsiteY4" fmla="*/ 6632 h 10000"/>
                <a:gd name="connsiteX5" fmla="*/ 6863 w 10000"/>
                <a:gd name="connsiteY5" fmla="*/ 6632 h 10000"/>
                <a:gd name="connsiteX6" fmla="*/ 6863 w 10000"/>
                <a:gd name="connsiteY6" fmla="*/ 6632 h 10000"/>
                <a:gd name="connsiteX7" fmla="*/ 6236 w 10000"/>
                <a:gd name="connsiteY7" fmla="*/ 6632 h 10000"/>
                <a:gd name="connsiteX8" fmla="*/ 5608 w 10000"/>
                <a:gd name="connsiteY8" fmla="*/ 7477 h 10000"/>
                <a:gd name="connsiteX9" fmla="*/ 4667 w 10000"/>
                <a:gd name="connsiteY9" fmla="*/ 8317 h 10000"/>
                <a:gd name="connsiteX10" fmla="*/ 3726 w 10000"/>
                <a:gd name="connsiteY10" fmla="*/ 9160 h 10000"/>
                <a:gd name="connsiteX11" fmla="*/ 2824 w 10000"/>
                <a:gd name="connsiteY11" fmla="*/ 9160 h 10000"/>
                <a:gd name="connsiteX12" fmla="*/ 2510 w 10000"/>
                <a:gd name="connsiteY12" fmla="*/ 10000 h 10000"/>
                <a:gd name="connsiteX13" fmla="*/ 2197 w 10000"/>
                <a:gd name="connsiteY13" fmla="*/ 10000 h 10000"/>
                <a:gd name="connsiteX14" fmla="*/ 1883 w 10000"/>
                <a:gd name="connsiteY14" fmla="*/ 10000 h 10000"/>
                <a:gd name="connsiteX15" fmla="*/ 1569 w 10000"/>
                <a:gd name="connsiteY15" fmla="*/ 9160 h 10000"/>
                <a:gd name="connsiteX16" fmla="*/ 1255 w 10000"/>
                <a:gd name="connsiteY16" fmla="*/ 9160 h 10000"/>
                <a:gd name="connsiteX17" fmla="*/ 628 w 10000"/>
                <a:gd name="connsiteY17" fmla="*/ 7477 h 10000"/>
                <a:gd name="connsiteX18" fmla="*/ 315 w 10000"/>
                <a:gd name="connsiteY18" fmla="*/ 6632 h 10000"/>
                <a:gd name="connsiteX19" fmla="*/ 0 w 10000"/>
                <a:gd name="connsiteY19" fmla="*/ 5783 h 10000"/>
                <a:gd name="connsiteX20" fmla="*/ 0 w 10000"/>
                <a:gd name="connsiteY20" fmla="*/ 5783 h 10000"/>
                <a:gd name="connsiteX21" fmla="*/ 315 w 10000"/>
                <a:gd name="connsiteY21" fmla="*/ 5051 h 10000"/>
                <a:gd name="connsiteX22" fmla="*/ 628 w 10000"/>
                <a:gd name="connsiteY22" fmla="*/ 5051 h 10000"/>
                <a:gd name="connsiteX23" fmla="*/ 1569 w 10000"/>
                <a:gd name="connsiteY23" fmla="*/ 5051 h 10000"/>
                <a:gd name="connsiteX24" fmla="*/ 1883 w 10000"/>
                <a:gd name="connsiteY24" fmla="*/ 5051 h 10000"/>
                <a:gd name="connsiteX25" fmla="*/ 2510 w 10000"/>
                <a:gd name="connsiteY25" fmla="*/ 5051 h 10000"/>
                <a:gd name="connsiteX26" fmla="*/ 3412 w 10000"/>
                <a:gd name="connsiteY26" fmla="*/ 5051 h 10000"/>
                <a:gd name="connsiteX27" fmla="*/ 4353 w 10000"/>
                <a:gd name="connsiteY27" fmla="*/ 4210 h 10000"/>
                <a:gd name="connsiteX28" fmla="*/ 5294 w 10000"/>
                <a:gd name="connsiteY28" fmla="*/ 3369 h 10000"/>
                <a:gd name="connsiteX29" fmla="*/ 6236 w 10000"/>
                <a:gd name="connsiteY29" fmla="*/ 3369 h 10000"/>
                <a:gd name="connsiteX30" fmla="*/ 6863 w 10000"/>
                <a:gd name="connsiteY30" fmla="*/ 2531 h 10000"/>
                <a:gd name="connsiteX31" fmla="*/ 7176 w 10000"/>
                <a:gd name="connsiteY31" fmla="*/ 1683 h 10000"/>
                <a:gd name="connsiteX32" fmla="*/ 7490 w 10000"/>
                <a:gd name="connsiteY32" fmla="*/ 847 h 10000"/>
                <a:gd name="connsiteX33" fmla="*/ 7804 w 10000"/>
                <a:gd name="connsiteY33" fmla="*/ 0 h 10000"/>
                <a:gd name="connsiteX34" fmla="*/ 8118 w 10000"/>
                <a:gd name="connsiteY34" fmla="*/ 0 h 10000"/>
                <a:gd name="connsiteX35" fmla="*/ 8118 w 10000"/>
                <a:gd name="connsiteY35" fmla="*/ 847 h 10000"/>
                <a:gd name="connsiteX36" fmla="*/ 8745 w 10000"/>
                <a:gd name="connsiteY36" fmla="*/ 1683 h 10000"/>
                <a:gd name="connsiteX37" fmla="*/ 9058 w 10000"/>
                <a:gd name="connsiteY37" fmla="*/ 1683 h 10000"/>
                <a:gd name="connsiteX38" fmla="*/ 9373 w 10000"/>
                <a:gd name="connsiteY38" fmla="*/ 2531 h 10000"/>
                <a:gd name="connsiteX39" fmla="*/ 9687 w 10000"/>
                <a:gd name="connsiteY39" fmla="*/ 3369 h 10000"/>
                <a:gd name="connsiteX40" fmla="*/ 10000 w 10000"/>
                <a:gd name="connsiteY40" fmla="*/ 4210 h 10000"/>
                <a:gd name="connsiteX41" fmla="*/ 10000 w 10000"/>
                <a:gd name="connsiteY41" fmla="*/ 5051 h 10000"/>
                <a:gd name="connsiteX42" fmla="*/ 9687 w 10000"/>
                <a:gd name="connsiteY42" fmla="*/ 6632 h 10000"/>
                <a:gd name="connsiteX43" fmla="*/ 9687 w 10000"/>
                <a:gd name="connsiteY43" fmla="*/ 7477 h 10000"/>
                <a:gd name="connsiteX44" fmla="*/ 9373 w 10000"/>
                <a:gd name="connsiteY44" fmla="*/ 7477 h 10000"/>
                <a:gd name="connsiteX45" fmla="*/ 9058 w 10000"/>
                <a:gd name="connsiteY45" fmla="*/ 9160 h 10000"/>
                <a:gd name="connsiteX0" fmla="*/ 6863 w 10000"/>
                <a:gd name="connsiteY0" fmla="*/ 10000 h 10000"/>
                <a:gd name="connsiteX1" fmla="*/ 6863 w 10000"/>
                <a:gd name="connsiteY1" fmla="*/ 8317 h 10000"/>
                <a:gd name="connsiteX2" fmla="*/ 6863 w 10000"/>
                <a:gd name="connsiteY2" fmla="*/ 7477 h 10000"/>
                <a:gd name="connsiteX3" fmla="*/ 6863 w 10000"/>
                <a:gd name="connsiteY3" fmla="*/ 6632 h 10000"/>
                <a:gd name="connsiteX4" fmla="*/ 6863 w 10000"/>
                <a:gd name="connsiteY4" fmla="*/ 6632 h 10000"/>
                <a:gd name="connsiteX5" fmla="*/ 6863 w 10000"/>
                <a:gd name="connsiteY5" fmla="*/ 6632 h 10000"/>
                <a:gd name="connsiteX6" fmla="*/ 6236 w 10000"/>
                <a:gd name="connsiteY6" fmla="*/ 6632 h 10000"/>
                <a:gd name="connsiteX7" fmla="*/ 5608 w 10000"/>
                <a:gd name="connsiteY7" fmla="*/ 7477 h 10000"/>
                <a:gd name="connsiteX8" fmla="*/ 4667 w 10000"/>
                <a:gd name="connsiteY8" fmla="*/ 8317 h 10000"/>
                <a:gd name="connsiteX9" fmla="*/ 3726 w 10000"/>
                <a:gd name="connsiteY9" fmla="*/ 9160 h 10000"/>
                <a:gd name="connsiteX10" fmla="*/ 2824 w 10000"/>
                <a:gd name="connsiteY10" fmla="*/ 9160 h 10000"/>
                <a:gd name="connsiteX11" fmla="*/ 2510 w 10000"/>
                <a:gd name="connsiteY11" fmla="*/ 10000 h 10000"/>
                <a:gd name="connsiteX12" fmla="*/ 2197 w 10000"/>
                <a:gd name="connsiteY12" fmla="*/ 10000 h 10000"/>
                <a:gd name="connsiteX13" fmla="*/ 1883 w 10000"/>
                <a:gd name="connsiteY13" fmla="*/ 10000 h 10000"/>
                <a:gd name="connsiteX14" fmla="*/ 1569 w 10000"/>
                <a:gd name="connsiteY14" fmla="*/ 9160 h 10000"/>
                <a:gd name="connsiteX15" fmla="*/ 1255 w 10000"/>
                <a:gd name="connsiteY15" fmla="*/ 9160 h 10000"/>
                <a:gd name="connsiteX16" fmla="*/ 628 w 10000"/>
                <a:gd name="connsiteY16" fmla="*/ 7477 h 10000"/>
                <a:gd name="connsiteX17" fmla="*/ 315 w 10000"/>
                <a:gd name="connsiteY17" fmla="*/ 6632 h 10000"/>
                <a:gd name="connsiteX18" fmla="*/ 0 w 10000"/>
                <a:gd name="connsiteY18" fmla="*/ 5783 h 10000"/>
                <a:gd name="connsiteX19" fmla="*/ 0 w 10000"/>
                <a:gd name="connsiteY19" fmla="*/ 5783 h 10000"/>
                <a:gd name="connsiteX20" fmla="*/ 315 w 10000"/>
                <a:gd name="connsiteY20" fmla="*/ 5051 h 10000"/>
                <a:gd name="connsiteX21" fmla="*/ 628 w 10000"/>
                <a:gd name="connsiteY21" fmla="*/ 5051 h 10000"/>
                <a:gd name="connsiteX22" fmla="*/ 1569 w 10000"/>
                <a:gd name="connsiteY22" fmla="*/ 5051 h 10000"/>
                <a:gd name="connsiteX23" fmla="*/ 1883 w 10000"/>
                <a:gd name="connsiteY23" fmla="*/ 5051 h 10000"/>
                <a:gd name="connsiteX24" fmla="*/ 2510 w 10000"/>
                <a:gd name="connsiteY24" fmla="*/ 5051 h 10000"/>
                <a:gd name="connsiteX25" fmla="*/ 3412 w 10000"/>
                <a:gd name="connsiteY25" fmla="*/ 5051 h 10000"/>
                <a:gd name="connsiteX26" fmla="*/ 4353 w 10000"/>
                <a:gd name="connsiteY26" fmla="*/ 4210 h 10000"/>
                <a:gd name="connsiteX27" fmla="*/ 5294 w 10000"/>
                <a:gd name="connsiteY27" fmla="*/ 3369 h 10000"/>
                <a:gd name="connsiteX28" fmla="*/ 6236 w 10000"/>
                <a:gd name="connsiteY28" fmla="*/ 3369 h 10000"/>
                <a:gd name="connsiteX29" fmla="*/ 6863 w 10000"/>
                <a:gd name="connsiteY29" fmla="*/ 2531 h 10000"/>
                <a:gd name="connsiteX30" fmla="*/ 7176 w 10000"/>
                <a:gd name="connsiteY30" fmla="*/ 1683 h 10000"/>
                <a:gd name="connsiteX31" fmla="*/ 7490 w 10000"/>
                <a:gd name="connsiteY31" fmla="*/ 847 h 10000"/>
                <a:gd name="connsiteX32" fmla="*/ 7804 w 10000"/>
                <a:gd name="connsiteY32" fmla="*/ 0 h 10000"/>
                <a:gd name="connsiteX33" fmla="*/ 8118 w 10000"/>
                <a:gd name="connsiteY33" fmla="*/ 0 h 10000"/>
                <a:gd name="connsiteX34" fmla="*/ 8118 w 10000"/>
                <a:gd name="connsiteY34" fmla="*/ 847 h 10000"/>
                <a:gd name="connsiteX35" fmla="*/ 8745 w 10000"/>
                <a:gd name="connsiteY35" fmla="*/ 1683 h 10000"/>
                <a:gd name="connsiteX36" fmla="*/ 9058 w 10000"/>
                <a:gd name="connsiteY36" fmla="*/ 1683 h 10000"/>
                <a:gd name="connsiteX37" fmla="*/ 9373 w 10000"/>
                <a:gd name="connsiteY37" fmla="*/ 2531 h 10000"/>
                <a:gd name="connsiteX38" fmla="*/ 9687 w 10000"/>
                <a:gd name="connsiteY38" fmla="*/ 3369 h 10000"/>
                <a:gd name="connsiteX39" fmla="*/ 10000 w 10000"/>
                <a:gd name="connsiteY39" fmla="*/ 4210 h 10000"/>
                <a:gd name="connsiteX40" fmla="*/ 10000 w 10000"/>
                <a:gd name="connsiteY40" fmla="*/ 5051 h 10000"/>
                <a:gd name="connsiteX41" fmla="*/ 9687 w 10000"/>
                <a:gd name="connsiteY41" fmla="*/ 6632 h 10000"/>
                <a:gd name="connsiteX42" fmla="*/ 9687 w 10000"/>
                <a:gd name="connsiteY42" fmla="*/ 7477 h 10000"/>
                <a:gd name="connsiteX43" fmla="*/ 9373 w 10000"/>
                <a:gd name="connsiteY43" fmla="*/ 7477 h 10000"/>
                <a:gd name="connsiteX44" fmla="*/ 9058 w 10000"/>
                <a:gd name="connsiteY44" fmla="*/ 9160 h 10000"/>
                <a:gd name="connsiteX0" fmla="*/ 6863 w 10000"/>
                <a:gd name="connsiteY0" fmla="*/ 10000 h 10000"/>
                <a:gd name="connsiteX1" fmla="*/ 6863 w 10000"/>
                <a:gd name="connsiteY1" fmla="*/ 7477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863 w 10000"/>
                <a:gd name="connsiteY4" fmla="*/ 6632 h 10000"/>
                <a:gd name="connsiteX5" fmla="*/ 6236 w 10000"/>
                <a:gd name="connsiteY5" fmla="*/ 6632 h 10000"/>
                <a:gd name="connsiteX6" fmla="*/ 5608 w 10000"/>
                <a:gd name="connsiteY6" fmla="*/ 7477 h 10000"/>
                <a:gd name="connsiteX7" fmla="*/ 4667 w 10000"/>
                <a:gd name="connsiteY7" fmla="*/ 8317 h 10000"/>
                <a:gd name="connsiteX8" fmla="*/ 3726 w 10000"/>
                <a:gd name="connsiteY8" fmla="*/ 9160 h 10000"/>
                <a:gd name="connsiteX9" fmla="*/ 2824 w 10000"/>
                <a:gd name="connsiteY9" fmla="*/ 9160 h 10000"/>
                <a:gd name="connsiteX10" fmla="*/ 2510 w 10000"/>
                <a:gd name="connsiteY10" fmla="*/ 10000 h 10000"/>
                <a:gd name="connsiteX11" fmla="*/ 2197 w 10000"/>
                <a:gd name="connsiteY11" fmla="*/ 10000 h 10000"/>
                <a:gd name="connsiteX12" fmla="*/ 1883 w 10000"/>
                <a:gd name="connsiteY12" fmla="*/ 10000 h 10000"/>
                <a:gd name="connsiteX13" fmla="*/ 1569 w 10000"/>
                <a:gd name="connsiteY13" fmla="*/ 9160 h 10000"/>
                <a:gd name="connsiteX14" fmla="*/ 1255 w 10000"/>
                <a:gd name="connsiteY14" fmla="*/ 9160 h 10000"/>
                <a:gd name="connsiteX15" fmla="*/ 628 w 10000"/>
                <a:gd name="connsiteY15" fmla="*/ 7477 h 10000"/>
                <a:gd name="connsiteX16" fmla="*/ 315 w 10000"/>
                <a:gd name="connsiteY16" fmla="*/ 6632 h 10000"/>
                <a:gd name="connsiteX17" fmla="*/ 0 w 10000"/>
                <a:gd name="connsiteY17" fmla="*/ 5783 h 10000"/>
                <a:gd name="connsiteX18" fmla="*/ 0 w 10000"/>
                <a:gd name="connsiteY18" fmla="*/ 5783 h 10000"/>
                <a:gd name="connsiteX19" fmla="*/ 315 w 10000"/>
                <a:gd name="connsiteY19" fmla="*/ 5051 h 10000"/>
                <a:gd name="connsiteX20" fmla="*/ 628 w 10000"/>
                <a:gd name="connsiteY20" fmla="*/ 5051 h 10000"/>
                <a:gd name="connsiteX21" fmla="*/ 1569 w 10000"/>
                <a:gd name="connsiteY21" fmla="*/ 5051 h 10000"/>
                <a:gd name="connsiteX22" fmla="*/ 1883 w 10000"/>
                <a:gd name="connsiteY22" fmla="*/ 5051 h 10000"/>
                <a:gd name="connsiteX23" fmla="*/ 2510 w 10000"/>
                <a:gd name="connsiteY23" fmla="*/ 5051 h 10000"/>
                <a:gd name="connsiteX24" fmla="*/ 3412 w 10000"/>
                <a:gd name="connsiteY24" fmla="*/ 5051 h 10000"/>
                <a:gd name="connsiteX25" fmla="*/ 4353 w 10000"/>
                <a:gd name="connsiteY25" fmla="*/ 4210 h 10000"/>
                <a:gd name="connsiteX26" fmla="*/ 5294 w 10000"/>
                <a:gd name="connsiteY26" fmla="*/ 3369 h 10000"/>
                <a:gd name="connsiteX27" fmla="*/ 6236 w 10000"/>
                <a:gd name="connsiteY27" fmla="*/ 3369 h 10000"/>
                <a:gd name="connsiteX28" fmla="*/ 6863 w 10000"/>
                <a:gd name="connsiteY28" fmla="*/ 2531 h 10000"/>
                <a:gd name="connsiteX29" fmla="*/ 7176 w 10000"/>
                <a:gd name="connsiteY29" fmla="*/ 1683 h 10000"/>
                <a:gd name="connsiteX30" fmla="*/ 7490 w 10000"/>
                <a:gd name="connsiteY30" fmla="*/ 847 h 10000"/>
                <a:gd name="connsiteX31" fmla="*/ 7804 w 10000"/>
                <a:gd name="connsiteY31" fmla="*/ 0 h 10000"/>
                <a:gd name="connsiteX32" fmla="*/ 8118 w 10000"/>
                <a:gd name="connsiteY32" fmla="*/ 0 h 10000"/>
                <a:gd name="connsiteX33" fmla="*/ 8118 w 10000"/>
                <a:gd name="connsiteY33" fmla="*/ 847 h 10000"/>
                <a:gd name="connsiteX34" fmla="*/ 8745 w 10000"/>
                <a:gd name="connsiteY34" fmla="*/ 1683 h 10000"/>
                <a:gd name="connsiteX35" fmla="*/ 9058 w 10000"/>
                <a:gd name="connsiteY35" fmla="*/ 1683 h 10000"/>
                <a:gd name="connsiteX36" fmla="*/ 9373 w 10000"/>
                <a:gd name="connsiteY36" fmla="*/ 2531 h 10000"/>
                <a:gd name="connsiteX37" fmla="*/ 9687 w 10000"/>
                <a:gd name="connsiteY37" fmla="*/ 3369 h 10000"/>
                <a:gd name="connsiteX38" fmla="*/ 10000 w 10000"/>
                <a:gd name="connsiteY38" fmla="*/ 4210 h 10000"/>
                <a:gd name="connsiteX39" fmla="*/ 10000 w 10000"/>
                <a:gd name="connsiteY39" fmla="*/ 5051 h 10000"/>
                <a:gd name="connsiteX40" fmla="*/ 9687 w 10000"/>
                <a:gd name="connsiteY40" fmla="*/ 6632 h 10000"/>
                <a:gd name="connsiteX41" fmla="*/ 9687 w 10000"/>
                <a:gd name="connsiteY41" fmla="*/ 7477 h 10000"/>
                <a:gd name="connsiteX42" fmla="*/ 9373 w 10000"/>
                <a:gd name="connsiteY42" fmla="*/ 7477 h 10000"/>
                <a:gd name="connsiteX43" fmla="*/ 9058 w 10000"/>
                <a:gd name="connsiteY43" fmla="*/ 9160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39" fmla="*/ 9687 w 10000"/>
                <a:gd name="connsiteY39" fmla="*/ 6632 h 10000"/>
                <a:gd name="connsiteX40" fmla="*/ 9687 w 10000"/>
                <a:gd name="connsiteY40" fmla="*/ 7477 h 10000"/>
                <a:gd name="connsiteX41" fmla="*/ 9373 w 10000"/>
                <a:gd name="connsiteY41" fmla="*/ 7477 h 10000"/>
                <a:gd name="connsiteX42" fmla="*/ 9058 w 10000"/>
                <a:gd name="connsiteY42" fmla="*/ 9160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39" fmla="*/ 9687 w 10000"/>
                <a:gd name="connsiteY39" fmla="*/ 6632 h 10000"/>
                <a:gd name="connsiteX40" fmla="*/ 9687 w 10000"/>
                <a:gd name="connsiteY40" fmla="*/ 7477 h 10000"/>
                <a:gd name="connsiteX41" fmla="*/ 9373 w 10000"/>
                <a:gd name="connsiteY41" fmla="*/ 7477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39" fmla="*/ 9687 w 10000"/>
                <a:gd name="connsiteY39" fmla="*/ 6632 h 10000"/>
                <a:gd name="connsiteX40" fmla="*/ 9687 w 10000"/>
                <a:gd name="connsiteY40" fmla="*/ 7477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39" fmla="*/ 9687 w 10000"/>
                <a:gd name="connsiteY39" fmla="*/ 7477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38" fmla="*/ 10000 w 10000"/>
                <a:gd name="connsiteY38" fmla="*/ 5051 h 10000"/>
                <a:gd name="connsiteX0" fmla="*/ 6863 w 10000"/>
                <a:gd name="connsiteY0" fmla="*/ 7477 h 10000"/>
                <a:gd name="connsiteX1" fmla="*/ 6863 w 10000"/>
                <a:gd name="connsiteY1" fmla="*/ 6632 h 10000"/>
                <a:gd name="connsiteX2" fmla="*/ 6863 w 10000"/>
                <a:gd name="connsiteY2" fmla="*/ 6632 h 10000"/>
                <a:gd name="connsiteX3" fmla="*/ 6863 w 10000"/>
                <a:gd name="connsiteY3" fmla="*/ 6632 h 10000"/>
                <a:gd name="connsiteX4" fmla="*/ 6236 w 10000"/>
                <a:gd name="connsiteY4" fmla="*/ 6632 h 10000"/>
                <a:gd name="connsiteX5" fmla="*/ 5608 w 10000"/>
                <a:gd name="connsiteY5" fmla="*/ 7477 h 10000"/>
                <a:gd name="connsiteX6" fmla="*/ 4667 w 10000"/>
                <a:gd name="connsiteY6" fmla="*/ 8317 h 10000"/>
                <a:gd name="connsiteX7" fmla="*/ 3726 w 10000"/>
                <a:gd name="connsiteY7" fmla="*/ 9160 h 10000"/>
                <a:gd name="connsiteX8" fmla="*/ 2824 w 10000"/>
                <a:gd name="connsiteY8" fmla="*/ 9160 h 10000"/>
                <a:gd name="connsiteX9" fmla="*/ 2510 w 10000"/>
                <a:gd name="connsiteY9" fmla="*/ 10000 h 10000"/>
                <a:gd name="connsiteX10" fmla="*/ 2197 w 10000"/>
                <a:gd name="connsiteY10" fmla="*/ 10000 h 10000"/>
                <a:gd name="connsiteX11" fmla="*/ 1883 w 10000"/>
                <a:gd name="connsiteY11" fmla="*/ 10000 h 10000"/>
                <a:gd name="connsiteX12" fmla="*/ 1569 w 10000"/>
                <a:gd name="connsiteY12" fmla="*/ 9160 h 10000"/>
                <a:gd name="connsiteX13" fmla="*/ 1255 w 10000"/>
                <a:gd name="connsiteY13" fmla="*/ 9160 h 10000"/>
                <a:gd name="connsiteX14" fmla="*/ 628 w 10000"/>
                <a:gd name="connsiteY14" fmla="*/ 7477 h 10000"/>
                <a:gd name="connsiteX15" fmla="*/ 315 w 10000"/>
                <a:gd name="connsiteY15" fmla="*/ 6632 h 10000"/>
                <a:gd name="connsiteX16" fmla="*/ 0 w 10000"/>
                <a:gd name="connsiteY16" fmla="*/ 5783 h 10000"/>
                <a:gd name="connsiteX17" fmla="*/ 0 w 10000"/>
                <a:gd name="connsiteY17" fmla="*/ 5783 h 10000"/>
                <a:gd name="connsiteX18" fmla="*/ 315 w 10000"/>
                <a:gd name="connsiteY18" fmla="*/ 5051 h 10000"/>
                <a:gd name="connsiteX19" fmla="*/ 628 w 10000"/>
                <a:gd name="connsiteY19" fmla="*/ 5051 h 10000"/>
                <a:gd name="connsiteX20" fmla="*/ 1569 w 10000"/>
                <a:gd name="connsiteY20" fmla="*/ 5051 h 10000"/>
                <a:gd name="connsiteX21" fmla="*/ 1883 w 10000"/>
                <a:gd name="connsiteY21" fmla="*/ 5051 h 10000"/>
                <a:gd name="connsiteX22" fmla="*/ 2510 w 10000"/>
                <a:gd name="connsiteY22" fmla="*/ 5051 h 10000"/>
                <a:gd name="connsiteX23" fmla="*/ 3412 w 10000"/>
                <a:gd name="connsiteY23" fmla="*/ 5051 h 10000"/>
                <a:gd name="connsiteX24" fmla="*/ 4353 w 10000"/>
                <a:gd name="connsiteY24" fmla="*/ 4210 h 10000"/>
                <a:gd name="connsiteX25" fmla="*/ 5294 w 10000"/>
                <a:gd name="connsiteY25" fmla="*/ 3369 h 10000"/>
                <a:gd name="connsiteX26" fmla="*/ 6236 w 10000"/>
                <a:gd name="connsiteY26" fmla="*/ 3369 h 10000"/>
                <a:gd name="connsiteX27" fmla="*/ 6863 w 10000"/>
                <a:gd name="connsiteY27" fmla="*/ 2531 h 10000"/>
                <a:gd name="connsiteX28" fmla="*/ 7176 w 10000"/>
                <a:gd name="connsiteY28" fmla="*/ 1683 h 10000"/>
                <a:gd name="connsiteX29" fmla="*/ 7490 w 10000"/>
                <a:gd name="connsiteY29" fmla="*/ 847 h 10000"/>
                <a:gd name="connsiteX30" fmla="*/ 7804 w 10000"/>
                <a:gd name="connsiteY30" fmla="*/ 0 h 10000"/>
                <a:gd name="connsiteX31" fmla="*/ 8118 w 10000"/>
                <a:gd name="connsiteY31" fmla="*/ 0 h 10000"/>
                <a:gd name="connsiteX32" fmla="*/ 8118 w 10000"/>
                <a:gd name="connsiteY32" fmla="*/ 847 h 10000"/>
                <a:gd name="connsiteX33" fmla="*/ 8745 w 10000"/>
                <a:gd name="connsiteY33" fmla="*/ 1683 h 10000"/>
                <a:gd name="connsiteX34" fmla="*/ 9058 w 10000"/>
                <a:gd name="connsiteY34" fmla="*/ 1683 h 10000"/>
                <a:gd name="connsiteX35" fmla="*/ 9373 w 10000"/>
                <a:gd name="connsiteY35" fmla="*/ 2531 h 10000"/>
                <a:gd name="connsiteX36" fmla="*/ 9687 w 10000"/>
                <a:gd name="connsiteY36" fmla="*/ 3369 h 10000"/>
                <a:gd name="connsiteX37" fmla="*/ 10000 w 10000"/>
                <a:gd name="connsiteY37" fmla="*/ 4210 h 10000"/>
                <a:gd name="connsiteX0" fmla="*/ 6863 w 9687"/>
                <a:gd name="connsiteY0" fmla="*/ 7477 h 10000"/>
                <a:gd name="connsiteX1" fmla="*/ 6863 w 9687"/>
                <a:gd name="connsiteY1" fmla="*/ 6632 h 10000"/>
                <a:gd name="connsiteX2" fmla="*/ 6863 w 9687"/>
                <a:gd name="connsiteY2" fmla="*/ 6632 h 10000"/>
                <a:gd name="connsiteX3" fmla="*/ 6863 w 9687"/>
                <a:gd name="connsiteY3" fmla="*/ 6632 h 10000"/>
                <a:gd name="connsiteX4" fmla="*/ 6236 w 9687"/>
                <a:gd name="connsiteY4" fmla="*/ 6632 h 10000"/>
                <a:gd name="connsiteX5" fmla="*/ 5608 w 9687"/>
                <a:gd name="connsiteY5" fmla="*/ 7477 h 10000"/>
                <a:gd name="connsiteX6" fmla="*/ 4667 w 9687"/>
                <a:gd name="connsiteY6" fmla="*/ 8317 h 10000"/>
                <a:gd name="connsiteX7" fmla="*/ 3726 w 9687"/>
                <a:gd name="connsiteY7" fmla="*/ 9160 h 10000"/>
                <a:gd name="connsiteX8" fmla="*/ 2824 w 9687"/>
                <a:gd name="connsiteY8" fmla="*/ 9160 h 10000"/>
                <a:gd name="connsiteX9" fmla="*/ 2510 w 9687"/>
                <a:gd name="connsiteY9" fmla="*/ 10000 h 10000"/>
                <a:gd name="connsiteX10" fmla="*/ 2197 w 9687"/>
                <a:gd name="connsiteY10" fmla="*/ 10000 h 10000"/>
                <a:gd name="connsiteX11" fmla="*/ 1883 w 9687"/>
                <a:gd name="connsiteY11" fmla="*/ 10000 h 10000"/>
                <a:gd name="connsiteX12" fmla="*/ 1569 w 9687"/>
                <a:gd name="connsiteY12" fmla="*/ 9160 h 10000"/>
                <a:gd name="connsiteX13" fmla="*/ 1255 w 9687"/>
                <a:gd name="connsiteY13" fmla="*/ 9160 h 10000"/>
                <a:gd name="connsiteX14" fmla="*/ 628 w 9687"/>
                <a:gd name="connsiteY14" fmla="*/ 7477 h 10000"/>
                <a:gd name="connsiteX15" fmla="*/ 315 w 9687"/>
                <a:gd name="connsiteY15" fmla="*/ 6632 h 10000"/>
                <a:gd name="connsiteX16" fmla="*/ 0 w 9687"/>
                <a:gd name="connsiteY16" fmla="*/ 5783 h 10000"/>
                <a:gd name="connsiteX17" fmla="*/ 0 w 9687"/>
                <a:gd name="connsiteY17" fmla="*/ 5783 h 10000"/>
                <a:gd name="connsiteX18" fmla="*/ 315 w 9687"/>
                <a:gd name="connsiteY18" fmla="*/ 5051 h 10000"/>
                <a:gd name="connsiteX19" fmla="*/ 628 w 9687"/>
                <a:gd name="connsiteY19" fmla="*/ 5051 h 10000"/>
                <a:gd name="connsiteX20" fmla="*/ 1569 w 9687"/>
                <a:gd name="connsiteY20" fmla="*/ 5051 h 10000"/>
                <a:gd name="connsiteX21" fmla="*/ 1883 w 9687"/>
                <a:gd name="connsiteY21" fmla="*/ 5051 h 10000"/>
                <a:gd name="connsiteX22" fmla="*/ 2510 w 9687"/>
                <a:gd name="connsiteY22" fmla="*/ 5051 h 10000"/>
                <a:gd name="connsiteX23" fmla="*/ 3412 w 9687"/>
                <a:gd name="connsiteY23" fmla="*/ 5051 h 10000"/>
                <a:gd name="connsiteX24" fmla="*/ 4353 w 9687"/>
                <a:gd name="connsiteY24" fmla="*/ 4210 h 10000"/>
                <a:gd name="connsiteX25" fmla="*/ 5294 w 9687"/>
                <a:gd name="connsiteY25" fmla="*/ 3369 h 10000"/>
                <a:gd name="connsiteX26" fmla="*/ 6236 w 9687"/>
                <a:gd name="connsiteY26" fmla="*/ 3369 h 10000"/>
                <a:gd name="connsiteX27" fmla="*/ 6863 w 9687"/>
                <a:gd name="connsiteY27" fmla="*/ 2531 h 10000"/>
                <a:gd name="connsiteX28" fmla="*/ 7176 w 9687"/>
                <a:gd name="connsiteY28" fmla="*/ 1683 h 10000"/>
                <a:gd name="connsiteX29" fmla="*/ 7490 w 9687"/>
                <a:gd name="connsiteY29" fmla="*/ 847 h 10000"/>
                <a:gd name="connsiteX30" fmla="*/ 7804 w 9687"/>
                <a:gd name="connsiteY30" fmla="*/ 0 h 10000"/>
                <a:gd name="connsiteX31" fmla="*/ 8118 w 9687"/>
                <a:gd name="connsiteY31" fmla="*/ 0 h 10000"/>
                <a:gd name="connsiteX32" fmla="*/ 8118 w 9687"/>
                <a:gd name="connsiteY32" fmla="*/ 847 h 10000"/>
                <a:gd name="connsiteX33" fmla="*/ 8745 w 9687"/>
                <a:gd name="connsiteY33" fmla="*/ 1683 h 10000"/>
                <a:gd name="connsiteX34" fmla="*/ 9058 w 9687"/>
                <a:gd name="connsiteY34" fmla="*/ 1683 h 10000"/>
                <a:gd name="connsiteX35" fmla="*/ 9373 w 9687"/>
                <a:gd name="connsiteY35" fmla="*/ 2531 h 10000"/>
                <a:gd name="connsiteX36" fmla="*/ 9687 w 9687"/>
                <a:gd name="connsiteY36" fmla="*/ 3369 h 10000"/>
                <a:gd name="connsiteX0" fmla="*/ 7085 w 9676"/>
                <a:gd name="connsiteY0" fmla="*/ 7477 h 10000"/>
                <a:gd name="connsiteX1" fmla="*/ 7085 w 9676"/>
                <a:gd name="connsiteY1" fmla="*/ 6632 h 10000"/>
                <a:gd name="connsiteX2" fmla="*/ 7085 w 9676"/>
                <a:gd name="connsiteY2" fmla="*/ 6632 h 10000"/>
                <a:gd name="connsiteX3" fmla="*/ 7085 w 9676"/>
                <a:gd name="connsiteY3" fmla="*/ 6632 h 10000"/>
                <a:gd name="connsiteX4" fmla="*/ 6437 w 9676"/>
                <a:gd name="connsiteY4" fmla="*/ 6632 h 10000"/>
                <a:gd name="connsiteX5" fmla="*/ 5789 w 9676"/>
                <a:gd name="connsiteY5" fmla="*/ 7477 h 10000"/>
                <a:gd name="connsiteX6" fmla="*/ 4818 w 9676"/>
                <a:gd name="connsiteY6" fmla="*/ 8317 h 10000"/>
                <a:gd name="connsiteX7" fmla="*/ 3846 w 9676"/>
                <a:gd name="connsiteY7" fmla="*/ 9160 h 10000"/>
                <a:gd name="connsiteX8" fmla="*/ 2915 w 9676"/>
                <a:gd name="connsiteY8" fmla="*/ 9160 h 10000"/>
                <a:gd name="connsiteX9" fmla="*/ 2591 w 9676"/>
                <a:gd name="connsiteY9" fmla="*/ 10000 h 10000"/>
                <a:gd name="connsiteX10" fmla="*/ 2268 w 9676"/>
                <a:gd name="connsiteY10" fmla="*/ 10000 h 10000"/>
                <a:gd name="connsiteX11" fmla="*/ 1944 w 9676"/>
                <a:gd name="connsiteY11" fmla="*/ 10000 h 10000"/>
                <a:gd name="connsiteX12" fmla="*/ 1620 w 9676"/>
                <a:gd name="connsiteY12" fmla="*/ 9160 h 10000"/>
                <a:gd name="connsiteX13" fmla="*/ 1296 w 9676"/>
                <a:gd name="connsiteY13" fmla="*/ 9160 h 10000"/>
                <a:gd name="connsiteX14" fmla="*/ 648 w 9676"/>
                <a:gd name="connsiteY14" fmla="*/ 7477 h 10000"/>
                <a:gd name="connsiteX15" fmla="*/ 325 w 9676"/>
                <a:gd name="connsiteY15" fmla="*/ 6632 h 10000"/>
                <a:gd name="connsiteX16" fmla="*/ 0 w 9676"/>
                <a:gd name="connsiteY16" fmla="*/ 5783 h 10000"/>
                <a:gd name="connsiteX17" fmla="*/ 0 w 9676"/>
                <a:gd name="connsiteY17" fmla="*/ 5783 h 10000"/>
                <a:gd name="connsiteX18" fmla="*/ 325 w 9676"/>
                <a:gd name="connsiteY18" fmla="*/ 5051 h 10000"/>
                <a:gd name="connsiteX19" fmla="*/ 648 w 9676"/>
                <a:gd name="connsiteY19" fmla="*/ 5051 h 10000"/>
                <a:gd name="connsiteX20" fmla="*/ 1620 w 9676"/>
                <a:gd name="connsiteY20" fmla="*/ 5051 h 10000"/>
                <a:gd name="connsiteX21" fmla="*/ 1944 w 9676"/>
                <a:gd name="connsiteY21" fmla="*/ 5051 h 10000"/>
                <a:gd name="connsiteX22" fmla="*/ 2591 w 9676"/>
                <a:gd name="connsiteY22" fmla="*/ 5051 h 10000"/>
                <a:gd name="connsiteX23" fmla="*/ 3522 w 9676"/>
                <a:gd name="connsiteY23" fmla="*/ 5051 h 10000"/>
                <a:gd name="connsiteX24" fmla="*/ 4494 w 9676"/>
                <a:gd name="connsiteY24" fmla="*/ 4210 h 10000"/>
                <a:gd name="connsiteX25" fmla="*/ 5465 w 9676"/>
                <a:gd name="connsiteY25" fmla="*/ 3369 h 10000"/>
                <a:gd name="connsiteX26" fmla="*/ 6437 w 9676"/>
                <a:gd name="connsiteY26" fmla="*/ 3369 h 10000"/>
                <a:gd name="connsiteX27" fmla="*/ 7085 w 9676"/>
                <a:gd name="connsiteY27" fmla="*/ 2531 h 10000"/>
                <a:gd name="connsiteX28" fmla="*/ 7408 w 9676"/>
                <a:gd name="connsiteY28" fmla="*/ 1683 h 10000"/>
                <a:gd name="connsiteX29" fmla="*/ 7732 w 9676"/>
                <a:gd name="connsiteY29" fmla="*/ 847 h 10000"/>
                <a:gd name="connsiteX30" fmla="*/ 8056 w 9676"/>
                <a:gd name="connsiteY30" fmla="*/ 0 h 10000"/>
                <a:gd name="connsiteX31" fmla="*/ 8380 w 9676"/>
                <a:gd name="connsiteY31" fmla="*/ 0 h 10000"/>
                <a:gd name="connsiteX32" fmla="*/ 8380 w 9676"/>
                <a:gd name="connsiteY32" fmla="*/ 847 h 10000"/>
                <a:gd name="connsiteX33" fmla="*/ 9028 w 9676"/>
                <a:gd name="connsiteY33" fmla="*/ 1683 h 10000"/>
                <a:gd name="connsiteX34" fmla="*/ 9351 w 9676"/>
                <a:gd name="connsiteY34" fmla="*/ 1683 h 10000"/>
                <a:gd name="connsiteX35" fmla="*/ 9676 w 9676"/>
                <a:gd name="connsiteY35" fmla="*/ 2531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9676" h="10000">
                  <a:moveTo>
                    <a:pt x="7085" y="7477"/>
                  </a:moveTo>
                  <a:lnTo>
                    <a:pt x="7085" y="6632"/>
                  </a:lnTo>
                  <a:lnTo>
                    <a:pt x="7085" y="6632"/>
                  </a:lnTo>
                  <a:lnTo>
                    <a:pt x="7085" y="6632"/>
                  </a:lnTo>
                  <a:lnTo>
                    <a:pt x="6437" y="6632"/>
                  </a:lnTo>
                  <a:lnTo>
                    <a:pt x="5789" y="7477"/>
                  </a:lnTo>
                  <a:lnTo>
                    <a:pt x="4818" y="8317"/>
                  </a:lnTo>
                  <a:lnTo>
                    <a:pt x="3846" y="9160"/>
                  </a:lnTo>
                  <a:lnTo>
                    <a:pt x="2915" y="9160"/>
                  </a:lnTo>
                  <a:lnTo>
                    <a:pt x="2591" y="10000"/>
                  </a:lnTo>
                  <a:lnTo>
                    <a:pt x="2268" y="10000"/>
                  </a:lnTo>
                  <a:lnTo>
                    <a:pt x="1944" y="10000"/>
                  </a:lnTo>
                  <a:lnTo>
                    <a:pt x="1620" y="9160"/>
                  </a:lnTo>
                  <a:lnTo>
                    <a:pt x="1296" y="9160"/>
                  </a:lnTo>
                  <a:lnTo>
                    <a:pt x="648" y="7477"/>
                  </a:lnTo>
                  <a:cubicBezTo>
                    <a:pt x="541" y="7195"/>
                    <a:pt x="433" y="6914"/>
                    <a:pt x="325" y="6632"/>
                  </a:cubicBezTo>
                  <a:lnTo>
                    <a:pt x="0" y="5783"/>
                  </a:lnTo>
                  <a:lnTo>
                    <a:pt x="0" y="5783"/>
                  </a:lnTo>
                  <a:lnTo>
                    <a:pt x="325" y="5051"/>
                  </a:lnTo>
                  <a:lnTo>
                    <a:pt x="648" y="5051"/>
                  </a:lnTo>
                  <a:lnTo>
                    <a:pt x="1620" y="5051"/>
                  </a:lnTo>
                  <a:lnTo>
                    <a:pt x="1944" y="5051"/>
                  </a:lnTo>
                  <a:lnTo>
                    <a:pt x="2591" y="5051"/>
                  </a:lnTo>
                  <a:lnTo>
                    <a:pt x="3522" y="5051"/>
                  </a:lnTo>
                  <a:lnTo>
                    <a:pt x="4494" y="4210"/>
                  </a:lnTo>
                  <a:lnTo>
                    <a:pt x="5465" y="3369"/>
                  </a:lnTo>
                  <a:lnTo>
                    <a:pt x="6437" y="3369"/>
                  </a:lnTo>
                  <a:lnTo>
                    <a:pt x="7085" y="2531"/>
                  </a:lnTo>
                  <a:cubicBezTo>
                    <a:pt x="7192" y="2248"/>
                    <a:pt x="7301" y="1966"/>
                    <a:pt x="7408" y="1683"/>
                  </a:cubicBezTo>
                  <a:lnTo>
                    <a:pt x="7732" y="847"/>
                  </a:lnTo>
                  <a:lnTo>
                    <a:pt x="8056" y="0"/>
                  </a:lnTo>
                  <a:lnTo>
                    <a:pt x="8380" y="0"/>
                  </a:lnTo>
                  <a:lnTo>
                    <a:pt x="8380" y="847"/>
                  </a:lnTo>
                  <a:lnTo>
                    <a:pt x="9028" y="1683"/>
                  </a:lnTo>
                  <a:lnTo>
                    <a:pt x="9351" y="1683"/>
                  </a:lnTo>
                  <a:cubicBezTo>
                    <a:pt x="9459" y="1966"/>
                    <a:pt x="9568" y="2248"/>
                    <a:pt x="9676" y="2531"/>
                  </a:cubicBez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" name="组合 36"/>
          <p:cNvGrpSpPr>
            <a:grpSpLocks noChangeAspect="1"/>
          </p:cNvGrpSpPr>
          <p:nvPr/>
        </p:nvGrpSpPr>
        <p:grpSpPr>
          <a:xfrm>
            <a:off x="1326009" y="4773229"/>
            <a:ext cx="196162" cy="432000"/>
            <a:chOff x="7850593" y="3726850"/>
            <a:chExt cx="544513" cy="1199159"/>
          </a:xfrm>
          <a:solidFill>
            <a:srgbClr val="C00000"/>
          </a:solidFill>
        </p:grpSpPr>
        <p:sp>
          <p:nvSpPr>
            <p:cNvPr id="33" name="Freeform 52"/>
            <p:cNvSpPr>
              <a:spLocks/>
            </p:cNvSpPr>
            <p:nvPr/>
          </p:nvSpPr>
          <p:spPr bwMode="auto">
            <a:xfrm>
              <a:off x="7850593" y="4433750"/>
              <a:ext cx="544513" cy="492259"/>
            </a:xfrm>
            <a:custGeom>
              <a:avLst/>
              <a:gdLst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2332 w 10000"/>
                <a:gd name="connsiteY18" fmla="*/ 0 h 10000"/>
                <a:gd name="connsiteX19" fmla="*/ 2799 w 10000"/>
                <a:gd name="connsiteY19" fmla="*/ 106 h 10000"/>
                <a:gd name="connsiteX20" fmla="*/ 3265 w 10000"/>
                <a:gd name="connsiteY20" fmla="*/ 212 h 10000"/>
                <a:gd name="connsiteX21" fmla="*/ 3732 w 10000"/>
                <a:gd name="connsiteY21" fmla="*/ 317 h 10000"/>
                <a:gd name="connsiteX22" fmla="*/ 3965 w 10000"/>
                <a:gd name="connsiteY22" fmla="*/ 423 h 10000"/>
                <a:gd name="connsiteX23" fmla="*/ 3965 w 10000"/>
                <a:gd name="connsiteY23" fmla="*/ 529 h 10000"/>
                <a:gd name="connsiteX24" fmla="*/ 3965 w 10000"/>
                <a:gd name="connsiteY24" fmla="*/ 741 h 10000"/>
                <a:gd name="connsiteX25" fmla="*/ 3732 w 10000"/>
                <a:gd name="connsiteY25" fmla="*/ 1058 h 10000"/>
                <a:gd name="connsiteX26" fmla="*/ 3732 w 10000"/>
                <a:gd name="connsiteY26" fmla="*/ 1058 h 10000"/>
                <a:gd name="connsiteX27" fmla="*/ 3732 w 10000"/>
                <a:gd name="connsiteY27" fmla="*/ 1164 h 10000"/>
                <a:gd name="connsiteX28" fmla="*/ 3499 w 10000"/>
                <a:gd name="connsiteY28" fmla="*/ 1362 h 10000"/>
                <a:gd name="connsiteX29" fmla="*/ 3499 w 10000"/>
                <a:gd name="connsiteY29" fmla="*/ 1468 h 10000"/>
                <a:gd name="connsiteX30" fmla="*/ 3499 w 10000"/>
                <a:gd name="connsiteY30" fmla="*/ 1680 h 10000"/>
                <a:gd name="connsiteX31" fmla="*/ 3265 w 10000"/>
                <a:gd name="connsiteY31" fmla="*/ 1892 h 10000"/>
                <a:gd name="connsiteX32" fmla="*/ 3265 w 10000"/>
                <a:gd name="connsiteY32" fmla="*/ 2103 h 10000"/>
                <a:gd name="connsiteX33" fmla="*/ 3032 w 10000"/>
                <a:gd name="connsiteY33" fmla="*/ 2421 h 10000"/>
                <a:gd name="connsiteX34" fmla="*/ 2566 w 10000"/>
                <a:gd name="connsiteY34" fmla="*/ 3690 h 10000"/>
                <a:gd name="connsiteX35" fmla="*/ 1633 w 10000"/>
                <a:gd name="connsiteY35" fmla="*/ 4735 h 10000"/>
                <a:gd name="connsiteX36" fmla="*/ 1633 w 10000"/>
                <a:gd name="connsiteY36" fmla="*/ 5053 h 10000"/>
                <a:gd name="connsiteX37" fmla="*/ 1399 w 10000"/>
                <a:gd name="connsiteY37" fmla="*/ 5265 h 10000"/>
                <a:gd name="connsiteX38" fmla="*/ 1166 w 10000"/>
                <a:gd name="connsiteY38" fmla="*/ 5476 h 10000"/>
                <a:gd name="connsiteX39" fmla="*/ 1166 w 10000"/>
                <a:gd name="connsiteY39" fmla="*/ 5688 h 10000"/>
                <a:gd name="connsiteX40" fmla="*/ 933 w 10000"/>
                <a:gd name="connsiteY40" fmla="*/ 5794 h 10000"/>
                <a:gd name="connsiteX41" fmla="*/ 933 w 10000"/>
                <a:gd name="connsiteY41" fmla="*/ 5899 h 10000"/>
                <a:gd name="connsiteX42" fmla="*/ 933 w 10000"/>
                <a:gd name="connsiteY42" fmla="*/ 6005 h 10000"/>
                <a:gd name="connsiteX43" fmla="*/ 933 w 10000"/>
                <a:gd name="connsiteY43" fmla="*/ 6005 h 10000"/>
                <a:gd name="connsiteX44" fmla="*/ 933 w 10000"/>
                <a:gd name="connsiteY44" fmla="*/ 6111 h 10000"/>
                <a:gd name="connsiteX45" fmla="*/ 1166 w 10000"/>
                <a:gd name="connsiteY45" fmla="*/ 6217 h 10000"/>
                <a:gd name="connsiteX46" fmla="*/ 1633 w 10000"/>
                <a:gd name="connsiteY46" fmla="*/ 6310 h 10000"/>
                <a:gd name="connsiteX47" fmla="*/ 1866 w 10000"/>
                <a:gd name="connsiteY47" fmla="*/ 6415 h 10000"/>
                <a:gd name="connsiteX48" fmla="*/ 2566 w 10000"/>
                <a:gd name="connsiteY48" fmla="*/ 6521 h 10000"/>
                <a:gd name="connsiteX49" fmla="*/ 3265 w 10000"/>
                <a:gd name="connsiteY49" fmla="*/ 6733 h 10000"/>
                <a:gd name="connsiteX50" fmla="*/ 3965 w 10000"/>
                <a:gd name="connsiteY50" fmla="*/ 6944 h 10000"/>
                <a:gd name="connsiteX51" fmla="*/ 4898 w 10000"/>
                <a:gd name="connsiteY51" fmla="*/ 7262 h 10000"/>
                <a:gd name="connsiteX52" fmla="*/ 5831 w 10000"/>
                <a:gd name="connsiteY52" fmla="*/ 7474 h 10000"/>
                <a:gd name="connsiteX53" fmla="*/ 6764 w 10000"/>
                <a:gd name="connsiteY53" fmla="*/ 7685 h 10000"/>
                <a:gd name="connsiteX54" fmla="*/ 7464 w 10000"/>
                <a:gd name="connsiteY54" fmla="*/ 7897 h 10000"/>
                <a:gd name="connsiteX55" fmla="*/ 8163 w 10000"/>
                <a:gd name="connsiteY55" fmla="*/ 8108 h 10000"/>
                <a:gd name="connsiteX56" fmla="*/ 8630 w 10000"/>
                <a:gd name="connsiteY56" fmla="*/ 8320 h 10000"/>
                <a:gd name="connsiteX57" fmla="*/ 9096 w 10000"/>
                <a:gd name="connsiteY57" fmla="*/ 8426 h 10000"/>
                <a:gd name="connsiteX58" fmla="*/ 9329 w 10000"/>
                <a:gd name="connsiteY58" fmla="*/ 8638 h 10000"/>
                <a:gd name="connsiteX59" fmla="*/ 9534 w 10000"/>
                <a:gd name="connsiteY59" fmla="*/ 8743 h 10000"/>
                <a:gd name="connsiteX60" fmla="*/ 9767 w 10000"/>
                <a:gd name="connsiteY60" fmla="*/ 8942 h 10000"/>
                <a:gd name="connsiteX61" fmla="*/ 10000 w 10000"/>
                <a:gd name="connsiteY61" fmla="*/ 9153 h 10000"/>
                <a:gd name="connsiteX62" fmla="*/ 10000 w 10000"/>
                <a:gd name="connsiteY62" fmla="*/ 9365 h 10000"/>
                <a:gd name="connsiteX63" fmla="*/ 10000 w 10000"/>
                <a:gd name="connsiteY63" fmla="*/ 9577 h 10000"/>
                <a:gd name="connsiteX64" fmla="*/ 9767 w 10000"/>
                <a:gd name="connsiteY64" fmla="*/ 9788 h 10000"/>
                <a:gd name="connsiteX65" fmla="*/ 9767 w 10000"/>
                <a:gd name="connsiteY65" fmla="*/ 9894 h 10000"/>
                <a:gd name="connsiteX66" fmla="*/ 9767 w 10000"/>
                <a:gd name="connsiteY66" fmla="*/ 10000 h 10000"/>
                <a:gd name="connsiteX67" fmla="*/ 9767 w 10000"/>
                <a:gd name="connsiteY67" fmla="*/ 10000 h 10000"/>
                <a:gd name="connsiteX68" fmla="*/ 9534 w 10000"/>
                <a:gd name="connsiteY68" fmla="*/ 10000 h 10000"/>
                <a:gd name="connsiteX69" fmla="*/ 9534 w 10000"/>
                <a:gd name="connsiteY69" fmla="*/ 9894 h 10000"/>
                <a:gd name="connsiteX70" fmla="*/ 9329 w 10000"/>
                <a:gd name="connsiteY70" fmla="*/ 9894 h 10000"/>
                <a:gd name="connsiteX71" fmla="*/ 9096 w 10000"/>
                <a:gd name="connsiteY71" fmla="*/ 9788 h 10000"/>
                <a:gd name="connsiteX72" fmla="*/ 8630 w 10000"/>
                <a:gd name="connsiteY72" fmla="*/ 9577 h 10000"/>
                <a:gd name="connsiteX73" fmla="*/ 8397 w 10000"/>
                <a:gd name="connsiteY73" fmla="*/ 9471 h 10000"/>
                <a:gd name="connsiteX74" fmla="*/ 7930 w 10000"/>
                <a:gd name="connsiteY74" fmla="*/ 9259 h 10000"/>
                <a:gd name="connsiteX75" fmla="*/ 7464 w 10000"/>
                <a:gd name="connsiteY75" fmla="*/ 9048 h 10000"/>
                <a:gd name="connsiteX76" fmla="*/ 6297 w 10000"/>
                <a:gd name="connsiteY76" fmla="*/ 8532 h 10000"/>
                <a:gd name="connsiteX77" fmla="*/ 5131 w 10000"/>
                <a:gd name="connsiteY77" fmla="*/ 8108 h 10000"/>
                <a:gd name="connsiteX78" fmla="*/ 3965 w 10000"/>
                <a:gd name="connsiteY78" fmla="*/ 7685 h 10000"/>
                <a:gd name="connsiteX79" fmla="*/ 2799 w 10000"/>
                <a:gd name="connsiteY79" fmla="*/ 7262 h 10000"/>
                <a:gd name="connsiteX80" fmla="*/ 2099 w 10000"/>
                <a:gd name="connsiteY80" fmla="*/ 7050 h 10000"/>
                <a:gd name="connsiteX81" fmla="*/ 1633 w 10000"/>
                <a:gd name="connsiteY81" fmla="*/ 6839 h 10000"/>
                <a:gd name="connsiteX82" fmla="*/ 1166 w 10000"/>
                <a:gd name="connsiteY82" fmla="*/ 6733 h 10000"/>
                <a:gd name="connsiteX83" fmla="*/ 700 w 10000"/>
                <a:gd name="connsiteY83" fmla="*/ 6521 h 10000"/>
                <a:gd name="connsiteX84" fmla="*/ 466 w 10000"/>
                <a:gd name="connsiteY84" fmla="*/ 6415 h 10000"/>
                <a:gd name="connsiteX85" fmla="*/ 233 w 10000"/>
                <a:gd name="connsiteY85" fmla="*/ 6310 h 10000"/>
                <a:gd name="connsiteX86" fmla="*/ 0 w 10000"/>
                <a:gd name="connsiteY86" fmla="*/ 6310 h 10000"/>
                <a:gd name="connsiteX87" fmla="*/ 0 w 10000"/>
                <a:gd name="connsiteY87" fmla="*/ 6217 h 10000"/>
                <a:gd name="connsiteX88" fmla="*/ 0 w 10000"/>
                <a:gd name="connsiteY88" fmla="*/ 6217 h 10000"/>
                <a:gd name="connsiteX89" fmla="*/ 0 w 10000"/>
                <a:gd name="connsiteY89" fmla="*/ 6111 h 10000"/>
                <a:gd name="connsiteX90" fmla="*/ 0 w 10000"/>
                <a:gd name="connsiteY90" fmla="*/ 6005 h 10000"/>
                <a:gd name="connsiteX91" fmla="*/ 0 w 10000"/>
                <a:gd name="connsiteY91" fmla="*/ 5794 h 10000"/>
                <a:gd name="connsiteX92" fmla="*/ 233 w 10000"/>
                <a:gd name="connsiteY92" fmla="*/ 5476 h 10000"/>
                <a:gd name="connsiteX93" fmla="*/ 233 w 10000"/>
                <a:gd name="connsiteY93" fmla="*/ 5265 h 10000"/>
                <a:gd name="connsiteX94" fmla="*/ 466 w 10000"/>
                <a:gd name="connsiteY94" fmla="*/ 4841 h 10000"/>
                <a:gd name="connsiteX95" fmla="*/ 700 w 10000"/>
                <a:gd name="connsiteY95" fmla="*/ 4524 h 10000"/>
                <a:gd name="connsiteX96" fmla="*/ 700 w 10000"/>
                <a:gd name="connsiteY96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0 h 10000"/>
                <a:gd name="connsiteX16" fmla="*/ 1633 w 10000"/>
                <a:gd name="connsiteY16" fmla="*/ 0 h 10000"/>
                <a:gd name="connsiteX17" fmla="*/ 2332 w 10000"/>
                <a:gd name="connsiteY17" fmla="*/ 0 h 10000"/>
                <a:gd name="connsiteX18" fmla="*/ 2799 w 10000"/>
                <a:gd name="connsiteY18" fmla="*/ 106 h 10000"/>
                <a:gd name="connsiteX19" fmla="*/ 3265 w 10000"/>
                <a:gd name="connsiteY19" fmla="*/ 212 h 10000"/>
                <a:gd name="connsiteX20" fmla="*/ 3732 w 10000"/>
                <a:gd name="connsiteY20" fmla="*/ 317 h 10000"/>
                <a:gd name="connsiteX21" fmla="*/ 3965 w 10000"/>
                <a:gd name="connsiteY21" fmla="*/ 423 h 10000"/>
                <a:gd name="connsiteX22" fmla="*/ 3965 w 10000"/>
                <a:gd name="connsiteY22" fmla="*/ 529 h 10000"/>
                <a:gd name="connsiteX23" fmla="*/ 3965 w 10000"/>
                <a:gd name="connsiteY23" fmla="*/ 741 h 10000"/>
                <a:gd name="connsiteX24" fmla="*/ 3732 w 10000"/>
                <a:gd name="connsiteY24" fmla="*/ 1058 h 10000"/>
                <a:gd name="connsiteX25" fmla="*/ 3732 w 10000"/>
                <a:gd name="connsiteY25" fmla="*/ 1058 h 10000"/>
                <a:gd name="connsiteX26" fmla="*/ 3732 w 10000"/>
                <a:gd name="connsiteY26" fmla="*/ 1164 h 10000"/>
                <a:gd name="connsiteX27" fmla="*/ 3499 w 10000"/>
                <a:gd name="connsiteY27" fmla="*/ 1362 h 10000"/>
                <a:gd name="connsiteX28" fmla="*/ 3499 w 10000"/>
                <a:gd name="connsiteY28" fmla="*/ 1468 h 10000"/>
                <a:gd name="connsiteX29" fmla="*/ 3499 w 10000"/>
                <a:gd name="connsiteY29" fmla="*/ 1680 h 10000"/>
                <a:gd name="connsiteX30" fmla="*/ 3265 w 10000"/>
                <a:gd name="connsiteY30" fmla="*/ 1892 h 10000"/>
                <a:gd name="connsiteX31" fmla="*/ 3265 w 10000"/>
                <a:gd name="connsiteY31" fmla="*/ 2103 h 10000"/>
                <a:gd name="connsiteX32" fmla="*/ 3032 w 10000"/>
                <a:gd name="connsiteY32" fmla="*/ 2421 h 10000"/>
                <a:gd name="connsiteX33" fmla="*/ 2566 w 10000"/>
                <a:gd name="connsiteY33" fmla="*/ 3690 h 10000"/>
                <a:gd name="connsiteX34" fmla="*/ 1633 w 10000"/>
                <a:gd name="connsiteY34" fmla="*/ 4735 h 10000"/>
                <a:gd name="connsiteX35" fmla="*/ 1633 w 10000"/>
                <a:gd name="connsiteY35" fmla="*/ 5053 h 10000"/>
                <a:gd name="connsiteX36" fmla="*/ 1399 w 10000"/>
                <a:gd name="connsiteY36" fmla="*/ 5265 h 10000"/>
                <a:gd name="connsiteX37" fmla="*/ 1166 w 10000"/>
                <a:gd name="connsiteY37" fmla="*/ 5476 h 10000"/>
                <a:gd name="connsiteX38" fmla="*/ 1166 w 10000"/>
                <a:gd name="connsiteY38" fmla="*/ 5688 h 10000"/>
                <a:gd name="connsiteX39" fmla="*/ 933 w 10000"/>
                <a:gd name="connsiteY39" fmla="*/ 5794 h 10000"/>
                <a:gd name="connsiteX40" fmla="*/ 933 w 10000"/>
                <a:gd name="connsiteY40" fmla="*/ 5899 h 10000"/>
                <a:gd name="connsiteX41" fmla="*/ 933 w 10000"/>
                <a:gd name="connsiteY41" fmla="*/ 6005 h 10000"/>
                <a:gd name="connsiteX42" fmla="*/ 933 w 10000"/>
                <a:gd name="connsiteY42" fmla="*/ 6005 h 10000"/>
                <a:gd name="connsiteX43" fmla="*/ 933 w 10000"/>
                <a:gd name="connsiteY43" fmla="*/ 6111 h 10000"/>
                <a:gd name="connsiteX44" fmla="*/ 1166 w 10000"/>
                <a:gd name="connsiteY44" fmla="*/ 6217 h 10000"/>
                <a:gd name="connsiteX45" fmla="*/ 1633 w 10000"/>
                <a:gd name="connsiteY45" fmla="*/ 6310 h 10000"/>
                <a:gd name="connsiteX46" fmla="*/ 1866 w 10000"/>
                <a:gd name="connsiteY46" fmla="*/ 6415 h 10000"/>
                <a:gd name="connsiteX47" fmla="*/ 2566 w 10000"/>
                <a:gd name="connsiteY47" fmla="*/ 6521 h 10000"/>
                <a:gd name="connsiteX48" fmla="*/ 3265 w 10000"/>
                <a:gd name="connsiteY48" fmla="*/ 6733 h 10000"/>
                <a:gd name="connsiteX49" fmla="*/ 3965 w 10000"/>
                <a:gd name="connsiteY49" fmla="*/ 6944 h 10000"/>
                <a:gd name="connsiteX50" fmla="*/ 4898 w 10000"/>
                <a:gd name="connsiteY50" fmla="*/ 7262 h 10000"/>
                <a:gd name="connsiteX51" fmla="*/ 5831 w 10000"/>
                <a:gd name="connsiteY51" fmla="*/ 7474 h 10000"/>
                <a:gd name="connsiteX52" fmla="*/ 6764 w 10000"/>
                <a:gd name="connsiteY52" fmla="*/ 7685 h 10000"/>
                <a:gd name="connsiteX53" fmla="*/ 7464 w 10000"/>
                <a:gd name="connsiteY53" fmla="*/ 7897 h 10000"/>
                <a:gd name="connsiteX54" fmla="*/ 8163 w 10000"/>
                <a:gd name="connsiteY54" fmla="*/ 8108 h 10000"/>
                <a:gd name="connsiteX55" fmla="*/ 8630 w 10000"/>
                <a:gd name="connsiteY55" fmla="*/ 8320 h 10000"/>
                <a:gd name="connsiteX56" fmla="*/ 9096 w 10000"/>
                <a:gd name="connsiteY56" fmla="*/ 8426 h 10000"/>
                <a:gd name="connsiteX57" fmla="*/ 9329 w 10000"/>
                <a:gd name="connsiteY57" fmla="*/ 8638 h 10000"/>
                <a:gd name="connsiteX58" fmla="*/ 9534 w 10000"/>
                <a:gd name="connsiteY58" fmla="*/ 8743 h 10000"/>
                <a:gd name="connsiteX59" fmla="*/ 9767 w 10000"/>
                <a:gd name="connsiteY59" fmla="*/ 8942 h 10000"/>
                <a:gd name="connsiteX60" fmla="*/ 10000 w 10000"/>
                <a:gd name="connsiteY60" fmla="*/ 9153 h 10000"/>
                <a:gd name="connsiteX61" fmla="*/ 10000 w 10000"/>
                <a:gd name="connsiteY61" fmla="*/ 9365 h 10000"/>
                <a:gd name="connsiteX62" fmla="*/ 10000 w 10000"/>
                <a:gd name="connsiteY62" fmla="*/ 9577 h 10000"/>
                <a:gd name="connsiteX63" fmla="*/ 9767 w 10000"/>
                <a:gd name="connsiteY63" fmla="*/ 9788 h 10000"/>
                <a:gd name="connsiteX64" fmla="*/ 9767 w 10000"/>
                <a:gd name="connsiteY64" fmla="*/ 9894 h 10000"/>
                <a:gd name="connsiteX65" fmla="*/ 9767 w 10000"/>
                <a:gd name="connsiteY65" fmla="*/ 10000 h 10000"/>
                <a:gd name="connsiteX66" fmla="*/ 9767 w 10000"/>
                <a:gd name="connsiteY66" fmla="*/ 10000 h 10000"/>
                <a:gd name="connsiteX67" fmla="*/ 9534 w 10000"/>
                <a:gd name="connsiteY67" fmla="*/ 10000 h 10000"/>
                <a:gd name="connsiteX68" fmla="*/ 9534 w 10000"/>
                <a:gd name="connsiteY68" fmla="*/ 9894 h 10000"/>
                <a:gd name="connsiteX69" fmla="*/ 9329 w 10000"/>
                <a:gd name="connsiteY69" fmla="*/ 9894 h 10000"/>
                <a:gd name="connsiteX70" fmla="*/ 9096 w 10000"/>
                <a:gd name="connsiteY70" fmla="*/ 9788 h 10000"/>
                <a:gd name="connsiteX71" fmla="*/ 8630 w 10000"/>
                <a:gd name="connsiteY71" fmla="*/ 9577 h 10000"/>
                <a:gd name="connsiteX72" fmla="*/ 8397 w 10000"/>
                <a:gd name="connsiteY72" fmla="*/ 9471 h 10000"/>
                <a:gd name="connsiteX73" fmla="*/ 7930 w 10000"/>
                <a:gd name="connsiteY73" fmla="*/ 9259 h 10000"/>
                <a:gd name="connsiteX74" fmla="*/ 7464 w 10000"/>
                <a:gd name="connsiteY74" fmla="*/ 9048 h 10000"/>
                <a:gd name="connsiteX75" fmla="*/ 6297 w 10000"/>
                <a:gd name="connsiteY75" fmla="*/ 8532 h 10000"/>
                <a:gd name="connsiteX76" fmla="*/ 5131 w 10000"/>
                <a:gd name="connsiteY76" fmla="*/ 8108 h 10000"/>
                <a:gd name="connsiteX77" fmla="*/ 3965 w 10000"/>
                <a:gd name="connsiteY77" fmla="*/ 7685 h 10000"/>
                <a:gd name="connsiteX78" fmla="*/ 2799 w 10000"/>
                <a:gd name="connsiteY78" fmla="*/ 7262 h 10000"/>
                <a:gd name="connsiteX79" fmla="*/ 2099 w 10000"/>
                <a:gd name="connsiteY79" fmla="*/ 7050 h 10000"/>
                <a:gd name="connsiteX80" fmla="*/ 1633 w 10000"/>
                <a:gd name="connsiteY80" fmla="*/ 6839 h 10000"/>
                <a:gd name="connsiteX81" fmla="*/ 1166 w 10000"/>
                <a:gd name="connsiteY81" fmla="*/ 6733 h 10000"/>
                <a:gd name="connsiteX82" fmla="*/ 700 w 10000"/>
                <a:gd name="connsiteY82" fmla="*/ 6521 h 10000"/>
                <a:gd name="connsiteX83" fmla="*/ 466 w 10000"/>
                <a:gd name="connsiteY83" fmla="*/ 6415 h 10000"/>
                <a:gd name="connsiteX84" fmla="*/ 233 w 10000"/>
                <a:gd name="connsiteY84" fmla="*/ 6310 h 10000"/>
                <a:gd name="connsiteX85" fmla="*/ 0 w 10000"/>
                <a:gd name="connsiteY85" fmla="*/ 6310 h 10000"/>
                <a:gd name="connsiteX86" fmla="*/ 0 w 10000"/>
                <a:gd name="connsiteY86" fmla="*/ 6217 h 10000"/>
                <a:gd name="connsiteX87" fmla="*/ 0 w 10000"/>
                <a:gd name="connsiteY87" fmla="*/ 6217 h 10000"/>
                <a:gd name="connsiteX88" fmla="*/ 0 w 10000"/>
                <a:gd name="connsiteY88" fmla="*/ 6111 h 10000"/>
                <a:gd name="connsiteX89" fmla="*/ 0 w 10000"/>
                <a:gd name="connsiteY89" fmla="*/ 6005 h 10000"/>
                <a:gd name="connsiteX90" fmla="*/ 0 w 10000"/>
                <a:gd name="connsiteY90" fmla="*/ 5794 h 10000"/>
                <a:gd name="connsiteX91" fmla="*/ 233 w 10000"/>
                <a:gd name="connsiteY91" fmla="*/ 5476 h 10000"/>
                <a:gd name="connsiteX92" fmla="*/ 233 w 10000"/>
                <a:gd name="connsiteY92" fmla="*/ 5265 h 10000"/>
                <a:gd name="connsiteX93" fmla="*/ 466 w 10000"/>
                <a:gd name="connsiteY93" fmla="*/ 4841 h 10000"/>
                <a:gd name="connsiteX94" fmla="*/ 700 w 10000"/>
                <a:gd name="connsiteY94" fmla="*/ 4524 h 10000"/>
                <a:gd name="connsiteX95" fmla="*/ 700 w 10000"/>
                <a:gd name="connsiteY95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0 h 10000"/>
                <a:gd name="connsiteX16" fmla="*/ 2332 w 10000"/>
                <a:gd name="connsiteY16" fmla="*/ 0 h 10000"/>
                <a:gd name="connsiteX17" fmla="*/ 2799 w 10000"/>
                <a:gd name="connsiteY17" fmla="*/ 106 h 10000"/>
                <a:gd name="connsiteX18" fmla="*/ 3265 w 10000"/>
                <a:gd name="connsiteY18" fmla="*/ 212 h 10000"/>
                <a:gd name="connsiteX19" fmla="*/ 3732 w 10000"/>
                <a:gd name="connsiteY19" fmla="*/ 317 h 10000"/>
                <a:gd name="connsiteX20" fmla="*/ 3965 w 10000"/>
                <a:gd name="connsiteY20" fmla="*/ 423 h 10000"/>
                <a:gd name="connsiteX21" fmla="*/ 3965 w 10000"/>
                <a:gd name="connsiteY21" fmla="*/ 529 h 10000"/>
                <a:gd name="connsiteX22" fmla="*/ 3965 w 10000"/>
                <a:gd name="connsiteY22" fmla="*/ 741 h 10000"/>
                <a:gd name="connsiteX23" fmla="*/ 3732 w 10000"/>
                <a:gd name="connsiteY23" fmla="*/ 1058 h 10000"/>
                <a:gd name="connsiteX24" fmla="*/ 3732 w 10000"/>
                <a:gd name="connsiteY24" fmla="*/ 1058 h 10000"/>
                <a:gd name="connsiteX25" fmla="*/ 3732 w 10000"/>
                <a:gd name="connsiteY25" fmla="*/ 1164 h 10000"/>
                <a:gd name="connsiteX26" fmla="*/ 3499 w 10000"/>
                <a:gd name="connsiteY26" fmla="*/ 1362 h 10000"/>
                <a:gd name="connsiteX27" fmla="*/ 3499 w 10000"/>
                <a:gd name="connsiteY27" fmla="*/ 1468 h 10000"/>
                <a:gd name="connsiteX28" fmla="*/ 3499 w 10000"/>
                <a:gd name="connsiteY28" fmla="*/ 1680 h 10000"/>
                <a:gd name="connsiteX29" fmla="*/ 3265 w 10000"/>
                <a:gd name="connsiteY29" fmla="*/ 1892 h 10000"/>
                <a:gd name="connsiteX30" fmla="*/ 3265 w 10000"/>
                <a:gd name="connsiteY30" fmla="*/ 2103 h 10000"/>
                <a:gd name="connsiteX31" fmla="*/ 3032 w 10000"/>
                <a:gd name="connsiteY31" fmla="*/ 2421 h 10000"/>
                <a:gd name="connsiteX32" fmla="*/ 2566 w 10000"/>
                <a:gd name="connsiteY32" fmla="*/ 3690 h 10000"/>
                <a:gd name="connsiteX33" fmla="*/ 1633 w 10000"/>
                <a:gd name="connsiteY33" fmla="*/ 4735 h 10000"/>
                <a:gd name="connsiteX34" fmla="*/ 1633 w 10000"/>
                <a:gd name="connsiteY34" fmla="*/ 5053 h 10000"/>
                <a:gd name="connsiteX35" fmla="*/ 1399 w 10000"/>
                <a:gd name="connsiteY35" fmla="*/ 5265 h 10000"/>
                <a:gd name="connsiteX36" fmla="*/ 1166 w 10000"/>
                <a:gd name="connsiteY36" fmla="*/ 5476 h 10000"/>
                <a:gd name="connsiteX37" fmla="*/ 1166 w 10000"/>
                <a:gd name="connsiteY37" fmla="*/ 5688 h 10000"/>
                <a:gd name="connsiteX38" fmla="*/ 933 w 10000"/>
                <a:gd name="connsiteY38" fmla="*/ 5794 h 10000"/>
                <a:gd name="connsiteX39" fmla="*/ 933 w 10000"/>
                <a:gd name="connsiteY39" fmla="*/ 5899 h 10000"/>
                <a:gd name="connsiteX40" fmla="*/ 933 w 10000"/>
                <a:gd name="connsiteY40" fmla="*/ 6005 h 10000"/>
                <a:gd name="connsiteX41" fmla="*/ 933 w 10000"/>
                <a:gd name="connsiteY41" fmla="*/ 6005 h 10000"/>
                <a:gd name="connsiteX42" fmla="*/ 933 w 10000"/>
                <a:gd name="connsiteY42" fmla="*/ 6111 h 10000"/>
                <a:gd name="connsiteX43" fmla="*/ 1166 w 10000"/>
                <a:gd name="connsiteY43" fmla="*/ 6217 h 10000"/>
                <a:gd name="connsiteX44" fmla="*/ 1633 w 10000"/>
                <a:gd name="connsiteY44" fmla="*/ 6310 h 10000"/>
                <a:gd name="connsiteX45" fmla="*/ 1866 w 10000"/>
                <a:gd name="connsiteY45" fmla="*/ 6415 h 10000"/>
                <a:gd name="connsiteX46" fmla="*/ 2566 w 10000"/>
                <a:gd name="connsiteY46" fmla="*/ 6521 h 10000"/>
                <a:gd name="connsiteX47" fmla="*/ 3265 w 10000"/>
                <a:gd name="connsiteY47" fmla="*/ 6733 h 10000"/>
                <a:gd name="connsiteX48" fmla="*/ 3965 w 10000"/>
                <a:gd name="connsiteY48" fmla="*/ 6944 h 10000"/>
                <a:gd name="connsiteX49" fmla="*/ 4898 w 10000"/>
                <a:gd name="connsiteY49" fmla="*/ 7262 h 10000"/>
                <a:gd name="connsiteX50" fmla="*/ 5831 w 10000"/>
                <a:gd name="connsiteY50" fmla="*/ 7474 h 10000"/>
                <a:gd name="connsiteX51" fmla="*/ 6764 w 10000"/>
                <a:gd name="connsiteY51" fmla="*/ 7685 h 10000"/>
                <a:gd name="connsiteX52" fmla="*/ 7464 w 10000"/>
                <a:gd name="connsiteY52" fmla="*/ 7897 h 10000"/>
                <a:gd name="connsiteX53" fmla="*/ 8163 w 10000"/>
                <a:gd name="connsiteY53" fmla="*/ 8108 h 10000"/>
                <a:gd name="connsiteX54" fmla="*/ 8630 w 10000"/>
                <a:gd name="connsiteY54" fmla="*/ 8320 h 10000"/>
                <a:gd name="connsiteX55" fmla="*/ 9096 w 10000"/>
                <a:gd name="connsiteY55" fmla="*/ 8426 h 10000"/>
                <a:gd name="connsiteX56" fmla="*/ 9329 w 10000"/>
                <a:gd name="connsiteY56" fmla="*/ 8638 h 10000"/>
                <a:gd name="connsiteX57" fmla="*/ 9534 w 10000"/>
                <a:gd name="connsiteY57" fmla="*/ 8743 h 10000"/>
                <a:gd name="connsiteX58" fmla="*/ 9767 w 10000"/>
                <a:gd name="connsiteY58" fmla="*/ 8942 h 10000"/>
                <a:gd name="connsiteX59" fmla="*/ 10000 w 10000"/>
                <a:gd name="connsiteY59" fmla="*/ 9153 h 10000"/>
                <a:gd name="connsiteX60" fmla="*/ 10000 w 10000"/>
                <a:gd name="connsiteY60" fmla="*/ 9365 h 10000"/>
                <a:gd name="connsiteX61" fmla="*/ 10000 w 10000"/>
                <a:gd name="connsiteY61" fmla="*/ 9577 h 10000"/>
                <a:gd name="connsiteX62" fmla="*/ 9767 w 10000"/>
                <a:gd name="connsiteY62" fmla="*/ 9788 h 10000"/>
                <a:gd name="connsiteX63" fmla="*/ 9767 w 10000"/>
                <a:gd name="connsiteY63" fmla="*/ 9894 h 10000"/>
                <a:gd name="connsiteX64" fmla="*/ 9767 w 10000"/>
                <a:gd name="connsiteY64" fmla="*/ 10000 h 10000"/>
                <a:gd name="connsiteX65" fmla="*/ 9767 w 10000"/>
                <a:gd name="connsiteY65" fmla="*/ 10000 h 10000"/>
                <a:gd name="connsiteX66" fmla="*/ 9534 w 10000"/>
                <a:gd name="connsiteY66" fmla="*/ 10000 h 10000"/>
                <a:gd name="connsiteX67" fmla="*/ 9534 w 10000"/>
                <a:gd name="connsiteY67" fmla="*/ 9894 h 10000"/>
                <a:gd name="connsiteX68" fmla="*/ 9329 w 10000"/>
                <a:gd name="connsiteY68" fmla="*/ 9894 h 10000"/>
                <a:gd name="connsiteX69" fmla="*/ 9096 w 10000"/>
                <a:gd name="connsiteY69" fmla="*/ 9788 h 10000"/>
                <a:gd name="connsiteX70" fmla="*/ 8630 w 10000"/>
                <a:gd name="connsiteY70" fmla="*/ 9577 h 10000"/>
                <a:gd name="connsiteX71" fmla="*/ 8397 w 10000"/>
                <a:gd name="connsiteY71" fmla="*/ 9471 h 10000"/>
                <a:gd name="connsiteX72" fmla="*/ 7930 w 10000"/>
                <a:gd name="connsiteY72" fmla="*/ 9259 h 10000"/>
                <a:gd name="connsiteX73" fmla="*/ 7464 w 10000"/>
                <a:gd name="connsiteY73" fmla="*/ 9048 h 10000"/>
                <a:gd name="connsiteX74" fmla="*/ 6297 w 10000"/>
                <a:gd name="connsiteY74" fmla="*/ 8532 h 10000"/>
                <a:gd name="connsiteX75" fmla="*/ 5131 w 10000"/>
                <a:gd name="connsiteY75" fmla="*/ 8108 h 10000"/>
                <a:gd name="connsiteX76" fmla="*/ 3965 w 10000"/>
                <a:gd name="connsiteY76" fmla="*/ 7685 h 10000"/>
                <a:gd name="connsiteX77" fmla="*/ 2799 w 10000"/>
                <a:gd name="connsiteY77" fmla="*/ 7262 h 10000"/>
                <a:gd name="connsiteX78" fmla="*/ 2099 w 10000"/>
                <a:gd name="connsiteY78" fmla="*/ 7050 h 10000"/>
                <a:gd name="connsiteX79" fmla="*/ 1633 w 10000"/>
                <a:gd name="connsiteY79" fmla="*/ 6839 h 10000"/>
                <a:gd name="connsiteX80" fmla="*/ 1166 w 10000"/>
                <a:gd name="connsiteY80" fmla="*/ 6733 h 10000"/>
                <a:gd name="connsiteX81" fmla="*/ 700 w 10000"/>
                <a:gd name="connsiteY81" fmla="*/ 6521 h 10000"/>
                <a:gd name="connsiteX82" fmla="*/ 466 w 10000"/>
                <a:gd name="connsiteY82" fmla="*/ 6415 h 10000"/>
                <a:gd name="connsiteX83" fmla="*/ 233 w 10000"/>
                <a:gd name="connsiteY83" fmla="*/ 6310 h 10000"/>
                <a:gd name="connsiteX84" fmla="*/ 0 w 10000"/>
                <a:gd name="connsiteY84" fmla="*/ 6310 h 10000"/>
                <a:gd name="connsiteX85" fmla="*/ 0 w 10000"/>
                <a:gd name="connsiteY85" fmla="*/ 6217 h 10000"/>
                <a:gd name="connsiteX86" fmla="*/ 0 w 10000"/>
                <a:gd name="connsiteY86" fmla="*/ 6217 h 10000"/>
                <a:gd name="connsiteX87" fmla="*/ 0 w 10000"/>
                <a:gd name="connsiteY87" fmla="*/ 6111 h 10000"/>
                <a:gd name="connsiteX88" fmla="*/ 0 w 10000"/>
                <a:gd name="connsiteY88" fmla="*/ 6005 h 10000"/>
                <a:gd name="connsiteX89" fmla="*/ 0 w 10000"/>
                <a:gd name="connsiteY89" fmla="*/ 5794 h 10000"/>
                <a:gd name="connsiteX90" fmla="*/ 233 w 10000"/>
                <a:gd name="connsiteY90" fmla="*/ 5476 h 10000"/>
                <a:gd name="connsiteX91" fmla="*/ 233 w 10000"/>
                <a:gd name="connsiteY91" fmla="*/ 5265 h 10000"/>
                <a:gd name="connsiteX92" fmla="*/ 466 w 10000"/>
                <a:gd name="connsiteY92" fmla="*/ 4841 h 10000"/>
                <a:gd name="connsiteX93" fmla="*/ 700 w 10000"/>
                <a:gd name="connsiteY93" fmla="*/ 4524 h 10000"/>
                <a:gd name="connsiteX94" fmla="*/ 700 w 10000"/>
                <a:gd name="connsiteY94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0 h 10000"/>
                <a:gd name="connsiteX15" fmla="*/ 2332 w 10000"/>
                <a:gd name="connsiteY15" fmla="*/ 0 h 10000"/>
                <a:gd name="connsiteX16" fmla="*/ 2799 w 10000"/>
                <a:gd name="connsiteY16" fmla="*/ 106 h 10000"/>
                <a:gd name="connsiteX17" fmla="*/ 3265 w 10000"/>
                <a:gd name="connsiteY17" fmla="*/ 212 h 10000"/>
                <a:gd name="connsiteX18" fmla="*/ 3732 w 10000"/>
                <a:gd name="connsiteY18" fmla="*/ 317 h 10000"/>
                <a:gd name="connsiteX19" fmla="*/ 3965 w 10000"/>
                <a:gd name="connsiteY19" fmla="*/ 423 h 10000"/>
                <a:gd name="connsiteX20" fmla="*/ 3965 w 10000"/>
                <a:gd name="connsiteY20" fmla="*/ 529 h 10000"/>
                <a:gd name="connsiteX21" fmla="*/ 3965 w 10000"/>
                <a:gd name="connsiteY21" fmla="*/ 741 h 10000"/>
                <a:gd name="connsiteX22" fmla="*/ 3732 w 10000"/>
                <a:gd name="connsiteY22" fmla="*/ 1058 h 10000"/>
                <a:gd name="connsiteX23" fmla="*/ 3732 w 10000"/>
                <a:gd name="connsiteY23" fmla="*/ 1058 h 10000"/>
                <a:gd name="connsiteX24" fmla="*/ 3732 w 10000"/>
                <a:gd name="connsiteY24" fmla="*/ 1164 h 10000"/>
                <a:gd name="connsiteX25" fmla="*/ 3499 w 10000"/>
                <a:gd name="connsiteY25" fmla="*/ 1362 h 10000"/>
                <a:gd name="connsiteX26" fmla="*/ 3499 w 10000"/>
                <a:gd name="connsiteY26" fmla="*/ 1468 h 10000"/>
                <a:gd name="connsiteX27" fmla="*/ 3499 w 10000"/>
                <a:gd name="connsiteY27" fmla="*/ 1680 h 10000"/>
                <a:gd name="connsiteX28" fmla="*/ 3265 w 10000"/>
                <a:gd name="connsiteY28" fmla="*/ 1892 h 10000"/>
                <a:gd name="connsiteX29" fmla="*/ 3265 w 10000"/>
                <a:gd name="connsiteY29" fmla="*/ 2103 h 10000"/>
                <a:gd name="connsiteX30" fmla="*/ 3032 w 10000"/>
                <a:gd name="connsiteY30" fmla="*/ 2421 h 10000"/>
                <a:gd name="connsiteX31" fmla="*/ 2566 w 10000"/>
                <a:gd name="connsiteY31" fmla="*/ 3690 h 10000"/>
                <a:gd name="connsiteX32" fmla="*/ 1633 w 10000"/>
                <a:gd name="connsiteY32" fmla="*/ 4735 h 10000"/>
                <a:gd name="connsiteX33" fmla="*/ 1633 w 10000"/>
                <a:gd name="connsiteY33" fmla="*/ 5053 h 10000"/>
                <a:gd name="connsiteX34" fmla="*/ 1399 w 10000"/>
                <a:gd name="connsiteY34" fmla="*/ 5265 h 10000"/>
                <a:gd name="connsiteX35" fmla="*/ 1166 w 10000"/>
                <a:gd name="connsiteY35" fmla="*/ 5476 h 10000"/>
                <a:gd name="connsiteX36" fmla="*/ 1166 w 10000"/>
                <a:gd name="connsiteY36" fmla="*/ 5688 h 10000"/>
                <a:gd name="connsiteX37" fmla="*/ 933 w 10000"/>
                <a:gd name="connsiteY37" fmla="*/ 5794 h 10000"/>
                <a:gd name="connsiteX38" fmla="*/ 933 w 10000"/>
                <a:gd name="connsiteY38" fmla="*/ 5899 h 10000"/>
                <a:gd name="connsiteX39" fmla="*/ 933 w 10000"/>
                <a:gd name="connsiteY39" fmla="*/ 6005 h 10000"/>
                <a:gd name="connsiteX40" fmla="*/ 933 w 10000"/>
                <a:gd name="connsiteY40" fmla="*/ 6005 h 10000"/>
                <a:gd name="connsiteX41" fmla="*/ 933 w 10000"/>
                <a:gd name="connsiteY41" fmla="*/ 6111 h 10000"/>
                <a:gd name="connsiteX42" fmla="*/ 1166 w 10000"/>
                <a:gd name="connsiteY42" fmla="*/ 6217 h 10000"/>
                <a:gd name="connsiteX43" fmla="*/ 1633 w 10000"/>
                <a:gd name="connsiteY43" fmla="*/ 6310 h 10000"/>
                <a:gd name="connsiteX44" fmla="*/ 1866 w 10000"/>
                <a:gd name="connsiteY44" fmla="*/ 6415 h 10000"/>
                <a:gd name="connsiteX45" fmla="*/ 2566 w 10000"/>
                <a:gd name="connsiteY45" fmla="*/ 6521 h 10000"/>
                <a:gd name="connsiteX46" fmla="*/ 3265 w 10000"/>
                <a:gd name="connsiteY46" fmla="*/ 6733 h 10000"/>
                <a:gd name="connsiteX47" fmla="*/ 3965 w 10000"/>
                <a:gd name="connsiteY47" fmla="*/ 6944 h 10000"/>
                <a:gd name="connsiteX48" fmla="*/ 4898 w 10000"/>
                <a:gd name="connsiteY48" fmla="*/ 7262 h 10000"/>
                <a:gd name="connsiteX49" fmla="*/ 5831 w 10000"/>
                <a:gd name="connsiteY49" fmla="*/ 7474 h 10000"/>
                <a:gd name="connsiteX50" fmla="*/ 6764 w 10000"/>
                <a:gd name="connsiteY50" fmla="*/ 7685 h 10000"/>
                <a:gd name="connsiteX51" fmla="*/ 7464 w 10000"/>
                <a:gd name="connsiteY51" fmla="*/ 7897 h 10000"/>
                <a:gd name="connsiteX52" fmla="*/ 8163 w 10000"/>
                <a:gd name="connsiteY52" fmla="*/ 8108 h 10000"/>
                <a:gd name="connsiteX53" fmla="*/ 8630 w 10000"/>
                <a:gd name="connsiteY53" fmla="*/ 8320 h 10000"/>
                <a:gd name="connsiteX54" fmla="*/ 9096 w 10000"/>
                <a:gd name="connsiteY54" fmla="*/ 8426 h 10000"/>
                <a:gd name="connsiteX55" fmla="*/ 9329 w 10000"/>
                <a:gd name="connsiteY55" fmla="*/ 8638 h 10000"/>
                <a:gd name="connsiteX56" fmla="*/ 9534 w 10000"/>
                <a:gd name="connsiteY56" fmla="*/ 8743 h 10000"/>
                <a:gd name="connsiteX57" fmla="*/ 9767 w 10000"/>
                <a:gd name="connsiteY57" fmla="*/ 8942 h 10000"/>
                <a:gd name="connsiteX58" fmla="*/ 10000 w 10000"/>
                <a:gd name="connsiteY58" fmla="*/ 9153 h 10000"/>
                <a:gd name="connsiteX59" fmla="*/ 10000 w 10000"/>
                <a:gd name="connsiteY59" fmla="*/ 9365 h 10000"/>
                <a:gd name="connsiteX60" fmla="*/ 10000 w 10000"/>
                <a:gd name="connsiteY60" fmla="*/ 9577 h 10000"/>
                <a:gd name="connsiteX61" fmla="*/ 9767 w 10000"/>
                <a:gd name="connsiteY61" fmla="*/ 9788 h 10000"/>
                <a:gd name="connsiteX62" fmla="*/ 9767 w 10000"/>
                <a:gd name="connsiteY62" fmla="*/ 9894 h 10000"/>
                <a:gd name="connsiteX63" fmla="*/ 9767 w 10000"/>
                <a:gd name="connsiteY63" fmla="*/ 10000 h 10000"/>
                <a:gd name="connsiteX64" fmla="*/ 9767 w 10000"/>
                <a:gd name="connsiteY64" fmla="*/ 10000 h 10000"/>
                <a:gd name="connsiteX65" fmla="*/ 9534 w 10000"/>
                <a:gd name="connsiteY65" fmla="*/ 10000 h 10000"/>
                <a:gd name="connsiteX66" fmla="*/ 9534 w 10000"/>
                <a:gd name="connsiteY66" fmla="*/ 9894 h 10000"/>
                <a:gd name="connsiteX67" fmla="*/ 9329 w 10000"/>
                <a:gd name="connsiteY67" fmla="*/ 9894 h 10000"/>
                <a:gd name="connsiteX68" fmla="*/ 9096 w 10000"/>
                <a:gd name="connsiteY68" fmla="*/ 9788 h 10000"/>
                <a:gd name="connsiteX69" fmla="*/ 8630 w 10000"/>
                <a:gd name="connsiteY69" fmla="*/ 9577 h 10000"/>
                <a:gd name="connsiteX70" fmla="*/ 8397 w 10000"/>
                <a:gd name="connsiteY70" fmla="*/ 9471 h 10000"/>
                <a:gd name="connsiteX71" fmla="*/ 7930 w 10000"/>
                <a:gd name="connsiteY71" fmla="*/ 9259 h 10000"/>
                <a:gd name="connsiteX72" fmla="*/ 7464 w 10000"/>
                <a:gd name="connsiteY72" fmla="*/ 9048 h 10000"/>
                <a:gd name="connsiteX73" fmla="*/ 6297 w 10000"/>
                <a:gd name="connsiteY73" fmla="*/ 8532 h 10000"/>
                <a:gd name="connsiteX74" fmla="*/ 5131 w 10000"/>
                <a:gd name="connsiteY74" fmla="*/ 8108 h 10000"/>
                <a:gd name="connsiteX75" fmla="*/ 3965 w 10000"/>
                <a:gd name="connsiteY75" fmla="*/ 7685 h 10000"/>
                <a:gd name="connsiteX76" fmla="*/ 2799 w 10000"/>
                <a:gd name="connsiteY76" fmla="*/ 7262 h 10000"/>
                <a:gd name="connsiteX77" fmla="*/ 2099 w 10000"/>
                <a:gd name="connsiteY77" fmla="*/ 7050 h 10000"/>
                <a:gd name="connsiteX78" fmla="*/ 1633 w 10000"/>
                <a:gd name="connsiteY78" fmla="*/ 6839 h 10000"/>
                <a:gd name="connsiteX79" fmla="*/ 1166 w 10000"/>
                <a:gd name="connsiteY79" fmla="*/ 6733 h 10000"/>
                <a:gd name="connsiteX80" fmla="*/ 700 w 10000"/>
                <a:gd name="connsiteY80" fmla="*/ 6521 h 10000"/>
                <a:gd name="connsiteX81" fmla="*/ 466 w 10000"/>
                <a:gd name="connsiteY81" fmla="*/ 6415 h 10000"/>
                <a:gd name="connsiteX82" fmla="*/ 233 w 10000"/>
                <a:gd name="connsiteY82" fmla="*/ 6310 h 10000"/>
                <a:gd name="connsiteX83" fmla="*/ 0 w 10000"/>
                <a:gd name="connsiteY83" fmla="*/ 6310 h 10000"/>
                <a:gd name="connsiteX84" fmla="*/ 0 w 10000"/>
                <a:gd name="connsiteY84" fmla="*/ 6217 h 10000"/>
                <a:gd name="connsiteX85" fmla="*/ 0 w 10000"/>
                <a:gd name="connsiteY85" fmla="*/ 6217 h 10000"/>
                <a:gd name="connsiteX86" fmla="*/ 0 w 10000"/>
                <a:gd name="connsiteY86" fmla="*/ 6111 h 10000"/>
                <a:gd name="connsiteX87" fmla="*/ 0 w 10000"/>
                <a:gd name="connsiteY87" fmla="*/ 6005 h 10000"/>
                <a:gd name="connsiteX88" fmla="*/ 0 w 10000"/>
                <a:gd name="connsiteY88" fmla="*/ 5794 h 10000"/>
                <a:gd name="connsiteX89" fmla="*/ 233 w 10000"/>
                <a:gd name="connsiteY89" fmla="*/ 5476 h 10000"/>
                <a:gd name="connsiteX90" fmla="*/ 233 w 10000"/>
                <a:gd name="connsiteY90" fmla="*/ 5265 h 10000"/>
                <a:gd name="connsiteX91" fmla="*/ 466 w 10000"/>
                <a:gd name="connsiteY91" fmla="*/ 4841 h 10000"/>
                <a:gd name="connsiteX92" fmla="*/ 700 w 10000"/>
                <a:gd name="connsiteY92" fmla="*/ 4524 h 10000"/>
                <a:gd name="connsiteX93" fmla="*/ 700 w 10000"/>
                <a:gd name="connsiteY93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2332 w 10000"/>
                <a:gd name="connsiteY14" fmla="*/ 0 h 10000"/>
                <a:gd name="connsiteX15" fmla="*/ 2799 w 10000"/>
                <a:gd name="connsiteY15" fmla="*/ 106 h 10000"/>
                <a:gd name="connsiteX16" fmla="*/ 3265 w 10000"/>
                <a:gd name="connsiteY16" fmla="*/ 212 h 10000"/>
                <a:gd name="connsiteX17" fmla="*/ 3732 w 10000"/>
                <a:gd name="connsiteY17" fmla="*/ 317 h 10000"/>
                <a:gd name="connsiteX18" fmla="*/ 3965 w 10000"/>
                <a:gd name="connsiteY18" fmla="*/ 423 h 10000"/>
                <a:gd name="connsiteX19" fmla="*/ 3965 w 10000"/>
                <a:gd name="connsiteY19" fmla="*/ 529 h 10000"/>
                <a:gd name="connsiteX20" fmla="*/ 3965 w 10000"/>
                <a:gd name="connsiteY20" fmla="*/ 741 h 10000"/>
                <a:gd name="connsiteX21" fmla="*/ 3732 w 10000"/>
                <a:gd name="connsiteY21" fmla="*/ 1058 h 10000"/>
                <a:gd name="connsiteX22" fmla="*/ 3732 w 10000"/>
                <a:gd name="connsiteY22" fmla="*/ 1058 h 10000"/>
                <a:gd name="connsiteX23" fmla="*/ 3732 w 10000"/>
                <a:gd name="connsiteY23" fmla="*/ 1164 h 10000"/>
                <a:gd name="connsiteX24" fmla="*/ 3499 w 10000"/>
                <a:gd name="connsiteY24" fmla="*/ 1362 h 10000"/>
                <a:gd name="connsiteX25" fmla="*/ 3499 w 10000"/>
                <a:gd name="connsiteY25" fmla="*/ 1468 h 10000"/>
                <a:gd name="connsiteX26" fmla="*/ 3499 w 10000"/>
                <a:gd name="connsiteY26" fmla="*/ 1680 h 10000"/>
                <a:gd name="connsiteX27" fmla="*/ 3265 w 10000"/>
                <a:gd name="connsiteY27" fmla="*/ 1892 h 10000"/>
                <a:gd name="connsiteX28" fmla="*/ 3265 w 10000"/>
                <a:gd name="connsiteY28" fmla="*/ 2103 h 10000"/>
                <a:gd name="connsiteX29" fmla="*/ 3032 w 10000"/>
                <a:gd name="connsiteY29" fmla="*/ 2421 h 10000"/>
                <a:gd name="connsiteX30" fmla="*/ 2566 w 10000"/>
                <a:gd name="connsiteY30" fmla="*/ 3690 h 10000"/>
                <a:gd name="connsiteX31" fmla="*/ 1633 w 10000"/>
                <a:gd name="connsiteY31" fmla="*/ 4735 h 10000"/>
                <a:gd name="connsiteX32" fmla="*/ 1633 w 10000"/>
                <a:gd name="connsiteY32" fmla="*/ 5053 h 10000"/>
                <a:gd name="connsiteX33" fmla="*/ 1399 w 10000"/>
                <a:gd name="connsiteY33" fmla="*/ 5265 h 10000"/>
                <a:gd name="connsiteX34" fmla="*/ 1166 w 10000"/>
                <a:gd name="connsiteY34" fmla="*/ 5476 h 10000"/>
                <a:gd name="connsiteX35" fmla="*/ 1166 w 10000"/>
                <a:gd name="connsiteY35" fmla="*/ 5688 h 10000"/>
                <a:gd name="connsiteX36" fmla="*/ 933 w 10000"/>
                <a:gd name="connsiteY36" fmla="*/ 5794 h 10000"/>
                <a:gd name="connsiteX37" fmla="*/ 933 w 10000"/>
                <a:gd name="connsiteY37" fmla="*/ 5899 h 10000"/>
                <a:gd name="connsiteX38" fmla="*/ 933 w 10000"/>
                <a:gd name="connsiteY38" fmla="*/ 6005 h 10000"/>
                <a:gd name="connsiteX39" fmla="*/ 933 w 10000"/>
                <a:gd name="connsiteY39" fmla="*/ 6005 h 10000"/>
                <a:gd name="connsiteX40" fmla="*/ 933 w 10000"/>
                <a:gd name="connsiteY40" fmla="*/ 6111 h 10000"/>
                <a:gd name="connsiteX41" fmla="*/ 1166 w 10000"/>
                <a:gd name="connsiteY41" fmla="*/ 6217 h 10000"/>
                <a:gd name="connsiteX42" fmla="*/ 1633 w 10000"/>
                <a:gd name="connsiteY42" fmla="*/ 6310 h 10000"/>
                <a:gd name="connsiteX43" fmla="*/ 1866 w 10000"/>
                <a:gd name="connsiteY43" fmla="*/ 6415 h 10000"/>
                <a:gd name="connsiteX44" fmla="*/ 2566 w 10000"/>
                <a:gd name="connsiteY44" fmla="*/ 6521 h 10000"/>
                <a:gd name="connsiteX45" fmla="*/ 3265 w 10000"/>
                <a:gd name="connsiteY45" fmla="*/ 6733 h 10000"/>
                <a:gd name="connsiteX46" fmla="*/ 3965 w 10000"/>
                <a:gd name="connsiteY46" fmla="*/ 6944 h 10000"/>
                <a:gd name="connsiteX47" fmla="*/ 4898 w 10000"/>
                <a:gd name="connsiteY47" fmla="*/ 7262 h 10000"/>
                <a:gd name="connsiteX48" fmla="*/ 5831 w 10000"/>
                <a:gd name="connsiteY48" fmla="*/ 7474 h 10000"/>
                <a:gd name="connsiteX49" fmla="*/ 6764 w 10000"/>
                <a:gd name="connsiteY49" fmla="*/ 7685 h 10000"/>
                <a:gd name="connsiteX50" fmla="*/ 7464 w 10000"/>
                <a:gd name="connsiteY50" fmla="*/ 7897 h 10000"/>
                <a:gd name="connsiteX51" fmla="*/ 8163 w 10000"/>
                <a:gd name="connsiteY51" fmla="*/ 8108 h 10000"/>
                <a:gd name="connsiteX52" fmla="*/ 8630 w 10000"/>
                <a:gd name="connsiteY52" fmla="*/ 8320 h 10000"/>
                <a:gd name="connsiteX53" fmla="*/ 9096 w 10000"/>
                <a:gd name="connsiteY53" fmla="*/ 8426 h 10000"/>
                <a:gd name="connsiteX54" fmla="*/ 9329 w 10000"/>
                <a:gd name="connsiteY54" fmla="*/ 8638 h 10000"/>
                <a:gd name="connsiteX55" fmla="*/ 9534 w 10000"/>
                <a:gd name="connsiteY55" fmla="*/ 8743 h 10000"/>
                <a:gd name="connsiteX56" fmla="*/ 9767 w 10000"/>
                <a:gd name="connsiteY56" fmla="*/ 8942 h 10000"/>
                <a:gd name="connsiteX57" fmla="*/ 10000 w 10000"/>
                <a:gd name="connsiteY57" fmla="*/ 9153 h 10000"/>
                <a:gd name="connsiteX58" fmla="*/ 10000 w 10000"/>
                <a:gd name="connsiteY58" fmla="*/ 9365 h 10000"/>
                <a:gd name="connsiteX59" fmla="*/ 10000 w 10000"/>
                <a:gd name="connsiteY59" fmla="*/ 9577 h 10000"/>
                <a:gd name="connsiteX60" fmla="*/ 9767 w 10000"/>
                <a:gd name="connsiteY60" fmla="*/ 9788 h 10000"/>
                <a:gd name="connsiteX61" fmla="*/ 9767 w 10000"/>
                <a:gd name="connsiteY61" fmla="*/ 9894 h 10000"/>
                <a:gd name="connsiteX62" fmla="*/ 9767 w 10000"/>
                <a:gd name="connsiteY62" fmla="*/ 10000 h 10000"/>
                <a:gd name="connsiteX63" fmla="*/ 9767 w 10000"/>
                <a:gd name="connsiteY63" fmla="*/ 10000 h 10000"/>
                <a:gd name="connsiteX64" fmla="*/ 9534 w 10000"/>
                <a:gd name="connsiteY64" fmla="*/ 10000 h 10000"/>
                <a:gd name="connsiteX65" fmla="*/ 9534 w 10000"/>
                <a:gd name="connsiteY65" fmla="*/ 9894 h 10000"/>
                <a:gd name="connsiteX66" fmla="*/ 9329 w 10000"/>
                <a:gd name="connsiteY66" fmla="*/ 9894 h 10000"/>
                <a:gd name="connsiteX67" fmla="*/ 9096 w 10000"/>
                <a:gd name="connsiteY67" fmla="*/ 9788 h 10000"/>
                <a:gd name="connsiteX68" fmla="*/ 8630 w 10000"/>
                <a:gd name="connsiteY68" fmla="*/ 9577 h 10000"/>
                <a:gd name="connsiteX69" fmla="*/ 8397 w 10000"/>
                <a:gd name="connsiteY69" fmla="*/ 9471 h 10000"/>
                <a:gd name="connsiteX70" fmla="*/ 7930 w 10000"/>
                <a:gd name="connsiteY70" fmla="*/ 9259 h 10000"/>
                <a:gd name="connsiteX71" fmla="*/ 7464 w 10000"/>
                <a:gd name="connsiteY71" fmla="*/ 9048 h 10000"/>
                <a:gd name="connsiteX72" fmla="*/ 6297 w 10000"/>
                <a:gd name="connsiteY72" fmla="*/ 8532 h 10000"/>
                <a:gd name="connsiteX73" fmla="*/ 5131 w 10000"/>
                <a:gd name="connsiteY73" fmla="*/ 8108 h 10000"/>
                <a:gd name="connsiteX74" fmla="*/ 3965 w 10000"/>
                <a:gd name="connsiteY74" fmla="*/ 7685 h 10000"/>
                <a:gd name="connsiteX75" fmla="*/ 2799 w 10000"/>
                <a:gd name="connsiteY75" fmla="*/ 7262 h 10000"/>
                <a:gd name="connsiteX76" fmla="*/ 2099 w 10000"/>
                <a:gd name="connsiteY76" fmla="*/ 7050 h 10000"/>
                <a:gd name="connsiteX77" fmla="*/ 1633 w 10000"/>
                <a:gd name="connsiteY77" fmla="*/ 6839 h 10000"/>
                <a:gd name="connsiteX78" fmla="*/ 1166 w 10000"/>
                <a:gd name="connsiteY78" fmla="*/ 6733 h 10000"/>
                <a:gd name="connsiteX79" fmla="*/ 700 w 10000"/>
                <a:gd name="connsiteY79" fmla="*/ 6521 h 10000"/>
                <a:gd name="connsiteX80" fmla="*/ 466 w 10000"/>
                <a:gd name="connsiteY80" fmla="*/ 6415 h 10000"/>
                <a:gd name="connsiteX81" fmla="*/ 233 w 10000"/>
                <a:gd name="connsiteY81" fmla="*/ 6310 h 10000"/>
                <a:gd name="connsiteX82" fmla="*/ 0 w 10000"/>
                <a:gd name="connsiteY82" fmla="*/ 6310 h 10000"/>
                <a:gd name="connsiteX83" fmla="*/ 0 w 10000"/>
                <a:gd name="connsiteY83" fmla="*/ 6217 h 10000"/>
                <a:gd name="connsiteX84" fmla="*/ 0 w 10000"/>
                <a:gd name="connsiteY84" fmla="*/ 6217 h 10000"/>
                <a:gd name="connsiteX85" fmla="*/ 0 w 10000"/>
                <a:gd name="connsiteY85" fmla="*/ 6111 h 10000"/>
                <a:gd name="connsiteX86" fmla="*/ 0 w 10000"/>
                <a:gd name="connsiteY86" fmla="*/ 6005 h 10000"/>
                <a:gd name="connsiteX87" fmla="*/ 0 w 10000"/>
                <a:gd name="connsiteY87" fmla="*/ 5794 h 10000"/>
                <a:gd name="connsiteX88" fmla="*/ 233 w 10000"/>
                <a:gd name="connsiteY88" fmla="*/ 5476 h 10000"/>
                <a:gd name="connsiteX89" fmla="*/ 233 w 10000"/>
                <a:gd name="connsiteY89" fmla="*/ 5265 h 10000"/>
                <a:gd name="connsiteX90" fmla="*/ 466 w 10000"/>
                <a:gd name="connsiteY90" fmla="*/ 4841 h 10000"/>
                <a:gd name="connsiteX91" fmla="*/ 700 w 10000"/>
                <a:gd name="connsiteY91" fmla="*/ 4524 h 10000"/>
                <a:gd name="connsiteX92" fmla="*/ 700 w 10000"/>
                <a:gd name="connsiteY92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2332 w 10000"/>
                <a:gd name="connsiteY13" fmla="*/ 0 h 10000"/>
                <a:gd name="connsiteX14" fmla="*/ 2799 w 10000"/>
                <a:gd name="connsiteY14" fmla="*/ 106 h 10000"/>
                <a:gd name="connsiteX15" fmla="*/ 3265 w 10000"/>
                <a:gd name="connsiteY15" fmla="*/ 212 h 10000"/>
                <a:gd name="connsiteX16" fmla="*/ 3732 w 10000"/>
                <a:gd name="connsiteY16" fmla="*/ 317 h 10000"/>
                <a:gd name="connsiteX17" fmla="*/ 3965 w 10000"/>
                <a:gd name="connsiteY17" fmla="*/ 423 h 10000"/>
                <a:gd name="connsiteX18" fmla="*/ 3965 w 10000"/>
                <a:gd name="connsiteY18" fmla="*/ 529 h 10000"/>
                <a:gd name="connsiteX19" fmla="*/ 3965 w 10000"/>
                <a:gd name="connsiteY19" fmla="*/ 741 h 10000"/>
                <a:gd name="connsiteX20" fmla="*/ 3732 w 10000"/>
                <a:gd name="connsiteY20" fmla="*/ 1058 h 10000"/>
                <a:gd name="connsiteX21" fmla="*/ 3732 w 10000"/>
                <a:gd name="connsiteY21" fmla="*/ 1058 h 10000"/>
                <a:gd name="connsiteX22" fmla="*/ 3732 w 10000"/>
                <a:gd name="connsiteY22" fmla="*/ 1164 h 10000"/>
                <a:gd name="connsiteX23" fmla="*/ 3499 w 10000"/>
                <a:gd name="connsiteY23" fmla="*/ 1362 h 10000"/>
                <a:gd name="connsiteX24" fmla="*/ 3499 w 10000"/>
                <a:gd name="connsiteY24" fmla="*/ 1468 h 10000"/>
                <a:gd name="connsiteX25" fmla="*/ 3499 w 10000"/>
                <a:gd name="connsiteY25" fmla="*/ 1680 h 10000"/>
                <a:gd name="connsiteX26" fmla="*/ 3265 w 10000"/>
                <a:gd name="connsiteY26" fmla="*/ 1892 h 10000"/>
                <a:gd name="connsiteX27" fmla="*/ 3265 w 10000"/>
                <a:gd name="connsiteY27" fmla="*/ 2103 h 10000"/>
                <a:gd name="connsiteX28" fmla="*/ 3032 w 10000"/>
                <a:gd name="connsiteY28" fmla="*/ 2421 h 10000"/>
                <a:gd name="connsiteX29" fmla="*/ 2566 w 10000"/>
                <a:gd name="connsiteY29" fmla="*/ 3690 h 10000"/>
                <a:gd name="connsiteX30" fmla="*/ 1633 w 10000"/>
                <a:gd name="connsiteY30" fmla="*/ 4735 h 10000"/>
                <a:gd name="connsiteX31" fmla="*/ 1633 w 10000"/>
                <a:gd name="connsiteY31" fmla="*/ 5053 h 10000"/>
                <a:gd name="connsiteX32" fmla="*/ 1399 w 10000"/>
                <a:gd name="connsiteY32" fmla="*/ 5265 h 10000"/>
                <a:gd name="connsiteX33" fmla="*/ 1166 w 10000"/>
                <a:gd name="connsiteY33" fmla="*/ 5476 h 10000"/>
                <a:gd name="connsiteX34" fmla="*/ 1166 w 10000"/>
                <a:gd name="connsiteY34" fmla="*/ 5688 h 10000"/>
                <a:gd name="connsiteX35" fmla="*/ 933 w 10000"/>
                <a:gd name="connsiteY35" fmla="*/ 5794 h 10000"/>
                <a:gd name="connsiteX36" fmla="*/ 933 w 10000"/>
                <a:gd name="connsiteY36" fmla="*/ 5899 h 10000"/>
                <a:gd name="connsiteX37" fmla="*/ 933 w 10000"/>
                <a:gd name="connsiteY37" fmla="*/ 6005 h 10000"/>
                <a:gd name="connsiteX38" fmla="*/ 933 w 10000"/>
                <a:gd name="connsiteY38" fmla="*/ 6005 h 10000"/>
                <a:gd name="connsiteX39" fmla="*/ 933 w 10000"/>
                <a:gd name="connsiteY39" fmla="*/ 6111 h 10000"/>
                <a:gd name="connsiteX40" fmla="*/ 1166 w 10000"/>
                <a:gd name="connsiteY40" fmla="*/ 6217 h 10000"/>
                <a:gd name="connsiteX41" fmla="*/ 1633 w 10000"/>
                <a:gd name="connsiteY41" fmla="*/ 6310 h 10000"/>
                <a:gd name="connsiteX42" fmla="*/ 1866 w 10000"/>
                <a:gd name="connsiteY42" fmla="*/ 6415 h 10000"/>
                <a:gd name="connsiteX43" fmla="*/ 2566 w 10000"/>
                <a:gd name="connsiteY43" fmla="*/ 6521 h 10000"/>
                <a:gd name="connsiteX44" fmla="*/ 3265 w 10000"/>
                <a:gd name="connsiteY44" fmla="*/ 6733 h 10000"/>
                <a:gd name="connsiteX45" fmla="*/ 3965 w 10000"/>
                <a:gd name="connsiteY45" fmla="*/ 6944 h 10000"/>
                <a:gd name="connsiteX46" fmla="*/ 4898 w 10000"/>
                <a:gd name="connsiteY46" fmla="*/ 7262 h 10000"/>
                <a:gd name="connsiteX47" fmla="*/ 5831 w 10000"/>
                <a:gd name="connsiteY47" fmla="*/ 7474 h 10000"/>
                <a:gd name="connsiteX48" fmla="*/ 6764 w 10000"/>
                <a:gd name="connsiteY48" fmla="*/ 7685 h 10000"/>
                <a:gd name="connsiteX49" fmla="*/ 7464 w 10000"/>
                <a:gd name="connsiteY49" fmla="*/ 7897 h 10000"/>
                <a:gd name="connsiteX50" fmla="*/ 8163 w 10000"/>
                <a:gd name="connsiteY50" fmla="*/ 8108 h 10000"/>
                <a:gd name="connsiteX51" fmla="*/ 8630 w 10000"/>
                <a:gd name="connsiteY51" fmla="*/ 8320 h 10000"/>
                <a:gd name="connsiteX52" fmla="*/ 9096 w 10000"/>
                <a:gd name="connsiteY52" fmla="*/ 8426 h 10000"/>
                <a:gd name="connsiteX53" fmla="*/ 9329 w 10000"/>
                <a:gd name="connsiteY53" fmla="*/ 8638 h 10000"/>
                <a:gd name="connsiteX54" fmla="*/ 9534 w 10000"/>
                <a:gd name="connsiteY54" fmla="*/ 8743 h 10000"/>
                <a:gd name="connsiteX55" fmla="*/ 9767 w 10000"/>
                <a:gd name="connsiteY55" fmla="*/ 8942 h 10000"/>
                <a:gd name="connsiteX56" fmla="*/ 10000 w 10000"/>
                <a:gd name="connsiteY56" fmla="*/ 9153 h 10000"/>
                <a:gd name="connsiteX57" fmla="*/ 10000 w 10000"/>
                <a:gd name="connsiteY57" fmla="*/ 9365 h 10000"/>
                <a:gd name="connsiteX58" fmla="*/ 10000 w 10000"/>
                <a:gd name="connsiteY58" fmla="*/ 9577 h 10000"/>
                <a:gd name="connsiteX59" fmla="*/ 9767 w 10000"/>
                <a:gd name="connsiteY59" fmla="*/ 9788 h 10000"/>
                <a:gd name="connsiteX60" fmla="*/ 9767 w 10000"/>
                <a:gd name="connsiteY60" fmla="*/ 9894 h 10000"/>
                <a:gd name="connsiteX61" fmla="*/ 9767 w 10000"/>
                <a:gd name="connsiteY61" fmla="*/ 10000 h 10000"/>
                <a:gd name="connsiteX62" fmla="*/ 9767 w 10000"/>
                <a:gd name="connsiteY62" fmla="*/ 10000 h 10000"/>
                <a:gd name="connsiteX63" fmla="*/ 9534 w 10000"/>
                <a:gd name="connsiteY63" fmla="*/ 10000 h 10000"/>
                <a:gd name="connsiteX64" fmla="*/ 9534 w 10000"/>
                <a:gd name="connsiteY64" fmla="*/ 9894 h 10000"/>
                <a:gd name="connsiteX65" fmla="*/ 9329 w 10000"/>
                <a:gd name="connsiteY65" fmla="*/ 9894 h 10000"/>
                <a:gd name="connsiteX66" fmla="*/ 9096 w 10000"/>
                <a:gd name="connsiteY66" fmla="*/ 9788 h 10000"/>
                <a:gd name="connsiteX67" fmla="*/ 8630 w 10000"/>
                <a:gd name="connsiteY67" fmla="*/ 9577 h 10000"/>
                <a:gd name="connsiteX68" fmla="*/ 8397 w 10000"/>
                <a:gd name="connsiteY68" fmla="*/ 9471 h 10000"/>
                <a:gd name="connsiteX69" fmla="*/ 7930 w 10000"/>
                <a:gd name="connsiteY69" fmla="*/ 9259 h 10000"/>
                <a:gd name="connsiteX70" fmla="*/ 7464 w 10000"/>
                <a:gd name="connsiteY70" fmla="*/ 9048 h 10000"/>
                <a:gd name="connsiteX71" fmla="*/ 6297 w 10000"/>
                <a:gd name="connsiteY71" fmla="*/ 8532 h 10000"/>
                <a:gd name="connsiteX72" fmla="*/ 5131 w 10000"/>
                <a:gd name="connsiteY72" fmla="*/ 8108 h 10000"/>
                <a:gd name="connsiteX73" fmla="*/ 3965 w 10000"/>
                <a:gd name="connsiteY73" fmla="*/ 7685 h 10000"/>
                <a:gd name="connsiteX74" fmla="*/ 2799 w 10000"/>
                <a:gd name="connsiteY74" fmla="*/ 7262 h 10000"/>
                <a:gd name="connsiteX75" fmla="*/ 2099 w 10000"/>
                <a:gd name="connsiteY75" fmla="*/ 7050 h 10000"/>
                <a:gd name="connsiteX76" fmla="*/ 1633 w 10000"/>
                <a:gd name="connsiteY76" fmla="*/ 6839 h 10000"/>
                <a:gd name="connsiteX77" fmla="*/ 1166 w 10000"/>
                <a:gd name="connsiteY77" fmla="*/ 6733 h 10000"/>
                <a:gd name="connsiteX78" fmla="*/ 700 w 10000"/>
                <a:gd name="connsiteY78" fmla="*/ 6521 h 10000"/>
                <a:gd name="connsiteX79" fmla="*/ 466 w 10000"/>
                <a:gd name="connsiteY79" fmla="*/ 6415 h 10000"/>
                <a:gd name="connsiteX80" fmla="*/ 233 w 10000"/>
                <a:gd name="connsiteY80" fmla="*/ 6310 h 10000"/>
                <a:gd name="connsiteX81" fmla="*/ 0 w 10000"/>
                <a:gd name="connsiteY81" fmla="*/ 6310 h 10000"/>
                <a:gd name="connsiteX82" fmla="*/ 0 w 10000"/>
                <a:gd name="connsiteY82" fmla="*/ 6217 h 10000"/>
                <a:gd name="connsiteX83" fmla="*/ 0 w 10000"/>
                <a:gd name="connsiteY83" fmla="*/ 6217 h 10000"/>
                <a:gd name="connsiteX84" fmla="*/ 0 w 10000"/>
                <a:gd name="connsiteY84" fmla="*/ 6111 h 10000"/>
                <a:gd name="connsiteX85" fmla="*/ 0 w 10000"/>
                <a:gd name="connsiteY85" fmla="*/ 6005 h 10000"/>
                <a:gd name="connsiteX86" fmla="*/ 0 w 10000"/>
                <a:gd name="connsiteY86" fmla="*/ 5794 h 10000"/>
                <a:gd name="connsiteX87" fmla="*/ 233 w 10000"/>
                <a:gd name="connsiteY87" fmla="*/ 5476 h 10000"/>
                <a:gd name="connsiteX88" fmla="*/ 233 w 10000"/>
                <a:gd name="connsiteY88" fmla="*/ 5265 h 10000"/>
                <a:gd name="connsiteX89" fmla="*/ 466 w 10000"/>
                <a:gd name="connsiteY89" fmla="*/ 4841 h 10000"/>
                <a:gd name="connsiteX90" fmla="*/ 700 w 10000"/>
                <a:gd name="connsiteY90" fmla="*/ 4524 h 10000"/>
                <a:gd name="connsiteX91" fmla="*/ 700 w 10000"/>
                <a:gd name="connsiteY91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2332 w 10000"/>
                <a:gd name="connsiteY12" fmla="*/ 0 h 10000"/>
                <a:gd name="connsiteX13" fmla="*/ 2799 w 10000"/>
                <a:gd name="connsiteY13" fmla="*/ 106 h 10000"/>
                <a:gd name="connsiteX14" fmla="*/ 3265 w 10000"/>
                <a:gd name="connsiteY14" fmla="*/ 212 h 10000"/>
                <a:gd name="connsiteX15" fmla="*/ 3732 w 10000"/>
                <a:gd name="connsiteY15" fmla="*/ 317 h 10000"/>
                <a:gd name="connsiteX16" fmla="*/ 3965 w 10000"/>
                <a:gd name="connsiteY16" fmla="*/ 423 h 10000"/>
                <a:gd name="connsiteX17" fmla="*/ 3965 w 10000"/>
                <a:gd name="connsiteY17" fmla="*/ 529 h 10000"/>
                <a:gd name="connsiteX18" fmla="*/ 3965 w 10000"/>
                <a:gd name="connsiteY18" fmla="*/ 741 h 10000"/>
                <a:gd name="connsiteX19" fmla="*/ 3732 w 10000"/>
                <a:gd name="connsiteY19" fmla="*/ 1058 h 10000"/>
                <a:gd name="connsiteX20" fmla="*/ 3732 w 10000"/>
                <a:gd name="connsiteY20" fmla="*/ 1058 h 10000"/>
                <a:gd name="connsiteX21" fmla="*/ 3732 w 10000"/>
                <a:gd name="connsiteY21" fmla="*/ 1164 h 10000"/>
                <a:gd name="connsiteX22" fmla="*/ 3499 w 10000"/>
                <a:gd name="connsiteY22" fmla="*/ 1362 h 10000"/>
                <a:gd name="connsiteX23" fmla="*/ 3499 w 10000"/>
                <a:gd name="connsiteY23" fmla="*/ 1468 h 10000"/>
                <a:gd name="connsiteX24" fmla="*/ 3499 w 10000"/>
                <a:gd name="connsiteY24" fmla="*/ 1680 h 10000"/>
                <a:gd name="connsiteX25" fmla="*/ 3265 w 10000"/>
                <a:gd name="connsiteY25" fmla="*/ 1892 h 10000"/>
                <a:gd name="connsiteX26" fmla="*/ 3265 w 10000"/>
                <a:gd name="connsiteY26" fmla="*/ 2103 h 10000"/>
                <a:gd name="connsiteX27" fmla="*/ 3032 w 10000"/>
                <a:gd name="connsiteY27" fmla="*/ 2421 h 10000"/>
                <a:gd name="connsiteX28" fmla="*/ 2566 w 10000"/>
                <a:gd name="connsiteY28" fmla="*/ 3690 h 10000"/>
                <a:gd name="connsiteX29" fmla="*/ 1633 w 10000"/>
                <a:gd name="connsiteY29" fmla="*/ 4735 h 10000"/>
                <a:gd name="connsiteX30" fmla="*/ 1633 w 10000"/>
                <a:gd name="connsiteY30" fmla="*/ 5053 h 10000"/>
                <a:gd name="connsiteX31" fmla="*/ 1399 w 10000"/>
                <a:gd name="connsiteY31" fmla="*/ 5265 h 10000"/>
                <a:gd name="connsiteX32" fmla="*/ 1166 w 10000"/>
                <a:gd name="connsiteY32" fmla="*/ 5476 h 10000"/>
                <a:gd name="connsiteX33" fmla="*/ 1166 w 10000"/>
                <a:gd name="connsiteY33" fmla="*/ 5688 h 10000"/>
                <a:gd name="connsiteX34" fmla="*/ 933 w 10000"/>
                <a:gd name="connsiteY34" fmla="*/ 5794 h 10000"/>
                <a:gd name="connsiteX35" fmla="*/ 933 w 10000"/>
                <a:gd name="connsiteY35" fmla="*/ 5899 h 10000"/>
                <a:gd name="connsiteX36" fmla="*/ 933 w 10000"/>
                <a:gd name="connsiteY36" fmla="*/ 6005 h 10000"/>
                <a:gd name="connsiteX37" fmla="*/ 933 w 10000"/>
                <a:gd name="connsiteY37" fmla="*/ 6005 h 10000"/>
                <a:gd name="connsiteX38" fmla="*/ 933 w 10000"/>
                <a:gd name="connsiteY38" fmla="*/ 6111 h 10000"/>
                <a:gd name="connsiteX39" fmla="*/ 1166 w 10000"/>
                <a:gd name="connsiteY39" fmla="*/ 6217 h 10000"/>
                <a:gd name="connsiteX40" fmla="*/ 1633 w 10000"/>
                <a:gd name="connsiteY40" fmla="*/ 6310 h 10000"/>
                <a:gd name="connsiteX41" fmla="*/ 1866 w 10000"/>
                <a:gd name="connsiteY41" fmla="*/ 6415 h 10000"/>
                <a:gd name="connsiteX42" fmla="*/ 2566 w 10000"/>
                <a:gd name="connsiteY42" fmla="*/ 6521 h 10000"/>
                <a:gd name="connsiteX43" fmla="*/ 3265 w 10000"/>
                <a:gd name="connsiteY43" fmla="*/ 6733 h 10000"/>
                <a:gd name="connsiteX44" fmla="*/ 3965 w 10000"/>
                <a:gd name="connsiteY44" fmla="*/ 6944 h 10000"/>
                <a:gd name="connsiteX45" fmla="*/ 4898 w 10000"/>
                <a:gd name="connsiteY45" fmla="*/ 7262 h 10000"/>
                <a:gd name="connsiteX46" fmla="*/ 5831 w 10000"/>
                <a:gd name="connsiteY46" fmla="*/ 7474 h 10000"/>
                <a:gd name="connsiteX47" fmla="*/ 6764 w 10000"/>
                <a:gd name="connsiteY47" fmla="*/ 7685 h 10000"/>
                <a:gd name="connsiteX48" fmla="*/ 7464 w 10000"/>
                <a:gd name="connsiteY48" fmla="*/ 7897 h 10000"/>
                <a:gd name="connsiteX49" fmla="*/ 8163 w 10000"/>
                <a:gd name="connsiteY49" fmla="*/ 8108 h 10000"/>
                <a:gd name="connsiteX50" fmla="*/ 8630 w 10000"/>
                <a:gd name="connsiteY50" fmla="*/ 8320 h 10000"/>
                <a:gd name="connsiteX51" fmla="*/ 9096 w 10000"/>
                <a:gd name="connsiteY51" fmla="*/ 8426 h 10000"/>
                <a:gd name="connsiteX52" fmla="*/ 9329 w 10000"/>
                <a:gd name="connsiteY52" fmla="*/ 8638 h 10000"/>
                <a:gd name="connsiteX53" fmla="*/ 9534 w 10000"/>
                <a:gd name="connsiteY53" fmla="*/ 8743 h 10000"/>
                <a:gd name="connsiteX54" fmla="*/ 9767 w 10000"/>
                <a:gd name="connsiteY54" fmla="*/ 8942 h 10000"/>
                <a:gd name="connsiteX55" fmla="*/ 10000 w 10000"/>
                <a:gd name="connsiteY55" fmla="*/ 9153 h 10000"/>
                <a:gd name="connsiteX56" fmla="*/ 10000 w 10000"/>
                <a:gd name="connsiteY56" fmla="*/ 9365 h 10000"/>
                <a:gd name="connsiteX57" fmla="*/ 10000 w 10000"/>
                <a:gd name="connsiteY57" fmla="*/ 9577 h 10000"/>
                <a:gd name="connsiteX58" fmla="*/ 9767 w 10000"/>
                <a:gd name="connsiteY58" fmla="*/ 9788 h 10000"/>
                <a:gd name="connsiteX59" fmla="*/ 9767 w 10000"/>
                <a:gd name="connsiteY59" fmla="*/ 9894 h 10000"/>
                <a:gd name="connsiteX60" fmla="*/ 9767 w 10000"/>
                <a:gd name="connsiteY60" fmla="*/ 10000 h 10000"/>
                <a:gd name="connsiteX61" fmla="*/ 9767 w 10000"/>
                <a:gd name="connsiteY61" fmla="*/ 10000 h 10000"/>
                <a:gd name="connsiteX62" fmla="*/ 9534 w 10000"/>
                <a:gd name="connsiteY62" fmla="*/ 10000 h 10000"/>
                <a:gd name="connsiteX63" fmla="*/ 9534 w 10000"/>
                <a:gd name="connsiteY63" fmla="*/ 9894 h 10000"/>
                <a:gd name="connsiteX64" fmla="*/ 9329 w 10000"/>
                <a:gd name="connsiteY64" fmla="*/ 9894 h 10000"/>
                <a:gd name="connsiteX65" fmla="*/ 9096 w 10000"/>
                <a:gd name="connsiteY65" fmla="*/ 9788 h 10000"/>
                <a:gd name="connsiteX66" fmla="*/ 8630 w 10000"/>
                <a:gd name="connsiteY66" fmla="*/ 9577 h 10000"/>
                <a:gd name="connsiteX67" fmla="*/ 8397 w 10000"/>
                <a:gd name="connsiteY67" fmla="*/ 9471 h 10000"/>
                <a:gd name="connsiteX68" fmla="*/ 7930 w 10000"/>
                <a:gd name="connsiteY68" fmla="*/ 9259 h 10000"/>
                <a:gd name="connsiteX69" fmla="*/ 7464 w 10000"/>
                <a:gd name="connsiteY69" fmla="*/ 9048 h 10000"/>
                <a:gd name="connsiteX70" fmla="*/ 6297 w 10000"/>
                <a:gd name="connsiteY70" fmla="*/ 8532 h 10000"/>
                <a:gd name="connsiteX71" fmla="*/ 5131 w 10000"/>
                <a:gd name="connsiteY71" fmla="*/ 8108 h 10000"/>
                <a:gd name="connsiteX72" fmla="*/ 3965 w 10000"/>
                <a:gd name="connsiteY72" fmla="*/ 7685 h 10000"/>
                <a:gd name="connsiteX73" fmla="*/ 2799 w 10000"/>
                <a:gd name="connsiteY73" fmla="*/ 7262 h 10000"/>
                <a:gd name="connsiteX74" fmla="*/ 2099 w 10000"/>
                <a:gd name="connsiteY74" fmla="*/ 7050 h 10000"/>
                <a:gd name="connsiteX75" fmla="*/ 1633 w 10000"/>
                <a:gd name="connsiteY75" fmla="*/ 6839 h 10000"/>
                <a:gd name="connsiteX76" fmla="*/ 1166 w 10000"/>
                <a:gd name="connsiteY76" fmla="*/ 6733 h 10000"/>
                <a:gd name="connsiteX77" fmla="*/ 700 w 10000"/>
                <a:gd name="connsiteY77" fmla="*/ 6521 h 10000"/>
                <a:gd name="connsiteX78" fmla="*/ 466 w 10000"/>
                <a:gd name="connsiteY78" fmla="*/ 6415 h 10000"/>
                <a:gd name="connsiteX79" fmla="*/ 233 w 10000"/>
                <a:gd name="connsiteY79" fmla="*/ 6310 h 10000"/>
                <a:gd name="connsiteX80" fmla="*/ 0 w 10000"/>
                <a:gd name="connsiteY80" fmla="*/ 6310 h 10000"/>
                <a:gd name="connsiteX81" fmla="*/ 0 w 10000"/>
                <a:gd name="connsiteY81" fmla="*/ 6217 h 10000"/>
                <a:gd name="connsiteX82" fmla="*/ 0 w 10000"/>
                <a:gd name="connsiteY82" fmla="*/ 6217 h 10000"/>
                <a:gd name="connsiteX83" fmla="*/ 0 w 10000"/>
                <a:gd name="connsiteY83" fmla="*/ 6111 h 10000"/>
                <a:gd name="connsiteX84" fmla="*/ 0 w 10000"/>
                <a:gd name="connsiteY84" fmla="*/ 6005 h 10000"/>
                <a:gd name="connsiteX85" fmla="*/ 0 w 10000"/>
                <a:gd name="connsiteY85" fmla="*/ 5794 h 10000"/>
                <a:gd name="connsiteX86" fmla="*/ 233 w 10000"/>
                <a:gd name="connsiteY86" fmla="*/ 5476 h 10000"/>
                <a:gd name="connsiteX87" fmla="*/ 233 w 10000"/>
                <a:gd name="connsiteY87" fmla="*/ 5265 h 10000"/>
                <a:gd name="connsiteX88" fmla="*/ 466 w 10000"/>
                <a:gd name="connsiteY88" fmla="*/ 4841 h 10000"/>
                <a:gd name="connsiteX89" fmla="*/ 700 w 10000"/>
                <a:gd name="connsiteY89" fmla="*/ 4524 h 10000"/>
                <a:gd name="connsiteX90" fmla="*/ 700 w 10000"/>
                <a:gd name="connsiteY90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2332 w 10000"/>
                <a:gd name="connsiteY11" fmla="*/ 0 h 10000"/>
                <a:gd name="connsiteX12" fmla="*/ 2799 w 10000"/>
                <a:gd name="connsiteY12" fmla="*/ 106 h 10000"/>
                <a:gd name="connsiteX13" fmla="*/ 3265 w 10000"/>
                <a:gd name="connsiteY13" fmla="*/ 212 h 10000"/>
                <a:gd name="connsiteX14" fmla="*/ 3732 w 10000"/>
                <a:gd name="connsiteY14" fmla="*/ 317 h 10000"/>
                <a:gd name="connsiteX15" fmla="*/ 3965 w 10000"/>
                <a:gd name="connsiteY15" fmla="*/ 423 h 10000"/>
                <a:gd name="connsiteX16" fmla="*/ 3965 w 10000"/>
                <a:gd name="connsiteY16" fmla="*/ 529 h 10000"/>
                <a:gd name="connsiteX17" fmla="*/ 3965 w 10000"/>
                <a:gd name="connsiteY17" fmla="*/ 741 h 10000"/>
                <a:gd name="connsiteX18" fmla="*/ 3732 w 10000"/>
                <a:gd name="connsiteY18" fmla="*/ 1058 h 10000"/>
                <a:gd name="connsiteX19" fmla="*/ 3732 w 10000"/>
                <a:gd name="connsiteY19" fmla="*/ 1058 h 10000"/>
                <a:gd name="connsiteX20" fmla="*/ 3732 w 10000"/>
                <a:gd name="connsiteY20" fmla="*/ 1164 h 10000"/>
                <a:gd name="connsiteX21" fmla="*/ 3499 w 10000"/>
                <a:gd name="connsiteY21" fmla="*/ 1362 h 10000"/>
                <a:gd name="connsiteX22" fmla="*/ 3499 w 10000"/>
                <a:gd name="connsiteY22" fmla="*/ 1468 h 10000"/>
                <a:gd name="connsiteX23" fmla="*/ 3499 w 10000"/>
                <a:gd name="connsiteY23" fmla="*/ 1680 h 10000"/>
                <a:gd name="connsiteX24" fmla="*/ 3265 w 10000"/>
                <a:gd name="connsiteY24" fmla="*/ 1892 h 10000"/>
                <a:gd name="connsiteX25" fmla="*/ 3265 w 10000"/>
                <a:gd name="connsiteY25" fmla="*/ 2103 h 10000"/>
                <a:gd name="connsiteX26" fmla="*/ 3032 w 10000"/>
                <a:gd name="connsiteY26" fmla="*/ 2421 h 10000"/>
                <a:gd name="connsiteX27" fmla="*/ 2566 w 10000"/>
                <a:gd name="connsiteY27" fmla="*/ 3690 h 10000"/>
                <a:gd name="connsiteX28" fmla="*/ 1633 w 10000"/>
                <a:gd name="connsiteY28" fmla="*/ 4735 h 10000"/>
                <a:gd name="connsiteX29" fmla="*/ 1633 w 10000"/>
                <a:gd name="connsiteY29" fmla="*/ 5053 h 10000"/>
                <a:gd name="connsiteX30" fmla="*/ 1399 w 10000"/>
                <a:gd name="connsiteY30" fmla="*/ 5265 h 10000"/>
                <a:gd name="connsiteX31" fmla="*/ 1166 w 10000"/>
                <a:gd name="connsiteY31" fmla="*/ 5476 h 10000"/>
                <a:gd name="connsiteX32" fmla="*/ 1166 w 10000"/>
                <a:gd name="connsiteY32" fmla="*/ 5688 h 10000"/>
                <a:gd name="connsiteX33" fmla="*/ 933 w 10000"/>
                <a:gd name="connsiteY33" fmla="*/ 5794 h 10000"/>
                <a:gd name="connsiteX34" fmla="*/ 933 w 10000"/>
                <a:gd name="connsiteY34" fmla="*/ 5899 h 10000"/>
                <a:gd name="connsiteX35" fmla="*/ 933 w 10000"/>
                <a:gd name="connsiteY35" fmla="*/ 6005 h 10000"/>
                <a:gd name="connsiteX36" fmla="*/ 933 w 10000"/>
                <a:gd name="connsiteY36" fmla="*/ 6005 h 10000"/>
                <a:gd name="connsiteX37" fmla="*/ 933 w 10000"/>
                <a:gd name="connsiteY37" fmla="*/ 6111 h 10000"/>
                <a:gd name="connsiteX38" fmla="*/ 1166 w 10000"/>
                <a:gd name="connsiteY38" fmla="*/ 6217 h 10000"/>
                <a:gd name="connsiteX39" fmla="*/ 1633 w 10000"/>
                <a:gd name="connsiteY39" fmla="*/ 6310 h 10000"/>
                <a:gd name="connsiteX40" fmla="*/ 1866 w 10000"/>
                <a:gd name="connsiteY40" fmla="*/ 6415 h 10000"/>
                <a:gd name="connsiteX41" fmla="*/ 2566 w 10000"/>
                <a:gd name="connsiteY41" fmla="*/ 6521 h 10000"/>
                <a:gd name="connsiteX42" fmla="*/ 3265 w 10000"/>
                <a:gd name="connsiteY42" fmla="*/ 6733 h 10000"/>
                <a:gd name="connsiteX43" fmla="*/ 3965 w 10000"/>
                <a:gd name="connsiteY43" fmla="*/ 6944 h 10000"/>
                <a:gd name="connsiteX44" fmla="*/ 4898 w 10000"/>
                <a:gd name="connsiteY44" fmla="*/ 7262 h 10000"/>
                <a:gd name="connsiteX45" fmla="*/ 5831 w 10000"/>
                <a:gd name="connsiteY45" fmla="*/ 7474 h 10000"/>
                <a:gd name="connsiteX46" fmla="*/ 6764 w 10000"/>
                <a:gd name="connsiteY46" fmla="*/ 7685 h 10000"/>
                <a:gd name="connsiteX47" fmla="*/ 7464 w 10000"/>
                <a:gd name="connsiteY47" fmla="*/ 7897 h 10000"/>
                <a:gd name="connsiteX48" fmla="*/ 8163 w 10000"/>
                <a:gd name="connsiteY48" fmla="*/ 8108 h 10000"/>
                <a:gd name="connsiteX49" fmla="*/ 8630 w 10000"/>
                <a:gd name="connsiteY49" fmla="*/ 8320 h 10000"/>
                <a:gd name="connsiteX50" fmla="*/ 9096 w 10000"/>
                <a:gd name="connsiteY50" fmla="*/ 8426 h 10000"/>
                <a:gd name="connsiteX51" fmla="*/ 9329 w 10000"/>
                <a:gd name="connsiteY51" fmla="*/ 8638 h 10000"/>
                <a:gd name="connsiteX52" fmla="*/ 9534 w 10000"/>
                <a:gd name="connsiteY52" fmla="*/ 8743 h 10000"/>
                <a:gd name="connsiteX53" fmla="*/ 9767 w 10000"/>
                <a:gd name="connsiteY53" fmla="*/ 8942 h 10000"/>
                <a:gd name="connsiteX54" fmla="*/ 10000 w 10000"/>
                <a:gd name="connsiteY54" fmla="*/ 9153 h 10000"/>
                <a:gd name="connsiteX55" fmla="*/ 10000 w 10000"/>
                <a:gd name="connsiteY55" fmla="*/ 9365 h 10000"/>
                <a:gd name="connsiteX56" fmla="*/ 10000 w 10000"/>
                <a:gd name="connsiteY56" fmla="*/ 9577 h 10000"/>
                <a:gd name="connsiteX57" fmla="*/ 9767 w 10000"/>
                <a:gd name="connsiteY57" fmla="*/ 9788 h 10000"/>
                <a:gd name="connsiteX58" fmla="*/ 9767 w 10000"/>
                <a:gd name="connsiteY58" fmla="*/ 9894 h 10000"/>
                <a:gd name="connsiteX59" fmla="*/ 9767 w 10000"/>
                <a:gd name="connsiteY59" fmla="*/ 10000 h 10000"/>
                <a:gd name="connsiteX60" fmla="*/ 9767 w 10000"/>
                <a:gd name="connsiteY60" fmla="*/ 10000 h 10000"/>
                <a:gd name="connsiteX61" fmla="*/ 9534 w 10000"/>
                <a:gd name="connsiteY61" fmla="*/ 10000 h 10000"/>
                <a:gd name="connsiteX62" fmla="*/ 9534 w 10000"/>
                <a:gd name="connsiteY62" fmla="*/ 9894 h 10000"/>
                <a:gd name="connsiteX63" fmla="*/ 9329 w 10000"/>
                <a:gd name="connsiteY63" fmla="*/ 9894 h 10000"/>
                <a:gd name="connsiteX64" fmla="*/ 9096 w 10000"/>
                <a:gd name="connsiteY64" fmla="*/ 9788 h 10000"/>
                <a:gd name="connsiteX65" fmla="*/ 8630 w 10000"/>
                <a:gd name="connsiteY65" fmla="*/ 9577 h 10000"/>
                <a:gd name="connsiteX66" fmla="*/ 8397 w 10000"/>
                <a:gd name="connsiteY66" fmla="*/ 9471 h 10000"/>
                <a:gd name="connsiteX67" fmla="*/ 7930 w 10000"/>
                <a:gd name="connsiteY67" fmla="*/ 9259 h 10000"/>
                <a:gd name="connsiteX68" fmla="*/ 7464 w 10000"/>
                <a:gd name="connsiteY68" fmla="*/ 9048 h 10000"/>
                <a:gd name="connsiteX69" fmla="*/ 6297 w 10000"/>
                <a:gd name="connsiteY69" fmla="*/ 8532 h 10000"/>
                <a:gd name="connsiteX70" fmla="*/ 5131 w 10000"/>
                <a:gd name="connsiteY70" fmla="*/ 8108 h 10000"/>
                <a:gd name="connsiteX71" fmla="*/ 3965 w 10000"/>
                <a:gd name="connsiteY71" fmla="*/ 7685 h 10000"/>
                <a:gd name="connsiteX72" fmla="*/ 2799 w 10000"/>
                <a:gd name="connsiteY72" fmla="*/ 7262 h 10000"/>
                <a:gd name="connsiteX73" fmla="*/ 2099 w 10000"/>
                <a:gd name="connsiteY73" fmla="*/ 7050 h 10000"/>
                <a:gd name="connsiteX74" fmla="*/ 1633 w 10000"/>
                <a:gd name="connsiteY74" fmla="*/ 6839 h 10000"/>
                <a:gd name="connsiteX75" fmla="*/ 1166 w 10000"/>
                <a:gd name="connsiteY75" fmla="*/ 6733 h 10000"/>
                <a:gd name="connsiteX76" fmla="*/ 700 w 10000"/>
                <a:gd name="connsiteY76" fmla="*/ 6521 h 10000"/>
                <a:gd name="connsiteX77" fmla="*/ 466 w 10000"/>
                <a:gd name="connsiteY77" fmla="*/ 6415 h 10000"/>
                <a:gd name="connsiteX78" fmla="*/ 233 w 10000"/>
                <a:gd name="connsiteY78" fmla="*/ 6310 h 10000"/>
                <a:gd name="connsiteX79" fmla="*/ 0 w 10000"/>
                <a:gd name="connsiteY79" fmla="*/ 6310 h 10000"/>
                <a:gd name="connsiteX80" fmla="*/ 0 w 10000"/>
                <a:gd name="connsiteY80" fmla="*/ 6217 h 10000"/>
                <a:gd name="connsiteX81" fmla="*/ 0 w 10000"/>
                <a:gd name="connsiteY81" fmla="*/ 6217 h 10000"/>
                <a:gd name="connsiteX82" fmla="*/ 0 w 10000"/>
                <a:gd name="connsiteY82" fmla="*/ 6111 h 10000"/>
                <a:gd name="connsiteX83" fmla="*/ 0 w 10000"/>
                <a:gd name="connsiteY83" fmla="*/ 6005 h 10000"/>
                <a:gd name="connsiteX84" fmla="*/ 0 w 10000"/>
                <a:gd name="connsiteY84" fmla="*/ 5794 h 10000"/>
                <a:gd name="connsiteX85" fmla="*/ 233 w 10000"/>
                <a:gd name="connsiteY85" fmla="*/ 5476 h 10000"/>
                <a:gd name="connsiteX86" fmla="*/ 233 w 10000"/>
                <a:gd name="connsiteY86" fmla="*/ 5265 h 10000"/>
                <a:gd name="connsiteX87" fmla="*/ 466 w 10000"/>
                <a:gd name="connsiteY87" fmla="*/ 4841 h 10000"/>
                <a:gd name="connsiteX88" fmla="*/ 700 w 10000"/>
                <a:gd name="connsiteY88" fmla="*/ 4524 h 10000"/>
                <a:gd name="connsiteX89" fmla="*/ 700 w 10000"/>
                <a:gd name="connsiteY89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332 w 10000"/>
                <a:gd name="connsiteY10" fmla="*/ 0 h 10000"/>
                <a:gd name="connsiteX11" fmla="*/ 2799 w 10000"/>
                <a:gd name="connsiteY11" fmla="*/ 106 h 10000"/>
                <a:gd name="connsiteX12" fmla="*/ 3265 w 10000"/>
                <a:gd name="connsiteY12" fmla="*/ 212 h 10000"/>
                <a:gd name="connsiteX13" fmla="*/ 3732 w 10000"/>
                <a:gd name="connsiteY13" fmla="*/ 317 h 10000"/>
                <a:gd name="connsiteX14" fmla="*/ 3965 w 10000"/>
                <a:gd name="connsiteY14" fmla="*/ 423 h 10000"/>
                <a:gd name="connsiteX15" fmla="*/ 3965 w 10000"/>
                <a:gd name="connsiteY15" fmla="*/ 529 h 10000"/>
                <a:gd name="connsiteX16" fmla="*/ 3965 w 10000"/>
                <a:gd name="connsiteY16" fmla="*/ 741 h 10000"/>
                <a:gd name="connsiteX17" fmla="*/ 3732 w 10000"/>
                <a:gd name="connsiteY17" fmla="*/ 1058 h 10000"/>
                <a:gd name="connsiteX18" fmla="*/ 3732 w 10000"/>
                <a:gd name="connsiteY18" fmla="*/ 1058 h 10000"/>
                <a:gd name="connsiteX19" fmla="*/ 3732 w 10000"/>
                <a:gd name="connsiteY19" fmla="*/ 1164 h 10000"/>
                <a:gd name="connsiteX20" fmla="*/ 3499 w 10000"/>
                <a:gd name="connsiteY20" fmla="*/ 1362 h 10000"/>
                <a:gd name="connsiteX21" fmla="*/ 3499 w 10000"/>
                <a:gd name="connsiteY21" fmla="*/ 1468 h 10000"/>
                <a:gd name="connsiteX22" fmla="*/ 3499 w 10000"/>
                <a:gd name="connsiteY22" fmla="*/ 1680 h 10000"/>
                <a:gd name="connsiteX23" fmla="*/ 3265 w 10000"/>
                <a:gd name="connsiteY23" fmla="*/ 1892 h 10000"/>
                <a:gd name="connsiteX24" fmla="*/ 3265 w 10000"/>
                <a:gd name="connsiteY24" fmla="*/ 2103 h 10000"/>
                <a:gd name="connsiteX25" fmla="*/ 3032 w 10000"/>
                <a:gd name="connsiteY25" fmla="*/ 2421 h 10000"/>
                <a:gd name="connsiteX26" fmla="*/ 2566 w 10000"/>
                <a:gd name="connsiteY26" fmla="*/ 3690 h 10000"/>
                <a:gd name="connsiteX27" fmla="*/ 1633 w 10000"/>
                <a:gd name="connsiteY27" fmla="*/ 4735 h 10000"/>
                <a:gd name="connsiteX28" fmla="*/ 1633 w 10000"/>
                <a:gd name="connsiteY28" fmla="*/ 5053 h 10000"/>
                <a:gd name="connsiteX29" fmla="*/ 1399 w 10000"/>
                <a:gd name="connsiteY29" fmla="*/ 5265 h 10000"/>
                <a:gd name="connsiteX30" fmla="*/ 1166 w 10000"/>
                <a:gd name="connsiteY30" fmla="*/ 5476 h 10000"/>
                <a:gd name="connsiteX31" fmla="*/ 1166 w 10000"/>
                <a:gd name="connsiteY31" fmla="*/ 5688 h 10000"/>
                <a:gd name="connsiteX32" fmla="*/ 933 w 10000"/>
                <a:gd name="connsiteY32" fmla="*/ 5794 h 10000"/>
                <a:gd name="connsiteX33" fmla="*/ 933 w 10000"/>
                <a:gd name="connsiteY33" fmla="*/ 5899 h 10000"/>
                <a:gd name="connsiteX34" fmla="*/ 933 w 10000"/>
                <a:gd name="connsiteY34" fmla="*/ 6005 h 10000"/>
                <a:gd name="connsiteX35" fmla="*/ 933 w 10000"/>
                <a:gd name="connsiteY35" fmla="*/ 6005 h 10000"/>
                <a:gd name="connsiteX36" fmla="*/ 933 w 10000"/>
                <a:gd name="connsiteY36" fmla="*/ 6111 h 10000"/>
                <a:gd name="connsiteX37" fmla="*/ 1166 w 10000"/>
                <a:gd name="connsiteY37" fmla="*/ 6217 h 10000"/>
                <a:gd name="connsiteX38" fmla="*/ 1633 w 10000"/>
                <a:gd name="connsiteY38" fmla="*/ 6310 h 10000"/>
                <a:gd name="connsiteX39" fmla="*/ 1866 w 10000"/>
                <a:gd name="connsiteY39" fmla="*/ 6415 h 10000"/>
                <a:gd name="connsiteX40" fmla="*/ 2566 w 10000"/>
                <a:gd name="connsiteY40" fmla="*/ 6521 h 10000"/>
                <a:gd name="connsiteX41" fmla="*/ 3265 w 10000"/>
                <a:gd name="connsiteY41" fmla="*/ 6733 h 10000"/>
                <a:gd name="connsiteX42" fmla="*/ 3965 w 10000"/>
                <a:gd name="connsiteY42" fmla="*/ 6944 h 10000"/>
                <a:gd name="connsiteX43" fmla="*/ 4898 w 10000"/>
                <a:gd name="connsiteY43" fmla="*/ 7262 h 10000"/>
                <a:gd name="connsiteX44" fmla="*/ 5831 w 10000"/>
                <a:gd name="connsiteY44" fmla="*/ 7474 h 10000"/>
                <a:gd name="connsiteX45" fmla="*/ 6764 w 10000"/>
                <a:gd name="connsiteY45" fmla="*/ 7685 h 10000"/>
                <a:gd name="connsiteX46" fmla="*/ 7464 w 10000"/>
                <a:gd name="connsiteY46" fmla="*/ 7897 h 10000"/>
                <a:gd name="connsiteX47" fmla="*/ 8163 w 10000"/>
                <a:gd name="connsiteY47" fmla="*/ 8108 h 10000"/>
                <a:gd name="connsiteX48" fmla="*/ 8630 w 10000"/>
                <a:gd name="connsiteY48" fmla="*/ 8320 h 10000"/>
                <a:gd name="connsiteX49" fmla="*/ 9096 w 10000"/>
                <a:gd name="connsiteY49" fmla="*/ 8426 h 10000"/>
                <a:gd name="connsiteX50" fmla="*/ 9329 w 10000"/>
                <a:gd name="connsiteY50" fmla="*/ 8638 h 10000"/>
                <a:gd name="connsiteX51" fmla="*/ 9534 w 10000"/>
                <a:gd name="connsiteY51" fmla="*/ 8743 h 10000"/>
                <a:gd name="connsiteX52" fmla="*/ 9767 w 10000"/>
                <a:gd name="connsiteY52" fmla="*/ 8942 h 10000"/>
                <a:gd name="connsiteX53" fmla="*/ 10000 w 10000"/>
                <a:gd name="connsiteY53" fmla="*/ 9153 h 10000"/>
                <a:gd name="connsiteX54" fmla="*/ 10000 w 10000"/>
                <a:gd name="connsiteY54" fmla="*/ 9365 h 10000"/>
                <a:gd name="connsiteX55" fmla="*/ 10000 w 10000"/>
                <a:gd name="connsiteY55" fmla="*/ 9577 h 10000"/>
                <a:gd name="connsiteX56" fmla="*/ 9767 w 10000"/>
                <a:gd name="connsiteY56" fmla="*/ 9788 h 10000"/>
                <a:gd name="connsiteX57" fmla="*/ 9767 w 10000"/>
                <a:gd name="connsiteY57" fmla="*/ 9894 h 10000"/>
                <a:gd name="connsiteX58" fmla="*/ 9767 w 10000"/>
                <a:gd name="connsiteY58" fmla="*/ 10000 h 10000"/>
                <a:gd name="connsiteX59" fmla="*/ 9767 w 10000"/>
                <a:gd name="connsiteY59" fmla="*/ 10000 h 10000"/>
                <a:gd name="connsiteX60" fmla="*/ 9534 w 10000"/>
                <a:gd name="connsiteY60" fmla="*/ 10000 h 10000"/>
                <a:gd name="connsiteX61" fmla="*/ 9534 w 10000"/>
                <a:gd name="connsiteY61" fmla="*/ 9894 h 10000"/>
                <a:gd name="connsiteX62" fmla="*/ 9329 w 10000"/>
                <a:gd name="connsiteY62" fmla="*/ 9894 h 10000"/>
                <a:gd name="connsiteX63" fmla="*/ 9096 w 10000"/>
                <a:gd name="connsiteY63" fmla="*/ 9788 h 10000"/>
                <a:gd name="connsiteX64" fmla="*/ 8630 w 10000"/>
                <a:gd name="connsiteY64" fmla="*/ 9577 h 10000"/>
                <a:gd name="connsiteX65" fmla="*/ 8397 w 10000"/>
                <a:gd name="connsiteY65" fmla="*/ 9471 h 10000"/>
                <a:gd name="connsiteX66" fmla="*/ 7930 w 10000"/>
                <a:gd name="connsiteY66" fmla="*/ 9259 h 10000"/>
                <a:gd name="connsiteX67" fmla="*/ 7464 w 10000"/>
                <a:gd name="connsiteY67" fmla="*/ 9048 h 10000"/>
                <a:gd name="connsiteX68" fmla="*/ 6297 w 10000"/>
                <a:gd name="connsiteY68" fmla="*/ 8532 h 10000"/>
                <a:gd name="connsiteX69" fmla="*/ 5131 w 10000"/>
                <a:gd name="connsiteY69" fmla="*/ 8108 h 10000"/>
                <a:gd name="connsiteX70" fmla="*/ 3965 w 10000"/>
                <a:gd name="connsiteY70" fmla="*/ 7685 h 10000"/>
                <a:gd name="connsiteX71" fmla="*/ 2799 w 10000"/>
                <a:gd name="connsiteY71" fmla="*/ 7262 h 10000"/>
                <a:gd name="connsiteX72" fmla="*/ 2099 w 10000"/>
                <a:gd name="connsiteY72" fmla="*/ 7050 h 10000"/>
                <a:gd name="connsiteX73" fmla="*/ 1633 w 10000"/>
                <a:gd name="connsiteY73" fmla="*/ 6839 h 10000"/>
                <a:gd name="connsiteX74" fmla="*/ 1166 w 10000"/>
                <a:gd name="connsiteY74" fmla="*/ 6733 h 10000"/>
                <a:gd name="connsiteX75" fmla="*/ 700 w 10000"/>
                <a:gd name="connsiteY75" fmla="*/ 6521 h 10000"/>
                <a:gd name="connsiteX76" fmla="*/ 466 w 10000"/>
                <a:gd name="connsiteY76" fmla="*/ 6415 h 10000"/>
                <a:gd name="connsiteX77" fmla="*/ 233 w 10000"/>
                <a:gd name="connsiteY77" fmla="*/ 6310 h 10000"/>
                <a:gd name="connsiteX78" fmla="*/ 0 w 10000"/>
                <a:gd name="connsiteY78" fmla="*/ 6310 h 10000"/>
                <a:gd name="connsiteX79" fmla="*/ 0 w 10000"/>
                <a:gd name="connsiteY79" fmla="*/ 6217 h 10000"/>
                <a:gd name="connsiteX80" fmla="*/ 0 w 10000"/>
                <a:gd name="connsiteY80" fmla="*/ 6217 h 10000"/>
                <a:gd name="connsiteX81" fmla="*/ 0 w 10000"/>
                <a:gd name="connsiteY81" fmla="*/ 6111 h 10000"/>
                <a:gd name="connsiteX82" fmla="*/ 0 w 10000"/>
                <a:gd name="connsiteY82" fmla="*/ 6005 h 10000"/>
                <a:gd name="connsiteX83" fmla="*/ 0 w 10000"/>
                <a:gd name="connsiteY83" fmla="*/ 5794 h 10000"/>
                <a:gd name="connsiteX84" fmla="*/ 233 w 10000"/>
                <a:gd name="connsiteY84" fmla="*/ 5476 h 10000"/>
                <a:gd name="connsiteX85" fmla="*/ 233 w 10000"/>
                <a:gd name="connsiteY85" fmla="*/ 5265 h 10000"/>
                <a:gd name="connsiteX86" fmla="*/ 466 w 10000"/>
                <a:gd name="connsiteY86" fmla="*/ 4841 h 10000"/>
                <a:gd name="connsiteX87" fmla="*/ 700 w 10000"/>
                <a:gd name="connsiteY87" fmla="*/ 4524 h 10000"/>
                <a:gd name="connsiteX88" fmla="*/ 700 w 10000"/>
                <a:gd name="connsiteY88" fmla="*/ 4524 h 10000"/>
                <a:gd name="connsiteX0" fmla="*/ 700 w 10000"/>
                <a:gd name="connsiteY0" fmla="*/ 4418 h 9894"/>
                <a:gd name="connsiteX1" fmla="*/ 1166 w 10000"/>
                <a:gd name="connsiteY1" fmla="*/ 3584 h 9894"/>
                <a:gd name="connsiteX2" fmla="*/ 1399 w 10000"/>
                <a:gd name="connsiteY2" fmla="*/ 2844 h 9894"/>
                <a:gd name="connsiteX3" fmla="*/ 1633 w 10000"/>
                <a:gd name="connsiteY3" fmla="*/ 2209 h 9894"/>
                <a:gd name="connsiteX4" fmla="*/ 1866 w 10000"/>
                <a:gd name="connsiteY4" fmla="*/ 1574 h 9894"/>
                <a:gd name="connsiteX5" fmla="*/ 1866 w 10000"/>
                <a:gd name="connsiteY5" fmla="*/ 1256 h 9894"/>
                <a:gd name="connsiteX6" fmla="*/ 2099 w 10000"/>
                <a:gd name="connsiteY6" fmla="*/ 1058 h 9894"/>
                <a:gd name="connsiteX7" fmla="*/ 2099 w 10000"/>
                <a:gd name="connsiteY7" fmla="*/ 846 h 9894"/>
                <a:gd name="connsiteX8" fmla="*/ 2099 w 10000"/>
                <a:gd name="connsiteY8" fmla="*/ 635 h 9894"/>
                <a:gd name="connsiteX9" fmla="*/ 2099 w 10000"/>
                <a:gd name="connsiteY9" fmla="*/ 529 h 9894"/>
                <a:gd name="connsiteX10" fmla="*/ 2799 w 10000"/>
                <a:gd name="connsiteY10" fmla="*/ 0 h 9894"/>
                <a:gd name="connsiteX11" fmla="*/ 3265 w 10000"/>
                <a:gd name="connsiteY11" fmla="*/ 106 h 9894"/>
                <a:gd name="connsiteX12" fmla="*/ 3732 w 10000"/>
                <a:gd name="connsiteY12" fmla="*/ 211 h 9894"/>
                <a:gd name="connsiteX13" fmla="*/ 3965 w 10000"/>
                <a:gd name="connsiteY13" fmla="*/ 317 h 9894"/>
                <a:gd name="connsiteX14" fmla="*/ 3965 w 10000"/>
                <a:gd name="connsiteY14" fmla="*/ 423 h 9894"/>
                <a:gd name="connsiteX15" fmla="*/ 3965 w 10000"/>
                <a:gd name="connsiteY15" fmla="*/ 635 h 9894"/>
                <a:gd name="connsiteX16" fmla="*/ 3732 w 10000"/>
                <a:gd name="connsiteY16" fmla="*/ 952 h 9894"/>
                <a:gd name="connsiteX17" fmla="*/ 3732 w 10000"/>
                <a:gd name="connsiteY17" fmla="*/ 952 h 9894"/>
                <a:gd name="connsiteX18" fmla="*/ 3732 w 10000"/>
                <a:gd name="connsiteY18" fmla="*/ 1058 h 9894"/>
                <a:gd name="connsiteX19" fmla="*/ 3499 w 10000"/>
                <a:gd name="connsiteY19" fmla="*/ 1256 h 9894"/>
                <a:gd name="connsiteX20" fmla="*/ 3499 w 10000"/>
                <a:gd name="connsiteY20" fmla="*/ 1362 h 9894"/>
                <a:gd name="connsiteX21" fmla="*/ 3499 w 10000"/>
                <a:gd name="connsiteY21" fmla="*/ 1574 h 9894"/>
                <a:gd name="connsiteX22" fmla="*/ 3265 w 10000"/>
                <a:gd name="connsiteY22" fmla="*/ 1786 h 9894"/>
                <a:gd name="connsiteX23" fmla="*/ 3265 w 10000"/>
                <a:gd name="connsiteY23" fmla="*/ 1997 h 9894"/>
                <a:gd name="connsiteX24" fmla="*/ 3032 w 10000"/>
                <a:gd name="connsiteY24" fmla="*/ 2315 h 9894"/>
                <a:gd name="connsiteX25" fmla="*/ 2566 w 10000"/>
                <a:gd name="connsiteY25" fmla="*/ 3584 h 9894"/>
                <a:gd name="connsiteX26" fmla="*/ 1633 w 10000"/>
                <a:gd name="connsiteY26" fmla="*/ 4629 h 9894"/>
                <a:gd name="connsiteX27" fmla="*/ 1633 w 10000"/>
                <a:gd name="connsiteY27" fmla="*/ 4947 h 9894"/>
                <a:gd name="connsiteX28" fmla="*/ 1399 w 10000"/>
                <a:gd name="connsiteY28" fmla="*/ 5159 h 9894"/>
                <a:gd name="connsiteX29" fmla="*/ 1166 w 10000"/>
                <a:gd name="connsiteY29" fmla="*/ 5370 h 9894"/>
                <a:gd name="connsiteX30" fmla="*/ 1166 w 10000"/>
                <a:gd name="connsiteY30" fmla="*/ 5582 h 9894"/>
                <a:gd name="connsiteX31" fmla="*/ 933 w 10000"/>
                <a:gd name="connsiteY31" fmla="*/ 5688 h 9894"/>
                <a:gd name="connsiteX32" fmla="*/ 933 w 10000"/>
                <a:gd name="connsiteY32" fmla="*/ 5793 h 9894"/>
                <a:gd name="connsiteX33" fmla="*/ 933 w 10000"/>
                <a:gd name="connsiteY33" fmla="*/ 5899 h 9894"/>
                <a:gd name="connsiteX34" fmla="*/ 933 w 10000"/>
                <a:gd name="connsiteY34" fmla="*/ 5899 h 9894"/>
                <a:gd name="connsiteX35" fmla="*/ 933 w 10000"/>
                <a:gd name="connsiteY35" fmla="*/ 6005 h 9894"/>
                <a:gd name="connsiteX36" fmla="*/ 1166 w 10000"/>
                <a:gd name="connsiteY36" fmla="*/ 6111 h 9894"/>
                <a:gd name="connsiteX37" fmla="*/ 1633 w 10000"/>
                <a:gd name="connsiteY37" fmla="*/ 6204 h 9894"/>
                <a:gd name="connsiteX38" fmla="*/ 1866 w 10000"/>
                <a:gd name="connsiteY38" fmla="*/ 6309 h 9894"/>
                <a:gd name="connsiteX39" fmla="*/ 2566 w 10000"/>
                <a:gd name="connsiteY39" fmla="*/ 6415 h 9894"/>
                <a:gd name="connsiteX40" fmla="*/ 3265 w 10000"/>
                <a:gd name="connsiteY40" fmla="*/ 6627 h 9894"/>
                <a:gd name="connsiteX41" fmla="*/ 3965 w 10000"/>
                <a:gd name="connsiteY41" fmla="*/ 6838 h 9894"/>
                <a:gd name="connsiteX42" fmla="*/ 4898 w 10000"/>
                <a:gd name="connsiteY42" fmla="*/ 7156 h 9894"/>
                <a:gd name="connsiteX43" fmla="*/ 5831 w 10000"/>
                <a:gd name="connsiteY43" fmla="*/ 7368 h 9894"/>
                <a:gd name="connsiteX44" fmla="*/ 6764 w 10000"/>
                <a:gd name="connsiteY44" fmla="*/ 7579 h 9894"/>
                <a:gd name="connsiteX45" fmla="*/ 7464 w 10000"/>
                <a:gd name="connsiteY45" fmla="*/ 7791 h 9894"/>
                <a:gd name="connsiteX46" fmla="*/ 8163 w 10000"/>
                <a:gd name="connsiteY46" fmla="*/ 8002 h 9894"/>
                <a:gd name="connsiteX47" fmla="*/ 8630 w 10000"/>
                <a:gd name="connsiteY47" fmla="*/ 8214 h 9894"/>
                <a:gd name="connsiteX48" fmla="*/ 9096 w 10000"/>
                <a:gd name="connsiteY48" fmla="*/ 8320 h 9894"/>
                <a:gd name="connsiteX49" fmla="*/ 9329 w 10000"/>
                <a:gd name="connsiteY49" fmla="*/ 8532 h 9894"/>
                <a:gd name="connsiteX50" fmla="*/ 9534 w 10000"/>
                <a:gd name="connsiteY50" fmla="*/ 8637 h 9894"/>
                <a:gd name="connsiteX51" fmla="*/ 9767 w 10000"/>
                <a:gd name="connsiteY51" fmla="*/ 8836 h 9894"/>
                <a:gd name="connsiteX52" fmla="*/ 10000 w 10000"/>
                <a:gd name="connsiteY52" fmla="*/ 9047 h 9894"/>
                <a:gd name="connsiteX53" fmla="*/ 10000 w 10000"/>
                <a:gd name="connsiteY53" fmla="*/ 9259 h 9894"/>
                <a:gd name="connsiteX54" fmla="*/ 10000 w 10000"/>
                <a:gd name="connsiteY54" fmla="*/ 9471 h 9894"/>
                <a:gd name="connsiteX55" fmla="*/ 9767 w 10000"/>
                <a:gd name="connsiteY55" fmla="*/ 9682 h 9894"/>
                <a:gd name="connsiteX56" fmla="*/ 9767 w 10000"/>
                <a:gd name="connsiteY56" fmla="*/ 9788 h 9894"/>
                <a:gd name="connsiteX57" fmla="*/ 9767 w 10000"/>
                <a:gd name="connsiteY57" fmla="*/ 9894 h 9894"/>
                <a:gd name="connsiteX58" fmla="*/ 9767 w 10000"/>
                <a:gd name="connsiteY58" fmla="*/ 9894 h 9894"/>
                <a:gd name="connsiteX59" fmla="*/ 9534 w 10000"/>
                <a:gd name="connsiteY59" fmla="*/ 9894 h 9894"/>
                <a:gd name="connsiteX60" fmla="*/ 9534 w 10000"/>
                <a:gd name="connsiteY60" fmla="*/ 9788 h 9894"/>
                <a:gd name="connsiteX61" fmla="*/ 9329 w 10000"/>
                <a:gd name="connsiteY61" fmla="*/ 9788 h 9894"/>
                <a:gd name="connsiteX62" fmla="*/ 9096 w 10000"/>
                <a:gd name="connsiteY62" fmla="*/ 9682 h 9894"/>
                <a:gd name="connsiteX63" fmla="*/ 8630 w 10000"/>
                <a:gd name="connsiteY63" fmla="*/ 9471 h 9894"/>
                <a:gd name="connsiteX64" fmla="*/ 8397 w 10000"/>
                <a:gd name="connsiteY64" fmla="*/ 9365 h 9894"/>
                <a:gd name="connsiteX65" fmla="*/ 7930 w 10000"/>
                <a:gd name="connsiteY65" fmla="*/ 9153 h 9894"/>
                <a:gd name="connsiteX66" fmla="*/ 7464 w 10000"/>
                <a:gd name="connsiteY66" fmla="*/ 8942 h 9894"/>
                <a:gd name="connsiteX67" fmla="*/ 6297 w 10000"/>
                <a:gd name="connsiteY67" fmla="*/ 8426 h 9894"/>
                <a:gd name="connsiteX68" fmla="*/ 5131 w 10000"/>
                <a:gd name="connsiteY68" fmla="*/ 8002 h 9894"/>
                <a:gd name="connsiteX69" fmla="*/ 3965 w 10000"/>
                <a:gd name="connsiteY69" fmla="*/ 7579 h 9894"/>
                <a:gd name="connsiteX70" fmla="*/ 2799 w 10000"/>
                <a:gd name="connsiteY70" fmla="*/ 7156 h 9894"/>
                <a:gd name="connsiteX71" fmla="*/ 2099 w 10000"/>
                <a:gd name="connsiteY71" fmla="*/ 6944 h 9894"/>
                <a:gd name="connsiteX72" fmla="*/ 1633 w 10000"/>
                <a:gd name="connsiteY72" fmla="*/ 6733 h 9894"/>
                <a:gd name="connsiteX73" fmla="*/ 1166 w 10000"/>
                <a:gd name="connsiteY73" fmla="*/ 6627 h 9894"/>
                <a:gd name="connsiteX74" fmla="*/ 700 w 10000"/>
                <a:gd name="connsiteY74" fmla="*/ 6415 h 9894"/>
                <a:gd name="connsiteX75" fmla="*/ 466 w 10000"/>
                <a:gd name="connsiteY75" fmla="*/ 6309 h 9894"/>
                <a:gd name="connsiteX76" fmla="*/ 233 w 10000"/>
                <a:gd name="connsiteY76" fmla="*/ 6204 h 9894"/>
                <a:gd name="connsiteX77" fmla="*/ 0 w 10000"/>
                <a:gd name="connsiteY77" fmla="*/ 6204 h 9894"/>
                <a:gd name="connsiteX78" fmla="*/ 0 w 10000"/>
                <a:gd name="connsiteY78" fmla="*/ 6111 h 9894"/>
                <a:gd name="connsiteX79" fmla="*/ 0 w 10000"/>
                <a:gd name="connsiteY79" fmla="*/ 6111 h 9894"/>
                <a:gd name="connsiteX80" fmla="*/ 0 w 10000"/>
                <a:gd name="connsiteY80" fmla="*/ 6005 h 9894"/>
                <a:gd name="connsiteX81" fmla="*/ 0 w 10000"/>
                <a:gd name="connsiteY81" fmla="*/ 5899 h 9894"/>
                <a:gd name="connsiteX82" fmla="*/ 0 w 10000"/>
                <a:gd name="connsiteY82" fmla="*/ 5688 h 9894"/>
                <a:gd name="connsiteX83" fmla="*/ 233 w 10000"/>
                <a:gd name="connsiteY83" fmla="*/ 5370 h 9894"/>
                <a:gd name="connsiteX84" fmla="*/ 233 w 10000"/>
                <a:gd name="connsiteY84" fmla="*/ 5159 h 9894"/>
                <a:gd name="connsiteX85" fmla="*/ 466 w 10000"/>
                <a:gd name="connsiteY85" fmla="*/ 4735 h 9894"/>
                <a:gd name="connsiteX86" fmla="*/ 700 w 10000"/>
                <a:gd name="connsiteY86" fmla="*/ 4418 h 9894"/>
                <a:gd name="connsiteX87" fmla="*/ 700 w 10000"/>
                <a:gd name="connsiteY87" fmla="*/ 4418 h 9894"/>
                <a:gd name="connsiteX0" fmla="*/ 700 w 10000"/>
                <a:gd name="connsiteY0" fmla="*/ 4358 h 9893"/>
                <a:gd name="connsiteX1" fmla="*/ 1166 w 10000"/>
                <a:gd name="connsiteY1" fmla="*/ 3515 h 9893"/>
                <a:gd name="connsiteX2" fmla="*/ 1399 w 10000"/>
                <a:gd name="connsiteY2" fmla="*/ 2767 h 9893"/>
                <a:gd name="connsiteX3" fmla="*/ 1633 w 10000"/>
                <a:gd name="connsiteY3" fmla="*/ 2126 h 9893"/>
                <a:gd name="connsiteX4" fmla="*/ 1866 w 10000"/>
                <a:gd name="connsiteY4" fmla="*/ 1484 h 9893"/>
                <a:gd name="connsiteX5" fmla="*/ 1866 w 10000"/>
                <a:gd name="connsiteY5" fmla="*/ 1162 h 9893"/>
                <a:gd name="connsiteX6" fmla="*/ 2099 w 10000"/>
                <a:gd name="connsiteY6" fmla="*/ 962 h 9893"/>
                <a:gd name="connsiteX7" fmla="*/ 2099 w 10000"/>
                <a:gd name="connsiteY7" fmla="*/ 748 h 9893"/>
                <a:gd name="connsiteX8" fmla="*/ 2099 w 10000"/>
                <a:gd name="connsiteY8" fmla="*/ 535 h 9893"/>
                <a:gd name="connsiteX9" fmla="*/ 2099 w 10000"/>
                <a:gd name="connsiteY9" fmla="*/ 428 h 9893"/>
                <a:gd name="connsiteX10" fmla="*/ 3265 w 10000"/>
                <a:gd name="connsiteY10" fmla="*/ 0 h 9893"/>
                <a:gd name="connsiteX11" fmla="*/ 3732 w 10000"/>
                <a:gd name="connsiteY11" fmla="*/ 106 h 9893"/>
                <a:gd name="connsiteX12" fmla="*/ 3965 w 10000"/>
                <a:gd name="connsiteY12" fmla="*/ 213 h 9893"/>
                <a:gd name="connsiteX13" fmla="*/ 3965 w 10000"/>
                <a:gd name="connsiteY13" fmla="*/ 321 h 9893"/>
                <a:gd name="connsiteX14" fmla="*/ 3965 w 10000"/>
                <a:gd name="connsiteY14" fmla="*/ 535 h 9893"/>
                <a:gd name="connsiteX15" fmla="*/ 3732 w 10000"/>
                <a:gd name="connsiteY15" fmla="*/ 855 h 9893"/>
                <a:gd name="connsiteX16" fmla="*/ 3732 w 10000"/>
                <a:gd name="connsiteY16" fmla="*/ 855 h 9893"/>
                <a:gd name="connsiteX17" fmla="*/ 3732 w 10000"/>
                <a:gd name="connsiteY17" fmla="*/ 962 h 9893"/>
                <a:gd name="connsiteX18" fmla="*/ 3499 w 10000"/>
                <a:gd name="connsiteY18" fmla="*/ 1162 h 9893"/>
                <a:gd name="connsiteX19" fmla="*/ 3499 w 10000"/>
                <a:gd name="connsiteY19" fmla="*/ 1270 h 9893"/>
                <a:gd name="connsiteX20" fmla="*/ 3499 w 10000"/>
                <a:gd name="connsiteY20" fmla="*/ 1484 h 9893"/>
                <a:gd name="connsiteX21" fmla="*/ 3265 w 10000"/>
                <a:gd name="connsiteY21" fmla="*/ 1698 h 9893"/>
                <a:gd name="connsiteX22" fmla="*/ 3265 w 10000"/>
                <a:gd name="connsiteY22" fmla="*/ 1911 h 9893"/>
                <a:gd name="connsiteX23" fmla="*/ 3032 w 10000"/>
                <a:gd name="connsiteY23" fmla="*/ 2233 h 9893"/>
                <a:gd name="connsiteX24" fmla="*/ 2566 w 10000"/>
                <a:gd name="connsiteY24" fmla="*/ 3515 h 9893"/>
                <a:gd name="connsiteX25" fmla="*/ 1633 w 10000"/>
                <a:gd name="connsiteY25" fmla="*/ 4572 h 9893"/>
                <a:gd name="connsiteX26" fmla="*/ 1633 w 10000"/>
                <a:gd name="connsiteY26" fmla="*/ 4893 h 9893"/>
                <a:gd name="connsiteX27" fmla="*/ 1399 w 10000"/>
                <a:gd name="connsiteY27" fmla="*/ 5107 h 9893"/>
                <a:gd name="connsiteX28" fmla="*/ 1166 w 10000"/>
                <a:gd name="connsiteY28" fmla="*/ 5321 h 9893"/>
                <a:gd name="connsiteX29" fmla="*/ 1166 w 10000"/>
                <a:gd name="connsiteY29" fmla="*/ 5535 h 9893"/>
                <a:gd name="connsiteX30" fmla="*/ 933 w 10000"/>
                <a:gd name="connsiteY30" fmla="*/ 5642 h 9893"/>
                <a:gd name="connsiteX31" fmla="*/ 933 w 10000"/>
                <a:gd name="connsiteY31" fmla="*/ 5748 h 9893"/>
                <a:gd name="connsiteX32" fmla="*/ 933 w 10000"/>
                <a:gd name="connsiteY32" fmla="*/ 5855 h 9893"/>
                <a:gd name="connsiteX33" fmla="*/ 933 w 10000"/>
                <a:gd name="connsiteY33" fmla="*/ 5855 h 9893"/>
                <a:gd name="connsiteX34" fmla="*/ 933 w 10000"/>
                <a:gd name="connsiteY34" fmla="*/ 5962 h 9893"/>
                <a:gd name="connsiteX35" fmla="*/ 1166 w 10000"/>
                <a:gd name="connsiteY35" fmla="*/ 6069 h 9893"/>
                <a:gd name="connsiteX36" fmla="*/ 1633 w 10000"/>
                <a:gd name="connsiteY36" fmla="*/ 6163 h 9893"/>
                <a:gd name="connsiteX37" fmla="*/ 1866 w 10000"/>
                <a:gd name="connsiteY37" fmla="*/ 6270 h 9893"/>
                <a:gd name="connsiteX38" fmla="*/ 2566 w 10000"/>
                <a:gd name="connsiteY38" fmla="*/ 6377 h 9893"/>
                <a:gd name="connsiteX39" fmla="*/ 3265 w 10000"/>
                <a:gd name="connsiteY39" fmla="*/ 6591 h 9893"/>
                <a:gd name="connsiteX40" fmla="*/ 3965 w 10000"/>
                <a:gd name="connsiteY40" fmla="*/ 6804 h 9893"/>
                <a:gd name="connsiteX41" fmla="*/ 4898 w 10000"/>
                <a:gd name="connsiteY41" fmla="*/ 7126 h 9893"/>
                <a:gd name="connsiteX42" fmla="*/ 5831 w 10000"/>
                <a:gd name="connsiteY42" fmla="*/ 7340 h 9893"/>
                <a:gd name="connsiteX43" fmla="*/ 6764 w 10000"/>
                <a:gd name="connsiteY43" fmla="*/ 7553 h 9893"/>
                <a:gd name="connsiteX44" fmla="*/ 7464 w 10000"/>
                <a:gd name="connsiteY44" fmla="*/ 7767 h 9893"/>
                <a:gd name="connsiteX45" fmla="*/ 8163 w 10000"/>
                <a:gd name="connsiteY45" fmla="*/ 7981 h 9893"/>
                <a:gd name="connsiteX46" fmla="*/ 8630 w 10000"/>
                <a:gd name="connsiteY46" fmla="*/ 8195 h 9893"/>
                <a:gd name="connsiteX47" fmla="*/ 9096 w 10000"/>
                <a:gd name="connsiteY47" fmla="*/ 8302 h 9893"/>
                <a:gd name="connsiteX48" fmla="*/ 9329 w 10000"/>
                <a:gd name="connsiteY48" fmla="*/ 8516 h 9893"/>
                <a:gd name="connsiteX49" fmla="*/ 9534 w 10000"/>
                <a:gd name="connsiteY49" fmla="*/ 8623 h 9893"/>
                <a:gd name="connsiteX50" fmla="*/ 9767 w 10000"/>
                <a:gd name="connsiteY50" fmla="*/ 8824 h 9893"/>
                <a:gd name="connsiteX51" fmla="*/ 10000 w 10000"/>
                <a:gd name="connsiteY51" fmla="*/ 9037 h 9893"/>
                <a:gd name="connsiteX52" fmla="*/ 10000 w 10000"/>
                <a:gd name="connsiteY52" fmla="*/ 9251 h 9893"/>
                <a:gd name="connsiteX53" fmla="*/ 10000 w 10000"/>
                <a:gd name="connsiteY53" fmla="*/ 9465 h 9893"/>
                <a:gd name="connsiteX54" fmla="*/ 9767 w 10000"/>
                <a:gd name="connsiteY54" fmla="*/ 9679 h 9893"/>
                <a:gd name="connsiteX55" fmla="*/ 9767 w 10000"/>
                <a:gd name="connsiteY55" fmla="*/ 9786 h 9893"/>
                <a:gd name="connsiteX56" fmla="*/ 9767 w 10000"/>
                <a:gd name="connsiteY56" fmla="*/ 9893 h 9893"/>
                <a:gd name="connsiteX57" fmla="*/ 9767 w 10000"/>
                <a:gd name="connsiteY57" fmla="*/ 9893 h 9893"/>
                <a:gd name="connsiteX58" fmla="*/ 9534 w 10000"/>
                <a:gd name="connsiteY58" fmla="*/ 9893 h 9893"/>
                <a:gd name="connsiteX59" fmla="*/ 9534 w 10000"/>
                <a:gd name="connsiteY59" fmla="*/ 9786 h 9893"/>
                <a:gd name="connsiteX60" fmla="*/ 9329 w 10000"/>
                <a:gd name="connsiteY60" fmla="*/ 9786 h 9893"/>
                <a:gd name="connsiteX61" fmla="*/ 9096 w 10000"/>
                <a:gd name="connsiteY61" fmla="*/ 9679 h 9893"/>
                <a:gd name="connsiteX62" fmla="*/ 8630 w 10000"/>
                <a:gd name="connsiteY62" fmla="*/ 9465 h 9893"/>
                <a:gd name="connsiteX63" fmla="*/ 8397 w 10000"/>
                <a:gd name="connsiteY63" fmla="*/ 9358 h 9893"/>
                <a:gd name="connsiteX64" fmla="*/ 7930 w 10000"/>
                <a:gd name="connsiteY64" fmla="*/ 9144 h 9893"/>
                <a:gd name="connsiteX65" fmla="*/ 7464 w 10000"/>
                <a:gd name="connsiteY65" fmla="*/ 8931 h 9893"/>
                <a:gd name="connsiteX66" fmla="*/ 6297 w 10000"/>
                <a:gd name="connsiteY66" fmla="*/ 8409 h 9893"/>
                <a:gd name="connsiteX67" fmla="*/ 5131 w 10000"/>
                <a:gd name="connsiteY67" fmla="*/ 7981 h 9893"/>
                <a:gd name="connsiteX68" fmla="*/ 3965 w 10000"/>
                <a:gd name="connsiteY68" fmla="*/ 7553 h 9893"/>
                <a:gd name="connsiteX69" fmla="*/ 2799 w 10000"/>
                <a:gd name="connsiteY69" fmla="*/ 7126 h 9893"/>
                <a:gd name="connsiteX70" fmla="*/ 2099 w 10000"/>
                <a:gd name="connsiteY70" fmla="*/ 6911 h 9893"/>
                <a:gd name="connsiteX71" fmla="*/ 1633 w 10000"/>
                <a:gd name="connsiteY71" fmla="*/ 6698 h 9893"/>
                <a:gd name="connsiteX72" fmla="*/ 1166 w 10000"/>
                <a:gd name="connsiteY72" fmla="*/ 6591 h 9893"/>
                <a:gd name="connsiteX73" fmla="*/ 700 w 10000"/>
                <a:gd name="connsiteY73" fmla="*/ 6377 h 9893"/>
                <a:gd name="connsiteX74" fmla="*/ 466 w 10000"/>
                <a:gd name="connsiteY74" fmla="*/ 6270 h 9893"/>
                <a:gd name="connsiteX75" fmla="*/ 233 w 10000"/>
                <a:gd name="connsiteY75" fmla="*/ 6163 h 9893"/>
                <a:gd name="connsiteX76" fmla="*/ 0 w 10000"/>
                <a:gd name="connsiteY76" fmla="*/ 6163 h 9893"/>
                <a:gd name="connsiteX77" fmla="*/ 0 w 10000"/>
                <a:gd name="connsiteY77" fmla="*/ 6069 h 9893"/>
                <a:gd name="connsiteX78" fmla="*/ 0 w 10000"/>
                <a:gd name="connsiteY78" fmla="*/ 6069 h 9893"/>
                <a:gd name="connsiteX79" fmla="*/ 0 w 10000"/>
                <a:gd name="connsiteY79" fmla="*/ 5962 h 9893"/>
                <a:gd name="connsiteX80" fmla="*/ 0 w 10000"/>
                <a:gd name="connsiteY80" fmla="*/ 5855 h 9893"/>
                <a:gd name="connsiteX81" fmla="*/ 0 w 10000"/>
                <a:gd name="connsiteY81" fmla="*/ 5642 h 9893"/>
                <a:gd name="connsiteX82" fmla="*/ 233 w 10000"/>
                <a:gd name="connsiteY82" fmla="*/ 5321 h 9893"/>
                <a:gd name="connsiteX83" fmla="*/ 233 w 10000"/>
                <a:gd name="connsiteY83" fmla="*/ 5107 h 9893"/>
                <a:gd name="connsiteX84" fmla="*/ 466 w 10000"/>
                <a:gd name="connsiteY84" fmla="*/ 4679 h 9893"/>
                <a:gd name="connsiteX85" fmla="*/ 700 w 10000"/>
                <a:gd name="connsiteY85" fmla="*/ 4358 h 9893"/>
                <a:gd name="connsiteX86" fmla="*/ 700 w 10000"/>
                <a:gd name="connsiteY86" fmla="*/ 4358 h 9893"/>
                <a:gd name="connsiteX0" fmla="*/ 700 w 10000"/>
                <a:gd name="connsiteY0" fmla="*/ 4298 h 9893"/>
                <a:gd name="connsiteX1" fmla="*/ 1166 w 10000"/>
                <a:gd name="connsiteY1" fmla="*/ 3446 h 9893"/>
                <a:gd name="connsiteX2" fmla="*/ 1399 w 10000"/>
                <a:gd name="connsiteY2" fmla="*/ 2690 h 9893"/>
                <a:gd name="connsiteX3" fmla="*/ 1633 w 10000"/>
                <a:gd name="connsiteY3" fmla="*/ 2042 h 9893"/>
                <a:gd name="connsiteX4" fmla="*/ 1866 w 10000"/>
                <a:gd name="connsiteY4" fmla="*/ 1393 h 9893"/>
                <a:gd name="connsiteX5" fmla="*/ 1866 w 10000"/>
                <a:gd name="connsiteY5" fmla="*/ 1068 h 9893"/>
                <a:gd name="connsiteX6" fmla="*/ 2099 w 10000"/>
                <a:gd name="connsiteY6" fmla="*/ 865 h 9893"/>
                <a:gd name="connsiteX7" fmla="*/ 2099 w 10000"/>
                <a:gd name="connsiteY7" fmla="*/ 649 h 9893"/>
                <a:gd name="connsiteX8" fmla="*/ 2099 w 10000"/>
                <a:gd name="connsiteY8" fmla="*/ 434 h 9893"/>
                <a:gd name="connsiteX9" fmla="*/ 2099 w 10000"/>
                <a:gd name="connsiteY9" fmla="*/ 326 h 9893"/>
                <a:gd name="connsiteX10" fmla="*/ 3732 w 10000"/>
                <a:gd name="connsiteY10" fmla="*/ 0 h 9893"/>
                <a:gd name="connsiteX11" fmla="*/ 3965 w 10000"/>
                <a:gd name="connsiteY11" fmla="*/ 108 h 9893"/>
                <a:gd name="connsiteX12" fmla="*/ 3965 w 10000"/>
                <a:gd name="connsiteY12" fmla="*/ 217 h 9893"/>
                <a:gd name="connsiteX13" fmla="*/ 3965 w 10000"/>
                <a:gd name="connsiteY13" fmla="*/ 434 h 9893"/>
                <a:gd name="connsiteX14" fmla="*/ 3732 w 10000"/>
                <a:gd name="connsiteY14" fmla="*/ 757 h 9893"/>
                <a:gd name="connsiteX15" fmla="*/ 3732 w 10000"/>
                <a:gd name="connsiteY15" fmla="*/ 757 h 9893"/>
                <a:gd name="connsiteX16" fmla="*/ 3732 w 10000"/>
                <a:gd name="connsiteY16" fmla="*/ 865 h 9893"/>
                <a:gd name="connsiteX17" fmla="*/ 3499 w 10000"/>
                <a:gd name="connsiteY17" fmla="*/ 1068 h 9893"/>
                <a:gd name="connsiteX18" fmla="*/ 3499 w 10000"/>
                <a:gd name="connsiteY18" fmla="*/ 1177 h 9893"/>
                <a:gd name="connsiteX19" fmla="*/ 3499 w 10000"/>
                <a:gd name="connsiteY19" fmla="*/ 1393 h 9893"/>
                <a:gd name="connsiteX20" fmla="*/ 3265 w 10000"/>
                <a:gd name="connsiteY20" fmla="*/ 1609 h 9893"/>
                <a:gd name="connsiteX21" fmla="*/ 3265 w 10000"/>
                <a:gd name="connsiteY21" fmla="*/ 1825 h 9893"/>
                <a:gd name="connsiteX22" fmla="*/ 3032 w 10000"/>
                <a:gd name="connsiteY22" fmla="*/ 2150 h 9893"/>
                <a:gd name="connsiteX23" fmla="*/ 2566 w 10000"/>
                <a:gd name="connsiteY23" fmla="*/ 3446 h 9893"/>
                <a:gd name="connsiteX24" fmla="*/ 1633 w 10000"/>
                <a:gd name="connsiteY24" fmla="*/ 4514 h 9893"/>
                <a:gd name="connsiteX25" fmla="*/ 1633 w 10000"/>
                <a:gd name="connsiteY25" fmla="*/ 4839 h 9893"/>
                <a:gd name="connsiteX26" fmla="*/ 1399 w 10000"/>
                <a:gd name="connsiteY26" fmla="*/ 5055 h 9893"/>
                <a:gd name="connsiteX27" fmla="*/ 1166 w 10000"/>
                <a:gd name="connsiteY27" fmla="*/ 5272 h 9893"/>
                <a:gd name="connsiteX28" fmla="*/ 1166 w 10000"/>
                <a:gd name="connsiteY28" fmla="*/ 5488 h 9893"/>
                <a:gd name="connsiteX29" fmla="*/ 933 w 10000"/>
                <a:gd name="connsiteY29" fmla="*/ 5596 h 9893"/>
                <a:gd name="connsiteX30" fmla="*/ 933 w 10000"/>
                <a:gd name="connsiteY30" fmla="*/ 5703 h 9893"/>
                <a:gd name="connsiteX31" fmla="*/ 933 w 10000"/>
                <a:gd name="connsiteY31" fmla="*/ 5811 h 9893"/>
                <a:gd name="connsiteX32" fmla="*/ 933 w 10000"/>
                <a:gd name="connsiteY32" fmla="*/ 5811 h 9893"/>
                <a:gd name="connsiteX33" fmla="*/ 933 w 10000"/>
                <a:gd name="connsiteY33" fmla="*/ 5919 h 9893"/>
                <a:gd name="connsiteX34" fmla="*/ 1166 w 10000"/>
                <a:gd name="connsiteY34" fmla="*/ 6028 h 9893"/>
                <a:gd name="connsiteX35" fmla="*/ 1633 w 10000"/>
                <a:gd name="connsiteY35" fmla="*/ 6123 h 9893"/>
                <a:gd name="connsiteX36" fmla="*/ 1866 w 10000"/>
                <a:gd name="connsiteY36" fmla="*/ 6231 h 9893"/>
                <a:gd name="connsiteX37" fmla="*/ 2566 w 10000"/>
                <a:gd name="connsiteY37" fmla="*/ 6339 h 9893"/>
                <a:gd name="connsiteX38" fmla="*/ 3265 w 10000"/>
                <a:gd name="connsiteY38" fmla="*/ 6555 h 9893"/>
                <a:gd name="connsiteX39" fmla="*/ 3965 w 10000"/>
                <a:gd name="connsiteY39" fmla="*/ 6771 h 9893"/>
                <a:gd name="connsiteX40" fmla="*/ 4898 w 10000"/>
                <a:gd name="connsiteY40" fmla="*/ 7096 h 9893"/>
                <a:gd name="connsiteX41" fmla="*/ 5831 w 10000"/>
                <a:gd name="connsiteY41" fmla="*/ 7312 h 9893"/>
                <a:gd name="connsiteX42" fmla="*/ 6764 w 10000"/>
                <a:gd name="connsiteY42" fmla="*/ 7528 h 9893"/>
                <a:gd name="connsiteX43" fmla="*/ 7464 w 10000"/>
                <a:gd name="connsiteY43" fmla="*/ 7744 h 9893"/>
                <a:gd name="connsiteX44" fmla="*/ 8163 w 10000"/>
                <a:gd name="connsiteY44" fmla="*/ 7960 h 9893"/>
                <a:gd name="connsiteX45" fmla="*/ 8630 w 10000"/>
                <a:gd name="connsiteY45" fmla="*/ 8177 h 9893"/>
                <a:gd name="connsiteX46" fmla="*/ 9096 w 10000"/>
                <a:gd name="connsiteY46" fmla="*/ 8285 h 9893"/>
                <a:gd name="connsiteX47" fmla="*/ 9329 w 10000"/>
                <a:gd name="connsiteY47" fmla="*/ 8501 h 9893"/>
                <a:gd name="connsiteX48" fmla="*/ 9534 w 10000"/>
                <a:gd name="connsiteY48" fmla="*/ 8609 h 9893"/>
                <a:gd name="connsiteX49" fmla="*/ 9767 w 10000"/>
                <a:gd name="connsiteY49" fmla="*/ 8812 h 9893"/>
                <a:gd name="connsiteX50" fmla="*/ 10000 w 10000"/>
                <a:gd name="connsiteY50" fmla="*/ 9028 h 9893"/>
                <a:gd name="connsiteX51" fmla="*/ 10000 w 10000"/>
                <a:gd name="connsiteY51" fmla="*/ 9244 h 9893"/>
                <a:gd name="connsiteX52" fmla="*/ 10000 w 10000"/>
                <a:gd name="connsiteY52" fmla="*/ 9460 h 9893"/>
                <a:gd name="connsiteX53" fmla="*/ 9767 w 10000"/>
                <a:gd name="connsiteY53" fmla="*/ 9677 h 9893"/>
                <a:gd name="connsiteX54" fmla="*/ 9767 w 10000"/>
                <a:gd name="connsiteY54" fmla="*/ 9785 h 9893"/>
                <a:gd name="connsiteX55" fmla="*/ 9767 w 10000"/>
                <a:gd name="connsiteY55" fmla="*/ 9893 h 9893"/>
                <a:gd name="connsiteX56" fmla="*/ 9767 w 10000"/>
                <a:gd name="connsiteY56" fmla="*/ 9893 h 9893"/>
                <a:gd name="connsiteX57" fmla="*/ 9534 w 10000"/>
                <a:gd name="connsiteY57" fmla="*/ 9893 h 9893"/>
                <a:gd name="connsiteX58" fmla="*/ 9534 w 10000"/>
                <a:gd name="connsiteY58" fmla="*/ 9785 h 9893"/>
                <a:gd name="connsiteX59" fmla="*/ 9329 w 10000"/>
                <a:gd name="connsiteY59" fmla="*/ 9785 h 9893"/>
                <a:gd name="connsiteX60" fmla="*/ 9096 w 10000"/>
                <a:gd name="connsiteY60" fmla="*/ 9677 h 9893"/>
                <a:gd name="connsiteX61" fmla="*/ 8630 w 10000"/>
                <a:gd name="connsiteY61" fmla="*/ 9460 h 9893"/>
                <a:gd name="connsiteX62" fmla="*/ 8397 w 10000"/>
                <a:gd name="connsiteY62" fmla="*/ 9352 h 9893"/>
                <a:gd name="connsiteX63" fmla="*/ 7930 w 10000"/>
                <a:gd name="connsiteY63" fmla="*/ 9136 h 9893"/>
                <a:gd name="connsiteX64" fmla="*/ 7464 w 10000"/>
                <a:gd name="connsiteY64" fmla="*/ 8921 h 9893"/>
                <a:gd name="connsiteX65" fmla="*/ 6297 w 10000"/>
                <a:gd name="connsiteY65" fmla="*/ 8393 h 9893"/>
                <a:gd name="connsiteX66" fmla="*/ 5131 w 10000"/>
                <a:gd name="connsiteY66" fmla="*/ 7960 h 9893"/>
                <a:gd name="connsiteX67" fmla="*/ 3965 w 10000"/>
                <a:gd name="connsiteY67" fmla="*/ 7528 h 9893"/>
                <a:gd name="connsiteX68" fmla="*/ 2799 w 10000"/>
                <a:gd name="connsiteY68" fmla="*/ 7096 h 9893"/>
                <a:gd name="connsiteX69" fmla="*/ 2099 w 10000"/>
                <a:gd name="connsiteY69" fmla="*/ 6879 h 9893"/>
                <a:gd name="connsiteX70" fmla="*/ 1633 w 10000"/>
                <a:gd name="connsiteY70" fmla="*/ 6663 h 9893"/>
                <a:gd name="connsiteX71" fmla="*/ 1166 w 10000"/>
                <a:gd name="connsiteY71" fmla="*/ 6555 h 9893"/>
                <a:gd name="connsiteX72" fmla="*/ 700 w 10000"/>
                <a:gd name="connsiteY72" fmla="*/ 6339 h 9893"/>
                <a:gd name="connsiteX73" fmla="*/ 466 w 10000"/>
                <a:gd name="connsiteY73" fmla="*/ 6231 h 9893"/>
                <a:gd name="connsiteX74" fmla="*/ 233 w 10000"/>
                <a:gd name="connsiteY74" fmla="*/ 6123 h 9893"/>
                <a:gd name="connsiteX75" fmla="*/ 0 w 10000"/>
                <a:gd name="connsiteY75" fmla="*/ 6123 h 9893"/>
                <a:gd name="connsiteX76" fmla="*/ 0 w 10000"/>
                <a:gd name="connsiteY76" fmla="*/ 6028 h 9893"/>
                <a:gd name="connsiteX77" fmla="*/ 0 w 10000"/>
                <a:gd name="connsiteY77" fmla="*/ 6028 h 9893"/>
                <a:gd name="connsiteX78" fmla="*/ 0 w 10000"/>
                <a:gd name="connsiteY78" fmla="*/ 5919 h 9893"/>
                <a:gd name="connsiteX79" fmla="*/ 0 w 10000"/>
                <a:gd name="connsiteY79" fmla="*/ 5811 h 9893"/>
                <a:gd name="connsiteX80" fmla="*/ 0 w 10000"/>
                <a:gd name="connsiteY80" fmla="*/ 5596 h 9893"/>
                <a:gd name="connsiteX81" fmla="*/ 233 w 10000"/>
                <a:gd name="connsiteY81" fmla="*/ 5272 h 9893"/>
                <a:gd name="connsiteX82" fmla="*/ 233 w 10000"/>
                <a:gd name="connsiteY82" fmla="*/ 5055 h 9893"/>
                <a:gd name="connsiteX83" fmla="*/ 466 w 10000"/>
                <a:gd name="connsiteY83" fmla="*/ 4623 h 9893"/>
                <a:gd name="connsiteX84" fmla="*/ 700 w 10000"/>
                <a:gd name="connsiteY84" fmla="*/ 4298 h 9893"/>
                <a:gd name="connsiteX85" fmla="*/ 700 w 10000"/>
                <a:gd name="connsiteY85" fmla="*/ 4298 h 9893"/>
                <a:gd name="connsiteX0" fmla="*/ 700 w 10000"/>
                <a:gd name="connsiteY0" fmla="*/ 4235 h 9891"/>
                <a:gd name="connsiteX1" fmla="*/ 1166 w 10000"/>
                <a:gd name="connsiteY1" fmla="*/ 3374 h 9891"/>
                <a:gd name="connsiteX2" fmla="*/ 1399 w 10000"/>
                <a:gd name="connsiteY2" fmla="*/ 2610 h 9891"/>
                <a:gd name="connsiteX3" fmla="*/ 1633 w 10000"/>
                <a:gd name="connsiteY3" fmla="*/ 1955 h 9891"/>
                <a:gd name="connsiteX4" fmla="*/ 1866 w 10000"/>
                <a:gd name="connsiteY4" fmla="*/ 1299 h 9891"/>
                <a:gd name="connsiteX5" fmla="*/ 1866 w 10000"/>
                <a:gd name="connsiteY5" fmla="*/ 971 h 9891"/>
                <a:gd name="connsiteX6" fmla="*/ 2099 w 10000"/>
                <a:gd name="connsiteY6" fmla="*/ 765 h 9891"/>
                <a:gd name="connsiteX7" fmla="*/ 2099 w 10000"/>
                <a:gd name="connsiteY7" fmla="*/ 547 h 9891"/>
                <a:gd name="connsiteX8" fmla="*/ 2099 w 10000"/>
                <a:gd name="connsiteY8" fmla="*/ 330 h 9891"/>
                <a:gd name="connsiteX9" fmla="*/ 2099 w 10000"/>
                <a:gd name="connsiteY9" fmla="*/ 221 h 9891"/>
                <a:gd name="connsiteX10" fmla="*/ 3965 w 10000"/>
                <a:gd name="connsiteY10" fmla="*/ 0 h 9891"/>
                <a:gd name="connsiteX11" fmla="*/ 3965 w 10000"/>
                <a:gd name="connsiteY11" fmla="*/ 110 h 9891"/>
                <a:gd name="connsiteX12" fmla="*/ 3965 w 10000"/>
                <a:gd name="connsiteY12" fmla="*/ 330 h 9891"/>
                <a:gd name="connsiteX13" fmla="*/ 3732 w 10000"/>
                <a:gd name="connsiteY13" fmla="*/ 656 h 9891"/>
                <a:gd name="connsiteX14" fmla="*/ 3732 w 10000"/>
                <a:gd name="connsiteY14" fmla="*/ 656 h 9891"/>
                <a:gd name="connsiteX15" fmla="*/ 3732 w 10000"/>
                <a:gd name="connsiteY15" fmla="*/ 765 h 9891"/>
                <a:gd name="connsiteX16" fmla="*/ 3499 w 10000"/>
                <a:gd name="connsiteY16" fmla="*/ 971 h 9891"/>
                <a:gd name="connsiteX17" fmla="*/ 3499 w 10000"/>
                <a:gd name="connsiteY17" fmla="*/ 1081 h 9891"/>
                <a:gd name="connsiteX18" fmla="*/ 3499 w 10000"/>
                <a:gd name="connsiteY18" fmla="*/ 1299 h 9891"/>
                <a:gd name="connsiteX19" fmla="*/ 3265 w 10000"/>
                <a:gd name="connsiteY19" fmla="*/ 1517 h 9891"/>
                <a:gd name="connsiteX20" fmla="*/ 3265 w 10000"/>
                <a:gd name="connsiteY20" fmla="*/ 1736 h 9891"/>
                <a:gd name="connsiteX21" fmla="*/ 3032 w 10000"/>
                <a:gd name="connsiteY21" fmla="*/ 2064 h 9891"/>
                <a:gd name="connsiteX22" fmla="*/ 2566 w 10000"/>
                <a:gd name="connsiteY22" fmla="*/ 3374 h 9891"/>
                <a:gd name="connsiteX23" fmla="*/ 1633 w 10000"/>
                <a:gd name="connsiteY23" fmla="*/ 4454 h 9891"/>
                <a:gd name="connsiteX24" fmla="*/ 1633 w 10000"/>
                <a:gd name="connsiteY24" fmla="*/ 4782 h 9891"/>
                <a:gd name="connsiteX25" fmla="*/ 1399 w 10000"/>
                <a:gd name="connsiteY25" fmla="*/ 5001 h 9891"/>
                <a:gd name="connsiteX26" fmla="*/ 1166 w 10000"/>
                <a:gd name="connsiteY26" fmla="*/ 5220 h 9891"/>
                <a:gd name="connsiteX27" fmla="*/ 1166 w 10000"/>
                <a:gd name="connsiteY27" fmla="*/ 5438 h 9891"/>
                <a:gd name="connsiteX28" fmla="*/ 933 w 10000"/>
                <a:gd name="connsiteY28" fmla="*/ 5548 h 9891"/>
                <a:gd name="connsiteX29" fmla="*/ 933 w 10000"/>
                <a:gd name="connsiteY29" fmla="*/ 5656 h 9891"/>
                <a:gd name="connsiteX30" fmla="*/ 933 w 10000"/>
                <a:gd name="connsiteY30" fmla="*/ 5765 h 9891"/>
                <a:gd name="connsiteX31" fmla="*/ 933 w 10000"/>
                <a:gd name="connsiteY31" fmla="*/ 5765 h 9891"/>
                <a:gd name="connsiteX32" fmla="*/ 933 w 10000"/>
                <a:gd name="connsiteY32" fmla="*/ 5874 h 9891"/>
                <a:gd name="connsiteX33" fmla="*/ 1166 w 10000"/>
                <a:gd name="connsiteY33" fmla="*/ 5984 h 9891"/>
                <a:gd name="connsiteX34" fmla="*/ 1633 w 10000"/>
                <a:gd name="connsiteY34" fmla="*/ 6080 h 9891"/>
                <a:gd name="connsiteX35" fmla="*/ 1866 w 10000"/>
                <a:gd name="connsiteY35" fmla="*/ 6189 h 9891"/>
                <a:gd name="connsiteX36" fmla="*/ 2566 w 10000"/>
                <a:gd name="connsiteY36" fmla="*/ 6299 h 9891"/>
                <a:gd name="connsiteX37" fmla="*/ 3265 w 10000"/>
                <a:gd name="connsiteY37" fmla="*/ 6517 h 9891"/>
                <a:gd name="connsiteX38" fmla="*/ 3965 w 10000"/>
                <a:gd name="connsiteY38" fmla="*/ 6735 h 9891"/>
                <a:gd name="connsiteX39" fmla="*/ 4898 w 10000"/>
                <a:gd name="connsiteY39" fmla="*/ 7064 h 9891"/>
                <a:gd name="connsiteX40" fmla="*/ 5831 w 10000"/>
                <a:gd name="connsiteY40" fmla="*/ 7282 h 9891"/>
                <a:gd name="connsiteX41" fmla="*/ 6764 w 10000"/>
                <a:gd name="connsiteY41" fmla="*/ 7500 h 9891"/>
                <a:gd name="connsiteX42" fmla="*/ 7464 w 10000"/>
                <a:gd name="connsiteY42" fmla="*/ 7719 h 9891"/>
                <a:gd name="connsiteX43" fmla="*/ 8163 w 10000"/>
                <a:gd name="connsiteY43" fmla="*/ 7937 h 9891"/>
                <a:gd name="connsiteX44" fmla="*/ 8630 w 10000"/>
                <a:gd name="connsiteY44" fmla="*/ 8156 h 9891"/>
                <a:gd name="connsiteX45" fmla="*/ 9096 w 10000"/>
                <a:gd name="connsiteY45" fmla="*/ 8266 h 9891"/>
                <a:gd name="connsiteX46" fmla="*/ 9329 w 10000"/>
                <a:gd name="connsiteY46" fmla="*/ 8484 h 9891"/>
                <a:gd name="connsiteX47" fmla="*/ 9534 w 10000"/>
                <a:gd name="connsiteY47" fmla="*/ 8593 h 9891"/>
                <a:gd name="connsiteX48" fmla="*/ 9767 w 10000"/>
                <a:gd name="connsiteY48" fmla="*/ 8798 h 9891"/>
                <a:gd name="connsiteX49" fmla="*/ 10000 w 10000"/>
                <a:gd name="connsiteY49" fmla="*/ 9017 h 9891"/>
                <a:gd name="connsiteX50" fmla="*/ 10000 w 10000"/>
                <a:gd name="connsiteY50" fmla="*/ 9235 h 9891"/>
                <a:gd name="connsiteX51" fmla="*/ 10000 w 10000"/>
                <a:gd name="connsiteY51" fmla="*/ 9453 h 9891"/>
                <a:gd name="connsiteX52" fmla="*/ 9767 w 10000"/>
                <a:gd name="connsiteY52" fmla="*/ 9673 h 9891"/>
                <a:gd name="connsiteX53" fmla="*/ 9767 w 10000"/>
                <a:gd name="connsiteY53" fmla="*/ 9782 h 9891"/>
                <a:gd name="connsiteX54" fmla="*/ 9767 w 10000"/>
                <a:gd name="connsiteY54" fmla="*/ 9891 h 9891"/>
                <a:gd name="connsiteX55" fmla="*/ 9767 w 10000"/>
                <a:gd name="connsiteY55" fmla="*/ 9891 h 9891"/>
                <a:gd name="connsiteX56" fmla="*/ 9534 w 10000"/>
                <a:gd name="connsiteY56" fmla="*/ 9891 h 9891"/>
                <a:gd name="connsiteX57" fmla="*/ 9534 w 10000"/>
                <a:gd name="connsiteY57" fmla="*/ 9782 h 9891"/>
                <a:gd name="connsiteX58" fmla="*/ 9329 w 10000"/>
                <a:gd name="connsiteY58" fmla="*/ 9782 h 9891"/>
                <a:gd name="connsiteX59" fmla="*/ 9096 w 10000"/>
                <a:gd name="connsiteY59" fmla="*/ 9673 h 9891"/>
                <a:gd name="connsiteX60" fmla="*/ 8630 w 10000"/>
                <a:gd name="connsiteY60" fmla="*/ 9453 h 9891"/>
                <a:gd name="connsiteX61" fmla="*/ 8397 w 10000"/>
                <a:gd name="connsiteY61" fmla="*/ 9344 h 9891"/>
                <a:gd name="connsiteX62" fmla="*/ 7930 w 10000"/>
                <a:gd name="connsiteY62" fmla="*/ 9126 h 9891"/>
                <a:gd name="connsiteX63" fmla="*/ 7464 w 10000"/>
                <a:gd name="connsiteY63" fmla="*/ 8908 h 9891"/>
                <a:gd name="connsiteX64" fmla="*/ 6297 w 10000"/>
                <a:gd name="connsiteY64" fmla="*/ 8375 h 9891"/>
                <a:gd name="connsiteX65" fmla="*/ 5131 w 10000"/>
                <a:gd name="connsiteY65" fmla="*/ 7937 h 9891"/>
                <a:gd name="connsiteX66" fmla="*/ 3965 w 10000"/>
                <a:gd name="connsiteY66" fmla="*/ 7500 h 9891"/>
                <a:gd name="connsiteX67" fmla="*/ 2799 w 10000"/>
                <a:gd name="connsiteY67" fmla="*/ 7064 h 9891"/>
                <a:gd name="connsiteX68" fmla="*/ 2099 w 10000"/>
                <a:gd name="connsiteY68" fmla="*/ 6844 h 9891"/>
                <a:gd name="connsiteX69" fmla="*/ 1633 w 10000"/>
                <a:gd name="connsiteY69" fmla="*/ 6626 h 9891"/>
                <a:gd name="connsiteX70" fmla="*/ 1166 w 10000"/>
                <a:gd name="connsiteY70" fmla="*/ 6517 h 9891"/>
                <a:gd name="connsiteX71" fmla="*/ 700 w 10000"/>
                <a:gd name="connsiteY71" fmla="*/ 6299 h 9891"/>
                <a:gd name="connsiteX72" fmla="*/ 466 w 10000"/>
                <a:gd name="connsiteY72" fmla="*/ 6189 h 9891"/>
                <a:gd name="connsiteX73" fmla="*/ 233 w 10000"/>
                <a:gd name="connsiteY73" fmla="*/ 6080 h 9891"/>
                <a:gd name="connsiteX74" fmla="*/ 0 w 10000"/>
                <a:gd name="connsiteY74" fmla="*/ 6080 h 9891"/>
                <a:gd name="connsiteX75" fmla="*/ 0 w 10000"/>
                <a:gd name="connsiteY75" fmla="*/ 5984 h 9891"/>
                <a:gd name="connsiteX76" fmla="*/ 0 w 10000"/>
                <a:gd name="connsiteY76" fmla="*/ 5984 h 9891"/>
                <a:gd name="connsiteX77" fmla="*/ 0 w 10000"/>
                <a:gd name="connsiteY77" fmla="*/ 5874 h 9891"/>
                <a:gd name="connsiteX78" fmla="*/ 0 w 10000"/>
                <a:gd name="connsiteY78" fmla="*/ 5765 h 9891"/>
                <a:gd name="connsiteX79" fmla="*/ 0 w 10000"/>
                <a:gd name="connsiteY79" fmla="*/ 5548 h 9891"/>
                <a:gd name="connsiteX80" fmla="*/ 233 w 10000"/>
                <a:gd name="connsiteY80" fmla="*/ 5220 h 9891"/>
                <a:gd name="connsiteX81" fmla="*/ 233 w 10000"/>
                <a:gd name="connsiteY81" fmla="*/ 5001 h 9891"/>
                <a:gd name="connsiteX82" fmla="*/ 466 w 10000"/>
                <a:gd name="connsiteY82" fmla="*/ 4564 h 9891"/>
                <a:gd name="connsiteX83" fmla="*/ 700 w 10000"/>
                <a:gd name="connsiteY83" fmla="*/ 4235 h 9891"/>
                <a:gd name="connsiteX84" fmla="*/ 700 w 10000"/>
                <a:gd name="connsiteY84" fmla="*/ 4235 h 9891"/>
                <a:gd name="connsiteX0" fmla="*/ 700 w 10000"/>
                <a:gd name="connsiteY0" fmla="*/ 4282 h 10000"/>
                <a:gd name="connsiteX1" fmla="*/ 1166 w 10000"/>
                <a:gd name="connsiteY1" fmla="*/ 3411 h 10000"/>
                <a:gd name="connsiteX2" fmla="*/ 1399 w 10000"/>
                <a:gd name="connsiteY2" fmla="*/ 2639 h 10000"/>
                <a:gd name="connsiteX3" fmla="*/ 1633 w 10000"/>
                <a:gd name="connsiteY3" fmla="*/ 1977 h 10000"/>
                <a:gd name="connsiteX4" fmla="*/ 1866 w 10000"/>
                <a:gd name="connsiteY4" fmla="*/ 1313 h 10000"/>
                <a:gd name="connsiteX5" fmla="*/ 1866 w 10000"/>
                <a:gd name="connsiteY5" fmla="*/ 982 h 10000"/>
                <a:gd name="connsiteX6" fmla="*/ 2099 w 10000"/>
                <a:gd name="connsiteY6" fmla="*/ 773 h 10000"/>
                <a:gd name="connsiteX7" fmla="*/ 2099 w 10000"/>
                <a:gd name="connsiteY7" fmla="*/ 553 h 10000"/>
                <a:gd name="connsiteX8" fmla="*/ 2099 w 10000"/>
                <a:gd name="connsiteY8" fmla="*/ 334 h 10000"/>
                <a:gd name="connsiteX9" fmla="*/ 2099 w 10000"/>
                <a:gd name="connsiteY9" fmla="*/ 223 h 10000"/>
                <a:gd name="connsiteX10" fmla="*/ 3965 w 10000"/>
                <a:gd name="connsiteY10" fmla="*/ 0 h 10000"/>
                <a:gd name="connsiteX11" fmla="*/ 3965 w 10000"/>
                <a:gd name="connsiteY11" fmla="*/ 334 h 10000"/>
                <a:gd name="connsiteX12" fmla="*/ 3732 w 10000"/>
                <a:gd name="connsiteY12" fmla="*/ 663 h 10000"/>
                <a:gd name="connsiteX13" fmla="*/ 3732 w 10000"/>
                <a:gd name="connsiteY13" fmla="*/ 663 h 10000"/>
                <a:gd name="connsiteX14" fmla="*/ 3732 w 10000"/>
                <a:gd name="connsiteY14" fmla="*/ 773 h 10000"/>
                <a:gd name="connsiteX15" fmla="*/ 3499 w 10000"/>
                <a:gd name="connsiteY15" fmla="*/ 982 h 10000"/>
                <a:gd name="connsiteX16" fmla="*/ 3499 w 10000"/>
                <a:gd name="connsiteY16" fmla="*/ 1093 h 10000"/>
                <a:gd name="connsiteX17" fmla="*/ 3499 w 10000"/>
                <a:gd name="connsiteY17" fmla="*/ 1313 h 10000"/>
                <a:gd name="connsiteX18" fmla="*/ 3265 w 10000"/>
                <a:gd name="connsiteY18" fmla="*/ 1534 h 10000"/>
                <a:gd name="connsiteX19" fmla="*/ 3265 w 10000"/>
                <a:gd name="connsiteY19" fmla="*/ 1755 h 10000"/>
                <a:gd name="connsiteX20" fmla="*/ 3032 w 10000"/>
                <a:gd name="connsiteY20" fmla="*/ 2087 h 10000"/>
                <a:gd name="connsiteX21" fmla="*/ 2566 w 10000"/>
                <a:gd name="connsiteY21" fmla="*/ 3411 h 10000"/>
                <a:gd name="connsiteX22" fmla="*/ 1633 w 10000"/>
                <a:gd name="connsiteY22" fmla="*/ 4503 h 10000"/>
                <a:gd name="connsiteX23" fmla="*/ 1633 w 10000"/>
                <a:gd name="connsiteY23" fmla="*/ 4835 h 10000"/>
                <a:gd name="connsiteX24" fmla="*/ 1399 w 10000"/>
                <a:gd name="connsiteY24" fmla="*/ 5056 h 10000"/>
                <a:gd name="connsiteX25" fmla="*/ 1166 w 10000"/>
                <a:gd name="connsiteY25" fmla="*/ 5278 h 10000"/>
                <a:gd name="connsiteX26" fmla="*/ 1166 w 10000"/>
                <a:gd name="connsiteY26" fmla="*/ 5498 h 10000"/>
                <a:gd name="connsiteX27" fmla="*/ 933 w 10000"/>
                <a:gd name="connsiteY27" fmla="*/ 5609 h 10000"/>
                <a:gd name="connsiteX28" fmla="*/ 933 w 10000"/>
                <a:gd name="connsiteY28" fmla="*/ 5718 h 10000"/>
                <a:gd name="connsiteX29" fmla="*/ 933 w 10000"/>
                <a:gd name="connsiteY29" fmla="*/ 5829 h 10000"/>
                <a:gd name="connsiteX30" fmla="*/ 933 w 10000"/>
                <a:gd name="connsiteY30" fmla="*/ 5829 h 10000"/>
                <a:gd name="connsiteX31" fmla="*/ 933 w 10000"/>
                <a:gd name="connsiteY31" fmla="*/ 5939 h 10000"/>
                <a:gd name="connsiteX32" fmla="*/ 1166 w 10000"/>
                <a:gd name="connsiteY32" fmla="*/ 6050 h 10000"/>
                <a:gd name="connsiteX33" fmla="*/ 1633 w 10000"/>
                <a:gd name="connsiteY33" fmla="*/ 6147 h 10000"/>
                <a:gd name="connsiteX34" fmla="*/ 1866 w 10000"/>
                <a:gd name="connsiteY34" fmla="*/ 6257 h 10000"/>
                <a:gd name="connsiteX35" fmla="*/ 2566 w 10000"/>
                <a:gd name="connsiteY35" fmla="*/ 6368 h 10000"/>
                <a:gd name="connsiteX36" fmla="*/ 3265 w 10000"/>
                <a:gd name="connsiteY36" fmla="*/ 6589 h 10000"/>
                <a:gd name="connsiteX37" fmla="*/ 3965 w 10000"/>
                <a:gd name="connsiteY37" fmla="*/ 6809 h 10000"/>
                <a:gd name="connsiteX38" fmla="*/ 4898 w 10000"/>
                <a:gd name="connsiteY38" fmla="*/ 7142 h 10000"/>
                <a:gd name="connsiteX39" fmla="*/ 5831 w 10000"/>
                <a:gd name="connsiteY39" fmla="*/ 7362 h 10000"/>
                <a:gd name="connsiteX40" fmla="*/ 6764 w 10000"/>
                <a:gd name="connsiteY40" fmla="*/ 7583 h 10000"/>
                <a:gd name="connsiteX41" fmla="*/ 7464 w 10000"/>
                <a:gd name="connsiteY41" fmla="*/ 7804 h 10000"/>
                <a:gd name="connsiteX42" fmla="*/ 8163 w 10000"/>
                <a:gd name="connsiteY42" fmla="*/ 8024 h 10000"/>
                <a:gd name="connsiteX43" fmla="*/ 8630 w 10000"/>
                <a:gd name="connsiteY43" fmla="*/ 8246 h 10000"/>
                <a:gd name="connsiteX44" fmla="*/ 9096 w 10000"/>
                <a:gd name="connsiteY44" fmla="*/ 8357 h 10000"/>
                <a:gd name="connsiteX45" fmla="*/ 9329 w 10000"/>
                <a:gd name="connsiteY45" fmla="*/ 8577 h 10000"/>
                <a:gd name="connsiteX46" fmla="*/ 9534 w 10000"/>
                <a:gd name="connsiteY46" fmla="*/ 8688 h 10000"/>
                <a:gd name="connsiteX47" fmla="*/ 9767 w 10000"/>
                <a:gd name="connsiteY47" fmla="*/ 8895 h 10000"/>
                <a:gd name="connsiteX48" fmla="*/ 10000 w 10000"/>
                <a:gd name="connsiteY48" fmla="*/ 9116 h 10000"/>
                <a:gd name="connsiteX49" fmla="*/ 10000 w 10000"/>
                <a:gd name="connsiteY49" fmla="*/ 9337 h 10000"/>
                <a:gd name="connsiteX50" fmla="*/ 10000 w 10000"/>
                <a:gd name="connsiteY50" fmla="*/ 9557 h 10000"/>
                <a:gd name="connsiteX51" fmla="*/ 9767 w 10000"/>
                <a:gd name="connsiteY51" fmla="*/ 9780 h 10000"/>
                <a:gd name="connsiteX52" fmla="*/ 9767 w 10000"/>
                <a:gd name="connsiteY52" fmla="*/ 9890 h 10000"/>
                <a:gd name="connsiteX53" fmla="*/ 9767 w 10000"/>
                <a:gd name="connsiteY53" fmla="*/ 10000 h 10000"/>
                <a:gd name="connsiteX54" fmla="*/ 9767 w 10000"/>
                <a:gd name="connsiteY54" fmla="*/ 10000 h 10000"/>
                <a:gd name="connsiteX55" fmla="*/ 9534 w 10000"/>
                <a:gd name="connsiteY55" fmla="*/ 10000 h 10000"/>
                <a:gd name="connsiteX56" fmla="*/ 9534 w 10000"/>
                <a:gd name="connsiteY56" fmla="*/ 9890 h 10000"/>
                <a:gd name="connsiteX57" fmla="*/ 9329 w 10000"/>
                <a:gd name="connsiteY57" fmla="*/ 9890 h 10000"/>
                <a:gd name="connsiteX58" fmla="*/ 9096 w 10000"/>
                <a:gd name="connsiteY58" fmla="*/ 9780 h 10000"/>
                <a:gd name="connsiteX59" fmla="*/ 8630 w 10000"/>
                <a:gd name="connsiteY59" fmla="*/ 9557 h 10000"/>
                <a:gd name="connsiteX60" fmla="*/ 8397 w 10000"/>
                <a:gd name="connsiteY60" fmla="*/ 9447 h 10000"/>
                <a:gd name="connsiteX61" fmla="*/ 7930 w 10000"/>
                <a:gd name="connsiteY61" fmla="*/ 9227 h 10000"/>
                <a:gd name="connsiteX62" fmla="*/ 7464 w 10000"/>
                <a:gd name="connsiteY62" fmla="*/ 9006 h 10000"/>
                <a:gd name="connsiteX63" fmla="*/ 6297 w 10000"/>
                <a:gd name="connsiteY63" fmla="*/ 8467 h 10000"/>
                <a:gd name="connsiteX64" fmla="*/ 5131 w 10000"/>
                <a:gd name="connsiteY64" fmla="*/ 8024 h 10000"/>
                <a:gd name="connsiteX65" fmla="*/ 3965 w 10000"/>
                <a:gd name="connsiteY65" fmla="*/ 7583 h 10000"/>
                <a:gd name="connsiteX66" fmla="*/ 2799 w 10000"/>
                <a:gd name="connsiteY66" fmla="*/ 7142 h 10000"/>
                <a:gd name="connsiteX67" fmla="*/ 2099 w 10000"/>
                <a:gd name="connsiteY67" fmla="*/ 6919 h 10000"/>
                <a:gd name="connsiteX68" fmla="*/ 1633 w 10000"/>
                <a:gd name="connsiteY68" fmla="*/ 6699 h 10000"/>
                <a:gd name="connsiteX69" fmla="*/ 1166 w 10000"/>
                <a:gd name="connsiteY69" fmla="*/ 6589 h 10000"/>
                <a:gd name="connsiteX70" fmla="*/ 700 w 10000"/>
                <a:gd name="connsiteY70" fmla="*/ 6368 h 10000"/>
                <a:gd name="connsiteX71" fmla="*/ 466 w 10000"/>
                <a:gd name="connsiteY71" fmla="*/ 6257 h 10000"/>
                <a:gd name="connsiteX72" fmla="*/ 233 w 10000"/>
                <a:gd name="connsiteY72" fmla="*/ 6147 h 10000"/>
                <a:gd name="connsiteX73" fmla="*/ 0 w 10000"/>
                <a:gd name="connsiteY73" fmla="*/ 6147 h 10000"/>
                <a:gd name="connsiteX74" fmla="*/ 0 w 10000"/>
                <a:gd name="connsiteY74" fmla="*/ 6050 h 10000"/>
                <a:gd name="connsiteX75" fmla="*/ 0 w 10000"/>
                <a:gd name="connsiteY75" fmla="*/ 6050 h 10000"/>
                <a:gd name="connsiteX76" fmla="*/ 0 w 10000"/>
                <a:gd name="connsiteY76" fmla="*/ 5939 h 10000"/>
                <a:gd name="connsiteX77" fmla="*/ 0 w 10000"/>
                <a:gd name="connsiteY77" fmla="*/ 5829 h 10000"/>
                <a:gd name="connsiteX78" fmla="*/ 0 w 10000"/>
                <a:gd name="connsiteY78" fmla="*/ 5609 h 10000"/>
                <a:gd name="connsiteX79" fmla="*/ 233 w 10000"/>
                <a:gd name="connsiteY79" fmla="*/ 5278 h 10000"/>
                <a:gd name="connsiteX80" fmla="*/ 233 w 10000"/>
                <a:gd name="connsiteY80" fmla="*/ 5056 h 10000"/>
                <a:gd name="connsiteX81" fmla="*/ 466 w 10000"/>
                <a:gd name="connsiteY81" fmla="*/ 4614 h 10000"/>
                <a:gd name="connsiteX82" fmla="*/ 700 w 10000"/>
                <a:gd name="connsiteY82" fmla="*/ 4282 h 10000"/>
                <a:gd name="connsiteX83" fmla="*/ 700 w 10000"/>
                <a:gd name="connsiteY83" fmla="*/ 4282 h 10000"/>
                <a:gd name="connsiteX0" fmla="*/ 700 w 10000"/>
                <a:gd name="connsiteY0" fmla="*/ 4059 h 9777"/>
                <a:gd name="connsiteX1" fmla="*/ 1166 w 10000"/>
                <a:gd name="connsiteY1" fmla="*/ 3188 h 9777"/>
                <a:gd name="connsiteX2" fmla="*/ 1399 w 10000"/>
                <a:gd name="connsiteY2" fmla="*/ 2416 h 9777"/>
                <a:gd name="connsiteX3" fmla="*/ 1633 w 10000"/>
                <a:gd name="connsiteY3" fmla="*/ 1754 h 9777"/>
                <a:gd name="connsiteX4" fmla="*/ 1866 w 10000"/>
                <a:gd name="connsiteY4" fmla="*/ 1090 h 9777"/>
                <a:gd name="connsiteX5" fmla="*/ 1866 w 10000"/>
                <a:gd name="connsiteY5" fmla="*/ 759 h 9777"/>
                <a:gd name="connsiteX6" fmla="*/ 2099 w 10000"/>
                <a:gd name="connsiteY6" fmla="*/ 550 h 9777"/>
                <a:gd name="connsiteX7" fmla="*/ 2099 w 10000"/>
                <a:gd name="connsiteY7" fmla="*/ 330 h 9777"/>
                <a:gd name="connsiteX8" fmla="*/ 2099 w 10000"/>
                <a:gd name="connsiteY8" fmla="*/ 111 h 9777"/>
                <a:gd name="connsiteX9" fmla="*/ 2099 w 10000"/>
                <a:gd name="connsiteY9" fmla="*/ 0 h 9777"/>
                <a:gd name="connsiteX10" fmla="*/ 3965 w 10000"/>
                <a:gd name="connsiteY10" fmla="*/ 111 h 9777"/>
                <a:gd name="connsiteX11" fmla="*/ 3732 w 10000"/>
                <a:gd name="connsiteY11" fmla="*/ 440 h 9777"/>
                <a:gd name="connsiteX12" fmla="*/ 3732 w 10000"/>
                <a:gd name="connsiteY12" fmla="*/ 440 h 9777"/>
                <a:gd name="connsiteX13" fmla="*/ 3732 w 10000"/>
                <a:gd name="connsiteY13" fmla="*/ 550 h 9777"/>
                <a:gd name="connsiteX14" fmla="*/ 3499 w 10000"/>
                <a:gd name="connsiteY14" fmla="*/ 759 h 9777"/>
                <a:gd name="connsiteX15" fmla="*/ 3499 w 10000"/>
                <a:gd name="connsiteY15" fmla="*/ 870 h 9777"/>
                <a:gd name="connsiteX16" fmla="*/ 3499 w 10000"/>
                <a:gd name="connsiteY16" fmla="*/ 1090 h 9777"/>
                <a:gd name="connsiteX17" fmla="*/ 3265 w 10000"/>
                <a:gd name="connsiteY17" fmla="*/ 1311 h 9777"/>
                <a:gd name="connsiteX18" fmla="*/ 3265 w 10000"/>
                <a:gd name="connsiteY18" fmla="*/ 1532 h 9777"/>
                <a:gd name="connsiteX19" fmla="*/ 3032 w 10000"/>
                <a:gd name="connsiteY19" fmla="*/ 1864 h 9777"/>
                <a:gd name="connsiteX20" fmla="*/ 2566 w 10000"/>
                <a:gd name="connsiteY20" fmla="*/ 3188 h 9777"/>
                <a:gd name="connsiteX21" fmla="*/ 1633 w 10000"/>
                <a:gd name="connsiteY21" fmla="*/ 4280 h 9777"/>
                <a:gd name="connsiteX22" fmla="*/ 1633 w 10000"/>
                <a:gd name="connsiteY22" fmla="*/ 4612 h 9777"/>
                <a:gd name="connsiteX23" fmla="*/ 1399 w 10000"/>
                <a:gd name="connsiteY23" fmla="*/ 4833 h 9777"/>
                <a:gd name="connsiteX24" fmla="*/ 1166 w 10000"/>
                <a:gd name="connsiteY24" fmla="*/ 5055 h 9777"/>
                <a:gd name="connsiteX25" fmla="*/ 1166 w 10000"/>
                <a:gd name="connsiteY25" fmla="*/ 5275 h 9777"/>
                <a:gd name="connsiteX26" fmla="*/ 933 w 10000"/>
                <a:gd name="connsiteY26" fmla="*/ 5386 h 9777"/>
                <a:gd name="connsiteX27" fmla="*/ 933 w 10000"/>
                <a:gd name="connsiteY27" fmla="*/ 5495 h 9777"/>
                <a:gd name="connsiteX28" fmla="*/ 933 w 10000"/>
                <a:gd name="connsiteY28" fmla="*/ 5606 h 9777"/>
                <a:gd name="connsiteX29" fmla="*/ 933 w 10000"/>
                <a:gd name="connsiteY29" fmla="*/ 5606 h 9777"/>
                <a:gd name="connsiteX30" fmla="*/ 933 w 10000"/>
                <a:gd name="connsiteY30" fmla="*/ 5716 h 9777"/>
                <a:gd name="connsiteX31" fmla="*/ 1166 w 10000"/>
                <a:gd name="connsiteY31" fmla="*/ 5827 h 9777"/>
                <a:gd name="connsiteX32" fmla="*/ 1633 w 10000"/>
                <a:gd name="connsiteY32" fmla="*/ 5924 h 9777"/>
                <a:gd name="connsiteX33" fmla="*/ 1866 w 10000"/>
                <a:gd name="connsiteY33" fmla="*/ 6034 h 9777"/>
                <a:gd name="connsiteX34" fmla="*/ 2566 w 10000"/>
                <a:gd name="connsiteY34" fmla="*/ 6145 h 9777"/>
                <a:gd name="connsiteX35" fmla="*/ 3265 w 10000"/>
                <a:gd name="connsiteY35" fmla="*/ 6366 h 9777"/>
                <a:gd name="connsiteX36" fmla="*/ 3965 w 10000"/>
                <a:gd name="connsiteY36" fmla="*/ 6586 h 9777"/>
                <a:gd name="connsiteX37" fmla="*/ 4898 w 10000"/>
                <a:gd name="connsiteY37" fmla="*/ 6919 h 9777"/>
                <a:gd name="connsiteX38" fmla="*/ 5831 w 10000"/>
                <a:gd name="connsiteY38" fmla="*/ 7139 h 9777"/>
                <a:gd name="connsiteX39" fmla="*/ 6764 w 10000"/>
                <a:gd name="connsiteY39" fmla="*/ 7360 h 9777"/>
                <a:gd name="connsiteX40" fmla="*/ 7464 w 10000"/>
                <a:gd name="connsiteY40" fmla="*/ 7581 h 9777"/>
                <a:gd name="connsiteX41" fmla="*/ 8163 w 10000"/>
                <a:gd name="connsiteY41" fmla="*/ 7801 h 9777"/>
                <a:gd name="connsiteX42" fmla="*/ 8630 w 10000"/>
                <a:gd name="connsiteY42" fmla="*/ 8023 h 9777"/>
                <a:gd name="connsiteX43" fmla="*/ 9096 w 10000"/>
                <a:gd name="connsiteY43" fmla="*/ 8134 h 9777"/>
                <a:gd name="connsiteX44" fmla="*/ 9329 w 10000"/>
                <a:gd name="connsiteY44" fmla="*/ 8354 h 9777"/>
                <a:gd name="connsiteX45" fmla="*/ 9534 w 10000"/>
                <a:gd name="connsiteY45" fmla="*/ 8465 h 9777"/>
                <a:gd name="connsiteX46" fmla="*/ 9767 w 10000"/>
                <a:gd name="connsiteY46" fmla="*/ 8672 h 9777"/>
                <a:gd name="connsiteX47" fmla="*/ 10000 w 10000"/>
                <a:gd name="connsiteY47" fmla="*/ 8893 h 9777"/>
                <a:gd name="connsiteX48" fmla="*/ 10000 w 10000"/>
                <a:gd name="connsiteY48" fmla="*/ 9114 h 9777"/>
                <a:gd name="connsiteX49" fmla="*/ 10000 w 10000"/>
                <a:gd name="connsiteY49" fmla="*/ 9334 h 9777"/>
                <a:gd name="connsiteX50" fmla="*/ 9767 w 10000"/>
                <a:gd name="connsiteY50" fmla="*/ 9557 h 9777"/>
                <a:gd name="connsiteX51" fmla="*/ 9767 w 10000"/>
                <a:gd name="connsiteY51" fmla="*/ 9667 h 9777"/>
                <a:gd name="connsiteX52" fmla="*/ 9767 w 10000"/>
                <a:gd name="connsiteY52" fmla="*/ 9777 h 9777"/>
                <a:gd name="connsiteX53" fmla="*/ 9767 w 10000"/>
                <a:gd name="connsiteY53" fmla="*/ 9777 h 9777"/>
                <a:gd name="connsiteX54" fmla="*/ 9534 w 10000"/>
                <a:gd name="connsiteY54" fmla="*/ 9777 h 9777"/>
                <a:gd name="connsiteX55" fmla="*/ 9534 w 10000"/>
                <a:gd name="connsiteY55" fmla="*/ 9667 h 9777"/>
                <a:gd name="connsiteX56" fmla="*/ 9329 w 10000"/>
                <a:gd name="connsiteY56" fmla="*/ 9667 h 9777"/>
                <a:gd name="connsiteX57" fmla="*/ 9096 w 10000"/>
                <a:gd name="connsiteY57" fmla="*/ 9557 h 9777"/>
                <a:gd name="connsiteX58" fmla="*/ 8630 w 10000"/>
                <a:gd name="connsiteY58" fmla="*/ 9334 h 9777"/>
                <a:gd name="connsiteX59" fmla="*/ 8397 w 10000"/>
                <a:gd name="connsiteY59" fmla="*/ 9224 h 9777"/>
                <a:gd name="connsiteX60" fmla="*/ 7930 w 10000"/>
                <a:gd name="connsiteY60" fmla="*/ 9004 h 9777"/>
                <a:gd name="connsiteX61" fmla="*/ 7464 w 10000"/>
                <a:gd name="connsiteY61" fmla="*/ 8783 h 9777"/>
                <a:gd name="connsiteX62" fmla="*/ 6297 w 10000"/>
                <a:gd name="connsiteY62" fmla="*/ 8244 h 9777"/>
                <a:gd name="connsiteX63" fmla="*/ 5131 w 10000"/>
                <a:gd name="connsiteY63" fmla="*/ 7801 h 9777"/>
                <a:gd name="connsiteX64" fmla="*/ 3965 w 10000"/>
                <a:gd name="connsiteY64" fmla="*/ 7360 h 9777"/>
                <a:gd name="connsiteX65" fmla="*/ 2799 w 10000"/>
                <a:gd name="connsiteY65" fmla="*/ 6919 h 9777"/>
                <a:gd name="connsiteX66" fmla="*/ 2099 w 10000"/>
                <a:gd name="connsiteY66" fmla="*/ 6696 h 9777"/>
                <a:gd name="connsiteX67" fmla="*/ 1633 w 10000"/>
                <a:gd name="connsiteY67" fmla="*/ 6476 h 9777"/>
                <a:gd name="connsiteX68" fmla="*/ 1166 w 10000"/>
                <a:gd name="connsiteY68" fmla="*/ 6366 h 9777"/>
                <a:gd name="connsiteX69" fmla="*/ 700 w 10000"/>
                <a:gd name="connsiteY69" fmla="*/ 6145 h 9777"/>
                <a:gd name="connsiteX70" fmla="*/ 466 w 10000"/>
                <a:gd name="connsiteY70" fmla="*/ 6034 h 9777"/>
                <a:gd name="connsiteX71" fmla="*/ 233 w 10000"/>
                <a:gd name="connsiteY71" fmla="*/ 5924 h 9777"/>
                <a:gd name="connsiteX72" fmla="*/ 0 w 10000"/>
                <a:gd name="connsiteY72" fmla="*/ 5924 h 9777"/>
                <a:gd name="connsiteX73" fmla="*/ 0 w 10000"/>
                <a:gd name="connsiteY73" fmla="*/ 5827 h 9777"/>
                <a:gd name="connsiteX74" fmla="*/ 0 w 10000"/>
                <a:gd name="connsiteY74" fmla="*/ 5827 h 9777"/>
                <a:gd name="connsiteX75" fmla="*/ 0 w 10000"/>
                <a:gd name="connsiteY75" fmla="*/ 5716 h 9777"/>
                <a:gd name="connsiteX76" fmla="*/ 0 w 10000"/>
                <a:gd name="connsiteY76" fmla="*/ 5606 h 9777"/>
                <a:gd name="connsiteX77" fmla="*/ 0 w 10000"/>
                <a:gd name="connsiteY77" fmla="*/ 5386 h 9777"/>
                <a:gd name="connsiteX78" fmla="*/ 233 w 10000"/>
                <a:gd name="connsiteY78" fmla="*/ 5055 h 9777"/>
                <a:gd name="connsiteX79" fmla="*/ 233 w 10000"/>
                <a:gd name="connsiteY79" fmla="*/ 4833 h 9777"/>
                <a:gd name="connsiteX80" fmla="*/ 466 w 10000"/>
                <a:gd name="connsiteY80" fmla="*/ 4391 h 9777"/>
                <a:gd name="connsiteX81" fmla="*/ 700 w 10000"/>
                <a:gd name="connsiteY81" fmla="*/ 4059 h 9777"/>
                <a:gd name="connsiteX82" fmla="*/ 700 w 10000"/>
                <a:gd name="connsiteY82" fmla="*/ 4059 h 9777"/>
                <a:gd name="connsiteX0" fmla="*/ 700 w 10000"/>
                <a:gd name="connsiteY0" fmla="*/ 4038 h 9886"/>
                <a:gd name="connsiteX1" fmla="*/ 1166 w 10000"/>
                <a:gd name="connsiteY1" fmla="*/ 3147 h 9886"/>
                <a:gd name="connsiteX2" fmla="*/ 1399 w 10000"/>
                <a:gd name="connsiteY2" fmla="*/ 2357 h 9886"/>
                <a:gd name="connsiteX3" fmla="*/ 1633 w 10000"/>
                <a:gd name="connsiteY3" fmla="*/ 1680 h 9886"/>
                <a:gd name="connsiteX4" fmla="*/ 1866 w 10000"/>
                <a:gd name="connsiteY4" fmla="*/ 1001 h 9886"/>
                <a:gd name="connsiteX5" fmla="*/ 1866 w 10000"/>
                <a:gd name="connsiteY5" fmla="*/ 662 h 9886"/>
                <a:gd name="connsiteX6" fmla="*/ 2099 w 10000"/>
                <a:gd name="connsiteY6" fmla="*/ 449 h 9886"/>
                <a:gd name="connsiteX7" fmla="*/ 2099 w 10000"/>
                <a:gd name="connsiteY7" fmla="*/ 224 h 9886"/>
                <a:gd name="connsiteX8" fmla="*/ 2099 w 10000"/>
                <a:gd name="connsiteY8" fmla="*/ 0 h 9886"/>
                <a:gd name="connsiteX9" fmla="*/ 3965 w 10000"/>
                <a:gd name="connsiteY9" fmla="*/ 0 h 9886"/>
                <a:gd name="connsiteX10" fmla="*/ 3732 w 10000"/>
                <a:gd name="connsiteY10" fmla="*/ 336 h 9886"/>
                <a:gd name="connsiteX11" fmla="*/ 3732 w 10000"/>
                <a:gd name="connsiteY11" fmla="*/ 336 h 9886"/>
                <a:gd name="connsiteX12" fmla="*/ 3732 w 10000"/>
                <a:gd name="connsiteY12" fmla="*/ 449 h 9886"/>
                <a:gd name="connsiteX13" fmla="*/ 3499 w 10000"/>
                <a:gd name="connsiteY13" fmla="*/ 662 h 9886"/>
                <a:gd name="connsiteX14" fmla="*/ 3499 w 10000"/>
                <a:gd name="connsiteY14" fmla="*/ 776 h 9886"/>
                <a:gd name="connsiteX15" fmla="*/ 3499 w 10000"/>
                <a:gd name="connsiteY15" fmla="*/ 1001 h 9886"/>
                <a:gd name="connsiteX16" fmla="*/ 3265 w 10000"/>
                <a:gd name="connsiteY16" fmla="*/ 1227 h 9886"/>
                <a:gd name="connsiteX17" fmla="*/ 3265 w 10000"/>
                <a:gd name="connsiteY17" fmla="*/ 1453 h 9886"/>
                <a:gd name="connsiteX18" fmla="*/ 3032 w 10000"/>
                <a:gd name="connsiteY18" fmla="*/ 1793 h 9886"/>
                <a:gd name="connsiteX19" fmla="*/ 2566 w 10000"/>
                <a:gd name="connsiteY19" fmla="*/ 3147 h 9886"/>
                <a:gd name="connsiteX20" fmla="*/ 1633 w 10000"/>
                <a:gd name="connsiteY20" fmla="*/ 4264 h 9886"/>
                <a:gd name="connsiteX21" fmla="*/ 1633 w 10000"/>
                <a:gd name="connsiteY21" fmla="*/ 4603 h 9886"/>
                <a:gd name="connsiteX22" fmla="*/ 1399 w 10000"/>
                <a:gd name="connsiteY22" fmla="*/ 4829 h 9886"/>
                <a:gd name="connsiteX23" fmla="*/ 1166 w 10000"/>
                <a:gd name="connsiteY23" fmla="*/ 5056 h 9886"/>
                <a:gd name="connsiteX24" fmla="*/ 1166 w 10000"/>
                <a:gd name="connsiteY24" fmla="*/ 5281 h 9886"/>
                <a:gd name="connsiteX25" fmla="*/ 933 w 10000"/>
                <a:gd name="connsiteY25" fmla="*/ 5395 h 9886"/>
                <a:gd name="connsiteX26" fmla="*/ 933 w 10000"/>
                <a:gd name="connsiteY26" fmla="*/ 5506 h 9886"/>
                <a:gd name="connsiteX27" fmla="*/ 933 w 10000"/>
                <a:gd name="connsiteY27" fmla="*/ 5620 h 9886"/>
                <a:gd name="connsiteX28" fmla="*/ 933 w 10000"/>
                <a:gd name="connsiteY28" fmla="*/ 5620 h 9886"/>
                <a:gd name="connsiteX29" fmla="*/ 933 w 10000"/>
                <a:gd name="connsiteY29" fmla="*/ 5732 h 9886"/>
                <a:gd name="connsiteX30" fmla="*/ 1166 w 10000"/>
                <a:gd name="connsiteY30" fmla="*/ 5846 h 9886"/>
                <a:gd name="connsiteX31" fmla="*/ 1633 w 10000"/>
                <a:gd name="connsiteY31" fmla="*/ 5945 h 9886"/>
                <a:gd name="connsiteX32" fmla="*/ 1866 w 10000"/>
                <a:gd name="connsiteY32" fmla="*/ 6058 h 9886"/>
                <a:gd name="connsiteX33" fmla="*/ 2566 w 10000"/>
                <a:gd name="connsiteY33" fmla="*/ 6171 h 9886"/>
                <a:gd name="connsiteX34" fmla="*/ 3265 w 10000"/>
                <a:gd name="connsiteY34" fmla="*/ 6397 h 9886"/>
                <a:gd name="connsiteX35" fmla="*/ 3965 w 10000"/>
                <a:gd name="connsiteY35" fmla="*/ 6622 h 9886"/>
                <a:gd name="connsiteX36" fmla="*/ 4898 w 10000"/>
                <a:gd name="connsiteY36" fmla="*/ 6963 h 9886"/>
                <a:gd name="connsiteX37" fmla="*/ 5831 w 10000"/>
                <a:gd name="connsiteY37" fmla="*/ 7188 h 9886"/>
                <a:gd name="connsiteX38" fmla="*/ 6764 w 10000"/>
                <a:gd name="connsiteY38" fmla="*/ 7414 h 9886"/>
                <a:gd name="connsiteX39" fmla="*/ 7464 w 10000"/>
                <a:gd name="connsiteY39" fmla="*/ 7640 h 9886"/>
                <a:gd name="connsiteX40" fmla="*/ 8163 w 10000"/>
                <a:gd name="connsiteY40" fmla="*/ 7865 h 9886"/>
                <a:gd name="connsiteX41" fmla="*/ 8630 w 10000"/>
                <a:gd name="connsiteY41" fmla="*/ 8092 h 9886"/>
                <a:gd name="connsiteX42" fmla="*/ 9096 w 10000"/>
                <a:gd name="connsiteY42" fmla="*/ 8206 h 9886"/>
                <a:gd name="connsiteX43" fmla="*/ 9329 w 10000"/>
                <a:gd name="connsiteY43" fmla="*/ 8431 h 9886"/>
                <a:gd name="connsiteX44" fmla="*/ 9534 w 10000"/>
                <a:gd name="connsiteY44" fmla="*/ 8544 h 9886"/>
                <a:gd name="connsiteX45" fmla="*/ 9767 w 10000"/>
                <a:gd name="connsiteY45" fmla="*/ 8756 h 9886"/>
                <a:gd name="connsiteX46" fmla="*/ 10000 w 10000"/>
                <a:gd name="connsiteY46" fmla="*/ 8982 h 9886"/>
                <a:gd name="connsiteX47" fmla="*/ 10000 w 10000"/>
                <a:gd name="connsiteY47" fmla="*/ 9208 h 9886"/>
                <a:gd name="connsiteX48" fmla="*/ 10000 w 10000"/>
                <a:gd name="connsiteY48" fmla="*/ 9433 h 9886"/>
                <a:gd name="connsiteX49" fmla="*/ 9767 w 10000"/>
                <a:gd name="connsiteY49" fmla="*/ 9661 h 9886"/>
                <a:gd name="connsiteX50" fmla="*/ 9767 w 10000"/>
                <a:gd name="connsiteY50" fmla="*/ 9773 h 9886"/>
                <a:gd name="connsiteX51" fmla="*/ 9767 w 10000"/>
                <a:gd name="connsiteY51" fmla="*/ 9886 h 9886"/>
                <a:gd name="connsiteX52" fmla="*/ 9767 w 10000"/>
                <a:gd name="connsiteY52" fmla="*/ 9886 h 9886"/>
                <a:gd name="connsiteX53" fmla="*/ 9534 w 10000"/>
                <a:gd name="connsiteY53" fmla="*/ 9886 h 9886"/>
                <a:gd name="connsiteX54" fmla="*/ 9534 w 10000"/>
                <a:gd name="connsiteY54" fmla="*/ 9773 h 9886"/>
                <a:gd name="connsiteX55" fmla="*/ 9329 w 10000"/>
                <a:gd name="connsiteY55" fmla="*/ 9773 h 9886"/>
                <a:gd name="connsiteX56" fmla="*/ 9096 w 10000"/>
                <a:gd name="connsiteY56" fmla="*/ 9661 h 9886"/>
                <a:gd name="connsiteX57" fmla="*/ 8630 w 10000"/>
                <a:gd name="connsiteY57" fmla="*/ 9433 h 9886"/>
                <a:gd name="connsiteX58" fmla="*/ 8397 w 10000"/>
                <a:gd name="connsiteY58" fmla="*/ 9320 h 9886"/>
                <a:gd name="connsiteX59" fmla="*/ 7930 w 10000"/>
                <a:gd name="connsiteY59" fmla="*/ 9095 h 9886"/>
                <a:gd name="connsiteX60" fmla="*/ 7464 w 10000"/>
                <a:gd name="connsiteY60" fmla="*/ 8869 h 9886"/>
                <a:gd name="connsiteX61" fmla="*/ 6297 w 10000"/>
                <a:gd name="connsiteY61" fmla="*/ 8318 h 9886"/>
                <a:gd name="connsiteX62" fmla="*/ 5131 w 10000"/>
                <a:gd name="connsiteY62" fmla="*/ 7865 h 9886"/>
                <a:gd name="connsiteX63" fmla="*/ 3965 w 10000"/>
                <a:gd name="connsiteY63" fmla="*/ 7414 h 9886"/>
                <a:gd name="connsiteX64" fmla="*/ 2799 w 10000"/>
                <a:gd name="connsiteY64" fmla="*/ 6963 h 9886"/>
                <a:gd name="connsiteX65" fmla="*/ 2099 w 10000"/>
                <a:gd name="connsiteY65" fmla="*/ 6735 h 9886"/>
                <a:gd name="connsiteX66" fmla="*/ 1633 w 10000"/>
                <a:gd name="connsiteY66" fmla="*/ 6510 h 9886"/>
                <a:gd name="connsiteX67" fmla="*/ 1166 w 10000"/>
                <a:gd name="connsiteY67" fmla="*/ 6397 h 9886"/>
                <a:gd name="connsiteX68" fmla="*/ 700 w 10000"/>
                <a:gd name="connsiteY68" fmla="*/ 6171 h 9886"/>
                <a:gd name="connsiteX69" fmla="*/ 466 w 10000"/>
                <a:gd name="connsiteY69" fmla="*/ 6058 h 9886"/>
                <a:gd name="connsiteX70" fmla="*/ 233 w 10000"/>
                <a:gd name="connsiteY70" fmla="*/ 5945 h 9886"/>
                <a:gd name="connsiteX71" fmla="*/ 0 w 10000"/>
                <a:gd name="connsiteY71" fmla="*/ 5945 h 9886"/>
                <a:gd name="connsiteX72" fmla="*/ 0 w 10000"/>
                <a:gd name="connsiteY72" fmla="*/ 5846 h 9886"/>
                <a:gd name="connsiteX73" fmla="*/ 0 w 10000"/>
                <a:gd name="connsiteY73" fmla="*/ 5846 h 9886"/>
                <a:gd name="connsiteX74" fmla="*/ 0 w 10000"/>
                <a:gd name="connsiteY74" fmla="*/ 5732 h 9886"/>
                <a:gd name="connsiteX75" fmla="*/ 0 w 10000"/>
                <a:gd name="connsiteY75" fmla="*/ 5620 h 9886"/>
                <a:gd name="connsiteX76" fmla="*/ 0 w 10000"/>
                <a:gd name="connsiteY76" fmla="*/ 5395 h 9886"/>
                <a:gd name="connsiteX77" fmla="*/ 233 w 10000"/>
                <a:gd name="connsiteY77" fmla="*/ 5056 h 9886"/>
                <a:gd name="connsiteX78" fmla="*/ 233 w 10000"/>
                <a:gd name="connsiteY78" fmla="*/ 4829 h 9886"/>
                <a:gd name="connsiteX79" fmla="*/ 466 w 10000"/>
                <a:gd name="connsiteY79" fmla="*/ 4377 h 9886"/>
                <a:gd name="connsiteX80" fmla="*/ 700 w 10000"/>
                <a:gd name="connsiteY80" fmla="*/ 4038 h 9886"/>
                <a:gd name="connsiteX81" fmla="*/ 700 w 10000"/>
                <a:gd name="connsiteY81" fmla="*/ 4038 h 9886"/>
                <a:gd name="connsiteX0" fmla="*/ 700 w 10000"/>
                <a:gd name="connsiteY0" fmla="*/ 4085 h 10000"/>
                <a:gd name="connsiteX1" fmla="*/ 1166 w 10000"/>
                <a:gd name="connsiteY1" fmla="*/ 3183 h 10000"/>
                <a:gd name="connsiteX2" fmla="*/ 1399 w 10000"/>
                <a:gd name="connsiteY2" fmla="*/ 2384 h 10000"/>
                <a:gd name="connsiteX3" fmla="*/ 1633 w 10000"/>
                <a:gd name="connsiteY3" fmla="*/ 1699 h 10000"/>
                <a:gd name="connsiteX4" fmla="*/ 1866 w 10000"/>
                <a:gd name="connsiteY4" fmla="*/ 1013 h 10000"/>
                <a:gd name="connsiteX5" fmla="*/ 1866 w 10000"/>
                <a:gd name="connsiteY5" fmla="*/ 670 h 10000"/>
                <a:gd name="connsiteX6" fmla="*/ 2099 w 10000"/>
                <a:gd name="connsiteY6" fmla="*/ 454 h 10000"/>
                <a:gd name="connsiteX7" fmla="*/ 2099 w 10000"/>
                <a:gd name="connsiteY7" fmla="*/ 227 h 10000"/>
                <a:gd name="connsiteX8" fmla="*/ 3965 w 10000"/>
                <a:gd name="connsiteY8" fmla="*/ 0 h 10000"/>
                <a:gd name="connsiteX9" fmla="*/ 3732 w 10000"/>
                <a:gd name="connsiteY9" fmla="*/ 340 h 10000"/>
                <a:gd name="connsiteX10" fmla="*/ 3732 w 10000"/>
                <a:gd name="connsiteY10" fmla="*/ 340 h 10000"/>
                <a:gd name="connsiteX11" fmla="*/ 3732 w 10000"/>
                <a:gd name="connsiteY11" fmla="*/ 454 h 10000"/>
                <a:gd name="connsiteX12" fmla="*/ 3499 w 10000"/>
                <a:gd name="connsiteY12" fmla="*/ 670 h 10000"/>
                <a:gd name="connsiteX13" fmla="*/ 3499 w 10000"/>
                <a:gd name="connsiteY13" fmla="*/ 785 h 10000"/>
                <a:gd name="connsiteX14" fmla="*/ 3499 w 10000"/>
                <a:gd name="connsiteY14" fmla="*/ 1013 h 10000"/>
                <a:gd name="connsiteX15" fmla="*/ 3265 w 10000"/>
                <a:gd name="connsiteY15" fmla="*/ 1241 h 10000"/>
                <a:gd name="connsiteX16" fmla="*/ 3265 w 10000"/>
                <a:gd name="connsiteY16" fmla="*/ 1470 h 10000"/>
                <a:gd name="connsiteX17" fmla="*/ 3032 w 10000"/>
                <a:gd name="connsiteY17" fmla="*/ 1814 h 10000"/>
                <a:gd name="connsiteX18" fmla="*/ 2566 w 10000"/>
                <a:gd name="connsiteY18" fmla="*/ 3183 h 10000"/>
                <a:gd name="connsiteX19" fmla="*/ 1633 w 10000"/>
                <a:gd name="connsiteY19" fmla="*/ 4313 h 10000"/>
                <a:gd name="connsiteX20" fmla="*/ 1633 w 10000"/>
                <a:gd name="connsiteY20" fmla="*/ 4656 h 10000"/>
                <a:gd name="connsiteX21" fmla="*/ 1399 w 10000"/>
                <a:gd name="connsiteY21" fmla="*/ 4885 h 10000"/>
                <a:gd name="connsiteX22" fmla="*/ 1166 w 10000"/>
                <a:gd name="connsiteY22" fmla="*/ 5114 h 10000"/>
                <a:gd name="connsiteX23" fmla="*/ 1166 w 10000"/>
                <a:gd name="connsiteY23" fmla="*/ 5342 h 10000"/>
                <a:gd name="connsiteX24" fmla="*/ 933 w 10000"/>
                <a:gd name="connsiteY24" fmla="*/ 5457 h 10000"/>
                <a:gd name="connsiteX25" fmla="*/ 933 w 10000"/>
                <a:gd name="connsiteY25" fmla="*/ 5569 h 10000"/>
                <a:gd name="connsiteX26" fmla="*/ 933 w 10000"/>
                <a:gd name="connsiteY26" fmla="*/ 5685 h 10000"/>
                <a:gd name="connsiteX27" fmla="*/ 933 w 10000"/>
                <a:gd name="connsiteY27" fmla="*/ 5685 h 10000"/>
                <a:gd name="connsiteX28" fmla="*/ 933 w 10000"/>
                <a:gd name="connsiteY28" fmla="*/ 5798 h 10000"/>
                <a:gd name="connsiteX29" fmla="*/ 1166 w 10000"/>
                <a:gd name="connsiteY29" fmla="*/ 5913 h 10000"/>
                <a:gd name="connsiteX30" fmla="*/ 1633 w 10000"/>
                <a:gd name="connsiteY30" fmla="*/ 6014 h 10000"/>
                <a:gd name="connsiteX31" fmla="*/ 1866 w 10000"/>
                <a:gd name="connsiteY31" fmla="*/ 6128 h 10000"/>
                <a:gd name="connsiteX32" fmla="*/ 2566 w 10000"/>
                <a:gd name="connsiteY32" fmla="*/ 6242 h 10000"/>
                <a:gd name="connsiteX33" fmla="*/ 3265 w 10000"/>
                <a:gd name="connsiteY33" fmla="*/ 6471 h 10000"/>
                <a:gd name="connsiteX34" fmla="*/ 3965 w 10000"/>
                <a:gd name="connsiteY34" fmla="*/ 6698 h 10000"/>
                <a:gd name="connsiteX35" fmla="*/ 4898 w 10000"/>
                <a:gd name="connsiteY35" fmla="*/ 7043 h 10000"/>
                <a:gd name="connsiteX36" fmla="*/ 5831 w 10000"/>
                <a:gd name="connsiteY36" fmla="*/ 7271 h 10000"/>
                <a:gd name="connsiteX37" fmla="*/ 6764 w 10000"/>
                <a:gd name="connsiteY37" fmla="*/ 7499 h 10000"/>
                <a:gd name="connsiteX38" fmla="*/ 7464 w 10000"/>
                <a:gd name="connsiteY38" fmla="*/ 7728 h 10000"/>
                <a:gd name="connsiteX39" fmla="*/ 8163 w 10000"/>
                <a:gd name="connsiteY39" fmla="*/ 7956 h 10000"/>
                <a:gd name="connsiteX40" fmla="*/ 8630 w 10000"/>
                <a:gd name="connsiteY40" fmla="*/ 8185 h 10000"/>
                <a:gd name="connsiteX41" fmla="*/ 9096 w 10000"/>
                <a:gd name="connsiteY41" fmla="*/ 8301 h 10000"/>
                <a:gd name="connsiteX42" fmla="*/ 9329 w 10000"/>
                <a:gd name="connsiteY42" fmla="*/ 8528 h 10000"/>
                <a:gd name="connsiteX43" fmla="*/ 9534 w 10000"/>
                <a:gd name="connsiteY43" fmla="*/ 8643 h 10000"/>
                <a:gd name="connsiteX44" fmla="*/ 9767 w 10000"/>
                <a:gd name="connsiteY44" fmla="*/ 8857 h 10000"/>
                <a:gd name="connsiteX45" fmla="*/ 10000 w 10000"/>
                <a:gd name="connsiteY45" fmla="*/ 9086 h 10000"/>
                <a:gd name="connsiteX46" fmla="*/ 10000 w 10000"/>
                <a:gd name="connsiteY46" fmla="*/ 9314 h 10000"/>
                <a:gd name="connsiteX47" fmla="*/ 10000 w 10000"/>
                <a:gd name="connsiteY47" fmla="*/ 9542 h 10000"/>
                <a:gd name="connsiteX48" fmla="*/ 9767 w 10000"/>
                <a:gd name="connsiteY48" fmla="*/ 9772 h 10000"/>
                <a:gd name="connsiteX49" fmla="*/ 9767 w 10000"/>
                <a:gd name="connsiteY49" fmla="*/ 9886 h 10000"/>
                <a:gd name="connsiteX50" fmla="*/ 9767 w 10000"/>
                <a:gd name="connsiteY50" fmla="*/ 10000 h 10000"/>
                <a:gd name="connsiteX51" fmla="*/ 9767 w 10000"/>
                <a:gd name="connsiteY51" fmla="*/ 10000 h 10000"/>
                <a:gd name="connsiteX52" fmla="*/ 9534 w 10000"/>
                <a:gd name="connsiteY52" fmla="*/ 10000 h 10000"/>
                <a:gd name="connsiteX53" fmla="*/ 9534 w 10000"/>
                <a:gd name="connsiteY53" fmla="*/ 9886 h 10000"/>
                <a:gd name="connsiteX54" fmla="*/ 9329 w 10000"/>
                <a:gd name="connsiteY54" fmla="*/ 9886 h 10000"/>
                <a:gd name="connsiteX55" fmla="*/ 9096 w 10000"/>
                <a:gd name="connsiteY55" fmla="*/ 9772 h 10000"/>
                <a:gd name="connsiteX56" fmla="*/ 8630 w 10000"/>
                <a:gd name="connsiteY56" fmla="*/ 9542 h 10000"/>
                <a:gd name="connsiteX57" fmla="*/ 8397 w 10000"/>
                <a:gd name="connsiteY57" fmla="*/ 9427 h 10000"/>
                <a:gd name="connsiteX58" fmla="*/ 7930 w 10000"/>
                <a:gd name="connsiteY58" fmla="*/ 9200 h 10000"/>
                <a:gd name="connsiteX59" fmla="*/ 7464 w 10000"/>
                <a:gd name="connsiteY59" fmla="*/ 8971 h 10000"/>
                <a:gd name="connsiteX60" fmla="*/ 6297 w 10000"/>
                <a:gd name="connsiteY60" fmla="*/ 8414 h 10000"/>
                <a:gd name="connsiteX61" fmla="*/ 5131 w 10000"/>
                <a:gd name="connsiteY61" fmla="*/ 7956 h 10000"/>
                <a:gd name="connsiteX62" fmla="*/ 3965 w 10000"/>
                <a:gd name="connsiteY62" fmla="*/ 7499 h 10000"/>
                <a:gd name="connsiteX63" fmla="*/ 2799 w 10000"/>
                <a:gd name="connsiteY63" fmla="*/ 7043 h 10000"/>
                <a:gd name="connsiteX64" fmla="*/ 2099 w 10000"/>
                <a:gd name="connsiteY64" fmla="*/ 6813 h 10000"/>
                <a:gd name="connsiteX65" fmla="*/ 1633 w 10000"/>
                <a:gd name="connsiteY65" fmla="*/ 6585 h 10000"/>
                <a:gd name="connsiteX66" fmla="*/ 1166 w 10000"/>
                <a:gd name="connsiteY66" fmla="*/ 6471 h 10000"/>
                <a:gd name="connsiteX67" fmla="*/ 700 w 10000"/>
                <a:gd name="connsiteY67" fmla="*/ 6242 h 10000"/>
                <a:gd name="connsiteX68" fmla="*/ 466 w 10000"/>
                <a:gd name="connsiteY68" fmla="*/ 6128 h 10000"/>
                <a:gd name="connsiteX69" fmla="*/ 233 w 10000"/>
                <a:gd name="connsiteY69" fmla="*/ 6014 h 10000"/>
                <a:gd name="connsiteX70" fmla="*/ 0 w 10000"/>
                <a:gd name="connsiteY70" fmla="*/ 6014 h 10000"/>
                <a:gd name="connsiteX71" fmla="*/ 0 w 10000"/>
                <a:gd name="connsiteY71" fmla="*/ 5913 h 10000"/>
                <a:gd name="connsiteX72" fmla="*/ 0 w 10000"/>
                <a:gd name="connsiteY72" fmla="*/ 5913 h 10000"/>
                <a:gd name="connsiteX73" fmla="*/ 0 w 10000"/>
                <a:gd name="connsiteY73" fmla="*/ 5798 h 10000"/>
                <a:gd name="connsiteX74" fmla="*/ 0 w 10000"/>
                <a:gd name="connsiteY74" fmla="*/ 5685 h 10000"/>
                <a:gd name="connsiteX75" fmla="*/ 0 w 10000"/>
                <a:gd name="connsiteY75" fmla="*/ 5457 h 10000"/>
                <a:gd name="connsiteX76" fmla="*/ 233 w 10000"/>
                <a:gd name="connsiteY76" fmla="*/ 5114 h 10000"/>
                <a:gd name="connsiteX77" fmla="*/ 233 w 10000"/>
                <a:gd name="connsiteY77" fmla="*/ 4885 h 10000"/>
                <a:gd name="connsiteX78" fmla="*/ 466 w 10000"/>
                <a:gd name="connsiteY78" fmla="*/ 4427 h 10000"/>
                <a:gd name="connsiteX79" fmla="*/ 700 w 10000"/>
                <a:gd name="connsiteY79" fmla="*/ 4085 h 10000"/>
                <a:gd name="connsiteX80" fmla="*/ 700 w 10000"/>
                <a:gd name="connsiteY80" fmla="*/ 4085 h 10000"/>
                <a:gd name="connsiteX0" fmla="*/ 700 w 10000"/>
                <a:gd name="connsiteY0" fmla="*/ 4085 h 10000"/>
                <a:gd name="connsiteX1" fmla="*/ 1166 w 10000"/>
                <a:gd name="connsiteY1" fmla="*/ 3183 h 10000"/>
                <a:gd name="connsiteX2" fmla="*/ 1399 w 10000"/>
                <a:gd name="connsiteY2" fmla="*/ 2384 h 10000"/>
                <a:gd name="connsiteX3" fmla="*/ 1633 w 10000"/>
                <a:gd name="connsiteY3" fmla="*/ 1699 h 10000"/>
                <a:gd name="connsiteX4" fmla="*/ 1866 w 10000"/>
                <a:gd name="connsiteY4" fmla="*/ 1013 h 10000"/>
                <a:gd name="connsiteX5" fmla="*/ 1866 w 10000"/>
                <a:gd name="connsiteY5" fmla="*/ 670 h 10000"/>
                <a:gd name="connsiteX6" fmla="*/ 2099 w 10000"/>
                <a:gd name="connsiteY6" fmla="*/ 454 h 10000"/>
                <a:gd name="connsiteX7" fmla="*/ 3965 w 10000"/>
                <a:gd name="connsiteY7" fmla="*/ 0 h 10000"/>
                <a:gd name="connsiteX8" fmla="*/ 3732 w 10000"/>
                <a:gd name="connsiteY8" fmla="*/ 340 h 10000"/>
                <a:gd name="connsiteX9" fmla="*/ 3732 w 10000"/>
                <a:gd name="connsiteY9" fmla="*/ 340 h 10000"/>
                <a:gd name="connsiteX10" fmla="*/ 3732 w 10000"/>
                <a:gd name="connsiteY10" fmla="*/ 454 h 10000"/>
                <a:gd name="connsiteX11" fmla="*/ 3499 w 10000"/>
                <a:gd name="connsiteY11" fmla="*/ 670 h 10000"/>
                <a:gd name="connsiteX12" fmla="*/ 3499 w 10000"/>
                <a:gd name="connsiteY12" fmla="*/ 785 h 10000"/>
                <a:gd name="connsiteX13" fmla="*/ 3499 w 10000"/>
                <a:gd name="connsiteY13" fmla="*/ 1013 h 10000"/>
                <a:gd name="connsiteX14" fmla="*/ 3265 w 10000"/>
                <a:gd name="connsiteY14" fmla="*/ 1241 h 10000"/>
                <a:gd name="connsiteX15" fmla="*/ 3265 w 10000"/>
                <a:gd name="connsiteY15" fmla="*/ 1470 h 10000"/>
                <a:gd name="connsiteX16" fmla="*/ 3032 w 10000"/>
                <a:gd name="connsiteY16" fmla="*/ 1814 h 10000"/>
                <a:gd name="connsiteX17" fmla="*/ 2566 w 10000"/>
                <a:gd name="connsiteY17" fmla="*/ 3183 h 10000"/>
                <a:gd name="connsiteX18" fmla="*/ 1633 w 10000"/>
                <a:gd name="connsiteY18" fmla="*/ 4313 h 10000"/>
                <a:gd name="connsiteX19" fmla="*/ 1633 w 10000"/>
                <a:gd name="connsiteY19" fmla="*/ 4656 h 10000"/>
                <a:gd name="connsiteX20" fmla="*/ 1399 w 10000"/>
                <a:gd name="connsiteY20" fmla="*/ 4885 h 10000"/>
                <a:gd name="connsiteX21" fmla="*/ 1166 w 10000"/>
                <a:gd name="connsiteY21" fmla="*/ 5114 h 10000"/>
                <a:gd name="connsiteX22" fmla="*/ 1166 w 10000"/>
                <a:gd name="connsiteY22" fmla="*/ 5342 h 10000"/>
                <a:gd name="connsiteX23" fmla="*/ 933 w 10000"/>
                <a:gd name="connsiteY23" fmla="*/ 5457 h 10000"/>
                <a:gd name="connsiteX24" fmla="*/ 933 w 10000"/>
                <a:gd name="connsiteY24" fmla="*/ 5569 h 10000"/>
                <a:gd name="connsiteX25" fmla="*/ 933 w 10000"/>
                <a:gd name="connsiteY25" fmla="*/ 5685 h 10000"/>
                <a:gd name="connsiteX26" fmla="*/ 933 w 10000"/>
                <a:gd name="connsiteY26" fmla="*/ 5685 h 10000"/>
                <a:gd name="connsiteX27" fmla="*/ 933 w 10000"/>
                <a:gd name="connsiteY27" fmla="*/ 5798 h 10000"/>
                <a:gd name="connsiteX28" fmla="*/ 1166 w 10000"/>
                <a:gd name="connsiteY28" fmla="*/ 5913 h 10000"/>
                <a:gd name="connsiteX29" fmla="*/ 1633 w 10000"/>
                <a:gd name="connsiteY29" fmla="*/ 6014 h 10000"/>
                <a:gd name="connsiteX30" fmla="*/ 1866 w 10000"/>
                <a:gd name="connsiteY30" fmla="*/ 6128 h 10000"/>
                <a:gd name="connsiteX31" fmla="*/ 2566 w 10000"/>
                <a:gd name="connsiteY31" fmla="*/ 6242 h 10000"/>
                <a:gd name="connsiteX32" fmla="*/ 3265 w 10000"/>
                <a:gd name="connsiteY32" fmla="*/ 6471 h 10000"/>
                <a:gd name="connsiteX33" fmla="*/ 3965 w 10000"/>
                <a:gd name="connsiteY33" fmla="*/ 6698 h 10000"/>
                <a:gd name="connsiteX34" fmla="*/ 4898 w 10000"/>
                <a:gd name="connsiteY34" fmla="*/ 7043 h 10000"/>
                <a:gd name="connsiteX35" fmla="*/ 5831 w 10000"/>
                <a:gd name="connsiteY35" fmla="*/ 7271 h 10000"/>
                <a:gd name="connsiteX36" fmla="*/ 6764 w 10000"/>
                <a:gd name="connsiteY36" fmla="*/ 7499 h 10000"/>
                <a:gd name="connsiteX37" fmla="*/ 7464 w 10000"/>
                <a:gd name="connsiteY37" fmla="*/ 7728 h 10000"/>
                <a:gd name="connsiteX38" fmla="*/ 8163 w 10000"/>
                <a:gd name="connsiteY38" fmla="*/ 7956 h 10000"/>
                <a:gd name="connsiteX39" fmla="*/ 8630 w 10000"/>
                <a:gd name="connsiteY39" fmla="*/ 8185 h 10000"/>
                <a:gd name="connsiteX40" fmla="*/ 9096 w 10000"/>
                <a:gd name="connsiteY40" fmla="*/ 8301 h 10000"/>
                <a:gd name="connsiteX41" fmla="*/ 9329 w 10000"/>
                <a:gd name="connsiteY41" fmla="*/ 8528 h 10000"/>
                <a:gd name="connsiteX42" fmla="*/ 9534 w 10000"/>
                <a:gd name="connsiteY42" fmla="*/ 8643 h 10000"/>
                <a:gd name="connsiteX43" fmla="*/ 9767 w 10000"/>
                <a:gd name="connsiteY43" fmla="*/ 8857 h 10000"/>
                <a:gd name="connsiteX44" fmla="*/ 10000 w 10000"/>
                <a:gd name="connsiteY44" fmla="*/ 9086 h 10000"/>
                <a:gd name="connsiteX45" fmla="*/ 10000 w 10000"/>
                <a:gd name="connsiteY45" fmla="*/ 9314 h 10000"/>
                <a:gd name="connsiteX46" fmla="*/ 10000 w 10000"/>
                <a:gd name="connsiteY46" fmla="*/ 9542 h 10000"/>
                <a:gd name="connsiteX47" fmla="*/ 9767 w 10000"/>
                <a:gd name="connsiteY47" fmla="*/ 9772 h 10000"/>
                <a:gd name="connsiteX48" fmla="*/ 9767 w 10000"/>
                <a:gd name="connsiteY48" fmla="*/ 9886 h 10000"/>
                <a:gd name="connsiteX49" fmla="*/ 9767 w 10000"/>
                <a:gd name="connsiteY49" fmla="*/ 10000 h 10000"/>
                <a:gd name="connsiteX50" fmla="*/ 9767 w 10000"/>
                <a:gd name="connsiteY50" fmla="*/ 10000 h 10000"/>
                <a:gd name="connsiteX51" fmla="*/ 9534 w 10000"/>
                <a:gd name="connsiteY51" fmla="*/ 10000 h 10000"/>
                <a:gd name="connsiteX52" fmla="*/ 9534 w 10000"/>
                <a:gd name="connsiteY52" fmla="*/ 9886 h 10000"/>
                <a:gd name="connsiteX53" fmla="*/ 9329 w 10000"/>
                <a:gd name="connsiteY53" fmla="*/ 9886 h 10000"/>
                <a:gd name="connsiteX54" fmla="*/ 9096 w 10000"/>
                <a:gd name="connsiteY54" fmla="*/ 9772 h 10000"/>
                <a:gd name="connsiteX55" fmla="*/ 8630 w 10000"/>
                <a:gd name="connsiteY55" fmla="*/ 9542 h 10000"/>
                <a:gd name="connsiteX56" fmla="*/ 8397 w 10000"/>
                <a:gd name="connsiteY56" fmla="*/ 9427 h 10000"/>
                <a:gd name="connsiteX57" fmla="*/ 7930 w 10000"/>
                <a:gd name="connsiteY57" fmla="*/ 9200 h 10000"/>
                <a:gd name="connsiteX58" fmla="*/ 7464 w 10000"/>
                <a:gd name="connsiteY58" fmla="*/ 8971 h 10000"/>
                <a:gd name="connsiteX59" fmla="*/ 6297 w 10000"/>
                <a:gd name="connsiteY59" fmla="*/ 8414 h 10000"/>
                <a:gd name="connsiteX60" fmla="*/ 5131 w 10000"/>
                <a:gd name="connsiteY60" fmla="*/ 7956 h 10000"/>
                <a:gd name="connsiteX61" fmla="*/ 3965 w 10000"/>
                <a:gd name="connsiteY61" fmla="*/ 7499 h 10000"/>
                <a:gd name="connsiteX62" fmla="*/ 2799 w 10000"/>
                <a:gd name="connsiteY62" fmla="*/ 7043 h 10000"/>
                <a:gd name="connsiteX63" fmla="*/ 2099 w 10000"/>
                <a:gd name="connsiteY63" fmla="*/ 6813 h 10000"/>
                <a:gd name="connsiteX64" fmla="*/ 1633 w 10000"/>
                <a:gd name="connsiteY64" fmla="*/ 6585 h 10000"/>
                <a:gd name="connsiteX65" fmla="*/ 1166 w 10000"/>
                <a:gd name="connsiteY65" fmla="*/ 6471 h 10000"/>
                <a:gd name="connsiteX66" fmla="*/ 700 w 10000"/>
                <a:gd name="connsiteY66" fmla="*/ 6242 h 10000"/>
                <a:gd name="connsiteX67" fmla="*/ 466 w 10000"/>
                <a:gd name="connsiteY67" fmla="*/ 6128 h 10000"/>
                <a:gd name="connsiteX68" fmla="*/ 233 w 10000"/>
                <a:gd name="connsiteY68" fmla="*/ 6014 h 10000"/>
                <a:gd name="connsiteX69" fmla="*/ 0 w 10000"/>
                <a:gd name="connsiteY69" fmla="*/ 6014 h 10000"/>
                <a:gd name="connsiteX70" fmla="*/ 0 w 10000"/>
                <a:gd name="connsiteY70" fmla="*/ 5913 h 10000"/>
                <a:gd name="connsiteX71" fmla="*/ 0 w 10000"/>
                <a:gd name="connsiteY71" fmla="*/ 5913 h 10000"/>
                <a:gd name="connsiteX72" fmla="*/ 0 w 10000"/>
                <a:gd name="connsiteY72" fmla="*/ 5798 h 10000"/>
                <a:gd name="connsiteX73" fmla="*/ 0 w 10000"/>
                <a:gd name="connsiteY73" fmla="*/ 5685 h 10000"/>
                <a:gd name="connsiteX74" fmla="*/ 0 w 10000"/>
                <a:gd name="connsiteY74" fmla="*/ 5457 h 10000"/>
                <a:gd name="connsiteX75" fmla="*/ 233 w 10000"/>
                <a:gd name="connsiteY75" fmla="*/ 5114 h 10000"/>
                <a:gd name="connsiteX76" fmla="*/ 233 w 10000"/>
                <a:gd name="connsiteY76" fmla="*/ 4885 h 10000"/>
                <a:gd name="connsiteX77" fmla="*/ 466 w 10000"/>
                <a:gd name="connsiteY77" fmla="*/ 4427 h 10000"/>
                <a:gd name="connsiteX78" fmla="*/ 700 w 10000"/>
                <a:gd name="connsiteY78" fmla="*/ 4085 h 10000"/>
                <a:gd name="connsiteX79" fmla="*/ 700 w 10000"/>
                <a:gd name="connsiteY79" fmla="*/ 4085 h 10000"/>
                <a:gd name="connsiteX0" fmla="*/ 700 w 10000"/>
                <a:gd name="connsiteY0" fmla="*/ 3745 h 9660"/>
                <a:gd name="connsiteX1" fmla="*/ 1166 w 10000"/>
                <a:gd name="connsiteY1" fmla="*/ 2843 h 9660"/>
                <a:gd name="connsiteX2" fmla="*/ 1399 w 10000"/>
                <a:gd name="connsiteY2" fmla="*/ 2044 h 9660"/>
                <a:gd name="connsiteX3" fmla="*/ 1633 w 10000"/>
                <a:gd name="connsiteY3" fmla="*/ 1359 h 9660"/>
                <a:gd name="connsiteX4" fmla="*/ 1866 w 10000"/>
                <a:gd name="connsiteY4" fmla="*/ 673 h 9660"/>
                <a:gd name="connsiteX5" fmla="*/ 1866 w 10000"/>
                <a:gd name="connsiteY5" fmla="*/ 330 h 9660"/>
                <a:gd name="connsiteX6" fmla="*/ 2099 w 10000"/>
                <a:gd name="connsiteY6" fmla="*/ 114 h 9660"/>
                <a:gd name="connsiteX7" fmla="*/ 3732 w 10000"/>
                <a:gd name="connsiteY7" fmla="*/ 0 h 9660"/>
                <a:gd name="connsiteX8" fmla="*/ 3732 w 10000"/>
                <a:gd name="connsiteY8" fmla="*/ 0 h 9660"/>
                <a:gd name="connsiteX9" fmla="*/ 3732 w 10000"/>
                <a:gd name="connsiteY9" fmla="*/ 114 h 9660"/>
                <a:gd name="connsiteX10" fmla="*/ 3499 w 10000"/>
                <a:gd name="connsiteY10" fmla="*/ 330 h 9660"/>
                <a:gd name="connsiteX11" fmla="*/ 3499 w 10000"/>
                <a:gd name="connsiteY11" fmla="*/ 445 h 9660"/>
                <a:gd name="connsiteX12" fmla="*/ 3499 w 10000"/>
                <a:gd name="connsiteY12" fmla="*/ 673 h 9660"/>
                <a:gd name="connsiteX13" fmla="*/ 3265 w 10000"/>
                <a:gd name="connsiteY13" fmla="*/ 901 h 9660"/>
                <a:gd name="connsiteX14" fmla="*/ 3265 w 10000"/>
                <a:gd name="connsiteY14" fmla="*/ 1130 h 9660"/>
                <a:gd name="connsiteX15" fmla="*/ 3032 w 10000"/>
                <a:gd name="connsiteY15" fmla="*/ 1474 h 9660"/>
                <a:gd name="connsiteX16" fmla="*/ 2566 w 10000"/>
                <a:gd name="connsiteY16" fmla="*/ 2843 h 9660"/>
                <a:gd name="connsiteX17" fmla="*/ 1633 w 10000"/>
                <a:gd name="connsiteY17" fmla="*/ 3973 h 9660"/>
                <a:gd name="connsiteX18" fmla="*/ 1633 w 10000"/>
                <a:gd name="connsiteY18" fmla="*/ 4316 h 9660"/>
                <a:gd name="connsiteX19" fmla="*/ 1399 w 10000"/>
                <a:gd name="connsiteY19" fmla="*/ 4545 h 9660"/>
                <a:gd name="connsiteX20" fmla="*/ 1166 w 10000"/>
                <a:gd name="connsiteY20" fmla="*/ 4774 h 9660"/>
                <a:gd name="connsiteX21" fmla="*/ 1166 w 10000"/>
                <a:gd name="connsiteY21" fmla="*/ 5002 h 9660"/>
                <a:gd name="connsiteX22" fmla="*/ 933 w 10000"/>
                <a:gd name="connsiteY22" fmla="*/ 5117 h 9660"/>
                <a:gd name="connsiteX23" fmla="*/ 933 w 10000"/>
                <a:gd name="connsiteY23" fmla="*/ 5229 h 9660"/>
                <a:gd name="connsiteX24" fmla="*/ 933 w 10000"/>
                <a:gd name="connsiteY24" fmla="*/ 5345 h 9660"/>
                <a:gd name="connsiteX25" fmla="*/ 933 w 10000"/>
                <a:gd name="connsiteY25" fmla="*/ 5345 h 9660"/>
                <a:gd name="connsiteX26" fmla="*/ 933 w 10000"/>
                <a:gd name="connsiteY26" fmla="*/ 5458 h 9660"/>
                <a:gd name="connsiteX27" fmla="*/ 1166 w 10000"/>
                <a:gd name="connsiteY27" fmla="*/ 5573 h 9660"/>
                <a:gd name="connsiteX28" fmla="*/ 1633 w 10000"/>
                <a:gd name="connsiteY28" fmla="*/ 5674 h 9660"/>
                <a:gd name="connsiteX29" fmla="*/ 1866 w 10000"/>
                <a:gd name="connsiteY29" fmla="*/ 5788 h 9660"/>
                <a:gd name="connsiteX30" fmla="*/ 2566 w 10000"/>
                <a:gd name="connsiteY30" fmla="*/ 5902 h 9660"/>
                <a:gd name="connsiteX31" fmla="*/ 3265 w 10000"/>
                <a:gd name="connsiteY31" fmla="*/ 6131 h 9660"/>
                <a:gd name="connsiteX32" fmla="*/ 3965 w 10000"/>
                <a:gd name="connsiteY32" fmla="*/ 6358 h 9660"/>
                <a:gd name="connsiteX33" fmla="*/ 4898 w 10000"/>
                <a:gd name="connsiteY33" fmla="*/ 6703 h 9660"/>
                <a:gd name="connsiteX34" fmla="*/ 5831 w 10000"/>
                <a:gd name="connsiteY34" fmla="*/ 6931 h 9660"/>
                <a:gd name="connsiteX35" fmla="*/ 6764 w 10000"/>
                <a:gd name="connsiteY35" fmla="*/ 7159 h 9660"/>
                <a:gd name="connsiteX36" fmla="*/ 7464 w 10000"/>
                <a:gd name="connsiteY36" fmla="*/ 7388 h 9660"/>
                <a:gd name="connsiteX37" fmla="*/ 8163 w 10000"/>
                <a:gd name="connsiteY37" fmla="*/ 7616 h 9660"/>
                <a:gd name="connsiteX38" fmla="*/ 8630 w 10000"/>
                <a:gd name="connsiteY38" fmla="*/ 7845 h 9660"/>
                <a:gd name="connsiteX39" fmla="*/ 9096 w 10000"/>
                <a:gd name="connsiteY39" fmla="*/ 7961 h 9660"/>
                <a:gd name="connsiteX40" fmla="*/ 9329 w 10000"/>
                <a:gd name="connsiteY40" fmla="*/ 8188 h 9660"/>
                <a:gd name="connsiteX41" fmla="*/ 9534 w 10000"/>
                <a:gd name="connsiteY41" fmla="*/ 8303 h 9660"/>
                <a:gd name="connsiteX42" fmla="*/ 9767 w 10000"/>
                <a:gd name="connsiteY42" fmla="*/ 8517 h 9660"/>
                <a:gd name="connsiteX43" fmla="*/ 10000 w 10000"/>
                <a:gd name="connsiteY43" fmla="*/ 8746 h 9660"/>
                <a:gd name="connsiteX44" fmla="*/ 10000 w 10000"/>
                <a:gd name="connsiteY44" fmla="*/ 8974 h 9660"/>
                <a:gd name="connsiteX45" fmla="*/ 10000 w 10000"/>
                <a:gd name="connsiteY45" fmla="*/ 9202 h 9660"/>
                <a:gd name="connsiteX46" fmla="*/ 9767 w 10000"/>
                <a:gd name="connsiteY46" fmla="*/ 9432 h 9660"/>
                <a:gd name="connsiteX47" fmla="*/ 9767 w 10000"/>
                <a:gd name="connsiteY47" fmla="*/ 9546 h 9660"/>
                <a:gd name="connsiteX48" fmla="*/ 9767 w 10000"/>
                <a:gd name="connsiteY48" fmla="*/ 9660 h 9660"/>
                <a:gd name="connsiteX49" fmla="*/ 9767 w 10000"/>
                <a:gd name="connsiteY49" fmla="*/ 9660 h 9660"/>
                <a:gd name="connsiteX50" fmla="*/ 9534 w 10000"/>
                <a:gd name="connsiteY50" fmla="*/ 9660 h 9660"/>
                <a:gd name="connsiteX51" fmla="*/ 9534 w 10000"/>
                <a:gd name="connsiteY51" fmla="*/ 9546 h 9660"/>
                <a:gd name="connsiteX52" fmla="*/ 9329 w 10000"/>
                <a:gd name="connsiteY52" fmla="*/ 9546 h 9660"/>
                <a:gd name="connsiteX53" fmla="*/ 9096 w 10000"/>
                <a:gd name="connsiteY53" fmla="*/ 9432 h 9660"/>
                <a:gd name="connsiteX54" fmla="*/ 8630 w 10000"/>
                <a:gd name="connsiteY54" fmla="*/ 9202 h 9660"/>
                <a:gd name="connsiteX55" fmla="*/ 8397 w 10000"/>
                <a:gd name="connsiteY55" fmla="*/ 9087 h 9660"/>
                <a:gd name="connsiteX56" fmla="*/ 7930 w 10000"/>
                <a:gd name="connsiteY56" fmla="*/ 8860 h 9660"/>
                <a:gd name="connsiteX57" fmla="*/ 7464 w 10000"/>
                <a:gd name="connsiteY57" fmla="*/ 8631 h 9660"/>
                <a:gd name="connsiteX58" fmla="*/ 6297 w 10000"/>
                <a:gd name="connsiteY58" fmla="*/ 8074 h 9660"/>
                <a:gd name="connsiteX59" fmla="*/ 5131 w 10000"/>
                <a:gd name="connsiteY59" fmla="*/ 7616 h 9660"/>
                <a:gd name="connsiteX60" fmla="*/ 3965 w 10000"/>
                <a:gd name="connsiteY60" fmla="*/ 7159 h 9660"/>
                <a:gd name="connsiteX61" fmla="*/ 2799 w 10000"/>
                <a:gd name="connsiteY61" fmla="*/ 6703 h 9660"/>
                <a:gd name="connsiteX62" fmla="*/ 2099 w 10000"/>
                <a:gd name="connsiteY62" fmla="*/ 6473 h 9660"/>
                <a:gd name="connsiteX63" fmla="*/ 1633 w 10000"/>
                <a:gd name="connsiteY63" fmla="*/ 6245 h 9660"/>
                <a:gd name="connsiteX64" fmla="*/ 1166 w 10000"/>
                <a:gd name="connsiteY64" fmla="*/ 6131 h 9660"/>
                <a:gd name="connsiteX65" fmla="*/ 700 w 10000"/>
                <a:gd name="connsiteY65" fmla="*/ 5902 h 9660"/>
                <a:gd name="connsiteX66" fmla="*/ 466 w 10000"/>
                <a:gd name="connsiteY66" fmla="*/ 5788 h 9660"/>
                <a:gd name="connsiteX67" fmla="*/ 233 w 10000"/>
                <a:gd name="connsiteY67" fmla="*/ 5674 h 9660"/>
                <a:gd name="connsiteX68" fmla="*/ 0 w 10000"/>
                <a:gd name="connsiteY68" fmla="*/ 5674 h 9660"/>
                <a:gd name="connsiteX69" fmla="*/ 0 w 10000"/>
                <a:gd name="connsiteY69" fmla="*/ 5573 h 9660"/>
                <a:gd name="connsiteX70" fmla="*/ 0 w 10000"/>
                <a:gd name="connsiteY70" fmla="*/ 5573 h 9660"/>
                <a:gd name="connsiteX71" fmla="*/ 0 w 10000"/>
                <a:gd name="connsiteY71" fmla="*/ 5458 h 9660"/>
                <a:gd name="connsiteX72" fmla="*/ 0 w 10000"/>
                <a:gd name="connsiteY72" fmla="*/ 5345 h 9660"/>
                <a:gd name="connsiteX73" fmla="*/ 0 w 10000"/>
                <a:gd name="connsiteY73" fmla="*/ 5117 h 9660"/>
                <a:gd name="connsiteX74" fmla="*/ 233 w 10000"/>
                <a:gd name="connsiteY74" fmla="*/ 4774 h 9660"/>
                <a:gd name="connsiteX75" fmla="*/ 233 w 10000"/>
                <a:gd name="connsiteY75" fmla="*/ 4545 h 9660"/>
                <a:gd name="connsiteX76" fmla="*/ 466 w 10000"/>
                <a:gd name="connsiteY76" fmla="*/ 4087 h 9660"/>
                <a:gd name="connsiteX77" fmla="*/ 700 w 10000"/>
                <a:gd name="connsiteY77" fmla="*/ 3745 h 9660"/>
                <a:gd name="connsiteX78" fmla="*/ 700 w 10000"/>
                <a:gd name="connsiteY78" fmla="*/ 3745 h 9660"/>
                <a:gd name="connsiteX0" fmla="*/ 700 w 10000"/>
                <a:gd name="connsiteY0" fmla="*/ 3877 h 10000"/>
                <a:gd name="connsiteX1" fmla="*/ 1166 w 10000"/>
                <a:gd name="connsiteY1" fmla="*/ 2943 h 10000"/>
                <a:gd name="connsiteX2" fmla="*/ 1399 w 10000"/>
                <a:gd name="connsiteY2" fmla="*/ 2116 h 10000"/>
                <a:gd name="connsiteX3" fmla="*/ 1633 w 10000"/>
                <a:gd name="connsiteY3" fmla="*/ 1407 h 10000"/>
                <a:gd name="connsiteX4" fmla="*/ 1866 w 10000"/>
                <a:gd name="connsiteY4" fmla="*/ 697 h 10000"/>
                <a:gd name="connsiteX5" fmla="*/ 1866 w 10000"/>
                <a:gd name="connsiteY5" fmla="*/ 342 h 10000"/>
                <a:gd name="connsiteX6" fmla="*/ 2099 w 10000"/>
                <a:gd name="connsiteY6" fmla="*/ 118 h 10000"/>
                <a:gd name="connsiteX7" fmla="*/ 3732 w 10000"/>
                <a:gd name="connsiteY7" fmla="*/ 0 h 10000"/>
                <a:gd name="connsiteX8" fmla="*/ 3732 w 10000"/>
                <a:gd name="connsiteY8" fmla="*/ 0 h 10000"/>
                <a:gd name="connsiteX9" fmla="*/ 3499 w 10000"/>
                <a:gd name="connsiteY9" fmla="*/ 342 h 10000"/>
                <a:gd name="connsiteX10" fmla="*/ 3499 w 10000"/>
                <a:gd name="connsiteY10" fmla="*/ 461 h 10000"/>
                <a:gd name="connsiteX11" fmla="*/ 3499 w 10000"/>
                <a:gd name="connsiteY11" fmla="*/ 697 h 10000"/>
                <a:gd name="connsiteX12" fmla="*/ 3265 w 10000"/>
                <a:gd name="connsiteY12" fmla="*/ 933 h 10000"/>
                <a:gd name="connsiteX13" fmla="*/ 3265 w 10000"/>
                <a:gd name="connsiteY13" fmla="*/ 1170 h 10000"/>
                <a:gd name="connsiteX14" fmla="*/ 3032 w 10000"/>
                <a:gd name="connsiteY14" fmla="*/ 1526 h 10000"/>
                <a:gd name="connsiteX15" fmla="*/ 2566 w 10000"/>
                <a:gd name="connsiteY15" fmla="*/ 2943 h 10000"/>
                <a:gd name="connsiteX16" fmla="*/ 1633 w 10000"/>
                <a:gd name="connsiteY16" fmla="*/ 4113 h 10000"/>
                <a:gd name="connsiteX17" fmla="*/ 1633 w 10000"/>
                <a:gd name="connsiteY17" fmla="*/ 4468 h 10000"/>
                <a:gd name="connsiteX18" fmla="*/ 1399 w 10000"/>
                <a:gd name="connsiteY18" fmla="*/ 4705 h 10000"/>
                <a:gd name="connsiteX19" fmla="*/ 1166 w 10000"/>
                <a:gd name="connsiteY19" fmla="*/ 4942 h 10000"/>
                <a:gd name="connsiteX20" fmla="*/ 1166 w 10000"/>
                <a:gd name="connsiteY20" fmla="*/ 5178 h 10000"/>
                <a:gd name="connsiteX21" fmla="*/ 933 w 10000"/>
                <a:gd name="connsiteY21" fmla="*/ 5297 h 10000"/>
                <a:gd name="connsiteX22" fmla="*/ 933 w 10000"/>
                <a:gd name="connsiteY22" fmla="*/ 5413 h 10000"/>
                <a:gd name="connsiteX23" fmla="*/ 933 w 10000"/>
                <a:gd name="connsiteY23" fmla="*/ 5533 h 10000"/>
                <a:gd name="connsiteX24" fmla="*/ 933 w 10000"/>
                <a:gd name="connsiteY24" fmla="*/ 5533 h 10000"/>
                <a:gd name="connsiteX25" fmla="*/ 933 w 10000"/>
                <a:gd name="connsiteY25" fmla="*/ 5650 h 10000"/>
                <a:gd name="connsiteX26" fmla="*/ 1166 w 10000"/>
                <a:gd name="connsiteY26" fmla="*/ 5769 h 10000"/>
                <a:gd name="connsiteX27" fmla="*/ 1633 w 10000"/>
                <a:gd name="connsiteY27" fmla="*/ 5874 h 10000"/>
                <a:gd name="connsiteX28" fmla="*/ 1866 w 10000"/>
                <a:gd name="connsiteY28" fmla="*/ 5992 h 10000"/>
                <a:gd name="connsiteX29" fmla="*/ 2566 w 10000"/>
                <a:gd name="connsiteY29" fmla="*/ 6110 h 10000"/>
                <a:gd name="connsiteX30" fmla="*/ 3265 w 10000"/>
                <a:gd name="connsiteY30" fmla="*/ 6347 h 10000"/>
                <a:gd name="connsiteX31" fmla="*/ 3965 w 10000"/>
                <a:gd name="connsiteY31" fmla="*/ 6582 h 10000"/>
                <a:gd name="connsiteX32" fmla="*/ 4898 w 10000"/>
                <a:gd name="connsiteY32" fmla="*/ 6939 h 10000"/>
                <a:gd name="connsiteX33" fmla="*/ 5831 w 10000"/>
                <a:gd name="connsiteY33" fmla="*/ 7175 h 10000"/>
                <a:gd name="connsiteX34" fmla="*/ 6764 w 10000"/>
                <a:gd name="connsiteY34" fmla="*/ 7411 h 10000"/>
                <a:gd name="connsiteX35" fmla="*/ 7464 w 10000"/>
                <a:gd name="connsiteY35" fmla="*/ 7648 h 10000"/>
                <a:gd name="connsiteX36" fmla="*/ 8163 w 10000"/>
                <a:gd name="connsiteY36" fmla="*/ 7884 h 10000"/>
                <a:gd name="connsiteX37" fmla="*/ 8630 w 10000"/>
                <a:gd name="connsiteY37" fmla="*/ 8121 h 10000"/>
                <a:gd name="connsiteX38" fmla="*/ 9096 w 10000"/>
                <a:gd name="connsiteY38" fmla="*/ 8241 h 10000"/>
                <a:gd name="connsiteX39" fmla="*/ 9329 w 10000"/>
                <a:gd name="connsiteY39" fmla="*/ 8476 h 10000"/>
                <a:gd name="connsiteX40" fmla="*/ 9534 w 10000"/>
                <a:gd name="connsiteY40" fmla="*/ 8595 h 10000"/>
                <a:gd name="connsiteX41" fmla="*/ 9767 w 10000"/>
                <a:gd name="connsiteY41" fmla="*/ 8817 h 10000"/>
                <a:gd name="connsiteX42" fmla="*/ 10000 w 10000"/>
                <a:gd name="connsiteY42" fmla="*/ 9054 h 10000"/>
                <a:gd name="connsiteX43" fmla="*/ 10000 w 10000"/>
                <a:gd name="connsiteY43" fmla="*/ 9290 h 10000"/>
                <a:gd name="connsiteX44" fmla="*/ 10000 w 10000"/>
                <a:gd name="connsiteY44" fmla="*/ 9526 h 10000"/>
                <a:gd name="connsiteX45" fmla="*/ 9767 w 10000"/>
                <a:gd name="connsiteY45" fmla="*/ 9764 h 10000"/>
                <a:gd name="connsiteX46" fmla="*/ 9767 w 10000"/>
                <a:gd name="connsiteY46" fmla="*/ 9882 h 10000"/>
                <a:gd name="connsiteX47" fmla="*/ 9767 w 10000"/>
                <a:gd name="connsiteY47" fmla="*/ 10000 h 10000"/>
                <a:gd name="connsiteX48" fmla="*/ 9767 w 10000"/>
                <a:gd name="connsiteY48" fmla="*/ 10000 h 10000"/>
                <a:gd name="connsiteX49" fmla="*/ 9534 w 10000"/>
                <a:gd name="connsiteY49" fmla="*/ 10000 h 10000"/>
                <a:gd name="connsiteX50" fmla="*/ 9534 w 10000"/>
                <a:gd name="connsiteY50" fmla="*/ 9882 h 10000"/>
                <a:gd name="connsiteX51" fmla="*/ 9329 w 10000"/>
                <a:gd name="connsiteY51" fmla="*/ 9882 h 10000"/>
                <a:gd name="connsiteX52" fmla="*/ 9096 w 10000"/>
                <a:gd name="connsiteY52" fmla="*/ 9764 h 10000"/>
                <a:gd name="connsiteX53" fmla="*/ 8630 w 10000"/>
                <a:gd name="connsiteY53" fmla="*/ 9526 h 10000"/>
                <a:gd name="connsiteX54" fmla="*/ 8397 w 10000"/>
                <a:gd name="connsiteY54" fmla="*/ 9407 h 10000"/>
                <a:gd name="connsiteX55" fmla="*/ 7930 w 10000"/>
                <a:gd name="connsiteY55" fmla="*/ 9172 h 10000"/>
                <a:gd name="connsiteX56" fmla="*/ 7464 w 10000"/>
                <a:gd name="connsiteY56" fmla="*/ 8935 h 10000"/>
                <a:gd name="connsiteX57" fmla="*/ 6297 w 10000"/>
                <a:gd name="connsiteY57" fmla="*/ 8358 h 10000"/>
                <a:gd name="connsiteX58" fmla="*/ 5131 w 10000"/>
                <a:gd name="connsiteY58" fmla="*/ 7884 h 10000"/>
                <a:gd name="connsiteX59" fmla="*/ 3965 w 10000"/>
                <a:gd name="connsiteY59" fmla="*/ 7411 h 10000"/>
                <a:gd name="connsiteX60" fmla="*/ 2799 w 10000"/>
                <a:gd name="connsiteY60" fmla="*/ 6939 h 10000"/>
                <a:gd name="connsiteX61" fmla="*/ 2099 w 10000"/>
                <a:gd name="connsiteY61" fmla="*/ 6701 h 10000"/>
                <a:gd name="connsiteX62" fmla="*/ 1633 w 10000"/>
                <a:gd name="connsiteY62" fmla="*/ 6465 h 10000"/>
                <a:gd name="connsiteX63" fmla="*/ 1166 w 10000"/>
                <a:gd name="connsiteY63" fmla="*/ 6347 h 10000"/>
                <a:gd name="connsiteX64" fmla="*/ 700 w 10000"/>
                <a:gd name="connsiteY64" fmla="*/ 6110 h 10000"/>
                <a:gd name="connsiteX65" fmla="*/ 466 w 10000"/>
                <a:gd name="connsiteY65" fmla="*/ 5992 h 10000"/>
                <a:gd name="connsiteX66" fmla="*/ 233 w 10000"/>
                <a:gd name="connsiteY66" fmla="*/ 5874 h 10000"/>
                <a:gd name="connsiteX67" fmla="*/ 0 w 10000"/>
                <a:gd name="connsiteY67" fmla="*/ 5874 h 10000"/>
                <a:gd name="connsiteX68" fmla="*/ 0 w 10000"/>
                <a:gd name="connsiteY68" fmla="*/ 5769 h 10000"/>
                <a:gd name="connsiteX69" fmla="*/ 0 w 10000"/>
                <a:gd name="connsiteY69" fmla="*/ 5769 h 10000"/>
                <a:gd name="connsiteX70" fmla="*/ 0 w 10000"/>
                <a:gd name="connsiteY70" fmla="*/ 5650 h 10000"/>
                <a:gd name="connsiteX71" fmla="*/ 0 w 10000"/>
                <a:gd name="connsiteY71" fmla="*/ 5533 h 10000"/>
                <a:gd name="connsiteX72" fmla="*/ 0 w 10000"/>
                <a:gd name="connsiteY72" fmla="*/ 5297 h 10000"/>
                <a:gd name="connsiteX73" fmla="*/ 233 w 10000"/>
                <a:gd name="connsiteY73" fmla="*/ 4942 h 10000"/>
                <a:gd name="connsiteX74" fmla="*/ 233 w 10000"/>
                <a:gd name="connsiteY74" fmla="*/ 4705 h 10000"/>
                <a:gd name="connsiteX75" fmla="*/ 466 w 10000"/>
                <a:gd name="connsiteY75" fmla="*/ 4231 h 10000"/>
                <a:gd name="connsiteX76" fmla="*/ 700 w 10000"/>
                <a:gd name="connsiteY76" fmla="*/ 3877 h 10000"/>
                <a:gd name="connsiteX77" fmla="*/ 700 w 10000"/>
                <a:gd name="connsiteY77" fmla="*/ 3877 h 10000"/>
                <a:gd name="connsiteX0" fmla="*/ 700 w 10000"/>
                <a:gd name="connsiteY0" fmla="*/ 3877 h 10000"/>
                <a:gd name="connsiteX1" fmla="*/ 1166 w 10000"/>
                <a:gd name="connsiteY1" fmla="*/ 2943 h 10000"/>
                <a:gd name="connsiteX2" fmla="*/ 1399 w 10000"/>
                <a:gd name="connsiteY2" fmla="*/ 2116 h 10000"/>
                <a:gd name="connsiteX3" fmla="*/ 1633 w 10000"/>
                <a:gd name="connsiteY3" fmla="*/ 1407 h 10000"/>
                <a:gd name="connsiteX4" fmla="*/ 1866 w 10000"/>
                <a:gd name="connsiteY4" fmla="*/ 697 h 10000"/>
                <a:gd name="connsiteX5" fmla="*/ 1866 w 10000"/>
                <a:gd name="connsiteY5" fmla="*/ 342 h 10000"/>
                <a:gd name="connsiteX6" fmla="*/ 2099 w 10000"/>
                <a:gd name="connsiteY6" fmla="*/ 118 h 10000"/>
                <a:gd name="connsiteX7" fmla="*/ 3732 w 10000"/>
                <a:gd name="connsiteY7" fmla="*/ 0 h 10000"/>
                <a:gd name="connsiteX8" fmla="*/ 3499 w 10000"/>
                <a:gd name="connsiteY8" fmla="*/ 342 h 10000"/>
                <a:gd name="connsiteX9" fmla="*/ 3499 w 10000"/>
                <a:gd name="connsiteY9" fmla="*/ 461 h 10000"/>
                <a:gd name="connsiteX10" fmla="*/ 3499 w 10000"/>
                <a:gd name="connsiteY10" fmla="*/ 697 h 10000"/>
                <a:gd name="connsiteX11" fmla="*/ 3265 w 10000"/>
                <a:gd name="connsiteY11" fmla="*/ 933 h 10000"/>
                <a:gd name="connsiteX12" fmla="*/ 3265 w 10000"/>
                <a:gd name="connsiteY12" fmla="*/ 1170 h 10000"/>
                <a:gd name="connsiteX13" fmla="*/ 3032 w 10000"/>
                <a:gd name="connsiteY13" fmla="*/ 1526 h 10000"/>
                <a:gd name="connsiteX14" fmla="*/ 2566 w 10000"/>
                <a:gd name="connsiteY14" fmla="*/ 2943 h 10000"/>
                <a:gd name="connsiteX15" fmla="*/ 1633 w 10000"/>
                <a:gd name="connsiteY15" fmla="*/ 4113 h 10000"/>
                <a:gd name="connsiteX16" fmla="*/ 1633 w 10000"/>
                <a:gd name="connsiteY16" fmla="*/ 4468 h 10000"/>
                <a:gd name="connsiteX17" fmla="*/ 1399 w 10000"/>
                <a:gd name="connsiteY17" fmla="*/ 4705 h 10000"/>
                <a:gd name="connsiteX18" fmla="*/ 1166 w 10000"/>
                <a:gd name="connsiteY18" fmla="*/ 4942 h 10000"/>
                <a:gd name="connsiteX19" fmla="*/ 1166 w 10000"/>
                <a:gd name="connsiteY19" fmla="*/ 5178 h 10000"/>
                <a:gd name="connsiteX20" fmla="*/ 933 w 10000"/>
                <a:gd name="connsiteY20" fmla="*/ 5297 h 10000"/>
                <a:gd name="connsiteX21" fmla="*/ 933 w 10000"/>
                <a:gd name="connsiteY21" fmla="*/ 5413 h 10000"/>
                <a:gd name="connsiteX22" fmla="*/ 933 w 10000"/>
                <a:gd name="connsiteY22" fmla="*/ 5533 h 10000"/>
                <a:gd name="connsiteX23" fmla="*/ 933 w 10000"/>
                <a:gd name="connsiteY23" fmla="*/ 5533 h 10000"/>
                <a:gd name="connsiteX24" fmla="*/ 933 w 10000"/>
                <a:gd name="connsiteY24" fmla="*/ 5650 h 10000"/>
                <a:gd name="connsiteX25" fmla="*/ 1166 w 10000"/>
                <a:gd name="connsiteY25" fmla="*/ 5769 h 10000"/>
                <a:gd name="connsiteX26" fmla="*/ 1633 w 10000"/>
                <a:gd name="connsiteY26" fmla="*/ 5874 h 10000"/>
                <a:gd name="connsiteX27" fmla="*/ 1866 w 10000"/>
                <a:gd name="connsiteY27" fmla="*/ 5992 h 10000"/>
                <a:gd name="connsiteX28" fmla="*/ 2566 w 10000"/>
                <a:gd name="connsiteY28" fmla="*/ 6110 h 10000"/>
                <a:gd name="connsiteX29" fmla="*/ 3265 w 10000"/>
                <a:gd name="connsiteY29" fmla="*/ 6347 h 10000"/>
                <a:gd name="connsiteX30" fmla="*/ 3965 w 10000"/>
                <a:gd name="connsiteY30" fmla="*/ 6582 h 10000"/>
                <a:gd name="connsiteX31" fmla="*/ 4898 w 10000"/>
                <a:gd name="connsiteY31" fmla="*/ 6939 h 10000"/>
                <a:gd name="connsiteX32" fmla="*/ 5831 w 10000"/>
                <a:gd name="connsiteY32" fmla="*/ 7175 h 10000"/>
                <a:gd name="connsiteX33" fmla="*/ 6764 w 10000"/>
                <a:gd name="connsiteY33" fmla="*/ 7411 h 10000"/>
                <a:gd name="connsiteX34" fmla="*/ 7464 w 10000"/>
                <a:gd name="connsiteY34" fmla="*/ 7648 h 10000"/>
                <a:gd name="connsiteX35" fmla="*/ 8163 w 10000"/>
                <a:gd name="connsiteY35" fmla="*/ 7884 h 10000"/>
                <a:gd name="connsiteX36" fmla="*/ 8630 w 10000"/>
                <a:gd name="connsiteY36" fmla="*/ 8121 h 10000"/>
                <a:gd name="connsiteX37" fmla="*/ 9096 w 10000"/>
                <a:gd name="connsiteY37" fmla="*/ 8241 h 10000"/>
                <a:gd name="connsiteX38" fmla="*/ 9329 w 10000"/>
                <a:gd name="connsiteY38" fmla="*/ 8476 h 10000"/>
                <a:gd name="connsiteX39" fmla="*/ 9534 w 10000"/>
                <a:gd name="connsiteY39" fmla="*/ 8595 h 10000"/>
                <a:gd name="connsiteX40" fmla="*/ 9767 w 10000"/>
                <a:gd name="connsiteY40" fmla="*/ 8817 h 10000"/>
                <a:gd name="connsiteX41" fmla="*/ 10000 w 10000"/>
                <a:gd name="connsiteY41" fmla="*/ 9054 h 10000"/>
                <a:gd name="connsiteX42" fmla="*/ 10000 w 10000"/>
                <a:gd name="connsiteY42" fmla="*/ 9290 h 10000"/>
                <a:gd name="connsiteX43" fmla="*/ 10000 w 10000"/>
                <a:gd name="connsiteY43" fmla="*/ 9526 h 10000"/>
                <a:gd name="connsiteX44" fmla="*/ 9767 w 10000"/>
                <a:gd name="connsiteY44" fmla="*/ 9764 h 10000"/>
                <a:gd name="connsiteX45" fmla="*/ 9767 w 10000"/>
                <a:gd name="connsiteY45" fmla="*/ 9882 h 10000"/>
                <a:gd name="connsiteX46" fmla="*/ 9767 w 10000"/>
                <a:gd name="connsiteY46" fmla="*/ 10000 h 10000"/>
                <a:gd name="connsiteX47" fmla="*/ 9767 w 10000"/>
                <a:gd name="connsiteY47" fmla="*/ 10000 h 10000"/>
                <a:gd name="connsiteX48" fmla="*/ 9534 w 10000"/>
                <a:gd name="connsiteY48" fmla="*/ 10000 h 10000"/>
                <a:gd name="connsiteX49" fmla="*/ 9534 w 10000"/>
                <a:gd name="connsiteY49" fmla="*/ 9882 h 10000"/>
                <a:gd name="connsiteX50" fmla="*/ 9329 w 10000"/>
                <a:gd name="connsiteY50" fmla="*/ 9882 h 10000"/>
                <a:gd name="connsiteX51" fmla="*/ 9096 w 10000"/>
                <a:gd name="connsiteY51" fmla="*/ 9764 h 10000"/>
                <a:gd name="connsiteX52" fmla="*/ 8630 w 10000"/>
                <a:gd name="connsiteY52" fmla="*/ 9526 h 10000"/>
                <a:gd name="connsiteX53" fmla="*/ 8397 w 10000"/>
                <a:gd name="connsiteY53" fmla="*/ 9407 h 10000"/>
                <a:gd name="connsiteX54" fmla="*/ 7930 w 10000"/>
                <a:gd name="connsiteY54" fmla="*/ 9172 h 10000"/>
                <a:gd name="connsiteX55" fmla="*/ 7464 w 10000"/>
                <a:gd name="connsiteY55" fmla="*/ 8935 h 10000"/>
                <a:gd name="connsiteX56" fmla="*/ 6297 w 10000"/>
                <a:gd name="connsiteY56" fmla="*/ 8358 h 10000"/>
                <a:gd name="connsiteX57" fmla="*/ 5131 w 10000"/>
                <a:gd name="connsiteY57" fmla="*/ 7884 h 10000"/>
                <a:gd name="connsiteX58" fmla="*/ 3965 w 10000"/>
                <a:gd name="connsiteY58" fmla="*/ 7411 h 10000"/>
                <a:gd name="connsiteX59" fmla="*/ 2799 w 10000"/>
                <a:gd name="connsiteY59" fmla="*/ 6939 h 10000"/>
                <a:gd name="connsiteX60" fmla="*/ 2099 w 10000"/>
                <a:gd name="connsiteY60" fmla="*/ 6701 h 10000"/>
                <a:gd name="connsiteX61" fmla="*/ 1633 w 10000"/>
                <a:gd name="connsiteY61" fmla="*/ 6465 h 10000"/>
                <a:gd name="connsiteX62" fmla="*/ 1166 w 10000"/>
                <a:gd name="connsiteY62" fmla="*/ 6347 h 10000"/>
                <a:gd name="connsiteX63" fmla="*/ 700 w 10000"/>
                <a:gd name="connsiteY63" fmla="*/ 6110 h 10000"/>
                <a:gd name="connsiteX64" fmla="*/ 466 w 10000"/>
                <a:gd name="connsiteY64" fmla="*/ 5992 h 10000"/>
                <a:gd name="connsiteX65" fmla="*/ 233 w 10000"/>
                <a:gd name="connsiteY65" fmla="*/ 5874 h 10000"/>
                <a:gd name="connsiteX66" fmla="*/ 0 w 10000"/>
                <a:gd name="connsiteY66" fmla="*/ 5874 h 10000"/>
                <a:gd name="connsiteX67" fmla="*/ 0 w 10000"/>
                <a:gd name="connsiteY67" fmla="*/ 5769 h 10000"/>
                <a:gd name="connsiteX68" fmla="*/ 0 w 10000"/>
                <a:gd name="connsiteY68" fmla="*/ 5769 h 10000"/>
                <a:gd name="connsiteX69" fmla="*/ 0 w 10000"/>
                <a:gd name="connsiteY69" fmla="*/ 5650 h 10000"/>
                <a:gd name="connsiteX70" fmla="*/ 0 w 10000"/>
                <a:gd name="connsiteY70" fmla="*/ 5533 h 10000"/>
                <a:gd name="connsiteX71" fmla="*/ 0 w 10000"/>
                <a:gd name="connsiteY71" fmla="*/ 5297 h 10000"/>
                <a:gd name="connsiteX72" fmla="*/ 233 w 10000"/>
                <a:gd name="connsiteY72" fmla="*/ 4942 h 10000"/>
                <a:gd name="connsiteX73" fmla="*/ 233 w 10000"/>
                <a:gd name="connsiteY73" fmla="*/ 4705 h 10000"/>
                <a:gd name="connsiteX74" fmla="*/ 466 w 10000"/>
                <a:gd name="connsiteY74" fmla="*/ 4231 h 10000"/>
                <a:gd name="connsiteX75" fmla="*/ 700 w 10000"/>
                <a:gd name="connsiteY75" fmla="*/ 3877 h 10000"/>
                <a:gd name="connsiteX76" fmla="*/ 700 w 10000"/>
                <a:gd name="connsiteY76" fmla="*/ 3877 h 10000"/>
                <a:gd name="connsiteX0" fmla="*/ 700 w 10000"/>
                <a:gd name="connsiteY0" fmla="*/ 3759 h 9882"/>
                <a:gd name="connsiteX1" fmla="*/ 1166 w 10000"/>
                <a:gd name="connsiteY1" fmla="*/ 2825 h 9882"/>
                <a:gd name="connsiteX2" fmla="*/ 1399 w 10000"/>
                <a:gd name="connsiteY2" fmla="*/ 1998 h 9882"/>
                <a:gd name="connsiteX3" fmla="*/ 1633 w 10000"/>
                <a:gd name="connsiteY3" fmla="*/ 1289 h 9882"/>
                <a:gd name="connsiteX4" fmla="*/ 1866 w 10000"/>
                <a:gd name="connsiteY4" fmla="*/ 579 h 9882"/>
                <a:gd name="connsiteX5" fmla="*/ 1866 w 10000"/>
                <a:gd name="connsiteY5" fmla="*/ 224 h 9882"/>
                <a:gd name="connsiteX6" fmla="*/ 2099 w 10000"/>
                <a:gd name="connsiteY6" fmla="*/ 0 h 9882"/>
                <a:gd name="connsiteX7" fmla="*/ 3499 w 10000"/>
                <a:gd name="connsiteY7" fmla="*/ 224 h 9882"/>
                <a:gd name="connsiteX8" fmla="*/ 3499 w 10000"/>
                <a:gd name="connsiteY8" fmla="*/ 343 h 9882"/>
                <a:gd name="connsiteX9" fmla="*/ 3499 w 10000"/>
                <a:gd name="connsiteY9" fmla="*/ 579 h 9882"/>
                <a:gd name="connsiteX10" fmla="*/ 3265 w 10000"/>
                <a:gd name="connsiteY10" fmla="*/ 815 h 9882"/>
                <a:gd name="connsiteX11" fmla="*/ 3265 w 10000"/>
                <a:gd name="connsiteY11" fmla="*/ 1052 h 9882"/>
                <a:gd name="connsiteX12" fmla="*/ 3032 w 10000"/>
                <a:gd name="connsiteY12" fmla="*/ 1408 h 9882"/>
                <a:gd name="connsiteX13" fmla="*/ 2566 w 10000"/>
                <a:gd name="connsiteY13" fmla="*/ 2825 h 9882"/>
                <a:gd name="connsiteX14" fmla="*/ 1633 w 10000"/>
                <a:gd name="connsiteY14" fmla="*/ 3995 h 9882"/>
                <a:gd name="connsiteX15" fmla="*/ 1633 w 10000"/>
                <a:gd name="connsiteY15" fmla="*/ 4350 h 9882"/>
                <a:gd name="connsiteX16" fmla="*/ 1399 w 10000"/>
                <a:gd name="connsiteY16" fmla="*/ 4587 h 9882"/>
                <a:gd name="connsiteX17" fmla="*/ 1166 w 10000"/>
                <a:gd name="connsiteY17" fmla="*/ 4824 h 9882"/>
                <a:gd name="connsiteX18" fmla="*/ 1166 w 10000"/>
                <a:gd name="connsiteY18" fmla="*/ 5060 h 9882"/>
                <a:gd name="connsiteX19" fmla="*/ 933 w 10000"/>
                <a:gd name="connsiteY19" fmla="*/ 5179 h 9882"/>
                <a:gd name="connsiteX20" fmla="*/ 933 w 10000"/>
                <a:gd name="connsiteY20" fmla="*/ 5295 h 9882"/>
                <a:gd name="connsiteX21" fmla="*/ 933 w 10000"/>
                <a:gd name="connsiteY21" fmla="*/ 5415 h 9882"/>
                <a:gd name="connsiteX22" fmla="*/ 933 w 10000"/>
                <a:gd name="connsiteY22" fmla="*/ 5415 h 9882"/>
                <a:gd name="connsiteX23" fmla="*/ 933 w 10000"/>
                <a:gd name="connsiteY23" fmla="*/ 5532 h 9882"/>
                <a:gd name="connsiteX24" fmla="*/ 1166 w 10000"/>
                <a:gd name="connsiteY24" fmla="*/ 5651 h 9882"/>
                <a:gd name="connsiteX25" fmla="*/ 1633 w 10000"/>
                <a:gd name="connsiteY25" fmla="*/ 5756 h 9882"/>
                <a:gd name="connsiteX26" fmla="*/ 1866 w 10000"/>
                <a:gd name="connsiteY26" fmla="*/ 5874 h 9882"/>
                <a:gd name="connsiteX27" fmla="*/ 2566 w 10000"/>
                <a:gd name="connsiteY27" fmla="*/ 5992 h 9882"/>
                <a:gd name="connsiteX28" fmla="*/ 3265 w 10000"/>
                <a:gd name="connsiteY28" fmla="*/ 6229 h 9882"/>
                <a:gd name="connsiteX29" fmla="*/ 3965 w 10000"/>
                <a:gd name="connsiteY29" fmla="*/ 6464 h 9882"/>
                <a:gd name="connsiteX30" fmla="*/ 4898 w 10000"/>
                <a:gd name="connsiteY30" fmla="*/ 6821 h 9882"/>
                <a:gd name="connsiteX31" fmla="*/ 5831 w 10000"/>
                <a:gd name="connsiteY31" fmla="*/ 7057 h 9882"/>
                <a:gd name="connsiteX32" fmla="*/ 6764 w 10000"/>
                <a:gd name="connsiteY32" fmla="*/ 7293 h 9882"/>
                <a:gd name="connsiteX33" fmla="*/ 7464 w 10000"/>
                <a:gd name="connsiteY33" fmla="*/ 7530 h 9882"/>
                <a:gd name="connsiteX34" fmla="*/ 8163 w 10000"/>
                <a:gd name="connsiteY34" fmla="*/ 7766 h 9882"/>
                <a:gd name="connsiteX35" fmla="*/ 8630 w 10000"/>
                <a:gd name="connsiteY35" fmla="*/ 8003 h 9882"/>
                <a:gd name="connsiteX36" fmla="*/ 9096 w 10000"/>
                <a:gd name="connsiteY36" fmla="*/ 8123 h 9882"/>
                <a:gd name="connsiteX37" fmla="*/ 9329 w 10000"/>
                <a:gd name="connsiteY37" fmla="*/ 8358 h 9882"/>
                <a:gd name="connsiteX38" fmla="*/ 9534 w 10000"/>
                <a:gd name="connsiteY38" fmla="*/ 8477 h 9882"/>
                <a:gd name="connsiteX39" fmla="*/ 9767 w 10000"/>
                <a:gd name="connsiteY39" fmla="*/ 8699 h 9882"/>
                <a:gd name="connsiteX40" fmla="*/ 10000 w 10000"/>
                <a:gd name="connsiteY40" fmla="*/ 8936 h 9882"/>
                <a:gd name="connsiteX41" fmla="*/ 10000 w 10000"/>
                <a:gd name="connsiteY41" fmla="*/ 9172 h 9882"/>
                <a:gd name="connsiteX42" fmla="*/ 10000 w 10000"/>
                <a:gd name="connsiteY42" fmla="*/ 9408 h 9882"/>
                <a:gd name="connsiteX43" fmla="*/ 9767 w 10000"/>
                <a:gd name="connsiteY43" fmla="*/ 9646 h 9882"/>
                <a:gd name="connsiteX44" fmla="*/ 9767 w 10000"/>
                <a:gd name="connsiteY44" fmla="*/ 9764 h 9882"/>
                <a:gd name="connsiteX45" fmla="*/ 9767 w 10000"/>
                <a:gd name="connsiteY45" fmla="*/ 9882 h 9882"/>
                <a:gd name="connsiteX46" fmla="*/ 9767 w 10000"/>
                <a:gd name="connsiteY46" fmla="*/ 9882 h 9882"/>
                <a:gd name="connsiteX47" fmla="*/ 9534 w 10000"/>
                <a:gd name="connsiteY47" fmla="*/ 9882 h 9882"/>
                <a:gd name="connsiteX48" fmla="*/ 9534 w 10000"/>
                <a:gd name="connsiteY48" fmla="*/ 9764 h 9882"/>
                <a:gd name="connsiteX49" fmla="*/ 9329 w 10000"/>
                <a:gd name="connsiteY49" fmla="*/ 9764 h 9882"/>
                <a:gd name="connsiteX50" fmla="*/ 9096 w 10000"/>
                <a:gd name="connsiteY50" fmla="*/ 9646 h 9882"/>
                <a:gd name="connsiteX51" fmla="*/ 8630 w 10000"/>
                <a:gd name="connsiteY51" fmla="*/ 9408 h 9882"/>
                <a:gd name="connsiteX52" fmla="*/ 8397 w 10000"/>
                <a:gd name="connsiteY52" fmla="*/ 9289 h 9882"/>
                <a:gd name="connsiteX53" fmla="*/ 7930 w 10000"/>
                <a:gd name="connsiteY53" fmla="*/ 9054 h 9882"/>
                <a:gd name="connsiteX54" fmla="*/ 7464 w 10000"/>
                <a:gd name="connsiteY54" fmla="*/ 8817 h 9882"/>
                <a:gd name="connsiteX55" fmla="*/ 6297 w 10000"/>
                <a:gd name="connsiteY55" fmla="*/ 8240 h 9882"/>
                <a:gd name="connsiteX56" fmla="*/ 5131 w 10000"/>
                <a:gd name="connsiteY56" fmla="*/ 7766 h 9882"/>
                <a:gd name="connsiteX57" fmla="*/ 3965 w 10000"/>
                <a:gd name="connsiteY57" fmla="*/ 7293 h 9882"/>
                <a:gd name="connsiteX58" fmla="*/ 2799 w 10000"/>
                <a:gd name="connsiteY58" fmla="*/ 6821 h 9882"/>
                <a:gd name="connsiteX59" fmla="*/ 2099 w 10000"/>
                <a:gd name="connsiteY59" fmla="*/ 6583 h 9882"/>
                <a:gd name="connsiteX60" fmla="*/ 1633 w 10000"/>
                <a:gd name="connsiteY60" fmla="*/ 6347 h 9882"/>
                <a:gd name="connsiteX61" fmla="*/ 1166 w 10000"/>
                <a:gd name="connsiteY61" fmla="*/ 6229 h 9882"/>
                <a:gd name="connsiteX62" fmla="*/ 700 w 10000"/>
                <a:gd name="connsiteY62" fmla="*/ 5992 h 9882"/>
                <a:gd name="connsiteX63" fmla="*/ 466 w 10000"/>
                <a:gd name="connsiteY63" fmla="*/ 5874 h 9882"/>
                <a:gd name="connsiteX64" fmla="*/ 233 w 10000"/>
                <a:gd name="connsiteY64" fmla="*/ 5756 h 9882"/>
                <a:gd name="connsiteX65" fmla="*/ 0 w 10000"/>
                <a:gd name="connsiteY65" fmla="*/ 5756 h 9882"/>
                <a:gd name="connsiteX66" fmla="*/ 0 w 10000"/>
                <a:gd name="connsiteY66" fmla="*/ 5651 h 9882"/>
                <a:gd name="connsiteX67" fmla="*/ 0 w 10000"/>
                <a:gd name="connsiteY67" fmla="*/ 5651 h 9882"/>
                <a:gd name="connsiteX68" fmla="*/ 0 w 10000"/>
                <a:gd name="connsiteY68" fmla="*/ 5532 h 9882"/>
                <a:gd name="connsiteX69" fmla="*/ 0 w 10000"/>
                <a:gd name="connsiteY69" fmla="*/ 5415 h 9882"/>
                <a:gd name="connsiteX70" fmla="*/ 0 w 10000"/>
                <a:gd name="connsiteY70" fmla="*/ 5179 h 9882"/>
                <a:gd name="connsiteX71" fmla="*/ 233 w 10000"/>
                <a:gd name="connsiteY71" fmla="*/ 4824 h 9882"/>
                <a:gd name="connsiteX72" fmla="*/ 233 w 10000"/>
                <a:gd name="connsiteY72" fmla="*/ 4587 h 9882"/>
                <a:gd name="connsiteX73" fmla="*/ 466 w 10000"/>
                <a:gd name="connsiteY73" fmla="*/ 4113 h 9882"/>
                <a:gd name="connsiteX74" fmla="*/ 700 w 10000"/>
                <a:gd name="connsiteY74" fmla="*/ 3759 h 9882"/>
                <a:gd name="connsiteX75" fmla="*/ 700 w 10000"/>
                <a:gd name="connsiteY75" fmla="*/ 3759 h 9882"/>
                <a:gd name="connsiteX0" fmla="*/ 700 w 10000"/>
                <a:gd name="connsiteY0" fmla="*/ 3577 h 9773"/>
                <a:gd name="connsiteX1" fmla="*/ 1166 w 10000"/>
                <a:gd name="connsiteY1" fmla="*/ 2632 h 9773"/>
                <a:gd name="connsiteX2" fmla="*/ 1399 w 10000"/>
                <a:gd name="connsiteY2" fmla="*/ 1795 h 9773"/>
                <a:gd name="connsiteX3" fmla="*/ 1633 w 10000"/>
                <a:gd name="connsiteY3" fmla="*/ 1077 h 9773"/>
                <a:gd name="connsiteX4" fmla="*/ 1866 w 10000"/>
                <a:gd name="connsiteY4" fmla="*/ 359 h 9773"/>
                <a:gd name="connsiteX5" fmla="*/ 1866 w 10000"/>
                <a:gd name="connsiteY5" fmla="*/ 0 h 9773"/>
                <a:gd name="connsiteX6" fmla="*/ 3499 w 10000"/>
                <a:gd name="connsiteY6" fmla="*/ 0 h 9773"/>
                <a:gd name="connsiteX7" fmla="*/ 3499 w 10000"/>
                <a:gd name="connsiteY7" fmla="*/ 120 h 9773"/>
                <a:gd name="connsiteX8" fmla="*/ 3499 w 10000"/>
                <a:gd name="connsiteY8" fmla="*/ 359 h 9773"/>
                <a:gd name="connsiteX9" fmla="*/ 3265 w 10000"/>
                <a:gd name="connsiteY9" fmla="*/ 598 h 9773"/>
                <a:gd name="connsiteX10" fmla="*/ 3265 w 10000"/>
                <a:gd name="connsiteY10" fmla="*/ 838 h 9773"/>
                <a:gd name="connsiteX11" fmla="*/ 3032 w 10000"/>
                <a:gd name="connsiteY11" fmla="*/ 1198 h 9773"/>
                <a:gd name="connsiteX12" fmla="*/ 2566 w 10000"/>
                <a:gd name="connsiteY12" fmla="*/ 2632 h 9773"/>
                <a:gd name="connsiteX13" fmla="*/ 1633 w 10000"/>
                <a:gd name="connsiteY13" fmla="*/ 3816 h 9773"/>
                <a:gd name="connsiteX14" fmla="*/ 1633 w 10000"/>
                <a:gd name="connsiteY14" fmla="*/ 4175 h 9773"/>
                <a:gd name="connsiteX15" fmla="*/ 1399 w 10000"/>
                <a:gd name="connsiteY15" fmla="*/ 4415 h 9773"/>
                <a:gd name="connsiteX16" fmla="*/ 1166 w 10000"/>
                <a:gd name="connsiteY16" fmla="*/ 4655 h 9773"/>
                <a:gd name="connsiteX17" fmla="*/ 1166 w 10000"/>
                <a:gd name="connsiteY17" fmla="*/ 4893 h 9773"/>
                <a:gd name="connsiteX18" fmla="*/ 933 w 10000"/>
                <a:gd name="connsiteY18" fmla="*/ 5014 h 9773"/>
                <a:gd name="connsiteX19" fmla="*/ 933 w 10000"/>
                <a:gd name="connsiteY19" fmla="*/ 5131 h 9773"/>
                <a:gd name="connsiteX20" fmla="*/ 933 w 10000"/>
                <a:gd name="connsiteY20" fmla="*/ 5253 h 9773"/>
                <a:gd name="connsiteX21" fmla="*/ 933 w 10000"/>
                <a:gd name="connsiteY21" fmla="*/ 5253 h 9773"/>
                <a:gd name="connsiteX22" fmla="*/ 933 w 10000"/>
                <a:gd name="connsiteY22" fmla="*/ 5371 h 9773"/>
                <a:gd name="connsiteX23" fmla="*/ 1166 w 10000"/>
                <a:gd name="connsiteY23" fmla="*/ 5491 h 9773"/>
                <a:gd name="connsiteX24" fmla="*/ 1633 w 10000"/>
                <a:gd name="connsiteY24" fmla="*/ 5598 h 9773"/>
                <a:gd name="connsiteX25" fmla="*/ 1866 w 10000"/>
                <a:gd name="connsiteY25" fmla="*/ 5717 h 9773"/>
                <a:gd name="connsiteX26" fmla="*/ 2566 w 10000"/>
                <a:gd name="connsiteY26" fmla="*/ 5837 h 9773"/>
                <a:gd name="connsiteX27" fmla="*/ 3265 w 10000"/>
                <a:gd name="connsiteY27" fmla="*/ 6076 h 9773"/>
                <a:gd name="connsiteX28" fmla="*/ 3965 w 10000"/>
                <a:gd name="connsiteY28" fmla="*/ 6314 h 9773"/>
                <a:gd name="connsiteX29" fmla="*/ 4898 w 10000"/>
                <a:gd name="connsiteY29" fmla="*/ 6675 h 9773"/>
                <a:gd name="connsiteX30" fmla="*/ 5831 w 10000"/>
                <a:gd name="connsiteY30" fmla="*/ 6914 h 9773"/>
                <a:gd name="connsiteX31" fmla="*/ 6764 w 10000"/>
                <a:gd name="connsiteY31" fmla="*/ 7153 h 9773"/>
                <a:gd name="connsiteX32" fmla="*/ 7464 w 10000"/>
                <a:gd name="connsiteY32" fmla="*/ 7393 h 9773"/>
                <a:gd name="connsiteX33" fmla="*/ 8163 w 10000"/>
                <a:gd name="connsiteY33" fmla="*/ 7632 h 9773"/>
                <a:gd name="connsiteX34" fmla="*/ 8630 w 10000"/>
                <a:gd name="connsiteY34" fmla="*/ 7872 h 9773"/>
                <a:gd name="connsiteX35" fmla="*/ 9096 w 10000"/>
                <a:gd name="connsiteY35" fmla="*/ 7993 h 9773"/>
                <a:gd name="connsiteX36" fmla="*/ 9329 w 10000"/>
                <a:gd name="connsiteY36" fmla="*/ 8231 h 9773"/>
                <a:gd name="connsiteX37" fmla="*/ 9534 w 10000"/>
                <a:gd name="connsiteY37" fmla="*/ 8351 h 9773"/>
                <a:gd name="connsiteX38" fmla="*/ 9767 w 10000"/>
                <a:gd name="connsiteY38" fmla="*/ 8576 h 9773"/>
                <a:gd name="connsiteX39" fmla="*/ 10000 w 10000"/>
                <a:gd name="connsiteY39" fmla="*/ 8816 h 9773"/>
                <a:gd name="connsiteX40" fmla="*/ 10000 w 10000"/>
                <a:gd name="connsiteY40" fmla="*/ 9055 h 9773"/>
                <a:gd name="connsiteX41" fmla="*/ 10000 w 10000"/>
                <a:gd name="connsiteY41" fmla="*/ 9293 h 9773"/>
                <a:gd name="connsiteX42" fmla="*/ 9767 w 10000"/>
                <a:gd name="connsiteY42" fmla="*/ 9534 h 9773"/>
                <a:gd name="connsiteX43" fmla="*/ 9767 w 10000"/>
                <a:gd name="connsiteY43" fmla="*/ 9654 h 9773"/>
                <a:gd name="connsiteX44" fmla="*/ 9767 w 10000"/>
                <a:gd name="connsiteY44" fmla="*/ 9773 h 9773"/>
                <a:gd name="connsiteX45" fmla="*/ 9767 w 10000"/>
                <a:gd name="connsiteY45" fmla="*/ 9773 h 9773"/>
                <a:gd name="connsiteX46" fmla="*/ 9534 w 10000"/>
                <a:gd name="connsiteY46" fmla="*/ 9773 h 9773"/>
                <a:gd name="connsiteX47" fmla="*/ 9534 w 10000"/>
                <a:gd name="connsiteY47" fmla="*/ 9654 h 9773"/>
                <a:gd name="connsiteX48" fmla="*/ 9329 w 10000"/>
                <a:gd name="connsiteY48" fmla="*/ 9654 h 9773"/>
                <a:gd name="connsiteX49" fmla="*/ 9096 w 10000"/>
                <a:gd name="connsiteY49" fmla="*/ 9534 h 9773"/>
                <a:gd name="connsiteX50" fmla="*/ 8630 w 10000"/>
                <a:gd name="connsiteY50" fmla="*/ 9293 h 9773"/>
                <a:gd name="connsiteX51" fmla="*/ 8397 w 10000"/>
                <a:gd name="connsiteY51" fmla="*/ 9173 h 9773"/>
                <a:gd name="connsiteX52" fmla="*/ 7930 w 10000"/>
                <a:gd name="connsiteY52" fmla="*/ 8935 h 9773"/>
                <a:gd name="connsiteX53" fmla="*/ 7464 w 10000"/>
                <a:gd name="connsiteY53" fmla="*/ 8695 h 9773"/>
                <a:gd name="connsiteX54" fmla="*/ 6297 w 10000"/>
                <a:gd name="connsiteY54" fmla="*/ 8111 h 9773"/>
                <a:gd name="connsiteX55" fmla="*/ 5131 w 10000"/>
                <a:gd name="connsiteY55" fmla="*/ 7632 h 9773"/>
                <a:gd name="connsiteX56" fmla="*/ 3965 w 10000"/>
                <a:gd name="connsiteY56" fmla="*/ 7153 h 9773"/>
                <a:gd name="connsiteX57" fmla="*/ 2799 w 10000"/>
                <a:gd name="connsiteY57" fmla="*/ 6675 h 9773"/>
                <a:gd name="connsiteX58" fmla="*/ 2099 w 10000"/>
                <a:gd name="connsiteY58" fmla="*/ 6435 h 9773"/>
                <a:gd name="connsiteX59" fmla="*/ 1633 w 10000"/>
                <a:gd name="connsiteY59" fmla="*/ 6196 h 9773"/>
                <a:gd name="connsiteX60" fmla="*/ 1166 w 10000"/>
                <a:gd name="connsiteY60" fmla="*/ 6076 h 9773"/>
                <a:gd name="connsiteX61" fmla="*/ 700 w 10000"/>
                <a:gd name="connsiteY61" fmla="*/ 5837 h 9773"/>
                <a:gd name="connsiteX62" fmla="*/ 466 w 10000"/>
                <a:gd name="connsiteY62" fmla="*/ 5717 h 9773"/>
                <a:gd name="connsiteX63" fmla="*/ 233 w 10000"/>
                <a:gd name="connsiteY63" fmla="*/ 5598 h 9773"/>
                <a:gd name="connsiteX64" fmla="*/ 0 w 10000"/>
                <a:gd name="connsiteY64" fmla="*/ 5598 h 9773"/>
                <a:gd name="connsiteX65" fmla="*/ 0 w 10000"/>
                <a:gd name="connsiteY65" fmla="*/ 5491 h 9773"/>
                <a:gd name="connsiteX66" fmla="*/ 0 w 10000"/>
                <a:gd name="connsiteY66" fmla="*/ 5491 h 9773"/>
                <a:gd name="connsiteX67" fmla="*/ 0 w 10000"/>
                <a:gd name="connsiteY67" fmla="*/ 5371 h 9773"/>
                <a:gd name="connsiteX68" fmla="*/ 0 w 10000"/>
                <a:gd name="connsiteY68" fmla="*/ 5253 h 9773"/>
                <a:gd name="connsiteX69" fmla="*/ 0 w 10000"/>
                <a:gd name="connsiteY69" fmla="*/ 5014 h 9773"/>
                <a:gd name="connsiteX70" fmla="*/ 233 w 10000"/>
                <a:gd name="connsiteY70" fmla="*/ 4655 h 9773"/>
                <a:gd name="connsiteX71" fmla="*/ 233 w 10000"/>
                <a:gd name="connsiteY71" fmla="*/ 4415 h 9773"/>
                <a:gd name="connsiteX72" fmla="*/ 466 w 10000"/>
                <a:gd name="connsiteY72" fmla="*/ 3935 h 9773"/>
                <a:gd name="connsiteX73" fmla="*/ 700 w 10000"/>
                <a:gd name="connsiteY73" fmla="*/ 3577 h 9773"/>
                <a:gd name="connsiteX74" fmla="*/ 700 w 10000"/>
                <a:gd name="connsiteY74" fmla="*/ 3577 h 9773"/>
                <a:gd name="connsiteX0" fmla="*/ 700 w 10000"/>
                <a:gd name="connsiteY0" fmla="*/ 3660 h 10000"/>
                <a:gd name="connsiteX1" fmla="*/ 1166 w 10000"/>
                <a:gd name="connsiteY1" fmla="*/ 2693 h 10000"/>
                <a:gd name="connsiteX2" fmla="*/ 1399 w 10000"/>
                <a:gd name="connsiteY2" fmla="*/ 1837 h 10000"/>
                <a:gd name="connsiteX3" fmla="*/ 1633 w 10000"/>
                <a:gd name="connsiteY3" fmla="*/ 1102 h 10000"/>
                <a:gd name="connsiteX4" fmla="*/ 1866 w 10000"/>
                <a:gd name="connsiteY4" fmla="*/ 367 h 10000"/>
                <a:gd name="connsiteX5" fmla="*/ 3499 w 10000"/>
                <a:gd name="connsiteY5" fmla="*/ 0 h 10000"/>
                <a:gd name="connsiteX6" fmla="*/ 3499 w 10000"/>
                <a:gd name="connsiteY6" fmla="*/ 123 h 10000"/>
                <a:gd name="connsiteX7" fmla="*/ 3499 w 10000"/>
                <a:gd name="connsiteY7" fmla="*/ 367 h 10000"/>
                <a:gd name="connsiteX8" fmla="*/ 3265 w 10000"/>
                <a:gd name="connsiteY8" fmla="*/ 612 h 10000"/>
                <a:gd name="connsiteX9" fmla="*/ 3265 w 10000"/>
                <a:gd name="connsiteY9" fmla="*/ 857 h 10000"/>
                <a:gd name="connsiteX10" fmla="*/ 3032 w 10000"/>
                <a:gd name="connsiteY10" fmla="*/ 1226 h 10000"/>
                <a:gd name="connsiteX11" fmla="*/ 2566 w 10000"/>
                <a:gd name="connsiteY11" fmla="*/ 2693 h 10000"/>
                <a:gd name="connsiteX12" fmla="*/ 1633 w 10000"/>
                <a:gd name="connsiteY12" fmla="*/ 3905 h 10000"/>
                <a:gd name="connsiteX13" fmla="*/ 1633 w 10000"/>
                <a:gd name="connsiteY13" fmla="*/ 4272 h 10000"/>
                <a:gd name="connsiteX14" fmla="*/ 1399 w 10000"/>
                <a:gd name="connsiteY14" fmla="*/ 4518 h 10000"/>
                <a:gd name="connsiteX15" fmla="*/ 1166 w 10000"/>
                <a:gd name="connsiteY15" fmla="*/ 4763 h 10000"/>
                <a:gd name="connsiteX16" fmla="*/ 1166 w 10000"/>
                <a:gd name="connsiteY16" fmla="*/ 5007 h 10000"/>
                <a:gd name="connsiteX17" fmla="*/ 933 w 10000"/>
                <a:gd name="connsiteY17" fmla="*/ 5130 h 10000"/>
                <a:gd name="connsiteX18" fmla="*/ 933 w 10000"/>
                <a:gd name="connsiteY18" fmla="*/ 5250 h 10000"/>
                <a:gd name="connsiteX19" fmla="*/ 933 w 10000"/>
                <a:gd name="connsiteY19" fmla="*/ 5375 h 10000"/>
                <a:gd name="connsiteX20" fmla="*/ 933 w 10000"/>
                <a:gd name="connsiteY20" fmla="*/ 5375 h 10000"/>
                <a:gd name="connsiteX21" fmla="*/ 933 w 10000"/>
                <a:gd name="connsiteY21" fmla="*/ 5496 h 10000"/>
                <a:gd name="connsiteX22" fmla="*/ 1166 w 10000"/>
                <a:gd name="connsiteY22" fmla="*/ 5619 h 10000"/>
                <a:gd name="connsiteX23" fmla="*/ 1633 w 10000"/>
                <a:gd name="connsiteY23" fmla="*/ 5728 h 10000"/>
                <a:gd name="connsiteX24" fmla="*/ 1866 w 10000"/>
                <a:gd name="connsiteY24" fmla="*/ 5850 h 10000"/>
                <a:gd name="connsiteX25" fmla="*/ 2566 w 10000"/>
                <a:gd name="connsiteY25" fmla="*/ 5973 h 10000"/>
                <a:gd name="connsiteX26" fmla="*/ 3265 w 10000"/>
                <a:gd name="connsiteY26" fmla="*/ 6217 h 10000"/>
                <a:gd name="connsiteX27" fmla="*/ 3965 w 10000"/>
                <a:gd name="connsiteY27" fmla="*/ 6461 h 10000"/>
                <a:gd name="connsiteX28" fmla="*/ 4898 w 10000"/>
                <a:gd name="connsiteY28" fmla="*/ 6830 h 10000"/>
                <a:gd name="connsiteX29" fmla="*/ 5831 w 10000"/>
                <a:gd name="connsiteY29" fmla="*/ 7075 h 10000"/>
                <a:gd name="connsiteX30" fmla="*/ 6764 w 10000"/>
                <a:gd name="connsiteY30" fmla="*/ 7319 h 10000"/>
                <a:gd name="connsiteX31" fmla="*/ 7464 w 10000"/>
                <a:gd name="connsiteY31" fmla="*/ 7565 h 10000"/>
                <a:gd name="connsiteX32" fmla="*/ 8163 w 10000"/>
                <a:gd name="connsiteY32" fmla="*/ 7809 h 10000"/>
                <a:gd name="connsiteX33" fmla="*/ 8630 w 10000"/>
                <a:gd name="connsiteY33" fmla="*/ 8055 h 10000"/>
                <a:gd name="connsiteX34" fmla="*/ 9096 w 10000"/>
                <a:gd name="connsiteY34" fmla="*/ 8179 h 10000"/>
                <a:gd name="connsiteX35" fmla="*/ 9329 w 10000"/>
                <a:gd name="connsiteY35" fmla="*/ 8422 h 10000"/>
                <a:gd name="connsiteX36" fmla="*/ 9534 w 10000"/>
                <a:gd name="connsiteY36" fmla="*/ 8545 h 10000"/>
                <a:gd name="connsiteX37" fmla="*/ 9767 w 10000"/>
                <a:gd name="connsiteY37" fmla="*/ 8775 h 10000"/>
                <a:gd name="connsiteX38" fmla="*/ 10000 w 10000"/>
                <a:gd name="connsiteY38" fmla="*/ 9021 h 10000"/>
                <a:gd name="connsiteX39" fmla="*/ 10000 w 10000"/>
                <a:gd name="connsiteY39" fmla="*/ 9265 h 10000"/>
                <a:gd name="connsiteX40" fmla="*/ 10000 w 10000"/>
                <a:gd name="connsiteY40" fmla="*/ 9509 h 10000"/>
                <a:gd name="connsiteX41" fmla="*/ 9767 w 10000"/>
                <a:gd name="connsiteY41" fmla="*/ 9755 h 10000"/>
                <a:gd name="connsiteX42" fmla="*/ 9767 w 10000"/>
                <a:gd name="connsiteY42" fmla="*/ 9878 h 10000"/>
                <a:gd name="connsiteX43" fmla="*/ 9767 w 10000"/>
                <a:gd name="connsiteY43" fmla="*/ 10000 h 10000"/>
                <a:gd name="connsiteX44" fmla="*/ 9767 w 10000"/>
                <a:gd name="connsiteY44" fmla="*/ 10000 h 10000"/>
                <a:gd name="connsiteX45" fmla="*/ 9534 w 10000"/>
                <a:gd name="connsiteY45" fmla="*/ 10000 h 10000"/>
                <a:gd name="connsiteX46" fmla="*/ 9534 w 10000"/>
                <a:gd name="connsiteY46" fmla="*/ 9878 h 10000"/>
                <a:gd name="connsiteX47" fmla="*/ 9329 w 10000"/>
                <a:gd name="connsiteY47" fmla="*/ 9878 h 10000"/>
                <a:gd name="connsiteX48" fmla="*/ 9096 w 10000"/>
                <a:gd name="connsiteY48" fmla="*/ 9755 h 10000"/>
                <a:gd name="connsiteX49" fmla="*/ 8630 w 10000"/>
                <a:gd name="connsiteY49" fmla="*/ 9509 h 10000"/>
                <a:gd name="connsiteX50" fmla="*/ 8397 w 10000"/>
                <a:gd name="connsiteY50" fmla="*/ 9386 h 10000"/>
                <a:gd name="connsiteX51" fmla="*/ 7930 w 10000"/>
                <a:gd name="connsiteY51" fmla="*/ 9143 h 10000"/>
                <a:gd name="connsiteX52" fmla="*/ 7464 w 10000"/>
                <a:gd name="connsiteY52" fmla="*/ 8897 h 10000"/>
                <a:gd name="connsiteX53" fmla="*/ 6297 w 10000"/>
                <a:gd name="connsiteY53" fmla="*/ 8299 h 10000"/>
                <a:gd name="connsiteX54" fmla="*/ 5131 w 10000"/>
                <a:gd name="connsiteY54" fmla="*/ 7809 h 10000"/>
                <a:gd name="connsiteX55" fmla="*/ 3965 w 10000"/>
                <a:gd name="connsiteY55" fmla="*/ 7319 h 10000"/>
                <a:gd name="connsiteX56" fmla="*/ 2799 w 10000"/>
                <a:gd name="connsiteY56" fmla="*/ 6830 h 10000"/>
                <a:gd name="connsiteX57" fmla="*/ 2099 w 10000"/>
                <a:gd name="connsiteY57" fmla="*/ 6584 h 10000"/>
                <a:gd name="connsiteX58" fmla="*/ 1633 w 10000"/>
                <a:gd name="connsiteY58" fmla="*/ 6340 h 10000"/>
                <a:gd name="connsiteX59" fmla="*/ 1166 w 10000"/>
                <a:gd name="connsiteY59" fmla="*/ 6217 h 10000"/>
                <a:gd name="connsiteX60" fmla="*/ 700 w 10000"/>
                <a:gd name="connsiteY60" fmla="*/ 5973 h 10000"/>
                <a:gd name="connsiteX61" fmla="*/ 466 w 10000"/>
                <a:gd name="connsiteY61" fmla="*/ 5850 h 10000"/>
                <a:gd name="connsiteX62" fmla="*/ 233 w 10000"/>
                <a:gd name="connsiteY62" fmla="*/ 5728 h 10000"/>
                <a:gd name="connsiteX63" fmla="*/ 0 w 10000"/>
                <a:gd name="connsiteY63" fmla="*/ 5728 h 10000"/>
                <a:gd name="connsiteX64" fmla="*/ 0 w 10000"/>
                <a:gd name="connsiteY64" fmla="*/ 5619 h 10000"/>
                <a:gd name="connsiteX65" fmla="*/ 0 w 10000"/>
                <a:gd name="connsiteY65" fmla="*/ 5619 h 10000"/>
                <a:gd name="connsiteX66" fmla="*/ 0 w 10000"/>
                <a:gd name="connsiteY66" fmla="*/ 5496 h 10000"/>
                <a:gd name="connsiteX67" fmla="*/ 0 w 10000"/>
                <a:gd name="connsiteY67" fmla="*/ 5375 h 10000"/>
                <a:gd name="connsiteX68" fmla="*/ 0 w 10000"/>
                <a:gd name="connsiteY68" fmla="*/ 5130 h 10000"/>
                <a:gd name="connsiteX69" fmla="*/ 233 w 10000"/>
                <a:gd name="connsiteY69" fmla="*/ 4763 h 10000"/>
                <a:gd name="connsiteX70" fmla="*/ 233 w 10000"/>
                <a:gd name="connsiteY70" fmla="*/ 4518 h 10000"/>
                <a:gd name="connsiteX71" fmla="*/ 466 w 10000"/>
                <a:gd name="connsiteY71" fmla="*/ 4026 h 10000"/>
                <a:gd name="connsiteX72" fmla="*/ 700 w 10000"/>
                <a:gd name="connsiteY72" fmla="*/ 3660 h 10000"/>
                <a:gd name="connsiteX73" fmla="*/ 700 w 10000"/>
                <a:gd name="connsiteY73" fmla="*/ 3660 h 10000"/>
                <a:gd name="connsiteX0" fmla="*/ 700 w 10000"/>
                <a:gd name="connsiteY0" fmla="*/ 3660 h 10000"/>
                <a:gd name="connsiteX1" fmla="*/ 1166 w 10000"/>
                <a:gd name="connsiteY1" fmla="*/ 2693 h 10000"/>
                <a:gd name="connsiteX2" fmla="*/ 1399 w 10000"/>
                <a:gd name="connsiteY2" fmla="*/ 1837 h 10000"/>
                <a:gd name="connsiteX3" fmla="*/ 1633 w 10000"/>
                <a:gd name="connsiteY3" fmla="*/ 1102 h 10000"/>
                <a:gd name="connsiteX4" fmla="*/ 3499 w 10000"/>
                <a:gd name="connsiteY4" fmla="*/ 0 h 10000"/>
                <a:gd name="connsiteX5" fmla="*/ 3499 w 10000"/>
                <a:gd name="connsiteY5" fmla="*/ 123 h 10000"/>
                <a:gd name="connsiteX6" fmla="*/ 3499 w 10000"/>
                <a:gd name="connsiteY6" fmla="*/ 367 h 10000"/>
                <a:gd name="connsiteX7" fmla="*/ 3265 w 10000"/>
                <a:gd name="connsiteY7" fmla="*/ 612 h 10000"/>
                <a:gd name="connsiteX8" fmla="*/ 3265 w 10000"/>
                <a:gd name="connsiteY8" fmla="*/ 857 h 10000"/>
                <a:gd name="connsiteX9" fmla="*/ 3032 w 10000"/>
                <a:gd name="connsiteY9" fmla="*/ 1226 h 10000"/>
                <a:gd name="connsiteX10" fmla="*/ 2566 w 10000"/>
                <a:gd name="connsiteY10" fmla="*/ 2693 h 10000"/>
                <a:gd name="connsiteX11" fmla="*/ 1633 w 10000"/>
                <a:gd name="connsiteY11" fmla="*/ 3905 h 10000"/>
                <a:gd name="connsiteX12" fmla="*/ 1633 w 10000"/>
                <a:gd name="connsiteY12" fmla="*/ 4272 h 10000"/>
                <a:gd name="connsiteX13" fmla="*/ 1399 w 10000"/>
                <a:gd name="connsiteY13" fmla="*/ 4518 h 10000"/>
                <a:gd name="connsiteX14" fmla="*/ 1166 w 10000"/>
                <a:gd name="connsiteY14" fmla="*/ 4763 h 10000"/>
                <a:gd name="connsiteX15" fmla="*/ 1166 w 10000"/>
                <a:gd name="connsiteY15" fmla="*/ 5007 h 10000"/>
                <a:gd name="connsiteX16" fmla="*/ 933 w 10000"/>
                <a:gd name="connsiteY16" fmla="*/ 5130 h 10000"/>
                <a:gd name="connsiteX17" fmla="*/ 933 w 10000"/>
                <a:gd name="connsiteY17" fmla="*/ 5250 h 10000"/>
                <a:gd name="connsiteX18" fmla="*/ 933 w 10000"/>
                <a:gd name="connsiteY18" fmla="*/ 5375 h 10000"/>
                <a:gd name="connsiteX19" fmla="*/ 933 w 10000"/>
                <a:gd name="connsiteY19" fmla="*/ 5375 h 10000"/>
                <a:gd name="connsiteX20" fmla="*/ 933 w 10000"/>
                <a:gd name="connsiteY20" fmla="*/ 5496 h 10000"/>
                <a:gd name="connsiteX21" fmla="*/ 1166 w 10000"/>
                <a:gd name="connsiteY21" fmla="*/ 5619 h 10000"/>
                <a:gd name="connsiteX22" fmla="*/ 1633 w 10000"/>
                <a:gd name="connsiteY22" fmla="*/ 5728 h 10000"/>
                <a:gd name="connsiteX23" fmla="*/ 1866 w 10000"/>
                <a:gd name="connsiteY23" fmla="*/ 5850 h 10000"/>
                <a:gd name="connsiteX24" fmla="*/ 2566 w 10000"/>
                <a:gd name="connsiteY24" fmla="*/ 5973 h 10000"/>
                <a:gd name="connsiteX25" fmla="*/ 3265 w 10000"/>
                <a:gd name="connsiteY25" fmla="*/ 6217 h 10000"/>
                <a:gd name="connsiteX26" fmla="*/ 3965 w 10000"/>
                <a:gd name="connsiteY26" fmla="*/ 6461 h 10000"/>
                <a:gd name="connsiteX27" fmla="*/ 4898 w 10000"/>
                <a:gd name="connsiteY27" fmla="*/ 6830 h 10000"/>
                <a:gd name="connsiteX28" fmla="*/ 5831 w 10000"/>
                <a:gd name="connsiteY28" fmla="*/ 7075 h 10000"/>
                <a:gd name="connsiteX29" fmla="*/ 6764 w 10000"/>
                <a:gd name="connsiteY29" fmla="*/ 7319 h 10000"/>
                <a:gd name="connsiteX30" fmla="*/ 7464 w 10000"/>
                <a:gd name="connsiteY30" fmla="*/ 7565 h 10000"/>
                <a:gd name="connsiteX31" fmla="*/ 8163 w 10000"/>
                <a:gd name="connsiteY31" fmla="*/ 7809 h 10000"/>
                <a:gd name="connsiteX32" fmla="*/ 8630 w 10000"/>
                <a:gd name="connsiteY32" fmla="*/ 8055 h 10000"/>
                <a:gd name="connsiteX33" fmla="*/ 9096 w 10000"/>
                <a:gd name="connsiteY33" fmla="*/ 8179 h 10000"/>
                <a:gd name="connsiteX34" fmla="*/ 9329 w 10000"/>
                <a:gd name="connsiteY34" fmla="*/ 8422 h 10000"/>
                <a:gd name="connsiteX35" fmla="*/ 9534 w 10000"/>
                <a:gd name="connsiteY35" fmla="*/ 8545 h 10000"/>
                <a:gd name="connsiteX36" fmla="*/ 9767 w 10000"/>
                <a:gd name="connsiteY36" fmla="*/ 8775 h 10000"/>
                <a:gd name="connsiteX37" fmla="*/ 10000 w 10000"/>
                <a:gd name="connsiteY37" fmla="*/ 9021 h 10000"/>
                <a:gd name="connsiteX38" fmla="*/ 10000 w 10000"/>
                <a:gd name="connsiteY38" fmla="*/ 9265 h 10000"/>
                <a:gd name="connsiteX39" fmla="*/ 10000 w 10000"/>
                <a:gd name="connsiteY39" fmla="*/ 9509 h 10000"/>
                <a:gd name="connsiteX40" fmla="*/ 9767 w 10000"/>
                <a:gd name="connsiteY40" fmla="*/ 9755 h 10000"/>
                <a:gd name="connsiteX41" fmla="*/ 9767 w 10000"/>
                <a:gd name="connsiteY41" fmla="*/ 9878 h 10000"/>
                <a:gd name="connsiteX42" fmla="*/ 9767 w 10000"/>
                <a:gd name="connsiteY42" fmla="*/ 10000 h 10000"/>
                <a:gd name="connsiteX43" fmla="*/ 9767 w 10000"/>
                <a:gd name="connsiteY43" fmla="*/ 10000 h 10000"/>
                <a:gd name="connsiteX44" fmla="*/ 9534 w 10000"/>
                <a:gd name="connsiteY44" fmla="*/ 10000 h 10000"/>
                <a:gd name="connsiteX45" fmla="*/ 9534 w 10000"/>
                <a:gd name="connsiteY45" fmla="*/ 9878 h 10000"/>
                <a:gd name="connsiteX46" fmla="*/ 9329 w 10000"/>
                <a:gd name="connsiteY46" fmla="*/ 9878 h 10000"/>
                <a:gd name="connsiteX47" fmla="*/ 9096 w 10000"/>
                <a:gd name="connsiteY47" fmla="*/ 9755 h 10000"/>
                <a:gd name="connsiteX48" fmla="*/ 8630 w 10000"/>
                <a:gd name="connsiteY48" fmla="*/ 9509 h 10000"/>
                <a:gd name="connsiteX49" fmla="*/ 8397 w 10000"/>
                <a:gd name="connsiteY49" fmla="*/ 9386 h 10000"/>
                <a:gd name="connsiteX50" fmla="*/ 7930 w 10000"/>
                <a:gd name="connsiteY50" fmla="*/ 9143 h 10000"/>
                <a:gd name="connsiteX51" fmla="*/ 7464 w 10000"/>
                <a:gd name="connsiteY51" fmla="*/ 8897 h 10000"/>
                <a:gd name="connsiteX52" fmla="*/ 6297 w 10000"/>
                <a:gd name="connsiteY52" fmla="*/ 8299 h 10000"/>
                <a:gd name="connsiteX53" fmla="*/ 5131 w 10000"/>
                <a:gd name="connsiteY53" fmla="*/ 7809 h 10000"/>
                <a:gd name="connsiteX54" fmla="*/ 3965 w 10000"/>
                <a:gd name="connsiteY54" fmla="*/ 7319 h 10000"/>
                <a:gd name="connsiteX55" fmla="*/ 2799 w 10000"/>
                <a:gd name="connsiteY55" fmla="*/ 6830 h 10000"/>
                <a:gd name="connsiteX56" fmla="*/ 2099 w 10000"/>
                <a:gd name="connsiteY56" fmla="*/ 6584 h 10000"/>
                <a:gd name="connsiteX57" fmla="*/ 1633 w 10000"/>
                <a:gd name="connsiteY57" fmla="*/ 6340 h 10000"/>
                <a:gd name="connsiteX58" fmla="*/ 1166 w 10000"/>
                <a:gd name="connsiteY58" fmla="*/ 6217 h 10000"/>
                <a:gd name="connsiteX59" fmla="*/ 700 w 10000"/>
                <a:gd name="connsiteY59" fmla="*/ 5973 h 10000"/>
                <a:gd name="connsiteX60" fmla="*/ 466 w 10000"/>
                <a:gd name="connsiteY60" fmla="*/ 5850 h 10000"/>
                <a:gd name="connsiteX61" fmla="*/ 233 w 10000"/>
                <a:gd name="connsiteY61" fmla="*/ 5728 h 10000"/>
                <a:gd name="connsiteX62" fmla="*/ 0 w 10000"/>
                <a:gd name="connsiteY62" fmla="*/ 5728 h 10000"/>
                <a:gd name="connsiteX63" fmla="*/ 0 w 10000"/>
                <a:gd name="connsiteY63" fmla="*/ 5619 h 10000"/>
                <a:gd name="connsiteX64" fmla="*/ 0 w 10000"/>
                <a:gd name="connsiteY64" fmla="*/ 5619 h 10000"/>
                <a:gd name="connsiteX65" fmla="*/ 0 w 10000"/>
                <a:gd name="connsiteY65" fmla="*/ 5496 h 10000"/>
                <a:gd name="connsiteX66" fmla="*/ 0 w 10000"/>
                <a:gd name="connsiteY66" fmla="*/ 5375 h 10000"/>
                <a:gd name="connsiteX67" fmla="*/ 0 w 10000"/>
                <a:gd name="connsiteY67" fmla="*/ 5130 h 10000"/>
                <a:gd name="connsiteX68" fmla="*/ 233 w 10000"/>
                <a:gd name="connsiteY68" fmla="*/ 4763 h 10000"/>
                <a:gd name="connsiteX69" fmla="*/ 233 w 10000"/>
                <a:gd name="connsiteY69" fmla="*/ 4518 h 10000"/>
                <a:gd name="connsiteX70" fmla="*/ 466 w 10000"/>
                <a:gd name="connsiteY70" fmla="*/ 4026 h 10000"/>
                <a:gd name="connsiteX71" fmla="*/ 700 w 10000"/>
                <a:gd name="connsiteY71" fmla="*/ 3660 h 10000"/>
                <a:gd name="connsiteX72" fmla="*/ 700 w 10000"/>
                <a:gd name="connsiteY72" fmla="*/ 3660 h 10000"/>
                <a:gd name="connsiteX0" fmla="*/ 700 w 10000"/>
                <a:gd name="connsiteY0" fmla="*/ 3660 h 10000"/>
                <a:gd name="connsiteX1" fmla="*/ 1166 w 10000"/>
                <a:gd name="connsiteY1" fmla="*/ 2693 h 10000"/>
                <a:gd name="connsiteX2" fmla="*/ 1399 w 10000"/>
                <a:gd name="connsiteY2" fmla="*/ 1837 h 10000"/>
                <a:gd name="connsiteX3" fmla="*/ 1633 w 10000"/>
                <a:gd name="connsiteY3" fmla="*/ 1102 h 10000"/>
                <a:gd name="connsiteX4" fmla="*/ 3499 w 10000"/>
                <a:gd name="connsiteY4" fmla="*/ 0 h 10000"/>
                <a:gd name="connsiteX5" fmla="*/ 3499 w 10000"/>
                <a:gd name="connsiteY5" fmla="*/ 367 h 10000"/>
                <a:gd name="connsiteX6" fmla="*/ 3265 w 10000"/>
                <a:gd name="connsiteY6" fmla="*/ 612 h 10000"/>
                <a:gd name="connsiteX7" fmla="*/ 3265 w 10000"/>
                <a:gd name="connsiteY7" fmla="*/ 857 h 10000"/>
                <a:gd name="connsiteX8" fmla="*/ 3032 w 10000"/>
                <a:gd name="connsiteY8" fmla="*/ 1226 h 10000"/>
                <a:gd name="connsiteX9" fmla="*/ 2566 w 10000"/>
                <a:gd name="connsiteY9" fmla="*/ 2693 h 10000"/>
                <a:gd name="connsiteX10" fmla="*/ 1633 w 10000"/>
                <a:gd name="connsiteY10" fmla="*/ 3905 h 10000"/>
                <a:gd name="connsiteX11" fmla="*/ 1633 w 10000"/>
                <a:gd name="connsiteY11" fmla="*/ 4272 h 10000"/>
                <a:gd name="connsiteX12" fmla="*/ 1399 w 10000"/>
                <a:gd name="connsiteY12" fmla="*/ 4518 h 10000"/>
                <a:gd name="connsiteX13" fmla="*/ 1166 w 10000"/>
                <a:gd name="connsiteY13" fmla="*/ 4763 h 10000"/>
                <a:gd name="connsiteX14" fmla="*/ 1166 w 10000"/>
                <a:gd name="connsiteY14" fmla="*/ 5007 h 10000"/>
                <a:gd name="connsiteX15" fmla="*/ 933 w 10000"/>
                <a:gd name="connsiteY15" fmla="*/ 5130 h 10000"/>
                <a:gd name="connsiteX16" fmla="*/ 933 w 10000"/>
                <a:gd name="connsiteY16" fmla="*/ 5250 h 10000"/>
                <a:gd name="connsiteX17" fmla="*/ 933 w 10000"/>
                <a:gd name="connsiteY17" fmla="*/ 5375 h 10000"/>
                <a:gd name="connsiteX18" fmla="*/ 933 w 10000"/>
                <a:gd name="connsiteY18" fmla="*/ 5375 h 10000"/>
                <a:gd name="connsiteX19" fmla="*/ 933 w 10000"/>
                <a:gd name="connsiteY19" fmla="*/ 5496 h 10000"/>
                <a:gd name="connsiteX20" fmla="*/ 1166 w 10000"/>
                <a:gd name="connsiteY20" fmla="*/ 5619 h 10000"/>
                <a:gd name="connsiteX21" fmla="*/ 1633 w 10000"/>
                <a:gd name="connsiteY21" fmla="*/ 5728 h 10000"/>
                <a:gd name="connsiteX22" fmla="*/ 1866 w 10000"/>
                <a:gd name="connsiteY22" fmla="*/ 5850 h 10000"/>
                <a:gd name="connsiteX23" fmla="*/ 2566 w 10000"/>
                <a:gd name="connsiteY23" fmla="*/ 5973 h 10000"/>
                <a:gd name="connsiteX24" fmla="*/ 3265 w 10000"/>
                <a:gd name="connsiteY24" fmla="*/ 6217 h 10000"/>
                <a:gd name="connsiteX25" fmla="*/ 3965 w 10000"/>
                <a:gd name="connsiteY25" fmla="*/ 6461 h 10000"/>
                <a:gd name="connsiteX26" fmla="*/ 4898 w 10000"/>
                <a:gd name="connsiteY26" fmla="*/ 6830 h 10000"/>
                <a:gd name="connsiteX27" fmla="*/ 5831 w 10000"/>
                <a:gd name="connsiteY27" fmla="*/ 7075 h 10000"/>
                <a:gd name="connsiteX28" fmla="*/ 6764 w 10000"/>
                <a:gd name="connsiteY28" fmla="*/ 7319 h 10000"/>
                <a:gd name="connsiteX29" fmla="*/ 7464 w 10000"/>
                <a:gd name="connsiteY29" fmla="*/ 7565 h 10000"/>
                <a:gd name="connsiteX30" fmla="*/ 8163 w 10000"/>
                <a:gd name="connsiteY30" fmla="*/ 7809 h 10000"/>
                <a:gd name="connsiteX31" fmla="*/ 8630 w 10000"/>
                <a:gd name="connsiteY31" fmla="*/ 8055 h 10000"/>
                <a:gd name="connsiteX32" fmla="*/ 9096 w 10000"/>
                <a:gd name="connsiteY32" fmla="*/ 8179 h 10000"/>
                <a:gd name="connsiteX33" fmla="*/ 9329 w 10000"/>
                <a:gd name="connsiteY33" fmla="*/ 8422 h 10000"/>
                <a:gd name="connsiteX34" fmla="*/ 9534 w 10000"/>
                <a:gd name="connsiteY34" fmla="*/ 8545 h 10000"/>
                <a:gd name="connsiteX35" fmla="*/ 9767 w 10000"/>
                <a:gd name="connsiteY35" fmla="*/ 8775 h 10000"/>
                <a:gd name="connsiteX36" fmla="*/ 10000 w 10000"/>
                <a:gd name="connsiteY36" fmla="*/ 9021 h 10000"/>
                <a:gd name="connsiteX37" fmla="*/ 10000 w 10000"/>
                <a:gd name="connsiteY37" fmla="*/ 9265 h 10000"/>
                <a:gd name="connsiteX38" fmla="*/ 10000 w 10000"/>
                <a:gd name="connsiteY38" fmla="*/ 9509 h 10000"/>
                <a:gd name="connsiteX39" fmla="*/ 9767 w 10000"/>
                <a:gd name="connsiteY39" fmla="*/ 9755 h 10000"/>
                <a:gd name="connsiteX40" fmla="*/ 9767 w 10000"/>
                <a:gd name="connsiteY40" fmla="*/ 9878 h 10000"/>
                <a:gd name="connsiteX41" fmla="*/ 9767 w 10000"/>
                <a:gd name="connsiteY41" fmla="*/ 10000 h 10000"/>
                <a:gd name="connsiteX42" fmla="*/ 9767 w 10000"/>
                <a:gd name="connsiteY42" fmla="*/ 10000 h 10000"/>
                <a:gd name="connsiteX43" fmla="*/ 9534 w 10000"/>
                <a:gd name="connsiteY43" fmla="*/ 10000 h 10000"/>
                <a:gd name="connsiteX44" fmla="*/ 9534 w 10000"/>
                <a:gd name="connsiteY44" fmla="*/ 9878 h 10000"/>
                <a:gd name="connsiteX45" fmla="*/ 9329 w 10000"/>
                <a:gd name="connsiteY45" fmla="*/ 9878 h 10000"/>
                <a:gd name="connsiteX46" fmla="*/ 9096 w 10000"/>
                <a:gd name="connsiteY46" fmla="*/ 9755 h 10000"/>
                <a:gd name="connsiteX47" fmla="*/ 8630 w 10000"/>
                <a:gd name="connsiteY47" fmla="*/ 9509 h 10000"/>
                <a:gd name="connsiteX48" fmla="*/ 8397 w 10000"/>
                <a:gd name="connsiteY48" fmla="*/ 9386 h 10000"/>
                <a:gd name="connsiteX49" fmla="*/ 7930 w 10000"/>
                <a:gd name="connsiteY49" fmla="*/ 9143 h 10000"/>
                <a:gd name="connsiteX50" fmla="*/ 7464 w 10000"/>
                <a:gd name="connsiteY50" fmla="*/ 8897 h 10000"/>
                <a:gd name="connsiteX51" fmla="*/ 6297 w 10000"/>
                <a:gd name="connsiteY51" fmla="*/ 8299 h 10000"/>
                <a:gd name="connsiteX52" fmla="*/ 5131 w 10000"/>
                <a:gd name="connsiteY52" fmla="*/ 7809 h 10000"/>
                <a:gd name="connsiteX53" fmla="*/ 3965 w 10000"/>
                <a:gd name="connsiteY53" fmla="*/ 7319 h 10000"/>
                <a:gd name="connsiteX54" fmla="*/ 2799 w 10000"/>
                <a:gd name="connsiteY54" fmla="*/ 6830 h 10000"/>
                <a:gd name="connsiteX55" fmla="*/ 2099 w 10000"/>
                <a:gd name="connsiteY55" fmla="*/ 6584 h 10000"/>
                <a:gd name="connsiteX56" fmla="*/ 1633 w 10000"/>
                <a:gd name="connsiteY56" fmla="*/ 6340 h 10000"/>
                <a:gd name="connsiteX57" fmla="*/ 1166 w 10000"/>
                <a:gd name="connsiteY57" fmla="*/ 6217 h 10000"/>
                <a:gd name="connsiteX58" fmla="*/ 700 w 10000"/>
                <a:gd name="connsiteY58" fmla="*/ 5973 h 10000"/>
                <a:gd name="connsiteX59" fmla="*/ 466 w 10000"/>
                <a:gd name="connsiteY59" fmla="*/ 5850 h 10000"/>
                <a:gd name="connsiteX60" fmla="*/ 233 w 10000"/>
                <a:gd name="connsiteY60" fmla="*/ 5728 h 10000"/>
                <a:gd name="connsiteX61" fmla="*/ 0 w 10000"/>
                <a:gd name="connsiteY61" fmla="*/ 5728 h 10000"/>
                <a:gd name="connsiteX62" fmla="*/ 0 w 10000"/>
                <a:gd name="connsiteY62" fmla="*/ 5619 h 10000"/>
                <a:gd name="connsiteX63" fmla="*/ 0 w 10000"/>
                <a:gd name="connsiteY63" fmla="*/ 5619 h 10000"/>
                <a:gd name="connsiteX64" fmla="*/ 0 w 10000"/>
                <a:gd name="connsiteY64" fmla="*/ 5496 h 10000"/>
                <a:gd name="connsiteX65" fmla="*/ 0 w 10000"/>
                <a:gd name="connsiteY65" fmla="*/ 5375 h 10000"/>
                <a:gd name="connsiteX66" fmla="*/ 0 w 10000"/>
                <a:gd name="connsiteY66" fmla="*/ 5130 h 10000"/>
                <a:gd name="connsiteX67" fmla="*/ 233 w 10000"/>
                <a:gd name="connsiteY67" fmla="*/ 4763 h 10000"/>
                <a:gd name="connsiteX68" fmla="*/ 233 w 10000"/>
                <a:gd name="connsiteY68" fmla="*/ 4518 h 10000"/>
                <a:gd name="connsiteX69" fmla="*/ 466 w 10000"/>
                <a:gd name="connsiteY69" fmla="*/ 4026 h 10000"/>
                <a:gd name="connsiteX70" fmla="*/ 700 w 10000"/>
                <a:gd name="connsiteY70" fmla="*/ 3660 h 10000"/>
                <a:gd name="connsiteX71" fmla="*/ 700 w 10000"/>
                <a:gd name="connsiteY71" fmla="*/ 3660 h 10000"/>
                <a:gd name="connsiteX0" fmla="*/ 700 w 10000"/>
                <a:gd name="connsiteY0" fmla="*/ 3293 h 9633"/>
                <a:gd name="connsiteX1" fmla="*/ 1166 w 10000"/>
                <a:gd name="connsiteY1" fmla="*/ 2326 h 9633"/>
                <a:gd name="connsiteX2" fmla="*/ 1399 w 10000"/>
                <a:gd name="connsiteY2" fmla="*/ 1470 h 9633"/>
                <a:gd name="connsiteX3" fmla="*/ 1633 w 10000"/>
                <a:gd name="connsiteY3" fmla="*/ 735 h 9633"/>
                <a:gd name="connsiteX4" fmla="*/ 3499 w 10000"/>
                <a:gd name="connsiteY4" fmla="*/ 0 h 9633"/>
                <a:gd name="connsiteX5" fmla="*/ 3265 w 10000"/>
                <a:gd name="connsiteY5" fmla="*/ 245 h 9633"/>
                <a:gd name="connsiteX6" fmla="*/ 3265 w 10000"/>
                <a:gd name="connsiteY6" fmla="*/ 490 h 9633"/>
                <a:gd name="connsiteX7" fmla="*/ 3032 w 10000"/>
                <a:gd name="connsiteY7" fmla="*/ 859 h 9633"/>
                <a:gd name="connsiteX8" fmla="*/ 2566 w 10000"/>
                <a:gd name="connsiteY8" fmla="*/ 2326 h 9633"/>
                <a:gd name="connsiteX9" fmla="*/ 1633 w 10000"/>
                <a:gd name="connsiteY9" fmla="*/ 3538 h 9633"/>
                <a:gd name="connsiteX10" fmla="*/ 1633 w 10000"/>
                <a:gd name="connsiteY10" fmla="*/ 3905 h 9633"/>
                <a:gd name="connsiteX11" fmla="*/ 1399 w 10000"/>
                <a:gd name="connsiteY11" fmla="*/ 4151 h 9633"/>
                <a:gd name="connsiteX12" fmla="*/ 1166 w 10000"/>
                <a:gd name="connsiteY12" fmla="*/ 4396 h 9633"/>
                <a:gd name="connsiteX13" fmla="*/ 1166 w 10000"/>
                <a:gd name="connsiteY13" fmla="*/ 4640 h 9633"/>
                <a:gd name="connsiteX14" fmla="*/ 933 w 10000"/>
                <a:gd name="connsiteY14" fmla="*/ 4763 h 9633"/>
                <a:gd name="connsiteX15" fmla="*/ 933 w 10000"/>
                <a:gd name="connsiteY15" fmla="*/ 4883 h 9633"/>
                <a:gd name="connsiteX16" fmla="*/ 933 w 10000"/>
                <a:gd name="connsiteY16" fmla="*/ 5008 h 9633"/>
                <a:gd name="connsiteX17" fmla="*/ 933 w 10000"/>
                <a:gd name="connsiteY17" fmla="*/ 5008 h 9633"/>
                <a:gd name="connsiteX18" fmla="*/ 933 w 10000"/>
                <a:gd name="connsiteY18" fmla="*/ 5129 h 9633"/>
                <a:gd name="connsiteX19" fmla="*/ 1166 w 10000"/>
                <a:gd name="connsiteY19" fmla="*/ 5252 h 9633"/>
                <a:gd name="connsiteX20" fmla="*/ 1633 w 10000"/>
                <a:gd name="connsiteY20" fmla="*/ 5361 h 9633"/>
                <a:gd name="connsiteX21" fmla="*/ 1866 w 10000"/>
                <a:gd name="connsiteY21" fmla="*/ 5483 h 9633"/>
                <a:gd name="connsiteX22" fmla="*/ 2566 w 10000"/>
                <a:gd name="connsiteY22" fmla="*/ 5606 h 9633"/>
                <a:gd name="connsiteX23" fmla="*/ 3265 w 10000"/>
                <a:gd name="connsiteY23" fmla="*/ 5850 h 9633"/>
                <a:gd name="connsiteX24" fmla="*/ 3965 w 10000"/>
                <a:gd name="connsiteY24" fmla="*/ 6094 h 9633"/>
                <a:gd name="connsiteX25" fmla="*/ 4898 w 10000"/>
                <a:gd name="connsiteY25" fmla="*/ 6463 h 9633"/>
                <a:gd name="connsiteX26" fmla="*/ 5831 w 10000"/>
                <a:gd name="connsiteY26" fmla="*/ 6708 h 9633"/>
                <a:gd name="connsiteX27" fmla="*/ 6764 w 10000"/>
                <a:gd name="connsiteY27" fmla="*/ 6952 h 9633"/>
                <a:gd name="connsiteX28" fmla="*/ 7464 w 10000"/>
                <a:gd name="connsiteY28" fmla="*/ 7198 h 9633"/>
                <a:gd name="connsiteX29" fmla="*/ 8163 w 10000"/>
                <a:gd name="connsiteY29" fmla="*/ 7442 h 9633"/>
                <a:gd name="connsiteX30" fmla="*/ 8630 w 10000"/>
                <a:gd name="connsiteY30" fmla="*/ 7688 h 9633"/>
                <a:gd name="connsiteX31" fmla="*/ 9096 w 10000"/>
                <a:gd name="connsiteY31" fmla="*/ 7812 h 9633"/>
                <a:gd name="connsiteX32" fmla="*/ 9329 w 10000"/>
                <a:gd name="connsiteY32" fmla="*/ 8055 h 9633"/>
                <a:gd name="connsiteX33" fmla="*/ 9534 w 10000"/>
                <a:gd name="connsiteY33" fmla="*/ 8178 h 9633"/>
                <a:gd name="connsiteX34" fmla="*/ 9767 w 10000"/>
                <a:gd name="connsiteY34" fmla="*/ 8408 h 9633"/>
                <a:gd name="connsiteX35" fmla="*/ 10000 w 10000"/>
                <a:gd name="connsiteY35" fmla="*/ 8654 h 9633"/>
                <a:gd name="connsiteX36" fmla="*/ 10000 w 10000"/>
                <a:gd name="connsiteY36" fmla="*/ 8898 h 9633"/>
                <a:gd name="connsiteX37" fmla="*/ 10000 w 10000"/>
                <a:gd name="connsiteY37" fmla="*/ 9142 h 9633"/>
                <a:gd name="connsiteX38" fmla="*/ 9767 w 10000"/>
                <a:gd name="connsiteY38" fmla="*/ 9388 h 9633"/>
                <a:gd name="connsiteX39" fmla="*/ 9767 w 10000"/>
                <a:gd name="connsiteY39" fmla="*/ 9511 h 9633"/>
                <a:gd name="connsiteX40" fmla="*/ 9767 w 10000"/>
                <a:gd name="connsiteY40" fmla="*/ 9633 h 9633"/>
                <a:gd name="connsiteX41" fmla="*/ 9767 w 10000"/>
                <a:gd name="connsiteY41" fmla="*/ 9633 h 9633"/>
                <a:gd name="connsiteX42" fmla="*/ 9534 w 10000"/>
                <a:gd name="connsiteY42" fmla="*/ 9633 h 9633"/>
                <a:gd name="connsiteX43" fmla="*/ 9534 w 10000"/>
                <a:gd name="connsiteY43" fmla="*/ 9511 h 9633"/>
                <a:gd name="connsiteX44" fmla="*/ 9329 w 10000"/>
                <a:gd name="connsiteY44" fmla="*/ 9511 h 9633"/>
                <a:gd name="connsiteX45" fmla="*/ 9096 w 10000"/>
                <a:gd name="connsiteY45" fmla="*/ 9388 h 9633"/>
                <a:gd name="connsiteX46" fmla="*/ 8630 w 10000"/>
                <a:gd name="connsiteY46" fmla="*/ 9142 h 9633"/>
                <a:gd name="connsiteX47" fmla="*/ 8397 w 10000"/>
                <a:gd name="connsiteY47" fmla="*/ 9019 h 9633"/>
                <a:gd name="connsiteX48" fmla="*/ 7930 w 10000"/>
                <a:gd name="connsiteY48" fmla="*/ 8776 h 9633"/>
                <a:gd name="connsiteX49" fmla="*/ 7464 w 10000"/>
                <a:gd name="connsiteY49" fmla="*/ 8530 h 9633"/>
                <a:gd name="connsiteX50" fmla="*/ 6297 w 10000"/>
                <a:gd name="connsiteY50" fmla="*/ 7932 h 9633"/>
                <a:gd name="connsiteX51" fmla="*/ 5131 w 10000"/>
                <a:gd name="connsiteY51" fmla="*/ 7442 h 9633"/>
                <a:gd name="connsiteX52" fmla="*/ 3965 w 10000"/>
                <a:gd name="connsiteY52" fmla="*/ 6952 h 9633"/>
                <a:gd name="connsiteX53" fmla="*/ 2799 w 10000"/>
                <a:gd name="connsiteY53" fmla="*/ 6463 h 9633"/>
                <a:gd name="connsiteX54" fmla="*/ 2099 w 10000"/>
                <a:gd name="connsiteY54" fmla="*/ 6217 h 9633"/>
                <a:gd name="connsiteX55" fmla="*/ 1633 w 10000"/>
                <a:gd name="connsiteY55" fmla="*/ 5973 h 9633"/>
                <a:gd name="connsiteX56" fmla="*/ 1166 w 10000"/>
                <a:gd name="connsiteY56" fmla="*/ 5850 h 9633"/>
                <a:gd name="connsiteX57" fmla="*/ 700 w 10000"/>
                <a:gd name="connsiteY57" fmla="*/ 5606 h 9633"/>
                <a:gd name="connsiteX58" fmla="*/ 466 w 10000"/>
                <a:gd name="connsiteY58" fmla="*/ 5483 h 9633"/>
                <a:gd name="connsiteX59" fmla="*/ 233 w 10000"/>
                <a:gd name="connsiteY59" fmla="*/ 5361 h 9633"/>
                <a:gd name="connsiteX60" fmla="*/ 0 w 10000"/>
                <a:gd name="connsiteY60" fmla="*/ 5361 h 9633"/>
                <a:gd name="connsiteX61" fmla="*/ 0 w 10000"/>
                <a:gd name="connsiteY61" fmla="*/ 5252 h 9633"/>
                <a:gd name="connsiteX62" fmla="*/ 0 w 10000"/>
                <a:gd name="connsiteY62" fmla="*/ 5252 h 9633"/>
                <a:gd name="connsiteX63" fmla="*/ 0 w 10000"/>
                <a:gd name="connsiteY63" fmla="*/ 5129 h 9633"/>
                <a:gd name="connsiteX64" fmla="*/ 0 w 10000"/>
                <a:gd name="connsiteY64" fmla="*/ 5008 h 9633"/>
                <a:gd name="connsiteX65" fmla="*/ 0 w 10000"/>
                <a:gd name="connsiteY65" fmla="*/ 4763 h 9633"/>
                <a:gd name="connsiteX66" fmla="*/ 233 w 10000"/>
                <a:gd name="connsiteY66" fmla="*/ 4396 h 9633"/>
                <a:gd name="connsiteX67" fmla="*/ 233 w 10000"/>
                <a:gd name="connsiteY67" fmla="*/ 4151 h 9633"/>
                <a:gd name="connsiteX68" fmla="*/ 466 w 10000"/>
                <a:gd name="connsiteY68" fmla="*/ 3659 h 9633"/>
                <a:gd name="connsiteX69" fmla="*/ 700 w 10000"/>
                <a:gd name="connsiteY69" fmla="*/ 3293 h 9633"/>
                <a:gd name="connsiteX70" fmla="*/ 700 w 10000"/>
                <a:gd name="connsiteY70" fmla="*/ 3293 h 9633"/>
                <a:gd name="connsiteX0" fmla="*/ 700 w 10000"/>
                <a:gd name="connsiteY0" fmla="*/ 3164 h 9746"/>
                <a:gd name="connsiteX1" fmla="*/ 1166 w 10000"/>
                <a:gd name="connsiteY1" fmla="*/ 2161 h 9746"/>
                <a:gd name="connsiteX2" fmla="*/ 1399 w 10000"/>
                <a:gd name="connsiteY2" fmla="*/ 1272 h 9746"/>
                <a:gd name="connsiteX3" fmla="*/ 1633 w 10000"/>
                <a:gd name="connsiteY3" fmla="*/ 509 h 9746"/>
                <a:gd name="connsiteX4" fmla="*/ 3265 w 10000"/>
                <a:gd name="connsiteY4" fmla="*/ 0 h 9746"/>
                <a:gd name="connsiteX5" fmla="*/ 3265 w 10000"/>
                <a:gd name="connsiteY5" fmla="*/ 255 h 9746"/>
                <a:gd name="connsiteX6" fmla="*/ 3032 w 10000"/>
                <a:gd name="connsiteY6" fmla="*/ 638 h 9746"/>
                <a:gd name="connsiteX7" fmla="*/ 2566 w 10000"/>
                <a:gd name="connsiteY7" fmla="*/ 2161 h 9746"/>
                <a:gd name="connsiteX8" fmla="*/ 1633 w 10000"/>
                <a:gd name="connsiteY8" fmla="*/ 3419 h 9746"/>
                <a:gd name="connsiteX9" fmla="*/ 1633 w 10000"/>
                <a:gd name="connsiteY9" fmla="*/ 3800 h 9746"/>
                <a:gd name="connsiteX10" fmla="*/ 1399 w 10000"/>
                <a:gd name="connsiteY10" fmla="*/ 4055 h 9746"/>
                <a:gd name="connsiteX11" fmla="*/ 1166 w 10000"/>
                <a:gd name="connsiteY11" fmla="*/ 4309 h 9746"/>
                <a:gd name="connsiteX12" fmla="*/ 1166 w 10000"/>
                <a:gd name="connsiteY12" fmla="*/ 4563 h 9746"/>
                <a:gd name="connsiteX13" fmla="*/ 933 w 10000"/>
                <a:gd name="connsiteY13" fmla="*/ 4690 h 9746"/>
                <a:gd name="connsiteX14" fmla="*/ 933 w 10000"/>
                <a:gd name="connsiteY14" fmla="*/ 4815 h 9746"/>
                <a:gd name="connsiteX15" fmla="*/ 933 w 10000"/>
                <a:gd name="connsiteY15" fmla="*/ 4945 h 9746"/>
                <a:gd name="connsiteX16" fmla="*/ 933 w 10000"/>
                <a:gd name="connsiteY16" fmla="*/ 4945 h 9746"/>
                <a:gd name="connsiteX17" fmla="*/ 933 w 10000"/>
                <a:gd name="connsiteY17" fmla="*/ 5070 h 9746"/>
                <a:gd name="connsiteX18" fmla="*/ 1166 w 10000"/>
                <a:gd name="connsiteY18" fmla="*/ 5198 h 9746"/>
                <a:gd name="connsiteX19" fmla="*/ 1633 w 10000"/>
                <a:gd name="connsiteY19" fmla="*/ 5311 h 9746"/>
                <a:gd name="connsiteX20" fmla="*/ 1866 w 10000"/>
                <a:gd name="connsiteY20" fmla="*/ 5438 h 9746"/>
                <a:gd name="connsiteX21" fmla="*/ 2566 w 10000"/>
                <a:gd name="connsiteY21" fmla="*/ 5566 h 9746"/>
                <a:gd name="connsiteX22" fmla="*/ 3265 w 10000"/>
                <a:gd name="connsiteY22" fmla="*/ 5819 h 9746"/>
                <a:gd name="connsiteX23" fmla="*/ 3965 w 10000"/>
                <a:gd name="connsiteY23" fmla="*/ 6072 h 9746"/>
                <a:gd name="connsiteX24" fmla="*/ 4898 w 10000"/>
                <a:gd name="connsiteY24" fmla="*/ 6455 h 9746"/>
                <a:gd name="connsiteX25" fmla="*/ 5831 w 10000"/>
                <a:gd name="connsiteY25" fmla="*/ 6710 h 9746"/>
                <a:gd name="connsiteX26" fmla="*/ 6764 w 10000"/>
                <a:gd name="connsiteY26" fmla="*/ 6963 h 9746"/>
                <a:gd name="connsiteX27" fmla="*/ 7464 w 10000"/>
                <a:gd name="connsiteY27" fmla="*/ 7218 h 9746"/>
                <a:gd name="connsiteX28" fmla="*/ 8163 w 10000"/>
                <a:gd name="connsiteY28" fmla="*/ 7472 h 9746"/>
                <a:gd name="connsiteX29" fmla="*/ 8630 w 10000"/>
                <a:gd name="connsiteY29" fmla="*/ 7727 h 9746"/>
                <a:gd name="connsiteX30" fmla="*/ 9096 w 10000"/>
                <a:gd name="connsiteY30" fmla="*/ 7856 h 9746"/>
                <a:gd name="connsiteX31" fmla="*/ 9329 w 10000"/>
                <a:gd name="connsiteY31" fmla="*/ 8108 h 9746"/>
                <a:gd name="connsiteX32" fmla="*/ 9534 w 10000"/>
                <a:gd name="connsiteY32" fmla="*/ 8236 h 9746"/>
                <a:gd name="connsiteX33" fmla="*/ 9767 w 10000"/>
                <a:gd name="connsiteY33" fmla="*/ 8474 h 9746"/>
                <a:gd name="connsiteX34" fmla="*/ 10000 w 10000"/>
                <a:gd name="connsiteY34" fmla="*/ 8730 h 9746"/>
                <a:gd name="connsiteX35" fmla="*/ 10000 w 10000"/>
                <a:gd name="connsiteY35" fmla="*/ 8983 h 9746"/>
                <a:gd name="connsiteX36" fmla="*/ 10000 w 10000"/>
                <a:gd name="connsiteY36" fmla="*/ 9236 h 9746"/>
                <a:gd name="connsiteX37" fmla="*/ 9767 w 10000"/>
                <a:gd name="connsiteY37" fmla="*/ 9492 h 9746"/>
                <a:gd name="connsiteX38" fmla="*/ 9767 w 10000"/>
                <a:gd name="connsiteY38" fmla="*/ 9619 h 9746"/>
                <a:gd name="connsiteX39" fmla="*/ 9767 w 10000"/>
                <a:gd name="connsiteY39" fmla="*/ 9746 h 9746"/>
                <a:gd name="connsiteX40" fmla="*/ 9767 w 10000"/>
                <a:gd name="connsiteY40" fmla="*/ 9746 h 9746"/>
                <a:gd name="connsiteX41" fmla="*/ 9534 w 10000"/>
                <a:gd name="connsiteY41" fmla="*/ 9746 h 9746"/>
                <a:gd name="connsiteX42" fmla="*/ 9534 w 10000"/>
                <a:gd name="connsiteY42" fmla="*/ 9619 h 9746"/>
                <a:gd name="connsiteX43" fmla="*/ 9329 w 10000"/>
                <a:gd name="connsiteY43" fmla="*/ 9619 h 9746"/>
                <a:gd name="connsiteX44" fmla="*/ 9096 w 10000"/>
                <a:gd name="connsiteY44" fmla="*/ 9492 h 9746"/>
                <a:gd name="connsiteX45" fmla="*/ 8630 w 10000"/>
                <a:gd name="connsiteY45" fmla="*/ 9236 h 9746"/>
                <a:gd name="connsiteX46" fmla="*/ 8397 w 10000"/>
                <a:gd name="connsiteY46" fmla="*/ 9109 h 9746"/>
                <a:gd name="connsiteX47" fmla="*/ 7930 w 10000"/>
                <a:gd name="connsiteY47" fmla="*/ 8856 h 9746"/>
                <a:gd name="connsiteX48" fmla="*/ 7464 w 10000"/>
                <a:gd name="connsiteY48" fmla="*/ 8601 h 9746"/>
                <a:gd name="connsiteX49" fmla="*/ 6297 w 10000"/>
                <a:gd name="connsiteY49" fmla="*/ 7980 h 9746"/>
                <a:gd name="connsiteX50" fmla="*/ 5131 w 10000"/>
                <a:gd name="connsiteY50" fmla="*/ 7472 h 9746"/>
                <a:gd name="connsiteX51" fmla="*/ 3965 w 10000"/>
                <a:gd name="connsiteY51" fmla="*/ 6963 h 9746"/>
                <a:gd name="connsiteX52" fmla="*/ 2799 w 10000"/>
                <a:gd name="connsiteY52" fmla="*/ 6455 h 9746"/>
                <a:gd name="connsiteX53" fmla="*/ 2099 w 10000"/>
                <a:gd name="connsiteY53" fmla="*/ 6200 h 9746"/>
                <a:gd name="connsiteX54" fmla="*/ 1633 w 10000"/>
                <a:gd name="connsiteY54" fmla="*/ 5947 h 9746"/>
                <a:gd name="connsiteX55" fmla="*/ 1166 w 10000"/>
                <a:gd name="connsiteY55" fmla="*/ 5819 h 9746"/>
                <a:gd name="connsiteX56" fmla="*/ 700 w 10000"/>
                <a:gd name="connsiteY56" fmla="*/ 5566 h 9746"/>
                <a:gd name="connsiteX57" fmla="*/ 466 w 10000"/>
                <a:gd name="connsiteY57" fmla="*/ 5438 h 9746"/>
                <a:gd name="connsiteX58" fmla="*/ 233 w 10000"/>
                <a:gd name="connsiteY58" fmla="*/ 5311 h 9746"/>
                <a:gd name="connsiteX59" fmla="*/ 0 w 10000"/>
                <a:gd name="connsiteY59" fmla="*/ 5311 h 9746"/>
                <a:gd name="connsiteX60" fmla="*/ 0 w 10000"/>
                <a:gd name="connsiteY60" fmla="*/ 5198 h 9746"/>
                <a:gd name="connsiteX61" fmla="*/ 0 w 10000"/>
                <a:gd name="connsiteY61" fmla="*/ 5198 h 9746"/>
                <a:gd name="connsiteX62" fmla="*/ 0 w 10000"/>
                <a:gd name="connsiteY62" fmla="*/ 5070 h 9746"/>
                <a:gd name="connsiteX63" fmla="*/ 0 w 10000"/>
                <a:gd name="connsiteY63" fmla="*/ 4945 h 9746"/>
                <a:gd name="connsiteX64" fmla="*/ 0 w 10000"/>
                <a:gd name="connsiteY64" fmla="*/ 4690 h 9746"/>
                <a:gd name="connsiteX65" fmla="*/ 233 w 10000"/>
                <a:gd name="connsiteY65" fmla="*/ 4309 h 9746"/>
                <a:gd name="connsiteX66" fmla="*/ 233 w 10000"/>
                <a:gd name="connsiteY66" fmla="*/ 4055 h 9746"/>
                <a:gd name="connsiteX67" fmla="*/ 466 w 10000"/>
                <a:gd name="connsiteY67" fmla="*/ 3544 h 9746"/>
                <a:gd name="connsiteX68" fmla="*/ 700 w 10000"/>
                <a:gd name="connsiteY68" fmla="*/ 3164 h 9746"/>
                <a:gd name="connsiteX69" fmla="*/ 700 w 10000"/>
                <a:gd name="connsiteY69" fmla="*/ 3164 h 9746"/>
                <a:gd name="connsiteX0" fmla="*/ 700 w 10000"/>
                <a:gd name="connsiteY0" fmla="*/ 3006 h 9760"/>
                <a:gd name="connsiteX1" fmla="*/ 1166 w 10000"/>
                <a:gd name="connsiteY1" fmla="*/ 1977 h 9760"/>
                <a:gd name="connsiteX2" fmla="*/ 1399 w 10000"/>
                <a:gd name="connsiteY2" fmla="*/ 1065 h 9760"/>
                <a:gd name="connsiteX3" fmla="*/ 1633 w 10000"/>
                <a:gd name="connsiteY3" fmla="*/ 282 h 9760"/>
                <a:gd name="connsiteX4" fmla="*/ 3265 w 10000"/>
                <a:gd name="connsiteY4" fmla="*/ 22 h 9760"/>
                <a:gd name="connsiteX5" fmla="*/ 3032 w 10000"/>
                <a:gd name="connsiteY5" fmla="*/ 415 h 9760"/>
                <a:gd name="connsiteX6" fmla="*/ 2566 w 10000"/>
                <a:gd name="connsiteY6" fmla="*/ 1977 h 9760"/>
                <a:gd name="connsiteX7" fmla="*/ 1633 w 10000"/>
                <a:gd name="connsiteY7" fmla="*/ 3268 h 9760"/>
                <a:gd name="connsiteX8" fmla="*/ 1633 w 10000"/>
                <a:gd name="connsiteY8" fmla="*/ 3659 h 9760"/>
                <a:gd name="connsiteX9" fmla="*/ 1399 w 10000"/>
                <a:gd name="connsiteY9" fmla="*/ 3921 h 9760"/>
                <a:gd name="connsiteX10" fmla="*/ 1166 w 10000"/>
                <a:gd name="connsiteY10" fmla="*/ 4181 h 9760"/>
                <a:gd name="connsiteX11" fmla="*/ 1166 w 10000"/>
                <a:gd name="connsiteY11" fmla="*/ 4442 h 9760"/>
                <a:gd name="connsiteX12" fmla="*/ 933 w 10000"/>
                <a:gd name="connsiteY12" fmla="*/ 4572 h 9760"/>
                <a:gd name="connsiteX13" fmla="*/ 933 w 10000"/>
                <a:gd name="connsiteY13" fmla="*/ 4700 h 9760"/>
                <a:gd name="connsiteX14" fmla="*/ 933 w 10000"/>
                <a:gd name="connsiteY14" fmla="*/ 4834 h 9760"/>
                <a:gd name="connsiteX15" fmla="*/ 933 w 10000"/>
                <a:gd name="connsiteY15" fmla="*/ 4834 h 9760"/>
                <a:gd name="connsiteX16" fmla="*/ 933 w 10000"/>
                <a:gd name="connsiteY16" fmla="*/ 4962 h 9760"/>
                <a:gd name="connsiteX17" fmla="*/ 1166 w 10000"/>
                <a:gd name="connsiteY17" fmla="*/ 5093 h 9760"/>
                <a:gd name="connsiteX18" fmla="*/ 1633 w 10000"/>
                <a:gd name="connsiteY18" fmla="*/ 5209 h 9760"/>
                <a:gd name="connsiteX19" fmla="*/ 1866 w 10000"/>
                <a:gd name="connsiteY19" fmla="*/ 5340 h 9760"/>
                <a:gd name="connsiteX20" fmla="*/ 2566 w 10000"/>
                <a:gd name="connsiteY20" fmla="*/ 5471 h 9760"/>
                <a:gd name="connsiteX21" fmla="*/ 3265 w 10000"/>
                <a:gd name="connsiteY21" fmla="*/ 5731 h 9760"/>
                <a:gd name="connsiteX22" fmla="*/ 3965 w 10000"/>
                <a:gd name="connsiteY22" fmla="*/ 5990 h 9760"/>
                <a:gd name="connsiteX23" fmla="*/ 4898 w 10000"/>
                <a:gd name="connsiteY23" fmla="*/ 6383 h 9760"/>
                <a:gd name="connsiteX24" fmla="*/ 5831 w 10000"/>
                <a:gd name="connsiteY24" fmla="*/ 6645 h 9760"/>
                <a:gd name="connsiteX25" fmla="*/ 6764 w 10000"/>
                <a:gd name="connsiteY25" fmla="*/ 6904 h 9760"/>
                <a:gd name="connsiteX26" fmla="*/ 7464 w 10000"/>
                <a:gd name="connsiteY26" fmla="*/ 7166 h 9760"/>
                <a:gd name="connsiteX27" fmla="*/ 8163 w 10000"/>
                <a:gd name="connsiteY27" fmla="*/ 7427 h 9760"/>
                <a:gd name="connsiteX28" fmla="*/ 8630 w 10000"/>
                <a:gd name="connsiteY28" fmla="*/ 7688 h 9760"/>
                <a:gd name="connsiteX29" fmla="*/ 9096 w 10000"/>
                <a:gd name="connsiteY29" fmla="*/ 7821 h 9760"/>
                <a:gd name="connsiteX30" fmla="*/ 9329 w 10000"/>
                <a:gd name="connsiteY30" fmla="*/ 8079 h 9760"/>
                <a:gd name="connsiteX31" fmla="*/ 9534 w 10000"/>
                <a:gd name="connsiteY31" fmla="*/ 8211 h 9760"/>
                <a:gd name="connsiteX32" fmla="*/ 9767 w 10000"/>
                <a:gd name="connsiteY32" fmla="*/ 8455 h 9760"/>
                <a:gd name="connsiteX33" fmla="*/ 10000 w 10000"/>
                <a:gd name="connsiteY33" fmla="*/ 8718 h 9760"/>
                <a:gd name="connsiteX34" fmla="*/ 10000 w 10000"/>
                <a:gd name="connsiteY34" fmla="*/ 8977 h 9760"/>
                <a:gd name="connsiteX35" fmla="*/ 10000 w 10000"/>
                <a:gd name="connsiteY35" fmla="*/ 9237 h 9760"/>
                <a:gd name="connsiteX36" fmla="*/ 9767 w 10000"/>
                <a:gd name="connsiteY36" fmla="*/ 9499 h 9760"/>
                <a:gd name="connsiteX37" fmla="*/ 9767 w 10000"/>
                <a:gd name="connsiteY37" fmla="*/ 9630 h 9760"/>
                <a:gd name="connsiteX38" fmla="*/ 9767 w 10000"/>
                <a:gd name="connsiteY38" fmla="*/ 9760 h 9760"/>
                <a:gd name="connsiteX39" fmla="*/ 9767 w 10000"/>
                <a:gd name="connsiteY39" fmla="*/ 9760 h 9760"/>
                <a:gd name="connsiteX40" fmla="*/ 9534 w 10000"/>
                <a:gd name="connsiteY40" fmla="*/ 9760 h 9760"/>
                <a:gd name="connsiteX41" fmla="*/ 9534 w 10000"/>
                <a:gd name="connsiteY41" fmla="*/ 9630 h 9760"/>
                <a:gd name="connsiteX42" fmla="*/ 9329 w 10000"/>
                <a:gd name="connsiteY42" fmla="*/ 9630 h 9760"/>
                <a:gd name="connsiteX43" fmla="*/ 9096 w 10000"/>
                <a:gd name="connsiteY43" fmla="*/ 9499 h 9760"/>
                <a:gd name="connsiteX44" fmla="*/ 8630 w 10000"/>
                <a:gd name="connsiteY44" fmla="*/ 9237 h 9760"/>
                <a:gd name="connsiteX45" fmla="*/ 8397 w 10000"/>
                <a:gd name="connsiteY45" fmla="*/ 9106 h 9760"/>
                <a:gd name="connsiteX46" fmla="*/ 7930 w 10000"/>
                <a:gd name="connsiteY46" fmla="*/ 8847 h 9760"/>
                <a:gd name="connsiteX47" fmla="*/ 7464 w 10000"/>
                <a:gd name="connsiteY47" fmla="*/ 8585 h 9760"/>
                <a:gd name="connsiteX48" fmla="*/ 6297 w 10000"/>
                <a:gd name="connsiteY48" fmla="*/ 7948 h 9760"/>
                <a:gd name="connsiteX49" fmla="*/ 5131 w 10000"/>
                <a:gd name="connsiteY49" fmla="*/ 7427 h 9760"/>
                <a:gd name="connsiteX50" fmla="*/ 3965 w 10000"/>
                <a:gd name="connsiteY50" fmla="*/ 6904 h 9760"/>
                <a:gd name="connsiteX51" fmla="*/ 2799 w 10000"/>
                <a:gd name="connsiteY51" fmla="*/ 6383 h 9760"/>
                <a:gd name="connsiteX52" fmla="*/ 2099 w 10000"/>
                <a:gd name="connsiteY52" fmla="*/ 6122 h 9760"/>
                <a:gd name="connsiteX53" fmla="*/ 1633 w 10000"/>
                <a:gd name="connsiteY53" fmla="*/ 5862 h 9760"/>
                <a:gd name="connsiteX54" fmla="*/ 1166 w 10000"/>
                <a:gd name="connsiteY54" fmla="*/ 5731 h 9760"/>
                <a:gd name="connsiteX55" fmla="*/ 700 w 10000"/>
                <a:gd name="connsiteY55" fmla="*/ 5471 h 9760"/>
                <a:gd name="connsiteX56" fmla="*/ 466 w 10000"/>
                <a:gd name="connsiteY56" fmla="*/ 5340 h 9760"/>
                <a:gd name="connsiteX57" fmla="*/ 233 w 10000"/>
                <a:gd name="connsiteY57" fmla="*/ 5209 h 9760"/>
                <a:gd name="connsiteX58" fmla="*/ 0 w 10000"/>
                <a:gd name="connsiteY58" fmla="*/ 5209 h 9760"/>
                <a:gd name="connsiteX59" fmla="*/ 0 w 10000"/>
                <a:gd name="connsiteY59" fmla="*/ 5093 h 9760"/>
                <a:gd name="connsiteX60" fmla="*/ 0 w 10000"/>
                <a:gd name="connsiteY60" fmla="*/ 5093 h 9760"/>
                <a:gd name="connsiteX61" fmla="*/ 0 w 10000"/>
                <a:gd name="connsiteY61" fmla="*/ 4962 h 9760"/>
                <a:gd name="connsiteX62" fmla="*/ 0 w 10000"/>
                <a:gd name="connsiteY62" fmla="*/ 4834 h 9760"/>
                <a:gd name="connsiteX63" fmla="*/ 0 w 10000"/>
                <a:gd name="connsiteY63" fmla="*/ 4572 h 9760"/>
                <a:gd name="connsiteX64" fmla="*/ 233 w 10000"/>
                <a:gd name="connsiteY64" fmla="*/ 4181 h 9760"/>
                <a:gd name="connsiteX65" fmla="*/ 233 w 10000"/>
                <a:gd name="connsiteY65" fmla="*/ 3921 h 9760"/>
                <a:gd name="connsiteX66" fmla="*/ 466 w 10000"/>
                <a:gd name="connsiteY66" fmla="*/ 3396 h 9760"/>
                <a:gd name="connsiteX67" fmla="*/ 700 w 10000"/>
                <a:gd name="connsiteY67" fmla="*/ 3006 h 9760"/>
                <a:gd name="connsiteX68" fmla="*/ 700 w 10000"/>
                <a:gd name="connsiteY68" fmla="*/ 3006 h 9760"/>
                <a:gd name="connsiteX0" fmla="*/ 700 w 10000"/>
                <a:gd name="connsiteY0" fmla="*/ 2944 h 9864"/>
                <a:gd name="connsiteX1" fmla="*/ 1166 w 10000"/>
                <a:gd name="connsiteY1" fmla="*/ 1890 h 9864"/>
                <a:gd name="connsiteX2" fmla="*/ 1399 w 10000"/>
                <a:gd name="connsiteY2" fmla="*/ 955 h 9864"/>
                <a:gd name="connsiteX3" fmla="*/ 1633 w 10000"/>
                <a:gd name="connsiteY3" fmla="*/ 153 h 9864"/>
                <a:gd name="connsiteX4" fmla="*/ 3032 w 10000"/>
                <a:gd name="connsiteY4" fmla="*/ 289 h 9864"/>
                <a:gd name="connsiteX5" fmla="*/ 2566 w 10000"/>
                <a:gd name="connsiteY5" fmla="*/ 1890 h 9864"/>
                <a:gd name="connsiteX6" fmla="*/ 1633 w 10000"/>
                <a:gd name="connsiteY6" fmla="*/ 3212 h 9864"/>
                <a:gd name="connsiteX7" fmla="*/ 1633 w 10000"/>
                <a:gd name="connsiteY7" fmla="*/ 3613 h 9864"/>
                <a:gd name="connsiteX8" fmla="*/ 1399 w 10000"/>
                <a:gd name="connsiteY8" fmla="*/ 3881 h 9864"/>
                <a:gd name="connsiteX9" fmla="*/ 1166 w 10000"/>
                <a:gd name="connsiteY9" fmla="*/ 4148 h 9864"/>
                <a:gd name="connsiteX10" fmla="*/ 1166 w 10000"/>
                <a:gd name="connsiteY10" fmla="*/ 4415 h 9864"/>
                <a:gd name="connsiteX11" fmla="*/ 933 w 10000"/>
                <a:gd name="connsiteY11" fmla="*/ 4548 h 9864"/>
                <a:gd name="connsiteX12" fmla="*/ 933 w 10000"/>
                <a:gd name="connsiteY12" fmla="*/ 4680 h 9864"/>
                <a:gd name="connsiteX13" fmla="*/ 933 w 10000"/>
                <a:gd name="connsiteY13" fmla="*/ 4817 h 9864"/>
                <a:gd name="connsiteX14" fmla="*/ 933 w 10000"/>
                <a:gd name="connsiteY14" fmla="*/ 4817 h 9864"/>
                <a:gd name="connsiteX15" fmla="*/ 933 w 10000"/>
                <a:gd name="connsiteY15" fmla="*/ 4948 h 9864"/>
                <a:gd name="connsiteX16" fmla="*/ 1166 w 10000"/>
                <a:gd name="connsiteY16" fmla="*/ 5082 h 9864"/>
                <a:gd name="connsiteX17" fmla="*/ 1633 w 10000"/>
                <a:gd name="connsiteY17" fmla="*/ 5201 h 9864"/>
                <a:gd name="connsiteX18" fmla="*/ 1866 w 10000"/>
                <a:gd name="connsiteY18" fmla="*/ 5335 h 9864"/>
                <a:gd name="connsiteX19" fmla="*/ 2566 w 10000"/>
                <a:gd name="connsiteY19" fmla="*/ 5470 h 9864"/>
                <a:gd name="connsiteX20" fmla="*/ 3265 w 10000"/>
                <a:gd name="connsiteY20" fmla="*/ 5736 h 9864"/>
                <a:gd name="connsiteX21" fmla="*/ 3965 w 10000"/>
                <a:gd name="connsiteY21" fmla="*/ 6001 h 9864"/>
                <a:gd name="connsiteX22" fmla="*/ 4898 w 10000"/>
                <a:gd name="connsiteY22" fmla="*/ 6404 h 9864"/>
                <a:gd name="connsiteX23" fmla="*/ 5831 w 10000"/>
                <a:gd name="connsiteY23" fmla="*/ 6672 h 9864"/>
                <a:gd name="connsiteX24" fmla="*/ 6764 w 10000"/>
                <a:gd name="connsiteY24" fmla="*/ 6938 h 9864"/>
                <a:gd name="connsiteX25" fmla="*/ 7464 w 10000"/>
                <a:gd name="connsiteY25" fmla="*/ 7206 h 9864"/>
                <a:gd name="connsiteX26" fmla="*/ 8163 w 10000"/>
                <a:gd name="connsiteY26" fmla="*/ 7474 h 9864"/>
                <a:gd name="connsiteX27" fmla="*/ 8630 w 10000"/>
                <a:gd name="connsiteY27" fmla="*/ 7741 h 9864"/>
                <a:gd name="connsiteX28" fmla="*/ 9096 w 10000"/>
                <a:gd name="connsiteY28" fmla="*/ 7877 h 9864"/>
                <a:gd name="connsiteX29" fmla="*/ 9329 w 10000"/>
                <a:gd name="connsiteY29" fmla="*/ 8142 h 9864"/>
                <a:gd name="connsiteX30" fmla="*/ 9534 w 10000"/>
                <a:gd name="connsiteY30" fmla="*/ 8277 h 9864"/>
                <a:gd name="connsiteX31" fmla="*/ 9767 w 10000"/>
                <a:gd name="connsiteY31" fmla="*/ 8527 h 9864"/>
                <a:gd name="connsiteX32" fmla="*/ 10000 w 10000"/>
                <a:gd name="connsiteY32" fmla="*/ 8796 h 9864"/>
                <a:gd name="connsiteX33" fmla="*/ 10000 w 10000"/>
                <a:gd name="connsiteY33" fmla="*/ 9062 h 9864"/>
                <a:gd name="connsiteX34" fmla="*/ 10000 w 10000"/>
                <a:gd name="connsiteY34" fmla="*/ 9328 h 9864"/>
                <a:gd name="connsiteX35" fmla="*/ 9767 w 10000"/>
                <a:gd name="connsiteY35" fmla="*/ 9597 h 9864"/>
                <a:gd name="connsiteX36" fmla="*/ 9767 w 10000"/>
                <a:gd name="connsiteY36" fmla="*/ 9731 h 9864"/>
                <a:gd name="connsiteX37" fmla="*/ 9767 w 10000"/>
                <a:gd name="connsiteY37" fmla="*/ 9864 h 9864"/>
                <a:gd name="connsiteX38" fmla="*/ 9767 w 10000"/>
                <a:gd name="connsiteY38" fmla="*/ 9864 h 9864"/>
                <a:gd name="connsiteX39" fmla="*/ 9534 w 10000"/>
                <a:gd name="connsiteY39" fmla="*/ 9864 h 9864"/>
                <a:gd name="connsiteX40" fmla="*/ 9534 w 10000"/>
                <a:gd name="connsiteY40" fmla="*/ 9731 h 9864"/>
                <a:gd name="connsiteX41" fmla="*/ 9329 w 10000"/>
                <a:gd name="connsiteY41" fmla="*/ 9731 h 9864"/>
                <a:gd name="connsiteX42" fmla="*/ 9096 w 10000"/>
                <a:gd name="connsiteY42" fmla="*/ 9597 h 9864"/>
                <a:gd name="connsiteX43" fmla="*/ 8630 w 10000"/>
                <a:gd name="connsiteY43" fmla="*/ 9328 h 9864"/>
                <a:gd name="connsiteX44" fmla="*/ 8397 w 10000"/>
                <a:gd name="connsiteY44" fmla="*/ 9194 h 9864"/>
                <a:gd name="connsiteX45" fmla="*/ 7930 w 10000"/>
                <a:gd name="connsiteY45" fmla="*/ 8929 h 9864"/>
                <a:gd name="connsiteX46" fmla="*/ 7464 w 10000"/>
                <a:gd name="connsiteY46" fmla="*/ 8660 h 9864"/>
                <a:gd name="connsiteX47" fmla="*/ 6297 w 10000"/>
                <a:gd name="connsiteY47" fmla="*/ 8007 h 9864"/>
                <a:gd name="connsiteX48" fmla="*/ 5131 w 10000"/>
                <a:gd name="connsiteY48" fmla="*/ 7474 h 9864"/>
                <a:gd name="connsiteX49" fmla="*/ 3965 w 10000"/>
                <a:gd name="connsiteY49" fmla="*/ 6938 h 9864"/>
                <a:gd name="connsiteX50" fmla="*/ 2799 w 10000"/>
                <a:gd name="connsiteY50" fmla="*/ 6404 h 9864"/>
                <a:gd name="connsiteX51" fmla="*/ 2099 w 10000"/>
                <a:gd name="connsiteY51" fmla="*/ 6137 h 9864"/>
                <a:gd name="connsiteX52" fmla="*/ 1633 w 10000"/>
                <a:gd name="connsiteY52" fmla="*/ 5870 h 9864"/>
                <a:gd name="connsiteX53" fmla="*/ 1166 w 10000"/>
                <a:gd name="connsiteY53" fmla="*/ 5736 h 9864"/>
                <a:gd name="connsiteX54" fmla="*/ 700 w 10000"/>
                <a:gd name="connsiteY54" fmla="*/ 5470 h 9864"/>
                <a:gd name="connsiteX55" fmla="*/ 466 w 10000"/>
                <a:gd name="connsiteY55" fmla="*/ 5335 h 9864"/>
                <a:gd name="connsiteX56" fmla="*/ 233 w 10000"/>
                <a:gd name="connsiteY56" fmla="*/ 5201 h 9864"/>
                <a:gd name="connsiteX57" fmla="*/ 0 w 10000"/>
                <a:gd name="connsiteY57" fmla="*/ 5201 h 9864"/>
                <a:gd name="connsiteX58" fmla="*/ 0 w 10000"/>
                <a:gd name="connsiteY58" fmla="*/ 5082 h 9864"/>
                <a:gd name="connsiteX59" fmla="*/ 0 w 10000"/>
                <a:gd name="connsiteY59" fmla="*/ 5082 h 9864"/>
                <a:gd name="connsiteX60" fmla="*/ 0 w 10000"/>
                <a:gd name="connsiteY60" fmla="*/ 4948 h 9864"/>
                <a:gd name="connsiteX61" fmla="*/ 0 w 10000"/>
                <a:gd name="connsiteY61" fmla="*/ 4817 h 9864"/>
                <a:gd name="connsiteX62" fmla="*/ 0 w 10000"/>
                <a:gd name="connsiteY62" fmla="*/ 4548 h 9864"/>
                <a:gd name="connsiteX63" fmla="*/ 233 w 10000"/>
                <a:gd name="connsiteY63" fmla="*/ 4148 h 9864"/>
                <a:gd name="connsiteX64" fmla="*/ 233 w 10000"/>
                <a:gd name="connsiteY64" fmla="*/ 3881 h 9864"/>
                <a:gd name="connsiteX65" fmla="*/ 466 w 10000"/>
                <a:gd name="connsiteY65" fmla="*/ 3344 h 9864"/>
                <a:gd name="connsiteX66" fmla="*/ 700 w 10000"/>
                <a:gd name="connsiteY66" fmla="*/ 2944 h 9864"/>
                <a:gd name="connsiteX67" fmla="*/ 700 w 10000"/>
                <a:gd name="connsiteY67" fmla="*/ 2944 h 9864"/>
                <a:gd name="connsiteX0" fmla="*/ 700 w 10000"/>
                <a:gd name="connsiteY0" fmla="*/ 2988 h 10003"/>
                <a:gd name="connsiteX1" fmla="*/ 1166 w 10000"/>
                <a:gd name="connsiteY1" fmla="*/ 1919 h 10003"/>
                <a:gd name="connsiteX2" fmla="*/ 1399 w 10000"/>
                <a:gd name="connsiteY2" fmla="*/ 971 h 10003"/>
                <a:gd name="connsiteX3" fmla="*/ 1633 w 10000"/>
                <a:gd name="connsiteY3" fmla="*/ 158 h 10003"/>
                <a:gd name="connsiteX4" fmla="*/ 2566 w 10000"/>
                <a:gd name="connsiteY4" fmla="*/ 1919 h 10003"/>
                <a:gd name="connsiteX5" fmla="*/ 1633 w 10000"/>
                <a:gd name="connsiteY5" fmla="*/ 3259 h 10003"/>
                <a:gd name="connsiteX6" fmla="*/ 1633 w 10000"/>
                <a:gd name="connsiteY6" fmla="*/ 3666 h 10003"/>
                <a:gd name="connsiteX7" fmla="*/ 1399 w 10000"/>
                <a:gd name="connsiteY7" fmla="*/ 3938 h 10003"/>
                <a:gd name="connsiteX8" fmla="*/ 1166 w 10000"/>
                <a:gd name="connsiteY8" fmla="*/ 4208 h 10003"/>
                <a:gd name="connsiteX9" fmla="*/ 1166 w 10000"/>
                <a:gd name="connsiteY9" fmla="*/ 4479 h 10003"/>
                <a:gd name="connsiteX10" fmla="*/ 933 w 10000"/>
                <a:gd name="connsiteY10" fmla="*/ 4614 h 10003"/>
                <a:gd name="connsiteX11" fmla="*/ 933 w 10000"/>
                <a:gd name="connsiteY11" fmla="*/ 4748 h 10003"/>
                <a:gd name="connsiteX12" fmla="*/ 933 w 10000"/>
                <a:gd name="connsiteY12" fmla="*/ 4886 h 10003"/>
                <a:gd name="connsiteX13" fmla="*/ 933 w 10000"/>
                <a:gd name="connsiteY13" fmla="*/ 4886 h 10003"/>
                <a:gd name="connsiteX14" fmla="*/ 933 w 10000"/>
                <a:gd name="connsiteY14" fmla="*/ 5019 h 10003"/>
                <a:gd name="connsiteX15" fmla="*/ 1166 w 10000"/>
                <a:gd name="connsiteY15" fmla="*/ 5155 h 10003"/>
                <a:gd name="connsiteX16" fmla="*/ 1633 w 10000"/>
                <a:gd name="connsiteY16" fmla="*/ 5276 h 10003"/>
                <a:gd name="connsiteX17" fmla="*/ 1866 w 10000"/>
                <a:gd name="connsiteY17" fmla="*/ 5412 h 10003"/>
                <a:gd name="connsiteX18" fmla="*/ 2566 w 10000"/>
                <a:gd name="connsiteY18" fmla="*/ 5548 h 10003"/>
                <a:gd name="connsiteX19" fmla="*/ 3265 w 10000"/>
                <a:gd name="connsiteY19" fmla="*/ 5818 h 10003"/>
                <a:gd name="connsiteX20" fmla="*/ 3965 w 10000"/>
                <a:gd name="connsiteY20" fmla="*/ 6087 h 10003"/>
                <a:gd name="connsiteX21" fmla="*/ 4898 w 10000"/>
                <a:gd name="connsiteY21" fmla="*/ 6495 h 10003"/>
                <a:gd name="connsiteX22" fmla="*/ 5831 w 10000"/>
                <a:gd name="connsiteY22" fmla="*/ 6767 h 10003"/>
                <a:gd name="connsiteX23" fmla="*/ 6764 w 10000"/>
                <a:gd name="connsiteY23" fmla="*/ 7037 h 10003"/>
                <a:gd name="connsiteX24" fmla="*/ 7464 w 10000"/>
                <a:gd name="connsiteY24" fmla="*/ 7308 h 10003"/>
                <a:gd name="connsiteX25" fmla="*/ 8163 w 10000"/>
                <a:gd name="connsiteY25" fmla="*/ 7580 h 10003"/>
                <a:gd name="connsiteX26" fmla="*/ 8630 w 10000"/>
                <a:gd name="connsiteY26" fmla="*/ 7851 h 10003"/>
                <a:gd name="connsiteX27" fmla="*/ 9096 w 10000"/>
                <a:gd name="connsiteY27" fmla="*/ 7989 h 10003"/>
                <a:gd name="connsiteX28" fmla="*/ 9329 w 10000"/>
                <a:gd name="connsiteY28" fmla="*/ 8257 h 10003"/>
                <a:gd name="connsiteX29" fmla="*/ 9534 w 10000"/>
                <a:gd name="connsiteY29" fmla="*/ 8394 h 10003"/>
                <a:gd name="connsiteX30" fmla="*/ 9767 w 10000"/>
                <a:gd name="connsiteY30" fmla="*/ 8648 h 10003"/>
                <a:gd name="connsiteX31" fmla="*/ 10000 w 10000"/>
                <a:gd name="connsiteY31" fmla="*/ 8920 h 10003"/>
                <a:gd name="connsiteX32" fmla="*/ 10000 w 10000"/>
                <a:gd name="connsiteY32" fmla="*/ 9190 h 10003"/>
                <a:gd name="connsiteX33" fmla="*/ 10000 w 10000"/>
                <a:gd name="connsiteY33" fmla="*/ 9460 h 10003"/>
                <a:gd name="connsiteX34" fmla="*/ 9767 w 10000"/>
                <a:gd name="connsiteY34" fmla="*/ 9732 h 10003"/>
                <a:gd name="connsiteX35" fmla="*/ 9767 w 10000"/>
                <a:gd name="connsiteY35" fmla="*/ 9868 h 10003"/>
                <a:gd name="connsiteX36" fmla="*/ 9767 w 10000"/>
                <a:gd name="connsiteY36" fmla="*/ 10003 h 10003"/>
                <a:gd name="connsiteX37" fmla="*/ 9767 w 10000"/>
                <a:gd name="connsiteY37" fmla="*/ 10003 h 10003"/>
                <a:gd name="connsiteX38" fmla="*/ 9534 w 10000"/>
                <a:gd name="connsiteY38" fmla="*/ 10003 h 10003"/>
                <a:gd name="connsiteX39" fmla="*/ 9534 w 10000"/>
                <a:gd name="connsiteY39" fmla="*/ 9868 h 10003"/>
                <a:gd name="connsiteX40" fmla="*/ 9329 w 10000"/>
                <a:gd name="connsiteY40" fmla="*/ 9868 h 10003"/>
                <a:gd name="connsiteX41" fmla="*/ 9096 w 10000"/>
                <a:gd name="connsiteY41" fmla="*/ 9732 h 10003"/>
                <a:gd name="connsiteX42" fmla="*/ 8630 w 10000"/>
                <a:gd name="connsiteY42" fmla="*/ 9460 h 10003"/>
                <a:gd name="connsiteX43" fmla="*/ 8397 w 10000"/>
                <a:gd name="connsiteY43" fmla="*/ 9324 h 10003"/>
                <a:gd name="connsiteX44" fmla="*/ 7930 w 10000"/>
                <a:gd name="connsiteY44" fmla="*/ 9055 h 10003"/>
                <a:gd name="connsiteX45" fmla="*/ 7464 w 10000"/>
                <a:gd name="connsiteY45" fmla="*/ 8782 h 10003"/>
                <a:gd name="connsiteX46" fmla="*/ 6297 w 10000"/>
                <a:gd name="connsiteY46" fmla="*/ 8120 h 10003"/>
                <a:gd name="connsiteX47" fmla="*/ 5131 w 10000"/>
                <a:gd name="connsiteY47" fmla="*/ 7580 h 10003"/>
                <a:gd name="connsiteX48" fmla="*/ 3965 w 10000"/>
                <a:gd name="connsiteY48" fmla="*/ 7037 h 10003"/>
                <a:gd name="connsiteX49" fmla="*/ 2799 w 10000"/>
                <a:gd name="connsiteY49" fmla="*/ 6495 h 10003"/>
                <a:gd name="connsiteX50" fmla="*/ 2099 w 10000"/>
                <a:gd name="connsiteY50" fmla="*/ 6225 h 10003"/>
                <a:gd name="connsiteX51" fmla="*/ 1633 w 10000"/>
                <a:gd name="connsiteY51" fmla="*/ 5954 h 10003"/>
                <a:gd name="connsiteX52" fmla="*/ 1166 w 10000"/>
                <a:gd name="connsiteY52" fmla="*/ 5818 h 10003"/>
                <a:gd name="connsiteX53" fmla="*/ 700 w 10000"/>
                <a:gd name="connsiteY53" fmla="*/ 5548 h 10003"/>
                <a:gd name="connsiteX54" fmla="*/ 466 w 10000"/>
                <a:gd name="connsiteY54" fmla="*/ 5412 h 10003"/>
                <a:gd name="connsiteX55" fmla="*/ 233 w 10000"/>
                <a:gd name="connsiteY55" fmla="*/ 5276 h 10003"/>
                <a:gd name="connsiteX56" fmla="*/ 0 w 10000"/>
                <a:gd name="connsiteY56" fmla="*/ 5276 h 10003"/>
                <a:gd name="connsiteX57" fmla="*/ 0 w 10000"/>
                <a:gd name="connsiteY57" fmla="*/ 5155 h 10003"/>
                <a:gd name="connsiteX58" fmla="*/ 0 w 10000"/>
                <a:gd name="connsiteY58" fmla="*/ 5155 h 10003"/>
                <a:gd name="connsiteX59" fmla="*/ 0 w 10000"/>
                <a:gd name="connsiteY59" fmla="*/ 5019 h 10003"/>
                <a:gd name="connsiteX60" fmla="*/ 0 w 10000"/>
                <a:gd name="connsiteY60" fmla="*/ 4886 h 10003"/>
                <a:gd name="connsiteX61" fmla="*/ 0 w 10000"/>
                <a:gd name="connsiteY61" fmla="*/ 4614 h 10003"/>
                <a:gd name="connsiteX62" fmla="*/ 233 w 10000"/>
                <a:gd name="connsiteY62" fmla="*/ 4208 h 10003"/>
                <a:gd name="connsiteX63" fmla="*/ 233 w 10000"/>
                <a:gd name="connsiteY63" fmla="*/ 3938 h 10003"/>
                <a:gd name="connsiteX64" fmla="*/ 466 w 10000"/>
                <a:gd name="connsiteY64" fmla="*/ 3393 h 10003"/>
                <a:gd name="connsiteX65" fmla="*/ 700 w 10000"/>
                <a:gd name="connsiteY65" fmla="*/ 2988 h 10003"/>
                <a:gd name="connsiteX66" fmla="*/ 700 w 10000"/>
                <a:gd name="connsiteY66" fmla="*/ 2988 h 10003"/>
                <a:gd name="connsiteX0" fmla="*/ 700 w 10000"/>
                <a:gd name="connsiteY0" fmla="*/ 2017 h 9032"/>
                <a:gd name="connsiteX1" fmla="*/ 1166 w 10000"/>
                <a:gd name="connsiteY1" fmla="*/ 948 h 9032"/>
                <a:gd name="connsiteX2" fmla="*/ 1399 w 10000"/>
                <a:gd name="connsiteY2" fmla="*/ 0 h 9032"/>
                <a:gd name="connsiteX3" fmla="*/ 2566 w 10000"/>
                <a:gd name="connsiteY3" fmla="*/ 948 h 9032"/>
                <a:gd name="connsiteX4" fmla="*/ 1633 w 10000"/>
                <a:gd name="connsiteY4" fmla="*/ 2288 h 9032"/>
                <a:gd name="connsiteX5" fmla="*/ 1633 w 10000"/>
                <a:gd name="connsiteY5" fmla="*/ 2695 h 9032"/>
                <a:gd name="connsiteX6" fmla="*/ 1399 w 10000"/>
                <a:gd name="connsiteY6" fmla="*/ 2967 h 9032"/>
                <a:gd name="connsiteX7" fmla="*/ 1166 w 10000"/>
                <a:gd name="connsiteY7" fmla="*/ 3237 h 9032"/>
                <a:gd name="connsiteX8" fmla="*/ 1166 w 10000"/>
                <a:gd name="connsiteY8" fmla="*/ 3508 h 9032"/>
                <a:gd name="connsiteX9" fmla="*/ 933 w 10000"/>
                <a:gd name="connsiteY9" fmla="*/ 3643 h 9032"/>
                <a:gd name="connsiteX10" fmla="*/ 933 w 10000"/>
                <a:gd name="connsiteY10" fmla="*/ 3777 h 9032"/>
                <a:gd name="connsiteX11" fmla="*/ 933 w 10000"/>
                <a:gd name="connsiteY11" fmla="*/ 3915 h 9032"/>
                <a:gd name="connsiteX12" fmla="*/ 933 w 10000"/>
                <a:gd name="connsiteY12" fmla="*/ 3915 h 9032"/>
                <a:gd name="connsiteX13" fmla="*/ 933 w 10000"/>
                <a:gd name="connsiteY13" fmla="*/ 4048 h 9032"/>
                <a:gd name="connsiteX14" fmla="*/ 1166 w 10000"/>
                <a:gd name="connsiteY14" fmla="*/ 4184 h 9032"/>
                <a:gd name="connsiteX15" fmla="*/ 1633 w 10000"/>
                <a:gd name="connsiteY15" fmla="*/ 4305 h 9032"/>
                <a:gd name="connsiteX16" fmla="*/ 1866 w 10000"/>
                <a:gd name="connsiteY16" fmla="*/ 4441 h 9032"/>
                <a:gd name="connsiteX17" fmla="*/ 2566 w 10000"/>
                <a:gd name="connsiteY17" fmla="*/ 4577 h 9032"/>
                <a:gd name="connsiteX18" fmla="*/ 3265 w 10000"/>
                <a:gd name="connsiteY18" fmla="*/ 4847 h 9032"/>
                <a:gd name="connsiteX19" fmla="*/ 3965 w 10000"/>
                <a:gd name="connsiteY19" fmla="*/ 5116 h 9032"/>
                <a:gd name="connsiteX20" fmla="*/ 4898 w 10000"/>
                <a:gd name="connsiteY20" fmla="*/ 5524 h 9032"/>
                <a:gd name="connsiteX21" fmla="*/ 5831 w 10000"/>
                <a:gd name="connsiteY21" fmla="*/ 5796 h 9032"/>
                <a:gd name="connsiteX22" fmla="*/ 6764 w 10000"/>
                <a:gd name="connsiteY22" fmla="*/ 6066 h 9032"/>
                <a:gd name="connsiteX23" fmla="*/ 7464 w 10000"/>
                <a:gd name="connsiteY23" fmla="*/ 6337 h 9032"/>
                <a:gd name="connsiteX24" fmla="*/ 8163 w 10000"/>
                <a:gd name="connsiteY24" fmla="*/ 6609 h 9032"/>
                <a:gd name="connsiteX25" fmla="*/ 8630 w 10000"/>
                <a:gd name="connsiteY25" fmla="*/ 6880 h 9032"/>
                <a:gd name="connsiteX26" fmla="*/ 9096 w 10000"/>
                <a:gd name="connsiteY26" fmla="*/ 7018 h 9032"/>
                <a:gd name="connsiteX27" fmla="*/ 9329 w 10000"/>
                <a:gd name="connsiteY27" fmla="*/ 7286 h 9032"/>
                <a:gd name="connsiteX28" fmla="*/ 9534 w 10000"/>
                <a:gd name="connsiteY28" fmla="*/ 7423 h 9032"/>
                <a:gd name="connsiteX29" fmla="*/ 9767 w 10000"/>
                <a:gd name="connsiteY29" fmla="*/ 7677 h 9032"/>
                <a:gd name="connsiteX30" fmla="*/ 10000 w 10000"/>
                <a:gd name="connsiteY30" fmla="*/ 7949 h 9032"/>
                <a:gd name="connsiteX31" fmla="*/ 10000 w 10000"/>
                <a:gd name="connsiteY31" fmla="*/ 8219 h 9032"/>
                <a:gd name="connsiteX32" fmla="*/ 10000 w 10000"/>
                <a:gd name="connsiteY32" fmla="*/ 8489 h 9032"/>
                <a:gd name="connsiteX33" fmla="*/ 9767 w 10000"/>
                <a:gd name="connsiteY33" fmla="*/ 8761 h 9032"/>
                <a:gd name="connsiteX34" fmla="*/ 9767 w 10000"/>
                <a:gd name="connsiteY34" fmla="*/ 8897 h 9032"/>
                <a:gd name="connsiteX35" fmla="*/ 9767 w 10000"/>
                <a:gd name="connsiteY35" fmla="*/ 9032 h 9032"/>
                <a:gd name="connsiteX36" fmla="*/ 9767 w 10000"/>
                <a:gd name="connsiteY36" fmla="*/ 9032 h 9032"/>
                <a:gd name="connsiteX37" fmla="*/ 9534 w 10000"/>
                <a:gd name="connsiteY37" fmla="*/ 9032 h 9032"/>
                <a:gd name="connsiteX38" fmla="*/ 9534 w 10000"/>
                <a:gd name="connsiteY38" fmla="*/ 8897 h 9032"/>
                <a:gd name="connsiteX39" fmla="*/ 9329 w 10000"/>
                <a:gd name="connsiteY39" fmla="*/ 8897 h 9032"/>
                <a:gd name="connsiteX40" fmla="*/ 9096 w 10000"/>
                <a:gd name="connsiteY40" fmla="*/ 8761 h 9032"/>
                <a:gd name="connsiteX41" fmla="*/ 8630 w 10000"/>
                <a:gd name="connsiteY41" fmla="*/ 8489 h 9032"/>
                <a:gd name="connsiteX42" fmla="*/ 8397 w 10000"/>
                <a:gd name="connsiteY42" fmla="*/ 8353 h 9032"/>
                <a:gd name="connsiteX43" fmla="*/ 7930 w 10000"/>
                <a:gd name="connsiteY43" fmla="*/ 8084 h 9032"/>
                <a:gd name="connsiteX44" fmla="*/ 7464 w 10000"/>
                <a:gd name="connsiteY44" fmla="*/ 7811 h 9032"/>
                <a:gd name="connsiteX45" fmla="*/ 6297 w 10000"/>
                <a:gd name="connsiteY45" fmla="*/ 7149 h 9032"/>
                <a:gd name="connsiteX46" fmla="*/ 5131 w 10000"/>
                <a:gd name="connsiteY46" fmla="*/ 6609 h 9032"/>
                <a:gd name="connsiteX47" fmla="*/ 3965 w 10000"/>
                <a:gd name="connsiteY47" fmla="*/ 6066 h 9032"/>
                <a:gd name="connsiteX48" fmla="*/ 2799 w 10000"/>
                <a:gd name="connsiteY48" fmla="*/ 5524 h 9032"/>
                <a:gd name="connsiteX49" fmla="*/ 2099 w 10000"/>
                <a:gd name="connsiteY49" fmla="*/ 5254 h 9032"/>
                <a:gd name="connsiteX50" fmla="*/ 1633 w 10000"/>
                <a:gd name="connsiteY50" fmla="*/ 4983 h 9032"/>
                <a:gd name="connsiteX51" fmla="*/ 1166 w 10000"/>
                <a:gd name="connsiteY51" fmla="*/ 4847 h 9032"/>
                <a:gd name="connsiteX52" fmla="*/ 700 w 10000"/>
                <a:gd name="connsiteY52" fmla="*/ 4577 h 9032"/>
                <a:gd name="connsiteX53" fmla="*/ 466 w 10000"/>
                <a:gd name="connsiteY53" fmla="*/ 4441 h 9032"/>
                <a:gd name="connsiteX54" fmla="*/ 233 w 10000"/>
                <a:gd name="connsiteY54" fmla="*/ 4305 h 9032"/>
                <a:gd name="connsiteX55" fmla="*/ 0 w 10000"/>
                <a:gd name="connsiteY55" fmla="*/ 4305 h 9032"/>
                <a:gd name="connsiteX56" fmla="*/ 0 w 10000"/>
                <a:gd name="connsiteY56" fmla="*/ 4184 h 9032"/>
                <a:gd name="connsiteX57" fmla="*/ 0 w 10000"/>
                <a:gd name="connsiteY57" fmla="*/ 4184 h 9032"/>
                <a:gd name="connsiteX58" fmla="*/ 0 w 10000"/>
                <a:gd name="connsiteY58" fmla="*/ 4048 h 9032"/>
                <a:gd name="connsiteX59" fmla="*/ 0 w 10000"/>
                <a:gd name="connsiteY59" fmla="*/ 3915 h 9032"/>
                <a:gd name="connsiteX60" fmla="*/ 0 w 10000"/>
                <a:gd name="connsiteY60" fmla="*/ 3643 h 9032"/>
                <a:gd name="connsiteX61" fmla="*/ 233 w 10000"/>
                <a:gd name="connsiteY61" fmla="*/ 3237 h 9032"/>
                <a:gd name="connsiteX62" fmla="*/ 233 w 10000"/>
                <a:gd name="connsiteY62" fmla="*/ 2967 h 9032"/>
                <a:gd name="connsiteX63" fmla="*/ 466 w 10000"/>
                <a:gd name="connsiteY63" fmla="*/ 2422 h 9032"/>
                <a:gd name="connsiteX64" fmla="*/ 700 w 10000"/>
                <a:gd name="connsiteY64" fmla="*/ 2017 h 9032"/>
                <a:gd name="connsiteX65" fmla="*/ 700 w 10000"/>
                <a:gd name="connsiteY65" fmla="*/ 2017 h 9032"/>
                <a:gd name="connsiteX0" fmla="*/ 700 w 10000"/>
                <a:gd name="connsiteY0" fmla="*/ 1430 h 9197"/>
                <a:gd name="connsiteX1" fmla="*/ 1166 w 10000"/>
                <a:gd name="connsiteY1" fmla="*/ 247 h 9197"/>
                <a:gd name="connsiteX2" fmla="*/ 2566 w 10000"/>
                <a:gd name="connsiteY2" fmla="*/ 247 h 9197"/>
                <a:gd name="connsiteX3" fmla="*/ 1633 w 10000"/>
                <a:gd name="connsiteY3" fmla="*/ 1730 h 9197"/>
                <a:gd name="connsiteX4" fmla="*/ 1633 w 10000"/>
                <a:gd name="connsiteY4" fmla="*/ 2181 h 9197"/>
                <a:gd name="connsiteX5" fmla="*/ 1399 w 10000"/>
                <a:gd name="connsiteY5" fmla="*/ 2482 h 9197"/>
                <a:gd name="connsiteX6" fmla="*/ 1166 w 10000"/>
                <a:gd name="connsiteY6" fmla="*/ 2781 h 9197"/>
                <a:gd name="connsiteX7" fmla="*/ 1166 w 10000"/>
                <a:gd name="connsiteY7" fmla="*/ 3081 h 9197"/>
                <a:gd name="connsiteX8" fmla="*/ 933 w 10000"/>
                <a:gd name="connsiteY8" fmla="*/ 3230 h 9197"/>
                <a:gd name="connsiteX9" fmla="*/ 933 w 10000"/>
                <a:gd name="connsiteY9" fmla="*/ 3379 h 9197"/>
                <a:gd name="connsiteX10" fmla="*/ 933 w 10000"/>
                <a:gd name="connsiteY10" fmla="*/ 3532 h 9197"/>
                <a:gd name="connsiteX11" fmla="*/ 933 w 10000"/>
                <a:gd name="connsiteY11" fmla="*/ 3532 h 9197"/>
                <a:gd name="connsiteX12" fmla="*/ 933 w 10000"/>
                <a:gd name="connsiteY12" fmla="*/ 3679 h 9197"/>
                <a:gd name="connsiteX13" fmla="*/ 1166 w 10000"/>
                <a:gd name="connsiteY13" fmla="*/ 3829 h 9197"/>
                <a:gd name="connsiteX14" fmla="*/ 1633 w 10000"/>
                <a:gd name="connsiteY14" fmla="*/ 3963 h 9197"/>
                <a:gd name="connsiteX15" fmla="*/ 1866 w 10000"/>
                <a:gd name="connsiteY15" fmla="*/ 4114 h 9197"/>
                <a:gd name="connsiteX16" fmla="*/ 2566 w 10000"/>
                <a:gd name="connsiteY16" fmla="*/ 4265 h 9197"/>
                <a:gd name="connsiteX17" fmla="*/ 3265 w 10000"/>
                <a:gd name="connsiteY17" fmla="*/ 4563 h 9197"/>
                <a:gd name="connsiteX18" fmla="*/ 3965 w 10000"/>
                <a:gd name="connsiteY18" fmla="*/ 4861 h 9197"/>
                <a:gd name="connsiteX19" fmla="*/ 4898 w 10000"/>
                <a:gd name="connsiteY19" fmla="*/ 5313 h 9197"/>
                <a:gd name="connsiteX20" fmla="*/ 5831 w 10000"/>
                <a:gd name="connsiteY20" fmla="*/ 5614 h 9197"/>
                <a:gd name="connsiteX21" fmla="*/ 6764 w 10000"/>
                <a:gd name="connsiteY21" fmla="*/ 5913 h 9197"/>
                <a:gd name="connsiteX22" fmla="*/ 7464 w 10000"/>
                <a:gd name="connsiteY22" fmla="*/ 6213 h 9197"/>
                <a:gd name="connsiteX23" fmla="*/ 8163 w 10000"/>
                <a:gd name="connsiteY23" fmla="*/ 6514 h 9197"/>
                <a:gd name="connsiteX24" fmla="*/ 8630 w 10000"/>
                <a:gd name="connsiteY24" fmla="*/ 6814 h 9197"/>
                <a:gd name="connsiteX25" fmla="*/ 9096 w 10000"/>
                <a:gd name="connsiteY25" fmla="*/ 6967 h 9197"/>
                <a:gd name="connsiteX26" fmla="*/ 9329 w 10000"/>
                <a:gd name="connsiteY26" fmla="*/ 7264 h 9197"/>
                <a:gd name="connsiteX27" fmla="*/ 9534 w 10000"/>
                <a:gd name="connsiteY27" fmla="*/ 7416 h 9197"/>
                <a:gd name="connsiteX28" fmla="*/ 9767 w 10000"/>
                <a:gd name="connsiteY28" fmla="*/ 7697 h 9197"/>
                <a:gd name="connsiteX29" fmla="*/ 10000 w 10000"/>
                <a:gd name="connsiteY29" fmla="*/ 7998 h 9197"/>
                <a:gd name="connsiteX30" fmla="*/ 10000 w 10000"/>
                <a:gd name="connsiteY30" fmla="*/ 8297 h 9197"/>
                <a:gd name="connsiteX31" fmla="*/ 10000 w 10000"/>
                <a:gd name="connsiteY31" fmla="*/ 8596 h 9197"/>
                <a:gd name="connsiteX32" fmla="*/ 9767 w 10000"/>
                <a:gd name="connsiteY32" fmla="*/ 8897 h 9197"/>
                <a:gd name="connsiteX33" fmla="*/ 9767 w 10000"/>
                <a:gd name="connsiteY33" fmla="*/ 9048 h 9197"/>
                <a:gd name="connsiteX34" fmla="*/ 9767 w 10000"/>
                <a:gd name="connsiteY34" fmla="*/ 9197 h 9197"/>
                <a:gd name="connsiteX35" fmla="*/ 9767 w 10000"/>
                <a:gd name="connsiteY35" fmla="*/ 9197 h 9197"/>
                <a:gd name="connsiteX36" fmla="*/ 9534 w 10000"/>
                <a:gd name="connsiteY36" fmla="*/ 9197 h 9197"/>
                <a:gd name="connsiteX37" fmla="*/ 9534 w 10000"/>
                <a:gd name="connsiteY37" fmla="*/ 9048 h 9197"/>
                <a:gd name="connsiteX38" fmla="*/ 9329 w 10000"/>
                <a:gd name="connsiteY38" fmla="*/ 9048 h 9197"/>
                <a:gd name="connsiteX39" fmla="*/ 9096 w 10000"/>
                <a:gd name="connsiteY39" fmla="*/ 8897 h 9197"/>
                <a:gd name="connsiteX40" fmla="*/ 8630 w 10000"/>
                <a:gd name="connsiteY40" fmla="*/ 8596 h 9197"/>
                <a:gd name="connsiteX41" fmla="*/ 8397 w 10000"/>
                <a:gd name="connsiteY41" fmla="*/ 8445 h 9197"/>
                <a:gd name="connsiteX42" fmla="*/ 7930 w 10000"/>
                <a:gd name="connsiteY42" fmla="*/ 8147 h 9197"/>
                <a:gd name="connsiteX43" fmla="*/ 7464 w 10000"/>
                <a:gd name="connsiteY43" fmla="*/ 7845 h 9197"/>
                <a:gd name="connsiteX44" fmla="*/ 6297 w 10000"/>
                <a:gd name="connsiteY44" fmla="*/ 7112 h 9197"/>
                <a:gd name="connsiteX45" fmla="*/ 5131 w 10000"/>
                <a:gd name="connsiteY45" fmla="*/ 6514 h 9197"/>
                <a:gd name="connsiteX46" fmla="*/ 3965 w 10000"/>
                <a:gd name="connsiteY46" fmla="*/ 5913 h 9197"/>
                <a:gd name="connsiteX47" fmla="*/ 2799 w 10000"/>
                <a:gd name="connsiteY47" fmla="*/ 5313 h 9197"/>
                <a:gd name="connsiteX48" fmla="*/ 2099 w 10000"/>
                <a:gd name="connsiteY48" fmla="*/ 5014 h 9197"/>
                <a:gd name="connsiteX49" fmla="*/ 1633 w 10000"/>
                <a:gd name="connsiteY49" fmla="*/ 4714 h 9197"/>
                <a:gd name="connsiteX50" fmla="*/ 1166 w 10000"/>
                <a:gd name="connsiteY50" fmla="*/ 4563 h 9197"/>
                <a:gd name="connsiteX51" fmla="*/ 700 w 10000"/>
                <a:gd name="connsiteY51" fmla="*/ 4265 h 9197"/>
                <a:gd name="connsiteX52" fmla="*/ 466 w 10000"/>
                <a:gd name="connsiteY52" fmla="*/ 4114 h 9197"/>
                <a:gd name="connsiteX53" fmla="*/ 233 w 10000"/>
                <a:gd name="connsiteY53" fmla="*/ 3963 h 9197"/>
                <a:gd name="connsiteX54" fmla="*/ 0 w 10000"/>
                <a:gd name="connsiteY54" fmla="*/ 3963 h 9197"/>
                <a:gd name="connsiteX55" fmla="*/ 0 w 10000"/>
                <a:gd name="connsiteY55" fmla="*/ 3829 h 9197"/>
                <a:gd name="connsiteX56" fmla="*/ 0 w 10000"/>
                <a:gd name="connsiteY56" fmla="*/ 3829 h 9197"/>
                <a:gd name="connsiteX57" fmla="*/ 0 w 10000"/>
                <a:gd name="connsiteY57" fmla="*/ 3679 h 9197"/>
                <a:gd name="connsiteX58" fmla="*/ 0 w 10000"/>
                <a:gd name="connsiteY58" fmla="*/ 3532 h 9197"/>
                <a:gd name="connsiteX59" fmla="*/ 0 w 10000"/>
                <a:gd name="connsiteY59" fmla="*/ 3230 h 9197"/>
                <a:gd name="connsiteX60" fmla="*/ 233 w 10000"/>
                <a:gd name="connsiteY60" fmla="*/ 2781 h 9197"/>
                <a:gd name="connsiteX61" fmla="*/ 233 w 10000"/>
                <a:gd name="connsiteY61" fmla="*/ 2482 h 9197"/>
                <a:gd name="connsiteX62" fmla="*/ 466 w 10000"/>
                <a:gd name="connsiteY62" fmla="*/ 1879 h 9197"/>
                <a:gd name="connsiteX63" fmla="*/ 700 w 10000"/>
                <a:gd name="connsiteY63" fmla="*/ 1430 h 9197"/>
                <a:gd name="connsiteX64" fmla="*/ 700 w 10000"/>
                <a:gd name="connsiteY64" fmla="*/ 1430 h 9197"/>
                <a:gd name="connsiteX0" fmla="*/ 700 w 10000"/>
                <a:gd name="connsiteY0" fmla="*/ 1286 h 9731"/>
                <a:gd name="connsiteX1" fmla="*/ 1166 w 10000"/>
                <a:gd name="connsiteY1" fmla="*/ 0 h 9731"/>
                <a:gd name="connsiteX2" fmla="*/ 1633 w 10000"/>
                <a:gd name="connsiteY2" fmla="*/ 1612 h 9731"/>
                <a:gd name="connsiteX3" fmla="*/ 1633 w 10000"/>
                <a:gd name="connsiteY3" fmla="*/ 2102 h 9731"/>
                <a:gd name="connsiteX4" fmla="*/ 1399 w 10000"/>
                <a:gd name="connsiteY4" fmla="*/ 2430 h 9731"/>
                <a:gd name="connsiteX5" fmla="*/ 1166 w 10000"/>
                <a:gd name="connsiteY5" fmla="*/ 2755 h 9731"/>
                <a:gd name="connsiteX6" fmla="*/ 1166 w 10000"/>
                <a:gd name="connsiteY6" fmla="*/ 3081 h 9731"/>
                <a:gd name="connsiteX7" fmla="*/ 933 w 10000"/>
                <a:gd name="connsiteY7" fmla="*/ 3243 h 9731"/>
                <a:gd name="connsiteX8" fmla="*/ 933 w 10000"/>
                <a:gd name="connsiteY8" fmla="*/ 3405 h 9731"/>
                <a:gd name="connsiteX9" fmla="*/ 933 w 10000"/>
                <a:gd name="connsiteY9" fmla="*/ 3571 h 9731"/>
                <a:gd name="connsiteX10" fmla="*/ 933 w 10000"/>
                <a:gd name="connsiteY10" fmla="*/ 3571 h 9731"/>
                <a:gd name="connsiteX11" fmla="*/ 933 w 10000"/>
                <a:gd name="connsiteY11" fmla="*/ 3731 h 9731"/>
                <a:gd name="connsiteX12" fmla="*/ 1166 w 10000"/>
                <a:gd name="connsiteY12" fmla="*/ 3894 h 9731"/>
                <a:gd name="connsiteX13" fmla="*/ 1633 w 10000"/>
                <a:gd name="connsiteY13" fmla="*/ 4040 h 9731"/>
                <a:gd name="connsiteX14" fmla="*/ 1866 w 10000"/>
                <a:gd name="connsiteY14" fmla="*/ 4204 h 9731"/>
                <a:gd name="connsiteX15" fmla="*/ 2566 w 10000"/>
                <a:gd name="connsiteY15" fmla="*/ 4368 h 9731"/>
                <a:gd name="connsiteX16" fmla="*/ 3265 w 10000"/>
                <a:gd name="connsiteY16" fmla="*/ 4692 h 9731"/>
                <a:gd name="connsiteX17" fmla="*/ 3965 w 10000"/>
                <a:gd name="connsiteY17" fmla="*/ 5016 h 9731"/>
                <a:gd name="connsiteX18" fmla="*/ 4898 w 10000"/>
                <a:gd name="connsiteY18" fmla="*/ 5508 h 9731"/>
                <a:gd name="connsiteX19" fmla="*/ 5831 w 10000"/>
                <a:gd name="connsiteY19" fmla="*/ 5835 h 9731"/>
                <a:gd name="connsiteX20" fmla="*/ 6764 w 10000"/>
                <a:gd name="connsiteY20" fmla="*/ 6160 h 9731"/>
                <a:gd name="connsiteX21" fmla="*/ 7464 w 10000"/>
                <a:gd name="connsiteY21" fmla="*/ 6486 h 9731"/>
                <a:gd name="connsiteX22" fmla="*/ 8163 w 10000"/>
                <a:gd name="connsiteY22" fmla="*/ 6814 h 9731"/>
                <a:gd name="connsiteX23" fmla="*/ 8630 w 10000"/>
                <a:gd name="connsiteY23" fmla="*/ 7140 h 9731"/>
                <a:gd name="connsiteX24" fmla="*/ 9096 w 10000"/>
                <a:gd name="connsiteY24" fmla="*/ 7306 h 9731"/>
                <a:gd name="connsiteX25" fmla="*/ 9329 w 10000"/>
                <a:gd name="connsiteY25" fmla="*/ 7629 h 9731"/>
                <a:gd name="connsiteX26" fmla="*/ 9534 w 10000"/>
                <a:gd name="connsiteY26" fmla="*/ 7794 h 9731"/>
                <a:gd name="connsiteX27" fmla="*/ 9767 w 10000"/>
                <a:gd name="connsiteY27" fmla="*/ 8100 h 9731"/>
                <a:gd name="connsiteX28" fmla="*/ 10000 w 10000"/>
                <a:gd name="connsiteY28" fmla="*/ 8427 h 9731"/>
                <a:gd name="connsiteX29" fmla="*/ 10000 w 10000"/>
                <a:gd name="connsiteY29" fmla="*/ 8752 h 9731"/>
                <a:gd name="connsiteX30" fmla="*/ 10000 w 10000"/>
                <a:gd name="connsiteY30" fmla="*/ 9078 h 9731"/>
                <a:gd name="connsiteX31" fmla="*/ 9767 w 10000"/>
                <a:gd name="connsiteY31" fmla="*/ 9405 h 9731"/>
                <a:gd name="connsiteX32" fmla="*/ 9767 w 10000"/>
                <a:gd name="connsiteY32" fmla="*/ 9569 h 9731"/>
                <a:gd name="connsiteX33" fmla="*/ 9767 w 10000"/>
                <a:gd name="connsiteY33" fmla="*/ 9731 h 9731"/>
                <a:gd name="connsiteX34" fmla="*/ 9767 w 10000"/>
                <a:gd name="connsiteY34" fmla="*/ 9731 h 9731"/>
                <a:gd name="connsiteX35" fmla="*/ 9534 w 10000"/>
                <a:gd name="connsiteY35" fmla="*/ 9731 h 9731"/>
                <a:gd name="connsiteX36" fmla="*/ 9534 w 10000"/>
                <a:gd name="connsiteY36" fmla="*/ 9569 h 9731"/>
                <a:gd name="connsiteX37" fmla="*/ 9329 w 10000"/>
                <a:gd name="connsiteY37" fmla="*/ 9569 h 9731"/>
                <a:gd name="connsiteX38" fmla="*/ 9096 w 10000"/>
                <a:gd name="connsiteY38" fmla="*/ 9405 h 9731"/>
                <a:gd name="connsiteX39" fmla="*/ 8630 w 10000"/>
                <a:gd name="connsiteY39" fmla="*/ 9078 h 9731"/>
                <a:gd name="connsiteX40" fmla="*/ 8397 w 10000"/>
                <a:gd name="connsiteY40" fmla="*/ 8913 h 9731"/>
                <a:gd name="connsiteX41" fmla="*/ 7930 w 10000"/>
                <a:gd name="connsiteY41" fmla="*/ 8589 h 9731"/>
                <a:gd name="connsiteX42" fmla="*/ 7464 w 10000"/>
                <a:gd name="connsiteY42" fmla="*/ 8261 h 9731"/>
                <a:gd name="connsiteX43" fmla="*/ 6297 w 10000"/>
                <a:gd name="connsiteY43" fmla="*/ 7464 h 9731"/>
                <a:gd name="connsiteX44" fmla="*/ 5131 w 10000"/>
                <a:gd name="connsiteY44" fmla="*/ 6814 h 9731"/>
                <a:gd name="connsiteX45" fmla="*/ 3965 w 10000"/>
                <a:gd name="connsiteY45" fmla="*/ 6160 h 9731"/>
                <a:gd name="connsiteX46" fmla="*/ 2799 w 10000"/>
                <a:gd name="connsiteY46" fmla="*/ 5508 h 9731"/>
                <a:gd name="connsiteX47" fmla="*/ 2099 w 10000"/>
                <a:gd name="connsiteY47" fmla="*/ 5183 h 9731"/>
                <a:gd name="connsiteX48" fmla="*/ 1633 w 10000"/>
                <a:gd name="connsiteY48" fmla="*/ 4857 h 9731"/>
                <a:gd name="connsiteX49" fmla="*/ 1166 w 10000"/>
                <a:gd name="connsiteY49" fmla="*/ 4692 h 9731"/>
                <a:gd name="connsiteX50" fmla="*/ 700 w 10000"/>
                <a:gd name="connsiteY50" fmla="*/ 4368 h 9731"/>
                <a:gd name="connsiteX51" fmla="*/ 466 w 10000"/>
                <a:gd name="connsiteY51" fmla="*/ 4204 h 9731"/>
                <a:gd name="connsiteX52" fmla="*/ 233 w 10000"/>
                <a:gd name="connsiteY52" fmla="*/ 4040 h 9731"/>
                <a:gd name="connsiteX53" fmla="*/ 0 w 10000"/>
                <a:gd name="connsiteY53" fmla="*/ 4040 h 9731"/>
                <a:gd name="connsiteX54" fmla="*/ 0 w 10000"/>
                <a:gd name="connsiteY54" fmla="*/ 3894 h 9731"/>
                <a:gd name="connsiteX55" fmla="*/ 0 w 10000"/>
                <a:gd name="connsiteY55" fmla="*/ 3894 h 9731"/>
                <a:gd name="connsiteX56" fmla="*/ 0 w 10000"/>
                <a:gd name="connsiteY56" fmla="*/ 3731 h 9731"/>
                <a:gd name="connsiteX57" fmla="*/ 0 w 10000"/>
                <a:gd name="connsiteY57" fmla="*/ 3571 h 9731"/>
                <a:gd name="connsiteX58" fmla="*/ 0 w 10000"/>
                <a:gd name="connsiteY58" fmla="*/ 3243 h 9731"/>
                <a:gd name="connsiteX59" fmla="*/ 233 w 10000"/>
                <a:gd name="connsiteY59" fmla="*/ 2755 h 9731"/>
                <a:gd name="connsiteX60" fmla="*/ 233 w 10000"/>
                <a:gd name="connsiteY60" fmla="*/ 2430 h 9731"/>
                <a:gd name="connsiteX61" fmla="*/ 466 w 10000"/>
                <a:gd name="connsiteY61" fmla="*/ 1774 h 9731"/>
                <a:gd name="connsiteX62" fmla="*/ 700 w 10000"/>
                <a:gd name="connsiteY62" fmla="*/ 1286 h 9731"/>
                <a:gd name="connsiteX63" fmla="*/ 700 w 10000"/>
                <a:gd name="connsiteY63" fmla="*/ 1286 h 9731"/>
                <a:gd name="connsiteX0" fmla="*/ 700 w 10000"/>
                <a:gd name="connsiteY0" fmla="*/ 0 h 8678"/>
                <a:gd name="connsiteX1" fmla="*/ 1633 w 10000"/>
                <a:gd name="connsiteY1" fmla="*/ 335 h 8678"/>
                <a:gd name="connsiteX2" fmla="*/ 1633 w 10000"/>
                <a:gd name="connsiteY2" fmla="*/ 838 h 8678"/>
                <a:gd name="connsiteX3" fmla="*/ 1399 w 10000"/>
                <a:gd name="connsiteY3" fmla="*/ 1175 h 8678"/>
                <a:gd name="connsiteX4" fmla="*/ 1166 w 10000"/>
                <a:gd name="connsiteY4" fmla="*/ 1509 h 8678"/>
                <a:gd name="connsiteX5" fmla="*/ 1166 w 10000"/>
                <a:gd name="connsiteY5" fmla="*/ 1844 h 8678"/>
                <a:gd name="connsiteX6" fmla="*/ 933 w 10000"/>
                <a:gd name="connsiteY6" fmla="*/ 2011 h 8678"/>
                <a:gd name="connsiteX7" fmla="*/ 933 w 10000"/>
                <a:gd name="connsiteY7" fmla="*/ 2177 h 8678"/>
                <a:gd name="connsiteX8" fmla="*/ 933 w 10000"/>
                <a:gd name="connsiteY8" fmla="*/ 2348 h 8678"/>
                <a:gd name="connsiteX9" fmla="*/ 933 w 10000"/>
                <a:gd name="connsiteY9" fmla="*/ 2348 h 8678"/>
                <a:gd name="connsiteX10" fmla="*/ 933 w 10000"/>
                <a:gd name="connsiteY10" fmla="*/ 2512 h 8678"/>
                <a:gd name="connsiteX11" fmla="*/ 1166 w 10000"/>
                <a:gd name="connsiteY11" fmla="*/ 2680 h 8678"/>
                <a:gd name="connsiteX12" fmla="*/ 1633 w 10000"/>
                <a:gd name="connsiteY12" fmla="*/ 2830 h 8678"/>
                <a:gd name="connsiteX13" fmla="*/ 1866 w 10000"/>
                <a:gd name="connsiteY13" fmla="*/ 2998 h 8678"/>
                <a:gd name="connsiteX14" fmla="*/ 2566 w 10000"/>
                <a:gd name="connsiteY14" fmla="*/ 3167 h 8678"/>
                <a:gd name="connsiteX15" fmla="*/ 3265 w 10000"/>
                <a:gd name="connsiteY15" fmla="*/ 3500 h 8678"/>
                <a:gd name="connsiteX16" fmla="*/ 3965 w 10000"/>
                <a:gd name="connsiteY16" fmla="*/ 3833 h 8678"/>
                <a:gd name="connsiteX17" fmla="*/ 4898 w 10000"/>
                <a:gd name="connsiteY17" fmla="*/ 4338 h 8678"/>
                <a:gd name="connsiteX18" fmla="*/ 5831 w 10000"/>
                <a:gd name="connsiteY18" fmla="*/ 4674 h 8678"/>
                <a:gd name="connsiteX19" fmla="*/ 6764 w 10000"/>
                <a:gd name="connsiteY19" fmla="*/ 5008 h 8678"/>
                <a:gd name="connsiteX20" fmla="*/ 7464 w 10000"/>
                <a:gd name="connsiteY20" fmla="*/ 5343 h 8678"/>
                <a:gd name="connsiteX21" fmla="*/ 8163 w 10000"/>
                <a:gd name="connsiteY21" fmla="*/ 5680 h 8678"/>
                <a:gd name="connsiteX22" fmla="*/ 8630 w 10000"/>
                <a:gd name="connsiteY22" fmla="*/ 6015 h 8678"/>
                <a:gd name="connsiteX23" fmla="*/ 9096 w 10000"/>
                <a:gd name="connsiteY23" fmla="*/ 6186 h 8678"/>
                <a:gd name="connsiteX24" fmla="*/ 9329 w 10000"/>
                <a:gd name="connsiteY24" fmla="*/ 6518 h 8678"/>
                <a:gd name="connsiteX25" fmla="*/ 9534 w 10000"/>
                <a:gd name="connsiteY25" fmla="*/ 6687 h 8678"/>
                <a:gd name="connsiteX26" fmla="*/ 9767 w 10000"/>
                <a:gd name="connsiteY26" fmla="*/ 7002 h 8678"/>
                <a:gd name="connsiteX27" fmla="*/ 10000 w 10000"/>
                <a:gd name="connsiteY27" fmla="*/ 7338 h 8678"/>
                <a:gd name="connsiteX28" fmla="*/ 10000 w 10000"/>
                <a:gd name="connsiteY28" fmla="*/ 7672 h 8678"/>
                <a:gd name="connsiteX29" fmla="*/ 10000 w 10000"/>
                <a:gd name="connsiteY29" fmla="*/ 8007 h 8678"/>
                <a:gd name="connsiteX30" fmla="*/ 9767 w 10000"/>
                <a:gd name="connsiteY30" fmla="*/ 8343 h 8678"/>
                <a:gd name="connsiteX31" fmla="*/ 9767 w 10000"/>
                <a:gd name="connsiteY31" fmla="*/ 8512 h 8678"/>
                <a:gd name="connsiteX32" fmla="*/ 9767 w 10000"/>
                <a:gd name="connsiteY32" fmla="*/ 8678 h 8678"/>
                <a:gd name="connsiteX33" fmla="*/ 9767 w 10000"/>
                <a:gd name="connsiteY33" fmla="*/ 8678 h 8678"/>
                <a:gd name="connsiteX34" fmla="*/ 9534 w 10000"/>
                <a:gd name="connsiteY34" fmla="*/ 8678 h 8678"/>
                <a:gd name="connsiteX35" fmla="*/ 9534 w 10000"/>
                <a:gd name="connsiteY35" fmla="*/ 8512 h 8678"/>
                <a:gd name="connsiteX36" fmla="*/ 9329 w 10000"/>
                <a:gd name="connsiteY36" fmla="*/ 8512 h 8678"/>
                <a:gd name="connsiteX37" fmla="*/ 9096 w 10000"/>
                <a:gd name="connsiteY37" fmla="*/ 8343 h 8678"/>
                <a:gd name="connsiteX38" fmla="*/ 8630 w 10000"/>
                <a:gd name="connsiteY38" fmla="*/ 8007 h 8678"/>
                <a:gd name="connsiteX39" fmla="*/ 8397 w 10000"/>
                <a:gd name="connsiteY39" fmla="*/ 7837 h 8678"/>
                <a:gd name="connsiteX40" fmla="*/ 7930 w 10000"/>
                <a:gd name="connsiteY40" fmla="*/ 7504 h 8678"/>
                <a:gd name="connsiteX41" fmla="*/ 7464 w 10000"/>
                <a:gd name="connsiteY41" fmla="*/ 7167 h 8678"/>
                <a:gd name="connsiteX42" fmla="*/ 6297 w 10000"/>
                <a:gd name="connsiteY42" fmla="*/ 6348 h 8678"/>
                <a:gd name="connsiteX43" fmla="*/ 5131 w 10000"/>
                <a:gd name="connsiteY43" fmla="*/ 5680 h 8678"/>
                <a:gd name="connsiteX44" fmla="*/ 3965 w 10000"/>
                <a:gd name="connsiteY44" fmla="*/ 5008 h 8678"/>
                <a:gd name="connsiteX45" fmla="*/ 2799 w 10000"/>
                <a:gd name="connsiteY45" fmla="*/ 4338 h 8678"/>
                <a:gd name="connsiteX46" fmla="*/ 2099 w 10000"/>
                <a:gd name="connsiteY46" fmla="*/ 4004 h 8678"/>
                <a:gd name="connsiteX47" fmla="*/ 1633 w 10000"/>
                <a:gd name="connsiteY47" fmla="*/ 3669 h 8678"/>
                <a:gd name="connsiteX48" fmla="*/ 1166 w 10000"/>
                <a:gd name="connsiteY48" fmla="*/ 3500 h 8678"/>
                <a:gd name="connsiteX49" fmla="*/ 700 w 10000"/>
                <a:gd name="connsiteY49" fmla="*/ 3167 h 8678"/>
                <a:gd name="connsiteX50" fmla="*/ 466 w 10000"/>
                <a:gd name="connsiteY50" fmla="*/ 2998 h 8678"/>
                <a:gd name="connsiteX51" fmla="*/ 233 w 10000"/>
                <a:gd name="connsiteY51" fmla="*/ 2830 h 8678"/>
                <a:gd name="connsiteX52" fmla="*/ 0 w 10000"/>
                <a:gd name="connsiteY52" fmla="*/ 2830 h 8678"/>
                <a:gd name="connsiteX53" fmla="*/ 0 w 10000"/>
                <a:gd name="connsiteY53" fmla="*/ 2680 h 8678"/>
                <a:gd name="connsiteX54" fmla="*/ 0 w 10000"/>
                <a:gd name="connsiteY54" fmla="*/ 2680 h 8678"/>
                <a:gd name="connsiteX55" fmla="*/ 0 w 10000"/>
                <a:gd name="connsiteY55" fmla="*/ 2512 h 8678"/>
                <a:gd name="connsiteX56" fmla="*/ 0 w 10000"/>
                <a:gd name="connsiteY56" fmla="*/ 2348 h 8678"/>
                <a:gd name="connsiteX57" fmla="*/ 0 w 10000"/>
                <a:gd name="connsiteY57" fmla="*/ 2011 h 8678"/>
                <a:gd name="connsiteX58" fmla="*/ 233 w 10000"/>
                <a:gd name="connsiteY58" fmla="*/ 1509 h 8678"/>
                <a:gd name="connsiteX59" fmla="*/ 233 w 10000"/>
                <a:gd name="connsiteY59" fmla="*/ 1175 h 8678"/>
                <a:gd name="connsiteX60" fmla="*/ 466 w 10000"/>
                <a:gd name="connsiteY60" fmla="*/ 501 h 8678"/>
                <a:gd name="connsiteX61" fmla="*/ 700 w 10000"/>
                <a:gd name="connsiteY61" fmla="*/ 0 h 8678"/>
                <a:gd name="connsiteX62" fmla="*/ 700 w 10000"/>
                <a:gd name="connsiteY62" fmla="*/ 0 h 8678"/>
                <a:gd name="connsiteX0" fmla="*/ 700 w 10000"/>
                <a:gd name="connsiteY0" fmla="*/ 0 h 10000"/>
                <a:gd name="connsiteX1" fmla="*/ 1633 w 10000"/>
                <a:gd name="connsiteY1" fmla="*/ 386 h 10000"/>
                <a:gd name="connsiteX2" fmla="*/ 1633 w 10000"/>
                <a:gd name="connsiteY2" fmla="*/ 966 h 10000"/>
                <a:gd name="connsiteX3" fmla="*/ 1399 w 10000"/>
                <a:gd name="connsiteY3" fmla="*/ 1354 h 10000"/>
                <a:gd name="connsiteX4" fmla="*/ 1166 w 10000"/>
                <a:gd name="connsiteY4" fmla="*/ 1739 h 10000"/>
                <a:gd name="connsiteX5" fmla="*/ 1166 w 10000"/>
                <a:gd name="connsiteY5" fmla="*/ 2125 h 10000"/>
                <a:gd name="connsiteX6" fmla="*/ 933 w 10000"/>
                <a:gd name="connsiteY6" fmla="*/ 2317 h 10000"/>
                <a:gd name="connsiteX7" fmla="*/ 933 w 10000"/>
                <a:gd name="connsiteY7" fmla="*/ 2509 h 10000"/>
                <a:gd name="connsiteX8" fmla="*/ 933 w 10000"/>
                <a:gd name="connsiteY8" fmla="*/ 2706 h 10000"/>
                <a:gd name="connsiteX9" fmla="*/ 933 w 10000"/>
                <a:gd name="connsiteY9" fmla="*/ 2706 h 10000"/>
                <a:gd name="connsiteX10" fmla="*/ 933 w 10000"/>
                <a:gd name="connsiteY10" fmla="*/ 2895 h 10000"/>
                <a:gd name="connsiteX11" fmla="*/ 1166 w 10000"/>
                <a:gd name="connsiteY11" fmla="*/ 3088 h 10000"/>
                <a:gd name="connsiteX12" fmla="*/ 1633 w 10000"/>
                <a:gd name="connsiteY12" fmla="*/ 3261 h 10000"/>
                <a:gd name="connsiteX13" fmla="*/ 1866 w 10000"/>
                <a:gd name="connsiteY13" fmla="*/ 3455 h 10000"/>
                <a:gd name="connsiteX14" fmla="*/ 2566 w 10000"/>
                <a:gd name="connsiteY14" fmla="*/ 3649 h 10000"/>
                <a:gd name="connsiteX15" fmla="*/ 3265 w 10000"/>
                <a:gd name="connsiteY15" fmla="*/ 4033 h 10000"/>
                <a:gd name="connsiteX16" fmla="*/ 3965 w 10000"/>
                <a:gd name="connsiteY16" fmla="*/ 4417 h 10000"/>
                <a:gd name="connsiteX17" fmla="*/ 4898 w 10000"/>
                <a:gd name="connsiteY17" fmla="*/ 4999 h 10000"/>
                <a:gd name="connsiteX18" fmla="*/ 5831 w 10000"/>
                <a:gd name="connsiteY18" fmla="*/ 5386 h 10000"/>
                <a:gd name="connsiteX19" fmla="*/ 6764 w 10000"/>
                <a:gd name="connsiteY19" fmla="*/ 5771 h 10000"/>
                <a:gd name="connsiteX20" fmla="*/ 7464 w 10000"/>
                <a:gd name="connsiteY20" fmla="*/ 6157 h 10000"/>
                <a:gd name="connsiteX21" fmla="*/ 8163 w 10000"/>
                <a:gd name="connsiteY21" fmla="*/ 6545 h 10000"/>
                <a:gd name="connsiteX22" fmla="*/ 8630 w 10000"/>
                <a:gd name="connsiteY22" fmla="*/ 6931 h 10000"/>
                <a:gd name="connsiteX23" fmla="*/ 9096 w 10000"/>
                <a:gd name="connsiteY23" fmla="*/ 7128 h 10000"/>
                <a:gd name="connsiteX24" fmla="*/ 9329 w 10000"/>
                <a:gd name="connsiteY24" fmla="*/ 7511 h 10000"/>
                <a:gd name="connsiteX25" fmla="*/ 9534 w 10000"/>
                <a:gd name="connsiteY25" fmla="*/ 7706 h 10000"/>
                <a:gd name="connsiteX26" fmla="*/ 9767 w 10000"/>
                <a:gd name="connsiteY26" fmla="*/ 8069 h 10000"/>
                <a:gd name="connsiteX27" fmla="*/ 10000 w 10000"/>
                <a:gd name="connsiteY27" fmla="*/ 8456 h 10000"/>
                <a:gd name="connsiteX28" fmla="*/ 10000 w 10000"/>
                <a:gd name="connsiteY28" fmla="*/ 8841 h 10000"/>
                <a:gd name="connsiteX29" fmla="*/ 10000 w 10000"/>
                <a:gd name="connsiteY29" fmla="*/ 9227 h 10000"/>
                <a:gd name="connsiteX30" fmla="*/ 9767 w 10000"/>
                <a:gd name="connsiteY30" fmla="*/ 9614 h 10000"/>
                <a:gd name="connsiteX31" fmla="*/ 9767 w 10000"/>
                <a:gd name="connsiteY31" fmla="*/ 9809 h 10000"/>
                <a:gd name="connsiteX32" fmla="*/ 9767 w 10000"/>
                <a:gd name="connsiteY32" fmla="*/ 10000 h 10000"/>
                <a:gd name="connsiteX33" fmla="*/ 9767 w 10000"/>
                <a:gd name="connsiteY33" fmla="*/ 10000 h 10000"/>
                <a:gd name="connsiteX34" fmla="*/ 9534 w 10000"/>
                <a:gd name="connsiteY34" fmla="*/ 10000 h 10000"/>
                <a:gd name="connsiteX35" fmla="*/ 9534 w 10000"/>
                <a:gd name="connsiteY35" fmla="*/ 9809 h 10000"/>
                <a:gd name="connsiteX36" fmla="*/ 9329 w 10000"/>
                <a:gd name="connsiteY36" fmla="*/ 9809 h 10000"/>
                <a:gd name="connsiteX37" fmla="*/ 9096 w 10000"/>
                <a:gd name="connsiteY37" fmla="*/ 9614 h 10000"/>
                <a:gd name="connsiteX38" fmla="*/ 8630 w 10000"/>
                <a:gd name="connsiteY38" fmla="*/ 9227 h 10000"/>
                <a:gd name="connsiteX39" fmla="*/ 8397 w 10000"/>
                <a:gd name="connsiteY39" fmla="*/ 9031 h 10000"/>
                <a:gd name="connsiteX40" fmla="*/ 7930 w 10000"/>
                <a:gd name="connsiteY40" fmla="*/ 8647 h 10000"/>
                <a:gd name="connsiteX41" fmla="*/ 7464 w 10000"/>
                <a:gd name="connsiteY41" fmla="*/ 8259 h 10000"/>
                <a:gd name="connsiteX42" fmla="*/ 6297 w 10000"/>
                <a:gd name="connsiteY42" fmla="*/ 7315 h 10000"/>
                <a:gd name="connsiteX43" fmla="*/ 5131 w 10000"/>
                <a:gd name="connsiteY43" fmla="*/ 6545 h 10000"/>
                <a:gd name="connsiteX44" fmla="*/ 3965 w 10000"/>
                <a:gd name="connsiteY44" fmla="*/ 5771 h 10000"/>
                <a:gd name="connsiteX45" fmla="*/ 2799 w 10000"/>
                <a:gd name="connsiteY45" fmla="*/ 4999 h 10000"/>
                <a:gd name="connsiteX46" fmla="*/ 2099 w 10000"/>
                <a:gd name="connsiteY46" fmla="*/ 4614 h 10000"/>
                <a:gd name="connsiteX47" fmla="*/ 1633 w 10000"/>
                <a:gd name="connsiteY47" fmla="*/ 4228 h 10000"/>
                <a:gd name="connsiteX48" fmla="*/ 1166 w 10000"/>
                <a:gd name="connsiteY48" fmla="*/ 4033 h 10000"/>
                <a:gd name="connsiteX49" fmla="*/ 700 w 10000"/>
                <a:gd name="connsiteY49" fmla="*/ 3649 h 10000"/>
                <a:gd name="connsiteX50" fmla="*/ 466 w 10000"/>
                <a:gd name="connsiteY50" fmla="*/ 3455 h 10000"/>
                <a:gd name="connsiteX51" fmla="*/ 233 w 10000"/>
                <a:gd name="connsiteY51" fmla="*/ 3261 h 10000"/>
                <a:gd name="connsiteX52" fmla="*/ 0 w 10000"/>
                <a:gd name="connsiteY52" fmla="*/ 3261 h 10000"/>
                <a:gd name="connsiteX53" fmla="*/ 0 w 10000"/>
                <a:gd name="connsiteY53" fmla="*/ 3088 h 10000"/>
                <a:gd name="connsiteX54" fmla="*/ 0 w 10000"/>
                <a:gd name="connsiteY54" fmla="*/ 3088 h 10000"/>
                <a:gd name="connsiteX55" fmla="*/ 0 w 10000"/>
                <a:gd name="connsiteY55" fmla="*/ 2895 h 10000"/>
                <a:gd name="connsiteX56" fmla="*/ 0 w 10000"/>
                <a:gd name="connsiteY56" fmla="*/ 2706 h 10000"/>
                <a:gd name="connsiteX57" fmla="*/ 0 w 10000"/>
                <a:gd name="connsiteY57" fmla="*/ 2317 h 10000"/>
                <a:gd name="connsiteX58" fmla="*/ 233 w 10000"/>
                <a:gd name="connsiteY58" fmla="*/ 1739 h 10000"/>
                <a:gd name="connsiteX59" fmla="*/ 233 w 10000"/>
                <a:gd name="connsiteY59" fmla="*/ 1354 h 10000"/>
                <a:gd name="connsiteX60" fmla="*/ 466 w 10000"/>
                <a:gd name="connsiteY60" fmla="*/ 577 h 10000"/>
                <a:gd name="connsiteX61" fmla="*/ 700 w 10000"/>
                <a:gd name="connsiteY61" fmla="*/ 0 h 10000"/>
                <a:gd name="connsiteX0" fmla="*/ 700 w 10000"/>
                <a:gd name="connsiteY0" fmla="*/ 0 h 10000"/>
                <a:gd name="connsiteX1" fmla="*/ 1633 w 10000"/>
                <a:gd name="connsiteY1" fmla="*/ 386 h 10000"/>
                <a:gd name="connsiteX2" fmla="*/ 1633 w 10000"/>
                <a:gd name="connsiteY2" fmla="*/ 966 h 10000"/>
                <a:gd name="connsiteX3" fmla="*/ 1399 w 10000"/>
                <a:gd name="connsiteY3" fmla="*/ 1354 h 10000"/>
                <a:gd name="connsiteX4" fmla="*/ 1166 w 10000"/>
                <a:gd name="connsiteY4" fmla="*/ 1739 h 10000"/>
                <a:gd name="connsiteX5" fmla="*/ 1166 w 10000"/>
                <a:gd name="connsiteY5" fmla="*/ 2125 h 10000"/>
                <a:gd name="connsiteX6" fmla="*/ 933 w 10000"/>
                <a:gd name="connsiteY6" fmla="*/ 2317 h 10000"/>
                <a:gd name="connsiteX7" fmla="*/ 933 w 10000"/>
                <a:gd name="connsiteY7" fmla="*/ 2509 h 10000"/>
                <a:gd name="connsiteX8" fmla="*/ 933 w 10000"/>
                <a:gd name="connsiteY8" fmla="*/ 2706 h 10000"/>
                <a:gd name="connsiteX9" fmla="*/ 933 w 10000"/>
                <a:gd name="connsiteY9" fmla="*/ 2706 h 10000"/>
                <a:gd name="connsiteX10" fmla="*/ 933 w 10000"/>
                <a:gd name="connsiteY10" fmla="*/ 2895 h 10000"/>
                <a:gd name="connsiteX11" fmla="*/ 1166 w 10000"/>
                <a:gd name="connsiteY11" fmla="*/ 3088 h 10000"/>
                <a:gd name="connsiteX12" fmla="*/ 1633 w 10000"/>
                <a:gd name="connsiteY12" fmla="*/ 3261 h 10000"/>
                <a:gd name="connsiteX13" fmla="*/ 1866 w 10000"/>
                <a:gd name="connsiteY13" fmla="*/ 3455 h 10000"/>
                <a:gd name="connsiteX14" fmla="*/ 2566 w 10000"/>
                <a:gd name="connsiteY14" fmla="*/ 3649 h 10000"/>
                <a:gd name="connsiteX15" fmla="*/ 3265 w 10000"/>
                <a:gd name="connsiteY15" fmla="*/ 4033 h 10000"/>
                <a:gd name="connsiteX16" fmla="*/ 3965 w 10000"/>
                <a:gd name="connsiteY16" fmla="*/ 4417 h 10000"/>
                <a:gd name="connsiteX17" fmla="*/ 4898 w 10000"/>
                <a:gd name="connsiteY17" fmla="*/ 4999 h 10000"/>
                <a:gd name="connsiteX18" fmla="*/ 5831 w 10000"/>
                <a:gd name="connsiteY18" fmla="*/ 5386 h 10000"/>
                <a:gd name="connsiteX19" fmla="*/ 6764 w 10000"/>
                <a:gd name="connsiteY19" fmla="*/ 5771 h 10000"/>
                <a:gd name="connsiteX20" fmla="*/ 7464 w 10000"/>
                <a:gd name="connsiteY20" fmla="*/ 6157 h 10000"/>
                <a:gd name="connsiteX21" fmla="*/ 8163 w 10000"/>
                <a:gd name="connsiteY21" fmla="*/ 6545 h 10000"/>
                <a:gd name="connsiteX22" fmla="*/ 8630 w 10000"/>
                <a:gd name="connsiteY22" fmla="*/ 6931 h 10000"/>
                <a:gd name="connsiteX23" fmla="*/ 9096 w 10000"/>
                <a:gd name="connsiteY23" fmla="*/ 7128 h 10000"/>
                <a:gd name="connsiteX24" fmla="*/ 9329 w 10000"/>
                <a:gd name="connsiteY24" fmla="*/ 7511 h 10000"/>
                <a:gd name="connsiteX25" fmla="*/ 9534 w 10000"/>
                <a:gd name="connsiteY25" fmla="*/ 7706 h 10000"/>
                <a:gd name="connsiteX26" fmla="*/ 9767 w 10000"/>
                <a:gd name="connsiteY26" fmla="*/ 8069 h 10000"/>
                <a:gd name="connsiteX27" fmla="*/ 10000 w 10000"/>
                <a:gd name="connsiteY27" fmla="*/ 8456 h 10000"/>
                <a:gd name="connsiteX28" fmla="*/ 10000 w 10000"/>
                <a:gd name="connsiteY28" fmla="*/ 8841 h 10000"/>
                <a:gd name="connsiteX29" fmla="*/ 10000 w 10000"/>
                <a:gd name="connsiteY29" fmla="*/ 9227 h 10000"/>
                <a:gd name="connsiteX30" fmla="*/ 9767 w 10000"/>
                <a:gd name="connsiteY30" fmla="*/ 9614 h 10000"/>
                <a:gd name="connsiteX31" fmla="*/ 9767 w 10000"/>
                <a:gd name="connsiteY31" fmla="*/ 9809 h 10000"/>
                <a:gd name="connsiteX32" fmla="*/ 9767 w 10000"/>
                <a:gd name="connsiteY32" fmla="*/ 10000 h 10000"/>
                <a:gd name="connsiteX33" fmla="*/ 9767 w 10000"/>
                <a:gd name="connsiteY33" fmla="*/ 10000 h 10000"/>
                <a:gd name="connsiteX34" fmla="*/ 9534 w 10000"/>
                <a:gd name="connsiteY34" fmla="*/ 10000 h 10000"/>
                <a:gd name="connsiteX35" fmla="*/ 9534 w 10000"/>
                <a:gd name="connsiteY35" fmla="*/ 9809 h 10000"/>
                <a:gd name="connsiteX36" fmla="*/ 9329 w 10000"/>
                <a:gd name="connsiteY36" fmla="*/ 9809 h 10000"/>
                <a:gd name="connsiteX37" fmla="*/ 9096 w 10000"/>
                <a:gd name="connsiteY37" fmla="*/ 9614 h 10000"/>
                <a:gd name="connsiteX38" fmla="*/ 8630 w 10000"/>
                <a:gd name="connsiteY38" fmla="*/ 9227 h 10000"/>
                <a:gd name="connsiteX39" fmla="*/ 8397 w 10000"/>
                <a:gd name="connsiteY39" fmla="*/ 9031 h 10000"/>
                <a:gd name="connsiteX40" fmla="*/ 7930 w 10000"/>
                <a:gd name="connsiteY40" fmla="*/ 8647 h 10000"/>
                <a:gd name="connsiteX41" fmla="*/ 7464 w 10000"/>
                <a:gd name="connsiteY41" fmla="*/ 8259 h 10000"/>
                <a:gd name="connsiteX42" fmla="*/ 6297 w 10000"/>
                <a:gd name="connsiteY42" fmla="*/ 7315 h 10000"/>
                <a:gd name="connsiteX43" fmla="*/ 5131 w 10000"/>
                <a:gd name="connsiteY43" fmla="*/ 6545 h 10000"/>
                <a:gd name="connsiteX44" fmla="*/ 3965 w 10000"/>
                <a:gd name="connsiteY44" fmla="*/ 5771 h 10000"/>
                <a:gd name="connsiteX45" fmla="*/ 2799 w 10000"/>
                <a:gd name="connsiteY45" fmla="*/ 4999 h 10000"/>
                <a:gd name="connsiteX46" fmla="*/ 2099 w 10000"/>
                <a:gd name="connsiteY46" fmla="*/ 4614 h 10000"/>
                <a:gd name="connsiteX47" fmla="*/ 1633 w 10000"/>
                <a:gd name="connsiteY47" fmla="*/ 4228 h 10000"/>
                <a:gd name="connsiteX48" fmla="*/ 1166 w 10000"/>
                <a:gd name="connsiteY48" fmla="*/ 4033 h 10000"/>
                <a:gd name="connsiteX49" fmla="*/ 700 w 10000"/>
                <a:gd name="connsiteY49" fmla="*/ 3649 h 10000"/>
                <a:gd name="connsiteX50" fmla="*/ 466 w 10000"/>
                <a:gd name="connsiteY50" fmla="*/ 3455 h 10000"/>
                <a:gd name="connsiteX51" fmla="*/ 233 w 10000"/>
                <a:gd name="connsiteY51" fmla="*/ 3261 h 10000"/>
                <a:gd name="connsiteX52" fmla="*/ 0 w 10000"/>
                <a:gd name="connsiteY52" fmla="*/ 3261 h 10000"/>
                <a:gd name="connsiteX53" fmla="*/ 0 w 10000"/>
                <a:gd name="connsiteY53" fmla="*/ 3088 h 10000"/>
                <a:gd name="connsiteX54" fmla="*/ 0 w 10000"/>
                <a:gd name="connsiteY54" fmla="*/ 3088 h 10000"/>
                <a:gd name="connsiteX55" fmla="*/ 0 w 10000"/>
                <a:gd name="connsiteY55" fmla="*/ 2895 h 10000"/>
                <a:gd name="connsiteX56" fmla="*/ 0 w 10000"/>
                <a:gd name="connsiteY56" fmla="*/ 2706 h 10000"/>
                <a:gd name="connsiteX57" fmla="*/ 0 w 10000"/>
                <a:gd name="connsiteY57" fmla="*/ 2317 h 10000"/>
                <a:gd name="connsiteX58" fmla="*/ 233 w 10000"/>
                <a:gd name="connsiteY58" fmla="*/ 1739 h 10000"/>
                <a:gd name="connsiteX59" fmla="*/ 233 w 10000"/>
                <a:gd name="connsiteY59" fmla="*/ 1354 h 10000"/>
                <a:gd name="connsiteX60" fmla="*/ 466 w 10000"/>
                <a:gd name="connsiteY60" fmla="*/ 577 h 10000"/>
                <a:gd name="connsiteX0" fmla="*/ 700 w 10000"/>
                <a:gd name="connsiteY0" fmla="*/ 0 h 10000"/>
                <a:gd name="connsiteX1" fmla="*/ 1633 w 10000"/>
                <a:gd name="connsiteY1" fmla="*/ 966 h 10000"/>
                <a:gd name="connsiteX2" fmla="*/ 1399 w 10000"/>
                <a:gd name="connsiteY2" fmla="*/ 1354 h 10000"/>
                <a:gd name="connsiteX3" fmla="*/ 1166 w 10000"/>
                <a:gd name="connsiteY3" fmla="*/ 1739 h 10000"/>
                <a:gd name="connsiteX4" fmla="*/ 1166 w 10000"/>
                <a:gd name="connsiteY4" fmla="*/ 2125 h 10000"/>
                <a:gd name="connsiteX5" fmla="*/ 933 w 10000"/>
                <a:gd name="connsiteY5" fmla="*/ 2317 h 10000"/>
                <a:gd name="connsiteX6" fmla="*/ 933 w 10000"/>
                <a:gd name="connsiteY6" fmla="*/ 2509 h 10000"/>
                <a:gd name="connsiteX7" fmla="*/ 933 w 10000"/>
                <a:gd name="connsiteY7" fmla="*/ 2706 h 10000"/>
                <a:gd name="connsiteX8" fmla="*/ 933 w 10000"/>
                <a:gd name="connsiteY8" fmla="*/ 2706 h 10000"/>
                <a:gd name="connsiteX9" fmla="*/ 933 w 10000"/>
                <a:gd name="connsiteY9" fmla="*/ 2895 h 10000"/>
                <a:gd name="connsiteX10" fmla="*/ 1166 w 10000"/>
                <a:gd name="connsiteY10" fmla="*/ 3088 h 10000"/>
                <a:gd name="connsiteX11" fmla="*/ 1633 w 10000"/>
                <a:gd name="connsiteY11" fmla="*/ 3261 h 10000"/>
                <a:gd name="connsiteX12" fmla="*/ 1866 w 10000"/>
                <a:gd name="connsiteY12" fmla="*/ 3455 h 10000"/>
                <a:gd name="connsiteX13" fmla="*/ 2566 w 10000"/>
                <a:gd name="connsiteY13" fmla="*/ 3649 h 10000"/>
                <a:gd name="connsiteX14" fmla="*/ 3265 w 10000"/>
                <a:gd name="connsiteY14" fmla="*/ 4033 h 10000"/>
                <a:gd name="connsiteX15" fmla="*/ 3965 w 10000"/>
                <a:gd name="connsiteY15" fmla="*/ 4417 h 10000"/>
                <a:gd name="connsiteX16" fmla="*/ 4898 w 10000"/>
                <a:gd name="connsiteY16" fmla="*/ 4999 h 10000"/>
                <a:gd name="connsiteX17" fmla="*/ 5831 w 10000"/>
                <a:gd name="connsiteY17" fmla="*/ 5386 h 10000"/>
                <a:gd name="connsiteX18" fmla="*/ 6764 w 10000"/>
                <a:gd name="connsiteY18" fmla="*/ 5771 h 10000"/>
                <a:gd name="connsiteX19" fmla="*/ 7464 w 10000"/>
                <a:gd name="connsiteY19" fmla="*/ 6157 h 10000"/>
                <a:gd name="connsiteX20" fmla="*/ 8163 w 10000"/>
                <a:gd name="connsiteY20" fmla="*/ 6545 h 10000"/>
                <a:gd name="connsiteX21" fmla="*/ 8630 w 10000"/>
                <a:gd name="connsiteY21" fmla="*/ 6931 h 10000"/>
                <a:gd name="connsiteX22" fmla="*/ 9096 w 10000"/>
                <a:gd name="connsiteY22" fmla="*/ 7128 h 10000"/>
                <a:gd name="connsiteX23" fmla="*/ 9329 w 10000"/>
                <a:gd name="connsiteY23" fmla="*/ 7511 h 10000"/>
                <a:gd name="connsiteX24" fmla="*/ 9534 w 10000"/>
                <a:gd name="connsiteY24" fmla="*/ 7706 h 10000"/>
                <a:gd name="connsiteX25" fmla="*/ 9767 w 10000"/>
                <a:gd name="connsiteY25" fmla="*/ 8069 h 10000"/>
                <a:gd name="connsiteX26" fmla="*/ 10000 w 10000"/>
                <a:gd name="connsiteY26" fmla="*/ 8456 h 10000"/>
                <a:gd name="connsiteX27" fmla="*/ 10000 w 10000"/>
                <a:gd name="connsiteY27" fmla="*/ 8841 h 10000"/>
                <a:gd name="connsiteX28" fmla="*/ 10000 w 10000"/>
                <a:gd name="connsiteY28" fmla="*/ 9227 h 10000"/>
                <a:gd name="connsiteX29" fmla="*/ 9767 w 10000"/>
                <a:gd name="connsiteY29" fmla="*/ 9614 h 10000"/>
                <a:gd name="connsiteX30" fmla="*/ 9767 w 10000"/>
                <a:gd name="connsiteY30" fmla="*/ 9809 h 10000"/>
                <a:gd name="connsiteX31" fmla="*/ 9767 w 10000"/>
                <a:gd name="connsiteY31" fmla="*/ 10000 h 10000"/>
                <a:gd name="connsiteX32" fmla="*/ 9767 w 10000"/>
                <a:gd name="connsiteY32" fmla="*/ 10000 h 10000"/>
                <a:gd name="connsiteX33" fmla="*/ 9534 w 10000"/>
                <a:gd name="connsiteY33" fmla="*/ 10000 h 10000"/>
                <a:gd name="connsiteX34" fmla="*/ 9534 w 10000"/>
                <a:gd name="connsiteY34" fmla="*/ 9809 h 10000"/>
                <a:gd name="connsiteX35" fmla="*/ 9329 w 10000"/>
                <a:gd name="connsiteY35" fmla="*/ 9809 h 10000"/>
                <a:gd name="connsiteX36" fmla="*/ 9096 w 10000"/>
                <a:gd name="connsiteY36" fmla="*/ 9614 h 10000"/>
                <a:gd name="connsiteX37" fmla="*/ 8630 w 10000"/>
                <a:gd name="connsiteY37" fmla="*/ 9227 h 10000"/>
                <a:gd name="connsiteX38" fmla="*/ 8397 w 10000"/>
                <a:gd name="connsiteY38" fmla="*/ 9031 h 10000"/>
                <a:gd name="connsiteX39" fmla="*/ 7930 w 10000"/>
                <a:gd name="connsiteY39" fmla="*/ 8647 h 10000"/>
                <a:gd name="connsiteX40" fmla="*/ 7464 w 10000"/>
                <a:gd name="connsiteY40" fmla="*/ 8259 h 10000"/>
                <a:gd name="connsiteX41" fmla="*/ 6297 w 10000"/>
                <a:gd name="connsiteY41" fmla="*/ 7315 h 10000"/>
                <a:gd name="connsiteX42" fmla="*/ 5131 w 10000"/>
                <a:gd name="connsiteY42" fmla="*/ 6545 h 10000"/>
                <a:gd name="connsiteX43" fmla="*/ 3965 w 10000"/>
                <a:gd name="connsiteY43" fmla="*/ 5771 h 10000"/>
                <a:gd name="connsiteX44" fmla="*/ 2799 w 10000"/>
                <a:gd name="connsiteY44" fmla="*/ 4999 h 10000"/>
                <a:gd name="connsiteX45" fmla="*/ 2099 w 10000"/>
                <a:gd name="connsiteY45" fmla="*/ 4614 h 10000"/>
                <a:gd name="connsiteX46" fmla="*/ 1633 w 10000"/>
                <a:gd name="connsiteY46" fmla="*/ 4228 h 10000"/>
                <a:gd name="connsiteX47" fmla="*/ 1166 w 10000"/>
                <a:gd name="connsiteY47" fmla="*/ 4033 h 10000"/>
                <a:gd name="connsiteX48" fmla="*/ 700 w 10000"/>
                <a:gd name="connsiteY48" fmla="*/ 3649 h 10000"/>
                <a:gd name="connsiteX49" fmla="*/ 466 w 10000"/>
                <a:gd name="connsiteY49" fmla="*/ 3455 h 10000"/>
                <a:gd name="connsiteX50" fmla="*/ 233 w 10000"/>
                <a:gd name="connsiteY50" fmla="*/ 3261 h 10000"/>
                <a:gd name="connsiteX51" fmla="*/ 0 w 10000"/>
                <a:gd name="connsiteY51" fmla="*/ 3261 h 10000"/>
                <a:gd name="connsiteX52" fmla="*/ 0 w 10000"/>
                <a:gd name="connsiteY52" fmla="*/ 3088 h 10000"/>
                <a:gd name="connsiteX53" fmla="*/ 0 w 10000"/>
                <a:gd name="connsiteY53" fmla="*/ 3088 h 10000"/>
                <a:gd name="connsiteX54" fmla="*/ 0 w 10000"/>
                <a:gd name="connsiteY54" fmla="*/ 2895 h 10000"/>
                <a:gd name="connsiteX55" fmla="*/ 0 w 10000"/>
                <a:gd name="connsiteY55" fmla="*/ 2706 h 10000"/>
                <a:gd name="connsiteX56" fmla="*/ 0 w 10000"/>
                <a:gd name="connsiteY56" fmla="*/ 2317 h 10000"/>
                <a:gd name="connsiteX57" fmla="*/ 233 w 10000"/>
                <a:gd name="connsiteY57" fmla="*/ 1739 h 10000"/>
                <a:gd name="connsiteX58" fmla="*/ 233 w 10000"/>
                <a:gd name="connsiteY58" fmla="*/ 1354 h 10000"/>
                <a:gd name="connsiteX59" fmla="*/ 466 w 10000"/>
                <a:gd name="connsiteY59" fmla="*/ 577 h 10000"/>
                <a:gd name="connsiteX0" fmla="*/ 1633 w 10000"/>
                <a:gd name="connsiteY0" fmla="*/ 389 h 9423"/>
                <a:gd name="connsiteX1" fmla="*/ 1399 w 10000"/>
                <a:gd name="connsiteY1" fmla="*/ 777 h 9423"/>
                <a:gd name="connsiteX2" fmla="*/ 1166 w 10000"/>
                <a:gd name="connsiteY2" fmla="*/ 1162 h 9423"/>
                <a:gd name="connsiteX3" fmla="*/ 1166 w 10000"/>
                <a:gd name="connsiteY3" fmla="*/ 1548 h 9423"/>
                <a:gd name="connsiteX4" fmla="*/ 933 w 10000"/>
                <a:gd name="connsiteY4" fmla="*/ 1740 h 9423"/>
                <a:gd name="connsiteX5" fmla="*/ 933 w 10000"/>
                <a:gd name="connsiteY5" fmla="*/ 1932 h 9423"/>
                <a:gd name="connsiteX6" fmla="*/ 933 w 10000"/>
                <a:gd name="connsiteY6" fmla="*/ 2129 h 9423"/>
                <a:gd name="connsiteX7" fmla="*/ 933 w 10000"/>
                <a:gd name="connsiteY7" fmla="*/ 2129 h 9423"/>
                <a:gd name="connsiteX8" fmla="*/ 933 w 10000"/>
                <a:gd name="connsiteY8" fmla="*/ 2318 h 9423"/>
                <a:gd name="connsiteX9" fmla="*/ 1166 w 10000"/>
                <a:gd name="connsiteY9" fmla="*/ 2511 h 9423"/>
                <a:gd name="connsiteX10" fmla="*/ 1633 w 10000"/>
                <a:gd name="connsiteY10" fmla="*/ 2684 h 9423"/>
                <a:gd name="connsiteX11" fmla="*/ 1866 w 10000"/>
                <a:gd name="connsiteY11" fmla="*/ 2878 h 9423"/>
                <a:gd name="connsiteX12" fmla="*/ 2566 w 10000"/>
                <a:gd name="connsiteY12" fmla="*/ 3072 h 9423"/>
                <a:gd name="connsiteX13" fmla="*/ 3265 w 10000"/>
                <a:gd name="connsiteY13" fmla="*/ 3456 h 9423"/>
                <a:gd name="connsiteX14" fmla="*/ 3965 w 10000"/>
                <a:gd name="connsiteY14" fmla="*/ 3840 h 9423"/>
                <a:gd name="connsiteX15" fmla="*/ 4898 w 10000"/>
                <a:gd name="connsiteY15" fmla="*/ 4422 h 9423"/>
                <a:gd name="connsiteX16" fmla="*/ 5831 w 10000"/>
                <a:gd name="connsiteY16" fmla="*/ 4809 h 9423"/>
                <a:gd name="connsiteX17" fmla="*/ 6764 w 10000"/>
                <a:gd name="connsiteY17" fmla="*/ 5194 h 9423"/>
                <a:gd name="connsiteX18" fmla="*/ 7464 w 10000"/>
                <a:gd name="connsiteY18" fmla="*/ 5580 h 9423"/>
                <a:gd name="connsiteX19" fmla="*/ 8163 w 10000"/>
                <a:gd name="connsiteY19" fmla="*/ 5968 h 9423"/>
                <a:gd name="connsiteX20" fmla="*/ 8630 w 10000"/>
                <a:gd name="connsiteY20" fmla="*/ 6354 h 9423"/>
                <a:gd name="connsiteX21" fmla="*/ 9096 w 10000"/>
                <a:gd name="connsiteY21" fmla="*/ 6551 h 9423"/>
                <a:gd name="connsiteX22" fmla="*/ 9329 w 10000"/>
                <a:gd name="connsiteY22" fmla="*/ 6934 h 9423"/>
                <a:gd name="connsiteX23" fmla="*/ 9534 w 10000"/>
                <a:gd name="connsiteY23" fmla="*/ 7129 h 9423"/>
                <a:gd name="connsiteX24" fmla="*/ 9767 w 10000"/>
                <a:gd name="connsiteY24" fmla="*/ 7492 h 9423"/>
                <a:gd name="connsiteX25" fmla="*/ 10000 w 10000"/>
                <a:gd name="connsiteY25" fmla="*/ 7879 h 9423"/>
                <a:gd name="connsiteX26" fmla="*/ 10000 w 10000"/>
                <a:gd name="connsiteY26" fmla="*/ 8264 h 9423"/>
                <a:gd name="connsiteX27" fmla="*/ 10000 w 10000"/>
                <a:gd name="connsiteY27" fmla="*/ 8650 h 9423"/>
                <a:gd name="connsiteX28" fmla="*/ 9767 w 10000"/>
                <a:gd name="connsiteY28" fmla="*/ 9037 h 9423"/>
                <a:gd name="connsiteX29" fmla="*/ 9767 w 10000"/>
                <a:gd name="connsiteY29" fmla="*/ 9232 h 9423"/>
                <a:gd name="connsiteX30" fmla="*/ 9767 w 10000"/>
                <a:gd name="connsiteY30" fmla="*/ 9423 h 9423"/>
                <a:gd name="connsiteX31" fmla="*/ 9767 w 10000"/>
                <a:gd name="connsiteY31" fmla="*/ 9423 h 9423"/>
                <a:gd name="connsiteX32" fmla="*/ 9534 w 10000"/>
                <a:gd name="connsiteY32" fmla="*/ 9423 h 9423"/>
                <a:gd name="connsiteX33" fmla="*/ 9534 w 10000"/>
                <a:gd name="connsiteY33" fmla="*/ 9232 h 9423"/>
                <a:gd name="connsiteX34" fmla="*/ 9329 w 10000"/>
                <a:gd name="connsiteY34" fmla="*/ 9232 h 9423"/>
                <a:gd name="connsiteX35" fmla="*/ 9096 w 10000"/>
                <a:gd name="connsiteY35" fmla="*/ 9037 h 9423"/>
                <a:gd name="connsiteX36" fmla="*/ 8630 w 10000"/>
                <a:gd name="connsiteY36" fmla="*/ 8650 h 9423"/>
                <a:gd name="connsiteX37" fmla="*/ 8397 w 10000"/>
                <a:gd name="connsiteY37" fmla="*/ 8454 h 9423"/>
                <a:gd name="connsiteX38" fmla="*/ 7930 w 10000"/>
                <a:gd name="connsiteY38" fmla="*/ 8070 h 9423"/>
                <a:gd name="connsiteX39" fmla="*/ 7464 w 10000"/>
                <a:gd name="connsiteY39" fmla="*/ 7682 h 9423"/>
                <a:gd name="connsiteX40" fmla="*/ 6297 w 10000"/>
                <a:gd name="connsiteY40" fmla="*/ 6738 h 9423"/>
                <a:gd name="connsiteX41" fmla="*/ 5131 w 10000"/>
                <a:gd name="connsiteY41" fmla="*/ 5968 h 9423"/>
                <a:gd name="connsiteX42" fmla="*/ 3965 w 10000"/>
                <a:gd name="connsiteY42" fmla="*/ 5194 h 9423"/>
                <a:gd name="connsiteX43" fmla="*/ 2799 w 10000"/>
                <a:gd name="connsiteY43" fmla="*/ 4422 h 9423"/>
                <a:gd name="connsiteX44" fmla="*/ 2099 w 10000"/>
                <a:gd name="connsiteY44" fmla="*/ 4037 h 9423"/>
                <a:gd name="connsiteX45" fmla="*/ 1633 w 10000"/>
                <a:gd name="connsiteY45" fmla="*/ 3651 h 9423"/>
                <a:gd name="connsiteX46" fmla="*/ 1166 w 10000"/>
                <a:gd name="connsiteY46" fmla="*/ 3456 h 9423"/>
                <a:gd name="connsiteX47" fmla="*/ 700 w 10000"/>
                <a:gd name="connsiteY47" fmla="*/ 3072 h 9423"/>
                <a:gd name="connsiteX48" fmla="*/ 466 w 10000"/>
                <a:gd name="connsiteY48" fmla="*/ 2878 h 9423"/>
                <a:gd name="connsiteX49" fmla="*/ 233 w 10000"/>
                <a:gd name="connsiteY49" fmla="*/ 2684 h 9423"/>
                <a:gd name="connsiteX50" fmla="*/ 0 w 10000"/>
                <a:gd name="connsiteY50" fmla="*/ 2684 h 9423"/>
                <a:gd name="connsiteX51" fmla="*/ 0 w 10000"/>
                <a:gd name="connsiteY51" fmla="*/ 2511 h 9423"/>
                <a:gd name="connsiteX52" fmla="*/ 0 w 10000"/>
                <a:gd name="connsiteY52" fmla="*/ 2511 h 9423"/>
                <a:gd name="connsiteX53" fmla="*/ 0 w 10000"/>
                <a:gd name="connsiteY53" fmla="*/ 2318 h 9423"/>
                <a:gd name="connsiteX54" fmla="*/ 0 w 10000"/>
                <a:gd name="connsiteY54" fmla="*/ 2129 h 9423"/>
                <a:gd name="connsiteX55" fmla="*/ 0 w 10000"/>
                <a:gd name="connsiteY55" fmla="*/ 1740 h 9423"/>
                <a:gd name="connsiteX56" fmla="*/ 233 w 10000"/>
                <a:gd name="connsiteY56" fmla="*/ 1162 h 9423"/>
                <a:gd name="connsiteX57" fmla="*/ 233 w 10000"/>
                <a:gd name="connsiteY57" fmla="*/ 777 h 9423"/>
                <a:gd name="connsiteX58" fmla="*/ 466 w 10000"/>
                <a:gd name="connsiteY58" fmla="*/ 0 h 9423"/>
                <a:gd name="connsiteX0" fmla="*/ 1633 w 10000"/>
                <a:gd name="connsiteY0" fmla="*/ 0 h 9587"/>
                <a:gd name="connsiteX1" fmla="*/ 1399 w 10000"/>
                <a:gd name="connsiteY1" fmla="*/ 412 h 9587"/>
                <a:gd name="connsiteX2" fmla="*/ 1166 w 10000"/>
                <a:gd name="connsiteY2" fmla="*/ 820 h 9587"/>
                <a:gd name="connsiteX3" fmla="*/ 1166 w 10000"/>
                <a:gd name="connsiteY3" fmla="*/ 1230 h 9587"/>
                <a:gd name="connsiteX4" fmla="*/ 933 w 10000"/>
                <a:gd name="connsiteY4" fmla="*/ 1434 h 9587"/>
                <a:gd name="connsiteX5" fmla="*/ 933 w 10000"/>
                <a:gd name="connsiteY5" fmla="*/ 1637 h 9587"/>
                <a:gd name="connsiteX6" fmla="*/ 933 w 10000"/>
                <a:gd name="connsiteY6" fmla="*/ 1846 h 9587"/>
                <a:gd name="connsiteX7" fmla="*/ 933 w 10000"/>
                <a:gd name="connsiteY7" fmla="*/ 1846 h 9587"/>
                <a:gd name="connsiteX8" fmla="*/ 933 w 10000"/>
                <a:gd name="connsiteY8" fmla="*/ 2047 h 9587"/>
                <a:gd name="connsiteX9" fmla="*/ 1166 w 10000"/>
                <a:gd name="connsiteY9" fmla="*/ 2252 h 9587"/>
                <a:gd name="connsiteX10" fmla="*/ 1633 w 10000"/>
                <a:gd name="connsiteY10" fmla="*/ 2435 h 9587"/>
                <a:gd name="connsiteX11" fmla="*/ 1866 w 10000"/>
                <a:gd name="connsiteY11" fmla="*/ 2641 h 9587"/>
                <a:gd name="connsiteX12" fmla="*/ 2566 w 10000"/>
                <a:gd name="connsiteY12" fmla="*/ 2847 h 9587"/>
                <a:gd name="connsiteX13" fmla="*/ 3265 w 10000"/>
                <a:gd name="connsiteY13" fmla="*/ 3255 h 9587"/>
                <a:gd name="connsiteX14" fmla="*/ 3965 w 10000"/>
                <a:gd name="connsiteY14" fmla="*/ 3662 h 9587"/>
                <a:gd name="connsiteX15" fmla="*/ 4898 w 10000"/>
                <a:gd name="connsiteY15" fmla="*/ 4280 h 9587"/>
                <a:gd name="connsiteX16" fmla="*/ 5831 w 10000"/>
                <a:gd name="connsiteY16" fmla="*/ 4690 h 9587"/>
                <a:gd name="connsiteX17" fmla="*/ 6764 w 10000"/>
                <a:gd name="connsiteY17" fmla="*/ 5099 h 9587"/>
                <a:gd name="connsiteX18" fmla="*/ 7464 w 10000"/>
                <a:gd name="connsiteY18" fmla="*/ 5509 h 9587"/>
                <a:gd name="connsiteX19" fmla="*/ 8163 w 10000"/>
                <a:gd name="connsiteY19" fmla="*/ 5920 h 9587"/>
                <a:gd name="connsiteX20" fmla="*/ 8630 w 10000"/>
                <a:gd name="connsiteY20" fmla="*/ 6330 h 9587"/>
                <a:gd name="connsiteX21" fmla="*/ 9096 w 10000"/>
                <a:gd name="connsiteY21" fmla="*/ 6539 h 9587"/>
                <a:gd name="connsiteX22" fmla="*/ 9329 w 10000"/>
                <a:gd name="connsiteY22" fmla="*/ 6946 h 9587"/>
                <a:gd name="connsiteX23" fmla="*/ 9534 w 10000"/>
                <a:gd name="connsiteY23" fmla="*/ 7153 h 9587"/>
                <a:gd name="connsiteX24" fmla="*/ 9767 w 10000"/>
                <a:gd name="connsiteY24" fmla="*/ 7538 h 9587"/>
                <a:gd name="connsiteX25" fmla="*/ 10000 w 10000"/>
                <a:gd name="connsiteY25" fmla="*/ 7948 h 9587"/>
                <a:gd name="connsiteX26" fmla="*/ 10000 w 10000"/>
                <a:gd name="connsiteY26" fmla="*/ 8357 h 9587"/>
                <a:gd name="connsiteX27" fmla="*/ 10000 w 10000"/>
                <a:gd name="connsiteY27" fmla="*/ 8767 h 9587"/>
                <a:gd name="connsiteX28" fmla="*/ 9767 w 10000"/>
                <a:gd name="connsiteY28" fmla="*/ 9177 h 9587"/>
                <a:gd name="connsiteX29" fmla="*/ 9767 w 10000"/>
                <a:gd name="connsiteY29" fmla="*/ 9384 h 9587"/>
                <a:gd name="connsiteX30" fmla="*/ 9767 w 10000"/>
                <a:gd name="connsiteY30" fmla="*/ 9587 h 9587"/>
                <a:gd name="connsiteX31" fmla="*/ 9767 w 10000"/>
                <a:gd name="connsiteY31" fmla="*/ 9587 h 9587"/>
                <a:gd name="connsiteX32" fmla="*/ 9534 w 10000"/>
                <a:gd name="connsiteY32" fmla="*/ 9587 h 9587"/>
                <a:gd name="connsiteX33" fmla="*/ 9534 w 10000"/>
                <a:gd name="connsiteY33" fmla="*/ 9384 h 9587"/>
                <a:gd name="connsiteX34" fmla="*/ 9329 w 10000"/>
                <a:gd name="connsiteY34" fmla="*/ 9384 h 9587"/>
                <a:gd name="connsiteX35" fmla="*/ 9096 w 10000"/>
                <a:gd name="connsiteY35" fmla="*/ 9177 h 9587"/>
                <a:gd name="connsiteX36" fmla="*/ 8630 w 10000"/>
                <a:gd name="connsiteY36" fmla="*/ 8767 h 9587"/>
                <a:gd name="connsiteX37" fmla="*/ 8397 w 10000"/>
                <a:gd name="connsiteY37" fmla="*/ 8559 h 9587"/>
                <a:gd name="connsiteX38" fmla="*/ 7930 w 10000"/>
                <a:gd name="connsiteY38" fmla="*/ 8151 h 9587"/>
                <a:gd name="connsiteX39" fmla="*/ 7464 w 10000"/>
                <a:gd name="connsiteY39" fmla="*/ 7739 h 9587"/>
                <a:gd name="connsiteX40" fmla="*/ 6297 w 10000"/>
                <a:gd name="connsiteY40" fmla="*/ 6738 h 9587"/>
                <a:gd name="connsiteX41" fmla="*/ 5131 w 10000"/>
                <a:gd name="connsiteY41" fmla="*/ 5920 h 9587"/>
                <a:gd name="connsiteX42" fmla="*/ 3965 w 10000"/>
                <a:gd name="connsiteY42" fmla="*/ 5099 h 9587"/>
                <a:gd name="connsiteX43" fmla="*/ 2799 w 10000"/>
                <a:gd name="connsiteY43" fmla="*/ 4280 h 9587"/>
                <a:gd name="connsiteX44" fmla="*/ 2099 w 10000"/>
                <a:gd name="connsiteY44" fmla="*/ 3871 h 9587"/>
                <a:gd name="connsiteX45" fmla="*/ 1633 w 10000"/>
                <a:gd name="connsiteY45" fmla="*/ 3462 h 9587"/>
                <a:gd name="connsiteX46" fmla="*/ 1166 w 10000"/>
                <a:gd name="connsiteY46" fmla="*/ 3255 h 9587"/>
                <a:gd name="connsiteX47" fmla="*/ 700 w 10000"/>
                <a:gd name="connsiteY47" fmla="*/ 2847 h 9587"/>
                <a:gd name="connsiteX48" fmla="*/ 466 w 10000"/>
                <a:gd name="connsiteY48" fmla="*/ 2641 h 9587"/>
                <a:gd name="connsiteX49" fmla="*/ 233 w 10000"/>
                <a:gd name="connsiteY49" fmla="*/ 2435 h 9587"/>
                <a:gd name="connsiteX50" fmla="*/ 0 w 10000"/>
                <a:gd name="connsiteY50" fmla="*/ 2435 h 9587"/>
                <a:gd name="connsiteX51" fmla="*/ 0 w 10000"/>
                <a:gd name="connsiteY51" fmla="*/ 2252 h 9587"/>
                <a:gd name="connsiteX52" fmla="*/ 0 w 10000"/>
                <a:gd name="connsiteY52" fmla="*/ 2252 h 9587"/>
                <a:gd name="connsiteX53" fmla="*/ 0 w 10000"/>
                <a:gd name="connsiteY53" fmla="*/ 2047 h 9587"/>
                <a:gd name="connsiteX54" fmla="*/ 0 w 10000"/>
                <a:gd name="connsiteY54" fmla="*/ 1846 h 9587"/>
                <a:gd name="connsiteX55" fmla="*/ 0 w 10000"/>
                <a:gd name="connsiteY55" fmla="*/ 1434 h 9587"/>
                <a:gd name="connsiteX56" fmla="*/ 233 w 10000"/>
                <a:gd name="connsiteY56" fmla="*/ 820 h 9587"/>
                <a:gd name="connsiteX57" fmla="*/ 233 w 10000"/>
                <a:gd name="connsiteY57" fmla="*/ 412 h 9587"/>
                <a:gd name="connsiteX0" fmla="*/ 1633 w 10000"/>
                <a:gd name="connsiteY0" fmla="*/ 0 h 10000"/>
                <a:gd name="connsiteX1" fmla="*/ 1399 w 10000"/>
                <a:gd name="connsiteY1" fmla="*/ 430 h 10000"/>
                <a:gd name="connsiteX2" fmla="*/ 1166 w 10000"/>
                <a:gd name="connsiteY2" fmla="*/ 855 h 10000"/>
                <a:gd name="connsiteX3" fmla="*/ 1166 w 10000"/>
                <a:gd name="connsiteY3" fmla="*/ 1283 h 10000"/>
                <a:gd name="connsiteX4" fmla="*/ 933 w 10000"/>
                <a:gd name="connsiteY4" fmla="*/ 1496 h 10000"/>
                <a:gd name="connsiteX5" fmla="*/ 933 w 10000"/>
                <a:gd name="connsiteY5" fmla="*/ 1708 h 10000"/>
                <a:gd name="connsiteX6" fmla="*/ 933 w 10000"/>
                <a:gd name="connsiteY6" fmla="*/ 1926 h 10000"/>
                <a:gd name="connsiteX7" fmla="*/ 933 w 10000"/>
                <a:gd name="connsiteY7" fmla="*/ 1926 h 10000"/>
                <a:gd name="connsiteX8" fmla="*/ 933 w 10000"/>
                <a:gd name="connsiteY8" fmla="*/ 2135 h 10000"/>
                <a:gd name="connsiteX9" fmla="*/ 1166 w 10000"/>
                <a:gd name="connsiteY9" fmla="*/ 2349 h 10000"/>
                <a:gd name="connsiteX10" fmla="*/ 1633 w 10000"/>
                <a:gd name="connsiteY10" fmla="*/ 2540 h 10000"/>
                <a:gd name="connsiteX11" fmla="*/ 1866 w 10000"/>
                <a:gd name="connsiteY11" fmla="*/ 2755 h 10000"/>
                <a:gd name="connsiteX12" fmla="*/ 2566 w 10000"/>
                <a:gd name="connsiteY12" fmla="*/ 2970 h 10000"/>
                <a:gd name="connsiteX13" fmla="*/ 3265 w 10000"/>
                <a:gd name="connsiteY13" fmla="*/ 3395 h 10000"/>
                <a:gd name="connsiteX14" fmla="*/ 3965 w 10000"/>
                <a:gd name="connsiteY14" fmla="*/ 3820 h 10000"/>
                <a:gd name="connsiteX15" fmla="*/ 4898 w 10000"/>
                <a:gd name="connsiteY15" fmla="*/ 4464 h 10000"/>
                <a:gd name="connsiteX16" fmla="*/ 5831 w 10000"/>
                <a:gd name="connsiteY16" fmla="*/ 4892 h 10000"/>
                <a:gd name="connsiteX17" fmla="*/ 6764 w 10000"/>
                <a:gd name="connsiteY17" fmla="*/ 5319 h 10000"/>
                <a:gd name="connsiteX18" fmla="*/ 7464 w 10000"/>
                <a:gd name="connsiteY18" fmla="*/ 5746 h 10000"/>
                <a:gd name="connsiteX19" fmla="*/ 8163 w 10000"/>
                <a:gd name="connsiteY19" fmla="*/ 6175 h 10000"/>
                <a:gd name="connsiteX20" fmla="*/ 8630 w 10000"/>
                <a:gd name="connsiteY20" fmla="*/ 6603 h 10000"/>
                <a:gd name="connsiteX21" fmla="*/ 9096 w 10000"/>
                <a:gd name="connsiteY21" fmla="*/ 6821 h 10000"/>
                <a:gd name="connsiteX22" fmla="*/ 9329 w 10000"/>
                <a:gd name="connsiteY22" fmla="*/ 7245 h 10000"/>
                <a:gd name="connsiteX23" fmla="*/ 9534 w 10000"/>
                <a:gd name="connsiteY23" fmla="*/ 7461 h 10000"/>
                <a:gd name="connsiteX24" fmla="*/ 9767 w 10000"/>
                <a:gd name="connsiteY24" fmla="*/ 7863 h 10000"/>
                <a:gd name="connsiteX25" fmla="*/ 10000 w 10000"/>
                <a:gd name="connsiteY25" fmla="*/ 8290 h 10000"/>
                <a:gd name="connsiteX26" fmla="*/ 10000 w 10000"/>
                <a:gd name="connsiteY26" fmla="*/ 8717 h 10000"/>
                <a:gd name="connsiteX27" fmla="*/ 10000 w 10000"/>
                <a:gd name="connsiteY27" fmla="*/ 9145 h 10000"/>
                <a:gd name="connsiteX28" fmla="*/ 9767 w 10000"/>
                <a:gd name="connsiteY28" fmla="*/ 9572 h 10000"/>
                <a:gd name="connsiteX29" fmla="*/ 9767 w 10000"/>
                <a:gd name="connsiteY29" fmla="*/ 9788 h 10000"/>
                <a:gd name="connsiteX30" fmla="*/ 9767 w 10000"/>
                <a:gd name="connsiteY30" fmla="*/ 10000 h 10000"/>
                <a:gd name="connsiteX31" fmla="*/ 9767 w 10000"/>
                <a:gd name="connsiteY31" fmla="*/ 10000 h 10000"/>
                <a:gd name="connsiteX32" fmla="*/ 9534 w 10000"/>
                <a:gd name="connsiteY32" fmla="*/ 10000 h 10000"/>
                <a:gd name="connsiteX33" fmla="*/ 9534 w 10000"/>
                <a:gd name="connsiteY33" fmla="*/ 9788 h 10000"/>
                <a:gd name="connsiteX34" fmla="*/ 9329 w 10000"/>
                <a:gd name="connsiteY34" fmla="*/ 9788 h 10000"/>
                <a:gd name="connsiteX35" fmla="*/ 9096 w 10000"/>
                <a:gd name="connsiteY35" fmla="*/ 9572 h 10000"/>
                <a:gd name="connsiteX36" fmla="*/ 8630 w 10000"/>
                <a:gd name="connsiteY36" fmla="*/ 9145 h 10000"/>
                <a:gd name="connsiteX37" fmla="*/ 8397 w 10000"/>
                <a:gd name="connsiteY37" fmla="*/ 8928 h 10000"/>
                <a:gd name="connsiteX38" fmla="*/ 7930 w 10000"/>
                <a:gd name="connsiteY38" fmla="*/ 8502 h 10000"/>
                <a:gd name="connsiteX39" fmla="*/ 7464 w 10000"/>
                <a:gd name="connsiteY39" fmla="*/ 8072 h 10000"/>
                <a:gd name="connsiteX40" fmla="*/ 6297 w 10000"/>
                <a:gd name="connsiteY40" fmla="*/ 7028 h 10000"/>
                <a:gd name="connsiteX41" fmla="*/ 5131 w 10000"/>
                <a:gd name="connsiteY41" fmla="*/ 6175 h 10000"/>
                <a:gd name="connsiteX42" fmla="*/ 3965 w 10000"/>
                <a:gd name="connsiteY42" fmla="*/ 5319 h 10000"/>
                <a:gd name="connsiteX43" fmla="*/ 2799 w 10000"/>
                <a:gd name="connsiteY43" fmla="*/ 4464 h 10000"/>
                <a:gd name="connsiteX44" fmla="*/ 2099 w 10000"/>
                <a:gd name="connsiteY44" fmla="*/ 4038 h 10000"/>
                <a:gd name="connsiteX45" fmla="*/ 1633 w 10000"/>
                <a:gd name="connsiteY45" fmla="*/ 3611 h 10000"/>
                <a:gd name="connsiteX46" fmla="*/ 1166 w 10000"/>
                <a:gd name="connsiteY46" fmla="*/ 3395 h 10000"/>
                <a:gd name="connsiteX47" fmla="*/ 700 w 10000"/>
                <a:gd name="connsiteY47" fmla="*/ 2970 h 10000"/>
                <a:gd name="connsiteX48" fmla="*/ 466 w 10000"/>
                <a:gd name="connsiteY48" fmla="*/ 2755 h 10000"/>
                <a:gd name="connsiteX49" fmla="*/ 233 w 10000"/>
                <a:gd name="connsiteY49" fmla="*/ 2540 h 10000"/>
                <a:gd name="connsiteX50" fmla="*/ 0 w 10000"/>
                <a:gd name="connsiteY50" fmla="*/ 2540 h 10000"/>
                <a:gd name="connsiteX51" fmla="*/ 0 w 10000"/>
                <a:gd name="connsiteY51" fmla="*/ 2349 h 10000"/>
                <a:gd name="connsiteX52" fmla="*/ 0 w 10000"/>
                <a:gd name="connsiteY52" fmla="*/ 2349 h 10000"/>
                <a:gd name="connsiteX53" fmla="*/ 0 w 10000"/>
                <a:gd name="connsiteY53" fmla="*/ 2135 h 10000"/>
                <a:gd name="connsiteX54" fmla="*/ 0 w 10000"/>
                <a:gd name="connsiteY54" fmla="*/ 1926 h 10000"/>
                <a:gd name="connsiteX55" fmla="*/ 0 w 10000"/>
                <a:gd name="connsiteY55" fmla="*/ 1496 h 10000"/>
                <a:gd name="connsiteX56" fmla="*/ 233 w 10000"/>
                <a:gd name="connsiteY56" fmla="*/ 855 h 10000"/>
                <a:gd name="connsiteX0" fmla="*/ 1633 w 10000"/>
                <a:gd name="connsiteY0" fmla="*/ 0 h 10000"/>
                <a:gd name="connsiteX1" fmla="*/ 1166 w 10000"/>
                <a:gd name="connsiteY1" fmla="*/ 855 h 10000"/>
                <a:gd name="connsiteX2" fmla="*/ 1166 w 10000"/>
                <a:gd name="connsiteY2" fmla="*/ 1283 h 10000"/>
                <a:gd name="connsiteX3" fmla="*/ 933 w 10000"/>
                <a:gd name="connsiteY3" fmla="*/ 1496 h 10000"/>
                <a:gd name="connsiteX4" fmla="*/ 933 w 10000"/>
                <a:gd name="connsiteY4" fmla="*/ 1708 h 10000"/>
                <a:gd name="connsiteX5" fmla="*/ 933 w 10000"/>
                <a:gd name="connsiteY5" fmla="*/ 1926 h 10000"/>
                <a:gd name="connsiteX6" fmla="*/ 933 w 10000"/>
                <a:gd name="connsiteY6" fmla="*/ 1926 h 10000"/>
                <a:gd name="connsiteX7" fmla="*/ 933 w 10000"/>
                <a:gd name="connsiteY7" fmla="*/ 2135 h 10000"/>
                <a:gd name="connsiteX8" fmla="*/ 1166 w 10000"/>
                <a:gd name="connsiteY8" fmla="*/ 2349 h 10000"/>
                <a:gd name="connsiteX9" fmla="*/ 1633 w 10000"/>
                <a:gd name="connsiteY9" fmla="*/ 2540 h 10000"/>
                <a:gd name="connsiteX10" fmla="*/ 1866 w 10000"/>
                <a:gd name="connsiteY10" fmla="*/ 2755 h 10000"/>
                <a:gd name="connsiteX11" fmla="*/ 2566 w 10000"/>
                <a:gd name="connsiteY11" fmla="*/ 2970 h 10000"/>
                <a:gd name="connsiteX12" fmla="*/ 3265 w 10000"/>
                <a:gd name="connsiteY12" fmla="*/ 3395 h 10000"/>
                <a:gd name="connsiteX13" fmla="*/ 3965 w 10000"/>
                <a:gd name="connsiteY13" fmla="*/ 3820 h 10000"/>
                <a:gd name="connsiteX14" fmla="*/ 4898 w 10000"/>
                <a:gd name="connsiteY14" fmla="*/ 4464 h 10000"/>
                <a:gd name="connsiteX15" fmla="*/ 5831 w 10000"/>
                <a:gd name="connsiteY15" fmla="*/ 4892 h 10000"/>
                <a:gd name="connsiteX16" fmla="*/ 6764 w 10000"/>
                <a:gd name="connsiteY16" fmla="*/ 5319 h 10000"/>
                <a:gd name="connsiteX17" fmla="*/ 7464 w 10000"/>
                <a:gd name="connsiteY17" fmla="*/ 5746 h 10000"/>
                <a:gd name="connsiteX18" fmla="*/ 8163 w 10000"/>
                <a:gd name="connsiteY18" fmla="*/ 6175 h 10000"/>
                <a:gd name="connsiteX19" fmla="*/ 8630 w 10000"/>
                <a:gd name="connsiteY19" fmla="*/ 6603 h 10000"/>
                <a:gd name="connsiteX20" fmla="*/ 9096 w 10000"/>
                <a:gd name="connsiteY20" fmla="*/ 6821 h 10000"/>
                <a:gd name="connsiteX21" fmla="*/ 9329 w 10000"/>
                <a:gd name="connsiteY21" fmla="*/ 7245 h 10000"/>
                <a:gd name="connsiteX22" fmla="*/ 9534 w 10000"/>
                <a:gd name="connsiteY22" fmla="*/ 7461 h 10000"/>
                <a:gd name="connsiteX23" fmla="*/ 9767 w 10000"/>
                <a:gd name="connsiteY23" fmla="*/ 7863 h 10000"/>
                <a:gd name="connsiteX24" fmla="*/ 10000 w 10000"/>
                <a:gd name="connsiteY24" fmla="*/ 8290 h 10000"/>
                <a:gd name="connsiteX25" fmla="*/ 10000 w 10000"/>
                <a:gd name="connsiteY25" fmla="*/ 8717 h 10000"/>
                <a:gd name="connsiteX26" fmla="*/ 10000 w 10000"/>
                <a:gd name="connsiteY26" fmla="*/ 9145 h 10000"/>
                <a:gd name="connsiteX27" fmla="*/ 9767 w 10000"/>
                <a:gd name="connsiteY27" fmla="*/ 9572 h 10000"/>
                <a:gd name="connsiteX28" fmla="*/ 9767 w 10000"/>
                <a:gd name="connsiteY28" fmla="*/ 9788 h 10000"/>
                <a:gd name="connsiteX29" fmla="*/ 9767 w 10000"/>
                <a:gd name="connsiteY29" fmla="*/ 10000 h 10000"/>
                <a:gd name="connsiteX30" fmla="*/ 9767 w 10000"/>
                <a:gd name="connsiteY30" fmla="*/ 10000 h 10000"/>
                <a:gd name="connsiteX31" fmla="*/ 9534 w 10000"/>
                <a:gd name="connsiteY31" fmla="*/ 10000 h 10000"/>
                <a:gd name="connsiteX32" fmla="*/ 9534 w 10000"/>
                <a:gd name="connsiteY32" fmla="*/ 9788 h 10000"/>
                <a:gd name="connsiteX33" fmla="*/ 9329 w 10000"/>
                <a:gd name="connsiteY33" fmla="*/ 9788 h 10000"/>
                <a:gd name="connsiteX34" fmla="*/ 9096 w 10000"/>
                <a:gd name="connsiteY34" fmla="*/ 9572 h 10000"/>
                <a:gd name="connsiteX35" fmla="*/ 8630 w 10000"/>
                <a:gd name="connsiteY35" fmla="*/ 9145 h 10000"/>
                <a:gd name="connsiteX36" fmla="*/ 8397 w 10000"/>
                <a:gd name="connsiteY36" fmla="*/ 8928 h 10000"/>
                <a:gd name="connsiteX37" fmla="*/ 7930 w 10000"/>
                <a:gd name="connsiteY37" fmla="*/ 8502 h 10000"/>
                <a:gd name="connsiteX38" fmla="*/ 7464 w 10000"/>
                <a:gd name="connsiteY38" fmla="*/ 8072 h 10000"/>
                <a:gd name="connsiteX39" fmla="*/ 6297 w 10000"/>
                <a:gd name="connsiteY39" fmla="*/ 7028 h 10000"/>
                <a:gd name="connsiteX40" fmla="*/ 5131 w 10000"/>
                <a:gd name="connsiteY40" fmla="*/ 6175 h 10000"/>
                <a:gd name="connsiteX41" fmla="*/ 3965 w 10000"/>
                <a:gd name="connsiteY41" fmla="*/ 5319 h 10000"/>
                <a:gd name="connsiteX42" fmla="*/ 2799 w 10000"/>
                <a:gd name="connsiteY42" fmla="*/ 4464 h 10000"/>
                <a:gd name="connsiteX43" fmla="*/ 2099 w 10000"/>
                <a:gd name="connsiteY43" fmla="*/ 4038 h 10000"/>
                <a:gd name="connsiteX44" fmla="*/ 1633 w 10000"/>
                <a:gd name="connsiteY44" fmla="*/ 3611 h 10000"/>
                <a:gd name="connsiteX45" fmla="*/ 1166 w 10000"/>
                <a:gd name="connsiteY45" fmla="*/ 3395 h 10000"/>
                <a:gd name="connsiteX46" fmla="*/ 700 w 10000"/>
                <a:gd name="connsiteY46" fmla="*/ 2970 h 10000"/>
                <a:gd name="connsiteX47" fmla="*/ 466 w 10000"/>
                <a:gd name="connsiteY47" fmla="*/ 2755 h 10000"/>
                <a:gd name="connsiteX48" fmla="*/ 233 w 10000"/>
                <a:gd name="connsiteY48" fmla="*/ 2540 h 10000"/>
                <a:gd name="connsiteX49" fmla="*/ 0 w 10000"/>
                <a:gd name="connsiteY49" fmla="*/ 2540 h 10000"/>
                <a:gd name="connsiteX50" fmla="*/ 0 w 10000"/>
                <a:gd name="connsiteY50" fmla="*/ 2349 h 10000"/>
                <a:gd name="connsiteX51" fmla="*/ 0 w 10000"/>
                <a:gd name="connsiteY51" fmla="*/ 2349 h 10000"/>
                <a:gd name="connsiteX52" fmla="*/ 0 w 10000"/>
                <a:gd name="connsiteY52" fmla="*/ 2135 h 10000"/>
                <a:gd name="connsiteX53" fmla="*/ 0 w 10000"/>
                <a:gd name="connsiteY53" fmla="*/ 1926 h 10000"/>
                <a:gd name="connsiteX54" fmla="*/ 0 w 10000"/>
                <a:gd name="connsiteY54" fmla="*/ 1496 h 10000"/>
                <a:gd name="connsiteX55" fmla="*/ 233 w 10000"/>
                <a:gd name="connsiteY55" fmla="*/ 855 h 10000"/>
                <a:gd name="connsiteX0" fmla="*/ 1166 w 10000"/>
                <a:gd name="connsiteY0" fmla="*/ 0 h 9145"/>
                <a:gd name="connsiteX1" fmla="*/ 1166 w 10000"/>
                <a:gd name="connsiteY1" fmla="*/ 428 h 9145"/>
                <a:gd name="connsiteX2" fmla="*/ 933 w 10000"/>
                <a:gd name="connsiteY2" fmla="*/ 641 h 9145"/>
                <a:gd name="connsiteX3" fmla="*/ 933 w 10000"/>
                <a:gd name="connsiteY3" fmla="*/ 853 h 9145"/>
                <a:gd name="connsiteX4" fmla="*/ 933 w 10000"/>
                <a:gd name="connsiteY4" fmla="*/ 1071 h 9145"/>
                <a:gd name="connsiteX5" fmla="*/ 933 w 10000"/>
                <a:gd name="connsiteY5" fmla="*/ 1071 h 9145"/>
                <a:gd name="connsiteX6" fmla="*/ 933 w 10000"/>
                <a:gd name="connsiteY6" fmla="*/ 1280 h 9145"/>
                <a:gd name="connsiteX7" fmla="*/ 1166 w 10000"/>
                <a:gd name="connsiteY7" fmla="*/ 1494 h 9145"/>
                <a:gd name="connsiteX8" fmla="*/ 1633 w 10000"/>
                <a:gd name="connsiteY8" fmla="*/ 1685 h 9145"/>
                <a:gd name="connsiteX9" fmla="*/ 1866 w 10000"/>
                <a:gd name="connsiteY9" fmla="*/ 1900 h 9145"/>
                <a:gd name="connsiteX10" fmla="*/ 2566 w 10000"/>
                <a:gd name="connsiteY10" fmla="*/ 2115 h 9145"/>
                <a:gd name="connsiteX11" fmla="*/ 3265 w 10000"/>
                <a:gd name="connsiteY11" fmla="*/ 2540 h 9145"/>
                <a:gd name="connsiteX12" fmla="*/ 3965 w 10000"/>
                <a:gd name="connsiteY12" fmla="*/ 2965 h 9145"/>
                <a:gd name="connsiteX13" fmla="*/ 4898 w 10000"/>
                <a:gd name="connsiteY13" fmla="*/ 3609 h 9145"/>
                <a:gd name="connsiteX14" fmla="*/ 5831 w 10000"/>
                <a:gd name="connsiteY14" fmla="*/ 4037 h 9145"/>
                <a:gd name="connsiteX15" fmla="*/ 6764 w 10000"/>
                <a:gd name="connsiteY15" fmla="*/ 4464 h 9145"/>
                <a:gd name="connsiteX16" fmla="*/ 7464 w 10000"/>
                <a:gd name="connsiteY16" fmla="*/ 4891 h 9145"/>
                <a:gd name="connsiteX17" fmla="*/ 8163 w 10000"/>
                <a:gd name="connsiteY17" fmla="*/ 5320 h 9145"/>
                <a:gd name="connsiteX18" fmla="*/ 8630 w 10000"/>
                <a:gd name="connsiteY18" fmla="*/ 5748 h 9145"/>
                <a:gd name="connsiteX19" fmla="*/ 9096 w 10000"/>
                <a:gd name="connsiteY19" fmla="*/ 5966 h 9145"/>
                <a:gd name="connsiteX20" fmla="*/ 9329 w 10000"/>
                <a:gd name="connsiteY20" fmla="*/ 6390 h 9145"/>
                <a:gd name="connsiteX21" fmla="*/ 9534 w 10000"/>
                <a:gd name="connsiteY21" fmla="*/ 6606 h 9145"/>
                <a:gd name="connsiteX22" fmla="*/ 9767 w 10000"/>
                <a:gd name="connsiteY22" fmla="*/ 7008 h 9145"/>
                <a:gd name="connsiteX23" fmla="*/ 10000 w 10000"/>
                <a:gd name="connsiteY23" fmla="*/ 7435 h 9145"/>
                <a:gd name="connsiteX24" fmla="*/ 10000 w 10000"/>
                <a:gd name="connsiteY24" fmla="*/ 7862 h 9145"/>
                <a:gd name="connsiteX25" fmla="*/ 10000 w 10000"/>
                <a:gd name="connsiteY25" fmla="*/ 8290 h 9145"/>
                <a:gd name="connsiteX26" fmla="*/ 9767 w 10000"/>
                <a:gd name="connsiteY26" fmla="*/ 8717 h 9145"/>
                <a:gd name="connsiteX27" fmla="*/ 9767 w 10000"/>
                <a:gd name="connsiteY27" fmla="*/ 8933 h 9145"/>
                <a:gd name="connsiteX28" fmla="*/ 9767 w 10000"/>
                <a:gd name="connsiteY28" fmla="*/ 9145 h 9145"/>
                <a:gd name="connsiteX29" fmla="*/ 9767 w 10000"/>
                <a:gd name="connsiteY29" fmla="*/ 9145 h 9145"/>
                <a:gd name="connsiteX30" fmla="*/ 9534 w 10000"/>
                <a:gd name="connsiteY30" fmla="*/ 9145 h 9145"/>
                <a:gd name="connsiteX31" fmla="*/ 9534 w 10000"/>
                <a:gd name="connsiteY31" fmla="*/ 8933 h 9145"/>
                <a:gd name="connsiteX32" fmla="*/ 9329 w 10000"/>
                <a:gd name="connsiteY32" fmla="*/ 8933 h 9145"/>
                <a:gd name="connsiteX33" fmla="*/ 9096 w 10000"/>
                <a:gd name="connsiteY33" fmla="*/ 8717 h 9145"/>
                <a:gd name="connsiteX34" fmla="*/ 8630 w 10000"/>
                <a:gd name="connsiteY34" fmla="*/ 8290 h 9145"/>
                <a:gd name="connsiteX35" fmla="*/ 8397 w 10000"/>
                <a:gd name="connsiteY35" fmla="*/ 8073 h 9145"/>
                <a:gd name="connsiteX36" fmla="*/ 7930 w 10000"/>
                <a:gd name="connsiteY36" fmla="*/ 7647 h 9145"/>
                <a:gd name="connsiteX37" fmla="*/ 7464 w 10000"/>
                <a:gd name="connsiteY37" fmla="*/ 7217 h 9145"/>
                <a:gd name="connsiteX38" fmla="*/ 6297 w 10000"/>
                <a:gd name="connsiteY38" fmla="*/ 6173 h 9145"/>
                <a:gd name="connsiteX39" fmla="*/ 5131 w 10000"/>
                <a:gd name="connsiteY39" fmla="*/ 5320 h 9145"/>
                <a:gd name="connsiteX40" fmla="*/ 3965 w 10000"/>
                <a:gd name="connsiteY40" fmla="*/ 4464 h 9145"/>
                <a:gd name="connsiteX41" fmla="*/ 2799 w 10000"/>
                <a:gd name="connsiteY41" fmla="*/ 3609 h 9145"/>
                <a:gd name="connsiteX42" fmla="*/ 2099 w 10000"/>
                <a:gd name="connsiteY42" fmla="*/ 3183 h 9145"/>
                <a:gd name="connsiteX43" fmla="*/ 1633 w 10000"/>
                <a:gd name="connsiteY43" fmla="*/ 2756 h 9145"/>
                <a:gd name="connsiteX44" fmla="*/ 1166 w 10000"/>
                <a:gd name="connsiteY44" fmla="*/ 2540 h 9145"/>
                <a:gd name="connsiteX45" fmla="*/ 700 w 10000"/>
                <a:gd name="connsiteY45" fmla="*/ 2115 h 9145"/>
                <a:gd name="connsiteX46" fmla="*/ 466 w 10000"/>
                <a:gd name="connsiteY46" fmla="*/ 1900 h 9145"/>
                <a:gd name="connsiteX47" fmla="*/ 233 w 10000"/>
                <a:gd name="connsiteY47" fmla="*/ 1685 h 9145"/>
                <a:gd name="connsiteX48" fmla="*/ 0 w 10000"/>
                <a:gd name="connsiteY48" fmla="*/ 1685 h 9145"/>
                <a:gd name="connsiteX49" fmla="*/ 0 w 10000"/>
                <a:gd name="connsiteY49" fmla="*/ 1494 h 9145"/>
                <a:gd name="connsiteX50" fmla="*/ 0 w 10000"/>
                <a:gd name="connsiteY50" fmla="*/ 1494 h 9145"/>
                <a:gd name="connsiteX51" fmla="*/ 0 w 10000"/>
                <a:gd name="connsiteY51" fmla="*/ 1280 h 9145"/>
                <a:gd name="connsiteX52" fmla="*/ 0 w 10000"/>
                <a:gd name="connsiteY52" fmla="*/ 1071 h 9145"/>
                <a:gd name="connsiteX53" fmla="*/ 0 w 10000"/>
                <a:gd name="connsiteY53" fmla="*/ 641 h 9145"/>
                <a:gd name="connsiteX54" fmla="*/ 233 w 10000"/>
                <a:gd name="connsiteY54" fmla="*/ 0 h 9145"/>
                <a:gd name="connsiteX0" fmla="*/ 1166 w 10000"/>
                <a:gd name="connsiteY0" fmla="*/ 468 h 10000"/>
                <a:gd name="connsiteX1" fmla="*/ 933 w 10000"/>
                <a:gd name="connsiteY1" fmla="*/ 701 h 10000"/>
                <a:gd name="connsiteX2" fmla="*/ 933 w 10000"/>
                <a:gd name="connsiteY2" fmla="*/ 933 h 10000"/>
                <a:gd name="connsiteX3" fmla="*/ 933 w 10000"/>
                <a:gd name="connsiteY3" fmla="*/ 1171 h 10000"/>
                <a:gd name="connsiteX4" fmla="*/ 933 w 10000"/>
                <a:gd name="connsiteY4" fmla="*/ 1171 h 10000"/>
                <a:gd name="connsiteX5" fmla="*/ 933 w 10000"/>
                <a:gd name="connsiteY5" fmla="*/ 1400 h 10000"/>
                <a:gd name="connsiteX6" fmla="*/ 1166 w 10000"/>
                <a:gd name="connsiteY6" fmla="*/ 1634 h 10000"/>
                <a:gd name="connsiteX7" fmla="*/ 1633 w 10000"/>
                <a:gd name="connsiteY7" fmla="*/ 1843 h 10000"/>
                <a:gd name="connsiteX8" fmla="*/ 1866 w 10000"/>
                <a:gd name="connsiteY8" fmla="*/ 2078 h 10000"/>
                <a:gd name="connsiteX9" fmla="*/ 2566 w 10000"/>
                <a:gd name="connsiteY9" fmla="*/ 2313 h 10000"/>
                <a:gd name="connsiteX10" fmla="*/ 3265 w 10000"/>
                <a:gd name="connsiteY10" fmla="*/ 2777 h 10000"/>
                <a:gd name="connsiteX11" fmla="*/ 3965 w 10000"/>
                <a:gd name="connsiteY11" fmla="*/ 3242 h 10000"/>
                <a:gd name="connsiteX12" fmla="*/ 4898 w 10000"/>
                <a:gd name="connsiteY12" fmla="*/ 3946 h 10000"/>
                <a:gd name="connsiteX13" fmla="*/ 5831 w 10000"/>
                <a:gd name="connsiteY13" fmla="*/ 4414 h 10000"/>
                <a:gd name="connsiteX14" fmla="*/ 6764 w 10000"/>
                <a:gd name="connsiteY14" fmla="*/ 4881 h 10000"/>
                <a:gd name="connsiteX15" fmla="*/ 7464 w 10000"/>
                <a:gd name="connsiteY15" fmla="*/ 5348 h 10000"/>
                <a:gd name="connsiteX16" fmla="*/ 8163 w 10000"/>
                <a:gd name="connsiteY16" fmla="*/ 5817 h 10000"/>
                <a:gd name="connsiteX17" fmla="*/ 8630 w 10000"/>
                <a:gd name="connsiteY17" fmla="*/ 6285 h 10000"/>
                <a:gd name="connsiteX18" fmla="*/ 9096 w 10000"/>
                <a:gd name="connsiteY18" fmla="*/ 6524 h 10000"/>
                <a:gd name="connsiteX19" fmla="*/ 9329 w 10000"/>
                <a:gd name="connsiteY19" fmla="*/ 6987 h 10000"/>
                <a:gd name="connsiteX20" fmla="*/ 9534 w 10000"/>
                <a:gd name="connsiteY20" fmla="*/ 7224 h 10000"/>
                <a:gd name="connsiteX21" fmla="*/ 9767 w 10000"/>
                <a:gd name="connsiteY21" fmla="*/ 7663 h 10000"/>
                <a:gd name="connsiteX22" fmla="*/ 10000 w 10000"/>
                <a:gd name="connsiteY22" fmla="*/ 8130 h 10000"/>
                <a:gd name="connsiteX23" fmla="*/ 10000 w 10000"/>
                <a:gd name="connsiteY23" fmla="*/ 8597 h 10000"/>
                <a:gd name="connsiteX24" fmla="*/ 10000 w 10000"/>
                <a:gd name="connsiteY24" fmla="*/ 9065 h 10000"/>
                <a:gd name="connsiteX25" fmla="*/ 9767 w 10000"/>
                <a:gd name="connsiteY25" fmla="*/ 9532 h 10000"/>
                <a:gd name="connsiteX26" fmla="*/ 9767 w 10000"/>
                <a:gd name="connsiteY26" fmla="*/ 9768 h 10000"/>
                <a:gd name="connsiteX27" fmla="*/ 9767 w 10000"/>
                <a:gd name="connsiteY27" fmla="*/ 10000 h 10000"/>
                <a:gd name="connsiteX28" fmla="*/ 9767 w 10000"/>
                <a:gd name="connsiteY28" fmla="*/ 10000 h 10000"/>
                <a:gd name="connsiteX29" fmla="*/ 9534 w 10000"/>
                <a:gd name="connsiteY29" fmla="*/ 10000 h 10000"/>
                <a:gd name="connsiteX30" fmla="*/ 9534 w 10000"/>
                <a:gd name="connsiteY30" fmla="*/ 9768 h 10000"/>
                <a:gd name="connsiteX31" fmla="*/ 9329 w 10000"/>
                <a:gd name="connsiteY31" fmla="*/ 9768 h 10000"/>
                <a:gd name="connsiteX32" fmla="*/ 9096 w 10000"/>
                <a:gd name="connsiteY32" fmla="*/ 9532 h 10000"/>
                <a:gd name="connsiteX33" fmla="*/ 8630 w 10000"/>
                <a:gd name="connsiteY33" fmla="*/ 9065 h 10000"/>
                <a:gd name="connsiteX34" fmla="*/ 8397 w 10000"/>
                <a:gd name="connsiteY34" fmla="*/ 8828 h 10000"/>
                <a:gd name="connsiteX35" fmla="*/ 7930 w 10000"/>
                <a:gd name="connsiteY35" fmla="*/ 8362 h 10000"/>
                <a:gd name="connsiteX36" fmla="*/ 7464 w 10000"/>
                <a:gd name="connsiteY36" fmla="*/ 7892 h 10000"/>
                <a:gd name="connsiteX37" fmla="*/ 6297 w 10000"/>
                <a:gd name="connsiteY37" fmla="*/ 6750 h 10000"/>
                <a:gd name="connsiteX38" fmla="*/ 5131 w 10000"/>
                <a:gd name="connsiteY38" fmla="*/ 5817 h 10000"/>
                <a:gd name="connsiteX39" fmla="*/ 3965 w 10000"/>
                <a:gd name="connsiteY39" fmla="*/ 4881 h 10000"/>
                <a:gd name="connsiteX40" fmla="*/ 2799 w 10000"/>
                <a:gd name="connsiteY40" fmla="*/ 3946 h 10000"/>
                <a:gd name="connsiteX41" fmla="*/ 2099 w 10000"/>
                <a:gd name="connsiteY41" fmla="*/ 3481 h 10000"/>
                <a:gd name="connsiteX42" fmla="*/ 1633 w 10000"/>
                <a:gd name="connsiteY42" fmla="*/ 3014 h 10000"/>
                <a:gd name="connsiteX43" fmla="*/ 1166 w 10000"/>
                <a:gd name="connsiteY43" fmla="*/ 2777 h 10000"/>
                <a:gd name="connsiteX44" fmla="*/ 700 w 10000"/>
                <a:gd name="connsiteY44" fmla="*/ 2313 h 10000"/>
                <a:gd name="connsiteX45" fmla="*/ 466 w 10000"/>
                <a:gd name="connsiteY45" fmla="*/ 2078 h 10000"/>
                <a:gd name="connsiteX46" fmla="*/ 233 w 10000"/>
                <a:gd name="connsiteY46" fmla="*/ 1843 h 10000"/>
                <a:gd name="connsiteX47" fmla="*/ 0 w 10000"/>
                <a:gd name="connsiteY47" fmla="*/ 1843 h 10000"/>
                <a:gd name="connsiteX48" fmla="*/ 0 w 10000"/>
                <a:gd name="connsiteY48" fmla="*/ 1634 h 10000"/>
                <a:gd name="connsiteX49" fmla="*/ 0 w 10000"/>
                <a:gd name="connsiteY49" fmla="*/ 1634 h 10000"/>
                <a:gd name="connsiteX50" fmla="*/ 0 w 10000"/>
                <a:gd name="connsiteY50" fmla="*/ 1400 h 10000"/>
                <a:gd name="connsiteX51" fmla="*/ 0 w 10000"/>
                <a:gd name="connsiteY51" fmla="*/ 1171 h 10000"/>
                <a:gd name="connsiteX52" fmla="*/ 0 w 10000"/>
                <a:gd name="connsiteY52" fmla="*/ 701 h 10000"/>
                <a:gd name="connsiteX53" fmla="*/ 233 w 10000"/>
                <a:gd name="connsiteY53" fmla="*/ 0 h 10000"/>
                <a:gd name="connsiteX0" fmla="*/ 1166 w 10000"/>
                <a:gd name="connsiteY0" fmla="*/ 0 h 9532"/>
                <a:gd name="connsiteX1" fmla="*/ 933 w 10000"/>
                <a:gd name="connsiteY1" fmla="*/ 233 h 9532"/>
                <a:gd name="connsiteX2" fmla="*/ 933 w 10000"/>
                <a:gd name="connsiteY2" fmla="*/ 465 h 9532"/>
                <a:gd name="connsiteX3" fmla="*/ 933 w 10000"/>
                <a:gd name="connsiteY3" fmla="*/ 703 h 9532"/>
                <a:gd name="connsiteX4" fmla="*/ 933 w 10000"/>
                <a:gd name="connsiteY4" fmla="*/ 703 h 9532"/>
                <a:gd name="connsiteX5" fmla="*/ 933 w 10000"/>
                <a:gd name="connsiteY5" fmla="*/ 932 h 9532"/>
                <a:gd name="connsiteX6" fmla="*/ 1166 w 10000"/>
                <a:gd name="connsiteY6" fmla="*/ 1166 h 9532"/>
                <a:gd name="connsiteX7" fmla="*/ 1633 w 10000"/>
                <a:gd name="connsiteY7" fmla="*/ 1375 h 9532"/>
                <a:gd name="connsiteX8" fmla="*/ 1866 w 10000"/>
                <a:gd name="connsiteY8" fmla="*/ 1610 h 9532"/>
                <a:gd name="connsiteX9" fmla="*/ 2566 w 10000"/>
                <a:gd name="connsiteY9" fmla="*/ 1845 h 9532"/>
                <a:gd name="connsiteX10" fmla="*/ 3265 w 10000"/>
                <a:gd name="connsiteY10" fmla="*/ 2309 h 9532"/>
                <a:gd name="connsiteX11" fmla="*/ 3965 w 10000"/>
                <a:gd name="connsiteY11" fmla="*/ 2774 h 9532"/>
                <a:gd name="connsiteX12" fmla="*/ 4898 w 10000"/>
                <a:gd name="connsiteY12" fmla="*/ 3478 h 9532"/>
                <a:gd name="connsiteX13" fmla="*/ 5831 w 10000"/>
                <a:gd name="connsiteY13" fmla="*/ 3946 h 9532"/>
                <a:gd name="connsiteX14" fmla="*/ 6764 w 10000"/>
                <a:gd name="connsiteY14" fmla="*/ 4413 h 9532"/>
                <a:gd name="connsiteX15" fmla="*/ 7464 w 10000"/>
                <a:gd name="connsiteY15" fmla="*/ 4880 h 9532"/>
                <a:gd name="connsiteX16" fmla="*/ 8163 w 10000"/>
                <a:gd name="connsiteY16" fmla="*/ 5349 h 9532"/>
                <a:gd name="connsiteX17" fmla="*/ 8630 w 10000"/>
                <a:gd name="connsiteY17" fmla="*/ 5817 h 9532"/>
                <a:gd name="connsiteX18" fmla="*/ 9096 w 10000"/>
                <a:gd name="connsiteY18" fmla="*/ 6056 h 9532"/>
                <a:gd name="connsiteX19" fmla="*/ 9329 w 10000"/>
                <a:gd name="connsiteY19" fmla="*/ 6519 h 9532"/>
                <a:gd name="connsiteX20" fmla="*/ 9534 w 10000"/>
                <a:gd name="connsiteY20" fmla="*/ 6756 h 9532"/>
                <a:gd name="connsiteX21" fmla="*/ 9767 w 10000"/>
                <a:gd name="connsiteY21" fmla="*/ 7195 h 9532"/>
                <a:gd name="connsiteX22" fmla="*/ 10000 w 10000"/>
                <a:gd name="connsiteY22" fmla="*/ 7662 h 9532"/>
                <a:gd name="connsiteX23" fmla="*/ 10000 w 10000"/>
                <a:gd name="connsiteY23" fmla="*/ 8129 h 9532"/>
                <a:gd name="connsiteX24" fmla="*/ 10000 w 10000"/>
                <a:gd name="connsiteY24" fmla="*/ 8597 h 9532"/>
                <a:gd name="connsiteX25" fmla="*/ 9767 w 10000"/>
                <a:gd name="connsiteY25" fmla="*/ 9064 h 9532"/>
                <a:gd name="connsiteX26" fmla="*/ 9767 w 10000"/>
                <a:gd name="connsiteY26" fmla="*/ 9300 h 9532"/>
                <a:gd name="connsiteX27" fmla="*/ 9767 w 10000"/>
                <a:gd name="connsiteY27" fmla="*/ 9532 h 9532"/>
                <a:gd name="connsiteX28" fmla="*/ 9767 w 10000"/>
                <a:gd name="connsiteY28" fmla="*/ 9532 h 9532"/>
                <a:gd name="connsiteX29" fmla="*/ 9534 w 10000"/>
                <a:gd name="connsiteY29" fmla="*/ 9532 h 9532"/>
                <a:gd name="connsiteX30" fmla="*/ 9534 w 10000"/>
                <a:gd name="connsiteY30" fmla="*/ 9300 h 9532"/>
                <a:gd name="connsiteX31" fmla="*/ 9329 w 10000"/>
                <a:gd name="connsiteY31" fmla="*/ 9300 h 9532"/>
                <a:gd name="connsiteX32" fmla="*/ 9096 w 10000"/>
                <a:gd name="connsiteY32" fmla="*/ 9064 h 9532"/>
                <a:gd name="connsiteX33" fmla="*/ 8630 w 10000"/>
                <a:gd name="connsiteY33" fmla="*/ 8597 h 9532"/>
                <a:gd name="connsiteX34" fmla="*/ 8397 w 10000"/>
                <a:gd name="connsiteY34" fmla="*/ 8360 h 9532"/>
                <a:gd name="connsiteX35" fmla="*/ 7930 w 10000"/>
                <a:gd name="connsiteY35" fmla="*/ 7894 h 9532"/>
                <a:gd name="connsiteX36" fmla="*/ 7464 w 10000"/>
                <a:gd name="connsiteY36" fmla="*/ 7424 h 9532"/>
                <a:gd name="connsiteX37" fmla="*/ 6297 w 10000"/>
                <a:gd name="connsiteY37" fmla="*/ 6282 h 9532"/>
                <a:gd name="connsiteX38" fmla="*/ 5131 w 10000"/>
                <a:gd name="connsiteY38" fmla="*/ 5349 h 9532"/>
                <a:gd name="connsiteX39" fmla="*/ 3965 w 10000"/>
                <a:gd name="connsiteY39" fmla="*/ 4413 h 9532"/>
                <a:gd name="connsiteX40" fmla="*/ 2799 w 10000"/>
                <a:gd name="connsiteY40" fmla="*/ 3478 h 9532"/>
                <a:gd name="connsiteX41" fmla="*/ 2099 w 10000"/>
                <a:gd name="connsiteY41" fmla="*/ 3013 h 9532"/>
                <a:gd name="connsiteX42" fmla="*/ 1633 w 10000"/>
                <a:gd name="connsiteY42" fmla="*/ 2546 h 9532"/>
                <a:gd name="connsiteX43" fmla="*/ 1166 w 10000"/>
                <a:gd name="connsiteY43" fmla="*/ 2309 h 9532"/>
                <a:gd name="connsiteX44" fmla="*/ 700 w 10000"/>
                <a:gd name="connsiteY44" fmla="*/ 1845 h 9532"/>
                <a:gd name="connsiteX45" fmla="*/ 466 w 10000"/>
                <a:gd name="connsiteY45" fmla="*/ 1610 h 9532"/>
                <a:gd name="connsiteX46" fmla="*/ 233 w 10000"/>
                <a:gd name="connsiteY46" fmla="*/ 1375 h 9532"/>
                <a:gd name="connsiteX47" fmla="*/ 0 w 10000"/>
                <a:gd name="connsiteY47" fmla="*/ 1375 h 9532"/>
                <a:gd name="connsiteX48" fmla="*/ 0 w 10000"/>
                <a:gd name="connsiteY48" fmla="*/ 1166 h 9532"/>
                <a:gd name="connsiteX49" fmla="*/ 0 w 10000"/>
                <a:gd name="connsiteY49" fmla="*/ 1166 h 9532"/>
                <a:gd name="connsiteX50" fmla="*/ 0 w 10000"/>
                <a:gd name="connsiteY50" fmla="*/ 932 h 9532"/>
                <a:gd name="connsiteX51" fmla="*/ 0 w 10000"/>
                <a:gd name="connsiteY51" fmla="*/ 703 h 9532"/>
                <a:gd name="connsiteX52" fmla="*/ 0 w 10000"/>
                <a:gd name="connsiteY52" fmla="*/ 233 h 9532"/>
                <a:gd name="connsiteX0" fmla="*/ 1166 w 10000"/>
                <a:gd name="connsiteY0" fmla="*/ 0 h 10000"/>
                <a:gd name="connsiteX1" fmla="*/ 933 w 10000"/>
                <a:gd name="connsiteY1" fmla="*/ 244 h 10000"/>
                <a:gd name="connsiteX2" fmla="*/ 933 w 10000"/>
                <a:gd name="connsiteY2" fmla="*/ 488 h 10000"/>
                <a:gd name="connsiteX3" fmla="*/ 933 w 10000"/>
                <a:gd name="connsiteY3" fmla="*/ 738 h 10000"/>
                <a:gd name="connsiteX4" fmla="*/ 933 w 10000"/>
                <a:gd name="connsiteY4" fmla="*/ 738 h 10000"/>
                <a:gd name="connsiteX5" fmla="*/ 933 w 10000"/>
                <a:gd name="connsiteY5" fmla="*/ 978 h 10000"/>
                <a:gd name="connsiteX6" fmla="*/ 1166 w 10000"/>
                <a:gd name="connsiteY6" fmla="*/ 1223 h 10000"/>
                <a:gd name="connsiteX7" fmla="*/ 1633 w 10000"/>
                <a:gd name="connsiteY7" fmla="*/ 1443 h 10000"/>
                <a:gd name="connsiteX8" fmla="*/ 1866 w 10000"/>
                <a:gd name="connsiteY8" fmla="*/ 1689 h 10000"/>
                <a:gd name="connsiteX9" fmla="*/ 2566 w 10000"/>
                <a:gd name="connsiteY9" fmla="*/ 1936 h 10000"/>
                <a:gd name="connsiteX10" fmla="*/ 3265 w 10000"/>
                <a:gd name="connsiteY10" fmla="*/ 2422 h 10000"/>
                <a:gd name="connsiteX11" fmla="*/ 3965 w 10000"/>
                <a:gd name="connsiteY11" fmla="*/ 2910 h 10000"/>
                <a:gd name="connsiteX12" fmla="*/ 4898 w 10000"/>
                <a:gd name="connsiteY12" fmla="*/ 3649 h 10000"/>
                <a:gd name="connsiteX13" fmla="*/ 5831 w 10000"/>
                <a:gd name="connsiteY13" fmla="*/ 4140 h 10000"/>
                <a:gd name="connsiteX14" fmla="*/ 6764 w 10000"/>
                <a:gd name="connsiteY14" fmla="*/ 4630 h 10000"/>
                <a:gd name="connsiteX15" fmla="*/ 7464 w 10000"/>
                <a:gd name="connsiteY15" fmla="*/ 5120 h 10000"/>
                <a:gd name="connsiteX16" fmla="*/ 8163 w 10000"/>
                <a:gd name="connsiteY16" fmla="*/ 5612 h 10000"/>
                <a:gd name="connsiteX17" fmla="*/ 8630 w 10000"/>
                <a:gd name="connsiteY17" fmla="*/ 6103 h 10000"/>
                <a:gd name="connsiteX18" fmla="*/ 9096 w 10000"/>
                <a:gd name="connsiteY18" fmla="*/ 6353 h 10000"/>
                <a:gd name="connsiteX19" fmla="*/ 9329 w 10000"/>
                <a:gd name="connsiteY19" fmla="*/ 6839 h 10000"/>
                <a:gd name="connsiteX20" fmla="*/ 9534 w 10000"/>
                <a:gd name="connsiteY20" fmla="*/ 7088 h 10000"/>
                <a:gd name="connsiteX21" fmla="*/ 9767 w 10000"/>
                <a:gd name="connsiteY21" fmla="*/ 7548 h 10000"/>
                <a:gd name="connsiteX22" fmla="*/ 10000 w 10000"/>
                <a:gd name="connsiteY22" fmla="*/ 8038 h 10000"/>
                <a:gd name="connsiteX23" fmla="*/ 10000 w 10000"/>
                <a:gd name="connsiteY23" fmla="*/ 8528 h 10000"/>
                <a:gd name="connsiteX24" fmla="*/ 10000 w 10000"/>
                <a:gd name="connsiteY24" fmla="*/ 9019 h 10000"/>
                <a:gd name="connsiteX25" fmla="*/ 9767 w 10000"/>
                <a:gd name="connsiteY25" fmla="*/ 9509 h 10000"/>
                <a:gd name="connsiteX26" fmla="*/ 9767 w 10000"/>
                <a:gd name="connsiteY26" fmla="*/ 9757 h 10000"/>
                <a:gd name="connsiteX27" fmla="*/ 9767 w 10000"/>
                <a:gd name="connsiteY27" fmla="*/ 10000 h 10000"/>
                <a:gd name="connsiteX28" fmla="*/ 9767 w 10000"/>
                <a:gd name="connsiteY28" fmla="*/ 10000 h 10000"/>
                <a:gd name="connsiteX29" fmla="*/ 9534 w 10000"/>
                <a:gd name="connsiteY29" fmla="*/ 10000 h 10000"/>
                <a:gd name="connsiteX30" fmla="*/ 9534 w 10000"/>
                <a:gd name="connsiteY30" fmla="*/ 9757 h 10000"/>
                <a:gd name="connsiteX31" fmla="*/ 9329 w 10000"/>
                <a:gd name="connsiteY31" fmla="*/ 9757 h 10000"/>
                <a:gd name="connsiteX32" fmla="*/ 9096 w 10000"/>
                <a:gd name="connsiteY32" fmla="*/ 9509 h 10000"/>
                <a:gd name="connsiteX33" fmla="*/ 8630 w 10000"/>
                <a:gd name="connsiteY33" fmla="*/ 9019 h 10000"/>
                <a:gd name="connsiteX34" fmla="*/ 8397 w 10000"/>
                <a:gd name="connsiteY34" fmla="*/ 8770 h 10000"/>
                <a:gd name="connsiteX35" fmla="*/ 7930 w 10000"/>
                <a:gd name="connsiteY35" fmla="*/ 8282 h 10000"/>
                <a:gd name="connsiteX36" fmla="*/ 7464 w 10000"/>
                <a:gd name="connsiteY36" fmla="*/ 7789 h 10000"/>
                <a:gd name="connsiteX37" fmla="*/ 6297 w 10000"/>
                <a:gd name="connsiteY37" fmla="*/ 6590 h 10000"/>
                <a:gd name="connsiteX38" fmla="*/ 5131 w 10000"/>
                <a:gd name="connsiteY38" fmla="*/ 5612 h 10000"/>
                <a:gd name="connsiteX39" fmla="*/ 3965 w 10000"/>
                <a:gd name="connsiteY39" fmla="*/ 4630 h 10000"/>
                <a:gd name="connsiteX40" fmla="*/ 2799 w 10000"/>
                <a:gd name="connsiteY40" fmla="*/ 3649 h 10000"/>
                <a:gd name="connsiteX41" fmla="*/ 2099 w 10000"/>
                <a:gd name="connsiteY41" fmla="*/ 3161 h 10000"/>
                <a:gd name="connsiteX42" fmla="*/ 1633 w 10000"/>
                <a:gd name="connsiteY42" fmla="*/ 2671 h 10000"/>
                <a:gd name="connsiteX43" fmla="*/ 1166 w 10000"/>
                <a:gd name="connsiteY43" fmla="*/ 2422 h 10000"/>
                <a:gd name="connsiteX44" fmla="*/ 700 w 10000"/>
                <a:gd name="connsiteY44" fmla="*/ 1936 h 10000"/>
                <a:gd name="connsiteX45" fmla="*/ 466 w 10000"/>
                <a:gd name="connsiteY45" fmla="*/ 1689 h 10000"/>
                <a:gd name="connsiteX46" fmla="*/ 233 w 10000"/>
                <a:gd name="connsiteY46" fmla="*/ 1443 h 10000"/>
                <a:gd name="connsiteX47" fmla="*/ 0 w 10000"/>
                <a:gd name="connsiteY47" fmla="*/ 1443 h 10000"/>
                <a:gd name="connsiteX48" fmla="*/ 0 w 10000"/>
                <a:gd name="connsiteY48" fmla="*/ 1223 h 10000"/>
                <a:gd name="connsiteX49" fmla="*/ 0 w 10000"/>
                <a:gd name="connsiteY49" fmla="*/ 1223 h 10000"/>
                <a:gd name="connsiteX50" fmla="*/ 0 w 10000"/>
                <a:gd name="connsiteY50" fmla="*/ 978 h 10000"/>
                <a:gd name="connsiteX51" fmla="*/ 0 w 10000"/>
                <a:gd name="connsiteY51" fmla="*/ 738 h 10000"/>
                <a:gd name="connsiteX0" fmla="*/ 933 w 10000"/>
                <a:gd name="connsiteY0" fmla="*/ 0 h 9756"/>
                <a:gd name="connsiteX1" fmla="*/ 933 w 10000"/>
                <a:gd name="connsiteY1" fmla="*/ 244 h 9756"/>
                <a:gd name="connsiteX2" fmla="*/ 933 w 10000"/>
                <a:gd name="connsiteY2" fmla="*/ 494 h 9756"/>
                <a:gd name="connsiteX3" fmla="*/ 933 w 10000"/>
                <a:gd name="connsiteY3" fmla="*/ 494 h 9756"/>
                <a:gd name="connsiteX4" fmla="*/ 933 w 10000"/>
                <a:gd name="connsiteY4" fmla="*/ 734 h 9756"/>
                <a:gd name="connsiteX5" fmla="*/ 1166 w 10000"/>
                <a:gd name="connsiteY5" fmla="*/ 979 h 9756"/>
                <a:gd name="connsiteX6" fmla="*/ 1633 w 10000"/>
                <a:gd name="connsiteY6" fmla="*/ 1199 h 9756"/>
                <a:gd name="connsiteX7" fmla="*/ 1866 w 10000"/>
                <a:gd name="connsiteY7" fmla="*/ 1445 h 9756"/>
                <a:gd name="connsiteX8" fmla="*/ 2566 w 10000"/>
                <a:gd name="connsiteY8" fmla="*/ 1692 h 9756"/>
                <a:gd name="connsiteX9" fmla="*/ 3265 w 10000"/>
                <a:gd name="connsiteY9" fmla="*/ 2178 h 9756"/>
                <a:gd name="connsiteX10" fmla="*/ 3965 w 10000"/>
                <a:gd name="connsiteY10" fmla="*/ 2666 h 9756"/>
                <a:gd name="connsiteX11" fmla="*/ 4898 w 10000"/>
                <a:gd name="connsiteY11" fmla="*/ 3405 h 9756"/>
                <a:gd name="connsiteX12" fmla="*/ 5831 w 10000"/>
                <a:gd name="connsiteY12" fmla="*/ 3896 h 9756"/>
                <a:gd name="connsiteX13" fmla="*/ 6764 w 10000"/>
                <a:gd name="connsiteY13" fmla="*/ 4386 h 9756"/>
                <a:gd name="connsiteX14" fmla="*/ 7464 w 10000"/>
                <a:gd name="connsiteY14" fmla="*/ 4876 h 9756"/>
                <a:gd name="connsiteX15" fmla="*/ 8163 w 10000"/>
                <a:gd name="connsiteY15" fmla="*/ 5368 h 9756"/>
                <a:gd name="connsiteX16" fmla="*/ 8630 w 10000"/>
                <a:gd name="connsiteY16" fmla="*/ 5859 h 9756"/>
                <a:gd name="connsiteX17" fmla="*/ 9096 w 10000"/>
                <a:gd name="connsiteY17" fmla="*/ 6109 h 9756"/>
                <a:gd name="connsiteX18" fmla="*/ 9329 w 10000"/>
                <a:gd name="connsiteY18" fmla="*/ 6595 h 9756"/>
                <a:gd name="connsiteX19" fmla="*/ 9534 w 10000"/>
                <a:gd name="connsiteY19" fmla="*/ 6844 h 9756"/>
                <a:gd name="connsiteX20" fmla="*/ 9767 w 10000"/>
                <a:gd name="connsiteY20" fmla="*/ 7304 h 9756"/>
                <a:gd name="connsiteX21" fmla="*/ 10000 w 10000"/>
                <a:gd name="connsiteY21" fmla="*/ 7794 h 9756"/>
                <a:gd name="connsiteX22" fmla="*/ 10000 w 10000"/>
                <a:gd name="connsiteY22" fmla="*/ 8284 h 9756"/>
                <a:gd name="connsiteX23" fmla="*/ 10000 w 10000"/>
                <a:gd name="connsiteY23" fmla="*/ 8775 h 9756"/>
                <a:gd name="connsiteX24" fmla="*/ 9767 w 10000"/>
                <a:gd name="connsiteY24" fmla="*/ 9265 h 9756"/>
                <a:gd name="connsiteX25" fmla="*/ 9767 w 10000"/>
                <a:gd name="connsiteY25" fmla="*/ 9513 h 9756"/>
                <a:gd name="connsiteX26" fmla="*/ 9767 w 10000"/>
                <a:gd name="connsiteY26" fmla="*/ 9756 h 9756"/>
                <a:gd name="connsiteX27" fmla="*/ 9767 w 10000"/>
                <a:gd name="connsiteY27" fmla="*/ 9756 h 9756"/>
                <a:gd name="connsiteX28" fmla="*/ 9534 w 10000"/>
                <a:gd name="connsiteY28" fmla="*/ 9756 h 9756"/>
                <a:gd name="connsiteX29" fmla="*/ 9534 w 10000"/>
                <a:gd name="connsiteY29" fmla="*/ 9513 h 9756"/>
                <a:gd name="connsiteX30" fmla="*/ 9329 w 10000"/>
                <a:gd name="connsiteY30" fmla="*/ 9513 h 9756"/>
                <a:gd name="connsiteX31" fmla="*/ 9096 w 10000"/>
                <a:gd name="connsiteY31" fmla="*/ 9265 h 9756"/>
                <a:gd name="connsiteX32" fmla="*/ 8630 w 10000"/>
                <a:gd name="connsiteY32" fmla="*/ 8775 h 9756"/>
                <a:gd name="connsiteX33" fmla="*/ 8397 w 10000"/>
                <a:gd name="connsiteY33" fmla="*/ 8526 h 9756"/>
                <a:gd name="connsiteX34" fmla="*/ 7930 w 10000"/>
                <a:gd name="connsiteY34" fmla="*/ 8038 h 9756"/>
                <a:gd name="connsiteX35" fmla="*/ 7464 w 10000"/>
                <a:gd name="connsiteY35" fmla="*/ 7545 h 9756"/>
                <a:gd name="connsiteX36" fmla="*/ 6297 w 10000"/>
                <a:gd name="connsiteY36" fmla="*/ 6346 h 9756"/>
                <a:gd name="connsiteX37" fmla="*/ 5131 w 10000"/>
                <a:gd name="connsiteY37" fmla="*/ 5368 h 9756"/>
                <a:gd name="connsiteX38" fmla="*/ 3965 w 10000"/>
                <a:gd name="connsiteY38" fmla="*/ 4386 h 9756"/>
                <a:gd name="connsiteX39" fmla="*/ 2799 w 10000"/>
                <a:gd name="connsiteY39" fmla="*/ 3405 h 9756"/>
                <a:gd name="connsiteX40" fmla="*/ 2099 w 10000"/>
                <a:gd name="connsiteY40" fmla="*/ 2917 h 9756"/>
                <a:gd name="connsiteX41" fmla="*/ 1633 w 10000"/>
                <a:gd name="connsiteY41" fmla="*/ 2427 h 9756"/>
                <a:gd name="connsiteX42" fmla="*/ 1166 w 10000"/>
                <a:gd name="connsiteY42" fmla="*/ 2178 h 9756"/>
                <a:gd name="connsiteX43" fmla="*/ 700 w 10000"/>
                <a:gd name="connsiteY43" fmla="*/ 1692 h 9756"/>
                <a:gd name="connsiteX44" fmla="*/ 466 w 10000"/>
                <a:gd name="connsiteY44" fmla="*/ 1445 h 9756"/>
                <a:gd name="connsiteX45" fmla="*/ 233 w 10000"/>
                <a:gd name="connsiteY45" fmla="*/ 1199 h 9756"/>
                <a:gd name="connsiteX46" fmla="*/ 0 w 10000"/>
                <a:gd name="connsiteY46" fmla="*/ 1199 h 9756"/>
                <a:gd name="connsiteX47" fmla="*/ 0 w 10000"/>
                <a:gd name="connsiteY47" fmla="*/ 979 h 9756"/>
                <a:gd name="connsiteX48" fmla="*/ 0 w 10000"/>
                <a:gd name="connsiteY48" fmla="*/ 979 h 9756"/>
                <a:gd name="connsiteX49" fmla="*/ 0 w 10000"/>
                <a:gd name="connsiteY49" fmla="*/ 734 h 9756"/>
                <a:gd name="connsiteX50" fmla="*/ 0 w 10000"/>
                <a:gd name="connsiteY50" fmla="*/ 494 h 9756"/>
                <a:gd name="connsiteX0" fmla="*/ 933 w 10000"/>
                <a:gd name="connsiteY0" fmla="*/ 0 h 9750"/>
                <a:gd name="connsiteX1" fmla="*/ 933 w 10000"/>
                <a:gd name="connsiteY1" fmla="*/ 256 h 9750"/>
                <a:gd name="connsiteX2" fmla="*/ 933 w 10000"/>
                <a:gd name="connsiteY2" fmla="*/ 256 h 9750"/>
                <a:gd name="connsiteX3" fmla="*/ 933 w 10000"/>
                <a:gd name="connsiteY3" fmla="*/ 502 h 9750"/>
                <a:gd name="connsiteX4" fmla="*/ 1166 w 10000"/>
                <a:gd name="connsiteY4" fmla="*/ 753 h 9750"/>
                <a:gd name="connsiteX5" fmla="*/ 1633 w 10000"/>
                <a:gd name="connsiteY5" fmla="*/ 979 h 9750"/>
                <a:gd name="connsiteX6" fmla="*/ 1866 w 10000"/>
                <a:gd name="connsiteY6" fmla="*/ 1231 h 9750"/>
                <a:gd name="connsiteX7" fmla="*/ 2566 w 10000"/>
                <a:gd name="connsiteY7" fmla="*/ 1484 h 9750"/>
                <a:gd name="connsiteX8" fmla="*/ 3265 w 10000"/>
                <a:gd name="connsiteY8" fmla="*/ 1982 h 9750"/>
                <a:gd name="connsiteX9" fmla="*/ 3965 w 10000"/>
                <a:gd name="connsiteY9" fmla="*/ 2483 h 9750"/>
                <a:gd name="connsiteX10" fmla="*/ 4898 w 10000"/>
                <a:gd name="connsiteY10" fmla="*/ 3240 h 9750"/>
                <a:gd name="connsiteX11" fmla="*/ 5831 w 10000"/>
                <a:gd name="connsiteY11" fmla="*/ 3743 h 9750"/>
                <a:gd name="connsiteX12" fmla="*/ 6764 w 10000"/>
                <a:gd name="connsiteY12" fmla="*/ 4246 h 9750"/>
                <a:gd name="connsiteX13" fmla="*/ 7464 w 10000"/>
                <a:gd name="connsiteY13" fmla="*/ 4748 h 9750"/>
                <a:gd name="connsiteX14" fmla="*/ 8163 w 10000"/>
                <a:gd name="connsiteY14" fmla="*/ 5252 h 9750"/>
                <a:gd name="connsiteX15" fmla="*/ 8630 w 10000"/>
                <a:gd name="connsiteY15" fmla="*/ 5756 h 9750"/>
                <a:gd name="connsiteX16" fmla="*/ 9096 w 10000"/>
                <a:gd name="connsiteY16" fmla="*/ 6012 h 9750"/>
                <a:gd name="connsiteX17" fmla="*/ 9329 w 10000"/>
                <a:gd name="connsiteY17" fmla="*/ 6510 h 9750"/>
                <a:gd name="connsiteX18" fmla="*/ 9534 w 10000"/>
                <a:gd name="connsiteY18" fmla="*/ 6765 h 9750"/>
                <a:gd name="connsiteX19" fmla="*/ 9767 w 10000"/>
                <a:gd name="connsiteY19" fmla="*/ 7237 h 9750"/>
                <a:gd name="connsiteX20" fmla="*/ 10000 w 10000"/>
                <a:gd name="connsiteY20" fmla="*/ 7739 h 9750"/>
                <a:gd name="connsiteX21" fmla="*/ 10000 w 10000"/>
                <a:gd name="connsiteY21" fmla="*/ 8241 h 9750"/>
                <a:gd name="connsiteX22" fmla="*/ 10000 w 10000"/>
                <a:gd name="connsiteY22" fmla="*/ 8744 h 9750"/>
                <a:gd name="connsiteX23" fmla="*/ 9767 w 10000"/>
                <a:gd name="connsiteY23" fmla="*/ 9247 h 9750"/>
                <a:gd name="connsiteX24" fmla="*/ 9767 w 10000"/>
                <a:gd name="connsiteY24" fmla="*/ 9501 h 9750"/>
                <a:gd name="connsiteX25" fmla="*/ 9767 w 10000"/>
                <a:gd name="connsiteY25" fmla="*/ 9750 h 9750"/>
                <a:gd name="connsiteX26" fmla="*/ 9767 w 10000"/>
                <a:gd name="connsiteY26" fmla="*/ 9750 h 9750"/>
                <a:gd name="connsiteX27" fmla="*/ 9534 w 10000"/>
                <a:gd name="connsiteY27" fmla="*/ 9750 h 9750"/>
                <a:gd name="connsiteX28" fmla="*/ 9534 w 10000"/>
                <a:gd name="connsiteY28" fmla="*/ 9501 h 9750"/>
                <a:gd name="connsiteX29" fmla="*/ 9329 w 10000"/>
                <a:gd name="connsiteY29" fmla="*/ 9501 h 9750"/>
                <a:gd name="connsiteX30" fmla="*/ 9096 w 10000"/>
                <a:gd name="connsiteY30" fmla="*/ 9247 h 9750"/>
                <a:gd name="connsiteX31" fmla="*/ 8630 w 10000"/>
                <a:gd name="connsiteY31" fmla="*/ 8744 h 9750"/>
                <a:gd name="connsiteX32" fmla="*/ 8397 w 10000"/>
                <a:gd name="connsiteY32" fmla="*/ 8489 h 9750"/>
                <a:gd name="connsiteX33" fmla="*/ 7930 w 10000"/>
                <a:gd name="connsiteY33" fmla="*/ 7989 h 9750"/>
                <a:gd name="connsiteX34" fmla="*/ 7464 w 10000"/>
                <a:gd name="connsiteY34" fmla="*/ 7484 h 9750"/>
                <a:gd name="connsiteX35" fmla="*/ 6297 w 10000"/>
                <a:gd name="connsiteY35" fmla="*/ 6255 h 9750"/>
                <a:gd name="connsiteX36" fmla="*/ 5131 w 10000"/>
                <a:gd name="connsiteY36" fmla="*/ 5252 h 9750"/>
                <a:gd name="connsiteX37" fmla="*/ 3965 w 10000"/>
                <a:gd name="connsiteY37" fmla="*/ 4246 h 9750"/>
                <a:gd name="connsiteX38" fmla="*/ 2799 w 10000"/>
                <a:gd name="connsiteY38" fmla="*/ 3240 h 9750"/>
                <a:gd name="connsiteX39" fmla="*/ 2099 w 10000"/>
                <a:gd name="connsiteY39" fmla="*/ 2740 h 9750"/>
                <a:gd name="connsiteX40" fmla="*/ 1633 w 10000"/>
                <a:gd name="connsiteY40" fmla="*/ 2238 h 9750"/>
                <a:gd name="connsiteX41" fmla="*/ 1166 w 10000"/>
                <a:gd name="connsiteY41" fmla="*/ 1982 h 9750"/>
                <a:gd name="connsiteX42" fmla="*/ 700 w 10000"/>
                <a:gd name="connsiteY42" fmla="*/ 1484 h 9750"/>
                <a:gd name="connsiteX43" fmla="*/ 466 w 10000"/>
                <a:gd name="connsiteY43" fmla="*/ 1231 h 9750"/>
                <a:gd name="connsiteX44" fmla="*/ 233 w 10000"/>
                <a:gd name="connsiteY44" fmla="*/ 979 h 9750"/>
                <a:gd name="connsiteX45" fmla="*/ 0 w 10000"/>
                <a:gd name="connsiteY45" fmla="*/ 979 h 9750"/>
                <a:gd name="connsiteX46" fmla="*/ 0 w 10000"/>
                <a:gd name="connsiteY46" fmla="*/ 753 h 9750"/>
                <a:gd name="connsiteX47" fmla="*/ 0 w 10000"/>
                <a:gd name="connsiteY47" fmla="*/ 753 h 9750"/>
                <a:gd name="connsiteX48" fmla="*/ 0 w 10000"/>
                <a:gd name="connsiteY48" fmla="*/ 502 h 9750"/>
                <a:gd name="connsiteX49" fmla="*/ 0 w 10000"/>
                <a:gd name="connsiteY49" fmla="*/ 256 h 9750"/>
                <a:gd name="connsiteX0" fmla="*/ 933 w 10000"/>
                <a:gd name="connsiteY0" fmla="*/ 0 h 10000"/>
                <a:gd name="connsiteX1" fmla="*/ 933 w 10000"/>
                <a:gd name="connsiteY1" fmla="*/ 263 h 10000"/>
                <a:gd name="connsiteX2" fmla="*/ 933 w 10000"/>
                <a:gd name="connsiteY2" fmla="*/ 263 h 10000"/>
                <a:gd name="connsiteX3" fmla="*/ 933 w 10000"/>
                <a:gd name="connsiteY3" fmla="*/ 515 h 10000"/>
                <a:gd name="connsiteX4" fmla="*/ 1166 w 10000"/>
                <a:gd name="connsiteY4" fmla="*/ 772 h 10000"/>
                <a:gd name="connsiteX5" fmla="*/ 1633 w 10000"/>
                <a:gd name="connsiteY5" fmla="*/ 1004 h 10000"/>
                <a:gd name="connsiteX6" fmla="*/ 1866 w 10000"/>
                <a:gd name="connsiteY6" fmla="*/ 1263 h 10000"/>
                <a:gd name="connsiteX7" fmla="*/ 2566 w 10000"/>
                <a:gd name="connsiteY7" fmla="*/ 1522 h 10000"/>
                <a:gd name="connsiteX8" fmla="*/ 3265 w 10000"/>
                <a:gd name="connsiteY8" fmla="*/ 2033 h 10000"/>
                <a:gd name="connsiteX9" fmla="*/ 3965 w 10000"/>
                <a:gd name="connsiteY9" fmla="*/ 2547 h 10000"/>
                <a:gd name="connsiteX10" fmla="*/ 4898 w 10000"/>
                <a:gd name="connsiteY10" fmla="*/ 3323 h 10000"/>
                <a:gd name="connsiteX11" fmla="*/ 5831 w 10000"/>
                <a:gd name="connsiteY11" fmla="*/ 3839 h 10000"/>
                <a:gd name="connsiteX12" fmla="*/ 6764 w 10000"/>
                <a:gd name="connsiteY12" fmla="*/ 4355 h 10000"/>
                <a:gd name="connsiteX13" fmla="*/ 7464 w 10000"/>
                <a:gd name="connsiteY13" fmla="*/ 4870 h 10000"/>
                <a:gd name="connsiteX14" fmla="*/ 8163 w 10000"/>
                <a:gd name="connsiteY14" fmla="*/ 5387 h 10000"/>
                <a:gd name="connsiteX15" fmla="*/ 8630 w 10000"/>
                <a:gd name="connsiteY15" fmla="*/ 5904 h 10000"/>
                <a:gd name="connsiteX16" fmla="*/ 9096 w 10000"/>
                <a:gd name="connsiteY16" fmla="*/ 6166 h 10000"/>
                <a:gd name="connsiteX17" fmla="*/ 9329 w 10000"/>
                <a:gd name="connsiteY17" fmla="*/ 6677 h 10000"/>
                <a:gd name="connsiteX18" fmla="*/ 9534 w 10000"/>
                <a:gd name="connsiteY18" fmla="*/ 6938 h 10000"/>
                <a:gd name="connsiteX19" fmla="*/ 9767 w 10000"/>
                <a:gd name="connsiteY19" fmla="*/ 7423 h 10000"/>
                <a:gd name="connsiteX20" fmla="*/ 10000 w 10000"/>
                <a:gd name="connsiteY20" fmla="*/ 7937 h 10000"/>
                <a:gd name="connsiteX21" fmla="*/ 10000 w 10000"/>
                <a:gd name="connsiteY21" fmla="*/ 8452 h 10000"/>
                <a:gd name="connsiteX22" fmla="*/ 10000 w 10000"/>
                <a:gd name="connsiteY22" fmla="*/ 8968 h 10000"/>
                <a:gd name="connsiteX23" fmla="*/ 9767 w 10000"/>
                <a:gd name="connsiteY23" fmla="*/ 9484 h 10000"/>
                <a:gd name="connsiteX24" fmla="*/ 9767 w 10000"/>
                <a:gd name="connsiteY24" fmla="*/ 9745 h 10000"/>
                <a:gd name="connsiteX25" fmla="*/ 9767 w 10000"/>
                <a:gd name="connsiteY25" fmla="*/ 10000 h 10000"/>
                <a:gd name="connsiteX26" fmla="*/ 9767 w 10000"/>
                <a:gd name="connsiteY26" fmla="*/ 10000 h 10000"/>
                <a:gd name="connsiteX27" fmla="*/ 9534 w 10000"/>
                <a:gd name="connsiteY27" fmla="*/ 10000 h 10000"/>
                <a:gd name="connsiteX28" fmla="*/ 9534 w 10000"/>
                <a:gd name="connsiteY28" fmla="*/ 9745 h 10000"/>
                <a:gd name="connsiteX29" fmla="*/ 9329 w 10000"/>
                <a:gd name="connsiteY29" fmla="*/ 9745 h 10000"/>
                <a:gd name="connsiteX30" fmla="*/ 9096 w 10000"/>
                <a:gd name="connsiteY30" fmla="*/ 9484 h 10000"/>
                <a:gd name="connsiteX31" fmla="*/ 8630 w 10000"/>
                <a:gd name="connsiteY31" fmla="*/ 8968 h 10000"/>
                <a:gd name="connsiteX32" fmla="*/ 8397 w 10000"/>
                <a:gd name="connsiteY32" fmla="*/ 8707 h 10000"/>
                <a:gd name="connsiteX33" fmla="*/ 7930 w 10000"/>
                <a:gd name="connsiteY33" fmla="*/ 8194 h 10000"/>
                <a:gd name="connsiteX34" fmla="*/ 7464 w 10000"/>
                <a:gd name="connsiteY34" fmla="*/ 7676 h 10000"/>
                <a:gd name="connsiteX35" fmla="*/ 6297 w 10000"/>
                <a:gd name="connsiteY35" fmla="*/ 6415 h 10000"/>
                <a:gd name="connsiteX36" fmla="*/ 5131 w 10000"/>
                <a:gd name="connsiteY36" fmla="*/ 5387 h 10000"/>
                <a:gd name="connsiteX37" fmla="*/ 3965 w 10000"/>
                <a:gd name="connsiteY37" fmla="*/ 4355 h 10000"/>
                <a:gd name="connsiteX38" fmla="*/ 2799 w 10000"/>
                <a:gd name="connsiteY38" fmla="*/ 3323 h 10000"/>
                <a:gd name="connsiteX39" fmla="*/ 2099 w 10000"/>
                <a:gd name="connsiteY39" fmla="*/ 2810 h 10000"/>
                <a:gd name="connsiteX40" fmla="*/ 1633 w 10000"/>
                <a:gd name="connsiteY40" fmla="*/ 2295 h 10000"/>
                <a:gd name="connsiteX41" fmla="*/ 1166 w 10000"/>
                <a:gd name="connsiteY41" fmla="*/ 2033 h 10000"/>
                <a:gd name="connsiteX42" fmla="*/ 700 w 10000"/>
                <a:gd name="connsiteY42" fmla="*/ 1522 h 10000"/>
                <a:gd name="connsiteX43" fmla="*/ 466 w 10000"/>
                <a:gd name="connsiteY43" fmla="*/ 1263 h 10000"/>
                <a:gd name="connsiteX44" fmla="*/ 233 w 10000"/>
                <a:gd name="connsiteY44" fmla="*/ 1004 h 10000"/>
                <a:gd name="connsiteX45" fmla="*/ 0 w 10000"/>
                <a:gd name="connsiteY45" fmla="*/ 1004 h 10000"/>
                <a:gd name="connsiteX46" fmla="*/ 0 w 10000"/>
                <a:gd name="connsiteY46" fmla="*/ 772 h 10000"/>
                <a:gd name="connsiteX47" fmla="*/ 0 w 10000"/>
                <a:gd name="connsiteY47" fmla="*/ 772 h 10000"/>
                <a:gd name="connsiteX48" fmla="*/ 0 w 10000"/>
                <a:gd name="connsiteY48" fmla="*/ 515 h 10000"/>
                <a:gd name="connsiteX0" fmla="*/ 933 w 10000"/>
                <a:gd name="connsiteY0" fmla="*/ 0 h 10000"/>
                <a:gd name="connsiteX1" fmla="*/ 933 w 10000"/>
                <a:gd name="connsiteY1" fmla="*/ 263 h 10000"/>
                <a:gd name="connsiteX2" fmla="*/ 933 w 10000"/>
                <a:gd name="connsiteY2" fmla="*/ 515 h 10000"/>
                <a:gd name="connsiteX3" fmla="*/ 1166 w 10000"/>
                <a:gd name="connsiteY3" fmla="*/ 772 h 10000"/>
                <a:gd name="connsiteX4" fmla="*/ 1633 w 10000"/>
                <a:gd name="connsiteY4" fmla="*/ 1004 h 10000"/>
                <a:gd name="connsiteX5" fmla="*/ 1866 w 10000"/>
                <a:gd name="connsiteY5" fmla="*/ 1263 h 10000"/>
                <a:gd name="connsiteX6" fmla="*/ 2566 w 10000"/>
                <a:gd name="connsiteY6" fmla="*/ 1522 h 10000"/>
                <a:gd name="connsiteX7" fmla="*/ 3265 w 10000"/>
                <a:gd name="connsiteY7" fmla="*/ 2033 h 10000"/>
                <a:gd name="connsiteX8" fmla="*/ 3965 w 10000"/>
                <a:gd name="connsiteY8" fmla="*/ 2547 h 10000"/>
                <a:gd name="connsiteX9" fmla="*/ 4898 w 10000"/>
                <a:gd name="connsiteY9" fmla="*/ 3323 h 10000"/>
                <a:gd name="connsiteX10" fmla="*/ 5831 w 10000"/>
                <a:gd name="connsiteY10" fmla="*/ 3839 h 10000"/>
                <a:gd name="connsiteX11" fmla="*/ 6764 w 10000"/>
                <a:gd name="connsiteY11" fmla="*/ 4355 h 10000"/>
                <a:gd name="connsiteX12" fmla="*/ 7464 w 10000"/>
                <a:gd name="connsiteY12" fmla="*/ 4870 h 10000"/>
                <a:gd name="connsiteX13" fmla="*/ 8163 w 10000"/>
                <a:gd name="connsiteY13" fmla="*/ 5387 h 10000"/>
                <a:gd name="connsiteX14" fmla="*/ 8630 w 10000"/>
                <a:gd name="connsiteY14" fmla="*/ 5904 h 10000"/>
                <a:gd name="connsiteX15" fmla="*/ 9096 w 10000"/>
                <a:gd name="connsiteY15" fmla="*/ 6166 h 10000"/>
                <a:gd name="connsiteX16" fmla="*/ 9329 w 10000"/>
                <a:gd name="connsiteY16" fmla="*/ 6677 h 10000"/>
                <a:gd name="connsiteX17" fmla="*/ 9534 w 10000"/>
                <a:gd name="connsiteY17" fmla="*/ 6938 h 10000"/>
                <a:gd name="connsiteX18" fmla="*/ 9767 w 10000"/>
                <a:gd name="connsiteY18" fmla="*/ 7423 h 10000"/>
                <a:gd name="connsiteX19" fmla="*/ 10000 w 10000"/>
                <a:gd name="connsiteY19" fmla="*/ 7937 h 10000"/>
                <a:gd name="connsiteX20" fmla="*/ 10000 w 10000"/>
                <a:gd name="connsiteY20" fmla="*/ 8452 h 10000"/>
                <a:gd name="connsiteX21" fmla="*/ 10000 w 10000"/>
                <a:gd name="connsiteY21" fmla="*/ 8968 h 10000"/>
                <a:gd name="connsiteX22" fmla="*/ 9767 w 10000"/>
                <a:gd name="connsiteY22" fmla="*/ 9484 h 10000"/>
                <a:gd name="connsiteX23" fmla="*/ 9767 w 10000"/>
                <a:gd name="connsiteY23" fmla="*/ 9745 h 10000"/>
                <a:gd name="connsiteX24" fmla="*/ 9767 w 10000"/>
                <a:gd name="connsiteY24" fmla="*/ 10000 h 10000"/>
                <a:gd name="connsiteX25" fmla="*/ 9767 w 10000"/>
                <a:gd name="connsiteY25" fmla="*/ 10000 h 10000"/>
                <a:gd name="connsiteX26" fmla="*/ 9534 w 10000"/>
                <a:gd name="connsiteY26" fmla="*/ 10000 h 10000"/>
                <a:gd name="connsiteX27" fmla="*/ 9534 w 10000"/>
                <a:gd name="connsiteY27" fmla="*/ 9745 h 10000"/>
                <a:gd name="connsiteX28" fmla="*/ 9329 w 10000"/>
                <a:gd name="connsiteY28" fmla="*/ 9745 h 10000"/>
                <a:gd name="connsiteX29" fmla="*/ 9096 w 10000"/>
                <a:gd name="connsiteY29" fmla="*/ 9484 h 10000"/>
                <a:gd name="connsiteX30" fmla="*/ 8630 w 10000"/>
                <a:gd name="connsiteY30" fmla="*/ 8968 h 10000"/>
                <a:gd name="connsiteX31" fmla="*/ 8397 w 10000"/>
                <a:gd name="connsiteY31" fmla="*/ 8707 h 10000"/>
                <a:gd name="connsiteX32" fmla="*/ 7930 w 10000"/>
                <a:gd name="connsiteY32" fmla="*/ 8194 h 10000"/>
                <a:gd name="connsiteX33" fmla="*/ 7464 w 10000"/>
                <a:gd name="connsiteY33" fmla="*/ 7676 h 10000"/>
                <a:gd name="connsiteX34" fmla="*/ 6297 w 10000"/>
                <a:gd name="connsiteY34" fmla="*/ 6415 h 10000"/>
                <a:gd name="connsiteX35" fmla="*/ 5131 w 10000"/>
                <a:gd name="connsiteY35" fmla="*/ 5387 h 10000"/>
                <a:gd name="connsiteX36" fmla="*/ 3965 w 10000"/>
                <a:gd name="connsiteY36" fmla="*/ 4355 h 10000"/>
                <a:gd name="connsiteX37" fmla="*/ 2799 w 10000"/>
                <a:gd name="connsiteY37" fmla="*/ 3323 h 10000"/>
                <a:gd name="connsiteX38" fmla="*/ 2099 w 10000"/>
                <a:gd name="connsiteY38" fmla="*/ 2810 h 10000"/>
                <a:gd name="connsiteX39" fmla="*/ 1633 w 10000"/>
                <a:gd name="connsiteY39" fmla="*/ 2295 h 10000"/>
                <a:gd name="connsiteX40" fmla="*/ 1166 w 10000"/>
                <a:gd name="connsiteY40" fmla="*/ 2033 h 10000"/>
                <a:gd name="connsiteX41" fmla="*/ 700 w 10000"/>
                <a:gd name="connsiteY41" fmla="*/ 1522 h 10000"/>
                <a:gd name="connsiteX42" fmla="*/ 466 w 10000"/>
                <a:gd name="connsiteY42" fmla="*/ 1263 h 10000"/>
                <a:gd name="connsiteX43" fmla="*/ 233 w 10000"/>
                <a:gd name="connsiteY43" fmla="*/ 1004 h 10000"/>
                <a:gd name="connsiteX44" fmla="*/ 0 w 10000"/>
                <a:gd name="connsiteY44" fmla="*/ 1004 h 10000"/>
                <a:gd name="connsiteX45" fmla="*/ 0 w 10000"/>
                <a:gd name="connsiteY45" fmla="*/ 772 h 10000"/>
                <a:gd name="connsiteX46" fmla="*/ 0 w 10000"/>
                <a:gd name="connsiteY46" fmla="*/ 772 h 10000"/>
                <a:gd name="connsiteX47" fmla="*/ 0 w 10000"/>
                <a:gd name="connsiteY47" fmla="*/ 515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10000" h="10000">
                  <a:moveTo>
                    <a:pt x="933" y="0"/>
                  </a:moveTo>
                  <a:lnTo>
                    <a:pt x="933" y="263"/>
                  </a:lnTo>
                  <a:lnTo>
                    <a:pt x="933" y="515"/>
                  </a:lnTo>
                  <a:lnTo>
                    <a:pt x="1166" y="772"/>
                  </a:lnTo>
                  <a:lnTo>
                    <a:pt x="1633" y="1004"/>
                  </a:lnTo>
                  <a:lnTo>
                    <a:pt x="1866" y="1263"/>
                  </a:lnTo>
                  <a:lnTo>
                    <a:pt x="2566" y="1522"/>
                  </a:lnTo>
                  <a:lnTo>
                    <a:pt x="3265" y="2033"/>
                  </a:lnTo>
                  <a:lnTo>
                    <a:pt x="3965" y="2547"/>
                  </a:lnTo>
                  <a:lnTo>
                    <a:pt x="4898" y="3323"/>
                  </a:lnTo>
                  <a:lnTo>
                    <a:pt x="5831" y="3839"/>
                  </a:lnTo>
                  <a:lnTo>
                    <a:pt x="6764" y="4355"/>
                  </a:lnTo>
                  <a:lnTo>
                    <a:pt x="7464" y="4870"/>
                  </a:lnTo>
                  <a:lnTo>
                    <a:pt x="8163" y="5387"/>
                  </a:lnTo>
                  <a:lnTo>
                    <a:pt x="8630" y="5904"/>
                  </a:lnTo>
                  <a:lnTo>
                    <a:pt x="9096" y="6166"/>
                  </a:lnTo>
                  <a:cubicBezTo>
                    <a:pt x="9174" y="6336"/>
                    <a:pt x="9251" y="6508"/>
                    <a:pt x="9329" y="6677"/>
                  </a:cubicBezTo>
                  <a:lnTo>
                    <a:pt x="9534" y="6938"/>
                  </a:lnTo>
                  <a:cubicBezTo>
                    <a:pt x="9612" y="7099"/>
                    <a:pt x="9689" y="7262"/>
                    <a:pt x="9767" y="7423"/>
                  </a:cubicBezTo>
                  <a:cubicBezTo>
                    <a:pt x="9845" y="7594"/>
                    <a:pt x="9922" y="7767"/>
                    <a:pt x="10000" y="7937"/>
                  </a:cubicBezTo>
                  <a:lnTo>
                    <a:pt x="10000" y="8452"/>
                  </a:lnTo>
                  <a:lnTo>
                    <a:pt x="10000" y="8968"/>
                  </a:lnTo>
                  <a:lnTo>
                    <a:pt x="9767" y="9484"/>
                  </a:lnTo>
                  <a:lnTo>
                    <a:pt x="9767" y="9745"/>
                  </a:lnTo>
                  <a:lnTo>
                    <a:pt x="9767" y="10000"/>
                  </a:lnTo>
                  <a:lnTo>
                    <a:pt x="9767" y="10000"/>
                  </a:lnTo>
                  <a:lnTo>
                    <a:pt x="9534" y="10000"/>
                  </a:lnTo>
                  <a:lnTo>
                    <a:pt x="9534" y="9745"/>
                  </a:lnTo>
                  <a:lnTo>
                    <a:pt x="9329" y="9745"/>
                  </a:lnTo>
                  <a:lnTo>
                    <a:pt x="9096" y="9484"/>
                  </a:lnTo>
                  <a:lnTo>
                    <a:pt x="8630" y="8968"/>
                  </a:lnTo>
                  <a:lnTo>
                    <a:pt x="8397" y="8707"/>
                  </a:lnTo>
                  <a:lnTo>
                    <a:pt x="7930" y="8194"/>
                  </a:lnTo>
                  <a:lnTo>
                    <a:pt x="7464" y="7676"/>
                  </a:lnTo>
                  <a:lnTo>
                    <a:pt x="6297" y="6415"/>
                  </a:lnTo>
                  <a:lnTo>
                    <a:pt x="5131" y="5387"/>
                  </a:lnTo>
                  <a:lnTo>
                    <a:pt x="3965" y="4355"/>
                  </a:lnTo>
                  <a:lnTo>
                    <a:pt x="2799" y="3323"/>
                  </a:lnTo>
                  <a:lnTo>
                    <a:pt x="2099" y="2810"/>
                  </a:lnTo>
                  <a:lnTo>
                    <a:pt x="1633" y="2295"/>
                  </a:lnTo>
                  <a:lnTo>
                    <a:pt x="1166" y="2033"/>
                  </a:lnTo>
                  <a:lnTo>
                    <a:pt x="700" y="1522"/>
                  </a:lnTo>
                  <a:lnTo>
                    <a:pt x="466" y="1263"/>
                  </a:lnTo>
                  <a:lnTo>
                    <a:pt x="233" y="1004"/>
                  </a:lnTo>
                  <a:lnTo>
                    <a:pt x="0" y="1004"/>
                  </a:lnTo>
                  <a:lnTo>
                    <a:pt x="0" y="772"/>
                  </a:lnTo>
                  <a:lnTo>
                    <a:pt x="0" y="772"/>
                  </a:lnTo>
                  <a:lnTo>
                    <a:pt x="0" y="515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34" name="Freeform 52"/>
            <p:cNvSpPr>
              <a:spLocks/>
            </p:cNvSpPr>
            <p:nvPr/>
          </p:nvSpPr>
          <p:spPr bwMode="auto">
            <a:xfrm>
              <a:off x="7851589" y="3726850"/>
              <a:ext cx="215932" cy="769940"/>
            </a:xfrm>
            <a:custGeom>
              <a:avLst/>
              <a:gdLst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6 h 10000"/>
                <a:gd name="connsiteX21" fmla="*/ 3265 w 10000"/>
                <a:gd name="connsiteY21" fmla="*/ 212 h 10000"/>
                <a:gd name="connsiteX22" fmla="*/ 3732 w 10000"/>
                <a:gd name="connsiteY22" fmla="*/ 317 h 10000"/>
                <a:gd name="connsiteX23" fmla="*/ 3965 w 10000"/>
                <a:gd name="connsiteY23" fmla="*/ 423 h 10000"/>
                <a:gd name="connsiteX24" fmla="*/ 3965 w 10000"/>
                <a:gd name="connsiteY24" fmla="*/ 529 h 10000"/>
                <a:gd name="connsiteX25" fmla="*/ 3965 w 10000"/>
                <a:gd name="connsiteY25" fmla="*/ 741 h 10000"/>
                <a:gd name="connsiteX26" fmla="*/ 3732 w 10000"/>
                <a:gd name="connsiteY26" fmla="*/ 1058 h 10000"/>
                <a:gd name="connsiteX27" fmla="*/ 3732 w 10000"/>
                <a:gd name="connsiteY27" fmla="*/ 1058 h 10000"/>
                <a:gd name="connsiteX28" fmla="*/ 3732 w 10000"/>
                <a:gd name="connsiteY28" fmla="*/ 1164 h 10000"/>
                <a:gd name="connsiteX29" fmla="*/ 3499 w 10000"/>
                <a:gd name="connsiteY29" fmla="*/ 1362 h 10000"/>
                <a:gd name="connsiteX30" fmla="*/ 3499 w 10000"/>
                <a:gd name="connsiteY30" fmla="*/ 1468 h 10000"/>
                <a:gd name="connsiteX31" fmla="*/ 3499 w 10000"/>
                <a:gd name="connsiteY31" fmla="*/ 1680 h 10000"/>
                <a:gd name="connsiteX32" fmla="*/ 3265 w 10000"/>
                <a:gd name="connsiteY32" fmla="*/ 1892 h 10000"/>
                <a:gd name="connsiteX33" fmla="*/ 3265 w 10000"/>
                <a:gd name="connsiteY33" fmla="*/ 2103 h 10000"/>
                <a:gd name="connsiteX34" fmla="*/ 3032 w 10000"/>
                <a:gd name="connsiteY34" fmla="*/ 2421 h 10000"/>
                <a:gd name="connsiteX35" fmla="*/ 2566 w 10000"/>
                <a:gd name="connsiteY35" fmla="*/ 3690 h 10000"/>
                <a:gd name="connsiteX36" fmla="*/ 1633 w 10000"/>
                <a:gd name="connsiteY36" fmla="*/ 4735 h 10000"/>
                <a:gd name="connsiteX37" fmla="*/ 1633 w 10000"/>
                <a:gd name="connsiteY37" fmla="*/ 5053 h 10000"/>
                <a:gd name="connsiteX38" fmla="*/ 1399 w 10000"/>
                <a:gd name="connsiteY38" fmla="*/ 5265 h 10000"/>
                <a:gd name="connsiteX39" fmla="*/ 1166 w 10000"/>
                <a:gd name="connsiteY39" fmla="*/ 5476 h 10000"/>
                <a:gd name="connsiteX40" fmla="*/ 1166 w 10000"/>
                <a:gd name="connsiteY40" fmla="*/ 5688 h 10000"/>
                <a:gd name="connsiteX41" fmla="*/ 933 w 10000"/>
                <a:gd name="connsiteY41" fmla="*/ 5794 h 10000"/>
                <a:gd name="connsiteX42" fmla="*/ 933 w 10000"/>
                <a:gd name="connsiteY42" fmla="*/ 5899 h 10000"/>
                <a:gd name="connsiteX43" fmla="*/ 933 w 10000"/>
                <a:gd name="connsiteY43" fmla="*/ 6005 h 10000"/>
                <a:gd name="connsiteX44" fmla="*/ 933 w 10000"/>
                <a:gd name="connsiteY44" fmla="*/ 6005 h 10000"/>
                <a:gd name="connsiteX45" fmla="*/ 933 w 10000"/>
                <a:gd name="connsiteY45" fmla="*/ 6111 h 10000"/>
                <a:gd name="connsiteX46" fmla="*/ 1166 w 10000"/>
                <a:gd name="connsiteY46" fmla="*/ 6217 h 10000"/>
                <a:gd name="connsiteX47" fmla="*/ 1633 w 10000"/>
                <a:gd name="connsiteY47" fmla="*/ 6310 h 10000"/>
                <a:gd name="connsiteX48" fmla="*/ 1866 w 10000"/>
                <a:gd name="connsiteY48" fmla="*/ 6415 h 10000"/>
                <a:gd name="connsiteX49" fmla="*/ 2566 w 10000"/>
                <a:gd name="connsiteY49" fmla="*/ 6521 h 10000"/>
                <a:gd name="connsiteX50" fmla="*/ 3265 w 10000"/>
                <a:gd name="connsiteY50" fmla="*/ 6733 h 10000"/>
                <a:gd name="connsiteX51" fmla="*/ 3965 w 10000"/>
                <a:gd name="connsiteY51" fmla="*/ 6944 h 10000"/>
                <a:gd name="connsiteX52" fmla="*/ 4898 w 10000"/>
                <a:gd name="connsiteY52" fmla="*/ 7262 h 10000"/>
                <a:gd name="connsiteX53" fmla="*/ 5831 w 10000"/>
                <a:gd name="connsiteY53" fmla="*/ 7474 h 10000"/>
                <a:gd name="connsiteX54" fmla="*/ 6764 w 10000"/>
                <a:gd name="connsiteY54" fmla="*/ 7685 h 10000"/>
                <a:gd name="connsiteX55" fmla="*/ 7464 w 10000"/>
                <a:gd name="connsiteY55" fmla="*/ 7897 h 10000"/>
                <a:gd name="connsiteX56" fmla="*/ 8163 w 10000"/>
                <a:gd name="connsiteY56" fmla="*/ 8108 h 10000"/>
                <a:gd name="connsiteX57" fmla="*/ 8630 w 10000"/>
                <a:gd name="connsiteY57" fmla="*/ 8320 h 10000"/>
                <a:gd name="connsiteX58" fmla="*/ 9096 w 10000"/>
                <a:gd name="connsiteY58" fmla="*/ 8426 h 10000"/>
                <a:gd name="connsiteX59" fmla="*/ 9329 w 10000"/>
                <a:gd name="connsiteY59" fmla="*/ 8638 h 10000"/>
                <a:gd name="connsiteX60" fmla="*/ 9534 w 10000"/>
                <a:gd name="connsiteY60" fmla="*/ 8743 h 10000"/>
                <a:gd name="connsiteX61" fmla="*/ 9767 w 10000"/>
                <a:gd name="connsiteY61" fmla="*/ 8942 h 10000"/>
                <a:gd name="connsiteX62" fmla="*/ 10000 w 10000"/>
                <a:gd name="connsiteY62" fmla="*/ 9153 h 10000"/>
                <a:gd name="connsiteX63" fmla="*/ 10000 w 10000"/>
                <a:gd name="connsiteY63" fmla="*/ 9365 h 10000"/>
                <a:gd name="connsiteX64" fmla="*/ 10000 w 10000"/>
                <a:gd name="connsiteY64" fmla="*/ 9577 h 10000"/>
                <a:gd name="connsiteX65" fmla="*/ 9767 w 10000"/>
                <a:gd name="connsiteY65" fmla="*/ 9788 h 10000"/>
                <a:gd name="connsiteX66" fmla="*/ 9767 w 10000"/>
                <a:gd name="connsiteY66" fmla="*/ 9894 h 10000"/>
                <a:gd name="connsiteX67" fmla="*/ 9767 w 10000"/>
                <a:gd name="connsiteY67" fmla="*/ 10000 h 10000"/>
                <a:gd name="connsiteX68" fmla="*/ 9767 w 10000"/>
                <a:gd name="connsiteY68" fmla="*/ 10000 h 10000"/>
                <a:gd name="connsiteX69" fmla="*/ 9534 w 10000"/>
                <a:gd name="connsiteY69" fmla="*/ 10000 h 10000"/>
                <a:gd name="connsiteX70" fmla="*/ 9329 w 10000"/>
                <a:gd name="connsiteY70" fmla="*/ 9894 h 10000"/>
                <a:gd name="connsiteX71" fmla="*/ 9096 w 10000"/>
                <a:gd name="connsiteY71" fmla="*/ 9788 h 10000"/>
                <a:gd name="connsiteX72" fmla="*/ 8630 w 10000"/>
                <a:gd name="connsiteY72" fmla="*/ 9577 h 10000"/>
                <a:gd name="connsiteX73" fmla="*/ 8397 w 10000"/>
                <a:gd name="connsiteY73" fmla="*/ 9471 h 10000"/>
                <a:gd name="connsiteX74" fmla="*/ 7930 w 10000"/>
                <a:gd name="connsiteY74" fmla="*/ 9259 h 10000"/>
                <a:gd name="connsiteX75" fmla="*/ 7464 w 10000"/>
                <a:gd name="connsiteY75" fmla="*/ 9048 h 10000"/>
                <a:gd name="connsiteX76" fmla="*/ 6297 w 10000"/>
                <a:gd name="connsiteY76" fmla="*/ 8532 h 10000"/>
                <a:gd name="connsiteX77" fmla="*/ 5131 w 10000"/>
                <a:gd name="connsiteY77" fmla="*/ 8108 h 10000"/>
                <a:gd name="connsiteX78" fmla="*/ 3965 w 10000"/>
                <a:gd name="connsiteY78" fmla="*/ 7685 h 10000"/>
                <a:gd name="connsiteX79" fmla="*/ 2799 w 10000"/>
                <a:gd name="connsiteY79" fmla="*/ 7262 h 10000"/>
                <a:gd name="connsiteX80" fmla="*/ 2099 w 10000"/>
                <a:gd name="connsiteY80" fmla="*/ 7050 h 10000"/>
                <a:gd name="connsiteX81" fmla="*/ 1633 w 10000"/>
                <a:gd name="connsiteY81" fmla="*/ 6839 h 10000"/>
                <a:gd name="connsiteX82" fmla="*/ 1166 w 10000"/>
                <a:gd name="connsiteY82" fmla="*/ 6733 h 10000"/>
                <a:gd name="connsiteX83" fmla="*/ 700 w 10000"/>
                <a:gd name="connsiteY83" fmla="*/ 6521 h 10000"/>
                <a:gd name="connsiteX84" fmla="*/ 466 w 10000"/>
                <a:gd name="connsiteY84" fmla="*/ 6415 h 10000"/>
                <a:gd name="connsiteX85" fmla="*/ 233 w 10000"/>
                <a:gd name="connsiteY85" fmla="*/ 6310 h 10000"/>
                <a:gd name="connsiteX86" fmla="*/ 0 w 10000"/>
                <a:gd name="connsiteY86" fmla="*/ 6310 h 10000"/>
                <a:gd name="connsiteX87" fmla="*/ 0 w 10000"/>
                <a:gd name="connsiteY87" fmla="*/ 6217 h 10000"/>
                <a:gd name="connsiteX88" fmla="*/ 0 w 10000"/>
                <a:gd name="connsiteY88" fmla="*/ 6217 h 10000"/>
                <a:gd name="connsiteX89" fmla="*/ 0 w 10000"/>
                <a:gd name="connsiteY89" fmla="*/ 6111 h 10000"/>
                <a:gd name="connsiteX90" fmla="*/ 0 w 10000"/>
                <a:gd name="connsiteY90" fmla="*/ 6005 h 10000"/>
                <a:gd name="connsiteX91" fmla="*/ 0 w 10000"/>
                <a:gd name="connsiteY91" fmla="*/ 5794 h 10000"/>
                <a:gd name="connsiteX92" fmla="*/ 233 w 10000"/>
                <a:gd name="connsiteY92" fmla="*/ 5476 h 10000"/>
                <a:gd name="connsiteX93" fmla="*/ 233 w 10000"/>
                <a:gd name="connsiteY93" fmla="*/ 5265 h 10000"/>
                <a:gd name="connsiteX94" fmla="*/ 466 w 10000"/>
                <a:gd name="connsiteY94" fmla="*/ 4841 h 10000"/>
                <a:gd name="connsiteX95" fmla="*/ 700 w 10000"/>
                <a:gd name="connsiteY95" fmla="*/ 4524 h 10000"/>
                <a:gd name="connsiteX96" fmla="*/ 700 w 10000"/>
                <a:gd name="connsiteY96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6 h 10000"/>
                <a:gd name="connsiteX21" fmla="*/ 3265 w 10000"/>
                <a:gd name="connsiteY21" fmla="*/ 212 h 10000"/>
                <a:gd name="connsiteX22" fmla="*/ 3732 w 10000"/>
                <a:gd name="connsiteY22" fmla="*/ 317 h 10000"/>
                <a:gd name="connsiteX23" fmla="*/ 3965 w 10000"/>
                <a:gd name="connsiteY23" fmla="*/ 423 h 10000"/>
                <a:gd name="connsiteX24" fmla="*/ 3965 w 10000"/>
                <a:gd name="connsiteY24" fmla="*/ 529 h 10000"/>
                <a:gd name="connsiteX25" fmla="*/ 3965 w 10000"/>
                <a:gd name="connsiteY25" fmla="*/ 741 h 10000"/>
                <a:gd name="connsiteX26" fmla="*/ 3732 w 10000"/>
                <a:gd name="connsiteY26" fmla="*/ 1058 h 10000"/>
                <a:gd name="connsiteX27" fmla="*/ 3732 w 10000"/>
                <a:gd name="connsiteY27" fmla="*/ 1058 h 10000"/>
                <a:gd name="connsiteX28" fmla="*/ 3732 w 10000"/>
                <a:gd name="connsiteY28" fmla="*/ 1164 h 10000"/>
                <a:gd name="connsiteX29" fmla="*/ 3499 w 10000"/>
                <a:gd name="connsiteY29" fmla="*/ 1362 h 10000"/>
                <a:gd name="connsiteX30" fmla="*/ 3499 w 10000"/>
                <a:gd name="connsiteY30" fmla="*/ 1468 h 10000"/>
                <a:gd name="connsiteX31" fmla="*/ 3499 w 10000"/>
                <a:gd name="connsiteY31" fmla="*/ 1680 h 10000"/>
                <a:gd name="connsiteX32" fmla="*/ 3265 w 10000"/>
                <a:gd name="connsiteY32" fmla="*/ 1892 h 10000"/>
                <a:gd name="connsiteX33" fmla="*/ 3265 w 10000"/>
                <a:gd name="connsiteY33" fmla="*/ 2103 h 10000"/>
                <a:gd name="connsiteX34" fmla="*/ 3032 w 10000"/>
                <a:gd name="connsiteY34" fmla="*/ 2421 h 10000"/>
                <a:gd name="connsiteX35" fmla="*/ 2566 w 10000"/>
                <a:gd name="connsiteY35" fmla="*/ 3690 h 10000"/>
                <a:gd name="connsiteX36" fmla="*/ 1633 w 10000"/>
                <a:gd name="connsiteY36" fmla="*/ 4735 h 10000"/>
                <a:gd name="connsiteX37" fmla="*/ 1633 w 10000"/>
                <a:gd name="connsiteY37" fmla="*/ 5053 h 10000"/>
                <a:gd name="connsiteX38" fmla="*/ 1399 w 10000"/>
                <a:gd name="connsiteY38" fmla="*/ 5265 h 10000"/>
                <a:gd name="connsiteX39" fmla="*/ 1166 w 10000"/>
                <a:gd name="connsiteY39" fmla="*/ 5476 h 10000"/>
                <a:gd name="connsiteX40" fmla="*/ 1166 w 10000"/>
                <a:gd name="connsiteY40" fmla="*/ 5688 h 10000"/>
                <a:gd name="connsiteX41" fmla="*/ 933 w 10000"/>
                <a:gd name="connsiteY41" fmla="*/ 5794 h 10000"/>
                <a:gd name="connsiteX42" fmla="*/ 933 w 10000"/>
                <a:gd name="connsiteY42" fmla="*/ 5899 h 10000"/>
                <a:gd name="connsiteX43" fmla="*/ 933 w 10000"/>
                <a:gd name="connsiteY43" fmla="*/ 6005 h 10000"/>
                <a:gd name="connsiteX44" fmla="*/ 933 w 10000"/>
                <a:gd name="connsiteY44" fmla="*/ 6005 h 10000"/>
                <a:gd name="connsiteX45" fmla="*/ 933 w 10000"/>
                <a:gd name="connsiteY45" fmla="*/ 6111 h 10000"/>
                <a:gd name="connsiteX46" fmla="*/ 1166 w 10000"/>
                <a:gd name="connsiteY46" fmla="*/ 6217 h 10000"/>
                <a:gd name="connsiteX47" fmla="*/ 1633 w 10000"/>
                <a:gd name="connsiteY47" fmla="*/ 6310 h 10000"/>
                <a:gd name="connsiteX48" fmla="*/ 1866 w 10000"/>
                <a:gd name="connsiteY48" fmla="*/ 6415 h 10000"/>
                <a:gd name="connsiteX49" fmla="*/ 2566 w 10000"/>
                <a:gd name="connsiteY49" fmla="*/ 6521 h 10000"/>
                <a:gd name="connsiteX50" fmla="*/ 3265 w 10000"/>
                <a:gd name="connsiteY50" fmla="*/ 6733 h 10000"/>
                <a:gd name="connsiteX51" fmla="*/ 3965 w 10000"/>
                <a:gd name="connsiteY51" fmla="*/ 6944 h 10000"/>
                <a:gd name="connsiteX52" fmla="*/ 4898 w 10000"/>
                <a:gd name="connsiteY52" fmla="*/ 7262 h 10000"/>
                <a:gd name="connsiteX53" fmla="*/ 5831 w 10000"/>
                <a:gd name="connsiteY53" fmla="*/ 7474 h 10000"/>
                <a:gd name="connsiteX54" fmla="*/ 6764 w 10000"/>
                <a:gd name="connsiteY54" fmla="*/ 7685 h 10000"/>
                <a:gd name="connsiteX55" fmla="*/ 7464 w 10000"/>
                <a:gd name="connsiteY55" fmla="*/ 7897 h 10000"/>
                <a:gd name="connsiteX56" fmla="*/ 8163 w 10000"/>
                <a:gd name="connsiteY56" fmla="*/ 8108 h 10000"/>
                <a:gd name="connsiteX57" fmla="*/ 8630 w 10000"/>
                <a:gd name="connsiteY57" fmla="*/ 8320 h 10000"/>
                <a:gd name="connsiteX58" fmla="*/ 9096 w 10000"/>
                <a:gd name="connsiteY58" fmla="*/ 8426 h 10000"/>
                <a:gd name="connsiteX59" fmla="*/ 9329 w 10000"/>
                <a:gd name="connsiteY59" fmla="*/ 8638 h 10000"/>
                <a:gd name="connsiteX60" fmla="*/ 9534 w 10000"/>
                <a:gd name="connsiteY60" fmla="*/ 8743 h 10000"/>
                <a:gd name="connsiteX61" fmla="*/ 9767 w 10000"/>
                <a:gd name="connsiteY61" fmla="*/ 8942 h 10000"/>
                <a:gd name="connsiteX62" fmla="*/ 10000 w 10000"/>
                <a:gd name="connsiteY62" fmla="*/ 9153 h 10000"/>
                <a:gd name="connsiteX63" fmla="*/ 10000 w 10000"/>
                <a:gd name="connsiteY63" fmla="*/ 9365 h 10000"/>
                <a:gd name="connsiteX64" fmla="*/ 10000 w 10000"/>
                <a:gd name="connsiteY64" fmla="*/ 9577 h 10000"/>
                <a:gd name="connsiteX65" fmla="*/ 9767 w 10000"/>
                <a:gd name="connsiteY65" fmla="*/ 9788 h 10000"/>
                <a:gd name="connsiteX66" fmla="*/ 9767 w 10000"/>
                <a:gd name="connsiteY66" fmla="*/ 9894 h 10000"/>
                <a:gd name="connsiteX67" fmla="*/ 9767 w 10000"/>
                <a:gd name="connsiteY67" fmla="*/ 10000 h 10000"/>
                <a:gd name="connsiteX68" fmla="*/ 9767 w 10000"/>
                <a:gd name="connsiteY68" fmla="*/ 10000 h 10000"/>
                <a:gd name="connsiteX69" fmla="*/ 9329 w 10000"/>
                <a:gd name="connsiteY69" fmla="*/ 9894 h 10000"/>
                <a:gd name="connsiteX70" fmla="*/ 9096 w 10000"/>
                <a:gd name="connsiteY70" fmla="*/ 9788 h 10000"/>
                <a:gd name="connsiteX71" fmla="*/ 8630 w 10000"/>
                <a:gd name="connsiteY71" fmla="*/ 9577 h 10000"/>
                <a:gd name="connsiteX72" fmla="*/ 8397 w 10000"/>
                <a:gd name="connsiteY72" fmla="*/ 9471 h 10000"/>
                <a:gd name="connsiteX73" fmla="*/ 7930 w 10000"/>
                <a:gd name="connsiteY73" fmla="*/ 9259 h 10000"/>
                <a:gd name="connsiteX74" fmla="*/ 7464 w 10000"/>
                <a:gd name="connsiteY74" fmla="*/ 9048 h 10000"/>
                <a:gd name="connsiteX75" fmla="*/ 6297 w 10000"/>
                <a:gd name="connsiteY75" fmla="*/ 8532 h 10000"/>
                <a:gd name="connsiteX76" fmla="*/ 5131 w 10000"/>
                <a:gd name="connsiteY76" fmla="*/ 8108 h 10000"/>
                <a:gd name="connsiteX77" fmla="*/ 3965 w 10000"/>
                <a:gd name="connsiteY77" fmla="*/ 7685 h 10000"/>
                <a:gd name="connsiteX78" fmla="*/ 2799 w 10000"/>
                <a:gd name="connsiteY78" fmla="*/ 7262 h 10000"/>
                <a:gd name="connsiteX79" fmla="*/ 2099 w 10000"/>
                <a:gd name="connsiteY79" fmla="*/ 7050 h 10000"/>
                <a:gd name="connsiteX80" fmla="*/ 1633 w 10000"/>
                <a:gd name="connsiteY80" fmla="*/ 6839 h 10000"/>
                <a:gd name="connsiteX81" fmla="*/ 1166 w 10000"/>
                <a:gd name="connsiteY81" fmla="*/ 6733 h 10000"/>
                <a:gd name="connsiteX82" fmla="*/ 700 w 10000"/>
                <a:gd name="connsiteY82" fmla="*/ 6521 h 10000"/>
                <a:gd name="connsiteX83" fmla="*/ 466 w 10000"/>
                <a:gd name="connsiteY83" fmla="*/ 6415 h 10000"/>
                <a:gd name="connsiteX84" fmla="*/ 233 w 10000"/>
                <a:gd name="connsiteY84" fmla="*/ 6310 h 10000"/>
                <a:gd name="connsiteX85" fmla="*/ 0 w 10000"/>
                <a:gd name="connsiteY85" fmla="*/ 6310 h 10000"/>
                <a:gd name="connsiteX86" fmla="*/ 0 w 10000"/>
                <a:gd name="connsiteY86" fmla="*/ 6217 h 10000"/>
                <a:gd name="connsiteX87" fmla="*/ 0 w 10000"/>
                <a:gd name="connsiteY87" fmla="*/ 6217 h 10000"/>
                <a:gd name="connsiteX88" fmla="*/ 0 w 10000"/>
                <a:gd name="connsiteY88" fmla="*/ 6111 h 10000"/>
                <a:gd name="connsiteX89" fmla="*/ 0 w 10000"/>
                <a:gd name="connsiteY89" fmla="*/ 6005 h 10000"/>
                <a:gd name="connsiteX90" fmla="*/ 0 w 10000"/>
                <a:gd name="connsiteY90" fmla="*/ 5794 h 10000"/>
                <a:gd name="connsiteX91" fmla="*/ 233 w 10000"/>
                <a:gd name="connsiteY91" fmla="*/ 5476 h 10000"/>
                <a:gd name="connsiteX92" fmla="*/ 233 w 10000"/>
                <a:gd name="connsiteY92" fmla="*/ 5265 h 10000"/>
                <a:gd name="connsiteX93" fmla="*/ 466 w 10000"/>
                <a:gd name="connsiteY93" fmla="*/ 4841 h 10000"/>
                <a:gd name="connsiteX94" fmla="*/ 700 w 10000"/>
                <a:gd name="connsiteY94" fmla="*/ 4524 h 10000"/>
                <a:gd name="connsiteX95" fmla="*/ 700 w 10000"/>
                <a:gd name="connsiteY95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6 h 10000"/>
                <a:gd name="connsiteX21" fmla="*/ 3265 w 10000"/>
                <a:gd name="connsiteY21" fmla="*/ 212 h 10000"/>
                <a:gd name="connsiteX22" fmla="*/ 3732 w 10000"/>
                <a:gd name="connsiteY22" fmla="*/ 317 h 10000"/>
                <a:gd name="connsiteX23" fmla="*/ 3965 w 10000"/>
                <a:gd name="connsiteY23" fmla="*/ 423 h 10000"/>
                <a:gd name="connsiteX24" fmla="*/ 3965 w 10000"/>
                <a:gd name="connsiteY24" fmla="*/ 529 h 10000"/>
                <a:gd name="connsiteX25" fmla="*/ 3965 w 10000"/>
                <a:gd name="connsiteY25" fmla="*/ 741 h 10000"/>
                <a:gd name="connsiteX26" fmla="*/ 3732 w 10000"/>
                <a:gd name="connsiteY26" fmla="*/ 1058 h 10000"/>
                <a:gd name="connsiteX27" fmla="*/ 3732 w 10000"/>
                <a:gd name="connsiteY27" fmla="*/ 1058 h 10000"/>
                <a:gd name="connsiteX28" fmla="*/ 3732 w 10000"/>
                <a:gd name="connsiteY28" fmla="*/ 1164 h 10000"/>
                <a:gd name="connsiteX29" fmla="*/ 3499 w 10000"/>
                <a:gd name="connsiteY29" fmla="*/ 1362 h 10000"/>
                <a:gd name="connsiteX30" fmla="*/ 3499 w 10000"/>
                <a:gd name="connsiteY30" fmla="*/ 1468 h 10000"/>
                <a:gd name="connsiteX31" fmla="*/ 3499 w 10000"/>
                <a:gd name="connsiteY31" fmla="*/ 1680 h 10000"/>
                <a:gd name="connsiteX32" fmla="*/ 3265 w 10000"/>
                <a:gd name="connsiteY32" fmla="*/ 1892 h 10000"/>
                <a:gd name="connsiteX33" fmla="*/ 3265 w 10000"/>
                <a:gd name="connsiteY33" fmla="*/ 2103 h 10000"/>
                <a:gd name="connsiteX34" fmla="*/ 3032 w 10000"/>
                <a:gd name="connsiteY34" fmla="*/ 2421 h 10000"/>
                <a:gd name="connsiteX35" fmla="*/ 2566 w 10000"/>
                <a:gd name="connsiteY35" fmla="*/ 3690 h 10000"/>
                <a:gd name="connsiteX36" fmla="*/ 1633 w 10000"/>
                <a:gd name="connsiteY36" fmla="*/ 4735 h 10000"/>
                <a:gd name="connsiteX37" fmla="*/ 1633 w 10000"/>
                <a:gd name="connsiteY37" fmla="*/ 5053 h 10000"/>
                <a:gd name="connsiteX38" fmla="*/ 1399 w 10000"/>
                <a:gd name="connsiteY38" fmla="*/ 5265 h 10000"/>
                <a:gd name="connsiteX39" fmla="*/ 1166 w 10000"/>
                <a:gd name="connsiteY39" fmla="*/ 5476 h 10000"/>
                <a:gd name="connsiteX40" fmla="*/ 1166 w 10000"/>
                <a:gd name="connsiteY40" fmla="*/ 5688 h 10000"/>
                <a:gd name="connsiteX41" fmla="*/ 933 w 10000"/>
                <a:gd name="connsiteY41" fmla="*/ 5794 h 10000"/>
                <a:gd name="connsiteX42" fmla="*/ 933 w 10000"/>
                <a:gd name="connsiteY42" fmla="*/ 5899 h 10000"/>
                <a:gd name="connsiteX43" fmla="*/ 933 w 10000"/>
                <a:gd name="connsiteY43" fmla="*/ 6005 h 10000"/>
                <a:gd name="connsiteX44" fmla="*/ 933 w 10000"/>
                <a:gd name="connsiteY44" fmla="*/ 6005 h 10000"/>
                <a:gd name="connsiteX45" fmla="*/ 933 w 10000"/>
                <a:gd name="connsiteY45" fmla="*/ 6111 h 10000"/>
                <a:gd name="connsiteX46" fmla="*/ 1166 w 10000"/>
                <a:gd name="connsiteY46" fmla="*/ 6217 h 10000"/>
                <a:gd name="connsiteX47" fmla="*/ 1633 w 10000"/>
                <a:gd name="connsiteY47" fmla="*/ 6310 h 10000"/>
                <a:gd name="connsiteX48" fmla="*/ 1866 w 10000"/>
                <a:gd name="connsiteY48" fmla="*/ 6415 h 10000"/>
                <a:gd name="connsiteX49" fmla="*/ 2566 w 10000"/>
                <a:gd name="connsiteY49" fmla="*/ 6521 h 10000"/>
                <a:gd name="connsiteX50" fmla="*/ 3265 w 10000"/>
                <a:gd name="connsiteY50" fmla="*/ 6733 h 10000"/>
                <a:gd name="connsiteX51" fmla="*/ 3965 w 10000"/>
                <a:gd name="connsiteY51" fmla="*/ 6944 h 10000"/>
                <a:gd name="connsiteX52" fmla="*/ 4898 w 10000"/>
                <a:gd name="connsiteY52" fmla="*/ 7262 h 10000"/>
                <a:gd name="connsiteX53" fmla="*/ 5831 w 10000"/>
                <a:gd name="connsiteY53" fmla="*/ 7474 h 10000"/>
                <a:gd name="connsiteX54" fmla="*/ 6764 w 10000"/>
                <a:gd name="connsiteY54" fmla="*/ 7685 h 10000"/>
                <a:gd name="connsiteX55" fmla="*/ 7464 w 10000"/>
                <a:gd name="connsiteY55" fmla="*/ 7897 h 10000"/>
                <a:gd name="connsiteX56" fmla="*/ 8163 w 10000"/>
                <a:gd name="connsiteY56" fmla="*/ 8108 h 10000"/>
                <a:gd name="connsiteX57" fmla="*/ 8630 w 10000"/>
                <a:gd name="connsiteY57" fmla="*/ 8320 h 10000"/>
                <a:gd name="connsiteX58" fmla="*/ 9096 w 10000"/>
                <a:gd name="connsiteY58" fmla="*/ 8426 h 10000"/>
                <a:gd name="connsiteX59" fmla="*/ 9329 w 10000"/>
                <a:gd name="connsiteY59" fmla="*/ 8638 h 10000"/>
                <a:gd name="connsiteX60" fmla="*/ 9534 w 10000"/>
                <a:gd name="connsiteY60" fmla="*/ 8743 h 10000"/>
                <a:gd name="connsiteX61" fmla="*/ 9767 w 10000"/>
                <a:gd name="connsiteY61" fmla="*/ 8942 h 10000"/>
                <a:gd name="connsiteX62" fmla="*/ 10000 w 10000"/>
                <a:gd name="connsiteY62" fmla="*/ 9153 h 10000"/>
                <a:gd name="connsiteX63" fmla="*/ 10000 w 10000"/>
                <a:gd name="connsiteY63" fmla="*/ 9365 h 10000"/>
                <a:gd name="connsiteX64" fmla="*/ 10000 w 10000"/>
                <a:gd name="connsiteY64" fmla="*/ 9577 h 10000"/>
                <a:gd name="connsiteX65" fmla="*/ 9767 w 10000"/>
                <a:gd name="connsiteY65" fmla="*/ 9788 h 10000"/>
                <a:gd name="connsiteX66" fmla="*/ 9767 w 10000"/>
                <a:gd name="connsiteY66" fmla="*/ 9894 h 10000"/>
                <a:gd name="connsiteX67" fmla="*/ 9767 w 10000"/>
                <a:gd name="connsiteY67" fmla="*/ 10000 h 10000"/>
                <a:gd name="connsiteX68" fmla="*/ 9329 w 10000"/>
                <a:gd name="connsiteY68" fmla="*/ 9894 h 10000"/>
                <a:gd name="connsiteX69" fmla="*/ 9096 w 10000"/>
                <a:gd name="connsiteY69" fmla="*/ 9788 h 10000"/>
                <a:gd name="connsiteX70" fmla="*/ 8630 w 10000"/>
                <a:gd name="connsiteY70" fmla="*/ 9577 h 10000"/>
                <a:gd name="connsiteX71" fmla="*/ 8397 w 10000"/>
                <a:gd name="connsiteY71" fmla="*/ 9471 h 10000"/>
                <a:gd name="connsiteX72" fmla="*/ 7930 w 10000"/>
                <a:gd name="connsiteY72" fmla="*/ 9259 h 10000"/>
                <a:gd name="connsiteX73" fmla="*/ 7464 w 10000"/>
                <a:gd name="connsiteY73" fmla="*/ 9048 h 10000"/>
                <a:gd name="connsiteX74" fmla="*/ 6297 w 10000"/>
                <a:gd name="connsiteY74" fmla="*/ 8532 h 10000"/>
                <a:gd name="connsiteX75" fmla="*/ 5131 w 10000"/>
                <a:gd name="connsiteY75" fmla="*/ 8108 h 10000"/>
                <a:gd name="connsiteX76" fmla="*/ 3965 w 10000"/>
                <a:gd name="connsiteY76" fmla="*/ 7685 h 10000"/>
                <a:gd name="connsiteX77" fmla="*/ 2799 w 10000"/>
                <a:gd name="connsiteY77" fmla="*/ 7262 h 10000"/>
                <a:gd name="connsiteX78" fmla="*/ 2099 w 10000"/>
                <a:gd name="connsiteY78" fmla="*/ 7050 h 10000"/>
                <a:gd name="connsiteX79" fmla="*/ 1633 w 10000"/>
                <a:gd name="connsiteY79" fmla="*/ 6839 h 10000"/>
                <a:gd name="connsiteX80" fmla="*/ 1166 w 10000"/>
                <a:gd name="connsiteY80" fmla="*/ 6733 h 10000"/>
                <a:gd name="connsiteX81" fmla="*/ 700 w 10000"/>
                <a:gd name="connsiteY81" fmla="*/ 6521 h 10000"/>
                <a:gd name="connsiteX82" fmla="*/ 466 w 10000"/>
                <a:gd name="connsiteY82" fmla="*/ 6415 h 10000"/>
                <a:gd name="connsiteX83" fmla="*/ 233 w 10000"/>
                <a:gd name="connsiteY83" fmla="*/ 6310 h 10000"/>
                <a:gd name="connsiteX84" fmla="*/ 0 w 10000"/>
                <a:gd name="connsiteY84" fmla="*/ 6310 h 10000"/>
                <a:gd name="connsiteX85" fmla="*/ 0 w 10000"/>
                <a:gd name="connsiteY85" fmla="*/ 6217 h 10000"/>
                <a:gd name="connsiteX86" fmla="*/ 0 w 10000"/>
                <a:gd name="connsiteY86" fmla="*/ 6217 h 10000"/>
                <a:gd name="connsiteX87" fmla="*/ 0 w 10000"/>
                <a:gd name="connsiteY87" fmla="*/ 6111 h 10000"/>
                <a:gd name="connsiteX88" fmla="*/ 0 w 10000"/>
                <a:gd name="connsiteY88" fmla="*/ 6005 h 10000"/>
                <a:gd name="connsiteX89" fmla="*/ 0 w 10000"/>
                <a:gd name="connsiteY89" fmla="*/ 5794 h 10000"/>
                <a:gd name="connsiteX90" fmla="*/ 233 w 10000"/>
                <a:gd name="connsiteY90" fmla="*/ 5476 h 10000"/>
                <a:gd name="connsiteX91" fmla="*/ 233 w 10000"/>
                <a:gd name="connsiteY91" fmla="*/ 5265 h 10000"/>
                <a:gd name="connsiteX92" fmla="*/ 466 w 10000"/>
                <a:gd name="connsiteY92" fmla="*/ 4841 h 10000"/>
                <a:gd name="connsiteX93" fmla="*/ 700 w 10000"/>
                <a:gd name="connsiteY93" fmla="*/ 4524 h 10000"/>
                <a:gd name="connsiteX94" fmla="*/ 700 w 10000"/>
                <a:gd name="connsiteY94" fmla="*/ 4524 h 10000"/>
                <a:gd name="connsiteX0" fmla="*/ 700 w 10000"/>
                <a:gd name="connsiteY0" fmla="*/ 4524 h 10000"/>
                <a:gd name="connsiteX1" fmla="*/ 1166 w 10000"/>
                <a:gd name="connsiteY1" fmla="*/ 3690 h 10000"/>
                <a:gd name="connsiteX2" fmla="*/ 1399 w 10000"/>
                <a:gd name="connsiteY2" fmla="*/ 2950 h 10000"/>
                <a:gd name="connsiteX3" fmla="*/ 1633 w 10000"/>
                <a:gd name="connsiteY3" fmla="*/ 2315 h 10000"/>
                <a:gd name="connsiteX4" fmla="*/ 1866 w 10000"/>
                <a:gd name="connsiteY4" fmla="*/ 1680 h 10000"/>
                <a:gd name="connsiteX5" fmla="*/ 1866 w 10000"/>
                <a:gd name="connsiteY5" fmla="*/ 1362 h 10000"/>
                <a:gd name="connsiteX6" fmla="*/ 2099 w 10000"/>
                <a:gd name="connsiteY6" fmla="*/ 1164 h 10000"/>
                <a:gd name="connsiteX7" fmla="*/ 2099 w 10000"/>
                <a:gd name="connsiteY7" fmla="*/ 952 h 10000"/>
                <a:gd name="connsiteX8" fmla="*/ 2099 w 10000"/>
                <a:gd name="connsiteY8" fmla="*/ 741 h 10000"/>
                <a:gd name="connsiteX9" fmla="*/ 2099 w 10000"/>
                <a:gd name="connsiteY9" fmla="*/ 635 h 10000"/>
                <a:gd name="connsiteX10" fmla="*/ 2099 w 10000"/>
                <a:gd name="connsiteY10" fmla="*/ 423 h 10000"/>
                <a:gd name="connsiteX11" fmla="*/ 1866 w 10000"/>
                <a:gd name="connsiteY11" fmla="*/ 423 h 10000"/>
                <a:gd name="connsiteX12" fmla="*/ 1866 w 10000"/>
                <a:gd name="connsiteY12" fmla="*/ 317 h 10000"/>
                <a:gd name="connsiteX13" fmla="*/ 1633 w 10000"/>
                <a:gd name="connsiteY13" fmla="*/ 212 h 10000"/>
                <a:gd name="connsiteX14" fmla="*/ 1633 w 10000"/>
                <a:gd name="connsiteY14" fmla="*/ 212 h 10000"/>
                <a:gd name="connsiteX15" fmla="*/ 1633 w 10000"/>
                <a:gd name="connsiteY15" fmla="*/ 106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6 h 10000"/>
                <a:gd name="connsiteX21" fmla="*/ 3265 w 10000"/>
                <a:gd name="connsiteY21" fmla="*/ 212 h 10000"/>
                <a:gd name="connsiteX22" fmla="*/ 3732 w 10000"/>
                <a:gd name="connsiteY22" fmla="*/ 317 h 10000"/>
                <a:gd name="connsiteX23" fmla="*/ 3965 w 10000"/>
                <a:gd name="connsiteY23" fmla="*/ 423 h 10000"/>
                <a:gd name="connsiteX24" fmla="*/ 3965 w 10000"/>
                <a:gd name="connsiteY24" fmla="*/ 529 h 10000"/>
                <a:gd name="connsiteX25" fmla="*/ 3965 w 10000"/>
                <a:gd name="connsiteY25" fmla="*/ 741 h 10000"/>
                <a:gd name="connsiteX26" fmla="*/ 3732 w 10000"/>
                <a:gd name="connsiteY26" fmla="*/ 1058 h 10000"/>
                <a:gd name="connsiteX27" fmla="*/ 3732 w 10000"/>
                <a:gd name="connsiteY27" fmla="*/ 1058 h 10000"/>
                <a:gd name="connsiteX28" fmla="*/ 3732 w 10000"/>
                <a:gd name="connsiteY28" fmla="*/ 1164 h 10000"/>
                <a:gd name="connsiteX29" fmla="*/ 3499 w 10000"/>
                <a:gd name="connsiteY29" fmla="*/ 1362 h 10000"/>
                <a:gd name="connsiteX30" fmla="*/ 3499 w 10000"/>
                <a:gd name="connsiteY30" fmla="*/ 1468 h 10000"/>
                <a:gd name="connsiteX31" fmla="*/ 3499 w 10000"/>
                <a:gd name="connsiteY31" fmla="*/ 1680 h 10000"/>
                <a:gd name="connsiteX32" fmla="*/ 3265 w 10000"/>
                <a:gd name="connsiteY32" fmla="*/ 1892 h 10000"/>
                <a:gd name="connsiteX33" fmla="*/ 3265 w 10000"/>
                <a:gd name="connsiteY33" fmla="*/ 2103 h 10000"/>
                <a:gd name="connsiteX34" fmla="*/ 3032 w 10000"/>
                <a:gd name="connsiteY34" fmla="*/ 2421 h 10000"/>
                <a:gd name="connsiteX35" fmla="*/ 2566 w 10000"/>
                <a:gd name="connsiteY35" fmla="*/ 3690 h 10000"/>
                <a:gd name="connsiteX36" fmla="*/ 1633 w 10000"/>
                <a:gd name="connsiteY36" fmla="*/ 4735 h 10000"/>
                <a:gd name="connsiteX37" fmla="*/ 1633 w 10000"/>
                <a:gd name="connsiteY37" fmla="*/ 5053 h 10000"/>
                <a:gd name="connsiteX38" fmla="*/ 1399 w 10000"/>
                <a:gd name="connsiteY38" fmla="*/ 5265 h 10000"/>
                <a:gd name="connsiteX39" fmla="*/ 1166 w 10000"/>
                <a:gd name="connsiteY39" fmla="*/ 5476 h 10000"/>
                <a:gd name="connsiteX40" fmla="*/ 1166 w 10000"/>
                <a:gd name="connsiteY40" fmla="*/ 5688 h 10000"/>
                <a:gd name="connsiteX41" fmla="*/ 933 w 10000"/>
                <a:gd name="connsiteY41" fmla="*/ 5794 h 10000"/>
                <a:gd name="connsiteX42" fmla="*/ 933 w 10000"/>
                <a:gd name="connsiteY42" fmla="*/ 5899 h 10000"/>
                <a:gd name="connsiteX43" fmla="*/ 933 w 10000"/>
                <a:gd name="connsiteY43" fmla="*/ 6005 h 10000"/>
                <a:gd name="connsiteX44" fmla="*/ 933 w 10000"/>
                <a:gd name="connsiteY44" fmla="*/ 6005 h 10000"/>
                <a:gd name="connsiteX45" fmla="*/ 933 w 10000"/>
                <a:gd name="connsiteY45" fmla="*/ 6111 h 10000"/>
                <a:gd name="connsiteX46" fmla="*/ 1166 w 10000"/>
                <a:gd name="connsiteY46" fmla="*/ 6217 h 10000"/>
                <a:gd name="connsiteX47" fmla="*/ 1633 w 10000"/>
                <a:gd name="connsiteY47" fmla="*/ 6310 h 10000"/>
                <a:gd name="connsiteX48" fmla="*/ 1866 w 10000"/>
                <a:gd name="connsiteY48" fmla="*/ 6415 h 10000"/>
                <a:gd name="connsiteX49" fmla="*/ 2566 w 10000"/>
                <a:gd name="connsiteY49" fmla="*/ 6521 h 10000"/>
                <a:gd name="connsiteX50" fmla="*/ 3265 w 10000"/>
                <a:gd name="connsiteY50" fmla="*/ 6733 h 10000"/>
                <a:gd name="connsiteX51" fmla="*/ 3965 w 10000"/>
                <a:gd name="connsiteY51" fmla="*/ 6944 h 10000"/>
                <a:gd name="connsiteX52" fmla="*/ 4898 w 10000"/>
                <a:gd name="connsiteY52" fmla="*/ 7262 h 10000"/>
                <a:gd name="connsiteX53" fmla="*/ 5831 w 10000"/>
                <a:gd name="connsiteY53" fmla="*/ 7474 h 10000"/>
                <a:gd name="connsiteX54" fmla="*/ 6764 w 10000"/>
                <a:gd name="connsiteY54" fmla="*/ 7685 h 10000"/>
                <a:gd name="connsiteX55" fmla="*/ 7464 w 10000"/>
                <a:gd name="connsiteY55" fmla="*/ 7897 h 10000"/>
                <a:gd name="connsiteX56" fmla="*/ 8163 w 10000"/>
                <a:gd name="connsiteY56" fmla="*/ 8108 h 10000"/>
                <a:gd name="connsiteX57" fmla="*/ 8630 w 10000"/>
                <a:gd name="connsiteY57" fmla="*/ 8320 h 10000"/>
                <a:gd name="connsiteX58" fmla="*/ 9096 w 10000"/>
                <a:gd name="connsiteY58" fmla="*/ 8426 h 10000"/>
                <a:gd name="connsiteX59" fmla="*/ 9329 w 10000"/>
                <a:gd name="connsiteY59" fmla="*/ 8638 h 10000"/>
                <a:gd name="connsiteX60" fmla="*/ 9534 w 10000"/>
                <a:gd name="connsiteY60" fmla="*/ 8743 h 10000"/>
                <a:gd name="connsiteX61" fmla="*/ 9767 w 10000"/>
                <a:gd name="connsiteY61" fmla="*/ 8942 h 10000"/>
                <a:gd name="connsiteX62" fmla="*/ 10000 w 10000"/>
                <a:gd name="connsiteY62" fmla="*/ 9153 h 10000"/>
                <a:gd name="connsiteX63" fmla="*/ 10000 w 10000"/>
                <a:gd name="connsiteY63" fmla="*/ 9365 h 10000"/>
                <a:gd name="connsiteX64" fmla="*/ 10000 w 10000"/>
                <a:gd name="connsiteY64" fmla="*/ 9577 h 10000"/>
                <a:gd name="connsiteX65" fmla="*/ 9767 w 10000"/>
                <a:gd name="connsiteY65" fmla="*/ 9788 h 10000"/>
                <a:gd name="connsiteX66" fmla="*/ 9767 w 10000"/>
                <a:gd name="connsiteY66" fmla="*/ 10000 h 10000"/>
                <a:gd name="connsiteX67" fmla="*/ 9329 w 10000"/>
                <a:gd name="connsiteY67" fmla="*/ 9894 h 10000"/>
                <a:gd name="connsiteX68" fmla="*/ 9096 w 10000"/>
                <a:gd name="connsiteY68" fmla="*/ 9788 h 10000"/>
                <a:gd name="connsiteX69" fmla="*/ 8630 w 10000"/>
                <a:gd name="connsiteY69" fmla="*/ 9577 h 10000"/>
                <a:gd name="connsiteX70" fmla="*/ 8397 w 10000"/>
                <a:gd name="connsiteY70" fmla="*/ 9471 h 10000"/>
                <a:gd name="connsiteX71" fmla="*/ 7930 w 10000"/>
                <a:gd name="connsiteY71" fmla="*/ 9259 h 10000"/>
                <a:gd name="connsiteX72" fmla="*/ 7464 w 10000"/>
                <a:gd name="connsiteY72" fmla="*/ 9048 h 10000"/>
                <a:gd name="connsiteX73" fmla="*/ 6297 w 10000"/>
                <a:gd name="connsiteY73" fmla="*/ 8532 h 10000"/>
                <a:gd name="connsiteX74" fmla="*/ 5131 w 10000"/>
                <a:gd name="connsiteY74" fmla="*/ 8108 h 10000"/>
                <a:gd name="connsiteX75" fmla="*/ 3965 w 10000"/>
                <a:gd name="connsiteY75" fmla="*/ 7685 h 10000"/>
                <a:gd name="connsiteX76" fmla="*/ 2799 w 10000"/>
                <a:gd name="connsiteY76" fmla="*/ 7262 h 10000"/>
                <a:gd name="connsiteX77" fmla="*/ 2099 w 10000"/>
                <a:gd name="connsiteY77" fmla="*/ 7050 h 10000"/>
                <a:gd name="connsiteX78" fmla="*/ 1633 w 10000"/>
                <a:gd name="connsiteY78" fmla="*/ 6839 h 10000"/>
                <a:gd name="connsiteX79" fmla="*/ 1166 w 10000"/>
                <a:gd name="connsiteY79" fmla="*/ 6733 h 10000"/>
                <a:gd name="connsiteX80" fmla="*/ 700 w 10000"/>
                <a:gd name="connsiteY80" fmla="*/ 6521 h 10000"/>
                <a:gd name="connsiteX81" fmla="*/ 466 w 10000"/>
                <a:gd name="connsiteY81" fmla="*/ 6415 h 10000"/>
                <a:gd name="connsiteX82" fmla="*/ 233 w 10000"/>
                <a:gd name="connsiteY82" fmla="*/ 6310 h 10000"/>
                <a:gd name="connsiteX83" fmla="*/ 0 w 10000"/>
                <a:gd name="connsiteY83" fmla="*/ 6310 h 10000"/>
                <a:gd name="connsiteX84" fmla="*/ 0 w 10000"/>
                <a:gd name="connsiteY84" fmla="*/ 6217 h 10000"/>
                <a:gd name="connsiteX85" fmla="*/ 0 w 10000"/>
                <a:gd name="connsiteY85" fmla="*/ 6217 h 10000"/>
                <a:gd name="connsiteX86" fmla="*/ 0 w 10000"/>
                <a:gd name="connsiteY86" fmla="*/ 6111 h 10000"/>
                <a:gd name="connsiteX87" fmla="*/ 0 w 10000"/>
                <a:gd name="connsiteY87" fmla="*/ 6005 h 10000"/>
                <a:gd name="connsiteX88" fmla="*/ 0 w 10000"/>
                <a:gd name="connsiteY88" fmla="*/ 5794 h 10000"/>
                <a:gd name="connsiteX89" fmla="*/ 233 w 10000"/>
                <a:gd name="connsiteY89" fmla="*/ 5476 h 10000"/>
                <a:gd name="connsiteX90" fmla="*/ 233 w 10000"/>
                <a:gd name="connsiteY90" fmla="*/ 5265 h 10000"/>
                <a:gd name="connsiteX91" fmla="*/ 466 w 10000"/>
                <a:gd name="connsiteY91" fmla="*/ 4841 h 10000"/>
                <a:gd name="connsiteX92" fmla="*/ 700 w 10000"/>
                <a:gd name="connsiteY92" fmla="*/ 4524 h 10000"/>
                <a:gd name="connsiteX93" fmla="*/ 700 w 10000"/>
                <a:gd name="connsiteY93" fmla="*/ 4524 h 10000"/>
                <a:gd name="connsiteX0" fmla="*/ 700 w 10000"/>
                <a:gd name="connsiteY0" fmla="*/ 4524 h 9894"/>
                <a:gd name="connsiteX1" fmla="*/ 1166 w 10000"/>
                <a:gd name="connsiteY1" fmla="*/ 3690 h 9894"/>
                <a:gd name="connsiteX2" fmla="*/ 1399 w 10000"/>
                <a:gd name="connsiteY2" fmla="*/ 2950 h 9894"/>
                <a:gd name="connsiteX3" fmla="*/ 1633 w 10000"/>
                <a:gd name="connsiteY3" fmla="*/ 2315 h 9894"/>
                <a:gd name="connsiteX4" fmla="*/ 1866 w 10000"/>
                <a:gd name="connsiteY4" fmla="*/ 1680 h 9894"/>
                <a:gd name="connsiteX5" fmla="*/ 1866 w 10000"/>
                <a:gd name="connsiteY5" fmla="*/ 1362 h 9894"/>
                <a:gd name="connsiteX6" fmla="*/ 2099 w 10000"/>
                <a:gd name="connsiteY6" fmla="*/ 1164 h 9894"/>
                <a:gd name="connsiteX7" fmla="*/ 2099 w 10000"/>
                <a:gd name="connsiteY7" fmla="*/ 952 h 9894"/>
                <a:gd name="connsiteX8" fmla="*/ 2099 w 10000"/>
                <a:gd name="connsiteY8" fmla="*/ 741 h 9894"/>
                <a:gd name="connsiteX9" fmla="*/ 2099 w 10000"/>
                <a:gd name="connsiteY9" fmla="*/ 635 h 9894"/>
                <a:gd name="connsiteX10" fmla="*/ 2099 w 10000"/>
                <a:gd name="connsiteY10" fmla="*/ 423 h 9894"/>
                <a:gd name="connsiteX11" fmla="*/ 1866 w 10000"/>
                <a:gd name="connsiteY11" fmla="*/ 423 h 9894"/>
                <a:gd name="connsiteX12" fmla="*/ 1866 w 10000"/>
                <a:gd name="connsiteY12" fmla="*/ 317 h 9894"/>
                <a:gd name="connsiteX13" fmla="*/ 1633 w 10000"/>
                <a:gd name="connsiteY13" fmla="*/ 212 h 9894"/>
                <a:gd name="connsiteX14" fmla="*/ 1633 w 10000"/>
                <a:gd name="connsiteY14" fmla="*/ 212 h 9894"/>
                <a:gd name="connsiteX15" fmla="*/ 1633 w 10000"/>
                <a:gd name="connsiteY15" fmla="*/ 106 h 9894"/>
                <a:gd name="connsiteX16" fmla="*/ 1633 w 10000"/>
                <a:gd name="connsiteY16" fmla="*/ 0 h 9894"/>
                <a:gd name="connsiteX17" fmla="*/ 1633 w 10000"/>
                <a:gd name="connsiteY17" fmla="*/ 0 h 9894"/>
                <a:gd name="connsiteX18" fmla="*/ 1866 w 10000"/>
                <a:gd name="connsiteY18" fmla="*/ 0 h 9894"/>
                <a:gd name="connsiteX19" fmla="*/ 2332 w 10000"/>
                <a:gd name="connsiteY19" fmla="*/ 0 h 9894"/>
                <a:gd name="connsiteX20" fmla="*/ 2799 w 10000"/>
                <a:gd name="connsiteY20" fmla="*/ 106 h 9894"/>
                <a:gd name="connsiteX21" fmla="*/ 3265 w 10000"/>
                <a:gd name="connsiteY21" fmla="*/ 212 h 9894"/>
                <a:gd name="connsiteX22" fmla="*/ 3732 w 10000"/>
                <a:gd name="connsiteY22" fmla="*/ 317 h 9894"/>
                <a:gd name="connsiteX23" fmla="*/ 3965 w 10000"/>
                <a:gd name="connsiteY23" fmla="*/ 423 h 9894"/>
                <a:gd name="connsiteX24" fmla="*/ 3965 w 10000"/>
                <a:gd name="connsiteY24" fmla="*/ 529 h 9894"/>
                <a:gd name="connsiteX25" fmla="*/ 3965 w 10000"/>
                <a:gd name="connsiteY25" fmla="*/ 741 h 9894"/>
                <a:gd name="connsiteX26" fmla="*/ 3732 w 10000"/>
                <a:gd name="connsiteY26" fmla="*/ 1058 h 9894"/>
                <a:gd name="connsiteX27" fmla="*/ 3732 w 10000"/>
                <a:gd name="connsiteY27" fmla="*/ 1058 h 9894"/>
                <a:gd name="connsiteX28" fmla="*/ 3732 w 10000"/>
                <a:gd name="connsiteY28" fmla="*/ 1164 h 9894"/>
                <a:gd name="connsiteX29" fmla="*/ 3499 w 10000"/>
                <a:gd name="connsiteY29" fmla="*/ 1362 h 9894"/>
                <a:gd name="connsiteX30" fmla="*/ 3499 w 10000"/>
                <a:gd name="connsiteY30" fmla="*/ 1468 h 9894"/>
                <a:gd name="connsiteX31" fmla="*/ 3499 w 10000"/>
                <a:gd name="connsiteY31" fmla="*/ 1680 h 9894"/>
                <a:gd name="connsiteX32" fmla="*/ 3265 w 10000"/>
                <a:gd name="connsiteY32" fmla="*/ 1892 h 9894"/>
                <a:gd name="connsiteX33" fmla="*/ 3265 w 10000"/>
                <a:gd name="connsiteY33" fmla="*/ 2103 h 9894"/>
                <a:gd name="connsiteX34" fmla="*/ 3032 w 10000"/>
                <a:gd name="connsiteY34" fmla="*/ 2421 h 9894"/>
                <a:gd name="connsiteX35" fmla="*/ 2566 w 10000"/>
                <a:gd name="connsiteY35" fmla="*/ 3690 h 9894"/>
                <a:gd name="connsiteX36" fmla="*/ 1633 w 10000"/>
                <a:gd name="connsiteY36" fmla="*/ 4735 h 9894"/>
                <a:gd name="connsiteX37" fmla="*/ 1633 w 10000"/>
                <a:gd name="connsiteY37" fmla="*/ 5053 h 9894"/>
                <a:gd name="connsiteX38" fmla="*/ 1399 w 10000"/>
                <a:gd name="connsiteY38" fmla="*/ 5265 h 9894"/>
                <a:gd name="connsiteX39" fmla="*/ 1166 w 10000"/>
                <a:gd name="connsiteY39" fmla="*/ 5476 h 9894"/>
                <a:gd name="connsiteX40" fmla="*/ 1166 w 10000"/>
                <a:gd name="connsiteY40" fmla="*/ 5688 h 9894"/>
                <a:gd name="connsiteX41" fmla="*/ 933 w 10000"/>
                <a:gd name="connsiteY41" fmla="*/ 5794 h 9894"/>
                <a:gd name="connsiteX42" fmla="*/ 933 w 10000"/>
                <a:gd name="connsiteY42" fmla="*/ 5899 h 9894"/>
                <a:gd name="connsiteX43" fmla="*/ 933 w 10000"/>
                <a:gd name="connsiteY43" fmla="*/ 6005 h 9894"/>
                <a:gd name="connsiteX44" fmla="*/ 933 w 10000"/>
                <a:gd name="connsiteY44" fmla="*/ 6005 h 9894"/>
                <a:gd name="connsiteX45" fmla="*/ 933 w 10000"/>
                <a:gd name="connsiteY45" fmla="*/ 6111 h 9894"/>
                <a:gd name="connsiteX46" fmla="*/ 1166 w 10000"/>
                <a:gd name="connsiteY46" fmla="*/ 6217 h 9894"/>
                <a:gd name="connsiteX47" fmla="*/ 1633 w 10000"/>
                <a:gd name="connsiteY47" fmla="*/ 6310 h 9894"/>
                <a:gd name="connsiteX48" fmla="*/ 1866 w 10000"/>
                <a:gd name="connsiteY48" fmla="*/ 6415 h 9894"/>
                <a:gd name="connsiteX49" fmla="*/ 2566 w 10000"/>
                <a:gd name="connsiteY49" fmla="*/ 6521 h 9894"/>
                <a:gd name="connsiteX50" fmla="*/ 3265 w 10000"/>
                <a:gd name="connsiteY50" fmla="*/ 6733 h 9894"/>
                <a:gd name="connsiteX51" fmla="*/ 3965 w 10000"/>
                <a:gd name="connsiteY51" fmla="*/ 6944 h 9894"/>
                <a:gd name="connsiteX52" fmla="*/ 4898 w 10000"/>
                <a:gd name="connsiteY52" fmla="*/ 7262 h 9894"/>
                <a:gd name="connsiteX53" fmla="*/ 5831 w 10000"/>
                <a:gd name="connsiteY53" fmla="*/ 7474 h 9894"/>
                <a:gd name="connsiteX54" fmla="*/ 6764 w 10000"/>
                <a:gd name="connsiteY54" fmla="*/ 7685 h 9894"/>
                <a:gd name="connsiteX55" fmla="*/ 7464 w 10000"/>
                <a:gd name="connsiteY55" fmla="*/ 7897 h 9894"/>
                <a:gd name="connsiteX56" fmla="*/ 8163 w 10000"/>
                <a:gd name="connsiteY56" fmla="*/ 8108 h 9894"/>
                <a:gd name="connsiteX57" fmla="*/ 8630 w 10000"/>
                <a:gd name="connsiteY57" fmla="*/ 8320 h 9894"/>
                <a:gd name="connsiteX58" fmla="*/ 9096 w 10000"/>
                <a:gd name="connsiteY58" fmla="*/ 8426 h 9894"/>
                <a:gd name="connsiteX59" fmla="*/ 9329 w 10000"/>
                <a:gd name="connsiteY59" fmla="*/ 8638 h 9894"/>
                <a:gd name="connsiteX60" fmla="*/ 9534 w 10000"/>
                <a:gd name="connsiteY60" fmla="*/ 8743 h 9894"/>
                <a:gd name="connsiteX61" fmla="*/ 9767 w 10000"/>
                <a:gd name="connsiteY61" fmla="*/ 8942 h 9894"/>
                <a:gd name="connsiteX62" fmla="*/ 10000 w 10000"/>
                <a:gd name="connsiteY62" fmla="*/ 9153 h 9894"/>
                <a:gd name="connsiteX63" fmla="*/ 10000 w 10000"/>
                <a:gd name="connsiteY63" fmla="*/ 9365 h 9894"/>
                <a:gd name="connsiteX64" fmla="*/ 10000 w 10000"/>
                <a:gd name="connsiteY64" fmla="*/ 9577 h 9894"/>
                <a:gd name="connsiteX65" fmla="*/ 9767 w 10000"/>
                <a:gd name="connsiteY65" fmla="*/ 9788 h 9894"/>
                <a:gd name="connsiteX66" fmla="*/ 9329 w 10000"/>
                <a:gd name="connsiteY66" fmla="*/ 9894 h 9894"/>
                <a:gd name="connsiteX67" fmla="*/ 9096 w 10000"/>
                <a:gd name="connsiteY67" fmla="*/ 9788 h 9894"/>
                <a:gd name="connsiteX68" fmla="*/ 8630 w 10000"/>
                <a:gd name="connsiteY68" fmla="*/ 9577 h 9894"/>
                <a:gd name="connsiteX69" fmla="*/ 8397 w 10000"/>
                <a:gd name="connsiteY69" fmla="*/ 9471 h 9894"/>
                <a:gd name="connsiteX70" fmla="*/ 7930 w 10000"/>
                <a:gd name="connsiteY70" fmla="*/ 9259 h 9894"/>
                <a:gd name="connsiteX71" fmla="*/ 7464 w 10000"/>
                <a:gd name="connsiteY71" fmla="*/ 9048 h 9894"/>
                <a:gd name="connsiteX72" fmla="*/ 6297 w 10000"/>
                <a:gd name="connsiteY72" fmla="*/ 8532 h 9894"/>
                <a:gd name="connsiteX73" fmla="*/ 5131 w 10000"/>
                <a:gd name="connsiteY73" fmla="*/ 8108 h 9894"/>
                <a:gd name="connsiteX74" fmla="*/ 3965 w 10000"/>
                <a:gd name="connsiteY74" fmla="*/ 7685 h 9894"/>
                <a:gd name="connsiteX75" fmla="*/ 2799 w 10000"/>
                <a:gd name="connsiteY75" fmla="*/ 7262 h 9894"/>
                <a:gd name="connsiteX76" fmla="*/ 2099 w 10000"/>
                <a:gd name="connsiteY76" fmla="*/ 7050 h 9894"/>
                <a:gd name="connsiteX77" fmla="*/ 1633 w 10000"/>
                <a:gd name="connsiteY77" fmla="*/ 6839 h 9894"/>
                <a:gd name="connsiteX78" fmla="*/ 1166 w 10000"/>
                <a:gd name="connsiteY78" fmla="*/ 6733 h 9894"/>
                <a:gd name="connsiteX79" fmla="*/ 700 w 10000"/>
                <a:gd name="connsiteY79" fmla="*/ 6521 h 9894"/>
                <a:gd name="connsiteX80" fmla="*/ 466 w 10000"/>
                <a:gd name="connsiteY80" fmla="*/ 6415 h 9894"/>
                <a:gd name="connsiteX81" fmla="*/ 233 w 10000"/>
                <a:gd name="connsiteY81" fmla="*/ 6310 h 9894"/>
                <a:gd name="connsiteX82" fmla="*/ 0 w 10000"/>
                <a:gd name="connsiteY82" fmla="*/ 6310 h 9894"/>
                <a:gd name="connsiteX83" fmla="*/ 0 w 10000"/>
                <a:gd name="connsiteY83" fmla="*/ 6217 h 9894"/>
                <a:gd name="connsiteX84" fmla="*/ 0 w 10000"/>
                <a:gd name="connsiteY84" fmla="*/ 6217 h 9894"/>
                <a:gd name="connsiteX85" fmla="*/ 0 w 10000"/>
                <a:gd name="connsiteY85" fmla="*/ 6111 h 9894"/>
                <a:gd name="connsiteX86" fmla="*/ 0 w 10000"/>
                <a:gd name="connsiteY86" fmla="*/ 6005 h 9894"/>
                <a:gd name="connsiteX87" fmla="*/ 0 w 10000"/>
                <a:gd name="connsiteY87" fmla="*/ 5794 h 9894"/>
                <a:gd name="connsiteX88" fmla="*/ 233 w 10000"/>
                <a:gd name="connsiteY88" fmla="*/ 5476 h 9894"/>
                <a:gd name="connsiteX89" fmla="*/ 233 w 10000"/>
                <a:gd name="connsiteY89" fmla="*/ 5265 h 9894"/>
                <a:gd name="connsiteX90" fmla="*/ 466 w 10000"/>
                <a:gd name="connsiteY90" fmla="*/ 4841 h 9894"/>
                <a:gd name="connsiteX91" fmla="*/ 700 w 10000"/>
                <a:gd name="connsiteY91" fmla="*/ 4524 h 9894"/>
                <a:gd name="connsiteX92" fmla="*/ 700 w 10000"/>
                <a:gd name="connsiteY92" fmla="*/ 4524 h 9894"/>
                <a:gd name="connsiteX0" fmla="*/ 700 w 10000"/>
                <a:gd name="connsiteY0" fmla="*/ 4572 h 10000"/>
                <a:gd name="connsiteX1" fmla="*/ 1166 w 10000"/>
                <a:gd name="connsiteY1" fmla="*/ 3730 h 10000"/>
                <a:gd name="connsiteX2" fmla="*/ 1399 w 10000"/>
                <a:gd name="connsiteY2" fmla="*/ 2982 h 10000"/>
                <a:gd name="connsiteX3" fmla="*/ 1633 w 10000"/>
                <a:gd name="connsiteY3" fmla="*/ 2340 h 10000"/>
                <a:gd name="connsiteX4" fmla="*/ 1866 w 10000"/>
                <a:gd name="connsiteY4" fmla="*/ 1698 h 10000"/>
                <a:gd name="connsiteX5" fmla="*/ 1866 w 10000"/>
                <a:gd name="connsiteY5" fmla="*/ 1377 h 10000"/>
                <a:gd name="connsiteX6" fmla="*/ 2099 w 10000"/>
                <a:gd name="connsiteY6" fmla="*/ 1176 h 10000"/>
                <a:gd name="connsiteX7" fmla="*/ 2099 w 10000"/>
                <a:gd name="connsiteY7" fmla="*/ 962 h 10000"/>
                <a:gd name="connsiteX8" fmla="*/ 2099 w 10000"/>
                <a:gd name="connsiteY8" fmla="*/ 749 h 10000"/>
                <a:gd name="connsiteX9" fmla="*/ 2099 w 10000"/>
                <a:gd name="connsiteY9" fmla="*/ 642 h 10000"/>
                <a:gd name="connsiteX10" fmla="*/ 2099 w 10000"/>
                <a:gd name="connsiteY10" fmla="*/ 428 h 10000"/>
                <a:gd name="connsiteX11" fmla="*/ 1866 w 10000"/>
                <a:gd name="connsiteY11" fmla="*/ 428 h 10000"/>
                <a:gd name="connsiteX12" fmla="*/ 1866 w 10000"/>
                <a:gd name="connsiteY12" fmla="*/ 320 h 10000"/>
                <a:gd name="connsiteX13" fmla="*/ 1633 w 10000"/>
                <a:gd name="connsiteY13" fmla="*/ 214 h 10000"/>
                <a:gd name="connsiteX14" fmla="*/ 1633 w 10000"/>
                <a:gd name="connsiteY14" fmla="*/ 214 h 10000"/>
                <a:gd name="connsiteX15" fmla="*/ 1633 w 10000"/>
                <a:gd name="connsiteY15" fmla="*/ 107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7 h 10000"/>
                <a:gd name="connsiteX21" fmla="*/ 3265 w 10000"/>
                <a:gd name="connsiteY21" fmla="*/ 214 h 10000"/>
                <a:gd name="connsiteX22" fmla="*/ 3732 w 10000"/>
                <a:gd name="connsiteY22" fmla="*/ 320 h 10000"/>
                <a:gd name="connsiteX23" fmla="*/ 3965 w 10000"/>
                <a:gd name="connsiteY23" fmla="*/ 428 h 10000"/>
                <a:gd name="connsiteX24" fmla="*/ 3965 w 10000"/>
                <a:gd name="connsiteY24" fmla="*/ 535 h 10000"/>
                <a:gd name="connsiteX25" fmla="*/ 3965 w 10000"/>
                <a:gd name="connsiteY25" fmla="*/ 749 h 10000"/>
                <a:gd name="connsiteX26" fmla="*/ 3732 w 10000"/>
                <a:gd name="connsiteY26" fmla="*/ 1069 h 10000"/>
                <a:gd name="connsiteX27" fmla="*/ 3732 w 10000"/>
                <a:gd name="connsiteY27" fmla="*/ 1069 h 10000"/>
                <a:gd name="connsiteX28" fmla="*/ 3732 w 10000"/>
                <a:gd name="connsiteY28" fmla="*/ 1176 h 10000"/>
                <a:gd name="connsiteX29" fmla="*/ 3499 w 10000"/>
                <a:gd name="connsiteY29" fmla="*/ 1377 h 10000"/>
                <a:gd name="connsiteX30" fmla="*/ 3499 w 10000"/>
                <a:gd name="connsiteY30" fmla="*/ 1484 h 10000"/>
                <a:gd name="connsiteX31" fmla="*/ 3499 w 10000"/>
                <a:gd name="connsiteY31" fmla="*/ 1698 h 10000"/>
                <a:gd name="connsiteX32" fmla="*/ 3265 w 10000"/>
                <a:gd name="connsiteY32" fmla="*/ 1912 h 10000"/>
                <a:gd name="connsiteX33" fmla="*/ 3265 w 10000"/>
                <a:gd name="connsiteY33" fmla="*/ 2126 h 10000"/>
                <a:gd name="connsiteX34" fmla="*/ 3032 w 10000"/>
                <a:gd name="connsiteY34" fmla="*/ 2447 h 10000"/>
                <a:gd name="connsiteX35" fmla="*/ 2566 w 10000"/>
                <a:gd name="connsiteY35" fmla="*/ 3730 h 10000"/>
                <a:gd name="connsiteX36" fmla="*/ 1633 w 10000"/>
                <a:gd name="connsiteY36" fmla="*/ 4786 h 10000"/>
                <a:gd name="connsiteX37" fmla="*/ 1633 w 10000"/>
                <a:gd name="connsiteY37" fmla="*/ 5107 h 10000"/>
                <a:gd name="connsiteX38" fmla="*/ 1399 w 10000"/>
                <a:gd name="connsiteY38" fmla="*/ 5321 h 10000"/>
                <a:gd name="connsiteX39" fmla="*/ 1166 w 10000"/>
                <a:gd name="connsiteY39" fmla="*/ 5535 h 10000"/>
                <a:gd name="connsiteX40" fmla="*/ 1166 w 10000"/>
                <a:gd name="connsiteY40" fmla="*/ 5749 h 10000"/>
                <a:gd name="connsiteX41" fmla="*/ 933 w 10000"/>
                <a:gd name="connsiteY41" fmla="*/ 5856 h 10000"/>
                <a:gd name="connsiteX42" fmla="*/ 933 w 10000"/>
                <a:gd name="connsiteY42" fmla="*/ 5962 h 10000"/>
                <a:gd name="connsiteX43" fmla="*/ 933 w 10000"/>
                <a:gd name="connsiteY43" fmla="*/ 6069 h 10000"/>
                <a:gd name="connsiteX44" fmla="*/ 933 w 10000"/>
                <a:gd name="connsiteY44" fmla="*/ 6069 h 10000"/>
                <a:gd name="connsiteX45" fmla="*/ 933 w 10000"/>
                <a:gd name="connsiteY45" fmla="*/ 6176 h 10000"/>
                <a:gd name="connsiteX46" fmla="*/ 1166 w 10000"/>
                <a:gd name="connsiteY46" fmla="*/ 6284 h 10000"/>
                <a:gd name="connsiteX47" fmla="*/ 1633 w 10000"/>
                <a:gd name="connsiteY47" fmla="*/ 6378 h 10000"/>
                <a:gd name="connsiteX48" fmla="*/ 1866 w 10000"/>
                <a:gd name="connsiteY48" fmla="*/ 6484 h 10000"/>
                <a:gd name="connsiteX49" fmla="*/ 2566 w 10000"/>
                <a:gd name="connsiteY49" fmla="*/ 6591 h 10000"/>
                <a:gd name="connsiteX50" fmla="*/ 3265 w 10000"/>
                <a:gd name="connsiteY50" fmla="*/ 6805 h 10000"/>
                <a:gd name="connsiteX51" fmla="*/ 3965 w 10000"/>
                <a:gd name="connsiteY51" fmla="*/ 7018 h 10000"/>
                <a:gd name="connsiteX52" fmla="*/ 4898 w 10000"/>
                <a:gd name="connsiteY52" fmla="*/ 7340 h 10000"/>
                <a:gd name="connsiteX53" fmla="*/ 5831 w 10000"/>
                <a:gd name="connsiteY53" fmla="*/ 7554 h 10000"/>
                <a:gd name="connsiteX54" fmla="*/ 6764 w 10000"/>
                <a:gd name="connsiteY54" fmla="*/ 7767 h 10000"/>
                <a:gd name="connsiteX55" fmla="*/ 7464 w 10000"/>
                <a:gd name="connsiteY55" fmla="*/ 7982 h 10000"/>
                <a:gd name="connsiteX56" fmla="*/ 8163 w 10000"/>
                <a:gd name="connsiteY56" fmla="*/ 8195 h 10000"/>
                <a:gd name="connsiteX57" fmla="*/ 8630 w 10000"/>
                <a:gd name="connsiteY57" fmla="*/ 8409 h 10000"/>
                <a:gd name="connsiteX58" fmla="*/ 9096 w 10000"/>
                <a:gd name="connsiteY58" fmla="*/ 8516 h 10000"/>
                <a:gd name="connsiteX59" fmla="*/ 9329 w 10000"/>
                <a:gd name="connsiteY59" fmla="*/ 8731 h 10000"/>
                <a:gd name="connsiteX60" fmla="*/ 9534 w 10000"/>
                <a:gd name="connsiteY60" fmla="*/ 8837 h 10000"/>
                <a:gd name="connsiteX61" fmla="*/ 9767 w 10000"/>
                <a:gd name="connsiteY61" fmla="*/ 9038 h 10000"/>
                <a:gd name="connsiteX62" fmla="*/ 10000 w 10000"/>
                <a:gd name="connsiteY62" fmla="*/ 9251 h 10000"/>
                <a:gd name="connsiteX63" fmla="*/ 10000 w 10000"/>
                <a:gd name="connsiteY63" fmla="*/ 9465 h 10000"/>
                <a:gd name="connsiteX64" fmla="*/ 10000 w 10000"/>
                <a:gd name="connsiteY64" fmla="*/ 9680 h 10000"/>
                <a:gd name="connsiteX65" fmla="*/ 9329 w 10000"/>
                <a:gd name="connsiteY65" fmla="*/ 10000 h 10000"/>
                <a:gd name="connsiteX66" fmla="*/ 9096 w 10000"/>
                <a:gd name="connsiteY66" fmla="*/ 9893 h 10000"/>
                <a:gd name="connsiteX67" fmla="*/ 8630 w 10000"/>
                <a:gd name="connsiteY67" fmla="*/ 9680 h 10000"/>
                <a:gd name="connsiteX68" fmla="*/ 8397 w 10000"/>
                <a:gd name="connsiteY68" fmla="*/ 9572 h 10000"/>
                <a:gd name="connsiteX69" fmla="*/ 7930 w 10000"/>
                <a:gd name="connsiteY69" fmla="*/ 9358 h 10000"/>
                <a:gd name="connsiteX70" fmla="*/ 7464 w 10000"/>
                <a:gd name="connsiteY70" fmla="*/ 9145 h 10000"/>
                <a:gd name="connsiteX71" fmla="*/ 6297 w 10000"/>
                <a:gd name="connsiteY71" fmla="*/ 8623 h 10000"/>
                <a:gd name="connsiteX72" fmla="*/ 5131 w 10000"/>
                <a:gd name="connsiteY72" fmla="*/ 8195 h 10000"/>
                <a:gd name="connsiteX73" fmla="*/ 3965 w 10000"/>
                <a:gd name="connsiteY73" fmla="*/ 7767 h 10000"/>
                <a:gd name="connsiteX74" fmla="*/ 2799 w 10000"/>
                <a:gd name="connsiteY74" fmla="*/ 7340 h 10000"/>
                <a:gd name="connsiteX75" fmla="*/ 2099 w 10000"/>
                <a:gd name="connsiteY75" fmla="*/ 7126 h 10000"/>
                <a:gd name="connsiteX76" fmla="*/ 1633 w 10000"/>
                <a:gd name="connsiteY76" fmla="*/ 6912 h 10000"/>
                <a:gd name="connsiteX77" fmla="*/ 1166 w 10000"/>
                <a:gd name="connsiteY77" fmla="*/ 6805 h 10000"/>
                <a:gd name="connsiteX78" fmla="*/ 700 w 10000"/>
                <a:gd name="connsiteY78" fmla="*/ 6591 h 10000"/>
                <a:gd name="connsiteX79" fmla="*/ 466 w 10000"/>
                <a:gd name="connsiteY79" fmla="*/ 6484 h 10000"/>
                <a:gd name="connsiteX80" fmla="*/ 233 w 10000"/>
                <a:gd name="connsiteY80" fmla="*/ 6378 h 10000"/>
                <a:gd name="connsiteX81" fmla="*/ 0 w 10000"/>
                <a:gd name="connsiteY81" fmla="*/ 6378 h 10000"/>
                <a:gd name="connsiteX82" fmla="*/ 0 w 10000"/>
                <a:gd name="connsiteY82" fmla="*/ 6284 h 10000"/>
                <a:gd name="connsiteX83" fmla="*/ 0 w 10000"/>
                <a:gd name="connsiteY83" fmla="*/ 6284 h 10000"/>
                <a:gd name="connsiteX84" fmla="*/ 0 w 10000"/>
                <a:gd name="connsiteY84" fmla="*/ 6176 h 10000"/>
                <a:gd name="connsiteX85" fmla="*/ 0 w 10000"/>
                <a:gd name="connsiteY85" fmla="*/ 6069 h 10000"/>
                <a:gd name="connsiteX86" fmla="*/ 0 w 10000"/>
                <a:gd name="connsiteY86" fmla="*/ 5856 h 10000"/>
                <a:gd name="connsiteX87" fmla="*/ 233 w 10000"/>
                <a:gd name="connsiteY87" fmla="*/ 5535 h 10000"/>
                <a:gd name="connsiteX88" fmla="*/ 233 w 10000"/>
                <a:gd name="connsiteY88" fmla="*/ 5321 h 10000"/>
                <a:gd name="connsiteX89" fmla="*/ 466 w 10000"/>
                <a:gd name="connsiteY89" fmla="*/ 4893 h 10000"/>
                <a:gd name="connsiteX90" fmla="*/ 700 w 10000"/>
                <a:gd name="connsiteY90" fmla="*/ 4572 h 10000"/>
                <a:gd name="connsiteX91" fmla="*/ 700 w 10000"/>
                <a:gd name="connsiteY91" fmla="*/ 4572 h 10000"/>
                <a:gd name="connsiteX0" fmla="*/ 700 w 10000"/>
                <a:gd name="connsiteY0" fmla="*/ 4572 h 10000"/>
                <a:gd name="connsiteX1" fmla="*/ 1166 w 10000"/>
                <a:gd name="connsiteY1" fmla="*/ 3730 h 10000"/>
                <a:gd name="connsiteX2" fmla="*/ 1399 w 10000"/>
                <a:gd name="connsiteY2" fmla="*/ 2982 h 10000"/>
                <a:gd name="connsiteX3" fmla="*/ 1633 w 10000"/>
                <a:gd name="connsiteY3" fmla="*/ 2340 h 10000"/>
                <a:gd name="connsiteX4" fmla="*/ 1866 w 10000"/>
                <a:gd name="connsiteY4" fmla="*/ 1698 h 10000"/>
                <a:gd name="connsiteX5" fmla="*/ 1866 w 10000"/>
                <a:gd name="connsiteY5" fmla="*/ 1377 h 10000"/>
                <a:gd name="connsiteX6" fmla="*/ 2099 w 10000"/>
                <a:gd name="connsiteY6" fmla="*/ 1176 h 10000"/>
                <a:gd name="connsiteX7" fmla="*/ 2099 w 10000"/>
                <a:gd name="connsiteY7" fmla="*/ 962 h 10000"/>
                <a:gd name="connsiteX8" fmla="*/ 2099 w 10000"/>
                <a:gd name="connsiteY8" fmla="*/ 749 h 10000"/>
                <a:gd name="connsiteX9" fmla="*/ 2099 w 10000"/>
                <a:gd name="connsiteY9" fmla="*/ 642 h 10000"/>
                <a:gd name="connsiteX10" fmla="*/ 2099 w 10000"/>
                <a:gd name="connsiteY10" fmla="*/ 428 h 10000"/>
                <a:gd name="connsiteX11" fmla="*/ 1866 w 10000"/>
                <a:gd name="connsiteY11" fmla="*/ 428 h 10000"/>
                <a:gd name="connsiteX12" fmla="*/ 1866 w 10000"/>
                <a:gd name="connsiteY12" fmla="*/ 320 h 10000"/>
                <a:gd name="connsiteX13" fmla="*/ 1633 w 10000"/>
                <a:gd name="connsiteY13" fmla="*/ 214 h 10000"/>
                <a:gd name="connsiteX14" fmla="*/ 1633 w 10000"/>
                <a:gd name="connsiteY14" fmla="*/ 214 h 10000"/>
                <a:gd name="connsiteX15" fmla="*/ 1633 w 10000"/>
                <a:gd name="connsiteY15" fmla="*/ 107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7 h 10000"/>
                <a:gd name="connsiteX21" fmla="*/ 3265 w 10000"/>
                <a:gd name="connsiteY21" fmla="*/ 214 h 10000"/>
                <a:gd name="connsiteX22" fmla="*/ 3732 w 10000"/>
                <a:gd name="connsiteY22" fmla="*/ 320 h 10000"/>
                <a:gd name="connsiteX23" fmla="*/ 3965 w 10000"/>
                <a:gd name="connsiteY23" fmla="*/ 428 h 10000"/>
                <a:gd name="connsiteX24" fmla="*/ 3965 w 10000"/>
                <a:gd name="connsiteY24" fmla="*/ 535 h 10000"/>
                <a:gd name="connsiteX25" fmla="*/ 3965 w 10000"/>
                <a:gd name="connsiteY25" fmla="*/ 749 h 10000"/>
                <a:gd name="connsiteX26" fmla="*/ 3732 w 10000"/>
                <a:gd name="connsiteY26" fmla="*/ 1069 h 10000"/>
                <a:gd name="connsiteX27" fmla="*/ 3732 w 10000"/>
                <a:gd name="connsiteY27" fmla="*/ 1069 h 10000"/>
                <a:gd name="connsiteX28" fmla="*/ 3732 w 10000"/>
                <a:gd name="connsiteY28" fmla="*/ 1176 h 10000"/>
                <a:gd name="connsiteX29" fmla="*/ 3499 w 10000"/>
                <a:gd name="connsiteY29" fmla="*/ 1377 h 10000"/>
                <a:gd name="connsiteX30" fmla="*/ 3499 w 10000"/>
                <a:gd name="connsiteY30" fmla="*/ 1484 h 10000"/>
                <a:gd name="connsiteX31" fmla="*/ 3499 w 10000"/>
                <a:gd name="connsiteY31" fmla="*/ 1698 h 10000"/>
                <a:gd name="connsiteX32" fmla="*/ 3265 w 10000"/>
                <a:gd name="connsiteY32" fmla="*/ 1912 h 10000"/>
                <a:gd name="connsiteX33" fmla="*/ 3265 w 10000"/>
                <a:gd name="connsiteY33" fmla="*/ 2126 h 10000"/>
                <a:gd name="connsiteX34" fmla="*/ 3032 w 10000"/>
                <a:gd name="connsiteY34" fmla="*/ 2447 h 10000"/>
                <a:gd name="connsiteX35" fmla="*/ 2566 w 10000"/>
                <a:gd name="connsiteY35" fmla="*/ 3730 h 10000"/>
                <a:gd name="connsiteX36" fmla="*/ 1633 w 10000"/>
                <a:gd name="connsiteY36" fmla="*/ 4786 h 10000"/>
                <a:gd name="connsiteX37" fmla="*/ 1633 w 10000"/>
                <a:gd name="connsiteY37" fmla="*/ 5107 h 10000"/>
                <a:gd name="connsiteX38" fmla="*/ 1399 w 10000"/>
                <a:gd name="connsiteY38" fmla="*/ 5321 h 10000"/>
                <a:gd name="connsiteX39" fmla="*/ 1166 w 10000"/>
                <a:gd name="connsiteY39" fmla="*/ 5535 h 10000"/>
                <a:gd name="connsiteX40" fmla="*/ 1166 w 10000"/>
                <a:gd name="connsiteY40" fmla="*/ 5749 h 10000"/>
                <a:gd name="connsiteX41" fmla="*/ 933 w 10000"/>
                <a:gd name="connsiteY41" fmla="*/ 5856 h 10000"/>
                <a:gd name="connsiteX42" fmla="*/ 933 w 10000"/>
                <a:gd name="connsiteY42" fmla="*/ 5962 h 10000"/>
                <a:gd name="connsiteX43" fmla="*/ 933 w 10000"/>
                <a:gd name="connsiteY43" fmla="*/ 6069 h 10000"/>
                <a:gd name="connsiteX44" fmla="*/ 933 w 10000"/>
                <a:gd name="connsiteY44" fmla="*/ 6069 h 10000"/>
                <a:gd name="connsiteX45" fmla="*/ 933 w 10000"/>
                <a:gd name="connsiteY45" fmla="*/ 6176 h 10000"/>
                <a:gd name="connsiteX46" fmla="*/ 1166 w 10000"/>
                <a:gd name="connsiteY46" fmla="*/ 6284 h 10000"/>
                <a:gd name="connsiteX47" fmla="*/ 1633 w 10000"/>
                <a:gd name="connsiteY47" fmla="*/ 6378 h 10000"/>
                <a:gd name="connsiteX48" fmla="*/ 1866 w 10000"/>
                <a:gd name="connsiteY48" fmla="*/ 6484 h 10000"/>
                <a:gd name="connsiteX49" fmla="*/ 2566 w 10000"/>
                <a:gd name="connsiteY49" fmla="*/ 6591 h 10000"/>
                <a:gd name="connsiteX50" fmla="*/ 3265 w 10000"/>
                <a:gd name="connsiteY50" fmla="*/ 6805 h 10000"/>
                <a:gd name="connsiteX51" fmla="*/ 3965 w 10000"/>
                <a:gd name="connsiteY51" fmla="*/ 7018 h 10000"/>
                <a:gd name="connsiteX52" fmla="*/ 4898 w 10000"/>
                <a:gd name="connsiteY52" fmla="*/ 7340 h 10000"/>
                <a:gd name="connsiteX53" fmla="*/ 5831 w 10000"/>
                <a:gd name="connsiteY53" fmla="*/ 7554 h 10000"/>
                <a:gd name="connsiteX54" fmla="*/ 6764 w 10000"/>
                <a:gd name="connsiteY54" fmla="*/ 7767 h 10000"/>
                <a:gd name="connsiteX55" fmla="*/ 7464 w 10000"/>
                <a:gd name="connsiteY55" fmla="*/ 7982 h 10000"/>
                <a:gd name="connsiteX56" fmla="*/ 8163 w 10000"/>
                <a:gd name="connsiteY56" fmla="*/ 8195 h 10000"/>
                <a:gd name="connsiteX57" fmla="*/ 8630 w 10000"/>
                <a:gd name="connsiteY57" fmla="*/ 8409 h 10000"/>
                <a:gd name="connsiteX58" fmla="*/ 9096 w 10000"/>
                <a:gd name="connsiteY58" fmla="*/ 8516 h 10000"/>
                <a:gd name="connsiteX59" fmla="*/ 9329 w 10000"/>
                <a:gd name="connsiteY59" fmla="*/ 8731 h 10000"/>
                <a:gd name="connsiteX60" fmla="*/ 9534 w 10000"/>
                <a:gd name="connsiteY60" fmla="*/ 8837 h 10000"/>
                <a:gd name="connsiteX61" fmla="*/ 9767 w 10000"/>
                <a:gd name="connsiteY61" fmla="*/ 9038 h 10000"/>
                <a:gd name="connsiteX62" fmla="*/ 10000 w 10000"/>
                <a:gd name="connsiteY62" fmla="*/ 9251 h 10000"/>
                <a:gd name="connsiteX63" fmla="*/ 10000 w 10000"/>
                <a:gd name="connsiteY63" fmla="*/ 9465 h 10000"/>
                <a:gd name="connsiteX64" fmla="*/ 9329 w 10000"/>
                <a:gd name="connsiteY64" fmla="*/ 10000 h 10000"/>
                <a:gd name="connsiteX65" fmla="*/ 9096 w 10000"/>
                <a:gd name="connsiteY65" fmla="*/ 9893 h 10000"/>
                <a:gd name="connsiteX66" fmla="*/ 8630 w 10000"/>
                <a:gd name="connsiteY66" fmla="*/ 9680 h 10000"/>
                <a:gd name="connsiteX67" fmla="*/ 8397 w 10000"/>
                <a:gd name="connsiteY67" fmla="*/ 9572 h 10000"/>
                <a:gd name="connsiteX68" fmla="*/ 7930 w 10000"/>
                <a:gd name="connsiteY68" fmla="*/ 9358 h 10000"/>
                <a:gd name="connsiteX69" fmla="*/ 7464 w 10000"/>
                <a:gd name="connsiteY69" fmla="*/ 9145 h 10000"/>
                <a:gd name="connsiteX70" fmla="*/ 6297 w 10000"/>
                <a:gd name="connsiteY70" fmla="*/ 8623 h 10000"/>
                <a:gd name="connsiteX71" fmla="*/ 5131 w 10000"/>
                <a:gd name="connsiteY71" fmla="*/ 8195 h 10000"/>
                <a:gd name="connsiteX72" fmla="*/ 3965 w 10000"/>
                <a:gd name="connsiteY72" fmla="*/ 7767 h 10000"/>
                <a:gd name="connsiteX73" fmla="*/ 2799 w 10000"/>
                <a:gd name="connsiteY73" fmla="*/ 7340 h 10000"/>
                <a:gd name="connsiteX74" fmla="*/ 2099 w 10000"/>
                <a:gd name="connsiteY74" fmla="*/ 7126 h 10000"/>
                <a:gd name="connsiteX75" fmla="*/ 1633 w 10000"/>
                <a:gd name="connsiteY75" fmla="*/ 6912 h 10000"/>
                <a:gd name="connsiteX76" fmla="*/ 1166 w 10000"/>
                <a:gd name="connsiteY76" fmla="*/ 6805 h 10000"/>
                <a:gd name="connsiteX77" fmla="*/ 700 w 10000"/>
                <a:gd name="connsiteY77" fmla="*/ 6591 h 10000"/>
                <a:gd name="connsiteX78" fmla="*/ 466 w 10000"/>
                <a:gd name="connsiteY78" fmla="*/ 6484 h 10000"/>
                <a:gd name="connsiteX79" fmla="*/ 233 w 10000"/>
                <a:gd name="connsiteY79" fmla="*/ 6378 h 10000"/>
                <a:gd name="connsiteX80" fmla="*/ 0 w 10000"/>
                <a:gd name="connsiteY80" fmla="*/ 6378 h 10000"/>
                <a:gd name="connsiteX81" fmla="*/ 0 w 10000"/>
                <a:gd name="connsiteY81" fmla="*/ 6284 h 10000"/>
                <a:gd name="connsiteX82" fmla="*/ 0 w 10000"/>
                <a:gd name="connsiteY82" fmla="*/ 6284 h 10000"/>
                <a:gd name="connsiteX83" fmla="*/ 0 w 10000"/>
                <a:gd name="connsiteY83" fmla="*/ 6176 h 10000"/>
                <a:gd name="connsiteX84" fmla="*/ 0 w 10000"/>
                <a:gd name="connsiteY84" fmla="*/ 6069 h 10000"/>
                <a:gd name="connsiteX85" fmla="*/ 0 w 10000"/>
                <a:gd name="connsiteY85" fmla="*/ 5856 h 10000"/>
                <a:gd name="connsiteX86" fmla="*/ 233 w 10000"/>
                <a:gd name="connsiteY86" fmla="*/ 5535 h 10000"/>
                <a:gd name="connsiteX87" fmla="*/ 233 w 10000"/>
                <a:gd name="connsiteY87" fmla="*/ 5321 h 10000"/>
                <a:gd name="connsiteX88" fmla="*/ 466 w 10000"/>
                <a:gd name="connsiteY88" fmla="*/ 4893 h 10000"/>
                <a:gd name="connsiteX89" fmla="*/ 700 w 10000"/>
                <a:gd name="connsiteY89" fmla="*/ 4572 h 10000"/>
                <a:gd name="connsiteX90" fmla="*/ 700 w 10000"/>
                <a:gd name="connsiteY90" fmla="*/ 4572 h 10000"/>
                <a:gd name="connsiteX0" fmla="*/ 700 w 10000"/>
                <a:gd name="connsiteY0" fmla="*/ 4572 h 10000"/>
                <a:gd name="connsiteX1" fmla="*/ 1166 w 10000"/>
                <a:gd name="connsiteY1" fmla="*/ 3730 h 10000"/>
                <a:gd name="connsiteX2" fmla="*/ 1399 w 10000"/>
                <a:gd name="connsiteY2" fmla="*/ 2982 h 10000"/>
                <a:gd name="connsiteX3" fmla="*/ 1633 w 10000"/>
                <a:gd name="connsiteY3" fmla="*/ 2340 h 10000"/>
                <a:gd name="connsiteX4" fmla="*/ 1866 w 10000"/>
                <a:gd name="connsiteY4" fmla="*/ 1698 h 10000"/>
                <a:gd name="connsiteX5" fmla="*/ 1866 w 10000"/>
                <a:gd name="connsiteY5" fmla="*/ 1377 h 10000"/>
                <a:gd name="connsiteX6" fmla="*/ 2099 w 10000"/>
                <a:gd name="connsiteY6" fmla="*/ 1176 h 10000"/>
                <a:gd name="connsiteX7" fmla="*/ 2099 w 10000"/>
                <a:gd name="connsiteY7" fmla="*/ 962 h 10000"/>
                <a:gd name="connsiteX8" fmla="*/ 2099 w 10000"/>
                <a:gd name="connsiteY8" fmla="*/ 749 h 10000"/>
                <a:gd name="connsiteX9" fmla="*/ 2099 w 10000"/>
                <a:gd name="connsiteY9" fmla="*/ 642 h 10000"/>
                <a:gd name="connsiteX10" fmla="*/ 2099 w 10000"/>
                <a:gd name="connsiteY10" fmla="*/ 428 h 10000"/>
                <a:gd name="connsiteX11" fmla="*/ 1866 w 10000"/>
                <a:gd name="connsiteY11" fmla="*/ 428 h 10000"/>
                <a:gd name="connsiteX12" fmla="*/ 1866 w 10000"/>
                <a:gd name="connsiteY12" fmla="*/ 320 h 10000"/>
                <a:gd name="connsiteX13" fmla="*/ 1633 w 10000"/>
                <a:gd name="connsiteY13" fmla="*/ 214 h 10000"/>
                <a:gd name="connsiteX14" fmla="*/ 1633 w 10000"/>
                <a:gd name="connsiteY14" fmla="*/ 214 h 10000"/>
                <a:gd name="connsiteX15" fmla="*/ 1633 w 10000"/>
                <a:gd name="connsiteY15" fmla="*/ 107 h 10000"/>
                <a:gd name="connsiteX16" fmla="*/ 1633 w 10000"/>
                <a:gd name="connsiteY16" fmla="*/ 0 h 10000"/>
                <a:gd name="connsiteX17" fmla="*/ 1633 w 10000"/>
                <a:gd name="connsiteY17" fmla="*/ 0 h 10000"/>
                <a:gd name="connsiteX18" fmla="*/ 1866 w 10000"/>
                <a:gd name="connsiteY18" fmla="*/ 0 h 10000"/>
                <a:gd name="connsiteX19" fmla="*/ 2332 w 10000"/>
                <a:gd name="connsiteY19" fmla="*/ 0 h 10000"/>
                <a:gd name="connsiteX20" fmla="*/ 2799 w 10000"/>
                <a:gd name="connsiteY20" fmla="*/ 107 h 10000"/>
                <a:gd name="connsiteX21" fmla="*/ 3265 w 10000"/>
                <a:gd name="connsiteY21" fmla="*/ 214 h 10000"/>
                <a:gd name="connsiteX22" fmla="*/ 3732 w 10000"/>
                <a:gd name="connsiteY22" fmla="*/ 320 h 10000"/>
                <a:gd name="connsiteX23" fmla="*/ 3965 w 10000"/>
                <a:gd name="connsiteY23" fmla="*/ 428 h 10000"/>
                <a:gd name="connsiteX24" fmla="*/ 3965 w 10000"/>
                <a:gd name="connsiteY24" fmla="*/ 535 h 10000"/>
                <a:gd name="connsiteX25" fmla="*/ 3965 w 10000"/>
                <a:gd name="connsiteY25" fmla="*/ 749 h 10000"/>
                <a:gd name="connsiteX26" fmla="*/ 3732 w 10000"/>
                <a:gd name="connsiteY26" fmla="*/ 1069 h 10000"/>
                <a:gd name="connsiteX27" fmla="*/ 3732 w 10000"/>
                <a:gd name="connsiteY27" fmla="*/ 1069 h 10000"/>
                <a:gd name="connsiteX28" fmla="*/ 3732 w 10000"/>
                <a:gd name="connsiteY28" fmla="*/ 1176 h 10000"/>
                <a:gd name="connsiteX29" fmla="*/ 3499 w 10000"/>
                <a:gd name="connsiteY29" fmla="*/ 1377 h 10000"/>
                <a:gd name="connsiteX30" fmla="*/ 3499 w 10000"/>
                <a:gd name="connsiteY30" fmla="*/ 1484 h 10000"/>
                <a:gd name="connsiteX31" fmla="*/ 3499 w 10000"/>
                <a:gd name="connsiteY31" fmla="*/ 1698 h 10000"/>
                <a:gd name="connsiteX32" fmla="*/ 3265 w 10000"/>
                <a:gd name="connsiteY32" fmla="*/ 1912 h 10000"/>
                <a:gd name="connsiteX33" fmla="*/ 3265 w 10000"/>
                <a:gd name="connsiteY33" fmla="*/ 2126 h 10000"/>
                <a:gd name="connsiteX34" fmla="*/ 3032 w 10000"/>
                <a:gd name="connsiteY34" fmla="*/ 2447 h 10000"/>
                <a:gd name="connsiteX35" fmla="*/ 2566 w 10000"/>
                <a:gd name="connsiteY35" fmla="*/ 3730 h 10000"/>
                <a:gd name="connsiteX36" fmla="*/ 1633 w 10000"/>
                <a:gd name="connsiteY36" fmla="*/ 4786 h 10000"/>
                <a:gd name="connsiteX37" fmla="*/ 1633 w 10000"/>
                <a:gd name="connsiteY37" fmla="*/ 5107 h 10000"/>
                <a:gd name="connsiteX38" fmla="*/ 1399 w 10000"/>
                <a:gd name="connsiteY38" fmla="*/ 5321 h 10000"/>
                <a:gd name="connsiteX39" fmla="*/ 1166 w 10000"/>
                <a:gd name="connsiteY39" fmla="*/ 5535 h 10000"/>
                <a:gd name="connsiteX40" fmla="*/ 1166 w 10000"/>
                <a:gd name="connsiteY40" fmla="*/ 5749 h 10000"/>
                <a:gd name="connsiteX41" fmla="*/ 933 w 10000"/>
                <a:gd name="connsiteY41" fmla="*/ 5856 h 10000"/>
                <a:gd name="connsiteX42" fmla="*/ 933 w 10000"/>
                <a:gd name="connsiteY42" fmla="*/ 5962 h 10000"/>
                <a:gd name="connsiteX43" fmla="*/ 933 w 10000"/>
                <a:gd name="connsiteY43" fmla="*/ 6069 h 10000"/>
                <a:gd name="connsiteX44" fmla="*/ 933 w 10000"/>
                <a:gd name="connsiteY44" fmla="*/ 6069 h 10000"/>
                <a:gd name="connsiteX45" fmla="*/ 933 w 10000"/>
                <a:gd name="connsiteY45" fmla="*/ 6176 h 10000"/>
                <a:gd name="connsiteX46" fmla="*/ 1166 w 10000"/>
                <a:gd name="connsiteY46" fmla="*/ 6284 h 10000"/>
                <a:gd name="connsiteX47" fmla="*/ 1633 w 10000"/>
                <a:gd name="connsiteY47" fmla="*/ 6378 h 10000"/>
                <a:gd name="connsiteX48" fmla="*/ 1866 w 10000"/>
                <a:gd name="connsiteY48" fmla="*/ 6484 h 10000"/>
                <a:gd name="connsiteX49" fmla="*/ 2566 w 10000"/>
                <a:gd name="connsiteY49" fmla="*/ 6591 h 10000"/>
                <a:gd name="connsiteX50" fmla="*/ 3265 w 10000"/>
                <a:gd name="connsiteY50" fmla="*/ 6805 h 10000"/>
                <a:gd name="connsiteX51" fmla="*/ 3965 w 10000"/>
                <a:gd name="connsiteY51" fmla="*/ 7018 h 10000"/>
                <a:gd name="connsiteX52" fmla="*/ 4898 w 10000"/>
                <a:gd name="connsiteY52" fmla="*/ 7340 h 10000"/>
                <a:gd name="connsiteX53" fmla="*/ 5831 w 10000"/>
                <a:gd name="connsiteY53" fmla="*/ 7554 h 10000"/>
                <a:gd name="connsiteX54" fmla="*/ 6764 w 10000"/>
                <a:gd name="connsiteY54" fmla="*/ 7767 h 10000"/>
                <a:gd name="connsiteX55" fmla="*/ 7464 w 10000"/>
                <a:gd name="connsiteY55" fmla="*/ 7982 h 10000"/>
                <a:gd name="connsiteX56" fmla="*/ 8163 w 10000"/>
                <a:gd name="connsiteY56" fmla="*/ 8195 h 10000"/>
                <a:gd name="connsiteX57" fmla="*/ 8630 w 10000"/>
                <a:gd name="connsiteY57" fmla="*/ 8409 h 10000"/>
                <a:gd name="connsiteX58" fmla="*/ 9096 w 10000"/>
                <a:gd name="connsiteY58" fmla="*/ 8516 h 10000"/>
                <a:gd name="connsiteX59" fmla="*/ 9329 w 10000"/>
                <a:gd name="connsiteY59" fmla="*/ 8731 h 10000"/>
                <a:gd name="connsiteX60" fmla="*/ 9534 w 10000"/>
                <a:gd name="connsiteY60" fmla="*/ 8837 h 10000"/>
                <a:gd name="connsiteX61" fmla="*/ 9767 w 10000"/>
                <a:gd name="connsiteY61" fmla="*/ 9038 h 10000"/>
                <a:gd name="connsiteX62" fmla="*/ 10000 w 10000"/>
                <a:gd name="connsiteY62" fmla="*/ 9251 h 10000"/>
                <a:gd name="connsiteX63" fmla="*/ 9329 w 10000"/>
                <a:gd name="connsiteY63" fmla="*/ 10000 h 10000"/>
                <a:gd name="connsiteX64" fmla="*/ 9096 w 10000"/>
                <a:gd name="connsiteY64" fmla="*/ 9893 h 10000"/>
                <a:gd name="connsiteX65" fmla="*/ 8630 w 10000"/>
                <a:gd name="connsiteY65" fmla="*/ 9680 h 10000"/>
                <a:gd name="connsiteX66" fmla="*/ 8397 w 10000"/>
                <a:gd name="connsiteY66" fmla="*/ 9572 h 10000"/>
                <a:gd name="connsiteX67" fmla="*/ 7930 w 10000"/>
                <a:gd name="connsiteY67" fmla="*/ 9358 h 10000"/>
                <a:gd name="connsiteX68" fmla="*/ 7464 w 10000"/>
                <a:gd name="connsiteY68" fmla="*/ 9145 h 10000"/>
                <a:gd name="connsiteX69" fmla="*/ 6297 w 10000"/>
                <a:gd name="connsiteY69" fmla="*/ 8623 h 10000"/>
                <a:gd name="connsiteX70" fmla="*/ 5131 w 10000"/>
                <a:gd name="connsiteY70" fmla="*/ 8195 h 10000"/>
                <a:gd name="connsiteX71" fmla="*/ 3965 w 10000"/>
                <a:gd name="connsiteY71" fmla="*/ 7767 h 10000"/>
                <a:gd name="connsiteX72" fmla="*/ 2799 w 10000"/>
                <a:gd name="connsiteY72" fmla="*/ 7340 h 10000"/>
                <a:gd name="connsiteX73" fmla="*/ 2099 w 10000"/>
                <a:gd name="connsiteY73" fmla="*/ 7126 h 10000"/>
                <a:gd name="connsiteX74" fmla="*/ 1633 w 10000"/>
                <a:gd name="connsiteY74" fmla="*/ 6912 h 10000"/>
                <a:gd name="connsiteX75" fmla="*/ 1166 w 10000"/>
                <a:gd name="connsiteY75" fmla="*/ 6805 h 10000"/>
                <a:gd name="connsiteX76" fmla="*/ 700 w 10000"/>
                <a:gd name="connsiteY76" fmla="*/ 6591 h 10000"/>
                <a:gd name="connsiteX77" fmla="*/ 466 w 10000"/>
                <a:gd name="connsiteY77" fmla="*/ 6484 h 10000"/>
                <a:gd name="connsiteX78" fmla="*/ 233 w 10000"/>
                <a:gd name="connsiteY78" fmla="*/ 6378 h 10000"/>
                <a:gd name="connsiteX79" fmla="*/ 0 w 10000"/>
                <a:gd name="connsiteY79" fmla="*/ 6378 h 10000"/>
                <a:gd name="connsiteX80" fmla="*/ 0 w 10000"/>
                <a:gd name="connsiteY80" fmla="*/ 6284 h 10000"/>
                <a:gd name="connsiteX81" fmla="*/ 0 w 10000"/>
                <a:gd name="connsiteY81" fmla="*/ 6284 h 10000"/>
                <a:gd name="connsiteX82" fmla="*/ 0 w 10000"/>
                <a:gd name="connsiteY82" fmla="*/ 6176 h 10000"/>
                <a:gd name="connsiteX83" fmla="*/ 0 w 10000"/>
                <a:gd name="connsiteY83" fmla="*/ 6069 h 10000"/>
                <a:gd name="connsiteX84" fmla="*/ 0 w 10000"/>
                <a:gd name="connsiteY84" fmla="*/ 5856 h 10000"/>
                <a:gd name="connsiteX85" fmla="*/ 233 w 10000"/>
                <a:gd name="connsiteY85" fmla="*/ 5535 h 10000"/>
                <a:gd name="connsiteX86" fmla="*/ 233 w 10000"/>
                <a:gd name="connsiteY86" fmla="*/ 5321 h 10000"/>
                <a:gd name="connsiteX87" fmla="*/ 466 w 10000"/>
                <a:gd name="connsiteY87" fmla="*/ 4893 h 10000"/>
                <a:gd name="connsiteX88" fmla="*/ 700 w 10000"/>
                <a:gd name="connsiteY88" fmla="*/ 4572 h 10000"/>
                <a:gd name="connsiteX89" fmla="*/ 700 w 10000"/>
                <a:gd name="connsiteY89" fmla="*/ 4572 h 10000"/>
                <a:gd name="connsiteX0" fmla="*/ 700 w 9767"/>
                <a:gd name="connsiteY0" fmla="*/ 4572 h 10000"/>
                <a:gd name="connsiteX1" fmla="*/ 1166 w 9767"/>
                <a:gd name="connsiteY1" fmla="*/ 3730 h 10000"/>
                <a:gd name="connsiteX2" fmla="*/ 1399 w 9767"/>
                <a:gd name="connsiteY2" fmla="*/ 2982 h 10000"/>
                <a:gd name="connsiteX3" fmla="*/ 1633 w 9767"/>
                <a:gd name="connsiteY3" fmla="*/ 2340 h 10000"/>
                <a:gd name="connsiteX4" fmla="*/ 1866 w 9767"/>
                <a:gd name="connsiteY4" fmla="*/ 1698 h 10000"/>
                <a:gd name="connsiteX5" fmla="*/ 1866 w 9767"/>
                <a:gd name="connsiteY5" fmla="*/ 1377 h 10000"/>
                <a:gd name="connsiteX6" fmla="*/ 2099 w 9767"/>
                <a:gd name="connsiteY6" fmla="*/ 1176 h 10000"/>
                <a:gd name="connsiteX7" fmla="*/ 2099 w 9767"/>
                <a:gd name="connsiteY7" fmla="*/ 962 h 10000"/>
                <a:gd name="connsiteX8" fmla="*/ 2099 w 9767"/>
                <a:gd name="connsiteY8" fmla="*/ 749 h 10000"/>
                <a:gd name="connsiteX9" fmla="*/ 2099 w 9767"/>
                <a:gd name="connsiteY9" fmla="*/ 642 h 10000"/>
                <a:gd name="connsiteX10" fmla="*/ 2099 w 9767"/>
                <a:gd name="connsiteY10" fmla="*/ 428 h 10000"/>
                <a:gd name="connsiteX11" fmla="*/ 1866 w 9767"/>
                <a:gd name="connsiteY11" fmla="*/ 428 h 10000"/>
                <a:gd name="connsiteX12" fmla="*/ 1866 w 9767"/>
                <a:gd name="connsiteY12" fmla="*/ 320 h 10000"/>
                <a:gd name="connsiteX13" fmla="*/ 1633 w 9767"/>
                <a:gd name="connsiteY13" fmla="*/ 214 h 10000"/>
                <a:gd name="connsiteX14" fmla="*/ 1633 w 9767"/>
                <a:gd name="connsiteY14" fmla="*/ 214 h 10000"/>
                <a:gd name="connsiteX15" fmla="*/ 1633 w 9767"/>
                <a:gd name="connsiteY15" fmla="*/ 107 h 10000"/>
                <a:gd name="connsiteX16" fmla="*/ 1633 w 9767"/>
                <a:gd name="connsiteY16" fmla="*/ 0 h 10000"/>
                <a:gd name="connsiteX17" fmla="*/ 1633 w 9767"/>
                <a:gd name="connsiteY17" fmla="*/ 0 h 10000"/>
                <a:gd name="connsiteX18" fmla="*/ 1866 w 9767"/>
                <a:gd name="connsiteY18" fmla="*/ 0 h 10000"/>
                <a:gd name="connsiteX19" fmla="*/ 2332 w 9767"/>
                <a:gd name="connsiteY19" fmla="*/ 0 h 10000"/>
                <a:gd name="connsiteX20" fmla="*/ 2799 w 9767"/>
                <a:gd name="connsiteY20" fmla="*/ 107 h 10000"/>
                <a:gd name="connsiteX21" fmla="*/ 3265 w 9767"/>
                <a:gd name="connsiteY21" fmla="*/ 214 h 10000"/>
                <a:gd name="connsiteX22" fmla="*/ 3732 w 9767"/>
                <a:gd name="connsiteY22" fmla="*/ 320 h 10000"/>
                <a:gd name="connsiteX23" fmla="*/ 3965 w 9767"/>
                <a:gd name="connsiteY23" fmla="*/ 428 h 10000"/>
                <a:gd name="connsiteX24" fmla="*/ 3965 w 9767"/>
                <a:gd name="connsiteY24" fmla="*/ 535 h 10000"/>
                <a:gd name="connsiteX25" fmla="*/ 3965 w 9767"/>
                <a:gd name="connsiteY25" fmla="*/ 749 h 10000"/>
                <a:gd name="connsiteX26" fmla="*/ 3732 w 9767"/>
                <a:gd name="connsiteY26" fmla="*/ 1069 h 10000"/>
                <a:gd name="connsiteX27" fmla="*/ 3732 w 9767"/>
                <a:gd name="connsiteY27" fmla="*/ 1069 h 10000"/>
                <a:gd name="connsiteX28" fmla="*/ 3732 w 9767"/>
                <a:gd name="connsiteY28" fmla="*/ 1176 h 10000"/>
                <a:gd name="connsiteX29" fmla="*/ 3499 w 9767"/>
                <a:gd name="connsiteY29" fmla="*/ 1377 h 10000"/>
                <a:gd name="connsiteX30" fmla="*/ 3499 w 9767"/>
                <a:gd name="connsiteY30" fmla="*/ 1484 h 10000"/>
                <a:gd name="connsiteX31" fmla="*/ 3499 w 9767"/>
                <a:gd name="connsiteY31" fmla="*/ 1698 h 10000"/>
                <a:gd name="connsiteX32" fmla="*/ 3265 w 9767"/>
                <a:gd name="connsiteY32" fmla="*/ 1912 h 10000"/>
                <a:gd name="connsiteX33" fmla="*/ 3265 w 9767"/>
                <a:gd name="connsiteY33" fmla="*/ 2126 h 10000"/>
                <a:gd name="connsiteX34" fmla="*/ 3032 w 9767"/>
                <a:gd name="connsiteY34" fmla="*/ 2447 h 10000"/>
                <a:gd name="connsiteX35" fmla="*/ 2566 w 9767"/>
                <a:gd name="connsiteY35" fmla="*/ 3730 h 10000"/>
                <a:gd name="connsiteX36" fmla="*/ 1633 w 9767"/>
                <a:gd name="connsiteY36" fmla="*/ 4786 h 10000"/>
                <a:gd name="connsiteX37" fmla="*/ 1633 w 9767"/>
                <a:gd name="connsiteY37" fmla="*/ 5107 h 10000"/>
                <a:gd name="connsiteX38" fmla="*/ 1399 w 9767"/>
                <a:gd name="connsiteY38" fmla="*/ 5321 h 10000"/>
                <a:gd name="connsiteX39" fmla="*/ 1166 w 9767"/>
                <a:gd name="connsiteY39" fmla="*/ 5535 h 10000"/>
                <a:gd name="connsiteX40" fmla="*/ 1166 w 9767"/>
                <a:gd name="connsiteY40" fmla="*/ 5749 h 10000"/>
                <a:gd name="connsiteX41" fmla="*/ 933 w 9767"/>
                <a:gd name="connsiteY41" fmla="*/ 5856 h 10000"/>
                <a:gd name="connsiteX42" fmla="*/ 933 w 9767"/>
                <a:gd name="connsiteY42" fmla="*/ 5962 h 10000"/>
                <a:gd name="connsiteX43" fmla="*/ 933 w 9767"/>
                <a:gd name="connsiteY43" fmla="*/ 6069 h 10000"/>
                <a:gd name="connsiteX44" fmla="*/ 933 w 9767"/>
                <a:gd name="connsiteY44" fmla="*/ 6069 h 10000"/>
                <a:gd name="connsiteX45" fmla="*/ 933 w 9767"/>
                <a:gd name="connsiteY45" fmla="*/ 6176 h 10000"/>
                <a:gd name="connsiteX46" fmla="*/ 1166 w 9767"/>
                <a:gd name="connsiteY46" fmla="*/ 6284 h 10000"/>
                <a:gd name="connsiteX47" fmla="*/ 1633 w 9767"/>
                <a:gd name="connsiteY47" fmla="*/ 6378 h 10000"/>
                <a:gd name="connsiteX48" fmla="*/ 1866 w 9767"/>
                <a:gd name="connsiteY48" fmla="*/ 6484 h 10000"/>
                <a:gd name="connsiteX49" fmla="*/ 2566 w 9767"/>
                <a:gd name="connsiteY49" fmla="*/ 6591 h 10000"/>
                <a:gd name="connsiteX50" fmla="*/ 3265 w 9767"/>
                <a:gd name="connsiteY50" fmla="*/ 6805 h 10000"/>
                <a:gd name="connsiteX51" fmla="*/ 3965 w 9767"/>
                <a:gd name="connsiteY51" fmla="*/ 7018 h 10000"/>
                <a:gd name="connsiteX52" fmla="*/ 4898 w 9767"/>
                <a:gd name="connsiteY52" fmla="*/ 7340 h 10000"/>
                <a:gd name="connsiteX53" fmla="*/ 5831 w 9767"/>
                <a:gd name="connsiteY53" fmla="*/ 7554 h 10000"/>
                <a:gd name="connsiteX54" fmla="*/ 6764 w 9767"/>
                <a:gd name="connsiteY54" fmla="*/ 7767 h 10000"/>
                <a:gd name="connsiteX55" fmla="*/ 7464 w 9767"/>
                <a:gd name="connsiteY55" fmla="*/ 7982 h 10000"/>
                <a:gd name="connsiteX56" fmla="*/ 8163 w 9767"/>
                <a:gd name="connsiteY56" fmla="*/ 8195 h 10000"/>
                <a:gd name="connsiteX57" fmla="*/ 8630 w 9767"/>
                <a:gd name="connsiteY57" fmla="*/ 8409 h 10000"/>
                <a:gd name="connsiteX58" fmla="*/ 9096 w 9767"/>
                <a:gd name="connsiteY58" fmla="*/ 8516 h 10000"/>
                <a:gd name="connsiteX59" fmla="*/ 9329 w 9767"/>
                <a:gd name="connsiteY59" fmla="*/ 8731 h 10000"/>
                <a:gd name="connsiteX60" fmla="*/ 9534 w 9767"/>
                <a:gd name="connsiteY60" fmla="*/ 8837 h 10000"/>
                <a:gd name="connsiteX61" fmla="*/ 9767 w 9767"/>
                <a:gd name="connsiteY61" fmla="*/ 9038 h 10000"/>
                <a:gd name="connsiteX62" fmla="*/ 9329 w 9767"/>
                <a:gd name="connsiteY62" fmla="*/ 10000 h 10000"/>
                <a:gd name="connsiteX63" fmla="*/ 9096 w 9767"/>
                <a:gd name="connsiteY63" fmla="*/ 9893 h 10000"/>
                <a:gd name="connsiteX64" fmla="*/ 8630 w 9767"/>
                <a:gd name="connsiteY64" fmla="*/ 9680 h 10000"/>
                <a:gd name="connsiteX65" fmla="*/ 8397 w 9767"/>
                <a:gd name="connsiteY65" fmla="*/ 9572 h 10000"/>
                <a:gd name="connsiteX66" fmla="*/ 7930 w 9767"/>
                <a:gd name="connsiteY66" fmla="*/ 9358 h 10000"/>
                <a:gd name="connsiteX67" fmla="*/ 7464 w 9767"/>
                <a:gd name="connsiteY67" fmla="*/ 9145 h 10000"/>
                <a:gd name="connsiteX68" fmla="*/ 6297 w 9767"/>
                <a:gd name="connsiteY68" fmla="*/ 8623 h 10000"/>
                <a:gd name="connsiteX69" fmla="*/ 5131 w 9767"/>
                <a:gd name="connsiteY69" fmla="*/ 8195 h 10000"/>
                <a:gd name="connsiteX70" fmla="*/ 3965 w 9767"/>
                <a:gd name="connsiteY70" fmla="*/ 7767 h 10000"/>
                <a:gd name="connsiteX71" fmla="*/ 2799 w 9767"/>
                <a:gd name="connsiteY71" fmla="*/ 7340 h 10000"/>
                <a:gd name="connsiteX72" fmla="*/ 2099 w 9767"/>
                <a:gd name="connsiteY72" fmla="*/ 7126 h 10000"/>
                <a:gd name="connsiteX73" fmla="*/ 1633 w 9767"/>
                <a:gd name="connsiteY73" fmla="*/ 6912 h 10000"/>
                <a:gd name="connsiteX74" fmla="*/ 1166 w 9767"/>
                <a:gd name="connsiteY74" fmla="*/ 6805 h 10000"/>
                <a:gd name="connsiteX75" fmla="*/ 700 w 9767"/>
                <a:gd name="connsiteY75" fmla="*/ 6591 h 10000"/>
                <a:gd name="connsiteX76" fmla="*/ 466 w 9767"/>
                <a:gd name="connsiteY76" fmla="*/ 6484 h 10000"/>
                <a:gd name="connsiteX77" fmla="*/ 233 w 9767"/>
                <a:gd name="connsiteY77" fmla="*/ 6378 h 10000"/>
                <a:gd name="connsiteX78" fmla="*/ 0 w 9767"/>
                <a:gd name="connsiteY78" fmla="*/ 6378 h 10000"/>
                <a:gd name="connsiteX79" fmla="*/ 0 w 9767"/>
                <a:gd name="connsiteY79" fmla="*/ 6284 h 10000"/>
                <a:gd name="connsiteX80" fmla="*/ 0 w 9767"/>
                <a:gd name="connsiteY80" fmla="*/ 6284 h 10000"/>
                <a:gd name="connsiteX81" fmla="*/ 0 w 9767"/>
                <a:gd name="connsiteY81" fmla="*/ 6176 h 10000"/>
                <a:gd name="connsiteX82" fmla="*/ 0 w 9767"/>
                <a:gd name="connsiteY82" fmla="*/ 6069 h 10000"/>
                <a:gd name="connsiteX83" fmla="*/ 0 w 9767"/>
                <a:gd name="connsiteY83" fmla="*/ 5856 h 10000"/>
                <a:gd name="connsiteX84" fmla="*/ 233 w 9767"/>
                <a:gd name="connsiteY84" fmla="*/ 5535 h 10000"/>
                <a:gd name="connsiteX85" fmla="*/ 233 w 9767"/>
                <a:gd name="connsiteY85" fmla="*/ 5321 h 10000"/>
                <a:gd name="connsiteX86" fmla="*/ 466 w 9767"/>
                <a:gd name="connsiteY86" fmla="*/ 4893 h 10000"/>
                <a:gd name="connsiteX87" fmla="*/ 700 w 9767"/>
                <a:gd name="connsiteY87" fmla="*/ 4572 h 10000"/>
                <a:gd name="connsiteX88" fmla="*/ 700 w 9767"/>
                <a:gd name="connsiteY88" fmla="*/ 4572 h 10000"/>
                <a:gd name="connsiteX0" fmla="*/ 717 w 9761"/>
                <a:gd name="connsiteY0" fmla="*/ 4572 h 10000"/>
                <a:gd name="connsiteX1" fmla="*/ 1194 w 9761"/>
                <a:gd name="connsiteY1" fmla="*/ 3730 h 10000"/>
                <a:gd name="connsiteX2" fmla="*/ 1432 w 9761"/>
                <a:gd name="connsiteY2" fmla="*/ 2982 h 10000"/>
                <a:gd name="connsiteX3" fmla="*/ 1672 w 9761"/>
                <a:gd name="connsiteY3" fmla="*/ 2340 h 10000"/>
                <a:gd name="connsiteX4" fmla="*/ 1911 w 9761"/>
                <a:gd name="connsiteY4" fmla="*/ 1698 h 10000"/>
                <a:gd name="connsiteX5" fmla="*/ 1911 w 9761"/>
                <a:gd name="connsiteY5" fmla="*/ 1377 h 10000"/>
                <a:gd name="connsiteX6" fmla="*/ 2149 w 9761"/>
                <a:gd name="connsiteY6" fmla="*/ 1176 h 10000"/>
                <a:gd name="connsiteX7" fmla="*/ 2149 w 9761"/>
                <a:gd name="connsiteY7" fmla="*/ 962 h 10000"/>
                <a:gd name="connsiteX8" fmla="*/ 2149 w 9761"/>
                <a:gd name="connsiteY8" fmla="*/ 749 h 10000"/>
                <a:gd name="connsiteX9" fmla="*/ 2149 w 9761"/>
                <a:gd name="connsiteY9" fmla="*/ 642 h 10000"/>
                <a:gd name="connsiteX10" fmla="*/ 2149 w 9761"/>
                <a:gd name="connsiteY10" fmla="*/ 428 h 10000"/>
                <a:gd name="connsiteX11" fmla="*/ 1911 w 9761"/>
                <a:gd name="connsiteY11" fmla="*/ 428 h 10000"/>
                <a:gd name="connsiteX12" fmla="*/ 1911 w 9761"/>
                <a:gd name="connsiteY12" fmla="*/ 320 h 10000"/>
                <a:gd name="connsiteX13" fmla="*/ 1672 w 9761"/>
                <a:gd name="connsiteY13" fmla="*/ 214 h 10000"/>
                <a:gd name="connsiteX14" fmla="*/ 1672 w 9761"/>
                <a:gd name="connsiteY14" fmla="*/ 214 h 10000"/>
                <a:gd name="connsiteX15" fmla="*/ 1672 w 9761"/>
                <a:gd name="connsiteY15" fmla="*/ 107 h 10000"/>
                <a:gd name="connsiteX16" fmla="*/ 1672 w 9761"/>
                <a:gd name="connsiteY16" fmla="*/ 0 h 10000"/>
                <a:gd name="connsiteX17" fmla="*/ 1672 w 9761"/>
                <a:gd name="connsiteY17" fmla="*/ 0 h 10000"/>
                <a:gd name="connsiteX18" fmla="*/ 1911 w 9761"/>
                <a:gd name="connsiteY18" fmla="*/ 0 h 10000"/>
                <a:gd name="connsiteX19" fmla="*/ 2388 w 9761"/>
                <a:gd name="connsiteY19" fmla="*/ 0 h 10000"/>
                <a:gd name="connsiteX20" fmla="*/ 2866 w 9761"/>
                <a:gd name="connsiteY20" fmla="*/ 107 h 10000"/>
                <a:gd name="connsiteX21" fmla="*/ 3343 w 9761"/>
                <a:gd name="connsiteY21" fmla="*/ 214 h 10000"/>
                <a:gd name="connsiteX22" fmla="*/ 3821 w 9761"/>
                <a:gd name="connsiteY22" fmla="*/ 320 h 10000"/>
                <a:gd name="connsiteX23" fmla="*/ 4060 w 9761"/>
                <a:gd name="connsiteY23" fmla="*/ 428 h 10000"/>
                <a:gd name="connsiteX24" fmla="*/ 4060 w 9761"/>
                <a:gd name="connsiteY24" fmla="*/ 535 h 10000"/>
                <a:gd name="connsiteX25" fmla="*/ 4060 w 9761"/>
                <a:gd name="connsiteY25" fmla="*/ 749 h 10000"/>
                <a:gd name="connsiteX26" fmla="*/ 3821 w 9761"/>
                <a:gd name="connsiteY26" fmla="*/ 1069 h 10000"/>
                <a:gd name="connsiteX27" fmla="*/ 3821 w 9761"/>
                <a:gd name="connsiteY27" fmla="*/ 1069 h 10000"/>
                <a:gd name="connsiteX28" fmla="*/ 3821 w 9761"/>
                <a:gd name="connsiteY28" fmla="*/ 1176 h 10000"/>
                <a:gd name="connsiteX29" fmla="*/ 3582 w 9761"/>
                <a:gd name="connsiteY29" fmla="*/ 1377 h 10000"/>
                <a:gd name="connsiteX30" fmla="*/ 3582 w 9761"/>
                <a:gd name="connsiteY30" fmla="*/ 1484 h 10000"/>
                <a:gd name="connsiteX31" fmla="*/ 3582 w 9761"/>
                <a:gd name="connsiteY31" fmla="*/ 1698 h 10000"/>
                <a:gd name="connsiteX32" fmla="*/ 3343 w 9761"/>
                <a:gd name="connsiteY32" fmla="*/ 1912 h 10000"/>
                <a:gd name="connsiteX33" fmla="*/ 3343 w 9761"/>
                <a:gd name="connsiteY33" fmla="*/ 2126 h 10000"/>
                <a:gd name="connsiteX34" fmla="*/ 3104 w 9761"/>
                <a:gd name="connsiteY34" fmla="*/ 2447 h 10000"/>
                <a:gd name="connsiteX35" fmla="*/ 2627 w 9761"/>
                <a:gd name="connsiteY35" fmla="*/ 3730 h 10000"/>
                <a:gd name="connsiteX36" fmla="*/ 1672 w 9761"/>
                <a:gd name="connsiteY36" fmla="*/ 4786 h 10000"/>
                <a:gd name="connsiteX37" fmla="*/ 1672 w 9761"/>
                <a:gd name="connsiteY37" fmla="*/ 5107 h 10000"/>
                <a:gd name="connsiteX38" fmla="*/ 1432 w 9761"/>
                <a:gd name="connsiteY38" fmla="*/ 5321 h 10000"/>
                <a:gd name="connsiteX39" fmla="*/ 1194 w 9761"/>
                <a:gd name="connsiteY39" fmla="*/ 5535 h 10000"/>
                <a:gd name="connsiteX40" fmla="*/ 1194 w 9761"/>
                <a:gd name="connsiteY40" fmla="*/ 5749 h 10000"/>
                <a:gd name="connsiteX41" fmla="*/ 955 w 9761"/>
                <a:gd name="connsiteY41" fmla="*/ 5856 h 10000"/>
                <a:gd name="connsiteX42" fmla="*/ 955 w 9761"/>
                <a:gd name="connsiteY42" fmla="*/ 5962 h 10000"/>
                <a:gd name="connsiteX43" fmla="*/ 955 w 9761"/>
                <a:gd name="connsiteY43" fmla="*/ 6069 h 10000"/>
                <a:gd name="connsiteX44" fmla="*/ 955 w 9761"/>
                <a:gd name="connsiteY44" fmla="*/ 6069 h 10000"/>
                <a:gd name="connsiteX45" fmla="*/ 955 w 9761"/>
                <a:gd name="connsiteY45" fmla="*/ 6176 h 10000"/>
                <a:gd name="connsiteX46" fmla="*/ 1194 w 9761"/>
                <a:gd name="connsiteY46" fmla="*/ 6284 h 10000"/>
                <a:gd name="connsiteX47" fmla="*/ 1672 w 9761"/>
                <a:gd name="connsiteY47" fmla="*/ 6378 h 10000"/>
                <a:gd name="connsiteX48" fmla="*/ 1911 w 9761"/>
                <a:gd name="connsiteY48" fmla="*/ 6484 h 10000"/>
                <a:gd name="connsiteX49" fmla="*/ 2627 w 9761"/>
                <a:gd name="connsiteY49" fmla="*/ 6591 h 10000"/>
                <a:gd name="connsiteX50" fmla="*/ 3343 w 9761"/>
                <a:gd name="connsiteY50" fmla="*/ 6805 h 10000"/>
                <a:gd name="connsiteX51" fmla="*/ 4060 w 9761"/>
                <a:gd name="connsiteY51" fmla="*/ 7018 h 10000"/>
                <a:gd name="connsiteX52" fmla="*/ 5015 w 9761"/>
                <a:gd name="connsiteY52" fmla="*/ 7340 h 10000"/>
                <a:gd name="connsiteX53" fmla="*/ 5970 w 9761"/>
                <a:gd name="connsiteY53" fmla="*/ 7554 h 10000"/>
                <a:gd name="connsiteX54" fmla="*/ 6925 w 9761"/>
                <a:gd name="connsiteY54" fmla="*/ 7767 h 10000"/>
                <a:gd name="connsiteX55" fmla="*/ 7642 w 9761"/>
                <a:gd name="connsiteY55" fmla="*/ 7982 h 10000"/>
                <a:gd name="connsiteX56" fmla="*/ 8358 w 9761"/>
                <a:gd name="connsiteY56" fmla="*/ 8195 h 10000"/>
                <a:gd name="connsiteX57" fmla="*/ 8836 w 9761"/>
                <a:gd name="connsiteY57" fmla="*/ 8409 h 10000"/>
                <a:gd name="connsiteX58" fmla="*/ 9313 w 9761"/>
                <a:gd name="connsiteY58" fmla="*/ 8516 h 10000"/>
                <a:gd name="connsiteX59" fmla="*/ 9552 w 9761"/>
                <a:gd name="connsiteY59" fmla="*/ 8731 h 10000"/>
                <a:gd name="connsiteX60" fmla="*/ 9761 w 9761"/>
                <a:gd name="connsiteY60" fmla="*/ 8837 h 10000"/>
                <a:gd name="connsiteX61" fmla="*/ 9552 w 9761"/>
                <a:gd name="connsiteY61" fmla="*/ 10000 h 10000"/>
                <a:gd name="connsiteX62" fmla="*/ 9313 w 9761"/>
                <a:gd name="connsiteY62" fmla="*/ 9893 h 10000"/>
                <a:gd name="connsiteX63" fmla="*/ 8836 w 9761"/>
                <a:gd name="connsiteY63" fmla="*/ 9680 h 10000"/>
                <a:gd name="connsiteX64" fmla="*/ 8597 w 9761"/>
                <a:gd name="connsiteY64" fmla="*/ 9572 h 10000"/>
                <a:gd name="connsiteX65" fmla="*/ 8119 w 9761"/>
                <a:gd name="connsiteY65" fmla="*/ 9358 h 10000"/>
                <a:gd name="connsiteX66" fmla="*/ 7642 w 9761"/>
                <a:gd name="connsiteY66" fmla="*/ 9145 h 10000"/>
                <a:gd name="connsiteX67" fmla="*/ 6447 w 9761"/>
                <a:gd name="connsiteY67" fmla="*/ 8623 h 10000"/>
                <a:gd name="connsiteX68" fmla="*/ 5253 w 9761"/>
                <a:gd name="connsiteY68" fmla="*/ 8195 h 10000"/>
                <a:gd name="connsiteX69" fmla="*/ 4060 w 9761"/>
                <a:gd name="connsiteY69" fmla="*/ 7767 h 10000"/>
                <a:gd name="connsiteX70" fmla="*/ 2866 w 9761"/>
                <a:gd name="connsiteY70" fmla="*/ 7340 h 10000"/>
                <a:gd name="connsiteX71" fmla="*/ 2149 w 9761"/>
                <a:gd name="connsiteY71" fmla="*/ 7126 h 10000"/>
                <a:gd name="connsiteX72" fmla="*/ 1672 w 9761"/>
                <a:gd name="connsiteY72" fmla="*/ 6912 h 10000"/>
                <a:gd name="connsiteX73" fmla="*/ 1194 w 9761"/>
                <a:gd name="connsiteY73" fmla="*/ 6805 h 10000"/>
                <a:gd name="connsiteX74" fmla="*/ 717 w 9761"/>
                <a:gd name="connsiteY74" fmla="*/ 6591 h 10000"/>
                <a:gd name="connsiteX75" fmla="*/ 477 w 9761"/>
                <a:gd name="connsiteY75" fmla="*/ 6484 h 10000"/>
                <a:gd name="connsiteX76" fmla="*/ 239 w 9761"/>
                <a:gd name="connsiteY76" fmla="*/ 6378 h 10000"/>
                <a:gd name="connsiteX77" fmla="*/ 0 w 9761"/>
                <a:gd name="connsiteY77" fmla="*/ 6378 h 10000"/>
                <a:gd name="connsiteX78" fmla="*/ 0 w 9761"/>
                <a:gd name="connsiteY78" fmla="*/ 6284 h 10000"/>
                <a:gd name="connsiteX79" fmla="*/ 0 w 9761"/>
                <a:gd name="connsiteY79" fmla="*/ 6284 h 10000"/>
                <a:gd name="connsiteX80" fmla="*/ 0 w 9761"/>
                <a:gd name="connsiteY80" fmla="*/ 6176 h 10000"/>
                <a:gd name="connsiteX81" fmla="*/ 0 w 9761"/>
                <a:gd name="connsiteY81" fmla="*/ 6069 h 10000"/>
                <a:gd name="connsiteX82" fmla="*/ 0 w 9761"/>
                <a:gd name="connsiteY82" fmla="*/ 5856 h 10000"/>
                <a:gd name="connsiteX83" fmla="*/ 239 w 9761"/>
                <a:gd name="connsiteY83" fmla="*/ 5535 h 10000"/>
                <a:gd name="connsiteX84" fmla="*/ 239 w 9761"/>
                <a:gd name="connsiteY84" fmla="*/ 5321 h 10000"/>
                <a:gd name="connsiteX85" fmla="*/ 477 w 9761"/>
                <a:gd name="connsiteY85" fmla="*/ 4893 h 10000"/>
                <a:gd name="connsiteX86" fmla="*/ 717 w 9761"/>
                <a:gd name="connsiteY86" fmla="*/ 4572 h 10000"/>
                <a:gd name="connsiteX87" fmla="*/ 717 w 9761"/>
                <a:gd name="connsiteY87" fmla="*/ 4572 h 10000"/>
                <a:gd name="connsiteX0" fmla="*/ 735 w 10000"/>
                <a:gd name="connsiteY0" fmla="*/ 4572 h 10000"/>
                <a:gd name="connsiteX1" fmla="*/ 1223 w 10000"/>
                <a:gd name="connsiteY1" fmla="*/ 3730 h 10000"/>
                <a:gd name="connsiteX2" fmla="*/ 1467 w 10000"/>
                <a:gd name="connsiteY2" fmla="*/ 2982 h 10000"/>
                <a:gd name="connsiteX3" fmla="*/ 1713 w 10000"/>
                <a:gd name="connsiteY3" fmla="*/ 2340 h 10000"/>
                <a:gd name="connsiteX4" fmla="*/ 1958 w 10000"/>
                <a:gd name="connsiteY4" fmla="*/ 1698 h 10000"/>
                <a:gd name="connsiteX5" fmla="*/ 1958 w 10000"/>
                <a:gd name="connsiteY5" fmla="*/ 1377 h 10000"/>
                <a:gd name="connsiteX6" fmla="*/ 2202 w 10000"/>
                <a:gd name="connsiteY6" fmla="*/ 1176 h 10000"/>
                <a:gd name="connsiteX7" fmla="*/ 2202 w 10000"/>
                <a:gd name="connsiteY7" fmla="*/ 962 h 10000"/>
                <a:gd name="connsiteX8" fmla="*/ 2202 w 10000"/>
                <a:gd name="connsiteY8" fmla="*/ 749 h 10000"/>
                <a:gd name="connsiteX9" fmla="*/ 2202 w 10000"/>
                <a:gd name="connsiteY9" fmla="*/ 642 h 10000"/>
                <a:gd name="connsiteX10" fmla="*/ 2202 w 10000"/>
                <a:gd name="connsiteY10" fmla="*/ 428 h 10000"/>
                <a:gd name="connsiteX11" fmla="*/ 1958 w 10000"/>
                <a:gd name="connsiteY11" fmla="*/ 428 h 10000"/>
                <a:gd name="connsiteX12" fmla="*/ 1958 w 10000"/>
                <a:gd name="connsiteY12" fmla="*/ 320 h 10000"/>
                <a:gd name="connsiteX13" fmla="*/ 1713 w 10000"/>
                <a:gd name="connsiteY13" fmla="*/ 214 h 10000"/>
                <a:gd name="connsiteX14" fmla="*/ 1713 w 10000"/>
                <a:gd name="connsiteY14" fmla="*/ 214 h 10000"/>
                <a:gd name="connsiteX15" fmla="*/ 1713 w 10000"/>
                <a:gd name="connsiteY15" fmla="*/ 107 h 10000"/>
                <a:gd name="connsiteX16" fmla="*/ 1713 w 10000"/>
                <a:gd name="connsiteY16" fmla="*/ 0 h 10000"/>
                <a:gd name="connsiteX17" fmla="*/ 1713 w 10000"/>
                <a:gd name="connsiteY17" fmla="*/ 0 h 10000"/>
                <a:gd name="connsiteX18" fmla="*/ 1958 w 10000"/>
                <a:gd name="connsiteY18" fmla="*/ 0 h 10000"/>
                <a:gd name="connsiteX19" fmla="*/ 2446 w 10000"/>
                <a:gd name="connsiteY19" fmla="*/ 0 h 10000"/>
                <a:gd name="connsiteX20" fmla="*/ 2936 w 10000"/>
                <a:gd name="connsiteY20" fmla="*/ 107 h 10000"/>
                <a:gd name="connsiteX21" fmla="*/ 3425 w 10000"/>
                <a:gd name="connsiteY21" fmla="*/ 214 h 10000"/>
                <a:gd name="connsiteX22" fmla="*/ 3915 w 10000"/>
                <a:gd name="connsiteY22" fmla="*/ 320 h 10000"/>
                <a:gd name="connsiteX23" fmla="*/ 4159 w 10000"/>
                <a:gd name="connsiteY23" fmla="*/ 428 h 10000"/>
                <a:gd name="connsiteX24" fmla="*/ 4159 w 10000"/>
                <a:gd name="connsiteY24" fmla="*/ 535 h 10000"/>
                <a:gd name="connsiteX25" fmla="*/ 4159 w 10000"/>
                <a:gd name="connsiteY25" fmla="*/ 749 h 10000"/>
                <a:gd name="connsiteX26" fmla="*/ 3915 w 10000"/>
                <a:gd name="connsiteY26" fmla="*/ 1069 h 10000"/>
                <a:gd name="connsiteX27" fmla="*/ 3915 w 10000"/>
                <a:gd name="connsiteY27" fmla="*/ 1069 h 10000"/>
                <a:gd name="connsiteX28" fmla="*/ 3915 w 10000"/>
                <a:gd name="connsiteY28" fmla="*/ 1176 h 10000"/>
                <a:gd name="connsiteX29" fmla="*/ 3670 w 10000"/>
                <a:gd name="connsiteY29" fmla="*/ 1377 h 10000"/>
                <a:gd name="connsiteX30" fmla="*/ 3670 w 10000"/>
                <a:gd name="connsiteY30" fmla="*/ 1484 h 10000"/>
                <a:gd name="connsiteX31" fmla="*/ 3670 w 10000"/>
                <a:gd name="connsiteY31" fmla="*/ 1698 h 10000"/>
                <a:gd name="connsiteX32" fmla="*/ 3425 w 10000"/>
                <a:gd name="connsiteY32" fmla="*/ 1912 h 10000"/>
                <a:gd name="connsiteX33" fmla="*/ 3425 w 10000"/>
                <a:gd name="connsiteY33" fmla="*/ 2126 h 10000"/>
                <a:gd name="connsiteX34" fmla="*/ 3180 w 10000"/>
                <a:gd name="connsiteY34" fmla="*/ 2447 h 10000"/>
                <a:gd name="connsiteX35" fmla="*/ 2691 w 10000"/>
                <a:gd name="connsiteY35" fmla="*/ 3730 h 10000"/>
                <a:gd name="connsiteX36" fmla="*/ 1713 w 10000"/>
                <a:gd name="connsiteY36" fmla="*/ 4786 h 10000"/>
                <a:gd name="connsiteX37" fmla="*/ 1713 w 10000"/>
                <a:gd name="connsiteY37" fmla="*/ 5107 h 10000"/>
                <a:gd name="connsiteX38" fmla="*/ 1467 w 10000"/>
                <a:gd name="connsiteY38" fmla="*/ 5321 h 10000"/>
                <a:gd name="connsiteX39" fmla="*/ 1223 w 10000"/>
                <a:gd name="connsiteY39" fmla="*/ 5535 h 10000"/>
                <a:gd name="connsiteX40" fmla="*/ 1223 w 10000"/>
                <a:gd name="connsiteY40" fmla="*/ 5749 h 10000"/>
                <a:gd name="connsiteX41" fmla="*/ 978 w 10000"/>
                <a:gd name="connsiteY41" fmla="*/ 5856 h 10000"/>
                <a:gd name="connsiteX42" fmla="*/ 978 w 10000"/>
                <a:gd name="connsiteY42" fmla="*/ 5962 h 10000"/>
                <a:gd name="connsiteX43" fmla="*/ 978 w 10000"/>
                <a:gd name="connsiteY43" fmla="*/ 6069 h 10000"/>
                <a:gd name="connsiteX44" fmla="*/ 978 w 10000"/>
                <a:gd name="connsiteY44" fmla="*/ 6069 h 10000"/>
                <a:gd name="connsiteX45" fmla="*/ 978 w 10000"/>
                <a:gd name="connsiteY45" fmla="*/ 6176 h 10000"/>
                <a:gd name="connsiteX46" fmla="*/ 1223 w 10000"/>
                <a:gd name="connsiteY46" fmla="*/ 6284 h 10000"/>
                <a:gd name="connsiteX47" fmla="*/ 1713 w 10000"/>
                <a:gd name="connsiteY47" fmla="*/ 6378 h 10000"/>
                <a:gd name="connsiteX48" fmla="*/ 1958 w 10000"/>
                <a:gd name="connsiteY48" fmla="*/ 6484 h 10000"/>
                <a:gd name="connsiteX49" fmla="*/ 2691 w 10000"/>
                <a:gd name="connsiteY49" fmla="*/ 6591 h 10000"/>
                <a:gd name="connsiteX50" fmla="*/ 3425 w 10000"/>
                <a:gd name="connsiteY50" fmla="*/ 6805 h 10000"/>
                <a:gd name="connsiteX51" fmla="*/ 4159 w 10000"/>
                <a:gd name="connsiteY51" fmla="*/ 7018 h 10000"/>
                <a:gd name="connsiteX52" fmla="*/ 5138 w 10000"/>
                <a:gd name="connsiteY52" fmla="*/ 7340 h 10000"/>
                <a:gd name="connsiteX53" fmla="*/ 6116 w 10000"/>
                <a:gd name="connsiteY53" fmla="*/ 7554 h 10000"/>
                <a:gd name="connsiteX54" fmla="*/ 7095 w 10000"/>
                <a:gd name="connsiteY54" fmla="*/ 7767 h 10000"/>
                <a:gd name="connsiteX55" fmla="*/ 7829 w 10000"/>
                <a:gd name="connsiteY55" fmla="*/ 7982 h 10000"/>
                <a:gd name="connsiteX56" fmla="*/ 8563 w 10000"/>
                <a:gd name="connsiteY56" fmla="*/ 8195 h 10000"/>
                <a:gd name="connsiteX57" fmla="*/ 9052 w 10000"/>
                <a:gd name="connsiteY57" fmla="*/ 8409 h 10000"/>
                <a:gd name="connsiteX58" fmla="*/ 9541 w 10000"/>
                <a:gd name="connsiteY58" fmla="*/ 8516 h 10000"/>
                <a:gd name="connsiteX59" fmla="*/ 9786 w 10000"/>
                <a:gd name="connsiteY59" fmla="*/ 8731 h 10000"/>
                <a:gd name="connsiteX60" fmla="*/ 10000 w 10000"/>
                <a:gd name="connsiteY60" fmla="*/ 8837 h 10000"/>
                <a:gd name="connsiteX61" fmla="*/ 9786 w 10000"/>
                <a:gd name="connsiteY61" fmla="*/ 10000 h 10000"/>
                <a:gd name="connsiteX62" fmla="*/ 9052 w 10000"/>
                <a:gd name="connsiteY62" fmla="*/ 9680 h 10000"/>
                <a:gd name="connsiteX63" fmla="*/ 8807 w 10000"/>
                <a:gd name="connsiteY63" fmla="*/ 9572 h 10000"/>
                <a:gd name="connsiteX64" fmla="*/ 8318 w 10000"/>
                <a:gd name="connsiteY64" fmla="*/ 9358 h 10000"/>
                <a:gd name="connsiteX65" fmla="*/ 7829 w 10000"/>
                <a:gd name="connsiteY65" fmla="*/ 9145 h 10000"/>
                <a:gd name="connsiteX66" fmla="*/ 6605 w 10000"/>
                <a:gd name="connsiteY66" fmla="*/ 8623 h 10000"/>
                <a:gd name="connsiteX67" fmla="*/ 5382 w 10000"/>
                <a:gd name="connsiteY67" fmla="*/ 8195 h 10000"/>
                <a:gd name="connsiteX68" fmla="*/ 4159 w 10000"/>
                <a:gd name="connsiteY68" fmla="*/ 7767 h 10000"/>
                <a:gd name="connsiteX69" fmla="*/ 2936 w 10000"/>
                <a:gd name="connsiteY69" fmla="*/ 7340 h 10000"/>
                <a:gd name="connsiteX70" fmla="*/ 2202 w 10000"/>
                <a:gd name="connsiteY70" fmla="*/ 7126 h 10000"/>
                <a:gd name="connsiteX71" fmla="*/ 1713 w 10000"/>
                <a:gd name="connsiteY71" fmla="*/ 6912 h 10000"/>
                <a:gd name="connsiteX72" fmla="*/ 1223 w 10000"/>
                <a:gd name="connsiteY72" fmla="*/ 6805 h 10000"/>
                <a:gd name="connsiteX73" fmla="*/ 735 w 10000"/>
                <a:gd name="connsiteY73" fmla="*/ 6591 h 10000"/>
                <a:gd name="connsiteX74" fmla="*/ 489 w 10000"/>
                <a:gd name="connsiteY74" fmla="*/ 6484 h 10000"/>
                <a:gd name="connsiteX75" fmla="*/ 245 w 10000"/>
                <a:gd name="connsiteY75" fmla="*/ 6378 h 10000"/>
                <a:gd name="connsiteX76" fmla="*/ 0 w 10000"/>
                <a:gd name="connsiteY76" fmla="*/ 6378 h 10000"/>
                <a:gd name="connsiteX77" fmla="*/ 0 w 10000"/>
                <a:gd name="connsiteY77" fmla="*/ 6284 h 10000"/>
                <a:gd name="connsiteX78" fmla="*/ 0 w 10000"/>
                <a:gd name="connsiteY78" fmla="*/ 6284 h 10000"/>
                <a:gd name="connsiteX79" fmla="*/ 0 w 10000"/>
                <a:gd name="connsiteY79" fmla="*/ 6176 h 10000"/>
                <a:gd name="connsiteX80" fmla="*/ 0 w 10000"/>
                <a:gd name="connsiteY80" fmla="*/ 6069 h 10000"/>
                <a:gd name="connsiteX81" fmla="*/ 0 w 10000"/>
                <a:gd name="connsiteY81" fmla="*/ 5856 h 10000"/>
                <a:gd name="connsiteX82" fmla="*/ 245 w 10000"/>
                <a:gd name="connsiteY82" fmla="*/ 5535 h 10000"/>
                <a:gd name="connsiteX83" fmla="*/ 245 w 10000"/>
                <a:gd name="connsiteY83" fmla="*/ 5321 h 10000"/>
                <a:gd name="connsiteX84" fmla="*/ 489 w 10000"/>
                <a:gd name="connsiteY84" fmla="*/ 4893 h 10000"/>
                <a:gd name="connsiteX85" fmla="*/ 735 w 10000"/>
                <a:gd name="connsiteY85" fmla="*/ 4572 h 10000"/>
                <a:gd name="connsiteX86" fmla="*/ 735 w 10000"/>
                <a:gd name="connsiteY86" fmla="*/ 4572 h 10000"/>
                <a:gd name="connsiteX0" fmla="*/ 735 w 10000"/>
                <a:gd name="connsiteY0" fmla="*/ 4572 h 9680"/>
                <a:gd name="connsiteX1" fmla="*/ 1223 w 10000"/>
                <a:gd name="connsiteY1" fmla="*/ 3730 h 9680"/>
                <a:gd name="connsiteX2" fmla="*/ 1467 w 10000"/>
                <a:gd name="connsiteY2" fmla="*/ 2982 h 9680"/>
                <a:gd name="connsiteX3" fmla="*/ 1713 w 10000"/>
                <a:gd name="connsiteY3" fmla="*/ 2340 h 9680"/>
                <a:gd name="connsiteX4" fmla="*/ 1958 w 10000"/>
                <a:gd name="connsiteY4" fmla="*/ 1698 h 9680"/>
                <a:gd name="connsiteX5" fmla="*/ 1958 w 10000"/>
                <a:gd name="connsiteY5" fmla="*/ 1377 h 9680"/>
                <a:gd name="connsiteX6" fmla="*/ 2202 w 10000"/>
                <a:gd name="connsiteY6" fmla="*/ 1176 h 9680"/>
                <a:gd name="connsiteX7" fmla="*/ 2202 w 10000"/>
                <a:gd name="connsiteY7" fmla="*/ 962 h 9680"/>
                <a:gd name="connsiteX8" fmla="*/ 2202 w 10000"/>
                <a:gd name="connsiteY8" fmla="*/ 749 h 9680"/>
                <a:gd name="connsiteX9" fmla="*/ 2202 w 10000"/>
                <a:gd name="connsiteY9" fmla="*/ 642 h 9680"/>
                <a:gd name="connsiteX10" fmla="*/ 2202 w 10000"/>
                <a:gd name="connsiteY10" fmla="*/ 428 h 9680"/>
                <a:gd name="connsiteX11" fmla="*/ 1958 w 10000"/>
                <a:gd name="connsiteY11" fmla="*/ 428 h 9680"/>
                <a:gd name="connsiteX12" fmla="*/ 1958 w 10000"/>
                <a:gd name="connsiteY12" fmla="*/ 320 h 9680"/>
                <a:gd name="connsiteX13" fmla="*/ 1713 w 10000"/>
                <a:gd name="connsiteY13" fmla="*/ 214 h 9680"/>
                <a:gd name="connsiteX14" fmla="*/ 1713 w 10000"/>
                <a:gd name="connsiteY14" fmla="*/ 214 h 9680"/>
                <a:gd name="connsiteX15" fmla="*/ 1713 w 10000"/>
                <a:gd name="connsiteY15" fmla="*/ 107 h 9680"/>
                <a:gd name="connsiteX16" fmla="*/ 1713 w 10000"/>
                <a:gd name="connsiteY16" fmla="*/ 0 h 9680"/>
                <a:gd name="connsiteX17" fmla="*/ 1713 w 10000"/>
                <a:gd name="connsiteY17" fmla="*/ 0 h 9680"/>
                <a:gd name="connsiteX18" fmla="*/ 1958 w 10000"/>
                <a:gd name="connsiteY18" fmla="*/ 0 h 9680"/>
                <a:gd name="connsiteX19" fmla="*/ 2446 w 10000"/>
                <a:gd name="connsiteY19" fmla="*/ 0 h 9680"/>
                <a:gd name="connsiteX20" fmla="*/ 2936 w 10000"/>
                <a:gd name="connsiteY20" fmla="*/ 107 h 9680"/>
                <a:gd name="connsiteX21" fmla="*/ 3425 w 10000"/>
                <a:gd name="connsiteY21" fmla="*/ 214 h 9680"/>
                <a:gd name="connsiteX22" fmla="*/ 3915 w 10000"/>
                <a:gd name="connsiteY22" fmla="*/ 320 h 9680"/>
                <a:gd name="connsiteX23" fmla="*/ 4159 w 10000"/>
                <a:gd name="connsiteY23" fmla="*/ 428 h 9680"/>
                <a:gd name="connsiteX24" fmla="*/ 4159 w 10000"/>
                <a:gd name="connsiteY24" fmla="*/ 535 h 9680"/>
                <a:gd name="connsiteX25" fmla="*/ 4159 w 10000"/>
                <a:gd name="connsiteY25" fmla="*/ 749 h 9680"/>
                <a:gd name="connsiteX26" fmla="*/ 3915 w 10000"/>
                <a:gd name="connsiteY26" fmla="*/ 1069 h 9680"/>
                <a:gd name="connsiteX27" fmla="*/ 3915 w 10000"/>
                <a:gd name="connsiteY27" fmla="*/ 1069 h 9680"/>
                <a:gd name="connsiteX28" fmla="*/ 3915 w 10000"/>
                <a:gd name="connsiteY28" fmla="*/ 1176 h 9680"/>
                <a:gd name="connsiteX29" fmla="*/ 3670 w 10000"/>
                <a:gd name="connsiteY29" fmla="*/ 1377 h 9680"/>
                <a:gd name="connsiteX30" fmla="*/ 3670 w 10000"/>
                <a:gd name="connsiteY30" fmla="*/ 1484 h 9680"/>
                <a:gd name="connsiteX31" fmla="*/ 3670 w 10000"/>
                <a:gd name="connsiteY31" fmla="*/ 1698 h 9680"/>
                <a:gd name="connsiteX32" fmla="*/ 3425 w 10000"/>
                <a:gd name="connsiteY32" fmla="*/ 1912 h 9680"/>
                <a:gd name="connsiteX33" fmla="*/ 3425 w 10000"/>
                <a:gd name="connsiteY33" fmla="*/ 2126 h 9680"/>
                <a:gd name="connsiteX34" fmla="*/ 3180 w 10000"/>
                <a:gd name="connsiteY34" fmla="*/ 2447 h 9680"/>
                <a:gd name="connsiteX35" fmla="*/ 2691 w 10000"/>
                <a:gd name="connsiteY35" fmla="*/ 3730 h 9680"/>
                <a:gd name="connsiteX36" fmla="*/ 1713 w 10000"/>
                <a:gd name="connsiteY36" fmla="*/ 4786 h 9680"/>
                <a:gd name="connsiteX37" fmla="*/ 1713 w 10000"/>
                <a:gd name="connsiteY37" fmla="*/ 5107 h 9680"/>
                <a:gd name="connsiteX38" fmla="*/ 1467 w 10000"/>
                <a:gd name="connsiteY38" fmla="*/ 5321 h 9680"/>
                <a:gd name="connsiteX39" fmla="*/ 1223 w 10000"/>
                <a:gd name="connsiteY39" fmla="*/ 5535 h 9680"/>
                <a:gd name="connsiteX40" fmla="*/ 1223 w 10000"/>
                <a:gd name="connsiteY40" fmla="*/ 5749 h 9680"/>
                <a:gd name="connsiteX41" fmla="*/ 978 w 10000"/>
                <a:gd name="connsiteY41" fmla="*/ 5856 h 9680"/>
                <a:gd name="connsiteX42" fmla="*/ 978 w 10000"/>
                <a:gd name="connsiteY42" fmla="*/ 5962 h 9680"/>
                <a:gd name="connsiteX43" fmla="*/ 978 w 10000"/>
                <a:gd name="connsiteY43" fmla="*/ 6069 h 9680"/>
                <a:gd name="connsiteX44" fmla="*/ 978 w 10000"/>
                <a:gd name="connsiteY44" fmla="*/ 6069 h 9680"/>
                <a:gd name="connsiteX45" fmla="*/ 978 w 10000"/>
                <a:gd name="connsiteY45" fmla="*/ 6176 h 9680"/>
                <a:gd name="connsiteX46" fmla="*/ 1223 w 10000"/>
                <a:gd name="connsiteY46" fmla="*/ 6284 h 9680"/>
                <a:gd name="connsiteX47" fmla="*/ 1713 w 10000"/>
                <a:gd name="connsiteY47" fmla="*/ 6378 h 9680"/>
                <a:gd name="connsiteX48" fmla="*/ 1958 w 10000"/>
                <a:gd name="connsiteY48" fmla="*/ 6484 h 9680"/>
                <a:gd name="connsiteX49" fmla="*/ 2691 w 10000"/>
                <a:gd name="connsiteY49" fmla="*/ 6591 h 9680"/>
                <a:gd name="connsiteX50" fmla="*/ 3425 w 10000"/>
                <a:gd name="connsiteY50" fmla="*/ 6805 h 9680"/>
                <a:gd name="connsiteX51" fmla="*/ 4159 w 10000"/>
                <a:gd name="connsiteY51" fmla="*/ 7018 h 9680"/>
                <a:gd name="connsiteX52" fmla="*/ 5138 w 10000"/>
                <a:gd name="connsiteY52" fmla="*/ 7340 h 9680"/>
                <a:gd name="connsiteX53" fmla="*/ 6116 w 10000"/>
                <a:gd name="connsiteY53" fmla="*/ 7554 h 9680"/>
                <a:gd name="connsiteX54" fmla="*/ 7095 w 10000"/>
                <a:gd name="connsiteY54" fmla="*/ 7767 h 9680"/>
                <a:gd name="connsiteX55" fmla="*/ 7829 w 10000"/>
                <a:gd name="connsiteY55" fmla="*/ 7982 h 9680"/>
                <a:gd name="connsiteX56" fmla="*/ 8563 w 10000"/>
                <a:gd name="connsiteY56" fmla="*/ 8195 h 9680"/>
                <a:gd name="connsiteX57" fmla="*/ 9052 w 10000"/>
                <a:gd name="connsiteY57" fmla="*/ 8409 h 9680"/>
                <a:gd name="connsiteX58" fmla="*/ 9541 w 10000"/>
                <a:gd name="connsiteY58" fmla="*/ 8516 h 9680"/>
                <a:gd name="connsiteX59" fmla="*/ 9786 w 10000"/>
                <a:gd name="connsiteY59" fmla="*/ 8731 h 9680"/>
                <a:gd name="connsiteX60" fmla="*/ 10000 w 10000"/>
                <a:gd name="connsiteY60" fmla="*/ 8837 h 9680"/>
                <a:gd name="connsiteX61" fmla="*/ 9052 w 10000"/>
                <a:gd name="connsiteY61" fmla="*/ 9680 h 9680"/>
                <a:gd name="connsiteX62" fmla="*/ 8807 w 10000"/>
                <a:gd name="connsiteY62" fmla="*/ 9572 h 9680"/>
                <a:gd name="connsiteX63" fmla="*/ 8318 w 10000"/>
                <a:gd name="connsiteY63" fmla="*/ 9358 h 9680"/>
                <a:gd name="connsiteX64" fmla="*/ 7829 w 10000"/>
                <a:gd name="connsiteY64" fmla="*/ 9145 h 9680"/>
                <a:gd name="connsiteX65" fmla="*/ 6605 w 10000"/>
                <a:gd name="connsiteY65" fmla="*/ 8623 h 9680"/>
                <a:gd name="connsiteX66" fmla="*/ 5382 w 10000"/>
                <a:gd name="connsiteY66" fmla="*/ 8195 h 9680"/>
                <a:gd name="connsiteX67" fmla="*/ 4159 w 10000"/>
                <a:gd name="connsiteY67" fmla="*/ 7767 h 9680"/>
                <a:gd name="connsiteX68" fmla="*/ 2936 w 10000"/>
                <a:gd name="connsiteY68" fmla="*/ 7340 h 9680"/>
                <a:gd name="connsiteX69" fmla="*/ 2202 w 10000"/>
                <a:gd name="connsiteY69" fmla="*/ 7126 h 9680"/>
                <a:gd name="connsiteX70" fmla="*/ 1713 w 10000"/>
                <a:gd name="connsiteY70" fmla="*/ 6912 h 9680"/>
                <a:gd name="connsiteX71" fmla="*/ 1223 w 10000"/>
                <a:gd name="connsiteY71" fmla="*/ 6805 h 9680"/>
                <a:gd name="connsiteX72" fmla="*/ 735 w 10000"/>
                <a:gd name="connsiteY72" fmla="*/ 6591 h 9680"/>
                <a:gd name="connsiteX73" fmla="*/ 489 w 10000"/>
                <a:gd name="connsiteY73" fmla="*/ 6484 h 9680"/>
                <a:gd name="connsiteX74" fmla="*/ 245 w 10000"/>
                <a:gd name="connsiteY74" fmla="*/ 6378 h 9680"/>
                <a:gd name="connsiteX75" fmla="*/ 0 w 10000"/>
                <a:gd name="connsiteY75" fmla="*/ 6378 h 9680"/>
                <a:gd name="connsiteX76" fmla="*/ 0 w 10000"/>
                <a:gd name="connsiteY76" fmla="*/ 6284 h 9680"/>
                <a:gd name="connsiteX77" fmla="*/ 0 w 10000"/>
                <a:gd name="connsiteY77" fmla="*/ 6284 h 9680"/>
                <a:gd name="connsiteX78" fmla="*/ 0 w 10000"/>
                <a:gd name="connsiteY78" fmla="*/ 6176 h 9680"/>
                <a:gd name="connsiteX79" fmla="*/ 0 w 10000"/>
                <a:gd name="connsiteY79" fmla="*/ 6069 h 9680"/>
                <a:gd name="connsiteX80" fmla="*/ 0 w 10000"/>
                <a:gd name="connsiteY80" fmla="*/ 5856 h 9680"/>
                <a:gd name="connsiteX81" fmla="*/ 245 w 10000"/>
                <a:gd name="connsiteY81" fmla="*/ 5535 h 9680"/>
                <a:gd name="connsiteX82" fmla="*/ 245 w 10000"/>
                <a:gd name="connsiteY82" fmla="*/ 5321 h 9680"/>
                <a:gd name="connsiteX83" fmla="*/ 489 w 10000"/>
                <a:gd name="connsiteY83" fmla="*/ 4893 h 9680"/>
                <a:gd name="connsiteX84" fmla="*/ 735 w 10000"/>
                <a:gd name="connsiteY84" fmla="*/ 4572 h 9680"/>
                <a:gd name="connsiteX85" fmla="*/ 735 w 10000"/>
                <a:gd name="connsiteY85" fmla="*/ 4572 h 9680"/>
                <a:gd name="connsiteX0" fmla="*/ 735 w 10000"/>
                <a:gd name="connsiteY0" fmla="*/ 4723 h 10000"/>
                <a:gd name="connsiteX1" fmla="*/ 1223 w 10000"/>
                <a:gd name="connsiteY1" fmla="*/ 3853 h 10000"/>
                <a:gd name="connsiteX2" fmla="*/ 1467 w 10000"/>
                <a:gd name="connsiteY2" fmla="*/ 3081 h 10000"/>
                <a:gd name="connsiteX3" fmla="*/ 1713 w 10000"/>
                <a:gd name="connsiteY3" fmla="*/ 2417 h 10000"/>
                <a:gd name="connsiteX4" fmla="*/ 1958 w 10000"/>
                <a:gd name="connsiteY4" fmla="*/ 1754 h 10000"/>
                <a:gd name="connsiteX5" fmla="*/ 1958 w 10000"/>
                <a:gd name="connsiteY5" fmla="*/ 1423 h 10000"/>
                <a:gd name="connsiteX6" fmla="*/ 2202 w 10000"/>
                <a:gd name="connsiteY6" fmla="*/ 1215 h 10000"/>
                <a:gd name="connsiteX7" fmla="*/ 2202 w 10000"/>
                <a:gd name="connsiteY7" fmla="*/ 994 h 10000"/>
                <a:gd name="connsiteX8" fmla="*/ 2202 w 10000"/>
                <a:gd name="connsiteY8" fmla="*/ 774 h 10000"/>
                <a:gd name="connsiteX9" fmla="*/ 2202 w 10000"/>
                <a:gd name="connsiteY9" fmla="*/ 663 h 10000"/>
                <a:gd name="connsiteX10" fmla="*/ 2202 w 10000"/>
                <a:gd name="connsiteY10" fmla="*/ 442 h 10000"/>
                <a:gd name="connsiteX11" fmla="*/ 1958 w 10000"/>
                <a:gd name="connsiteY11" fmla="*/ 442 h 10000"/>
                <a:gd name="connsiteX12" fmla="*/ 1958 w 10000"/>
                <a:gd name="connsiteY12" fmla="*/ 331 h 10000"/>
                <a:gd name="connsiteX13" fmla="*/ 1713 w 10000"/>
                <a:gd name="connsiteY13" fmla="*/ 221 h 10000"/>
                <a:gd name="connsiteX14" fmla="*/ 1713 w 10000"/>
                <a:gd name="connsiteY14" fmla="*/ 221 h 10000"/>
                <a:gd name="connsiteX15" fmla="*/ 1713 w 10000"/>
                <a:gd name="connsiteY15" fmla="*/ 111 h 10000"/>
                <a:gd name="connsiteX16" fmla="*/ 1713 w 10000"/>
                <a:gd name="connsiteY16" fmla="*/ 0 h 10000"/>
                <a:gd name="connsiteX17" fmla="*/ 1713 w 10000"/>
                <a:gd name="connsiteY17" fmla="*/ 0 h 10000"/>
                <a:gd name="connsiteX18" fmla="*/ 1958 w 10000"/>
                <a:gd name="connsiteY18" fmla="*/ 0 h 10000"/>
                <a:gd name="connsiteX19" fmla="*/ 2446 w 10000"/>
                <a:gd name="connsiteY19" fmla="*/ 0 h 10000"/>
                <a:gd name="connsiteX20" fmla="*/ 2936 w 10000"/>
                <a:gd name="connsiteY20" fmla="*/ 111 h 10000"/>
                <a:gd name="connsiteX21" fmla="*/ 3425 w 10000"/>
                <a:gd name="connsiteY21" fmla="*/ 221 h 10000"/>
                <a:gd name="connsiteX22" fmla="*/ 3915 w 10000"/>
                <a:gd name="connsiteY22" fmla="*/ 331 h 10000"/>
                <a:gd name="connsiteX23" fmla="*/ 4159 w 10000"/>
                <a:gd name="connsiteY23" fmla="*/ 442 h 10000"/>
                <a:gd name="connsiteX24" fmla="*/ 4159 w 10000"/>
                <a:gd name="connsiteY24" fmla="*/ 553 h 10000"/>
                <a:gd name="connsiteX25" fmla="*/ 4159 w 10000"/>
                <a:gd name="connsiteY25" fmla="*/ 774 h 10000"/>
                <a:gd name="connsiteX26" fmla="*/ 3915 w 10000"/>
                <a:gd name="connsiteY26" fmla="*/ 1104 h 10000"/>
                <a:gd name="connsiteX27" fmla="*/ 3915 w 10000"/>
                <a:gd name="connsiteY27" fmla="*/ 1104 h 10000"/>
                <a:gd name="connsiteX28" fmla="*/ 3915 w 10000"/>
                <a:gd name="connsiteY28" fmla="*/ 1215 h 10000"/>
                <a:gd name="connsiteX29" fmla="*/ 3670 w 10000"/>
                <a:gd name="connsiteY29" fmla="*/ 1423 h 10000"/>
                <a:gd name="connsiteX30" fmla="*/ 3670 w 10000"/>
                <a:gd name="connsiteY30" fmla="*/ 1533 h 10000"/>
                <a:gd name="connsiteX31" fmla="*/ 3670 w 10000"/>
                <a:gd name="connsiteY31" fmla="*/ 1754 h 10000"/>
                <a:gd name="connsiteX32" fmla="*/ 3425 w 10000"/>
                <a:gd name="connsiteY32" fmla="*/ 1975 h 10000"/>
                <a:gd name="connsiteX33" fmla="*/ 3425 w 10000"/>
                <a:gd name="connsiteY33" fmla="*/ 2196 h 10000"/>
                <a:gd name="connsiteX34" fmla="*/ 3180 w 10000"/>
                <a:gd name="connsiteY34" fmla="*/ 2528 h 10000"/>
                <a:gd name="connsiteX35" fmla="*/ 2691 w 10000"/>
                <a:gd name="connsiteY35" fmla="*/ 3853 h 10000"/>
                <a:gd name="connsiteX36" fmla="*/ 1713 w 10000"/>
                <a:gd name="connsiteY36" fmla="*/ 4944 h 10000"/>
                <a:gd name="connsiteX37" fmla="*/ 1713 w 10000"/>
                <a:gd name="connsiteY37" fmla="*/ 5276 h 10000"/>
                <a:gd name="connsiteX38" fmla="*/ 1467 w 10000"/>
                <a:gd name="connsiteY38" fmla="*/ 5497 h 10000"/>
                <a:gd name="connsiteX39" fmla="*/ 1223 w 10000"/>
                <a:gd name="connsiteY39" fmla="*/ 5718 h 10000"/>
                <a:gd name="connsiteX40" fmla="*/ 1223 w 10000"/>
                <a:gd name="connsiteY40" fmla="*/ 5939 h 10000"/>
                <a:gd name="connsiteX41" fmla="*/ 978 w 10000"/>
                <a:gd name="connsiteY41" fmla="*/ 6050 h 10000"/>
                <a:gd name="connsiteX42" fmla="*/ 978 w 10000"/>
                <a:gd name="connsiteY42" fmla="*/ 6159 h 10000"/>
                <a:gd name="connsiteX43" fmla="*/ 978 w 10000"/>
                <a:gd name="connsiteY43" fmla="*/ 6270 h 10000"/>
                <a:gd name="connsiteX44" fmla="*/ 978 w 10000"/>
                <a:gd name="connsiteY44" fmla="*/ 6270 h 10000"/>
                <a:gd name="connsiteX45" fmla="*/ 978 w 10000"/>
                <a:gd name="connsiteY45" fmla="*/ 6380 h 10000"/>
                <a:gd name="connsiteX46" fmla="*/ 1223 w 10000"/>
                <a:gd name="connsiteY46" fmla="*/ 6492 h 10000"/>
                <a:gd name="connsiteX47" fmla="*/ 1713 w 10000"/>
                <a:gd name="connsiteY47" fmla="*/ 6589 h 10000"/>
                <a:gd name="connsiteX48" fmla="*/ 1958 w 10000"/>
                <a:gd name="connsiteY48" fmla="*/ 6698 h 10000"/>
                <a:gd name="connsiteX49" fmla="*/ 2691 w 10000"/>
                <a:gd name="connsiteY49" fmla="*/ 6809 h 10000"/>
                <a:gd name="connsiteX50" fmla="*/ 3425 w 10000"/>
                <a:gd name="connsiteY50" fmla="*/ 7030 h 10000"/>
                <a:gd name="connsiteX51" fmla="*/ 4159 w 10000"/>
                <a:gd name="connsiteY51" fmla="*/ 7250 h 10000"/>
                <a:gd name="connsiteX52" fmla="*/ 5138 w 10000"/>
                <a:gd name="connsiteY52" fmla="*/ 7583 h 10000"/>
                <a:gd name="connsiteX53" fmla="*/ 6116 w 10000"/>
                <a:gd name="connsiteY53" fmla="*/ 7804 h 10000"/>
                <a:gd name="connsiteX54" fmla="*/ 7095 w 10000"/>
                <a:gd name="connsiteY54" fmla="*/ 8024 h 10000"/>
                <a:gd name="connsiteX55" fmla="*/ 7829 w 10000"/>
                <a:gd name="connsiteY55" fmla="*/ 8246 h 10000"/>
                <a:gd name="connsiteX56" fmla="*/ 8563 w 10000"/>
                <a:gd name="connsiteY56" fmla="*/ 8466 h 10000"/>
                <a:gd name="connsiteX57" fmla="*/ 9052 w 10000"/>
                <a:gd name="connsiteY57" fmla="*/ 8687 h 10000"/>
                <a:gd name="connsiteX58" fmla="*/ 9541 w 10000"/>
                <a:gd name="connsiteY58" fmla="*/ 8798 h 10000"/>
                <a:gd name="connsiteX59" fmla="*/ 9786 w 10000"/>
                <a:gd name="connsiteY59" fmla="*/ 9020 h 10000"/>
                <a:gd name="connsiteX60" fmla="*/ 10000 w 10000"/>
                <a:gd name="connsiteY60" fmla="*/ 9129 h 10000"/>
                <a:gd name="connsiteX61" fmla="*/ 9052 w 10000"/>
                <a:gd name="connsiteY61" fmla="*/ 10000 h 10000"/>
                <a:gd name="connsiteX62" fmla="*/ 8318 w 10000"/>
                <a:gd name="connsiteY62" fmla="*/ 9667 h 10000"/>
                <a:gd name="connsiteX63" fmla="*/ 7829 w 10000"/>
                <a:gd name="connsiteY63" fmla="*/ 9447 h 10000"/>
                <a:gd name="connsiteX64" fmla="*/ 6605 w 10000"/>
                <a:gd name="connsiteY64" fmla="*/ 8908 h 10000"/>
                <a:gd name="connsiteX65" fmla="*/ 5382 w 10000"/>
                <a:gd name="connsiteY65" fmla="*/ 8466 h 10000"/>
                <a:gd name="connsiteX66" fmla="*/ 4159 w 10000"/>
                <a:gd name="connsiteY66" fmla="*/ 8024 h 10000"/>
                <a:gd name="connsiteX67" fmla="*/ 2936 w 10000"/>
                <a:gd name="connsiteY67" fmla="*/ 7583 h 10000"/>
                <a:gd name="connsiteX68" fmla="*/ 2202 w 10000"/>
                <a:gd name="connsiteY68" fmla="*/ 7362 h 10000"/>
                <a:gd name="connsiteX69" fmla="*/ 1713 w 10000"/>
                <a:gd name="connsiteY69" fmla="*/ 7140 h 10000"/>
                <a:gd name="connsiteX70" fmla="*/ 1223 w 10000"/>
                <a:gd name="connsiteY70" fmla="*/ 7030 h 10000"/>
                <a:gd name="connsiteX71" fmla="*/ 735 w 10000"/>
                <a:gd name="connsiteY71" fmla="*/ 6809 h 10000"/>
                <a:gd name="connsiteX72" fmla="*/ 489 w 10000"/>
                <a:gd name="connsiteY72" fmla="*/ 6698 h 10000"/>
                <a:gd name="connsiteX73" fmla="*/ 245 w 10000"/>
                <a:gd name="connsiteY73" fmla="*/ 6589 h 10000"/>
                <a:gd name="connsiteX74" fmla="*/ 0 w 10000"/>
                <a:gd name="connsiteY74" fmla="*/ 6589 h 10000"/>
                <a:gd name="connsiteX75" fmla="*/ 0 w 10000"/>
                <a:gd name="connsiteY75" fmla="*/ 6492 h 10000"/>
                <a:gd name="connsiteX76" fmla="*/ 0 w 10000"/>
                <a:gd name="connsiteY76" fmla="*/ 6492 h 10000"/>
                <a:gd name="connsiteX77" fmla="*/ 0 w 10000"/>
                <a:gd name="connsiteY77" fmla="*/ 6380 h 10000"/>
                <a:gd name="connsiteX78" fmla="*/ 0 w 10000"/>
                <a:gd name="connsiteY78" fmla="*/ 6270 h 10000"/>
                <a:gd name="connsiteX79" fmla="*/ 0 w 10000"/>
                <a:gd name="connsiteY79" fmla="*/ 6050 h 10000"/>
                <a:gd name="connsiteX80" fmla="*/ 245 w 10000"/>
                <a:gd name="connsiteY80" fmla="*/ 5718 h 10000"/>
                <a:gd name="connsiteX81" fmla="*/ 245 w 10000"/>
                <a:gd name="connsiteY81" fmla="*/ 5497 h 10000"/>
                <a:gd name="connsiteX82" fmla="*/ 489 w 10000"/>
                <a:gd name="connsiteY82" fmla="*/ 5055 h 10000"/>
                <a:gd name="connsiteX83" fmla="*/ 735 w 10000"/>
                <a:gd name="connsiteY83" fmla="*/ 4723 h 10000"/>
                <a:gd name="connsiteX84" fmla="*/ 735 w 10000"/>
                <a:gd name="connsiteY84" fmla="*/ 4723 h 10000"/>
                <a:gd name="connsiteX0" fmla="*/ 735 w 10000"/>
                <a:gd name="connsiteY0" fmla="*/ 4723 h 9667"/>
                <a:gd name="connsiteX1" fmla="*/ 1223 w 10000"/>
                <a:gd name="connsiteY1" fmla="*/ 3853 h 9667"/>
                <a:gd name="connsiteX2" fmla="*/ 1467 w 10000"/>
                <a:gd name="connsiteY2" fmla="*/ 3081 h 9667"/>
                <a:gd name="connsiteX3" fmla="*/ 1713 w 10000"/>
                <a:gd name="connsiteY3" fmla="*/ 2417 h 9667"/>
                <a:gd name="connsiteX4" fmla="*/ 1958 w 10000"/>
                <a:gd name="connsiteY4" fmla="*/ 1754 h 9667"/>
                <a:gd name="connsiteX5" fmla="*/ 1958 w 10000"/>
                <a:gd name="connsiteY5" fmla="*/ 1423 h 9667"/>
                <a:gd name="connsiteX6" fmla="*/ 2202 w 10000"/>
                <a:gd name="connsiteY6" fmla="*/ 1215 h 9667"/>
                <a:gd name="connsiteX7" fmla="*/ 2202 w 10000"/>
                <a:gd name="connsiteY7" fmla="*/ 994 h 9667"/>
                <a:gd name="connsiteX8" fmla="*/ 2202 w 10000"/>
                <a:gd name="connsiteY8" fmla="*/ 774 h 9667"/>
                <a:gd name="connsiteX9" fmla="*/ 2202 w 10000"/>
                <a:gd name="connsiteY9" fmla="*/ 663 h 9667"/>
                <a:gd name="connsiteX10" fmla="*/ 2202 w 10000"/>
                <a:gd name="connsiteY10" fmla="*/ 442 h 9667"/>
                <a:gd name="connsiteX11" fmla="*/ 1958 w 10000"/>
                <a:gd name="connsiteY11" fmla="*/ 442 h 9667"/>
                <a:gd name="connsiteX12" fmla="*/ 1958 w 10000"/>
                <a:gd name="connsiteY12" fmla="*/ 331 h 9667"/>
                <a:gd name="connsiteX13" fmla="*/ 1713 w 10000"/>
                <a:gd name="connsiteY13" fmla="*/ 221 h 9667"/>
                <a:gd name="connsiteX14" fmla="*/ 1713 w 10000"/>
                <a:gd name="connsiteY14" fmla="*/ 221 h 9667"/>
                <a:gd name="connsiteX15" fmla="*/ 1713 w 10000"/>
                <a:gd name="connsiteY15" fmla="*/ 111 h 9667"/>
                <a:gd name="connsiteX16" fmla="*/ 1713 w 10000"/>
                <a:gd name="connsiteY16" fmla="*/ 0 h 9667"/>
                <a:gd name="connsiteX17" fmla="*/ 1713 w 10000"/>
                <a:gd name="connsiteY17" fmla="*/ 0 h 9667"/>
                <a:gd name="connsiteX18" fmla="*/ 1958 w 10000"/>
                <a:gd name="connsiteY18" fmla="*/ 0 h 9667"/>
                <a:gd name="connsiteX19" fmla="*/ 2446 w 10000"/>
                <a:gd name="connsiteY19" fmla="*/ 0 h 9667"/>
                <a:gd name="connsiteX20" fmla="*/ 2936 w 10000"/>
                <a:gd name="connsiteY20" fmla="*/ 111 h 9667"/>
                <a:gd name="connsiteX21" fmla="*/ 3425 w 10000"/>
                <a:gd name="connsiteY21" fmla="*/ 221 h 9667"/>
                <a:gd name="connsiteX22" fmla="*/ 3915 w 10000"/>
                <a:gd name="connsiteY22" fmla="*/ 331 h 9667"/>
                <a:gd name="connsiteX23" fmla="*/ 4159 w 10000"/>
                <a:gd name="connsiteY23" fmla="*/ 442 h 9667"/>
                <a:gd name="connsiteX24" fmla="*/ 4159 w 10000"/>
                <a:gd name="connsiteY24" fmla="*/ 553 h 9667"/>
                <a:gd name="connsiteX25" fmla="*/ 4159 w 10000"/>
                <a:gd name="connsiteY25" fmla="*/ 774 h 9667"/>
                <a:gd name="connsiteX26" fmla="*/ 3915 w 10000"/>
                <a:gd name="connsiteY26" fmla="*/ 1104 h 9667"/>
                <a:gd name="connsiteX27" fmla="*/ 3915 w 10000"/>
                <a:gd name="connsiteY27" fmla="*/ 1104 h 9667"/>
                <a:gd name="connsiteX28" fmla="*/ 3915 w 10000"/>
                <a:gd name="connsiteY28" fmla="*/ 1215 h 9667"/>
                <a:gd name="connsiteX29" fmla="*/ 3670 w 10000"/>
                <a:gd name="connsiteY29" fmla="*/ 1423 h 9667"/>
                <a:gd name="connsiteX30" fmla="*/ 3670 w 10000"/>
                <a:gd name="connsiteY30" fmla="*/ 1533 h 9667"/>
                <a:gd name="connsiteX31" fmla="*/ 3670 w 10000"/>
                <a:gd name="connsiteY31" fmla="*/ 1754 h 9667"/>
                <a:gd name="connsiteX32" fmla="*/ 3425 w 10000"/>
                <a:gd name="connsiteY32" fmla="*/ 1975 h 9667"/>
                <a:gd name="connsiteX33" fmla="*/ 3425 w 10000"/>
                <a:gd name="connsiteY33" fmla="*/ 2196 h 9667"/>
                <a:gd name="connsiteX34" fmla="*/ 3180 w 10000"/>
                <a:gd name="connsiteY34" fmla="*/ 2528 h 9667"/>
                <a:gd name="connsiteX35" fmla="*/ 2691 w 10000"/>
                <a:gd name="connsiteY35" fmla="*/ 3853 h 9667"/>
                <a:gd name="connsiteX36" fmla="*/ 1713 w 10000"/>
                <a:gd name="connsiteY36" fmla="*/ 4944 h 9667"/>
                <a:gd name="connsiteX37" fmla="*/ 1713 w 10000"/>
                <a:gd name="connsiteY37" fmla="*/ 5276 h 9667"/>
                <a:gd name="connsiteX38" fmla="*/ 1467 w 10000"/>
                <a:gd name="connsiteY38" fmla="*/ 5497 h 9667"/>
                <a:gd name="connsiteX39" fmla="*/ 1223 w 10000"/>
                <a:gd name="connsiteY39" fmla="*/ 5718 h 9667"/>
                <a:gd name="connsiteX40" fmla="*/ 1223 w 10000"/>
                <a:gd name="connsiteY40" fmla="*/ 5939 h 9667"/>
                <a:gd name="connsiteX41" fmla="*/ 978 w 10000"/>
                <a:gd name="connsiteY41" fmla="*/ 6050 h 9667"/>
                <a:gd name="connsiteX42" fmla="*/ 978 w 10000"/>
                <a:gd name="connsiteY42" fmla="*/ 6159 h 9667"/>
                <a:gd name="connsiteX43" fmla="*/ 978 w 10000"/>
                <a:gd name="connsiteY43" fmla="*/ 6270 h 9667"/>
                <a:gd name="connsiteX44" fmla="*/ 978 w 10000"/>
                <a:gd name="connsiteY44" fmla="*/ 6270 h 9667"/>
                <a:gd name="connsiteX45" fmla="*/ 978 w 10000"/>
                <a:gd name="connsiteY45" fmla="*/ 6380 h 9667"/>
                <a:gd name="connsiteX46" fmla="*/ 1223 w 10000"/>
                <a:gd name="connsiteY46" fmla="*/ 6492 h 9667"/>
                <a:gd name="connsiteX47" fmla="*/ 1713 w 10000"/>
                <a:gd name="connsiteY47" fmla="*/ 6589 h 9667"/>
                <a:gd name="connsiteX48" fmla="*/ 1958 w 10000"/>
                <a:gd name="connsiteY48" fmla="*/ 6698 h 9667"/>
                <a:gd name="connsiteX49" fmla="*/ 2691 w 10000"/>
                <a:gd name="connsiteY49" fmla="*/ 6809 h 9667"/>
                <a:gd name="connsiteX50" fmla="*/ 3425 w 10000"/>
                <a:gd name="connsiteY50" fmla="*/ 7030 h 9667"/>
                <a:gd name="connsiteX51" fmla="*/ 4159 w 10000"/>
                <a:gd name="connsiteY51" fmla="*/ 7250 h 9667"/>
                <a:gd name="connsiteX52" fmla="*/ 5138 w 10000"/>
                <a:gd name="connsiteY52" fmla="*/ 7583 h 9667"/>
                <a:gd name="connsiteX53" fmla="*/ 6116 w 10000"/>
                <a:gd name="connsiteY53" fmla="*/ 7804 h 9667"/>
                <a:gd name="connsiteX54" fmla="*/ 7095 w 10000"/>
                <a:gd name="connsiteY54" fmla="*/ 8024 h 9667"/>
                <a:gd name="connsiteX55" fmla="*/ 7829 w 10000"/>
                <a:gd name="connsiteY55" fmla="*/ 8246 h 9667"/>
                <a:gd name="connsiteX56" fmla="*/ 8563 w 10000"/>
                <a:gd name="connsiteY56" fmla="*/ 8466 h 9667"/>
                <a:gd name="connsiteX57" fmla="*/ 9052 w 10000"/>
                <a:gd name="connsiteY57" fmla="*/ 8687 h 9667"/>
                <a:gd name="connsiteX58" fmla="*/ 9541 w 10000"/>
                <a:gd name="connsiteY58" fmla="*/ 8798 h 9667"/>
                <a:gd name="connsiteX59" fmla="*/ 9786 w 10000"/>
                <a:gd name="connsiteY59" fmla="*/ 9020 h 9667"/>
                <a:gd name="connsiteX60" fmla="*/ 10000 w 10000"/>
                <a:gd name="connsiteY60" fmla="*/ 9129 h 9667"/>
                <a:gd name="connsiteX61" fmla="*/ 8318 w 10000"/>
                <a:gd name="connsiteY61" fmla="*/ 9667 h 9667"/>
                <a:gd name="connsiteX62" fmla="*/ 7829 w 10000"/>
                <a:gd name="connsiteY62" fmla="*/ 9447 h 9667"/>
                <a:gd name="connsiteX63" fmla="*/ 6605 w 10000"/>
                <a:gd name="connsiteY63" fmla="*/ 8908 h 9667"/>
                <a:gd name="connsiteX64" fmla="*/ 5382 w 10000"/>
                <a:gd name="connsiteY64" fmla="*/ 8466 h 9667"/>
                <a:gd name="connsiteX65" fmla="*/ 4159 w 10000"/>
                <a:gd name="connsiteY65" fmla="*/ 8024 h 9667"/>
                <a:gd name="connsiteX66" fmla="*/ 2936 w 10000"/>
                <a:gd name="connsiteY66" fmla="*/ 7583 h 9667"/>
                <a:gd name="connsiteX67" fmla="*/ 2202 w 10000"/>
                <a:gd name="connsiteY67" fmla="*/ 7362 h 9667"/>
                <a:gd name="connsiteX68" fmla="*/ 1713 w 10000"/>
                <a:gd name="connsiteY68" fmla="*/ 7140 h 9667"/>
                <a:gd name="connsiteX69" fmla="*/ 1223 w 10000"/>
                <a:gd name="connsiteY69" fmla="*/ 7030 h 9667"/>
                <a:gd name="connsiteX70" fmla="*/ 735 w 10000"/>
                <a:gd name="connsiteY70" fmla="*/ 6809 h 9667"/>
                <a:gd name="connsiteX71" fmla="*/ 489 w 10000"/>
                <a:gd name="connsiteY71" fmla="*/ 6698 h 9667"/>
                <a:gd name="connsiteX72" fmla="*/ 245 w 10000"/>
                <a:gd name="connsiteY72" fmla="*/ 6589 h 9667"/>
                <a:gd name="connsiteX73" fmla="*/ 0 w 10000"/>
                <a:gd name="connsiteY73" fmla="*/ 6589 h 9667"/>
                <a:gd name="connsiteX74" fmla="*/ 0 w 10000"/>
                <a:gd name="connsiteY74" fmla="*/ 6492 h 9667"/>
                <a:gd name="connsiteX75" fmla="*/ 0 w 10000"/>
                <a:gd name="connsiteY75" fmla="*/ 6492 h 9667"/>
                <a:gd name="connsiteX76" fmla="*/ 0 w 10000"/>
                <a:gd name="connsiteY76" fmla="*/ 6380 h 9667"/>
                <a:gd name="connsiteX77" fmla="*/ 0 w 10000"/>
                <a:gd name="connsiteY77" fmla="*/ 6270 h 9667"/>
                <a:gd name="connsiteX78" fmla="*/ 0 w 10000"/>
                <a:gd name="connsiteY78" fmla="*/ 6050 h 9667"/>
                <a:gd name="connsiteX79" fmla="*/ 245 w 10000"/>
                <a:gd name="connsiteY79" fmla="*/ 5718 h 9667"/>
                <a:gd name="connsiteX80" fmla="*/ 245 w 10000"/>
                <a:gd name="connsiteY80" fmla="*/ 5497 h 9667"/>
                <a:gd name="connsiteX81" fmla="*/ 489 w 10000"/>
                <a:gd name="connsiteY81" fmla="*/ 5055 h 9667"/>
                <a:gd name="connsiteX82" fmla="*/ 735 w 10000"/>
                <a:gd name="connsiteY82" fmla="*/ 4723 h 9667"/>
                <a:gd name="connsiteX83" fmla="*/ 735 w 10000"/>
                <a:gd name="connsiteY83" fmla="*/ 4723 h 9667"/>
                <a:gd name="connsiteX0" fmla="*/ 735 w 10000"/>
                <a:gd name="connsiteY0" fmla="*/ 4886 h 9810"/>
                <a:gd name="connsiteX1" fmla="*/ 1223 w 10000"/>
                <a:gd name="connsiteY1" fmla="*/ 3986 h 9810"/>
                <a:gd name="connsiteX2" fmla="*/ 1467 w 10000"/>
                <a:gd name="connsiteY2" fmla="*/ 3187 h 9810"/>
                <a:gd name="connsiteX3" fmla="*/ 1713 w 10000"/>
                <a:gd name="connsiteY3" fmla="*/ 2500 h 9810"/>
                <a:gd name="connsiteX4" fmla="*/ 1958 w 10000"/>
                <a:gd name="connsiteY4" fmla="*/ 1814 h 9810"/>
                <a:gd name="connsiteX5" fmla="*/ 1958 w 10000"/>
                <a:gd name="connsiteY5" fmla="*/ 1472 h 9810"/>
                <a:gd name="connsiteX6" fmla="*/ 2202 w 10000"/>
                <a:gd name="connsiteY6" fmla="*/ 1257 h 9810"/>
                <a:gd name="connsiteX7" fmla="*/ 2202 w 10000"/>
                <a:gd name="connsiteY7" fmla="*/ 1028 h 9810"/>
                <a:gd name="connsiteX8" fmla="*/ 2202 w 10000"/>
                <a:gd name="connsiteY8" fmla="*/ 801 h 9810"/>
                <a:gd name="connsiteX9" fmla="*/ 2202 w 10000"/>
                <a:gd name="connsiteY9" fmla="*/ 686 h 9810"/>
                <a:gd name="connsiteX10" fmla="*/ 2202 w 10000"/>
                <a:gd name="connsiteY10" fmla="*/ 457 h 9810"/>
                <a:gd name="connsiteX11" fmla="*/ 1958 w 10000"/>
                <a:gd name="connsiteY11" fmla="*/ 457 h 9810"/>
                <a:gd name="connsiteX12" fmla="*/ 1958 w 10000"/>
                <a:gd name="connsiteY12" fmla="*/ 342 h 9810"/>
                <a:gd name="connsiteX13" fmla="*/ 1713 w 10000"/>
                <a:gd name="connsiteY13" fmla="*/ 229 h 9810"/>
                <a:gd name="connsiteX14" fmla="*/ 1713 w 10000"/>
                <a:gd name="connsiteY14" fmla="*/ 229 h 9810"/>
                <a:gd name="connsiteX15" fmla="*/ 1713 w 10000"/>
                <a:gd name="connsiteY15" fmla="*/ 115 h 9810"/>
                <a:gd name="connsiteX16" fmla="*/ 1713 w 10000"/>
                <a:gd name="connsiteY16" fmla="*/ 0 h 9810"/>
                <a:gd name="connsiteX17" fmla="*/ 1713 w 10000"/>
                <a:gd name="connsiteY17" fmla="*/ 0 h 9810"/>
                <a:gd name="connsiteX18" fmla="*/ 1958 w 10000"/>
                <a:gd name="connsiteY18" fmla="*/ 0 h 9810"/>
                <a:gd name="connsiteX19" fmla="*/ 2446 w 10000"/>
                <a:gd name="connsiteY19" fmla="*/ 0 h 9810"/>
                <a:gd name="connsiteX20" fmla="*/ 2936 w 10000"/>
                <a:gd name="connsiteY20" fmla="*/ 115 h 9810"/>
                <a:gd name="connsiteX21" fmla="*/ 3425 w 10000"/>
                <a:gd name="connsiteY21" fmla="*/ 229 h 9810"/>
                <a:gd name="connsiteX22" fmla="*/ 3915 w 10000"/>
                <a:gd name="connsiteY22" fmla="*/ 342 h 9810"/>
                <a:gd name="connsiteX23" fmla="*/ 4159 w 10000"/>
                <a:gd name="connsiteY23" fmla="*/ 457 h 9810"/>
                <a:gd name="connsiteX24" fmla="*/ 4159 w 10000"/>
                <a:gd name="connsiteY24" fmla="*/ 572 h 9810"/>
                <a:gd name="connsiteX25" fmla="*/ 4159 w 10000"/>
                <a:gd name="connsiteY25" fmla="*/ 801 h 9810"/>
                <a:gd name="connsiteX26" fmla="*/ 3915 w 10000"/>
                <a:gd name="connsiteY26" fmla="*/ 1142 h 9810"/>
                <a:gd name="connsiteX27" fmla="*/ 3915 w 10000"/>
                <a:gd name="connsiteY27" fmla="*/ 1142 h 9810"/>
                <a:gd name="connsiteX28" fmla="*/ 3915 w 10000"/>
                <a:gd name="connsiteY28" fmla="*/ 1257 h 9810"/>
                <a:gd name="connsiteX29" fmla="*/ 3670 w 10000"/>
                <a:gd name="connsiteY29" fmla="*/ 1472 h 9810"/>
                <a:gd name="connsiteX30" fmla="*/ 3670 w 10000"/>
                <a:gd name="connsiteY30" fmla="*/ 1586 h 9810"/>
                <a:gd name="connsiteX31" fmla="*/ 3670 w 10000"/>
                <a:gd name="connsiteY31" fmla="*/ 1814 h 9810"/>
                <a:gd name="connsiteX32" fmla="*/ 3425 w 10000"/>
                <a:gd name="connsiteY32" fmla="*/ 2043 h 9810"/>
                <a:gd name="connsiteX33" fmla="*/ 3425 w 10000"/>
                <a:gd name="connsiteY33" fmla="*/ 2272 h 9810"/>
                <a:gd name="connsiteX34" fmla="*/ 3180 w 10000"/>
                <a:gd name="connsiteY34" fmla="*/ 2615 h 9810"/>
                <a:gd name="connsiteX35" fmla="*/ 2691 w 10000"/>
                <a:gd name="connsiteY35" fmla="*/ 3986 h 9810"/>
                <a:gd name="connsiteX36" fmla="*/ 1713 w 10000"/>
                <a:gd name="connsiteY36" fmla="*/ 5114 h 9810"/>
                <a:gd name="connsiteX37" fmla="*/ 1713 w 10000"/>
                <a:gd name="connsiteY37" fmla="*/ 5458 h 9810"/>
                <a:gd name="connsiteX38" fmla="*/ 1467 w 10000"/>
                <a:gd name="connsiteY38" fmla="*/ 5686 h 9810"/>
                <a:gd name="connsiteX39" fmla="*/ 1223 w 10000"/>
                <a:gd name="connsiteY39" fmla="*/ 5915 h 9810"/>
                <a:gd name="connsiteX40" fmla="*/ 1223 w 10000"/>
                <a:gd name="connsiteY40" fmla="*/ 6144 h 9810"/>
                <a:gd name="connsiteX41" fmla="*/ 978 w 10000"/>
                <a:gd name="connsiteY41" fmla="*/ 6258 h 9810"/>
                <a:gd name="connsiteX42" fmla="*/ 978 w 10000"/>
                <a:gd name="connsiteY42" fmla="*/ 6371 h 9810"/>
                <a:gd name="connsiteX43" fmla="*/ 978 w 10000"/>
                <a:gd name="connsiteY43" fmla="*/ 6486 h 9810"/>
                <a:gd name="connsiteX44" fmla="*/ 978 w 10000"/>
                <a:gd name="connsiteY44" fmla="*/ 6486 h 9810"/>
                <a:gd name="connsiteX45" fmla="*/ 978 w 10000"/>
                <a:gd name="connsiteY45" fmla="*/ 6600 h 9810"/>
                <a:gd name="connsiteX46" fmla="*/ 1223 w 10000"/>
                <a:gd name="connsiteY46" fmla="*/ 6716 h 9810"/>
                <a:gd name="connsiteX47" fmla="*/ 1713 w 10000"/>
                <a:gd name="connsiteY47" fmla="*/ 6816 h 9810"/>
                <a:gd name="connsiteX48" fmla="*/ 1958 w 10000"/>
                <a:gd name="connsiteY48" fmla="*/ 6929 h 9810"/>
                <a:gd name="connsiteX49" fmla="*/ 2691 w 10000"/>
                <a:gd name="connsiteY49" fmla="*/ 7044 h 9810"/>
                <a:gd name="connsiteX50" fmla="*/ 3425 w 10000"/>
                <a:gd name="connsiteY50" fmla="*/ 7272 h 9810"/>
                <a:gd name="connsiteX51" fmla="*/ 4159 w 10000"/>
                <a:gd name="connsiteY51" fmla="*/ 7500 h 9810"/>
                <a:gd name="connsiteX52" fmla="*/ 5138 w 10000"/>
                <a:gd name="connsiteY52" fmla="*/ 7844 h 9810"/>
                <a:gd name="connsiteX53" fmla="*/ 6116 w 10000"/>
                <a:gd name="connsiteY53" fmla="*/ 8073 h 9810"/>
                <a:gd name="connsiteX54" fmla="*/ 7095 w 10000"/>
                <a:gd name="connsiteY54" fmla="*/ 8300 h 9810"/>
                <a:gd name="connsiteX55" fmla="*/ 7829 w 10000"/>
                <a:gd name="connsiteY55" fmla="*/ 8530 h 9810"/>
                <a:gd name="connsiteX56" fmla="*/ 8563 w 10000"/>
                <a:gd name="connsiteY56" fmla="*/ 8758 h 9810"/>
                <a:gd name="connsiteX57" fmla="*/ 9052 w 10000"/>
                <a:gd name="connsiteY57" fmla="*/ 8986 h 9810"/>
                <a:gd name="connsiteX58" fmla="*/ 9541 w 10000"/>
                <a:gd name="connsiteY58" fmla="*/ 9101 h 9810"/>
                <a:gd name="connsiteX59" fmla="*/ 9786 w 10000"/>
                <a:gd name="connsiteY59" fmla="*/ 9331 h 9810"/>
                <a:gd name="connsiteX60" fmla="*/ 10000 w 10000"/>
                <a:gd name="connsiteY60" fmla="*/ 9443 h 9810"/>
                <a:gd name="connsiteX61" fmla="*/ 7829 w 10000"/>
                <a:gd name="connsiteY61" fmla="*/ 9772 h 9810"/>
                <a:gd name="connsiteX62" fmla="*/ 6605 w 10000"/>
                <a:gd name="connsiteY62" fmla="*/ 9215 h 9810"/>
                <a:gd name="connsiteX63" fmla="*/ 5382 w 10000"/>
                <a:gd name="connsiteY63" fmla="*/ 8758 h 9810"/>
                <a:gd name="connsiteX64" fmla="*/ 4159 w 10000"/>
                <a:gd name="connsiteY64" fmla="*/ 8300 h 9810"/>
                <a:gd name="connsiteX65" fmla="*/ 2936 w 10000"/>
                <a:gd name="connsiteY65" fmla="*/ 7844 h 9810"/>
                <a:gd name="connsiteX66" fmla="*/ 2202 w 10000"/>
                <a:gd name="connsiteY66" fmla="*/ 7616 h 9810"/>
                <a:gd name="connsiteX67" fmla="*/ 1713 w 10000"/>
                <a:gd name="connsiteY67" fmla="*/ 7386 h 9810"/>
                <a:gd name="connsiteX68" fmla="*/ 1223 w 10000"/>
                <a:gd name="connsiteY68" fmla="*/ 7272 h 9810"/>
                <a:gd name="connsiteX69" fmla="*/ 735 w 10000"/>
                <a:gd name="connsiteY69" fmla="*/ 7044 h 9810"/>
                <a:gd name="connsiteX70" fmla="*/ 489 w 10000"/>
                <a:gd name="connsiteY70" fmla="*/ 6929 h 9810"/>
                <a:gd name="connsiteX71" fmla="*/ 245 w 10000"/>
                <a:gd name="connsiteY71" fmla="*/ 6816 h 9810"/>
                <a:gd name="connsiteX72" fmla="*/ 0 w 10000"/>
                <a:gd name="connsiteY72" fmla="*/ 6816 h 9810"/>
                <a:gd name="connsiteX73" fmla="*/ 0 w 10000"/>
                <a:gd name="connsiteY73" fmla="*/ 6716 h 9810"/>
                <a:gd name="connsiteX74" fmla="*/ 0 w 10000"/>
                <a:gd name="connsiteY74" fmla="*/ 6716 h 9810"/>
                <a:gd name="connsiteX75" fmla="*/ 0 w 10000"/>
                <a:gd name="connsiteY75" fmla="*/ 6600 h 9810"/>
                <a:gd name="connsiteX76" fmla="*/ 0 w 10000"/>
                <a:gd name="connsiteY76" fmla="*/ 6486 h 9810"/>
                <a:gd name="connsiteX77" fmla="*/ 0 w 10000"/>
                <a:gd name="connsiteY77" fmla="*/ 6258 h 9810"/>
                <a:gd name="connsiteX78" fmla="*/ 245 w 10000"/>
                <a:gd name="connsiteY78" fmla="*/ 5915 h 9810"/>
                <a:gd name="connsiteX79" fmla="*/ 245 w 10000"/>
                <a:gd name="connsiteY79" fmla="*/ 5686 h 9810"/>
                <a:gd name="connsiteX80" fmla="*/ 489 w 10000"/>
                <a:gd name="connsiteY80" fmla="*/ 5229 h 9810"/>
                <a:gd name="connsiteX81" fmla="*/ 735 w 10000"/>
                <a:gd name="connsiteY81" fmla="*/ 4886 h 9810"/>
                <a:gd name="connsiteX82" fmla="*/ 735 w 10000"/>
                <a:gd name="connsiteY82" fmla="*/ 4886 h 9810"/>
                <a:gd name="connsiteX0" fmla="*/ 735 w 10000"/>
                <a:gd name="connsiteY0" fmla="*/ 4981 h 9626"/>
                <a:gd name="connsiteX1" fmla="*/ 1223 w 10000"/>
                <a:gd name="connsiteY1" fmla="*/ 4063 h 9626"/>
                <a:gd name="connsiteX2" fmla="*/ 1467 w 10000"/>
                <a:gd name="connsiteY2" fmla="*/ 3249 h 9626"/>
                <a:gd name="connsiteX3" fmla="*/ 1713 w 10000"/>
                <a:gd name="connsiteY3" fmla="*/ 2548 h 9626"/>
                <a:gd name="connsiteX4" fmla="*/ 1958 w 10000"/>
                <a:gd name="connsiteY4" fmla="*/ 1849 h 9626"/>
                <a:gd name="connsiteX5" fmla="*/ 1958 w 10000"/>
                <a:gd name="connsiteY5" fmla="*/ 1501 h 9626"/>
                <a:gd name="connsiteX6" fmla="*/ 2202 w 10000"/>
                <a:gd name="connsiteY6" fmla="*/ 1281 h 9626"/>
                <a:gd name="connsiteX7" fmla="*/ 2202 w 10000"/>
                <a:gd name="connsiteY7" fmla="*/ 1048 h 9626"/>
                <a:gd name="connsiteX8" fmla="*/ 2202 w 10000"/>
                <a:gd name="connsiteY8" fmla="*/ 817 h 9626"/>
                <a:gd name="connsiteX9" fmla="*/ 2202 w 10000"/>
                <a:gd name="connsiteY9" fmla="*/ 699 h 9626"/>
                <a:gd name="connsiteX10" fmla="*/ 2202 w 10000"/>
                <a:gd name="connsiteY10" fmla="*/ 466 h 9626"/>
                <a:gd name="connsiteX11" fmla="*/ 1958 w 10000"/>
                <a:gd name="connsiteY11" fmla="*/ 466 h 9626"/>
                <a:gd name="connsiteX12" fmla="*/ 1958 w 10000"/>
                <a:gd name="connsiteY12" fmla="*/ 349 h 9626"/>
                <a:gd name="connsiteX13" fmla="*/ 1713 w 10000"/>
                <a:gd name="connsiteY13" fmla="*/ 233 h 9626"/>
                <a:gd name="connsiteX14" fmla="*/ 1713 w 10000"/>
                <a:gd name="connsiteY14" fmla="*/ 233 h 9626"/>
                <a:gd name="connsiteX15" fmla="*/ 1713 w 10000"/>
                <a:gd name="connsiteY15" fmla="*/ 117 h 9626"/>
                <a:gd name="connsiteX16" fmla="*/ 1713 w 10000"/>
                <a:gd name="connsiteY16" fmla="*/ 0 h 9626"/>
                <a:gd name="connsiteX17" fmla="*/ 1713 w 10000"/>
                <a:gd name="connsiteY17" fmla="*/ 0 h 9626"/>
                <a:gd name="connsiteX18" fmla="*/ 1958 w 10000"/>
                <a:gd name="connsiteY18" fmla="*/ 0 h 9626"/>
                <a:gd name="connsiteX19" fmla="*/ 2446 w 10000"/>
                <a:gd name="connsiteY19" fmla="*/ 0 h 9626"/>
                <a:gd name="connsiteX20" fmla="*/ 2936 w 10000"/>
                <a:gd name="connsiteY20" fmla="*/ 117 h 9626"/>
                <a:gd name="connsiteX21" fmla="*/ 3425 w 10000"/>
                <a:gd name="connsiteY21" fmla="*/ 233 h 9626"/>
                <a:gd name="connsiteX22" fmla="*/ 3915 w 10000"/>
                <a:gd name="connsiteY22" fmla="*/ 349 h 9626"/>
                <a:gd name="connsiteX23" fmla="*/ 4159 w 10000"/>
                <a:gd name="connsiteY23" fmla="*/ 466 h 9626"/>
                <a:gd name="connsiteX24" fmla="*/ 4159 w 10000"/>
                <a:gd name="connsiteY24" fmla="*/ 583 h 9626"/>
                <a:gd name="connsiteX25" fmla="*/ 4159 w 10000"/>
                <a:gd name="connsiteY25" fmla="*/ 817 h 9626"/>
                <a:gd name="connsiteX26" fmla="*/ 3915 w 10000"/>
                <a:gd name="connsiteY26" fmla="*/ 1164 h 9626"/>
                <a:gd name="connsiteX27" fmla="*/ 3915 w 10000"/>
                <a:gd name="connsiteY27" fmla="*/ 1164 h 9626"/>
                <a:gd name="connsiteX28" fmla="*/ 3915 w 10000"/>
                <a:gd name="connsiteY28" fmla="*/ 1281 h 9626"/>
                <a:gd name="connsiteX29" fmla="*/ 3670 w 10000"/>
                <a:gd name="connsiteY29" fmla="*/ 1501 h 9626"/>
                <a:gd name="connsiteX30" fmla="*/ 3670 w 10000"/>
                <a:gd name="connsiteY30" fmla="*/ 1617 h 9626"/>
                <a:gd name="connsiteX31" fmla="*/ 3670 w 10000"/>
                <a:gd name="connsiteY31" fmla="*/ 1849 h 9626"/>
                <a:gd name="connsiteX32" fmla="*/ 3425 w 10000"/>
                <a:gd name="connsiteY32" fmla="*/ 2083 h 9626"/>
                <a:gd name="connsiteX33" fmla="*/ 3425 w 10000"/>
                <a:gd name="connsiteY33" fmla="*/ 2316 h 9626"/>
                <a:gd name="connsiteX34" fmla="*/ 3180 w 10000"/>
                <a:gd name="connsiteY34" fmla="*/ 2666 h 9626"/>
                <a:gd name="connsiteX35" fmla="*/ 2691 w 10000"/>
                <a:gd name="connsiteY35" fmla="*/ 4063 h 9626"/>
                <a:gd name="connsiteX36" fmla="*/ 1713 w 10000"/>
                <a:gd name="connsiteY36" fmla="*/ 5213 h 9626"/>
                <a:gd name="connsiteX37" fmla="*/ 1713 w 10000"/>
                <a:gd name="connsiteY37" fmla="*/ 5564 h 9626"/>
                <a:gd name="connsiteX38" fmla="*/ 1467 w 10000"/>
                <a:gd name="connsiteY38" fmla="*/ 5796 h 9626"/>
                <a:gd name="connsiteX39" fmla="*/ 1223 w 10000"/>
                <a:gd name="connsiteY39" fmla="*/ 6030 h 9626"/>
                <a:gd name="connsiteX40" fmla="*/ 1223 w 10000"/>
                <a:gd name="connsiteY40" fmla="*/ 6263 h 9626"/>
                <a:gd name="connsiteX41" fmla="*/ 978 w 10000"/>
                <a:gd name="connsiteY41" fmla="*/ 6379 h 9626"/>
                <a:gd name="connsiteX42" fmla="*/ 978 w 10000"/>
                <a:gd name="connsiteY42" fmla="*/ 6494 h 9626"/>
                <a:gd name="connsiteX43" fmla="*/ 978 w 10000"/>
                <a:gd name="connsiteY43" fmla="*/ 6612 h 9626"/>
                <a:gd name="connsiteX44" fmla="*/ 978 w 10000"/>
                <a:gd name="connsiteY44" fmla="*/ 6612 h 9626"/>
                <a:gd name="connsiteX45" fmla="*/ 978 w 10000"/>
                <a:gd name="connsiteY45" fmla="*/ 6728 h 9626"/>
                <a:gd name="connsiteX46" fmla="*/ 1223 w 10000"/>
                <a:gd name="connsiteY46" fmla="*/ 6846 h 9626"/>
                <a:gd name="connsiteX47" fmla="*/ 1713 w 10000"/>
                <a:gd name="connsiteY47" fmla="*/ 6948 h 9626"/>
                <a:gd name="connsiteX48" fmla="*/ 1958 w 10000"/>
                <a:gd name="connsiteY48" fmla="*/ 7063 h 9626"/>
                <a:gd name="connsiteX49" fmla="*/ 2691 w 10000"/>
                <a:gd name="connsiteY49" fmla="*/ 7180 h 9626"/>
                <a:gd name="connsiteX50" fmla="*/ 3425 w 10000"/>
                <a:gd name="connsiteY50" fmla="*/ 7413 h 9626"/>
                <a:gd name="connsiteX51" fmla="*/ 4159 w 10000"/>
                <a:gd name="connsiteY51" fmla="*/ 7645 h 9626"/>
                <a:gd name="connsiteX52" fmla="*/ 5138 w 10000"/>
                <a:gd name="connsiteY52" fmla="*/ 7996 h 9626"/>
                <a:gd name="connsiteX53" fmla="*/ 6116 w 10000"/>
                <a:gd name="connsiteY53" fmla="*/ 8229 h 9626"/>
                <a:gd name="connsiteX54" fmla="*/ 7095 w 10000"/>
                <a:gd name="connsiteY54" fmla="*/ 8461 h 9626"/>
                <a:gd name="connsiteX55" fmla="*/ 7829 w 10000"/>
                <a:gd name="connsiteY55" fmla="*/ 8695 h 9626"/>
                <a:gd name="connsiteX56" fmla="*/ 8563 w 10000"/>
                <a:gd name="connsiteY56" fmla="*/ 8928 h 9626"/>
                <a:gd name="connsiteX57" fmla="*/ 9052 w 10000"/>
                <a:gd name="connsiteY57" fmla="*/ 9160 h 9626"/>
                <a:gd name="connsiteX58" fmla="*/ 9541 w 10000"/>
                <a:gd name="connsiteY58" fmla="*/ 9277 h 9626"/>
                <a:gd name="connsiteX59" fmla="*/ 9786 w 10000"/>
                <a:gd name="connsiteY59" fmla="*/ 9512 h 9626"/>
                <a:gd name="connsiteX60" fmla="*/ 10000 w 10000"/>
                <a:gd name="connsiteY60" fmla="*/ 9626 h 9626"/>
                <a:gd name="connsiteX61" fmla="*/ 6605 w 10000"/>
                <a:gd name="connsiteY61" fmla="*/ 9393 h 9626"/>
                <a:gd name="connsiteX62" fmla="*/ 5382 w 10000"/>
                <a:gd name="connsiteY62" fmla="*/ 8928 h 9626"/>
                <a:gd name="connsiteX63" fmla="*/ 4159 w 10000"/>
                <a:gd name="connsiteY63" fmla="*/ 8461 h 9626"/>
                <a:gd name="connsiteX64" fmla="*/ 2936 w 10000"/>
                <a:gd name="connsiteY64" fmla="*/ 7996 h 9626"/>
                <a:gd name="connsiteX65" fmla="*/ 2202 w 10000"/>
                <a:gd name="connsiteY65" fmla="*/ 7764 h 9626"/>
                <a:gd name="connsiteX66" fmla="*/ 1713 w 10000"/>
                <a:gd name="connsiteY66" fmla="*/ 7529 h 9626"/>
                <a:gd name="connsiteX67" fmla="*/ 1223 w 10000"/>
                <a:gd name="connsiteY67" fmla="*/ 7413 h 9626"/>
                <a:gd name="connsiteX68" fmla="*/ 735 w 10000"/>
                <a:gd name="connsiteY68" fmla="*/ 7180 h 9626"/>
                <a:gd name="connsiteX69" fmla="*/ 489 w 10000"/>
                <a:gd name="connsiteY69" fmla="*/ 7063 h 9626"/>
                <a:gd name="connsiteX70" fmla="*/ 245 w 10000"/>
                <a:gd name="connsiteY70" fmla="*/ 6948 h 9626"/>
                <a:gd name="connsiteX71" fmla="*/ 0 w 10000"/>
                <a:gd name="connsiteY71" fmla="*/ 6948 h 9626"/>
                <a:gd name="connsiteX72" fmla="*/ 0 w 10000"/>
                <a:gd name="connsiteY72" fmla="*/ 6846 h 9626"/>
                <a:gd name="connsiteX73" fmla="*/ 0 w 10000"/>
                <a:gd name="connsiteY73" fmla="*/ 6846 h 9626"/>
                <a:gd name="connsiteX74" fmla="*/ 0 w 10000"/>
                <a:gd name="connsiteY74" fmla="*/ 6728 h 9626"/>
                <a:gd name="connsiteX75" fmla="*/ 0 w 10000"/>
                <a:gd name="connsiteY75" fmla="*/ 6612 h 9626"/>
                <a:gd name="connsiteX76" fmla="*/ 0 w 10000"/>
                <a:gd name="connsiteY76" fmla="*/ 6379 h 9626"/>
                <a:gd name="connsiteX77" fmla="*/ 245 w 10000"/>
                <a:gd name="connsiteY77" fmla="*/ 6030 h 9626"/>
                <a:gd name="connsiteX78" fmla="*/ 245 w 10000"/>
                <a:gd name="connsiteY78" fmla="*/ 5796 h 9626"/>
                <a:gd name="connsiteX79" fmla="*/ 489 w 10000"/>
                <a:gd name="connsiteY79" fmla="*/ 5330 h 9626"/>
                <a:gd name="connsiteX80" fmla="*/ 735 w 10000"/>
                <a:gd name="connsiteY80" fmla="*/ 4981 h 9626"/>
                <a:gd name="connsiteX81" fmla="*/ 735 w 10000"/>
                <a:gd name="connsiteY81" fmla="*/ 4981 h 9626"/>
                <a:gd name="connsiteX0" fmla="*/ 735 w 9786"/>
                <a:gd name="connsiteY0" fmla="*/ 5175 h 9882"/>
                <a:gd name="connsiteX1" fmla="*/ 1223 w 9786"/>
                <a:gd name="connsiteY1" fmla="*/ 4221 h 9882"/>
                <a:gd name="connsiteX2" fmla="*/ 1467 w 9786"/>
                <a:gd name="connsiteY2" fmla="*/ 3375 h 9882"/>
                <a:gd name="connsiteX3" fmla="*/ 1713 w 9786"/>
                <a:gd name="connsiteY3" fmla="*/ 2647 h 9882"/>
                <a:gd name="connsiteX4" fmla="*/ 1958 w 9786"/>
                <a:gd name="connsiteY4" fmla="*/ 1921 h 9882"/>
                <a:gd name="connsiteX5" fmla="*/ 1958 w 9786"/>
                <a:gd name="connsiteY5" fmla="*/ 1559 h 9882"/>
                <a:gd name="connsiteX6" fmla="*/ 2202 w 9786"/>
                <a:gd name="connsiteY6" fmla="*/ 1331 h 9882"/>
                <a:gd name="connsiteX7" fmla="*/ 2202 w 9786"/>
                <a:gd name="connsiteY7" fmla="*/ 1089 h 9882"/>
                <a:gd name="connsiteX8" fmla="*/ 2202 w 9786"/>
                <a:gd name="connsiteY8" fmla="*/ 849 h 9882"/>
                <a:gd name="connsiteX9" fmla="*/ 2202 w 9786"/>
                <a:gd name="connsiteY9" fmla="*/ 726 h 9882"/>
                <a:gd name="connsiteX10" fmla="*/ 2202 w 9786"/>
                <a:gd name="connsiteY10" fmla="*/ 484 h 9882"/>
                <a:gd name="connsiteX11" fmla="*/ 1958 w 9786"/>
                <a:gd name="connsiteY11" fmla="*/ 484 h 9882"/>
                <a:gd name="connsiteX12" fmla="*/ 1958 w 9786"/>
                <a:gd name="connsiteY12" fmla="*/ 363 h 9882"/>
                <a:gd name="connsiteX13" fmla="*/ 1713 w 9786"/>
                <a:gd name="connsiteY13" fmla="*/ 242 h 9882"/>
                <a:gd name="connsiteX14" fmla="*/ 1713 w 9786"/>
                <a:gd name="connsiteY14" fmla="*/ 242 h 9882"/>
                <a:gd name="connsiteX15" fmla="*/ 1713 w 9786"/>
                <a:gd name="connsiteY15" fmla="*/ 122 h 9882"/>
                <a:gd name="connsiteX16" fmla="*/ 1713 w 9786"/>
                <a:gd name="connsiteY16" fmla="*/ 0 h 9882"/>
                <a:gd name="connsiteX17" fmla="*/ 1713 w 9786"/>
                <a:gd name="connsiteY17" fmla="*/ 0 h 9882"/>
                <a:gd name="connsiteX18" fmla="*/ 1958 w 9786"/>
                <a:gd name="connsiteY18" fmla="*/ 0 h 9882"/>
                <a:gd name="connsiteX19" fmla="*/ 2446 w 9786"/>
                <a:gd name="connsiteY19" fmla="*/ 0 h 9882"/>
                <a:gd name="connsiteX20" fmla="*/ 2936 w 9786"/>
                <a:gd name="connsiteY20" fmla="*/ 122 h 9882"/>
                <a:gd name="connsiteX21" fmla="*/ 3425 w 9786"/>
                <a:gd name="connsiteY21" fmla="*/ 242 h 9882"/>
                <a:gd name="connsiteX22" fmla="*/ 3915 w 9786"/>
                <a:gd name="connsiteY22" fmla="*/ 363 h 9882"/>
                <a:gd name="connsiteX23" fmla="*/ 4159 w 9786"/>
                <a:gd name="connsiteY23" fmla="*/ 484 h 9882"/>
                <a:gd name="connsiteX24" fmla="*/ 4159 w 9786"/>
                <a:gd name="connsiteY24" fmla="*/ 606 h 9882"/>
                <a:gd name="connsiteX25" fmla="*/ 4159 w 9786"/>
                <a:gd name="connsiteY25" fmla="*/ 849 h 9882"/>
                <a:gd name="connsiteX26" fmla="*/ 3915 w 9786"/>
                <a:gd name="connsiteY26" fmla="*/ 1209 h 9882"/>
                <a:gd name="connsiteX27" fmla="*/ 3915 w 9786"/>
                <a:gd name="connsiteY27" fmla="*/ 1209 h 9882"/>
                <a:gd name="connsiteX28" fmla="*/ 3915 w 9786"/>
                <a:gd name="connsiteY28" fmla="*/ 1331 h 9882"/>
                <a:gd name="connsiteX29" fmla="*/ 3670 w 9786"/>
                <a:gd name="connsiteY29" fmla="*/ 1559 h 9882"/>
                <a:gd name="connsiteX30" fmla="*/ 3670 w 9786"/>
                <a:gd name="connsiteY30" fmla="*/ 1680 h 9882"/>
                <a:gd name="connsiteX31" fmla="*/ 3670 w 9786"/>
                <a:gd name="connsiteY31" fmla="*/ 1921 h 9882"/>
                <a:gd name="connsiteX32" fmla="*/ 3425 w 9786"/>
                <a:gd name="connsiteY32" fmla="*/ 2164 h 9882"/>
                <a:gd name="connsiteX33" fmla="*/ 3425 w 9786"/>
                <a:gd name="connsiteY33" fmla="*/ 2406 h 9882"/>
                <a:gd name="connsiteX34" fmla="*/ 3180 w 9786"/>
                <a:gd name="connsiteY34" fmla="*/ 2770 h 9882"/>
                <a:gd name="connsiteX35" fmla="*/ 2691 w 9786"/>
                <a:gd name="connsiteY35" fmla="*/ 4221 h 9882"/>
                <a:gd name="connsiteX36" fmla="*/ 1713 w 9786"/>
                <a:gd name="connsiteY36" fmla="*/ 5416 h 9882"/>
                <a:gd name="connsiteX37" fmla="*/ 1713 w 9786"/>
                <a:gd name="connsiteY37" fmla="*/ 5780 h 9882"/>
                <a:gd name="connsiteX38" fmla="*/ 1467 w 9786"/>
                <a:gd name="connsiteY38" fmla="*/ 6021 h 9882"/>
                <a:gd name="connsiteX39" fmla="*/ 1223 w 9786"/>
                <a:gd name="connsiteY39" fmla="*/ 6264 h 9882"/>
                <a:gd name="connsiteX40" fmla="*/ 1223 w 9786"/>
                <a:gd name="connsiteY40" fmla="*/ 6506 h 9882"/>
                <a:gd name="connsiteX41" fmla="*/ 978 w 9786"/>
                <a:gd name="connsiteY41" fmla="*/ 6627 h 9882"/>
                <a:gd name="connsiteX42" fmla="*/ 978 w 9786"/>
                <a:gd name="connsiteY42" fmla="*/ 6746 h 9882"/>
                <a:gd name="connsiteX43" fmla="*/ 978 w 9786"/>
                <a:gd name="connsiteY43" fmla="*/ 6869 h 9882"/>
                <a:gd name="connsiteX44" fmla="*/ 978 w 9786"/>
                <a:gd name="connsiteY44" fmla="*/ 6869 h 9882"/>
                <a:gd name="connsiteX45" fmla="*/ 978 w 9786"/>
                <a:gd name="connsiteY45" fmla="*/ 6989 h 9882"/>
                <a:gd name="connsiteX46" fmla="*/ 1223 w 9786"/>
                <a:gd name="connsiteY46" fmla="*/ 7112 h 9882"/>
                <a:gd name="connsiteX47" fmla="*/ 1713 w 9786"/>
                <a:gd name="connsiteY47" fmla="*/ 7218 h 9882"/>
                <a:gd name="connsiteX48" fmla="*/ 1958 w 9786"/>
                <a:gd name="connsiteY48" fmla="*/ 7337 h 9882"/>
                <a:gd name="connsiteX49" fmla="*/ 2691 w 9786"/>
                <a:gd name="connsiteY49" fmla="*/ 7459 h 9882"/>
                <a:gd name="connsiteX50" fmla="*/ 3425 w 9786"/>
                <a:gd name="connsiteY50" fmla="*/ 7701 h 9882"/>
                <a:gd name="connsiteX51" fmla="*/ 4159 w 9786"/>
                <a:gd name="connsiteY51" fmla="*/ 7942 h 9882"/>
                <a:gd name="connsiteX52" fmla="*/ 5138 w 9786"/>
                <a:gd name="connsiteY52" fmla="*/ 8307 h 9882"/>
                <a:gd name="connsiteX53" fmla="*/ 6116 w 9786"/>
                <a:gd name="connsiteY53" fmla="*/ 8549 h 9882"/>
                <a:gd name="connsiteX54" fmla="*/ 7095 w 9786"/>
                <a:gd name="connsiteY54" fmla="*/ 8790 h 9882"/>
                <a:gd name="connsiteX55" fmla="*/ 7829 w 9786"/>
                <a:gd name="connsiteY55" fmla="*/ 9033 h 9882"/>
                <a:gd name="connsiteX56" fmla="*/ 8563 w 9786"/>
                <a:gd name="connsiteY56" fmla="*/ 9275 h 9882"/>
                <a:gd name="connsiteX57" fmla="*/ 9052 w 9786"/>
                <a:gd name="connsiteY57" fmla="*/ 9516 h 9882"/>
                <a:gd name="connsiteX58" fmla="*/ 9541 w 9786"/>
                <a:gd name="connsiteY58" fmla="*/ 9637 h 9882"/>
                <a:gd name="connsiteX59" fmla="*/ 9786 w 9786"/>
                <a:gd name="connsiteY59" fmla="*/ 9882 h 9882"/>
                <a:gd name="connsiteX60" fmla="*/ 6605 w 9786"/>
                <a:gd name="connsiteY60" fmla="*/ 9758 h 9882"/>
                <a:gd name="connsiteX61" fmla="*/ 5382 w 9786"/>
                <a:gd name="connsiteY61" fmla="*/ 9275 h 9882"/>
                <a:gd name="connsiteX62" fmla="*/ 4159 w 9786"/>
                <a:gd name="connsiteY62" fmla="*/ 8790 h 9882"/>
                <a:gd name="connsiteX63" fmla="*/ 2936 w 9786"/>
                <a:gd name="connsiteY63" fmla="*/ 8307 h 9882"/>
                <a:gd name="connsiteX64" fmla="*/ 2202 w 9786"/>
                <a:gd name="connsiteY64" fmla="*/ 8066 h 9882"/>
                <a:gd name="connsiteX65" fmla="*/ 1713 w 9786"/>
                <a:gd name="connsiteY65" fmla="*/ 7822 h 9882"/>
                <a:gd name="connsiteX66" fmla="*/ 1223 w 9786"/>
                <a:gd name="connsiteY66" fmla="*/ 7701 h 9882"/>
                <a:gd name="connsiteX67" fmla="*/ 735 w 9786"/>
                <a:gd name="connsiteY67" fmla="*/ 7459 h 9882"/>
                <a:gd name="connsiteX68" fmla="*/ 489 w 9786"/>
                <a:gd name="connsiteY68" fmla="*/ 7337 h 9882"/>
                <a:gd name="connsiteX69" fmla="*/ 245 w 9786"/>
                <a:gd name="connsiteY69" fmla="*/ 7218 h 9882"/>
                <a:gd name="connsiteX70" fmla="*/ 0 w 9786"/>
                <a:gd name="connsiteY70" fmla="*/ 7218 h 9882"/>
                <a:gd name="connsiteX71" fmla="*/ 0 w 9786"/>
                <a:gd name="connsiteY71" fmla="*/ 7112 h 9882"/>
                <a:gd name="connsiteX72" fmla="*/ 0 w 9786"/>
                <a:gd name="connsiteY72" fmla="*/ 7112 h 9882"/>
                <a:gd name="connsiteX73" fmla="*/ 0 w 9786"/>
                <a:gd name="connsiteY73" fmla="*/ 6989 h 9882"/>
                <a:gd name="connsiteX74" fmla="*/ 0 w 9786"/>
                <a:gd name="connsiteY74" fmla="*/ 6869 h 9882"/>
                <a:gd name="connsiteX75" fmla="*/ 0 w 9786"/>
                <a:gd name="connsiteY75" fmla="*/ 6627 h 9882"/>
                <a:gd name="connsiteX76" fmla="*/ 245 w 9786"/>
                <a:gd name="connsiteY76" fmla="*/ 6264 h 9882"/>
                <a:gd name="connsiteX77" fmla="*/ 245 w 9786"/>
                <a:gd name="connsiteY77" fmla="*/ 6021 h 9882"/>
                <a:gd name="connsiteX78" fmla="*/ 489 w 9786"/>
                <a:gd name="connsiteY78" fmla="*/ 5537 h 9882"/>
                <a:gd name="connsiteX79" fmla="*/ 735 w 9786"/>
                <a:gd name="connsiteY79" fmla="*/ 5175 h 9882"/>
                <a:gd name="connsiteX80" fmla="*/ 735 w 9786"/>
                <a:gd name="connsiteY80" fmla="*/ 5175 h 9882"/>
                <a:gd name="connsiteX0" fmla="*/ 751 w 9750"/>
                <a:gd name="connsiteY0" fmla="*/ 5237 h 9875"/>
                <a:gd name="connsiteX1" fmla="*/ 1250 w 9750"/>
                <a:gd name="connsiteY1" fmla="*/ 4271 h 9875"/>
                <a:gd name="connsiteX2" fmla="*/ 1499 w 9750"/>
                <a:gd name="connsiteY2" fmla="*/ 3415 h 9875"/>
                <a:gd name="connsiteX3" fmla="*/ 1750 w 9750"/>
                <a:gd name="connsiteY3" fmla="*/ 2679 h 9875"/>
                <a:gd name="connsiteX4" fmla="*/ 2001 w 9750"/>
                <a:gd name="connsiteY4" fmla="*/ 1944 h 9875"/>
                <a:gd name="connsiteX5" fmla="*/ 2001 w 9750"/>
                <a:gd name="connsiteY5" fmla="*/ 1578 h 9875"/>
                <a:gd name="connsiteX6" fmla="*/ 2250 w 9750"/>
                <a:gd name="connsiteY6" fmla="*/ 1347 h 9875"/>
                <a:gd name="connsiteX7" fmla="*/ 2250 w 9750"/>
                <a:gd name="connsiteY7" fmla="*/ 1102 h 9875"/>
                <a:gd name="connsiteX8" fmla="*/ 2250 w 9750"/>
                <a:gd name="connsiteY8" fmla="*/ 859 h 9875"/>
                <a:gd name="connsiteX9" fmla="*/ 2250 w 9750"/>
                <a:gd name="connsiteY9" fmla="*/ 735 h 9875"/>
                <a:gd name="connsiteX10" fmla="*/ 2250 w 9750"/>
                <a:gd name="connsiteY10" fmla="*/ 490 h 9875"/>
                <a:gd name="connsiteX11" fmla="*/ 2001 w 9750"/>
                <a:gd name="connsiteY11" fmla="*/ 490 h 9875"/>
                <a:gd name="connsiteX12" fmla="*/ 2001 w 9750"/>
                <a:gd name="connsiteY12" fmla="*/ 367 h 9875"/>
                <a:gd name="connsiteX13" fmla="*/ 1750 w 9750"/>
                <a:gd name="connsiteY13" fmla="*/ 245 h 9875"/>
                <a:gd name="connsiteX14" fmla="*/ 1750 w 9750"/>
                <a:gd name="connsiteY14" fmla="*/ 245 h 9875"/>
                <a:gd name="connsiteX15" fmla="*/ 1750 w 9750"/>
                <a:gd name="connsiteY15" fmla="*/ 123 h 9875"/>
                <a:gd name="connsiteX16" fmla="*/ 1750 w 9750"/>
                <a:gd name="connsiteY16" fmla="*/ 0 h 9875"/>
                <a:gd name="connsiteX17" fmla="*/ 1750 w 9750"/>
                <a:gd name="connsiteY17" fmla="*/ 0 h 9875"/>
                <a:gd name="connsiteX18" fmla="*/ 2001 w 9750"/>
                <a:gd name="connsiteY18" fmla="*/ 0 h 9875"/>
                <a:gd name="connsiteX19" fmla="*/ 2499 w 9750"/>
                <a:gd name="connsiteY19" fmla="*/ 0 h 9875"/>
                <a:gd name="connsiteX20" fmla="*/ 3000 w 9750"/>
                <a:gd name="connsiteY20" fmla="*/ 123 h 9875"/>
                <a:gd name="connsiteX21" fmla="*/ 3500 w 9750"/>
                <a:gd name="connsiteY21" fmla="*/ 245 h 9875"/>
                <a:gd name="connsiteX22" fmla="*/ 4001 w 9750"/>
                <a:gd name="connsiteY22" fmla="*/ 367 h 9875"/>
                <a:gd name="connsiteX23" fmla="*/ 4250 w 9750"/>
                <a:gd name="connsiteY23" fmla="*/ 490 h 9875"/>
                <a:gd name="connsiteX24" fmla="*/ 4250 w 9750"/>
                <a:gd name="connsiteY24" fmla="*/ 613 h 9875"/>
                <a:gd name="connsiteX25" fmla="*/ 4250 w 9750"/>
                <a:gd name="connsiteY25" fmla="*/ 859 h 9875"/>
                <a:gd name="connsiteX26" fmla="*/ 4001 w 9750"/>
                <a:gd name="connsiteY26" fmla="*/ 1223 h 9875"/>
                <a:gd name="connsiteX27" fmla="*/ 4001 w 9750"/>
                <a:gd name="connsiteY27" fmla="*/ 1223 h 9875"/>
                <a:gd name="connsiteX28" fmla="*/ 4001 w 9750"/>
                <a:gd name="connsiteY28" fmla="*/ 1347 h 9875"/>
                <a:gd name="connsiteX29" fmla="*/ 3750 w 9750"/>
                <a:gd name="connsiteY29" fmla="*/ 1578 h 9875"/>
                <a:gd name="connsiteX30" fmla="*/ 3750 w 9750"/>
                <a:gd name="connsiteY30" fmla="*/ 1700 h 9875"/>
                <a:gd name="connsiteX31" fmla="*/ 3750 w 9750"/>
                <a:gd name="connsiteY31" fmla="*/ 1944 h 9875"/>
                <a:gd name="connsiteX32" fmla="*/ 3500 w 9750"/>
                <a:gd name="connsiteY32" fmla="*/ 2190 h 9875"/>
                <a:gd name="connsiteX33" fmla="*/ 3500 w 9750"/>
                <a:gd name="connsiteY33" fmla="*/ 2435 h 9875"/>
                <a:gd name="connsiteX34" fmla="*/ 3250 w 9750"/>
                <a:gd name="connsiteY34" fmla="*/ 2803 h 9875"/>
                <a:gd name="connsiteX35" fmla="*/ 2750 w 9750"/>
                <a:gd name="connsiteY35" fmla="*/ 4271 h 9875"/>
                <a:gd name="connsiteX36" fmla="*/ 1750 w 9750"/>
                <a:gd name="connsiteY36" fmla="*/ 5481 h 9875"/>
                <a:gd name="connsiteX37" fmla="*/ 1750 w 9750"/>
                <a:gd name="connsiteY37" fmla="*/ 5849 h 9875"/>
                <a:gd name="connsiteX38" fmla="*/ 1499 w 9750"/>
                <a:gd name="connsiteY38" fmla="*/ 6093 h 9875"/>
                <a:gd name="connsiteX39" fmla="*/ 1250 w 9750"/>
                <a:gd name="connsiteY39" fmla="*/ 6339 h 9875"/>
                <a:gd name="connsiteX40" fmla="*/ 1250 w 9750"/>
                <a:gd name="connsiteY40" fmla="*/ 6584 h 9875"/>
                <a:gd name="connsiteX41" fmla="*/ 999 w 9750"/>
                <a:gd name="connsiteY41" fmla="*/ 6706 h 9875"/>
                <a:gd name="connsiteX42" fmla="*/ 999 w 9750"/>
                <a:gd name="connsiteY42" fmla="*/ 6827 h 9875"/>
                <a:gd name="connsiteX43" fmla="*/ 999 w 9750"/>
                <a:gd name="connsiteY43" fmla="*/ 6951 h 9875"/>
                <a:gd name="connsiteX44" fmla="*/ 999 w 9750"/>
                <a:gd name="connsiteY44" fmla="*/ 6951 h 9875"/>
                <a:gd name="connsiteX45" fmla="*/ 999 w 9750"/>
                <a:gd name="connsiteY45" fmla="*/ 7072 h 9875"/>
                <a:gd name="connsiteX46" fmla="*/ 1250 w 9750"/>
                <a:gd name="connsiteY46" fmla="*/ 7197 h 9875"/>
                <a:gd name="connsiteX47" fmla="*/ 1750 w 9750"/>
                <a:gd name="connsiteY47" fmla="*/ 7304 h 9875"/>
                <a:gd name="connsiteX48" fmla="*/ 2001 w 9750"/>
                <a:gd name="connsiteY48" fmla="*/ 7425 h 9875"/>
                <a:gd name="connsiteX49" fmla="*/ 2750 w 9750"/>
                <a:gd name="connsiteY49" fmla="*/ 7548 h 9875"/>
                <a:gd name="connsiteX50" fmla="*/ 3500 w 9750"/>
                <a:gd name="connsiteY50" fmla="*/ 7793 h 9875"/>
                <a:gd name="connsiteX51" fmla="*/ 4250 w 9750"/>
                <a:gd name="connsiteY51" fmla="*/ 8037 h 9875"/>
                <a:gd name="connsiteX52" fmla="*/ 5250 w 9750"/>
                <a:gd name="connsiteY52" fmla="*/ 8406 h 9875"/>
                <a:gd name="connsiteX53" fmla="*/ 6250 w 9750"/>
                <a:gd name="connsiteY53" fmla="*/ 8651 h 9875"/>
                <a:gd name="connsiteX54" fmla="*/ 7250 w 9750"/>
                <a:gd name="connsiteY54" fmla="*/ 8895 h 9875"/>
                <a:gd name="connsiteX55" fmla="*/ 8000 w 9750"/>
                <a:gd name="connsiteY55" fmla="*/ 9141 h 9875"/>
                <a:gd name="connsiteX56" fmla="*/ 8750 w 9750"/>
                <a:gd name="connsiteY56" fmla="*/ 9386 h 9875"/>
                <a:gd name="connsiteX57" fmla="*/ 9250 w 9750"/>
                <a:gd name="connsiteY57" fmla="*/ 9630 h 9875"/>
                <a:gd name="connsiteX58" fmla="*/ 9750 w 9750"/>
                <a:gd name="connsiteY58" fmla="*/ 9752 h 9875"/>
                <a:gd name="connsiteX59" fmla="*/ 6749 w 9750"/>
                <a:gd name="connsiteY59" fmla="*/ 9875 h 9875"/>
                <a:gd name="connsiteX60" fmla="*/ 5500 w 9750"/>
                <a:gd name="connsiteY60" fmla="*/ 9386 h 9875"/>
                <a:gd name="connsiteX61" fmla="*/ 4250 w 9750"/>
                <a:gd name="connsiteY61" fmla="*/ 8895 h 9875"/>
                <a:gd name="connsiteX62" fmla="*/ 3000 w 9750"/>
                <a:gd name="connsiteY62" fmla="*/ 8406 h 9875"/>
                <a:gd name="connsiteX63" fmla="*/ 2250 w 9750"/>
                <a:gd name="connsiteY63" fmla="*/ 8162 h 9875"/>
                <a:gd name="connsiteX64" fmla="*/ 1750 w 9750"/>
                <a:gd name="connsiteY64" fmla="*/ 7915 h 9875"/>
                <a:gd name="connsiteX65" fmla="*/ 1250 w 9750"/>
                <a:gd name="connsiteY65" fmla="*/ 7793 h 9875"/>
                <a:gd name="connsiteX66" fmla="*/ 751 w 9750"/>
                <a:gd name="connsiteY66" fmla="*/ 7548 h 9875"/>
                <a:gd name="connsiteX67" fmla="*/ 500 w 9750"/>
                <a:gd name="connsiteY67" fmla="*/ 7425 h 9875"/>
                <a:gd name="connsiteX68" fmla="*/ 250 w 9750"/>
                <a:gd name="connsiteY68" fmla="*/ 7304 h 9875"/>
                <a:gd name="connsiteX69" fmla="*/ 0 w 9750"/>
                <a:gd name="connsiteY69" fmla="*/ 7304 h 9875"/>
                <a:gd name="connsiteX70" fmla="*/ 0 w 9750"/>
                <a:gd name="connsiteY70" fmla="*/ 7197 h 9875"/>
                <a:gd name="connsiteX71" fmla="*/ 0 w 9750"/>
                <a:gd name="connsiteY71" fmla="*/ 7197 h 9875"/>
                <a:gd name="connsiteX72" fmla="*/ 0 w 9750"/>
                <a:gd name="connsiteY72" fmla="*/ 7072 h 9875"/>
                <a:gd name="connsiteX73" fmla="*/ 0 w 9750"/>
                <a:gd name="connsiteY73" fmla="*/ 6951 h 9875"/>
                <a:gd name="connsiteX74" fmla="*/ 0 w 9750"/>
                <a:gd name="connsiteY74" fmla="*/ 6706 h 9875"/>
                <a:gd name="connsiteX75" fmla="*/ 250 w 9750"/>
                <a:gd name="connsiteY75" fmla="*/ 6339 h 9875"/>
                <a:gd name="connsiteX76" fmla="*/ 250 w 9750"/>
                <a:gd name="connsiteY76" fmla="*/ 6093 h 9875"/>
                <a:gd name="connsiteX77" fmla="*/ 500 w 9750"/>
                <a:gd name="connsiteY77" fmla="*/ 5603 h 9875"/>
                <a:gd name="connsiteX78" fmla="*/ 751 w 9750"/>
                <a:gd name="connsiteY78" fmla="*/ 5237 h 9875"/>
                <a:gd name="connsiteX79" fmla="*/ 751 w 9750"/>
                <a:gd name="connsiteY79" fmla="*/ 5237 h 9875"/>
                <a:gd name="connsiteX0" fmla="*/ 770 w 9487"/>
                <a:gd name="connsiteY0" fmla="*/ 5303 h 10000"/>
                <a:gd name="connsiteX1" fmla="*/ 1282 w 9487"/>
                <a:gd name="connsiteY1" fmla="*/ 4325 h 10000"/>
                <a:gd name="connsiteX2" fmla="*/ 1537 w 9487"/>
                <a:gd name="connsiteY2" fmla="*/ 3458 h 10000"/>
                <a:gd name="connsiteX3" fmla="*/ 1795 w 9487"/>
                <a:gd name="connsiteY3" fmla="*/ 2713 h 10000"/>
                <a:gd name="connsiteX4" fmla="*/ 2052 w 9487"/>
                <a:gd name="connsiteY4" fmla="*/ 1969 h 10000"/>
                <a:gd name="connsiteX5" fmla="*/ 2052 w 9487"/>
                <a:gd name="connsiteY5" fmla="*/ 1598 h 10000"/>
                <a:gd name="connsiteX6" fmla="*/ 2308 w 9487"/>
                <a:gd name="connsiteY6" fmla="*/ 1364 h 10000"/>
                <a:gd name="connsiteX7" fmla="*/ 2308 w 9487"/>
                <a:gd name="connsiteY7" fmla="*/ 1116 h 10000"/>
                <a:gd name="connsiteX8" fmla="*/ 2308 w 9487"/>
                <a:gd name="connsiteY8" fmla="*/ 870 h 10000"/>
                <a:gd name="connsiteX9" fmla="*/ 2308 w 9487"/>
                <a:gd name="connsiteY9" fmla="*/ 744 h 10000"/>
                <a:gd name="connsiteX10" fmla="*/ 2308 w 9487"/>
                <a:gd name="connsiteY10" fmla="*/ 496 h 10000"/>
                <a:gd name="connsiteX11" fmla="*/ 2052 w 9487"/>
                <a:gd name="connsiteY11" fmla="*/ 496 h 10000"/>
                <a:gd name="connsiteX12" fmla="*/ 2052 w 9487"/>
                <a:gd name="connsiteY12" fmla="*/ 372 h 10000"/>
                <a:gd name="connsiteX13" fmla="*/ 1795 w 9487"/>
                <a:gd name="connsiteY13" fmla="*/ 248 h 10000"/>
                <a:gd name="connsiteX14" fmla="*/ 1795 w 9487"/>
                <a:gd name="connsiteY14" fmla="*/ 248 h 10000"/>
                <a:gd name="connsiteX15" fmla="*/ 1795 w 9487"/>
                <a:gd name="connsiteY15" fmla="*/ 125 h 10000"/>
                <a:gd name="connsiteX16" fmla="*/ 1795 w 9487"/>
                <a:gd name="connsiteY16" fmla="*/ 0 h 10000"/>
                <a:gd name="connsiteX17" fmla="*/ 1795 w 9487"/>
                <a:gd name="connsiteY17" fmla="*/ 0 h 10000"/>
                <a:gd name="connsiteX18" fmla="*/ 2052 w 9487"/>
                <a:gd name="connsiteY18" fmla="*/ 0 h 10000"/>
                <a:gd name="connsiteX19" fmla="*/ 2563 w 9487"/>
                <a:gd name="connsiteY19" fmla="*/ 0 h 10000"/>
                <a:gd name="connsiteX20" fmla="*/ 3077 w 9487"/>
                <a:gd name="connsiteY20" fmla="*/ 125 h 10000"/>
                <a:gd name="connsiteX21" fmla="*/ 3590 w 9487"/>
                <a:gd name="connsiteY21" fmla="*/ 248 h 10000"/>
                <a:gd name="connsiteX22" fmla="*/ 4104 w 9487"/>
                <a:gd name="connsiteY22" fmla="*/ 372 h 10000"/>
                <a:gd name="connsiteX23" fmla="*/ 4359 w 9487"/>
                <a:gd name="connsiteY23" fmla="*/ 496 h 10000"/>
                <a:gd name="connsiteX24" fmla="*/ 4359 w 9487"/>
                <a:gd name="connsiteY24" fmla="*/ 621 h 10000"/>
                <a:gd name="connsiteX25" fmla="*/ 4359 w 9487"/>
                <a:gd name="connsiteY25" fmla="*/ 870 h 10000"/>
                <a:gd name="connsiteX26" fmla="*/ 4104 w 9487"/>
                <a:gd name="connsiteY26" fmla="*/ 1238 h 10000"/>
                <a:gd name="connsiteX27" fmla="*/ 4104 w 9487"/>
                <a:gd name="connsiteY27" fmla="*/ 1238 h 10000"/>
                <a:gd name="connsiteX28" fmla="*/ 4104 w 9487"/>
                <a:gd name="connsiteY28" fmla="*/ 1364 h 10000"/>
                <a:gd name="connsiteX29" fmla="*/ 3846 w 9487"/>
                <a:gd name="connsiteY29" fmla="*/ 1598 h 10000"/>
                <a:gd name="connsiteX30" fmla="*/ 3846 w 9487"/>
                <a:gd name="connsiteY30" fmla="*/ 1722 h 10000"/>
                <a:gd name="connsiteX31" fmla="*/ 3846 w 9487"/>
                <a:gd name="connsiteY31" fmla="*/ 1969 h 10000"/>
                <a:gd name="connsiteX32" fmla="*/ 3590 w 9487"/>
                <a:gd name="connsiteY32" fmla="*/ 2218 h 10000"/>
                <a:gd name="connsiteX33" fmla="*/ 3590 w 9487"/>
                <a:gd name="connsiteY33" fmla="*/ 2466 h 10000"/>
                <a:gd name="connsiteX34" fmla="*/ 3333 w 9487"/>
                <a:gd name="connsiteY34" fmla="*/ 2838 h 10000"/>
                <a:gd name="connsiteX35" fmla="*/ 2821 w 9487"/>
                <a:gd name="connsiteY35" fmla="*/ 4325 h 10000"/>
                <a:gd name="connsiteX36" fmla="*/ 1795 w 9487"/>
                <a:gd name="connsiteY36" fmla="*/ 5550 h 10000"/>
                <a:gd name="connsiteX37" fmla="*/ 1795 w 9487"/>
                <a:gd name="connsiteY37" fmla="*/ 5923 h 10000"/>
                <a:gd name="connsiteX38" fmla="*/ 1537 w 9487"/>
                <a:gd name="connsiteY38" fmla="*/ 6170 h 10000"/>
                <a:gd name="connsiteX39" fmla="*/ 1282 w 9487"/>
                <a:gd name="connsiteY39" fmla="*/ 6419 h 10000"/>
                <a:gd name="connsiteX40" fmla="*/ 1282 w 9487"/>
                <a:gd name="connsiteY40" fmla="*/ 6667 h 10000"/>
                <a:gd name="connsiteX41" fmla="*/ 1025 w 9487"/>
                <a:gd name="connsiteY41" fmla="*/ 6791 h 10000"/>
                <a:gd name="connsiteX42" fmla="*/ 1025 w 9487"/>
                <a:gd name="connsiteY42" fmla="*/ 6913 h 10000"/>
                <a:gd name="connsiteX43" fmla="*/ 1025 w 9487"/>
                <a:gd name="connsiteY43" fmla="*/ 7039 h 10000"/>
                <a:gd name="connsiteX44" fmla="*/ 1025 w 9487"/>
                <a:gd name="connsiteY44" fmla="*/ 7039 h 10000"/>
                <a:gd name="connsiteX45" fmla="*/ 1025 w 9487"/>
                <a:gd name="connsiteY45" fmla="*/ 7162 h 10000"/>
                <a:gd name="connsiteX46" fmla="*/ 1282 w 9487"/>
                <a:gd name="connsiteY46" fmla="*/ 7288 h 10000"/>
                <a:gd name="connsiteX47" fmla="*/ 1795 w 9487"/>
                <a:gd name="connsiteY47" fmla="*/ 7396 h 10000"/>
                <a:gd name="connsiteX48" fmla="*/ 2052 w 9487"/>
                <a:gd name="connsiteY48" fmla="*/ 7519 h 10000"/>
                <a:gd name="connsiteX49" fmla="*/ 2821 w 9487"/>
                <a:gd name="connsiteY49" fmla="*/ 7644 h 10000"/>
                <a:gd name="connsiteX50" fmla="*/ 3590 w 9487"/>
                <a:gd name="connsiteY50" fmla="*/ 7892 h 10000"/>
                <a:gd name="connsiteX51" fmla="*/ 4359 w 9487"/>
                <a:gd name="connsiteY51" fmla="*/ 8139 h 10000"/>
                <a:gd name="connsiteX52" fmla="*/ 5385 w 9487"/>
                <a:gd name="connsiteY52" fmla="*/ 8512 h 10000"/>
                <a:gd name="connsiteX53" fmla="*/ 6410 w 9487"/>
                <a:gd name="connsiteY53" fmla="*/ 8761 h 10000"/>
                <a:gd name="connsiteX54" fmla="*/ 7436 w 9487"/>
                <a:gd name="connsiteY54" fmla="*/ 9008 h 10000"/>
                <a:gd name="connsiteX55" fmla="*/ 8205 w 9487"/>
                <a:gd name="connsiteY55" fmla="*/ 9257 h 10000"/>
                <a:gd name="connsiteX56" fmla="*/ 8974 w 9487"/>
                <a:gd name="connsiteY56" fmla="*/ 9505 h 10000"/>
                <a:gd name="connsiteX57" fmla="*/ 9487 w 9487"/>
                <a:gd name="connsiteY57" fmla="*/ 9752 h 10000"/>
                <a:gd name="connsiteX58" fmla="*/ 6922 w 9487"/>
                <a:gd name="connsiteY58" fmla="*/ 10000 h 10000"/>
                <a:gd name="connsiteX59" fmla="*/ 5641 w 9487"/>
                <a:gd name="connsiteY59" fmla="*/ 9505 h 10000"/>
                <a:gd name="connsiteX60" fmla="*/ 4359 w 9487"/>
                <a:gd name="connsiteY60" fmla="*/ 9008 h 10000"/>
                <a:gd name="connsiteX61" fmla="*/ 3077 w 9487"/>
                <a:gd name="connsiteY61" fmla="*/ 8512 h 10000"/>
                <a:gd name="connsiteX62" fmla="*/ 2308 w 9487"/>
                <a:gd name="connsiteY62" fmla="*/ 8265 h 10000"/>
                <a:gd name="connsiteX63" fmla="*/ 1795 w 9487"/>
                <a:gd name="connsiteY63" fmla="*/ 8015 h 10000"/>
                <a:gd name="connsiteX64" fmla="*/ 1282 w 9487"/>
                <a:gd name="connsiteY64" fmla="*/ 7892 h 10000"/>
                <a:gd name="connsiteX65" fmla="*/ 770 w 9487"/>
                <a:gd name="connsiteY65" fmla="*/ 7644 h 10000"/>
                <a:gd name="connsiteX66" fmla="*/ 513 w 9487"/>
                <a:gd name="connsiteY66" fmla="*/ 7519 h 10000"/>
                <a:gd name="connsiteX67" fmla="*/ 256 w 9487"/>
                <a:gd name="connsiteY67" fmla="*/ 7396 h 10000"/>
                <a:gd name="connsiteX68" fmla="*/ 0 w 9487"/>
                <a:gd name="connsiteY68" fmla="*/ 7396 h 10000"/>
                <a:gd name="connsiteX69" fmla="*/ 0 w 9487"/>
                <a:gd name="connsiteY69" fmla="*/ 7288 h 10000"/>
                <a:gd name="connsiteX70" fmla="*/ 0 w 9487"/>
                <a:gd name="connsiteY70" fmla="*/ 7288 h 10000"/>
                <a:gd name="connsiteX71" fmla="*/ 0 w 9487"/>
                <a:gd name="connsiteY71" fmla="*/ 7162 h 10000"/>
                <a:gd name="connsiteX72" fmla="*/ 0 w 9487"/>
                <a:gd name="connsiteY72" fmla="*/ 7039 h 10000"/>
                <a:gd name="connsiteX73" fmla="*/ 0 w 9487"/>
                <a:gd name="connsiteY73" fmla="*/ 6791 h 10000"/>
                <a:gd name="connsiteX74" fmla="*/ 256 w 9487"/>
                <a:gd name="connsiteY74" fmla="*/ 6419 h 10000"/>
                <a:gd name="connsiteX75" fmla="*/ 256 w 9487"/>
                <a:gd name="connsiteY75" fmla="*/ 6170 h 10000"/>
                <a:gd name="connsiteX76" fmla="*/ 513 w 9487"/>
                <a:gd name="connsiteY76" fmla="*/ 5674 h 10000"/>
                <a:gd name="connsiteX77" fmla="*/ 770 w 9487"/>
                <a:gd name="connsiteY77" fmla="*/ 5303 h 10000"/>
                <a:gd name="connsiteX78" fmla="*/ 770 w 9487"/>
                <a:gd name="connsiteY78" fmla="*/ 5303 h 10000"/>
                <a:gd name="connsiteX0" fmla="*/ 812 w 9459"/>
                <a:gd name="connsiteY0" fmla="*/ 5303 h 10000"/>
                <a:gd name="connsiteX1" fmla="*/ 1351 w 9459"/>
                <a:gd name="connsiteY1" fmla="*/ 4325 h 10000"/>
                <a:gd name="connsiteX2" fmla="*/ 1620 w 9459"/>
                <a:gd name="connsiteY2" fmla="*/ 3458 h 10000"/>
                <a:gd name="connsiteX3" fmla="*/ 1892 w 9459"/>
                <a:gd name="connsiteY3" fmla="*/ 2713 h 10000"/>
                <a:gd name="connsiteX4" fmla="*/ 2163 w 9459"/>
                <a:gd name="connsiteY4" fmla="*/ 1969 h 10000"/>
                <a:gd name="connsiteX5" fmla="*/ 2163 w 9459"/>
                <a:gd name="connsiteY5" fmla="*/ 1598 h 10000"/>
                <a:gd name="connsiteX6" fmla="*/ 2433 w 9459"/>
                <a:gd name="connsiteY6" fmla="*/ 1364 h 10000"/>
                <a:gd name="connsiteX7" fmla="*/ 2433 w 9459"/>
                <a:gd name="connsiteY7" fmla="*/ 1116 h 10000"/>
                <a:gd name="connsiteX8" fmla="*/ 2433 w 9459"/>
                <a:gd name="connsiteY8" fmla="*/ 870 h 10000"/>
                <a:gd name="connsiteX9" fmla="*/ 2433 w 9459"/>
                <a:gd name="connsiteY9" fmla="*/ 744 h 10000"/>
                <a:gd name="connsiteX10" fmla="*/ 2433 w 9459"/>
                <a:gd name="connsiteY10" fmla="*/ 496 h 10000"/>
                <a:gd name="connsiteX11" fmla="*/ 2163 w 9459"/>
                <a:gd name="connsiteY11" fmla="*/ 496 h 10000"/>
                <a:gd name="connsiteX12" fmla="*/ 2163 w 9459"/>
                <a:gd name="connsiteY12" fmla="*/ 372 h 10000"/>
                <a:gd name="connsiteX13" fmla="*/ 1892 w 9459"/>
                <a:gd name="connsiteY13" fmla="*/ 248 h 10000"/>
                <a:gd name="connsiteX14" fmla="*/ 1892 w 9459"/>
                <a:gd name="connsiteY14" fmla="*/ 248 h 10000"/>
                <a:gd name="connsiteX15" fmla="*/ 1892 w 9459"/>
                <a:gd name="connsiteY15" fmla="*/ 125 h 10000"/>
                <a:gd name="connsiteX16" fmla="*/ 1892 w 9459"/>
                <a:gd name="connsiteY16" fmla="*/ 0 h 10000"/>
                <a:gd name="connsiteX17" fmla="*/ 1892 w 9459"/>
                <a:gd name="connsiteY17" fmla="*/ 0 h 10000"/>
                <a:gd name="connsiteX18" fmla="*/ 2163 w 9459"/>
                <a:gd name="connsiteY18" fmla="*/ 0 h 10000"/>
                <a:gd name="connsiteX19" fmla="*/ 2702 w 9459"/>
                <a:gd name="connsiteY19" fmla="*/ 0 h 10000"/>
                <a:gd name="connsiteX20" fmla="*/ 3243 w 9459"/>
                <a:gd name="connsiteY20" fmla="*/ 125 h 10000"/>
                <a:gd name="connsiteX21" fmla="*/ 3784 w 9459"/>
                <a:gd name="connsiteY21" fmla="*/ 248 h 10000"/>
                <a:gd name="connsiteX22" fmla="*/ 4326 w 9459"/>
                <a:gd name="connsiteY22" fmla="*/ 372 h 10000"/>
                <a:gd name="connsiteX23" fmla="*/ 4595 w 9459"/>
                <a:gd name="connsiteY23" fmla="*/ 496 h 10000"/>
                <a:gd name="connsiteX24" fmla="*/ 4595 w 9459"/>
                <a:gd name="connsiteY24" fmla="*/ 621 h 10000"/>
                <a:gd name="connsiteX25" fmla="*/ 4595 w 9459"/>
                <a:gd name="connsiteY25" fmla="*/ 870 h 10000"/>
                <a:gd name="connsiteX26" fmla="*/ 4326 w 9459"/>
                <a:gd name="connsiteY26" fmla="*/ 1238 h 10000"/>
                <a:gd name="connsiteX27" fmla="*/ 4326 w 9459"/>
                <a:gd name="connsiteY27" fmla="*/ 1238 h 10000"/>
                <a:gd name="connsiteX28" fmla="*/ 4326 w 9459"/>
                <a:gd name="connsiteY28" fmla="*/ 1364 h 10000"/>
                <a:gd name="connsiteX29" fmla="*/ 4054 w 9459"/>
                <a:gd name="connsiteY29" fmla="*/ 1598 h 10000"/>
                <a:gd name="connsiteX30" fmla="*/ 4054 w 9459"/>
                <a:gd name="connsiteY30" fmla="*/ 1722 h 10000"/>
                <a:gd name="connsiteX31" fmla="*/ 4054 w 9459"/>
                <a:gd name="connsiteY31" fmla="*/ 1969 h 10000"/>
                <a:gd name="connsiteX32" fmla="*/ 3784 w 9459"/>
                <a:gd name="connsiteY32" fmla="*/ 2218 h 10000"/>
                <a:gd name="connsiteX33" fmla="*/ 3784 w 9459"/>
                <a:gd name="connsiteY33" fmla="*/ 2466 h 10000"/>
                <a:gd name="connsiteX34" fmla="*/ 3513 w 9459"/>
                <a:gd name="connsiteY34" fmla="*/ 2838 h 10000"/>
                <a:gd name="connsiteX35" fmla="*/ 2974 w 9459"/>
                <a:gd name="connsiteY35" fmla="*/ 4325 h 10000"/>
                <a:gd name="connsiteX36" fmla="*/ 1892 w 9459"/>
                <a:gd name="connsiteY36" fmla="*/ 5550 h 10000"/>
                <a:gd name="connsiteX37" fmla="*/ 1892 w 9459"/>
                <a:gd name="connsiteY37" fmla="*/ 5923 h 10000"/>
                <a:gd name="connsiteX38" fmla="*/ 1620 w 9459"/>
                <a:gd name="connsiteY38" fmla="*/ 6170 h 10000"/>
                <a:gd name="connsiteX39" fmla="*/ 1351 w 9459"/>
                <a:gd name="connsiteY39" fmla="*/ 6419 h 10000"/>
                <a:gd name="connsiteX40" fmla="*/ 1351 w 9459"/>
                <a:gd name="connsiteY40" fmla="*/ 6667 h 10000"/>
                <a:gd name="connsiteX41" fmla="*/ 1080 w 9459"/>
                <a:gd name="connsiteY41" fmla="*/ 6791 h 10000"/>
                <a:gd name="connsiteX42" fmla="*/ 1080 w 9459"/>
                <a:gd name="connsiteY42" fmla="*/ 6913 h 10000"/>
                <a:gd name="connsiteX43" fmla="*/ 1080 w 9459"/>
                <a:gd name="connsiteY43" fmla="*/ 7039 h 10000"/>
                <a:gd name="connsiteX44" fmla="*/ 1080 w 9459"/>
                <a:gd name="connsiteY44" fmla="*/ 7039 h 10000"/>
                <a:gd name="connsiteX45" fmla="*/ 1080 w 9459"/>
                <a:gd name="connsiteY45" fmla="*/ 7162 h 10000"/>
                <a:gd name="connsiteX46" fmla="*/ 1351 w 9459"/>
                <a:gd name="connsiteY46" fmla="*/ 7288 h 10000"/>
                <a:gd name="connsiteX47" fmla="*/ 1892 w 9459"/>
                <a:gd name="connsiteY47" fmla="*/ 7396 h 10000"/>
                <a:gd name="connsiteX48" fmla="*/ 2163 w 9459"/>
                <a:gd name="connsiteY48" fmla="*/ 7519 h 10000"/>
                <a:gd name="connsiteX49" fmla="*/ 2974 w 9459"/>
                <a:gd name="connsiteY49" fmla="*/ 7644 h 10000"/>
                <a:gd name="connsiteX50" fmla="*/ 3784 w 9459"/>
                <a:gd name="connsiteY50" fmla="*/ 7892 h 10000"/>
                <a:gd name="connsiteX51" fmla="*/ 4595 w 9459"/>
                <a:gd name="connsiteY51" fmla="*/ 8139 h 10000"/>
                <a:gd name="connsiteX52" fmla="*/ 5676 w 9459"/>
                <a:gd name="connsiteY52" fmla="*/ 8512 h 10000"/>
                <a:gd name="connsiteX53" fmla="*/ 6757 w 9459"/>
                <a:gd name="connsiteY53" fmla="*/ 8761 h 10000"/>
                <a:gd name="connsiteX54" fmla="*/ 7838 w 9459"/>
                <a:gd name="connsiteY54" fmla="*/ 9008 h 10000"/>
                <a:gd name="connsiteX55" fmla="*/ 8649 w 9459"/>
                <a:gd name="connsiteY55" fmla="*/ 9257 h 10000"/>
                <a:gd name="connsiteX56" fmla="*/ 9459 w 9459"/>
                <a:gd name="connsiteY56" fmla="*/ 9505 h 10000"/>
                <a:gd name="connsiteX57" fmla="*/ 7296 w 9459"/>
                <a:gd name="connsiteY57" fmla="*/ 10000 h 10000"/>
                <a:gd name="connsiteX58" fmla="*/ 5946 w 9459"/>
                <a:gd name="connsiteY58" fmla="*/ 9505 h 10000"/>
                <a:gd name="connsiteX59" fmla="*/ 4595 w 9459"/>
                <a:gd name="connsiteY59" fmla="*/ 9008 h 10000"/>
                <a:gd name="connsiteX60" fmla="*/ 3243 w 9459"/>
                <a:gd name="connsiteY60" fmla="*/ 8512 h 10000"/>
                <a:gd name="connsiteX61" fmla="*/ 2433 w 9459"/>
                <a:gd name="connsiteY61" fmla="*/ 8265 h 10000"/>
                <a:gd name="connsiteX62" fmla="*/ 1892 w 9459"/>
                <a:gd name="connsiteY62" fmla="*/ 8015 h 10000"/>
                <a:gd name="connsiteX63" fmla="*/ 1351 w 9459"/>
                <a:gd name="connsiteY63" fmla="*/ 7892 h 10000"/>
                <a:gd name="connsiteX64" fmla="*/ 812 w 9459"/>
                <a:gd name="connsiteY64" fmla="*/ 7644 h 10000"/>
                <a:gd name="connsiteX65" fmla="*/ 541 w 9459"/>
                <a:gd name="connsiteY65" fmla="*/ 7519 h 10000"/>
                <a:gd name="connsiteX66" fmla="*/ 270 w 9459"/>
                <a:gd name="connsiteY66" fmla="*/ 7396 h 10000"/>
                <a:gd name="connsiteX67" fmla="*/ 0 w 9459"/>
                <a:gd name="connsiteY67" fmla="*/ 7396 h 10000"/>
                <a:gd name="connsiteX68" fmla="*/ 0 w 9459"/>
                <a:gd name="connsiteY68" fmla="*/ 7288 h 10000"/>
                <a:gd name="connsiteX69" fmla="*/ 0 w 9459"/>
                <a:gd name="connsiteY69" fmla="*/ 7288 h 10000"/>
                <a:gd name="connsiteX70" fmla="*/ 0 w 9459"/>
                <a:gd name="connsiteY70" fmla="*/ 7162 h 10000"/>
                <a:gd name="connsiteX71" fmla="*/ 0 w 9459"/>
                <a:gd name="connsiteY71" fmla="*/ 7039 h 10000"/>
                <a:gd name="connsiteX72" fmla="*/ 0 w 9459"/>
                <a:gd name="connsiteY72" fmla="*/ 6791 h 10000"/>
                <a:gd name="connsiteX73" fmla="*/ 270 w 9459"/>
                <a:gd name="connsiteY73" fmla="*/ 6419 h 10000"/>
                <a:gd name="connsiteX74" fmla="*/ 270 w 9459"/>
                <a:gd name="connsiteY74" fmla="*/ 6170 h 10000"/>
                <a:gd name="connsiteX75" fmla="*/ 541 w 9459"/>
                <a:gd name="connsiteY75" fmla="*/ 5674 h 10000"/>
                <a:gd name="connsiteX76" fmla="*/ 812 w 9459"/>
                <a:gd name="connsiteY76" fmla="*/ 5303 h 10000"/>
                <a:gd name="connsiteX77" fmla="*/ 812 w 9459"/>
                <a:gd name="connsiteY77" fmla="*/ 5303 h 10000"/>
                <a:gd name="connsiteX0" fmla="*/ 858 w 9144"/>
                <a:gd name="connsiteY0" fmla="*/ 5303 h 10000"/>
                <a:gd name="connsiteX1" fmla="*/ 1428 w 9144"/>
                <a:gd name="connsiteY1" fmla="*/ 4325 h 10000"/>
                <a:gd name="connsiteX2" fmla="*/ 1713 w 9144"/>
                <a:gd name="connsiteY2" fmla="*/ 3458 h 10000"/>
                <a:gd name="connsiteX3" fmla="*/ 2000 w 9144"/>
                <a:gd name="connsiteY3" fmla="*/ 2713 h 10000"/>
                <a:gd name="connsiteX4" fmla="*/ 2287 w 9144"/>
                <a:gd name="connsiteY4" fmla="*/ 1969 h 10000"/>
                <a:gd name="connsiteX5" fmla="*/ 2287 w 9144"/>
                <a:gd name="connsiteY5" fmla="*/ 1598 h 10000"/>
                <a:gd name="connsiteX6" fmla="*/ 2572 w 9144"/>
                <a:gd name="connsiteY6" fmla="*/ 1364 h 10000"/>
                <a:gd name="connsiteX7" fmla="*/ 2572 w 9144"/>
                <a:gd name="connsiteY7" fmla="*/ 1116 h 10000"/>
                <a:gd name="connsiteX8" fmla="*/ 2572 w 9144"/>
                <a:gd name="connsiteY8" fmla="*/ 870 h 10000"/>
                <a:gd name="connsiteX9" fmla="*/ 2572 w 9144"/>
                <a:gd name="connsiteY9" fmla="*/ 744 h 10000"/>
                <a:gd name="connsiteX10" fmla="*/ 2572 w 9144"/>
                <a:gd name="connsiteY10" fmla="*/ 496 h 10000"/>
                <a:gd name="connsiteX11" fmla="*/ 2287 w 9144"/>
                <a:gd name="connsiteY11" fmla="*/ 496 h 10000"/>
                <a:gd name="connsiteX12" fmla="*/ 2287 w 9144"/>
                <a:gd name="connsiteY12" fmla="*/ 372 h 10000"/>
                <a:gd name="connsiteX13" fmla="*/ 2000 w 9144"/>
                <a:gd name="connsiteY13" fmla="*/ 248 h 10000"/>
                <a:gd name="connsiteX14" fmla="*/ 2000 w 9144"/>
                <a:gd name="connsiteY14" fmla="*/ 248 h 10000"/>
                <a:gd name="connsiteX15" fmla="*/ 2000 w 9144"/>
                <a:gd name="connsiteY15" fmla="*/ 125 h 10000"/>
                <a:gd name="connsiteX16" fmla="*/ 2000 w 9144"/>
                <a:gd name="connsiteY16" fmla="*/ 0 h 10000"/>
                <a:gd name="connsiteX17" fmla="*/ 2000 w 9144"/>
                <a:gd name="connsiteY17" fmla="*/ 0 h 10000"/>
                <a:gd name="connsiteX18" fmla="*/ 2287 w 9144"/>
                <a:gd name="connsiteY18" fmla="*/ 0 h 10000"/>
                <a:gd name="connsiteX19" fmla="*/ 2857 w 9144"/>
                <a:gd name="connsiteY19" fmla="*/ 0 h 10000"/>
                <a:gd name="connsiteX20" fmla="*/ 3428 w 9144"/>
                <a:gd name="connsiteY20" fmla="*/ 125 h 10000"/>
                <a:gd name="connsiteX21" fmla="*/ 4000 w 9144"/>
                <a:gd name="connsiteY21" fmla="*/ 248 h 10000"/>
                <a:gd name="connsiteX22" fmla="*/ 4573 w 9144"/>
                <a:gd name="connsiteY22" fmla="*/ 372 h 10000"/>
                <a:gd name="connsiteX23" fmla="*/ 4858 w 9144"/>
                <a:gd name="connsiteY23" fmla="*/ 496 h 10000"/>
                <a:gd name="connsiteX24" fmla="*/ 4858 w 9144"/>
                <a:gd name="connsiteY24" fmla="*/ 621 h 10000"/>
                <a:gd name="connsiteX25" fmla="*/ 4858 w 9144"/>
                <a:gd name="connsiteY25" fmla="*/ 870 h 10000"/>
                <a:gd name="connsiteX26" fmla="*/ 4573 w 9144"/>
                <a:gd name="connsiteY26" fmla="*/ 1238 h 10000"/>
                <a:gd name="connsiteX27" fmla="*/ 4573 w 9144"/>
                <a:gd name="connsiteY27" fmla="*/ 1238 h 10000"/>
                <a:gd name="connsiteX28" fmla="*/ 4573 w 9144"/>
                <a:gd name="connsiteY28" fmla="*/ 1364 h 10000"/>
                <a:gd name="connsiteX29" fmla="*/ 4286 w 9144"/>
                <a:gd name="connsiteY29" fmla="*/ 1598 h 10000"/>
                <a:gd name="connsiteX30" fmla="*/ 4286 w 9144"/>
                <a:gd name="connsiteY30" fmla="*/ 1722 h 10000"/>
                <a:gd name="connsiteX31" fmla="*/ 4286 w 9144"/>
                <a:gd name="connsiteY31" fmla="*/ 1969 h 10000"/>
                <a:gd name="connsiteX32" fmla="*/ 4000 w 9144"/>
                <a:gd name="connsiteY32" fmla="*/ 2218 h 10000"/>
                <a:gd name="connsiteX33" fmla="*/ 4000 w 9144"/>
                <a:gd name="connsiteY33" fmla="*/ 2466 h 10000"/>
                <a:gd name="connsiteX34" fmla="*/ 3714 w 9144"/>
                <a:gd name="connsiteY34" fmla="*/ 2838 h 10000"/>
                <a:gd name="connsiteX35" fmla="*/ 3144 w 9144"/>
                <a:gd name="connsiteY35" fmla="*/ 4325 h 10000"/>
                <a:gd name="connsiteX36" fmla="*/ 2000 w 9144"/>
                <a:gd name="connsiteY36" fmla="*/ 5550 h 10000"/>
                <a:gd name="connsiteX37" fmla="*/ 2000 w 9144"/>
                <a:gd name="connsiteY37" fmla="*/ 5923 h 10000"/>
                <a:gd name="connsiteX38" fmla="*/ 1713 w 9144"/>
                <a:gd name="connsiteY38" fmla="*/ 6170 h 10000"/>
                <a:gd name="connsiteX39" fmla="*/ 1428 w 9144"/>
                <a:gd name="connsiteY39" fmla="*/ 6419 h 10000"/>
                <a:gd name="connsiteX40" fmla="*/ 1428 w 9144"/>
                <a:gd name="connsiteY40" fmla="*/ 6667 h 10000"/>
                <a:gd name="connsiteX41" fmla="*/ 1142 w 9144"/>
                <a:gd name="connsiteY41" fmla="*/ 6791 h 10000"/>
                <a:gd name="connsiteX42" fmla="*/ 1142 w 9144"/>
                <a:gd name="connsiteY42" fmla="*/ 6913 h 10000"/>
                <a:gd name="connsiteX43" fmla="*/ 1142 w 9144"/>
                <a:gd name="connsiteY43" fmla="*/ 7039 h 10000"/>
                <a:gd name="connsiteX44" fmla="*/ 1142 w 9144"/>
                <a:gd name="connsiteY44" fmla="*/ 7039 h 10000"/>
                <a:gd name="connsiteX45" fmla="*/ 1142 w 9144"/>
                <a:gd name="connsiteY45" fmla="*/ 7162 h 10000"/>
                <a:gd name="connsiteX46" fmla="*/ 1428 w 9144"/>
                <a:gd name="connsiteY46" fmla="*/ 7288 h 10000"/>
                <a:gd name="connsiteX47" fmla="*/ 2000 w 9144"/>
                <a:gd name="connsiteY47" fmla="*/ 7396 h 10000"/>
                <a:gd name="connsiteX48" fmla="*/ 2287 w 9144"/>
                <a:gd name="connsiteY48" fmla="*/ 7519 h 10000"/>
                <a:gd name="connsiteX49" fmla="*/ 3144 w 9144"/>
                <a:gd name="connsiteY49" fmla="*/ 7644 h 10000"/>
                <a:gd name="connsiteX50" fmla="*/ 4000 w 9144"/>
                <a:gd name="connsiteY50" fmla="*/ 7892 h 10000"/>
                <a:gd name="connsiteX51" fmla="*/ 4858 w 9144"/>
                <a:gd name="connsiteY51" fmla="*/ 8139 h 10000"/>
                <a:gd name="connsiteX52" fmla="*/ 6001 w 9144"/>
                <a:gd name="connsiteY52" fmla="*/ 8512 h 10000"/>
                <a:gd name="connsiteX53" fmla="*/ 7143 w 9144"/>
                <a:gd name="connsiteY53" fmla="*/ 8761 h 10000"/>
                <a:gd name="connsiteX54" fmla="*/ 8286 w 9144"/>
                <a:gd name="connsiteY54" fmla="*/ 9008 h 10000"/>
                <a:gd name="connsiteX55" fmla="*/ 9144 w 9144"/>
                <a:gd name="connsiteY55" fmla="*/ 9257 h 10000"/>
                <a:gd name="connsiteX56" fmla="*/ 7713 w 9144"/>
                <a:gd name="connsiteY56" fmla="*/ 10000 h 10000"/>
                <a:gd name="connsiteX57" fmla="*/ 6286 w 9144"/>
                <a:gd name="connsiteY57" fmla="*/ 9505 h 10000"/>
                <a:gd name="connsiteX58" fmla="*/ 4858 w 9144"/>
                <a:gd name="connsiteY58" fmla="*/ 9008 h 10000"/>
                <a:gd name="connsiteX59" fmla="*/ 3428 w 9144"/>
                <a:gd name="connsiteY59" fmla="*/ 8512 h 10000"/>
                <a:gd name="connsiteX60" fmla="*/ 2572 w 9144"/>
                <a:gd name="connsiteY60" fmla="*/ 8265 h 10000"/>
                <a:gd name="connsiteX61" fmla="*/ 2000 w 9144"/>
                <a:gd name="connsiteY61" fmla="*/ 8015 h 10000"/>
                <a:gd name="connsiteX62" fmla="*/ 1428 w 9144"/>
                <a:gd name="connsiteY62" fmla="*/ 7892 h 10000"/>
                <a:gd name="connsiteX63" fmla="*/ 858 w 9144"/>
                <a:gd name="connsiteY63" fmla="*/ 7644 h 10000"/>
                <a:gd name="connsiteX64" fmla="*/ 572 w 9144"/>
                <a:gd name="connsiteY64" fmla="*/ 7519 h 10000"/>
                <a:gd name="connsiteX65" fmla="*/ 285 w 9144"/>
                <a:gd name="connsiteY65" fmla="*/ 7396 h 10000"/>
                <a:gd name="connsiteX66" fmla="*/ 0 w 9144"/>
                <a:gd name="connsiteY66" fmla="*/ 7396 h 10000"/>
                <a:gd name="connsiteX67" fmla="*/ 0 w 9144"/>
                <a:gd name="connsiteY67" fmla="*/ 7288 h 10000"/>
                <a:gd name="connsiteX68" fmla="*/ 0 w 9144"/>
                <a:gd name="connsiteY68" fmla="*/ 7288 h 10000"/>
                <a:gd name="connsiteX69" fmla="*/ 0 w 9144"/>
                <a:gd name="connsiteY69" fmla="*/ 7162 h 10000"/>
                <a:gd name="connsiteX70" fmla="*/ 0 w 9144"/>
                <a:gd name="connsiteY70" fmla="*/ 7039 h 10000"/>
                <a:gd name="connsiteX71" fmla="*/ 0 w 9144"/>
                <a:gd name="connsiteY71" fmla="*/ 6791 h 10000"/>
                <a:gd name="connsiteX72" fmla="*/ 285 w 9144"/>
                <a:gd name="connsiteY72" fmla="*/ 6419 h 10000"/>
                <a:gd name="connsiteX73" fmla="*/ 285 w 9144"/>
                <a:gd name="connsiteY73" fmla="*/ 6170 h 10000"/>
                <a:gd name="connsiteX74" fmla="*/ 572 w 9144"/>
                <a:gd name="connsiteY74" fmla="*/ 5674 h 10000"/>
                <a:gd name="connsiteX75" fmla="*/ 858 w 9144"/>
                <a:gd name="connsiteY75" fmla="*/ 5303 h 10000"/>
                <a:gd name="connsiteX76" fmla="*/ 858 w 9144"/>
                <a:gd name="connsiteY76" fmla="*/ 5303 h 10000"/>
                <a:gd name="connsiteX0" fmla="*/ 938 w 9062"/>
                <a:gd name="connsiteY0" fmla="*/ 5303 h 10000"/>
                <a:gd name="connsiteX1" fmla="*/ 1562 w 9062"/>
                <a:gd name="connsiteY1" fmla="*/ 4325 h 10000"/>
                <a:gd name="connsiteX2" fmla="*/ 1873 w 9062"/>
                <a:gd name="connsiteY2" fmla="*/ 3458 h 10000"/>
                <a:gd name="connsiteX3" fmla="*/ 2187 w 9062"/>
                <a:gd name="connsiteY3" fmla="*/ 2713 h 10000"/>
                <a:gd name="connsiteX4" fmla="*/ 2501 w 9062"/>
                <a:gd name="connsiteY4" fmla="*/ 1969 h 10000"/>
                <a:gd name="connsiteX5" fmla="*/ 2501 w 9062"/>
                <a:gd name="connsiteY5" fmla="*/ 1598 h 10000"/>
                <a:gd name="connsiteX6" fmla="*/ 2813 w 9062"/>
                <a:gd name="connsiteY6" fmla="*/ 1364 h 10000"/>
                <a:gd name="connsiteX7" fmla="*/ 2813 w 9062"/>
                <a:gd name="connsiteY7" fmla="*/ 1116 h 10000"/>
                <a:gd name="connsiteX8" fmla="*/ 2813 w 9062"/>
                <a:gd name="connsiteY8" fmla="*/ 870 h 10000"/>
                <a:gd name="connsiteX9" fmla="*/ 2813 w 9062"/>
                <a:gd name="connsiteY9" fmla="*/ 744 h 10000"/>
                <a:gd name="connsiteX10" fmla="*/ 2813 w 9062"/>
                <a:gd name="connsiteY10" fmla="*/ 496 h 10000"/>
                <a:gd name="connsiteX11" fmla="*/ 2501 w 9062"/>
                <a:gd name="connsiteY11" fmla="*/ 496 h 10000"/>
                <a:gd name="connsiteX12" fmla="*/ 2501 w 9062"/>
                <a:gd name="connsiteY12" fmla="*/ 372 h 10000"/>
                <a:gd name="connsiteX13" fmla="*/ 2187 w 9062"/>
                <a:gd name="connsiteY13" fmla="*/ 248 h 10000"/>
                <a:gd name="connsiteX14" fmla="*/ 2187 w 9062"/>
                <a:gd name="connsiteY14" fmla="*/ 248 h 10000"/>
                <a:gd name="connsiteX15" fmla="*/ 2187 w 9062"/>
                <a:gd name="connsiteY15" fmla="*/ 125 h 10000"/>
                <a:gd name="connsiteX16" fmla="*/ 2187 w 9062"/>
                <a:gd name="connsiteY16" fmla="*/ 0 h 10000"/>
                <a:gd name="connsiteX17" fmla="*/ 2187 w 9062"/>
                <a:gd name="connsiteY17" fmla="*/ 0 h 10000"/>
                <a:gd name="connsiteX18" fmla="*/ 2501 w 9062"/>
                <a:gd name="connsiteY18" fmla="*/ 0 h 10000"/>
                <a:gd name="connsiteX19" fmla="*/ 3124 w 9062"/>
                <a:gd name="connsiteY19" fmla="*/ 0 h 10000"/>
                <a:gd name="connsiteX20" fmla="*/ 3749 w 9062"/>
                <a:gd name="connsiteY20" fmla="*/ 125 h 10000"/>
                <a:gd name="connsiteX21" fmla="*/ 4374 w 9062"/>
                <a:gd name="connsiteY21" fmla="*/ 248 h 10000"/>
                <a:gd name="connsiteX22" fmla="*/ 5001 w 9062"/>
                <a:gd name="connsiteY22" fmla="*/ 372 h 10000"/>
                <a:gd name="connsiteX23" fmla="*/ 5313 w 9062"/>
                <a:gd name="connsiteY23" fmla="*/ 496 h 10000"/>
                <a:gd name="connsiteX24" fmla="*/ 5313 w 9062"/>
                <a:gd name="connsiteY24" fmla="*/ 621 h 10000"/>
                <a:gd name="connsiteX25" fmla="*/ 5313 w 9062"/>
                <a:gd name="connsiteY25" fmla="*/ 870 h 10000"/>
                <a:gd name="connsiteX26" fmla="*/ 5001 w 9062"/>
                <a:gd name="connsiteY26" fmla="*/ 1238 h 10000"/>
                <a:gd name="connsiteX27" fmla="*/ 5001 w 9062"/>
                <a:gd name="connsiteY27" fmla="*/ 1238 h 10000"/>
                <a:gd name="connsiteX28" fmla="*/ 5001 w 9062"/>
                <a:gd name="connsiteY28" fmla="*/ 1364 h 10000"/>
                <a:gd name="connsiteX29" fmla="*/ 4687 w 9062"/>
                <a:gd name="connsiteY29" fmla="*/ 1598 h 10000"/>
                <a:gd name="connsiteX30" fmla="*/ 4687 w 9062"/>
                <a:gd name="connsiteY30" fmla="*/ 1722 h 10000"/>
                <a:gd name="connsiteX31" fmla="*/ 4687 w 9062"/>
                <a:gd name="connsiteY31" fmla="*/ 1969 h 10000"/>
                <a:gd name="connsiteX32" fmla="*/ 4374 w 9062"/>
                <a:gd name="connsiteY32" fmla="*/ 2218 h 10000"/>
                <a:gd name="connsiteX33" fmla="*/ 4374 w 9062"/>
                <a:gd name="connsiteY33" fmla="*/ 2466 h 10000"/>
                <a:gd name="connsiteX34" fmla="*/ 4062 w 9062"/>
                <a:gd name="connsiteY34" fmla="*/ 2838 h 10000"/>
                <a:gd name="connsiteX35" fmla="*/ 3438 w 9062"/>
                <a:gd name="connsiteY35" fmla="*/ 4325 h 10000"/>
                <a:gd name="connsiteX36" fmla="*/ 2187 w 9062"/>
                <a:gd name="connsiteY36" fmla="*/ 5550 h 10000"/>
                <a:gd name="connsiteX37" fmla="*/ 2187 w 9062"/>
                <a:gd name="connsiteY37" fmla="*/ 5923 h 10000"/>
                <a:gd name="connsiteX38" fmla="*/ 1873 w 9062"/>
                <a:gd name="connsiteY38" fmla="*/ 6170 h 10000"/>
                <a:gd name="connsiteX39" fmla="*/ 1562 w 9062"/>
                <a:gd name="connsiteY39" fmla="*/ 6419 h 10000"/>
                <a:gd name="connsiteX40" fmla="*/ 1562 w 9062"/>
                <a:gd name="connsiteY40" fmla="*/ 6667 h 10000"/>
                <a:gd name="connsiteX41" fmla="*/ 1249 w 9062"/>
                <a:gd name="connsiteY41" fmla="*/ 6791 h 10000"/>
                <a:gd name="connsiteX42" fmla="*/ 1249 w 9062"/>
                <a:gd name="connsiteY42" fmla="*/ 6913 h 10000"/>
                <a:gd name="connsiteX43" fmla="*/ 1249 w 9062"/>
                <a:gd name="connsiteY43" fmla="*/ 7039 h 10000"/>
                <a:gd name="connsiteX44" fmla="*/ 1249 w 9062"/>
                <a:gd name="connsiteY44" fmla="*/ 7039 h 10000"/>
                <a:gd name="connsiteX45" fmla="*/ 1249 w 9062"/>
                <a:gd name="connsiteY45" fmla="*/ 7162 h 10000"/>
                <a:gd name="connsiteX46" fmla="*/ 1562 w 9062"/>
                <a:gd name="connsiteY46" fmla="*/ 7288 h 10000"/>
                <a:gd name="connsiteX47" fmla="*/ 2187 w 9062"/>
                <a:gd name="connsiteY47" fmla="*/ 7396 h 10000"/>
                <a:gd name="connsiteX48" fmla="*/ 2501 w 9062"/>
                <a:gd name="connsiteY48" fmla="*/ 7519 h 10000"/>
                <a:gd name="connsiteX49" fmla="*/ 3438 w 9062"/>
                <a:gd name="connsiteY49" fmla="*/ 7644 h 10000"/>
                <a:gd name="connsiteX50" fmla="*/ 4374 w 9062"/>
                <a:gd name="connsiteY50" fmla="*/ 7892 h 10000"/>
                <a:gd name="connsiteX51" fmla="*/ 5313 w 9062"/>
                <a:gd name="connsiteY51" fmla="*/ 8139 h 10000"/>
                <a:gd name="connsiteX52" fmla="*/ 6563 w 9062"/>
                <a:gd name="connsiteY52" fmla="*/ 8512 h 10000"/>
                <a:gd name="connsiteX53" fmla="*/ 7812 w 9062"/>
                <a:gd name="connsiteY53" fmla="*/ 8761 h 10000"/>
                <a:gd name="connsiteX54" fmla="*/ 9062 w 9062"/>
                <a:gd name="connsiteY54" fmla="*/ 9008 h 10000"/>
                <a:gd name="connsiteX55" fmla="*/ 8435 w 9062"/>
                <a:gd name="connsiteY55" fmla="*/ 10000 h 10000"/>
                <a:gd name="connsiteX56" fmla="*/ 6874 w 9062"/>
                <a:gd name="connsiteY56" fmla="*/ 9505 h 10000"/>
                <a:gd name="connsiteX57" fmla="*/ 5313 w 9062"/>
                <a:gd name="connsiteY57" fmla="*/ 9008 h 10000"/>
                <a:gd name="connsiteX58" fmla="*/ 3749 w 9062"/>
                <a:gd name="connsiteY58" fmla="*/ 8512 h 10000"/>
                <a:gd name="connsiteX59" fmla="*/ 2813 w 9062"/>
                <a:gd name="connsiteY59" fmla="*/ 8265 h 10000"/>
                <a:gd name="connsiteX60" fmla="*/ 2187 w 9062"/>
                <a:gd name="connsiteY60" fmla="*/ 8015 h 10000"/>
                <a:gd name="connsiteX61" fmla="*/ 1562 w 9062"/>
                <a:gd name="connsiteY61" fmla="*/ 7892 h 10000"/>
                <a:gd name="connsiteX62" fmla="*/ 938 w 9062"/>
                <a:gd name="connsiteY62" fmla="*/ 7644 h 10000"/>
                <a:gd name="connsiteX63" fmla="*/ 626 w 9062"/>
                <a:gd name="connsiteY63" fmla="*/ 7519 h 10000"/>
                <a:gd name="connsiteX64" fmla="*/ 312 w 9062"/>
                <a:gd name="connsiteY64" fmla="*/ 7396 h 10000"/>
                <a:gd name="connsiteX65" fmla="*/ 0 w 9062"/>
                <a:gd name="connsiteY65" fmla="*/ 7396 h 10000"/>
                <a:gd name="connsiteX66" fmla="*/ 0 w 9062"/>
                <a:gd name="connsiteY66" fmla="*/ 7288 h 10000"/>
                <a:gd name="connsiteX67" fmla="*/ 0 w 9062"/>
                <a:gd name="connsiteY67" fmla="*/ 7288 h 10000"/>
                <a:gd name="connsiteX68" fmla="*/ 0 w 9062"/>
                <a:gd name="connsiteY68" fmla="*/ 7162 h 10000"/>
                <a:gd name="connsiteX69" fmla="*/ 0 w 9062"/>
                <a:gd name="connsiteY69" fmla="*/ 7039 h 10000"/>
                <a:gd name="connsiteX70" fmla="*/ 0 w 9062"/>
                <a:gd name="connsiteY70" fmla="*/ 6791 h 10000"/>
                <a:gd name="connsiteX71" fmla="*/ 312 w 9062"/>
                <a:gd name="connsiteY71" fmla="*/ 6419 h 10000"/>
                <a:gd name="connsiteX72" fmla="*/ 312 w 9062"/>
                <a:gd name="connsiteY72" fmla="*/ 6170 h 10000"/>
                <a:gd name="connsiteX73" fmla="*/ 626 w 9062"/>
                <a:gd name="connsiteY73" fmla="*/ 5674 h 10000"/>
                <a:gd name="connsiteX74" fmla="*/ 938 w 9062"/>
                <a:gd name="connsiteY74" fmla="*/ 5303 h 10000"/>
                <a:gd name="connsiteX75" fmla="*/ 938 w 9062"/>
                <a:gd name="connsiteY75" fmla="*/ 5303 h 10000"/>
                <a:gd name="connsiteX0" fmla="*/ 1035 w 10000"/>
                <a:gd name="connsiteY0" fmla="*/ 5303 h 9505"/>
                <a:gd name="connsiteX1" fmla="*/ 1724 w 10000"/>
                <a:gd name="connsiteY1" fmla="*/ 4325 h 9505"/>
                <a:gd name="connsiteX2" fmla="*/ 2067 w 10000"/>
                <a:gd name="connsiteY2" fmla="*/ 3458 h 9505"/>
                <a:gd name="connsiteX3" fmla="*/ 2413 w 10000"/>
                <a:gd name="connsiteY3" fmla="*/ 2713 h 9505"/>
                <a:gd name="connsiteX4" fmla="*/ 2760 w 10000"/>
                <a:gd name="connsiteY4" fmla="*/ 1969 h 9505"/>
                <a:gd name="connsiteX5" fmla="*/ 2760 w 10000"/>
                <a:gd name="connsiteY5" fmla="*/ 1598 h 9505"/>
                <a:gd name="connsiteX6" fmla="*/ 3104 w 10000"/>
                <a:gd name="connsiteY6" fmla="*/ 1364 h 9505"/>
                <a:gd name="connsiteX7" fmla="*/ 3104 w 10000"/>
                <a:gd name="connsiteY7" fmla="*/ 1116 h 9505"/>
                <a:gd name="connsiteX8" fmla="*/ 3104 w 10000"/>
                <a:gd name="connsiteY8" fmla="*/ 870 h 9505"/>
                <a:gd name="connsiteX9" fmla="*/ 3104 w 10000"/>
                <a:gd name="connsiteY9" fmla="*/ 744 h 9505"/>
                <a:gd name="connsiteX10" fmla="*/ 3104 w 10000"/>
                <a:gd name="connsiteY10" fmla="*/ 496 h 9505"/>
                <a:gd name="connsiteX11" fmla="*/ 2760 w 10000"/>
                <a:gd name="connsiteY11" fmla="*/ 496 h 9505"/>
                <a:gd name="connsiteX12" fmla="*/ 2760 w 10000"/>
                <a:gd name="connsiteY12" fmla="*/ 372 h 9505"/>
                <a:gd name="connsiteX13" fmla="*/ 2413 w 10000"/>
                <a:gd name="connsiteY13" fmla="*/ 248 h 9505"/>
                <a:gd name="connsiteX14" fmla="*/ 2413 w 10000"/>
                <a:gd name="connsiteY14" fmla="*/ 248 h 9505"/>
                <a:gd name="connsiteX15" fmla="*/ 2413 w 10000"/>
                <a:gd name="connsiteY15" fmla="*/ 125 h 9505"/>
                <a:gd name="connsiteX16" fmla="*/ 2413 w 10000"/>
                <a:gd name="connsiteY16" fmla="*/ 0 h 9505"/>
                <a:gd name="connsiteX17" fmla="*/ 2413 w 10000"/>
                <a:gd name="connsiteY17" fmla="*/ 0 h 9505"/>
                <a:gd name="connsiteX18" fmla="*/ 2760 w 10000"/>
                <a:gd name="connsiteY18" fmla="*/ 0 h 9505"/>
                <a:gd name="connsiteX19" fmla="*/ 3447 w 10000"/>
                <a:gd name="connsiteY19" fmla="*/ 0 h 9505"/>
                <a:gd name="connsiteX20" fmla="*/ 4137 w 10000"/>
                <a:gd name="connsiteY20" fmla="*/ 125 h 9505"/>
                <a:gd name="connsiteX21" fmla="*/ 4827 w 10000"/>
                <a:gd name="connsiteY21" fmla="*/ 248 h 9505"/>
                <a:gd name="connsiteX22" fmla="*/ 5519 w 10000"/>
                <a:gd name="connsiteY22" fmla="*/ 372 h 9505"/>
                <a:gd name="connsiteX23" fmla="*/ 5863 w 10000"/>
                <a:gd name="connsiteY23" fmla="*/ 496 h 9505"/>
                <a:gd name="connsiteX24" fmla="*/ 5863 w 10000"/>
                <a:gd name="connsiteY24" fmla="*/ 621 h 9505"/>
                <a:gd name="connsiteX25" fmla="*/ 5863 w 10000"/>
                <a:gd name="connsiteY25" fmla="*/ 870 h 9505"/>
                <a:gd name="connsiteX26" fmla="*/ 5519 w 10000"/>
                <a:gd name="connsiteY26" fmla="*/ 1238 h 9505"/>
                <a:gd name="connsiteX27" fmla="*/ 5519 w 10000"/>
                <a:gd name="connsiteY27" fmla="*/ 1238 h 9505"/>
                <a:gd name="connsiteX28" fmla="*/ 5519 w 10000"/>
                <a:gd name="connsiteY28" fmla="*/ 1364 h 9505"/>
                <a:gd name="connsiteX29" fmla="*/ 5172 w 10000"/>
                <a:gd name="connsiteY29" fmla="*/ 1598 h 9505"/>
                <a:gd name="connsiteX30" fmla="*/ 5172 w 10000"/>
                <a:gd name="connsiteY30" fmla="*/ 1722 h 9505"/>
                <a:gd name="connsiteX31" fmla="*/ 5172 w 10000"/>
                <a:gd name="connsiteY31" fmla="*/ 1969 h 9505"/>
                <a:gd name="connsiteX32" fmla="*/ 4827 w 10000"/>
                <a:gd name="connsiteY32" fmla="*/ 2218 h 9505"/>
                <a:gd name="connsiteX33" fmla="*/ 4827 w 10000"/>
                <a:gd name="connsiteY33" fmla="*/ 2466 h 9505"/>
                <a:gd name="connsiteX34" fmla="*/ 4482 w 10000"/>
                <a:gd name="connsiteY34" fmla="*/ 2838 h 9505"/>
                <a:gd name="connsiteX35" fmla="*/ 3794 w 10000"/>
                <a:gd name="connsiteY35" fmla="*/ 4325 h 9505"/>
                <a:gd name="connsiteX36" fmla="*/ 2413 w 10000"/>
                <a:gd name="connsiteY36" fmla="*/ 5550 h 9505"/>
                <a:gd name="connsiteX37" fmla="*/ 2413 w 10000"/>
                <a:gd name="connsiteY37" fmla="*/ 5923 h 9505"/>
                <a:gd name="connsiteX38" fmla="*/ 2067 w 10000"/>
                <a:gd name="connsiteY38" fmla="*/ 6170 h 9505"/>
                <a:gd name="connsiteX39" fmla="*/ 1724 w 10000"/>
                <a:gd name="connsiteY39" fmla="*/ 6419 h 9505"/>
                <a:gd name="connsiteX40" fmla="*/ 1724 w 10000"/>
                <a:gd name="connsiteY40" fmla="*/ 6667 h 9505"/>
                <a:gd name="connsiteX41" fmla="*/ 1378 w 10000"/>
                <a:gd name="connsiteY41" fmla="*/ 6791 h 9505"/>
                <a:gd name="connsiteX42" fmla="*/ 1378 w 10000"/>
                <a:gd name="connsiteY42" fmla="*/ 6913 h 9505"/>
                <a:gd name="connsiteX43" fmla="*/ 1378 w 10000"/>
                <a:gd name="connsiteY43" fmla="*/ 7039 h 9505"/>
                <a:gd name="connsiteX44" fmla="*/ 1378 w 10000"/>
                <a:gd name="connsiteY44" fmla="*/ 7039 h 9505"/>
                <a:gd name="connsiteX45" fmla="*/ 1378 w 10000"/>
                <a:gd name="connsiteY45" fmla="*/ 7162 h 9505"/>
                <a:gd name="connsiteX46" fmla="*/ 1724 w 10000"/>
                <a:gd name="connsiteY46" fmla="*/ 7288 h 9505"/>
                <a:gd name="connsiteX47" fmla="*/ 2413 w 10000"/>
                <a:gd name="connsiteY47" fmla="*/ 7396 h 9505"/>
                <a:gd name="connsiteX48" fmla="*/ 2760 w 10000"/>
                <a:gd name="connsiteY48" fmla="*/ 7519 h 9505"/>
                <a:gd name="connsiteX49" fmla="*/ 3794 w 10000"/>
                <a:gd name="connsiteY49" fmla="*/ 7644 h 9505"/>
                <a:gd name="connsiteX50" fmla="*/ 4827 w 10000"/>
                <a:gd name="connsiteY50" fmla="*/ 7892 h 9505"/>
                <a:gd name="connsiteX51" fmla="*/ 5863 w 10000"/>
                <a:gd name="connsiteY51" fmla="*/ 8139 h 9505"/>
                <a:gd name="connsiteX52" fmla="*/ 7242 w 10000"/>
                <a:gd name="connsiteY52" fmla="*/ 8512 h 9505"/>
                <a:gd name="connsiteX53" fmla="*/ 8621 w 10000"/>
                <a:gd name="connsiteY53" fmla="*/ 8761 h 9505"/>
                <a:gd name="connsiteX54" fmla="*/ 10000 w 10000"/>
                <a:gd name="connsiteY54" fmla="*/ 9008 h 9505"/>
                <a:gd name="connsiteX55" fmla="*/ 7586 w 10000"/>
                <a:gd name="connsiteY55" fmla="*/ 9505 h 9505"/>
                <a:gd name="connsiteX56" fmla="*/ 5863 w 10000"/>
                <a:gd name="connsiteY56" fmla="*/ 9008 h 9505"/>
                <a:gd name="connsiteX57" fmla="*/ 4137 w 10000"/>
                <a:gd name="connsiteY57" fmla="*/ 8512 h 9505"/>
                <a:gd name="connsiteX58" fmla="*/ 3104 w 10000"/>
                <a:gd name="connsiteY58" fmla="*/ 8265 h 9505"/>
                <a:gd name="connsiteX59" fmla="*/ 2413 w 10000"/>
                <a:gd name="connsiteY59" fmla="*/ 8015 h 9505"/>
                <a:gd name="connsiteX60" fmla="*/ 1724 w 10000"/>
                <a:gd name="connsiteY60" fmla="*/ 7892 h 9505"/>
                <a:gd name="connsiteX61" fmla="*/ 1035 w 10000"/>
                <a:gd name="connsiteY61" fmla="*/ 7644 h 9505"/>
                <a:gd name="connsiteX62" fmla="*/ 691 w 10000"/>
                <a:gd name="connsiteY62" fmla="*/ 7519 h 9505"/>
                <a:gd name="connsiteX63" fmla="*/ 344 w 10000"/>
                <a:gd name="connsiteY63" fmla="*/ 7396 h 9505"/>
                <a:gd name="connsiteX64" fmla="*/ 0 w 10000"/>
                <a:gd name="connsiteY64" fmla="*/ 7396 h 9505"/>
                <a:gd name="connsiteX65" fmla="*/ 0 w 10000"/>
                <a:gd name="connsiteY65" fmla="*/ 7288 h 9505"/>
                <a:gd name="connsiteX66" fmla="*/ 0 w 10000"/>
                <a:gd name="connsiteY66" fmla="*/ 7288 h 9505"/>
                <a:gd name="connsiteX67" fmla="*/ 0 w 10000"/>
                <a:gd name="connsiteY67" fmla="*/ 7162 h 9505"/>
                <a:gd name="connsiteX68" fmla="*/ 0 w 10000"/>
                <a:gd name="connsiteY68" fmla="*/ 7039 h 9505"/>
                <a:gd name="connsiteX69" fmla="*/ 0 w 10000"/>
                <a:gd name="connsiteY69" fmla="*/ 6791 h 9505"/>
                <a:gd name="connsiteX70" fmla="*/ 344 w 10000"/>
                <a:gd name="connsiteY70" fmla="*/ 6419 h 9505"/>
                <a:gd name="connsiteX71" fmla="*/ 344 w 10000"/>
                <a:gd name="connsiteY71" fmla="*/ 6170 h 9505"/>
                <a:gd name="connsiteX72" fmla="*/ 691 w 10000"/>
                <a:gd name="connsiteY72" fmla="*/ 5674 h 9505"/>
                <a:gd name="connsiteX73" fmla="*/ 1035 w 10000"/>
                <a:gd name="connsiteY73" fmla="*/ 5303 h 9505"/>
                <a:gd name="connsiteX74" fmla="*/ 1035 w 10000"/>
                <a:gd name="connsiteY74" fmla="*/ 5303 h 9505"/>
                <a:gd name="connsiteX0" fmla="*/ 1035 w 10000"/>
                <a:gd name="connsiteY0" fmla="*/ 5579 h 9477"/>
                <a:gd name="connsiteX1" fmla="*/ 1724 w 10000"/>
                <a:gd name="connsiteY1" fmla="*/ 4550 h 9477"/>
                <a:gd name="connsiteX2" fmla="*/ 2067 w 10000"/>
                <a:gd name="connsiteY2" fmla="*/ 3638 h 9477"/>
                <a:gd name="connsiteX3" fmla="*/ 2413 w 10000"/>
                <a:gd name="connsiteY3" fmla="*/ 2854 h 9477"/>
                <a:gd name="connsiteX4" fmla="*/ 2760 w 10000"/>
                <a:gd name="connsiteY4" fmla="*/ 2072 h 9477"/>
                <a:gd name="connsiteX5" fmla="*/ 2760 w 10000"/>
                <a:gd name="connsiteY5" fmla="*/ 1681 h 9477"/>
                <a:gd name="connsiteX6" fmla="*/ 3104 w 10000"/>
                <a:gd name="connsiteY6" fmla="*/ 1435 h 9477"/>
                <a:gd name="connsiteX7" fmla="*/ 3104 w 10000"/>
                <a:gd name="connsiteY7" fmla="*/ 1174 h 9477"/>
                <a:gd name="connsiteX8" fmla="*/ 3104 w 10000"/>
                <a:gd name="connsiteY8" fmla="*/ 915 h 9477"/>
                <a:gd name="connsiteX9" fmla="*/ 3104 w 10000"/>
                <a:gd name="connsiteY9" fmla="*/ 783 h 9477"/>
                <a:gd name="connsiteX10" fmla="*/ 3104 w 10000"/>
                <a:gd name="connsiteY10" fmla="*/ 522 h 9477"/>
                <a:gd name="connsiteX11" fmla="*/ 2760 w 10000"/>
                <a:gd name="connsiteY11" fmla="*/ 522 h 9477"/>
                <a:gd name="connsiteX12" fmla="*/ 2760 w 10000"/>
                <a:gd name="connsiteY12" fmla="*/ 391 h 9477"/>
                <a:gd name="connsiteX13" fmla="*/ 2413 w 10000"/>
                <a:gd name="connsiteY13" fmla="*/ 261 h 9477"/>
                <a:gd name="connsiteX14" fmla="*/ 2413 w 10000"/>
                <a:gd name="connsiteY14" fmla="*/ 261 h 9477"/>
                <a:gd name="connsiteX15" fmla="*/ 2413 w 10000"/>
                <a:gd name="connsiteY15" fmla="*/ 132 h 9477"/>
                <a:gd name="connsiteX16" fmla="*/ 2413 w 10000"/>
                <a:gd name="connsiteY16" fmla="*/ 0 h 9477"/>
                <a:gd name="connsiteX17" fmla="*/ 2413 w 10000"/>
                <a:gd name="connsiteY17" fmla="*/ 0 h 9477"/>
                <a:gd name="connsiteX18" fmla="*/ 2760 w 10000"/>
                <a:gd name="connsiteY18" fmla="*/ 0 h 9477"/>
                <a:gd name="connsiteX19" fmla="*/ 3447 w 10000"/>
                <a:gd name="connsiteY19" fmla="*/ 0 h 9477"/>
                <a:gd name="connsiteX20" fmla="*/ 4137 w 10000"/>
                <a:gd name="connsiteY20" fmla="*/ 132 h 9477"/>
                <a:gd name="connsiteX21" fmla="*/ 4827 w 10000"/>
                <a:gd name="connsiteY21" fmla="*/ 261 h 9477"/>
                <a:gd name="connsiteX22" fmla="*/ 5519 w 10000"/>
                <a:gd name="connsiteY22" fmla="*/ 391 h 9477"/>
                <a:gd name="connsiteX23" fmla="*/ 5863 w 10000"/>
                <a:gd name="connsiteY23" fmla="*/ 522 h 9477"/>
                <a:gd name="connsiteX24" fmla="*/ 5863 w 10000"/>
                <a:gd name="connsiteY24" fmla="*/ 653 h 9477"/>
                <a:gd name="connsiteX25" fmla="*/ 5863 w 10000"/>
                <a:gd name="connsiteY25" fmla="*/ 915 h 9477"/>
                <a:gd name="connsiteX26" fmla="*/ 5519 w 10000"/>
                <a:gd name="connsiteY26" fmla="*/ 1302 h 9477"/>
                <a:gd name="connsiteX27" fmla="*/ 5519 w 10000"/>
                <a:gd name="connsiteY27" fmla="*/ 1302 h 9477"/>
                <a:gd name="connsiteX28" fmla="*/ 5519 w 10000"/>
                <a:gd name="connsiteY28" fmla="*/ 1435 h 9477"/>
                <a:gd name="connsiteX29" fmla="*/ 5172 w 10000"/>
                <a:gd name="connsiteY29" fmla="*/ 1681 h 9477"/>
                <a:gd name="connsiteX30" fmla="*/ 5172 w 10000"/>
                <a:gd name="connsiteY30" fmla="*/ 1812 h 9477"/>
                <a:gd name="connsiteX31" fmla="*/ 5172 w 10000"/>
                <a:gd name="connsiteY31" fmla="*/ 2072 h 9477"/>
                <a:gd name="connsiteX32" fmla="*/ 4827 w 10000"/>
                <a:gd name="connsiteY32" fmla="*/ 2334 h 9477"/>
                <a:gd name="connsiteX33" fmla="*/ 4827 w 10000"/>
                <a:gd name="connsiteY33" fmla="*/ 2594 h 9477"/>
                <a:gd name="connsiteX34" fmla="*/ 4482 w 10000"/>
                <a:gd name="connsiteY34" fmla="*/ 2986 h 9477"/>
                <a:gd name="connsiteX35" fmla="*/ 3794 w 10000"/>
                <a:gd name="connsiteY35" fmla="*/ 4550 h 9477"/>
                <a:gd name="connsiteX36" fmla="*/ 2413 w 10000"/>
                <a:gd name="connsiteY36" fmla="*/ 5839 h 9477"/>
                <a:gd name="connsiteX37" fmla="*/ 2413 w 10000"/>
                <a:gd name="connsiteY37" fmla="*/ 6231 h 9477"/>
                <a:gd name="connsiteX38" fmla="*/ 2067 w 10000"/>
                <a:gd name="connsiteY38" fmla="*/ 6491 h 9477"/>
                <a:gd name="connsiteX39" fmla="*/ 1724 w 10000"/>
                <a:gd name="connsiteY39" fmla="*/ 6753 h 9477"/>
                <a:gd name="connsiteX40" fmla="*/ 1724 w 10000"/>
                <a:gd name="connsiteY40" fmla="*/ 7014 h 9477"/>
                <a:gd name="connsiteX41" fmla="*/ 1378 w 10000"/>
                <a:gd name="connsiteY41" fmla="*/ 7145 h 9477"/>
                <a:gd name="connsiteX42" fmla="*/ 1378 w 10000"/>
                <a:gd name="connsiteY42" fmla="*/ 7273 h 9477"/>
                <a:gd name="connsiteX43" fmla="*/ 1378 w 10000"/>
                <a:gd name="connsiteY43" fmla="*/ 7406 h 9477"/>
                <a:gd name="connsiteX44" fmla="*/ 1378 w 10000"/>
                <a:gd name="connsiteY44" fmla="*/ 7406 h 9477"/>
                <a:gd name="connsiteX45" fmla="*/ 1378 w 10000"/>
                <a:gd name="connsiteY45" fmla="*/ 7535 h 9477"/>
                <a:gd name="connsiteX46" fmla="*/ 1724 w 10000"/>
                <a:gd name="connsiteY46" fmla="*/ 7668 h 9477"/>
                <a:gd name="connsiteX47" fmla="*/ 2413 w 10000"/>
                <a:gd name="connsiteY47" fmla="*/ 7781 h 9477"/>
                <a:gd name="connsiteX48" fmla="*/ 2760 w 10000"/>
                <a:gd name="connsiteY48" fmla="*/ 7911 h 9477"/>
                <a:gd name="connsiteX49" fmla="*/ 3794 w 10000"/>
                <a:gd name="connsiteY49" fmla="*/ 8042 h 9477"/>
                <a:gd name="connsiteX50" fmla="*/ 4827 w 10000"/>
                <a:gd name="connsiteY50" fmla="*/ 8303 h 9477"/>
                <a:gd name="connsiteX51" fmla="*/ 5863 w 10000"/>
                <a:gd name="connsiteY51" fmla="*/ 8563 h 9477"/>
                <a:gd name="connsiteX52" fmla="*/ 7242 w 10000"/>
                <a:gd name="connsiteY52" fmla="*/ 8955 h 9477"/>
                <a:gd name="connsiteX53" fmla="*/ 8621 w 10000"/>
                <a:gd name="connsiteY53" fmla="*/ 9217 h 9477"/>
                <a:gd name="connsiteX54" fmla="*/ 10000 w 10000"/>
                <a:gd name="connsiteY54" fmla="*/ 9477 h 9477"/>
                <a:gd name="connsiteX55" fmla="*/ 5863 w 10000"/>
                <a:gd name="connsiteY55" fmla="*/ 9477 h 9477"/>
                <a:gd name="connsiteX56" fmla="*/ 4137 w 10000"/>
                <a:gd name="connsiteY56" fmla="*/ 8955 h 9477"/>
                <a:gd name="connsiteX57" fmla="*/ 3104 w 10000"/>
                <a:gd name="connsiteY57" fmla="*/ 8695 h 9477"/>
                <a:gd name="connsiteX58" fmla="*/ 2413 w 10000"/>
                <a:gd name="connsiteY58" fmla="*/ 8432 h 9477"/>
                <a:gd name="connsiteX59" fmla="*/ 1724 w 10000"/>
                <a:gd name="connsiteY59" fmla="*/ 8303 h 9477"/>
                <a:gd name="connsiteX60" fmla="*/ 1035 w 10000"/>
                <a:gd name="connsiteY60" fmla="*/ 8042 h 9477"/>
                <a:gd name="connsiteX61" fmla="*/ 691 w 10000"/>
                <a:gd name="connsiteY61" fmla="*/ 7911 h 9477"/>
                <a:gd name="connsiteX62" fmla="*/ 344 w 10000"/>
                <a:gd name="connsiteY62" fmla="*/ 7781 h 9477"/>
                <a:gd name="connsiteX63" fmla="*/ 0 w 10000"/>
                <a:gd name="connsiteY63" fmla="*/ 7781 h 9477"/>
                <a:gd name="connsiteX64" fmla="*/ 0 w 10000"/>
                <a:gd name="connsiteY64" fmla="*/ 7668 h 9477"/>
                <a:gd name="connsiteX65" fmla="*/ 0 w 10000"/>
                <a:gd name="connsiteY65" fmla="*/ 7668 h 9477"/>
                <a:gd name="connsiteX66" fmla="*/ 0 w 10000"/>
                <a:gd name="connsiteY66" fmla="*/ 7535 h 9477"/>
                <a:gd name="connsiteX67" fmla="*/ 0 w 10000"/>
                <a:gd name="connsiteY67" fmla="*/ 7406 h 9477"/>
                <a:gd name="connsiteX68" fmla="*/ 0 w 10000"/>
                <a:gd name="connsiteY68" fmla="*/ 7145 h 9477"/>
                <a:gd name="connsiteX69" fmla="*/ 344 w 10000"/>
                <a:gd name="connsiteY69" fmla="*/ 6753 h 9477"/>
                <a:gd name="connsiteX70" fmla="*/ 344 w 10000"/>
                <a:gd name="connsiteY70" fmla="*/ 6491 h 9477"/>
                <a:gd name="connsiteX71" fmla="*/ 691 w 10000"/>
                <a:gd name="connsiteY71" fmla="*/ 5969 h 9477"/>
                <a:gd name="connsiteX72" fmla="*/ 1035 w 10000"/>
                <a:gd name="connsiteY72" fmla="*/ 5579 h 9477"/>
                <a:gd name="connsiteX73" fmla="*/ 1035 w 10000"/>
                <a:gd name="connsiteY73" fmla="*/ 5579 h 9477"/>
                <a:gd name="connsiteX0" fmla="*/ 1035 w 8621"/>
                <a:gd name="connsiteY0" fmla="*/ 5887 h 10000"/>
                <a:gd name="connsiteX1" fmla="*/ 1724 w 8621"/>
                <a:gd name="connsiteY1" fmla="*/ 4801 h 10000"/>
                <a:gd name="connsiteX2" fmla="*/ 2067 w 8621"/>
                <a:gd name="connsiteY2" fmla="*/ 3839 h 10000"/>
                <a:gd name="connsiteX3" fmla="*/ 2413 w 8621"/>
                <a:gd name="connsiteY3" fmla="*/ 3012 h 10000"/>
                <a:gd name="connsiteX4" fmla="*/ 2760 w 8621"/>
                <a:gd name="connsiteY4" fmla="*/ 2186 h 10000"/>
                <a:gd name="connsiteX5" fmla="*/ 2760 w 8621"/>
                <a:gd name="connsiteY5" fmla="*/ 1774 h 10000"/>
                <a:gd name="connsiteX6" fmla="*/ 3104 w 8621"/>
                <a:gd name="connsiteY6" fmla="*/ 1514 h 10000"/>
                <a:gd name="connsiteX7" fmla="*/ 3104 w 8621"/>
                <a:gd name="connsiteY7" fmla="*/ 1239 h 10000"/>
                <a:gd name="connsiteX8" fmla="*/ 3104 w 8621"/>
                <a:gd name="connsiteY8" fmla="*/ 965 h 10000"/>
                <a:gd name="connsiteX9" fmla="*/ 3104 w 8621"/>
                <a:gd name="connsiteY9" fmla="*/ 826 h 10000"/>
                <a:gd name="connsiteX10" fmla="*/ 3104 w 8621"/>
                <a:gd name="connsiteY10" fmla="*/ 551 h 10000"/>
                <a:gd name="connsiteX11" fmla="*/ 2760 w 8621"/>
                <a:gd name="connsiteY11" fmla="*/ 551 h 10000"/>
                <a:gd name="connsiteX12" fmla="*/ 2760 w 8621"/>
                <a:gd name="connsiteY12" fmla="*/ 413 h 10000"/>
                <a:gd name="connsiteX13" fmla="*/ 2413 w 8621"/>
                <a:gd name="connsiteY13" fmla="*/ 275 h 10000"/>
                <a:gd name="connsiteX14" fmla="*/ 2413 w 8621"/>
                <a:gd name="connsiteY14" fmla="*/ 275 h 10000"/>
                <a:gd name="connsiteX15" fmla="*/ 2413 w 8621"/>
                <a:gd name="connsiteY15" fmla="*/ 139 h 10000"/>
                <a:gd name="connsiteX16" fmla="*/ 2413 w 8621"/>
                <a:gd name="connsiteY16" fmla="*/ 0 h 10000"/>
                <a:gd name="connsiteX17" fmla="*/ 2413 w 8621"/>
                <a:gd name="connsiteY17" fmla="*/ 0 h 10000"/>
                <a:gd name="connsiteX18" fmla="*/ 2760 w 8621"/>
                <a:gd name="connsiteY18" fmla="*/ 0 h 10000"/>
                <a:gd name="connsiteX19" fmla="*/ 3447 w 8621"/>
                <a:gd name="connsiteY19" fmla="*/ 0 h 10000"/>
                <a:gd name="connsiteX20" fmla="*/ 4137 w 8621"/>
                <a:gd name="connsiteY20" fmla="*/ 139 h 10000"/>
                <a:gd name="connsiteX21" fmla="*/ 4827 w 8621"/>
                <a:gd name="connsiteY21" fmla="*/ 275 h 10000"/>
                <a:gd name="connsiteX22" fmla="*/ 5519 w 8621"/>
                <a:gd name="connsiteY22" fmla="*/ 413 h 10000"/>
                <a:gd name="connsiteX23" fmla="*/ 5863 w 8621"/>
                <a:gd name="connsiteY23" fmla="*/ 551 h 10000"/>
                <a:gd name="connsiteX24" fmla="*/ 5863 w 8621"/>
                <a:gd name="connsiteY24" fmla="*/ 689 h 10000"/>
                <a:gd name="connsiteX25" fmla="*/ 5863 w 8621"/>
                <a:gd name="connsiteY25" fmla="*/ 965 h 10000"/>
                <a:gd name="connsiteX26" fmla="*/ 5519 w 8621"/>
                <a:gd name="connsiteY26" fmla="*/ 1374 h 10000"/>
                <a:gd name="connsiteX27" fmla="*/ 5519 w 8621"/>
                <a:gd name="connsiteY27" fmla="*/ 1374 h 10000"/>
                <a:gd name="connsiteX28" fmla="*/ 5519 w 8621"/>
                <a:gd name="connsiteY28" fmla="*/ 1514 h 10000"/>
                <a:gd name="connsiteX29" fmla="*/ 5172 w 8621"/>
                <a:gd name="connsiteY29" fmla="*/ 1774 h 10000"/>
                <a:gd name="connsiteX30" fmla="*/ 5172 w 8621"/>
                <a:gd name="connsiteY30" fmla="*/ 1912 h 10000"/>
                <a:gd name="connsiteX31" fmla="*/ 5172 w 8621"/>
                <a:gd name="connsiteY31" fmla="*/ 2186 h 10000"/>
                <a:gd name="connsiteX32" fmla="*/ 4827 w 8621"/>
                <a:gd name="connsiteY32" fmla="*/ 2463 h 10000"/>
                <a:gd name="connsiteX33" fmla="*/ 4827 w 8621"/>
                <a:gd name="connsiteY33" fmla="*/ 2737 h 10000"/>
                <a:gd name="connsiteX34" fmla="*/ 4482 w 8621"/>
                <a:gd name="connsiteY34" fmla="*/ 3151 h 10000"/>
                <a:gd name="connsiteX35" fmla="*/ 3794 w 8621"/>
                <a:gd name="connsiteY35" fmla="*/ 4801 h 10000"/>
                <a:gd name="connsiteX36" fmla="*/ 2413 w 8621"/>
                <a:gd name="connsiteY36" fmla="*/ 6161 h 10000"/>
                <a:gd name="connsiteX37" fmla="*/ 2413 w 8621"/>
                <a:gd name="connsiteY37" fmla="*/ 6575 h 10000"/>
                <a:gd name="connsiteX38" fmla="*/ 2067 w 8621"/>
                <a:gd name="connsiteY38" fmla="*/ 6849 h 10000"/>
                <a:gd name="connsiteX39" fmla="*/ 1724 w 8621"/>
                <a:gd name="connsiteY39" fmla="*/ 7126 h 10000"/>
                <a:gd name="connsiteX40" fmla="*/ 1724 w 8621"/>
                <a:gd name="connsiteY40" fmla="*/ 7401 h 10000"/>
                <a:gd name="connsiteX41" fmla="*/ 1378 w 8621"/>
                <a:gd name="connsiteY41" fmla="*/ 7539 h 10000"/>
                <a:gd name="connsiteX42" fmla="*/ 1378 w 8621"/>
                <a:gd name="connsiteY42" fmla="*/ 7674 h 10000"/>
                <a:gd name="connsiteX43" fmla="*/ 1378 w 8621"/>
                <a:gd name="connsiteY43" fmla="*/ 7815 h 10000"/>
                <a:gd name="connsiteX44" fmla="*/ 1378 w 8621"/>
                <a:gd name="connsiteY44" fmla="*/ 7815 h 10000"/>
                <a:gd name="connsiteX45" fmla="*/ 1378 w 8621"/>
                <a:gd name="connsiteY45" fmla="*/ 7951 h 10000"/>
                <a:gd name="connsiteX46" fmla="*/ 1724 w 8621"/>
                <a:gd name="connsiteY46" fmla="*/ 8091 h 10000"/>
                <a:gd name="connsiteX47" fmla="*/ 2413 w 8621"/>
                <a:gd name="connsiteY47" fmla="*/ 8210 h 10000"/>
                <a:gd name="connsiteX48" fmla="*/ 2760 w 8621"/>
                <a:gd name="connsiteY48" fmla="*/ 8348 h 10000"/>
                <a:gd name="connsiteX49" fmla="*/ 3794 w 8621"/>
                <a:gd name="connsiteY49" fmla="*/ 8486 h 10000"/>
                <a:gd name="connsiteX50" fmla="*/ 4827 w 8621"/>
                <a:gd name="connsiteY50" fmla="*/ 8761 h 10000"/>
                <a:gd name="connsiteX51" fmla="*/ 5863 w 8621"/>
                <a:gd name="connsiteY51" fmla="*/ 9036 h 10000"/>
                <a:gd name="connsiteX52" fmla="*/ 7242 w 8621"/>
                <a:gd name="connsiteY52" fmla="*/ 9449 h 10000"/>
                <a:gd name="connsiteX53" fmla="*/ 8621 w 8621"/>
                <a:gd name="connsiteY53" fmla="*/ 9726 h 10000"/>
                <a:gd name="connsiteX54" fmla="*/ 5863 w 8621"/>
                <a:gd name="connsiteY54" fmla="*/ 10000 h 10000"/>
                <a:gd name="connsiteX55" fmla="*/ 4137 w 8621"/>
                <a:gd name="connsiteY55" fmla="*/ 9449 h 10000"/>
                <a:gd name="connsiteX56" fmla="*/ 3104 w 8621"/>
                <a:gd name="connsiteY56" fmla="*/ 9175 h 10000"/>
                <a:gd name="connsiteX57" fmla="*/ 2413 w 8621"/>
                <a:gd name="connsiteY57" fmla="*/ 8897 h 10000"/>
                <a:gd name="connsiteX58" fmla="*/ 1724 w 8621"/>
                <a:gd name="connsiteY58" fmla="*/ 8761 h 10000"/>
                <a:gd name="connsiteX59" fmla="*/ 1035 w 8621"/>
                <a:gd name="connsiteY59" fmla="*/ 8486 h 10000"/>
                <a:gd name="connsiteX60" fmla="*/ 691 w 8621"/>
                <a:gd name="connsiteY60" fmla="*/ 8348 h 10000"/>
                <a:gd name="connsiteX61" fmla="*/ 344 w 8621"/>
                <a:gd name="connsiteY61" fmla="*/ 8210 h 10000"/>
                <a:gd name="connsiteX62" fmla="*/ 0 w 8621"/>
                <a:gd name="connsiteY62" fmla="*/ 8210 h 10000"/>
                <a:gd name="connsiteX63" fmla="*/ 0 w 8621"/>
                <a:gd name="connsiteY63" fmla="*/ 8091 h 10000"/>
                <a:gd name="connsiteX64" fmla="*/ 0 w 8621"/>
                <a:gd name="connsiteY64" fmla="*/ 8091 h 10000"/>
                <a:gd name="connsiteX65" fmla="*/ 0 w 8621"/>
                <a:gd name="connsiteY65" fmla="*/ 7951 h 10000"/>
                <a:gd name="connsiteX66" fmla="*/ 0 w 8621"/>
                <a:gd name="connsiteY66" fmla="*/ 7815 h 10000"/>
                <a:gd name="connsiteX67" fmla="*/ 0 w 8621"/>
                <a:gd name="connsiteY67" fmla="*/ 7539 h 10000"/>
                <a:gd name="connsiteX68" fmla="*/ 344 w 8621"/>
                <a:gd name="connsiteY68" fmla="*/ 7126 h 10000"/>
                <a:gd name="connsiteX69" fmla="*/ 344 w 8621"/>
                <a:gd name="connsiteY69" fmla="*/ 6849 h 10000"/>
                <a:gd name="connsiteX70" fmla="*/ 691 w 8621"/>
                <a:gd name="connsiteY70" fmla="*/ 6298 h 10000"/>
                <a:gd name="connsiteX71" fmla="*/ 1035 w 8621"/>
                <a:gd name="connsiteY71" fmla="*/ 5887 h 10000"/>
                <a:gd name="connsiteX72" fmla="*/ 1035 w 8621"/>
                <a:gd name="connsiteY72" fmla="*/ 5887 h 10000"/>
                <a:gd name="connsiteX0" fmla="*/ 1201 w 8400"/>
                <a:gd name="connsiteY0" fmla="*/ 5887 h 10000"/>
                <a:gd name="connsiteX1" fmla="*/ 2000 w 8400"/>
                <a:gd name="connsiteY1" fmla="*/ 4801 h 10000"/>
                <a:gd name="connsiteX2" fmla="*/ 2398 w 8400"/>
                <a:gd name="connsiteY2" fmla="*/ 3839 h 10000"/>
                <a:gd name="connsiteX3" fmla="*/ 2799 w 8400"/>
                <a:gd name="connsiteY3" fmla="*/ 3012 h 10000"/>
                <a:gd name="connsiteX4" fmla="*/ 3201 w 8400"/>
                <a:gd name="connsiteY4" fmla="*/ 2186 h 10000"/>
                <a:gd name="connsiteX5" fmla="*/ 3201 w 8400"/>
                <a:gd name="connsiteY5" fmla="*/ 1774 h 10000"/>
                <a:gd name="connsiteX6" fmla="*/ 3601 w 8400"/>
                <a:gd name="connsiteY6" fmla="*/ 1514 h 10000"/>
                <a:gd name="connsiteX7" fmla="*/ 3601 w 8400"/>
                <a:gd name="connsiteY7" fmla="*/ 1239 h 10000"/>
                <a:gd name="connsiteX8" fmla="*/ 3601 w 8400"/>
                <a:gd name="connsiteY8" fmla="*/ 965 h 10000"/>
                <a:gd name="connsiteX9" fmla="*/ 3601 w 8400"/>
                <a:gd name="connsiteY9" fmla="*/ 826 h 10000"/>
                <a:gd name="connsiteX10" fmla="*/ 3601 w 8400"/>
                <a:gd name="connsiteY10" fmla="*/ 551 h 10000"/>
                <a:gd name="connsiteX11" fmla="*/ 3201 w 8400"/>
                <a:gd name="connsiteY11" fmla="*/ 551 h 10000"/>
                <a:gd name="connsiteX12" fmla="*/ 3201 w 8400"/>
                <a:gd name="connsiteY12" fmla="*/ 413 h 10000"/>
                <a:gd name="connsiteX13" fmla="*/ 2799 w 8400"/>
                <a:gd name="connsiteY13" fmla="*/ 275 h 10000"/>
                <a:gd name="connsiteX14" fmla="*/ 2799 w 8400"/>
                <a:gd name="connsiteY14" fmla="*/ 275 h 10000"/>
                <a:gd name="connsiteX15" fmla="*/ 2799 w 8400"/>
                <a:gd name="connsiteY15" fmla="*/ 139 h 10000"/>
                <a:gd name="connsiteX16" fmla="*/ 2799 w 8400"/>
                <a:gd name="connsiteY16" fmla="*/ 0 h 10000"/>
                <a:gd name="connsiteX17" fmla="*/ 2799 w 8400"/>
                <a:gd name="connsiteY17" fmla="*/ 0 h 10000"/>
                <a:gd name="connsiteX18" fmla="*/ 3201 w 8400"/>
                <a:gd name="connsiteY18" fmla="*/ 0 h 10000"/>
                <a:gd name="connsiteX19" fmla="*/ 3998 w 8400"/>
                <a:gd name="connsiteY19" fmla="*/ 0 h 10000"/>
                <a:gd name="connsiteX20" fmla="*/ 4799 w 8400"/>
                <a:gd name="connsiteY20" fmla="*/ 139 h 10000"/>
                <a:gd name="connsiteX21" fmla="*/ 5599 w 8400"/>
                <a:gd name="connsiteY21" fmla="*/ 275 h 10000"/>
                <a:gd name="connsiteX22" fmla="*/ 6402 w 8400"/>
                <a:gd name="connsiteY22" fmla="*/ 413 h 10000"/>
                <a:gd name="connsiteX23" fmla="*/ 6801 w 8400"/>
                <a:gd name="connsiteY23" fmla="*/ 551 h 10000"/>
                <a:gd name="connsiteX24" fmla="*/ 6801 w 8400"/>
                <a:gd name="connsiteY24" fmla="*/ 689 h 10000"/>
                <a:gd name="connsiteX25" fmla="*/ 6801 w 8400"/>
                <a:gd name="connsiteY25" fmla="*/ 965 h 10000"/>
                <a:gd name="connsiteX26" fmla="*/ 6402 w 8400"/>
                <a:gd name="connsiteY26" fmla="*/ 1374 h 10000"/>
                <a:gd name="connsiteX27" fmla="*/ 6402 w 8400"/>
                <a:gd name="connsiteY27" fmla="*/ 1374 h 10000"/>
                <a:gd name="connsiteX28" fmla="*/ 6402 w 8400"/>
                <a:gd name="connsiteY28" fmla="*/ 1514 h 10000"/>
                <a:gd name="connsiteX29" fmla="*/ 5999 w 8400"/>
                <a:gd name="connsiteY29" fmla="*/ 1774 h 10000"/>
                <a:gd name="connsiteX30" fmla="*/ 5999 w 8400"/>
                <a:gd name="connsiteY30" fmla="*/ 1912 h 10000"/>
                <a:gd name="connsiteX31" fmla="*/ 5999 w 8400"/>
                <a:gd name="connsiteY31" fmla="*/ 2186 h 10000"/>
                <a:gd name="connsiteX32" fmla="*/ 5599 w 8400"/>
                <a:gd name="connsiteY32" fmla="*/ 2463 h 10000"/>
                <a:gd name="connsiteX33" fmla="*/ 5599 w 8400"/>
                <a:gd name="connsiteY33" fmla="*/ 2737 h 10000"/>
                <a:gd name="connsiteX34" fmla="*/ 5199 w 8400"/>
                <a:gd name="connsiteY34" fmla="*/ 3151 h 10000"/>
                <a:gd name="connsiteX35" fmla="*/ 4401 w 8400"/>
                <a:gd name="connsiteY35" fmla="*/ 4801 h 10000"/>
                <a:gd name="connsiteX36" fmla="*/ 2799 w 8400"/>
                <a:gd name="connsiteY36" fmla="*/ 6161 h 10000"/>
                <a:gd name="connsiteX37" fmla="*/ 2799 w 8400"/>
                <a:gd name="connsiteY37" fmla="*/ 6575 h 10000"/>
                <a:gd name="connsiteX38" fmla="*/ 2398 w 8400"/>
                <a:gd name="connsiteY38" fmla="*/ 6849 h 10000"/>
                <a:gd name="connsiteX39" fmla="*/ 2000 w 8400"/>
                <a:gd name="connsiteY39" fmla="*/ 7126 h 10000"/>
                <a:gd name="connsiteX40" fmla="*/ 2000 w 8400"/>
                <a:gd name="connsiteY40" fmla="*/ 7401 h 10000"/>
                <a:gd name="connsiteX41" fmla="*/ 1598 w 8400"/>
                <a:gd name="connsiteY41" fmla="*/ 7539 h 10000"/>
                <a:gd name="connsiteX42" fmla="*/ 1598 w 8400"/>
                <a:gd name="connsiteY42" fmla="*/ 7674 h 10000"/>
                <a:gd name="connsiteX43" fmla="*/ 1598 w 8400"/>
                <a:gd name="connsiteY43" fmla="*/ 7815 h 10000"/>
                <a:gd name="connsiteX44" fmla="*/ 1598 w 8400"/>
                <a:gd name="connsiteY44" fmla="*/ 7815 h 10000"/>
                <a:gd name="connsiteX45" fmla="*/ 1598 w 8400"/>
                <a:gd name="connsiteY45" fmla="*/ 7951 h 10000"/>
                <a:gd name="connsiteX46" fmla="*/ 2000 w 8400"/>
                <a:gd name="connsiteY46" fmla="*/ 8091 h 10000"/>
                <a:gd name="connsiteX47" fmla="*/ 2799 w 8400"/>
                <a:gd name="connsiteY47" fmla="*/ 8210 h 10000"/>
                <a:gd name="connsiteX48" fmla="*/ 3201 w 8400"/>
                <a:gd name="connsiteY48" fmla="*/ 8348 h 10000"/>
                <a:gd name="connsiteX49" fmla="*/ 4401 w 8400"/>
                <a:gd name="connsiteY49" fmla="*/ 8486 h 10000"/>
                <a:gd name="connsiteX50" fmla="*/ 5599 w 8400"/>
                <a:gd name="connsiteY50" fmla="*/ 8761 h 10000"/>
                <a:gd name="connsiteX51" fmla="*/ 6801 w 8400"/>
                <a:gd name="connsiteY51" fmla="*/ 9036 h 10000"/>
                <a:gd name="connsiteX52" fmla="*/ 8400 w 8400"/>
                <a:gd name="connsiteY52" fmla="*/ 9449 h 10000"/>
                <a:gd name="connsiteX53" fmla="*/ 6801 w 8400"/>
                <a:gd name="connsiteY53" fmla="*/ 10000 h 10000"/>
                <a:gd name="connsiteX54" fmla="*/ 4799 w 8400"/>
                <a:gd name="connsiteY54" fmla="*/ 9449 h 10000"/>
                <a:gd name="connsiteX55" fmla="*/ 3601 w 8400"/>
                <a:gd name="connsiteY55" fmla="*/ 9175 h 10000"/>
                <a:gd name="connsiteX56" fmla="*/ 2799 w 8400"/>
                <a:gd name="connsiteY56" fmla="*/ 8897 h 10000"/>
                <a:gd name="connsiteX57" fmla="*/ 2000 w 8400"/>
                <a:gd name="connsiteY57" fmla="*/ 8761 h 10000"/>
                <a:gd name="connsiteX58" fmla="*/ 1201 w 8400"/>
                <a:gd name="connsiteY58" fmla="*/ 8486 h 10000"/>
                <a:gd name="connsiteX59" fmla="*/ 802 w 8400"/>
                <a:gd name="connsiteY59" fmla="*/ 8348 h 10000"/>
                <a:gd name="connsiteX60" fmla="*/ 399 w 8400"/>
                <a:gd name="connsiteY60" fmla="*/ 8210 h 10000"/>
                <a:gd name="connsiteX61" fmla="*/ 0 w 8400"/>
                <a:gd name="connsiteY61" fmla="*/ 8210 h 10000"/>
                <a:gd name="connsiteX62" fmla="*/ 0 w 8400"/>
                <a:gd name="connsiteY62" fmla="*/ 8091 h 10000"/>
                <a:gd name="connsiteX63" fmla="*/ 0 w 8400"/>
                <a:gd name="connsiteY63" fmla="*/ 8091 h 10000"/>
                <a:gd name="connsiteX64" fmla="*/ 0 w 8400"/>
                <a:gd name="connsiteY64" fmla="*/ 7951 h 10000"/>
                <a:gd name="connsiteX65" fmla="*/ 0 w 8400"/>
                <a:gd name="connsiteY65" fmla="*/ 7815 h 10000"/>
                <a:gd name="connsiteX66" fmla="*/ 0 w 8400"/>
                <a:gd name="connsiteY66" fmla="*/ 7539 h 10000"/>
                <a:gd name="connsiteX67" fmla="*/ 399 w 8400"/>
                <a:gd name="connsiteY67" fmla="*/ 7126 h 10000"/>
                <a:gd name="connsiteX68" fmla="*/ 399 w 8400"/>
                <a:gd name="connsiteY68" fmla="*/ 6849 h 10000"/>
                <a:gd name="connsiteX69" fmla="*/ 802 w 8400"/>
                <a:gd name="connsiteY69" fmla="*/ 6298 h 10000"/>
                <a:gd name="connsiteX70" fmla="*/ 1201 w 8400"/>
                <a:gd name="connsiteY70" fmla="*/ 5887 h 10000"/>
                <a:gd name="connsiteX71" fmla="*/ 1201 w 8400"/>
                <a:gd name="connsiteY71" fmla="*/ 5887 h 10000"/>
                <a:gd name="connsiteX0" fmla="*/ 1430 w 10000"/>
                <a:gd name="connsiteY0" fmla="*/ 5887 h 9449"/>
                <a:gd name="connsiteX1" fmla="*/ 2381 w 10000"/>
                <a:gd name="connsiteY1" fmla="*/ 4801 h 9449"/>
                <a:gd name="connsiteX2" fmla="*/ 2855 w 10000"/>
                <a:gd name="connsiteY2" fmla="*/ 3839 h 9449"/>
                <a:gd name="connsiteX3" fmla="*/ 3332 w 10000"/>
                <a:gd name="connsiteY3" fmla="*/ 3012 h 9449"/>
                <a:gd name="connsiteX4" fmla="*/ 3811 w 10000"/>
                <a:gd name="connsiteY4" fmla="*/ 2186 h 9449"/>
                <a:gd name="connsiteX5" fmla="*/ 3811 w 10000"/>
                <a:gd name="connsiteY5" fmla="*/ 1774 h 9449"/>
                <a:gd name="connsiteX6" fmla="*/ 4287 w 10000"/>
                <a:gd name="connsiteY6" fmla="*/ 1514 h 9449"/>
                <a:gd name="connsiteX7" fmla="*/ 4287 w 10000"/>
                <a:gd name="connsiteY7" fmla="*/ 1239 h 9449"/>
                <a:gd name="connsiteX8" fmla="*/ 4287 w 10000"/>
                <a:gd name="connsiteY8" fmla="*/ 965 h 9449"/>
                <a:gd name="connsiteX9" fmla="*/ 4287 w 10000"/>
                <a:gd name="connsiteY9" fmla="*/ 826 h 9449"/>
                <a:gd name="connsiteX10" fmla="*/ 4287 w 10000"/>
                <a:gd name="connsiteY10" fmla="*/ 551 h 9449"/>
                <a:gd name="connsiteX11" fmla="*/ 3811 w 10000"/>
                <a:gd name="connsiteY11" fmla="*/ 551 h 9449"/>
                <a:gd name="connsiteX12" fmla="*/ 3811 w 10000"/>
                <a:gd name="connsiteY12" fmla="*/ 413 h 9449"/>
                <a:gd name="connsiteX13" fmla="*/ 3332 w 10000"/>
                <a:gd name="connsiteY13" fmla="*/ 275 h 9449"/>
                <a:gd name="connsiteX14" fmla="*/ 3332 w 10000"/>
                <a:gd name="connsiteY14" fmla="*/ 275 h 9449"/>
                <a:gd name="connsiteX15" fmla="*/ 3332 w 10000"/>
                <a:gd name="connsiteY15" fmla="*/ 139 h 9449"/>
                <a:gd name="connsiteX16" fmla="*/ 3332 w 10000"/>
                <a:gd name="connsiteY16" fmla="*/ 0 h 9449"/>
                <a:gd name="connsiteX17" fmla="*/ 3332 w 10000"/>
                <a:gd name="connsiteY17" fmla="*/ 0 h 9449"/>
                <a:gd name="connsiteX18" fmla="*/ 3811 w 10000"/>
                <a:gd name="connsiteY18" fmla="*/ 0 h 9449"/>
                <a:gd name="connsiteX19" fmla="*/ 4760 w 10000"/>
                <a:gd name="connsiteY19" fmla="*/ 0 h 9449"/>
                <a:gd name="connsiteX20" fmla="*/ 5713 w 10000"/>
                <a:gd name="connsiteY20" fmla="*/ 139 h 9449"/>
                <a:gd name="connsiteX21" fmla="*/ 6665 w 10000"/>
                <a:gd name="connsiteY21" fmla="*/ 275 h 9449"/>
                <a:gd name="connsiteX22" fmla="*/ 7621 w 10000"/>
                <a:gd name="connsiteY22" fmla="*/ 413 h 9449"/>
                <a:gd name="connsiteX23" fmla="*/ 8096 w 10000"/>
                <a:gd name="connsiteY23" fmla="*/ 551 h 9449"/>
                <a:gd name="connsiteX24" fmla="*/ 8096 w 10000"/>
                <a:gd name="connsiteY24" fmla="*/ 689 h 9449"/>
                <a:gd name="connsiteX25" fmla="*/ 8096 w 10000"/>
                <a:gd name="connsiteY25" fmla="*/ 965 h 9449"/>
                <a:gd name="connsiteX26" fmla="*/ 7621 w 10000"/>
                <a:gd name="connsiteY26" fmla="*/ 1374 h 9449"/>
                <a:gd name="connsiteX27" fmla="*/ 7621 w 10000"/>
                <a:gd name="connsiteY27" fmla="*/ 1374 h 9449"/>
                <a:gd name="connsiteX28" fmla="*/ 7621 w 10000"/>
                <a:gd name="connsiteY28" fmla="*/ 1514 h 9449"/>
                <a:gd name="connsiteX29" fmla="*/ 7142 w 10000"/>
                <a:gd name="connsiteY29" fmla="*/ 1774 h 9449"/>
                <a:gd name="connsiteX30" fmla="*/ 7142 w 10000"/>
                <a:gd name="connsiteY30" fmla="*/ 1912 h 9449"/>
                <a:gd name="connsiteX31" fmla="*/ 7142 w 10000"/>
                <a:gd name="connsiteY31" fmla="*/ 2186 h 9449"/>
                <a:gd name="connsiteX32" fmla="*/ 6665 w 10000"/>
                <a:gd name="connsiteY32" fmla="*/ 2463 h 9449"/>
                <a:gd name="connsiteX33" fmla="*/ 6665 w 10000"/>
                <a:gd name="connsiteY33" fmla="*/ 2737 h 9449"/>
                <a:gd name="connsiteX34" fmla="*/ 6189 w 10000"/>
                <a:gd name="connsiteY34" fmla="*/ 3151 h 9449"/>
                <a:gd name="connsiteX35" fmla="*/ 5239 w 10000"/>
                <a:gd name="connsiteY35" fmla="*/ 4801 h 9449"/>
                <a:gd name="connsiteX36" fmla="*/ 3332 w 10000"/>
                <a:gd name="connsiteY36" fmla="*/ 6161 h 9449"/>
                <a:gd name="connsiteX37" fmla="*/ 3332 w 10000"/>
                <a:gd name="connsiteY37" fmla="*/ 6575 h 9449"/>
                <a:gd name="connsiteX38" fmla="*/ 2855 w 10000"/>
                <a:gd name="connsiteY38" fmla="*/ 6849 h 9449"/>
                <a:gd name="connsiteX39" fmla="*/ 2381 w 10000"/>
                <a:gd name="connsiteY39" fmla="*/ 7126 h 9449"/>
                <a:gd name="connsiteX40" fmla="*/ 2381 w 10000"/>
                <a:gd name="connsiteY40" fmla="*/ 7401 h 9449"/>
                <a:gd name="connsiteX41" fmla="*/ 1902 w 10000"/>
                <a:gd name="connsiteY41" fmla="*/ 7539 h 9449"/>
                <a:gd name="connsiteX42" fmla="*/ 1902 w 10000"/>
                <a:gd name="connsiteY42" fmla="*/ 7674 h 9449"/>
                <a:gd name="connsiteX43" fmla="*/ 1902 w 10000"/>
                <a:gd name="connsiteY43" fmla="*/ 7815 h 9449"/>
                <a:gd name="connsiteX44" fmla="*/ 1902 w 10000"/>
                <a:gd name="connsiteY44" fmla="*/ 7815 h 9449"/>
                <a:gd name="connsiteX45" fmla="*/ 1902 w 10000"/>
                <a:gd name="connsiteY45" fmla="*/ 7951 h 9449"/>
                <a:gd name="connsiteX46" fmla="*/ 2381 w 10000"/>
                <a:gd name="connsiteY46" fmla="*/ 8091 h 9449"/>
                <a:gd name="connsiteX47" fmla="*/ 3332 w 10000"/>
                <a:gd name="connsiteY47" fmla="*/ 8210 h 9449"/>
                <a:gd name="connsiteX48" fmla="*/ 3811 w 10000"/>
                <a:gd name="connsiteY48" fmla="*/ 8348 h 9449"/>
                <a:gd name="connsiteX49" fmla="*/ 5239 w 10000"/>
                <a:gd name="connsiteY49" fmla="*/ 8486 h 9449"/>
                <a:gd name="connsiteX50" fmla="*/ 6665 w 10000"/>
                <a:gd name="connsiteY50" fmla="*/ 8761 h 9449"/>
                <a:gd name="connsiteX51" fmla="*/ 8096 w 10000"/>
                <a:gd name="connsiteY51" fmla="*/ 9036 h 9449"/>
                <a:gd name="connsiteX52" fmla="*/ 10000 w 10000"/>
                <a:gd name="connsiteY52" fmla="*/ 9449 h 9449"/>
                <a:gd name="connsiteX53" fmla="*/ 5713 w 10000"/>
                <a:gd name="connsiteY53" fmla="*/ 9449 h 9449"/>
                <a:gd name="connsiteX54" fmla="*/ 4287 w 10000"/>
                <a:gd name="connsiteY54" fmla="*/ 9175 h 9449"/>
                <a:gd name="connsiteX55" fmla="*/ 3332 w 10000"/>
                <a:gd name="connsiteY55" fmla="*/ 8897 h 9449"/>
                <a:gd name="connsiteX56" fmla="*/ 2381 w 10000"/>
                <a:gd name="connsiteY56" fmla="*/ 8761 h 9449"/>
                <a:gd name="connsiteX57" fmla="*/ 1430 w 10000"/>
                <a:gd name="connsiteY57" fmla="*/ 8486 h 9449"/>
                <a:gd name="connsiteX58" fmla="*/ 955 w 10000"/>
                <a:gd name="connsiteY58" fmla="*/ 8348 h 9449"/>
                <a:gd name="connsiteX59" fmla="*/ 475 w 10000"/>
                <a:gd name="connsiteY59" fmla="*/ 8210 h 9449"/>
                <a:gd name="connsiteX60" fmla="*/ 0 w 10000"/>
                <a:gd name="connsiteY60" fmla="*/ 8210 h 9449"/>
                <a:gd name="connsiteX61" fmla="*/ 0 w 10000"/>
                <a:gd name="connsiteY61" fmla="*/ 8091 h 9449"/>
                <a:gd name="connsiteX62" fmla="*/ 0 w 10000"/>
                <a:gd name="connsiteY62" fmla="*/ 8091 h 9449"/>
                <a:gd name="connsiteX63" fmla="*/ 0 w 10000"/>
                <a:gd name="connsiteY63" fmla="*/ 7951 h 9449"/>
                <a:gd name="connsiteX64" fmla="*/ 0 w 10000"/>
                <a:gd name="connsiteY64" fmla="*/ 7815 h 9449"/>
                <a:gd name="connsiteX65" fmla="*/ 0 w 10000"/>
                <a:gd name="connsiteY65" fmla="*/ 7539 h 9449"/>
                <a:gd name="connsiteX66" fmla="*/ 475 w 10000"/>
                <a:gd name="connsiteY66" fmla="*/ 7126 h 9449"/>
                <a:gd name="connsiteX67" fmla="*/ 475 w 10000"/>
                <a:gd name="connsiteY67" fmla="*/ 6849 h 9449"/>
                <a:gd name="connsiteX68" fmla="*/ 955 w 10000"/>
                <a:gd name="connsiteY68" fmla="*/ 6298 h 9449"/>
                <a:gd name="connsiteX69" fmla="*/ 1430 w 10000"/>
                <a:gd name="connsiteY69" fmla="*/ 5887 h 9449"/>
                <a:gd name="connsiteX70" fmla="*/ 1430 w 10000"/>
                <a:gd name="connsiteY70" fmla="*/ 5887 h 9449"/>
                <a:gd name="connsiteX0" fmla="*/ 1430 w 8096"/>
                <a:gd name="connsiteY0" fmla="*/ 6230 h 10000"/>
                <a:gd name="connsiteX1" fmla="*/ 2381 w 8096"/>
                <a:gd name="connsiteY1" fmla="*/ 5081 h 10000"/>
                <a:gd name="connsiteX2" fmla="*/ 2855 w 8096"/>
                <a:gd name="connsiteY2" fmla="*/ 4063 h 10000"/>
                <a:gd name="connsiteX3" fmla="*/ 3332 w 8096"/>
                <a:gd name="connsiteY3" fmla="*/ 3188 h 10000"/>
                <a:gd name="connsiteX4" fmla="*/ 3811 w 8096"/>
                <a:gd name="connsiteY4" fmla="*/ 2313 h 10000"/>
                <a:gd name="connsiteX5" fmla="*/ 3811 w 8096"/>
                <a:gd name="connsiteY5" fmla="*/ 1877 h 10000"/>
                <a:gd name="connsiteX6" fmla="*/ 4287 w 8096"/>
                <a:gd name="connsiteY6" fmla="*/ 1602 h 10000"/>
                <a:gd name="connsiteX7" fmla="*/ 4287 w 8096"/>
                <a:gd name="connsiteY7" fmla="*/ 1311 h 10000"/>
                <a:gd name="connsiteX8" fmla="*/ 4287 w 8096"/>
                <a:gd name="connsiteY8" fmla="*/ 1021 h 10000"/>
                <a:gd name="connsiteX9" fmla="*/ 4287 w 8096"/>
                <a:gd name="connsiteY9" fmla="*/ 874 h 10000"/>
                <a:gd name="connsiteX10" fmla="*/ 4287 w 8096"/>
                <a:gd name="connsiteY10" fmla="*/ 583 h 10000"/>
                <a:gd name="connsiteX11" fmla="*/ 3811 w 8096"/>
                <a:gd name="connsiteY11" fmla="*/ 583 h 10000"/>
                <a:gd name="connsiteX12" fmla="*/ 3811 w 8096"/>
                <a:gd name="connsiteY12" fmla="*/ 437 h 10000"/>
                <a:gd name="connsiteX13" fmla="*/ 3332 w 8096"/>
                <a:gd name="connsiteY13" fmla="*/ 291 h 10000"/>
                <a:gd name="connsiteX14" fmla="*/ 3332 w 8096"/>
                <a:gd name="connsiteY14" fmla="*/ 291 h 10000"/>
                <a:gd name="connsiteX15" fmla="*/ 3332 w 8096"/>
                <a:gd name="connsiteY15" fmla="*/ 147 h 10000"/>
                <a:gd name="connsiteX16" fmla="*/ 3332 w 8096"/>
                <a:gd name="connsiteY16" fmla="*/ 0 h 10000"/>
                <a:gd name="connsiteX17" fmla="*/ 3332 w 8096"/>
                <a:gd name="connsiteY17" fmla="*/ 0 h 10000"/>
                <a:gd name="connsiteX18" fmla="*/ 3811 w 8096"/>
                <a:gd name="connsiteY18" fmla="*/ 0 h 10000"/>
                <a:gd name="connsiteX19" fmla="*/ 4760 w 8096"/>
                <a:gd name="connsiteY19" fmla="*/ 0 h 10000"/>
                <a:gd name="connsiteX20" fmla="*/ 5713 w 8096"/>
                <a:gd name="connsiteY20" fmla="*/ 147 h 10000"/>
                <a:gd name="connsiteX21" fmla="*/ 6665 w 8096"/>
                <a:gd name="connsiteY21" fmla="*/ 291 h 10000"/>
                <a:gd name="connsiteX22" fmla="*/ 7621 w 8096"/>
                <a:gd name="connsiteY22" fmla="*/ 437 h 10000"/>
                <a:gd name="connsiteX23" fmla="*/ 8096 w 8096"/>
                <a:gd name="connsiteY23" fmla="*/ 583 h 10000"/>
                <a:gd name="connsiteX24" fmla="*/ 8096 w 8096"/>
                <a:gd name="connsiteY24" fmla="*/ 729 h 10000"/>
                <a:gd name="connsiteX25" fmla="*/ 8096 w 8096"/>
                <a:gd name="connsiteY25" fmla="*/ 1021 h 10000"/>
                <a:gd name="connsiteX26" fmla="*/ 7621 w 8096"/>
                <a:gd name="connsiteY26" fmla="*/ 1454 h 10000"/>
                <a:gd name="connsiteX27" fmla="*/ 7621 w 8096"/>
                <a:gd name="connsiteY27" fmla="*/ 1454 h 10000"/>
                <a:gd name="connsiteX28" fmla="*/ 7621 w 8096"/>
                <a:gd name="connsiteY28" fmla="*/ 1602 h 10000"/>
                <a:gd name="connsiteX29" fmla="*/ 7142 w 8096"/>
                <a:gd name="connsiteY29" fmla="*/ 1877 h 10000"/>
                <a:gd name="connsiteX30" fmla="*/ 7142 w 8096"/>
                <a:gd name="connsiteY30" fmla="*/ 2023 h 10000"/>
                <a:gd name="connsiteX31" fmla="*/ 7142 w 8096"/>
                <a:gd name="connsiteY31" fmla="*/ 2313 h 10000"/>
                <a:gd name="connsiteX32" fmla="*/ 6665 w 8096"/>
                <a:gd name="connsiteY32" fmla="*/ 2607 h 10000"/>
                <a:gd name="connsiteX33" fmla="*/ 6665 w 8096"/>
                <a:gd name="connsiteY33" fmla="*/ 2897 h 10000"/>
                <a:gd name="connsiteX34" fmla="*/ 6189 w 8096"/>
                <a:gd name="connsiteY34" fmla="*/ 3335 h 10000"/>
                <a:gd name="connsiteX35" fmla="*/ 5239 w 8096"/>
                <a:gd name="connsiteY35" fmla="*/ 5081 h 10000"/>
                <a:gd name="connsiteX36" fmla="*/ 3332 w 8096"/>
                <a:gd name="connsiteY36" fmla="*/ 6520 h 10000"/>
                <a:gd name="connsiteX37" fmla="*/ 3332 w 8096"/>
                <a:gd name="connsiteY37" fmla="*/ 6958 h 10000"/>
                <a:gd name="connsiteX38" fmla="*/ 2855 w 8096"/>
                <a:gd name="connsiteY38" fmla="*/ 7248 h 10000"/>
                <a:gd name="connsiteX39" fmla="*/ 2381 w 8096"/>
                <a:gd name="connsiteY39" fmla="*/ 7542 h 10000"/>
                <a:gd name="connsiteX40" fmla="*/ 2381 w 8096"/>
                <a:gd name="connsiteY40" fmla="*/ 7833 h 10000"/>
                <a:gd name="connsiteX41" fmla="*/ 1902 w 8096"/>
                <a:gd name="connsiteY41" fmla="*/ 7979 h 10000"/>
                <a:gd name="connsiteX42" fmla="*/ 1902 w 8096"/>
                <a:gd name="connsiteY42" fmla="*/ 8121 h 10000"/>
                <a:gd name="connsiteX43" fmla="*/ 1902 w 8096"/>
                <a:gd name="connsiteY43" fmla="*/ 8271 h 10000"/>
                <a:gd name="connsiteX44" fmla="*/ 1902 w 8096"/>
                <a:gd name="connsiteY44" fmla="*/ 8271 h 10000"/>
                <a:gd name="connsiteX45" fmla="*/ 1902 w 8096"/>
                <a:gd name="connsiteY45" fmla="*/ 8415 h 10000"/>
                <a:gd name="connsiteX46" fmla="*/ 2381 w 8096"/>
                <a:gd name="connsiteY46" fmla="*/ 8563 h 10000"/>
                <a:gd name="connsiteX47" fmla="*/ 3332 w 8096"/>
                <a:gd name="connsiteY47" fmla="*/ 8689 h 10000"/>
                <a:gd name="connsiteX48" fmla="*/ 3811 w 8096"/>
                <a:gd name="connsiteY48" fmla="*/ 8835 h 10000"/>
                <a:gd name="connsiteX49" fmla="*/ 5239 w 8096"/>
                <a:gd name="connsiteY49" fmla="*/ 8981 h 10000"/>
                <a:gd name="connsiteX50" fmla="*/ 6665 w 8096"/>
                <a:gd name="connsiteY50" fmla="*/ 9272 h 10000"/>
                <a:gd name="connsiteX51" fmla="*/ 8096 w 8096"/>
                <a:gd name="connsiteY51" fmla="*/ 9563 h 10000"/>
                <a:gd name="connsiteX52" fmla="*/ 5713 w 8096"/>
                <a:gd name="connsiteY52" fmla="*/ 10000 h 10000"/>
                <a:gd name="connsiteX53" fmla="*/ 4287 w 8096"/>
                <a:gd name="connsiteY53" fmla="*/ 9710 h 10000"/>
                <a:gd name="connsiteX54" fmla="*/ 3332 w 8096"/>
                <a:gd name="connsiteY54" fmla="*/ 9416 h 10000"/>
                <a:gd name="connsiteX55" fmla="*/ 2381 w 8096"/>
                <a:gd name="connsiteY55" fmla="*/ 9272 h 10000"/>
                <a:gd name="connsiteX56" fmla="*/ 1430 w 8096"/>
                <a:gd name="connsiteY56" fmla="*/ 8981 h 10000"/>
                <a:gd name="connsiteX57" fmla="*/ 955 w 8096"/>
                <a:gd name="connsiteY57" fmla="*/ 8835 h 10000"/>
                <a:gd name="connsiteX58" fmla="*/ 475 w 8096"/>
                <a:gd name="connsiteY58" fmla="*/ 8689 h 10000"/>
                <a:gd name="connsiteX59" fmla="*/ 0 w 8096"/>
                <a:gd name="connsiteY59" fmla="*/ 8689 h 10000"/>
                <a:gd name="connsiteX60" fmla="*/ 0 w 8096"/>
                <a:gd name="connsiteY60" fmla="*/ 8563 h 10000"/>
                <a:gd name="connsiteX61" fmla="*/ 0 w 8096"/>
                <a:gd name="connsiteY61" fmla="*/ 8563 h 10000"/>
                <a:gd name="connsiteX62" fmla="*/ 0 w 8096"/>
                <a:gd name="connsiteY62" fmla="*/ 8415 h 10000"/>
                <a:gd name="connsiteX63" fmla="*/ 0 w 8096"/>
                <a:gd name="connsiteY63" fmla="*/ 8271 h 10000"/>
                <a:gd name="connsiteX64" fmla="*/ 0 w 8096"/>
                <a:gd name="connsiteY64" fmla="*/ 7979 h 10000"/>
                <a:gd name="connsiteX65" fmla="*/ 475 w 8096"/>
                <a:gd name="connsiteY65" fmla="*/ 7542 h 10000"/>
                <a:gd name="connsiteX66" fmla="*/ 475 w 8096"/>
                <a:gd name="connsiteY66" fmla="*/ 7248 h 10000"/>
                <a:gd name="connsiteX67" fmla="*/ 955 w 8096"/>
                <a:gd name="connsiteY67" fmla="*/ 6665 h 10000"/>
                <a:gd name="connsiteX68" fmla="*/ 1430 w 8096"/>
                <a:gd name="connsiteY68" fmla="*/ 6230 h 10000"/>
                <a:gd name="connsiteX69" fmla="*/ 1430 w 8096"/>
                <a:gd name="connsiteY69" fmla="*/ 6230 h 10000"/>
                <a:gd name="connsiteX0" fmla="*/ 1766 w 10000"/>
                <a:gd name="connsiteY0" fmla="*/ 6230 h 10000"/>
                <a:gd name="connsiteX1" fmla="*/ 2941 w 10000"/>
                <a:gd name="connsiteY1" fmla="*/ 5081 h 10000"/>
                <a:gd name="connsiteX2" fmla="*/ 3526 w 10000"/>
                <a:gd name="connsiteY2" fmla="*/ 4063 h 10000"/>
                <a:gd name="connsiteX3" fmla="*/ 4116 w 10000"/>
                <a:gd name="connsiteY3" fmla="*/ 3188 h 10000"/>
                <a:gd name="connsiteX4" fmla="*/ 4707 w 10000"/>
                <a:gd name="connsiteY4" fmla="*/ 2313 h 10000"/>
                <a:gd name="connsiteX5" fmla="*/ 4707 w 10000"/>
                <a:gd name="connsiteY5" fmla="*/ 1877 h 10000"/>
                <a:gd name="connsiteX6" fmla="*/ 5295 w 10000"/>
                <a:gd name="connsiteY6" fmla="*/ 1602 h 10000"/>
                <a:gd name="connsiteX7" fmla="*/ 5295 w 10000"/>
                <a:gd name="connsiteY7" fmla="*/ 1311 h 10000"/>
                <a:gd name="connsiteX8" fmla="*/ 5295 w 10000"/>
                <a:gd name="connsiteY8" fmla="*/ 1021 h 10000"/>
                <a:gd name="connsiteX9" fmla="*/ 5295 w 10000"/>
                <a:gd name="connsiteY9" fmla="*/ 874 h 10000"/>
                <a:gd name="connsiteX10" fmla="*/ 5295 w 10000"/>
                <a:gd name="connsiteY10" fmla="*/ 583 h 10000"/>
                <a:gd name="connsiteX11" fmla="*/ 4707 w 10000"/>
                <a:gd name="connsiteY11" fmla="*/ 583 h 10000"/>
                <a:gd name="connsiteX12" fmla="*/ 4707 w 10000"/>
                <a:gd name="connsiteY12" fmla="*/ 437 h 10000"/>
                <a:gd name="connsiteX13" fmla="*/ 4116 w 10000"/>
                <a:gd name="connsiteY13" fmla="*/ 291 h 10000"/>
                <a:gd name="connsiteX14" fmla="*/ 4116 w 10000"/>
                <a:gd name="connsiteY14" fmla="*/ 291 h 10000"/>
                <a:gd name="connsiteX15" fmla="*/ 4116 w 10000"/>
                <a:gd name="connsiteY15" fmla="*/ 147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47 h 10000"/>
                <a:gd name="connsiteX21" fmla="*/ 8232 w 10000"/>
                <a:gd name="connsiteY21" fmla="*/ 291 h 10000"/>
                <a:gd name="connsiteX22" fmla="*/ 9413 w 10000"/>
                <a:gd name="connsiteY22" fmla="*/ 437 h 10000"/>
                <a:gd name="connsiteX23" fmla="*/ 10000 w 10000"/>
                <a:gd name="connsiteY23" fmla="*/ 583 h 10000"/>
                <a:gd name="connsiteX24" fmla="*/ 10000 w 10000"/>
                <a:gd name="connsiteY24" fmla="*/ 729 h 10000"/>
                <a:gd name="connsiteX25" fmla="*/ 10000 w 10000"/>
                <a:gd name="connsiteY25" fmla="*/ 1021 h 10000"/>
                <a:gd name="connsiteX26" fmla="*/ 9413 w 10000"/>
                <a:gd name="connsiteY26" fmla="*/ 1454 h 10000"/>
                <a:gd name="connsiteX27" fmla="*/ 9413 w 10000"/>
                <a:gd name="connsiteY27" fmla="*/ 1454 h 10000"/>
                <a:gd name="connsiteX28" fmla="*/ 9413 w 10000"/>
                <a:gd name="connsiteY28" fmla="*/ 1602 h 10000"/>
                <a:gd name="connsiteX29" fmla="*/ 8822 w 10000"/>
                <a:gd name="connsiteY29" fmla="*/ 1877 h 10000"/>
                <a:gd name="connsiteX30" fmla="*/ 8822 w 10000"/>
                <a:gd name="connsiteY30" fmla="*/ 2023 h 10000"/>
                <a:gd name="connsiteX31" fmla="*/ 8822 w 10000"/>
                <a:gd name="connsiteY31" fmla="*/ 2313 h 10000"/>
                <a:gd name="connsiteX32" fmla="*/ 8232 w 10000"/>
                <a:gd name="connsiteY32" fmla="*/ 2607 h 10000"/>
                <a:gd name="connsiteX33" fmla="*/ 8232 w 10000"/>
                <a:gd name="connsiteY33" fmla="*/ 2897 h 10000"/>
                <a:gd name="connsiteX34" fmla="*/ 7645 w 10000"/>
                <a:gd name="connsiteY34" fmla="*/ 3335 h 10000"/>
                <a:gd name="connsiteX35" fmla="*/ 6471 w 10000"/>
                <a:gd name="connsiteY35" fmla="*/ 5081 h 10000"/>
                <a:gd name="connsiteX36" fmla="*/ 4116 w 10000"/>
                <a:gd name="connsiteY36" fmla="*/ 6520 h 10000"/>
                <a:gd name="connsiteX37" fmla="*/ 4116 w 10000"/>
                <a:gd name="connsiteY37" fmla="*/ 6958 h 10000"/>
                <a:gd name="connsiteX38" fmla="*/ 3526 w 10000"/>
                <a:gd name="connsiteY38" fmla="*/ 7248 h 10000"/>
                <a:gd name="connsiteX39" fmla="*/ 2941 w 10000"/>
                <a:gd name="connsiteY39" fmla="*/ 7542 h 10000"/>
                <a:gd name="connsiteX40" fmla="*/ 2941 w 10000"/>
                <a:gd name="connsiteY40" fmla="*/ 7833 h 10000"/>
                <a:gd name="connsiteX41" fmla="*/ 2349 w 10000"/>
                <a:gd name="connsiteY41" fmla="*/ 7979 h 10000"/>
                <a:gd name="connsiteX42" fmla="*/ 2349 w 10000"/>
                <a:gd name="connsiteY42" fmla="*/ 8121 h 10000"/>
                <a:gd name="connsiteX43" fmla="*/ 2349 w 10000"/>
                <a:gd name="connsiteY43" fmla="*/ 8271 h 10000"/>
                <a:gd name="connsiteX44" fmla="*/ 2349 w 10000"/>
                <a:gd name="connsiteY44" fmla="*/ 8271 h 10000"/>
                <a:gd name="connsiteX45" fmla="*/ 2349 w 10000"/>
                <a:gd name="connsiteY45" fmla="*/ 8415 h 10000"/>
                <a:gd name="connsiteX46" fmla="*/ 2941 w 10000"/>
                <a:gd name="connsiteY46" fmla="*/ 8563 h 10000"/>
                <a:gd name="connsiteX47" fmla="*/ 4116 w 10000"/>
                <a:gd name="connsiteY47" fmla="*/ 8689 h 10000"/>
                <a:gd name="connsiteX48" fmla="*/ 4707 w 10000"/>
                <a:gd name="connsiteY48" fmla="*/ 8835 h 10000"/>
                <a:gd name="connsiteX49" fmla="*/ 6471 w 10000"/>
                <a:gd name="connsiteY49" fmla="*/ 8981 h 10000"/>
                <a:gd name="connsiteX50" fmla="*/ 8232 w 10000"/>
                <a:gd name="connsiteY50" fmla="*/ 9272 h 10000"/>
                <a:gd name="connsiteX51" fmla="*/ 7057 w 10000"/>
                <a:gd name="connsiteY51" fmla="*/ 10000 h 10000"/>
                <a:gd name="connsiteX52" fmla="*/ 5295 w 10000"/>
                <a:gd name="connsiteY52" fmla="*/ 9710 h 10000"/>
                <a:gd name="connsiteX53" fmla="*/ 4116 w 10000"/>
                <a:gd name="connsiteY53" fmla="*/ 9416 h 10000"/>
                <a:gd name="connsiteX54" fmla="*/ 2941 w 10000"/>
                <a:gd name="connsiteY54" fmla="*/ 9272 h 10000"/>
                <a:gd name="connsiteX55" fmla="*/ 1766 w 10000"/>
                <a:gd name="connsiteY55" fmla="*/ 8981 h 10000"/>
                <a:gd name="connsiteX56" fmla="*/ 1180 w 10000"/>
                <a:gd name="connsiteY56" fmla="*/ 8835 h 10000"/>
                <a:gd name="connsiteX57" fmla="*/ 587 w 10000"/>
                <a:gd name="connsiteY57" fmla="*/ 8689 h 10000"/>
                <a:gd name="connsiteX58" fmla="*/ 0 w 10000"/>
                <a:gd name="connsiteY58" fmla="*/ 8689 h 10000"/>
                <a:gd name="connsiteX59" fmla="*/ 0 w 10000"/>
                <a:gd name="connsiteY59" fmla="*/ 8563 h 10000"/>
                <a:gd name="connsiteX60" fmla="*/ 0 w 10000"/>
                <a:gd name="connsiteY60" fmla="*/ 8563 h 10000"/>
                <a:gd name="connsiteX61" fmla="*/ 0 w 10000"/>
                <a:gd name="connsiteY61" fmla="*/ 8415 h 10000"/>
                <a:gd name="connsiteX62" fmla="*/ 0 w 10000"/>
                <a:gd name="connsiteY62" fmla="*/ 8271 h 10000"/>
                <a:gd name="connsiteX63" fmla="*/ 0 w 10000"/>
                <a:gd name="connsiteY63" fmla="*/ 7979 h 10000"/>
                <a:gd name="connsiteX64" fmla="*/ 587 w 10000"/>
                <a:gd name="connsiteY64" fmla="*/ 7542 h 10000"/>
                <a:gd name="connsiteX65" fmla="*/ 587 w 10000"/>
                <a:gd name="connsiteY65" fmla="*/ 7248 h 10000"/>
                <a:gd name="connsiteX66" fmla="*/ 1180 w 10000"/>
                <a:gd name="connsiteY66" fmla="*/ 6665 h 10000"/>
                <a:gd name="connsiteX67" fmla="*/ 1766 w 10000"/>
                <a:gd name="connsiteY67" fmla="*/ 6230 h 10000"/>
                <a:gd name="connsiteX68" fmla="*/ 1766 w 10000"/>
                <a:gd name="connsiteY68" fmla="*/ 6230 h 10000"/>
                <a:gd name="connsiteX0" fmla="*/ 1766 w 10000"/>
                <a:gd name="connsiteY0" fmla="*/ 6230 h 9710"/>
                <a:gd name="connsiteX1" fmla="*/ 2941 w 10000"/>
                <a:gd name="connsiteY1" fmla="*/ 5081 h 9710"/>
                <a:gd name="connsiteX2" fmla="*/ 3526 w 10000"/>
                <a:gd name="connsiteY2" fmla="*/ 4063 h 9710"/>
                <a:gd name="connsiteX3" fmla="*/ 4116 w 10000"/>
                <a:gd name="connsiteY3" fmla="*/ 3188 h 9710"/>
                <a:gd name="connsiteX4" fmla="*/ 4707 w 10000"/>
                <a:gd name="connsiteY4" fmla="*/ 2313 h 9710"/>
                <a:gd name="connsiteX5" fmla="*/ 4707 w 10000"/>
                <a:gd name="connsiteY5" fmla="*/ 1877 h 9710"/>
                <a:gd name="connsiteX6" fmla="*/ 5295 w 10000"/>
                <a:gd name="connsiteY6" fmla="*/ 1602 h 9710"/>
                <a:gd name="connsiteX7" fmla="*/ 5295 w 10000"/>
                <a:gd name="connsiteY7" fmla="*/ 1311 h 9710"/>
                <a:gd name="connsiteX8" fmla="*/ 5295 w 10000"/>
                <a:gd name="connsiteY8" fmla="*/ 1021 h 9710"/>
                <a:gd name="connsiteX9" fmla="*/ 5295 w 10000"/>
                <a:gd name="connsiteY9" fmla="*/ 874 h 9710"/>
                <a:gd name="connsiteX10" fmla="*/ 5295 w 10000"/>
                <a:gd name="connsiteY10" fmla="*/ 583 h 9710"/>
                <a:gd name="connsiteX11" fmla="*/ 4707 w 10000"/>
                <a:gd name="connsiteY11" fmla="*/ 583 h 9710"/>
                <a:gd name="connsiteX12" fmla="*/ 4707 w 10000"/>
                <a:gd name="connsiteY12" fmla="*/ 437 h 9710"/>
                <a:gd name="connsiteX13" fmla="*/ 4116 w 10000"/>
                <a:gd name="connsiteY13" fmla="*/ 291 h 9710"/>
                <a:gd name="connsiteX14" fmla="*/ 4116 w 10000"/>
                <a:gd name="connsiteY14" fmla="*/ 291 h 9710"/>
                <a:gd name="connsiteX15" fmla="*/ 4116 w 10000"/>
                <a:gd name="connsiteY15" fmla="*/ 147 h 9710"/>
                <a:gd name="connsiteX16" fmla="*/ 4116 w 10000"/>
                <a:gd name="connsiteY16" fmla="*/ 0 h 9710"/>
                <a:gd name="connsiteX17" fmla="*/ 4116 w 10000"/>
                <a:gd name="connsiteY17" fmla="*/ 0 h 9710"/>
                <a:gd name="connsiteX18" fmla="*/ 4707 w 10000"/>
                <a:gd name="connsiteY18" fmla="*/ 0 h 9710"/>
                <a:gd name="connsiteX19" fmla="*/ 5879 w 10000"/>
                <a:gd name="connsiteY19" fmla="*/ 0 h 9710"/>
                <a:gd name="connsiteX20" fmla="*/ 7057 w 10000"/>
                <a:gd name="connsiteY20" fmla="*/ 147 h 9710"/>
                <a:gd name="connsiteX21" fmla="*/ 8232 w 10000"/>
                <a:gd name="connsiteY21" fmla="*/ 291 h 9710"/>
                <a:gd name="connsiteX22" fmla="*/ 9413 w 10000"/>
                <a:gd name="connsiteY22" fmla="*/ 437 h 9710"/>
                <a:gd name="connsiteX23" fmla="*/ 10000 w 10000"/>
                <a:gd name="connsiteY23" fmla="*/ 583 h 9710"/>
                <a:gd name="connsiteX24" fmla="*/ 10000 w 10000"/>
                <a:gd name="connsiteY24" fmla="*/ 729 h 9710"/>
                <a:gd name="connsiteX25" fmla="*/ 10000 w 10000"/>
                <a:gd name="connsiteY25" fmla="*/ 1021 h 9710"/>
                <a:gd name="connsiteX26" fmla="*/ 9413 w 10000"/>
                <a:gd name="connsiteY26" fmla="*/ 1454 h 9710"/>
                <a:gd name="connsiteX27" fmla="*/ 9413 w 10000"/>
                <a:gd name="connsiteY27" fmla="*/ 1454 h 9710"/>
                <a:gd name="connsiteX28" fmla="*/ 9413 w 10000"/>
                <a:gd name="connsiteY28" fmla="*/ 1602 h 9710"/>
                <a:gd name="connsiteX29" fmla="*/ 8822 w 10000"/>
                <a:gd name="connsiteY29" fmla="*/ 1877 h 9710"/>
                <a:gd name="connsiteX30" fmla="*/ 8822 w 10000"/>
                <a:gd name="connsiteY30" fmla="*/ 2023 h 9710"/>
                <a:gd name="connsiteX31" fmla="*/ 8822 w 10000"/>
                <a:gd name="connsiteY31" fmla="*/ 2313 h 9710"/>
                <a:gd name="connsiteX32" fmla="*/ 8232 w 10000"/>
                <a:gd name="connsiteY32" fmla="*/ 2607 h 9710"/>
                <a:gd name="connsiteX33" fmla="*/ 8232 w 10000"/>
                <a:gd name="connsiteY33" fmla="*/ 2897 h 9710"/>
                <a:gd name="connsiteX34" fmla="*/ 7645 w 10000"/>
                <a:gd name="connsiteY34" fmla="*/ 3335 h 9710"/>
                <a:gd name="connsiteX35" fmla="*/ 6471 w 10000"/>
                <a:gd name="connsiteY35" fmla="*/ 5081 h 9710"/>
                <a:gd name="connsiteX36" fmla="*/ 4116 w 10000"/>
                <a:gd name="connsiteY36" fmla="*/ 6520 h 9710"/>
                <a:gd name="connsiteX37" fmla="*/ 4116 w 10000"/>
                <a:gd name="connsiteY37" fmla="*/ 6958 h 9710"/>
                <a:gd name="connsiteX38" fmla="*/ 3526 w 10000"/>
                <a:gd name="connsiteY38" fmla="*/ 7248 h 9710"/>
                <a:gd name="connsiteX39" fmla="*/ 2941 w 10000"/>
                <a:gd name="connsiteY39" fmla="*/ 7542 h 9710"/>
                <a:gd name="connsiteX40" fmla="*/ 2941 w 10000"/>
                <a:gd name="connsiteY40" fmla="*/ 7833 h 9710"/>
                <a:gd name="connsiteX41" fmla="*/ 2349 w 10000"/>
                <a:gd name="connsiteY41" fmla="*/ 7979 h 9710"/>
                <a:gd name="connsiteX42" fmla="*/ 2349 w 10000"/>
                <a:gd name="connsiteY42" fmla="*/ 8121 h 9710"/>
                <a:gd name="connsiteX43" fmla="*/ 2349 w 10000"/>
                <a:gd name="connsiteY43" fmla="*/ 8271 h 9710"/>
                <a:gd name="connsiteX44" fmla="*/ 2349 w 10000"/>
                <a:gd name="connsiteY44" fmla="*/ 8271 h 9710"/>
                <a:gd name="connsiteX45" fmla="*/ 2349 w 10000"/>
                <a:gd name="connsiteY45" fmla="*/ 8415 h 9710"/>
                <a:gd name="connsiteX46" fmla="*/ 2941 w 10000"/>
                <a:gd name="connsiteY46" fmla="*/ 8563 h 9710"/>
                <a:gd name="connsiteX47" fmla="*/ 4116 w 10000"/>
                <a:gd name="connsiteY47" fmla="*/ 8689 h 9710"/>
                <a:gd name="connsiteX48" fmla="*/ 4707 w 10000"/>
                <a:gd name="connsiteY48" fmla="*/ 8835 h 9710"/>
                <a:gd name="connsiteX49" fmla="*/ 6471 w 10000"/>
                <a:gd name="connsiteY49" fmla="*/ 8981 h 9710"/>
                <a:gd name="connsiteX50" fmla="*/ 8232 w 10000"/>
                <a:gd name="connsiteY50" fmla="*/ 9272 h 9710"/>
                <a:gd name="connsiteX51" fmla="*/ 5295 w 10000"/>
                <a:gd name="connsiteY51" fmla="*/ 9710 h 9710"/>
                <a:gd name="connsiteX52" fmla="*/ 4116 w 10000"/>
                <a:gd name="connsiteY52" fmla="*/ 9416 h 9710"/>
                <a:gd name="connsiteX53" fmla="*/ 2941 w 10000"/>
                <a:gd name="connsiteY53" fmla="*/ 9272 h 9710"/>
                <a:gd name="connsiteX54" fmla="*/ 1766 w 10000"/>
                <a:gd name="connsiteY54" fmla="*/ 8981 h 9710"/>
                <a:gd name="connsiteX55" fmla="*/ 1180 w 10000"/>
                <a:gd name="connsiteY55" fmla="*/ 8835 h 9710"/>
                <a:gd name="connsiteX56" fmla="*/ 587 w 10000"/>
                <a:gd name="connsiteY56" fmla="*/ 8689 h 9710"/>
                <a:gd name="connsiteX57" fmla="*/ 0 w 10000"/>
                <a:gd name="connsiteY57" fmla="*/ 8689 h 9710"/>
                <a:gd name="connsiteX58" fmla="*/ 0 w 10000"/>
                <a:gd name="connsiteY58" fmla="*/ 8563 h 9710"/>
                <a:gd name="connsiteX59" fmla="*/ 0 w 10000"/>
                <a:gd name="connsiteY59" fmla="*/ 8563 h 9710"/>
                <a:gd name="connsiteX60" fmla="*/ 0 w 10000"/>
                <a:gd name="connsiteY60" fmla="*/ 8415 h 9710"/>
                <a:gd name="connsiteX61" fmla="*/ 0 w 10000"/>
                <a:gd name="connsiteY61" fmla="*/ 8271 h 9710"/>
                <a:gd name="connsiteX62" fmla="*/ 0 w 10000"/>
                <a:gd name="connsiteY62" fmla="*/ 7979 h 9710"/>
                <a:gd name="connsiteX63" fmla="*/ 587 w 10000"/>
                <a:gd name="connsiteY63" fmla="*/ 7542 h 9710"/>
                <a:gd name="connsiteX64" fmla="*/ 587 w 10000"/>
                <a:gd name="connsiteY64" fmla="*/ 7248 h 9710"/>
                <a:gd name="connsiteX65" fmla="*/ 1180 w 10000"/>
                <a:gd name="connsiteY65" fmla="*/ 6665 h 9710"/>
                <a:gd name="connsiteX66" fmla="*/ 1766 w 10000"/>
                <a:gd name="connsiteY66" fmla="*/ 6230 h 9710"/>
                <a:gd name="connsiteX67" fmla="*/ 1766 w 10000"/>
                <a:gd name="connsiteY67" fmla="*/ 6230 h 9710"/>
                <a:gd name="connsiteX0" fmla="*/ 1766 w 10000"/>
                <a:gd name="connsiteY0" fmla="*/ 6416 h 10000"/>
                <a:gd name="connsiteX1" fmla="*/ 2941 w 10000"/>
                <a:gd name="connsiteY1" fmla="*/ 5233 h 10000"/>
                <a:gd name="connsiteX2" fmla="*/ 3526 w 10000"/>
                <a:gd name="connsiteY2" fmla="*/ 4184 h 10000"/>
                <a:gd name="connsiteX3" fmla="*/ 4116 w 10000"/>
                <a:gd name="connsiteY3" fmla="*/ 3283 h 10000"/>
                <a:gd name="connsiteX4" fmla="*/ 4707 w 10000"/>
                <a:gd name="connsiteY4" fmla="*/ 2382 h 10000"/>
                <a:gd name="connsiteX5" fmla="*/ 4707 w 10000"/>
                <a:gd name="connsiteY5" fmla="*/ 1933 h 10000"/>
                <a:gd name="connsiteX6" fmla="*/ 5295 w 10000"/>
                <a:gd name="connsiteY6" fmla="*/ 1650 h 10000"/>
                <a:gd name="connsiteX7" fmla="*/ 5295 w 10000"/>
                <a:gd name="connsiteY7" fmla="*/ 1350 h 10000"/>
                <a:gd name="connsiteX8" fmla="*/ 5295 w 10000"/>
                <a:gd name="connsiteY8" fmla="*/ 1051 h 10000"/>
                <a:gd name="connsiteX9" fmla="*/ 5295 w 10000"/>
                <a:gd name="connsiteY9" fmla="*/ 900 h 10000"/>
                <a:gd name="connsiteX10" fmla="*/ 5295 w 10000"/>
                <a:gd name="connsiteY10" fmla="*/ 600 h 10000"/>
                <a:gd name="connsiteX11" fmla="*/ 4707 w 10000"/>
                <a:gd name="connsiteY11" fmla="*/ 600 h 10000"/>
                <a:gd name="connsiteX12" fmla="*/ 4707 w 10000"/>
                <a:gd name="connsiteY12" fmla="*/ 450 h 10000"/>
                <a:gd name="connsiteX13" fmla="*/ 4116 w 10000"/>
                <a:gd name="connsiteY13" fmla="*/ 300 h 10000"/>
                <a:gd name="connsiteX14" fmla="*/ 4116 w 10000"/>
                <a:gd name="connsiteY14" fmla="*/ 300 h 10000"/>
                <a:gd name="connsiteX15" fmla="*/ 4116 w 10000"/>
                <a:gd name="connsiteY15" fmla="*/ 151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51 h 10000"/>
                <a:gd name="connsiteX21" fmla="*/ 8232 w 10000"/>
                <a:gd name="connsiteY21" fmla="*/ 300 h 10000"/>
                <a:gd name="connsiteX22" fmla="*/ 9413 w 10000"/>
                <a:gd name="connsiteY22" fmla="*/ 450 h 10000"/>
                <a:gd name="connsiteX23" fmla="*/ 10000 w 10000"/>
                <a:gd name="connsiteY23" fmla="*/ 600 h 10000"/>
                <a:gd name="connsiteX24" fmla="*/ 10000 w 10000"/>
                <a:gd name="connsiteY24" fmla="*/ 751 h 10000"/>
                <a:gd name="connsiteX25" fmla="*/ 10000 w 10000"/>
                <a:gd name="connsiteY25" fmla="*/ 1051 h 10000"/>
                <a:gd name="connsiteX26" fmla="*/ 9413 w 10000"/>
                <a:gd name="connsiteY26" fmla="*/ 1497 h 10000"/>
                <a:gd name="connsiteX27" fmla="*/ 9413 w 10000"/>
                <a:gd name="connsiteY27" fmla="*/ 1497 h 10000"/>
                <a:gd name="connsiteX28" fmla="*/ 9413 w 10000"/>
                <a:gd name="connsiteY28" fmla="*/ 1650 h 10000"/>
                <a:gd name="connsiteX29" fmla="*/ 8822 w 10000"/>
                <a:gd name="connsiteY29" fmla="*/ 1933 h 10000"/>
                <a:gd name="connsiteX30" fmla="*/ 8822 w 10000"/>
                <a:gd name="connsiteY30" fmla="*/ 2083 h 10000"/>
                <a:gd name="connsiteX31" fmla="*/ 8822 w 10000"/>
                <a:gd name="connsiteY31" fmla="*/ 2382 h 10000"/>
                <a:gd name="connsiteX32" fmla="*/ 8232 w 10000"/>
                <a:gd name="connsiteY32" fmla="*/ 2685 h 10000"/>
                <a:gd name="connsiteX33" fmla="*/ 8232 w 10000"/>
                <a:gd name="connsiteY33" fmla="*/ 2984 h 10000"/>
                <a:gd name="connsiteX34" fmla="*/ 7645 w 10000"/>
                <a:gd name="connsiteY34" fmla="*/ 3435 h 10000"/>
                <a:gd name="connsiteX35" fmla="*/ 6471 w 10000"/>
                <a:gd name="connsiteY35" fmla="*/ 5233 h 10000"/>
                <a:gd name="connsiteX36" fmla="*/ 4116 w 10000"/>
                <a:gd name="connsiteY36" fmla="*/ 6715 h 10000"/>
                <a:gd name="connsiteX37" fmla="*/ 4116 w 10000"/>
                <a:gd name="connsiteY37" fmla="*/ 7166 h 10000"/>
                <a:gd name="connsiteX38" fmla="*/ 3526 w 10000"/>
                <a:gd name="connsiteY38" fmla="*/ 7464 h 10000"/>
                <a:gd name="connsiteX39" fmla="*/ 2941 w 10000"/>
                <a:gd name="connsiteY39" fmla="*/ 7767 h 10000"/>
                <a:gd name="connsiteX40" fmla="*/ 2941 w 10000"/>
                <a:gd name="connsiteY40" fmla="*/ 8067 h 10000"/>
                <a:gd name="connsiteX41" fmla="*/ 2349 w 10000"/>
                <a:gd name="connsiteY41" fmla="*/ 8217 h 10000"/>
                <a:gd name="connsiteX42" fmla="*/ 2349 w 10000"/>
                <a:gd name="connsiteY42" fmla="*/ 8364 h 10000"/>
                <a:gd name="connsiteX43" fmla="*/ 2349 w 10000"/>
                <a:gd name="connsiteY43" fmla="*/ 8518 h 10000"/>
                <a:gd name="connsiteX44" fmla="*/ 2349 w 10000"/>
                <a:gd name="connsiteY44" fmla="*/ 8518 h 10000"/>
                <a:gd name="connsiteX45" fmla="*/ 2349 w 10000"/>
                <a:gd name="connsiteY45" fmla="*/ 8666 h 10000"/>
                <a:gd name="connsiteX46" fmla="*/ 2941 w 10000"/>
                <a:gd name="connsiteY46" fmla="*/ 8819 h 10000"/>
                <a:gd name="connsiteX47" fmla="*/ 4116 w 10000"/>
                <a:gd name="connsiteY47" fmla="*/ 8949 h 10000"/>
                <a:gd name="connsiteX48" fmla="*/ 4707 w 10000"/>
                <a:gd name="connsiteY48" fmla="*/ 9099 h 10000"/>
                <a:gd name="connsiteX49" fmla="*/ 6471 w 10000"/>
                <a:gd name="connsiteY49" fmla="*/ 9249 h 10000"/>
                <a:gd name="connsiteX50" fmla="*/ 5295 w 10000"/>
                <a:gd name="connsiteY50" fmla="*/ 10000 h 10000"/>
                <a:gd name="connsiteX51" fmla="*/ 4116 w 10000"/>
                <a:gd name="connsiteY51" fmla="*/ 9697 h 10000"/>
                <a:gd name="connsiteX52" fmla="*/ 2941 w 10000"/>
                <a:gd name="connsiteY52" fmla="*/ 9549 h 10000"/>
                <a:gd name="connsiteX53" fmla="*/ 1766 w 10000"/>
                <a:gd name="connsiteY53" fmla="*/ 9249 h 10000"/>
                <a:gd name="connsiteX54" fmla="*/ 1180 w 10000"/>
                <a:gd name="connsiteY54" fmla="*/ 9099 h 10000"/>
                <a:gd name="connsiteX55" fmla="*/ 587 w 10000"/>
                <a:gd name="connsiteY55" fmla="*/ 8949 h 10000"/>
                <a:gd name="connsiteX56" fmla="*/ 0 w 10000"/>
                <a:gd name="connsiteY56" fmla="*/ 8949 h 10000"/>
                <a:gd name="connsiteX57" fmla="*/ 0 w 10000"/>
                <a:gd name="connsiteY57" fmla="*/ 8819 h 10000"/>
                <a:gd name="connsiteX58" fmla="*/ 0 w 10000"/>
                <a:gd name="connsiteY58" fmla="*/ 8819 h 10000"/>
                <a:gd name="connsiteX59" fmla="*/ 0 w 10000"/>
                <a:gd name="connsiteY59" fmla="*/ 8666 h 10000"/>
                <a:gd name="connsiteX60" fmla="*/ 0 w 10000"/>
                <a:gd name="connsiteY60" fmla="*/ 8518 h 10000"/>
                <a:gd name="connsiteX61" fmla="*/ 0 w 10000"/>
                <a:gd name="connsiteY61" fmla="*/ 8217 h 10000"/>
                <a:gd name="connsiteX62" fmla="*/ 587 w 10000"/>
                <a:gd name="connsiteY62" fmla="*/ 7767 h 10000"/>
                <a:gd name="connsiteX63" fmla="*/ 587 w 10000"/>
                <a:gd name="connsiteY63" fmla="*/ 7464 h 10000"/>
                <a:gd name="connsiteX64" fmla="*/ 1180 w 10000"/>
                <a:gd name="connsiteY64" fmla="*/ 6864 h 10000"/>
                <a:gd name="connsiteX65" fmla="*/ 1766 w 10000"/>
                <a:gd name="connsiteY65" fmla="*/ 6416 h 10000"/>
                <a:gd name="connsiteX66" fmla="*/ 1766 w 10000"/>
                <a:gd name="connsiteY66" fmla="*/ 6416 h 10000"/>
                <a:gd name="connsiteX0" fmla="*/ 1766 w 10000"/>
                <a:gd name="connsiteY0" fmla="*/ 6416 h 10000"/>
                <a:gd name="connsiteX1" fmla="*/ 2941 w 10000"/>
                <a:gd name="connsiteY1" fmla="*/ 5233 h 10000"/>
                <a:gd name="connsiteX2" fmla="*/ 3526 w 10000"/>
                <a:gd name="connsiteY2" fmla="*/ 4184 h 10000"/>
                <a:gd name="connsiteX3" fmla="*/ 4116 w 10000"/>
                <a:gd name="connsiteY3" fmla="*/ 3283 h 10000"/>
                <a:gd name="connsiteX4" fmla="*/ 4707 w 10000"/>
                <a:gd name="connsiteY4" fmla="*/ 2382 h 10000"/>
                <a:gd name="connsiteX5" fmla="*/ 4707 w 10000"/>
                <a:gd name="connsiteY5" fmla="*/ 1933 h 10000"/>
                <a:gd name="connsiteX6" fmla="*/ 5295 w 10000"/>
                <a:gd name="connsiteY6" fmla="*/ 1650 h 10000"/>
                <a:gd name="connsiteX7" fmla="*/ 5295 w 10000"/>
                <a:gd name="connsiteY7" fmla="*/ 1350 h 10000"/>
                <a:gd name="connsiteX8" fmla="*/ 5295 w 10000"/>
                <a:gd name="connsiteY8" fmla="*/ 1051 h 10000"/>
                <a:gd name="connsiteX9" fmla="*/ 5295 w 10000"/>
                <a:gd name="connsiteY9" fmla="*/ 900 h 10000"/>
                <a:gd name="connsiteX10" fmla="*/ 5295 w 10000"/>
                <a:gd name="connsiteY10" fmla="*/ 600 h 10000"/>
                <a:gd name="connsiteX11" fmla="*/ 4707 w 10000"/>
                <a:gd name="connsiteY11" fmla="*/ 600 h 10000"/>
                <a:gd name="connsiteX12" fmla="*/ 4707 w 10000"/>
                <a:gd name="connsiteY12" fmla="*/ 450 h 10000"/>
                <a:gd name="connsiteX13" fmla="*/ 4116 w 10000"/>
                <a:gd name="connsiteY13" fmla="*/ 300 h 10000"/>
                <a:gd name="connsiteX14" fmla="*/ 4116 w 10000"/>
                <a:gd name="connsiteY14" fmla="*/ 300 h 10000"/>
                <a:gd name="connsiteX15" fmla="*/ 4116 w 10000"/>
                <a:gd name="connsiteY15" fmla="*/ 151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51 h 10000"/>
                <a:gd name="connsiteX21" fmla="*/ 8232 w 10000"/>
                <a:gd name="connsiteY21" fmla="*/ 300 h 10000"/>
                <a:gd name="connsiteX22" fmla="*/ 9413 w 10000"/>
                <a:gd name="connsiteY22" fmla="*/ 450 h 10000"/>
                <a:gd name="connsiteX23" fmla="*/ 10000 w 10000"/>
                <a:gd name="connsiteY23" fmla="*/ 600 h 10000"/>
                <a:gd name="connsiteX24" fmla="*/ 10000 w 10000"/>
                <a:gd name="connsiteY24" fmla="*/ 751 h 10000"/>
                <a:gd name="connsiteX25" fmla="*/ 10000 w 10000"/>
                <a:gd name="connsiteY25" fmla="*/ 1051 h 10000"/>
                <a:gd name="connsiteX26" fmla="*/ 9413 w 10000"/>
                <a:gd name="connsiteY26" fmla="*/ 1497 h 10000"/>
                <a:gd name="connsiteX27" fmla="*/ 9413 w 10000"/>
                <a:gd name="connsiteY27" fmla="*/ 1497 h 10000"/>
                <a:gd name="connsiteX28" fmla="*/ 9413 w 10000"/>
                <a:gd name="connsiteY28" fmla="*/ 1650 h 10000"/>
                <a:gd name="connsiteX29" fmla="*/ 8822 w 10000"/>
                <a:gd name="connsiteY29" fmla="*/ 1933 h 10000"/>
                <a:gd name="connsiteX30" fmla="*/ 8822 w 10000"/>
                <a:gd name="connsiteY30" fmla="*/ 2083 h 10000"/>
                <a:gd name="connsiteX31" fmla="*/ 8822 w 10000"/>
                <a:gd name="connsiteY31" fmla="*/ 2382 h 10000"/>
                <a:gd name="connsiteX32" fmla="*/ 8232 w 10000"/>
                <a:gd name="connsiteY32" fmla="*/ 2685 h 10000"/>
                <a:gd name="connsiteX33" fmla="*/ 8232 w 10000"/>
                <a:gd name="connsiteY33" fmla="*/ 2984 h 10000"/>
                <a:gd name="connsiteX34" fmla="*/ 7645 w 10000"/>
                <a:gd name="connsiteY34" fmla="*/ 3435 h 10000"/>
                <a:gd name="connsiteX35" fmla="*/ 6471 w 10000"/>
                <a:gd name="connsiteY35" fmla="*/ 5233 h 10000"/>
                <a:gd name="connsiteX36" fmla="*/ 4116 w 10000"/>
                <a:gd name="connsiteY36" fmla="*/ 6715 h 10000"/>
                <a:gd name="connsiteX37" fmla="*/ 4116 w 10000"/>
                <a:gd name="connsiteY37" fmla="*/ 7166 h 10000"/>
                <a:gd name="connsiteX38" fmla="*/ 3526 w 10000"/>
                <a:gd name="connsiteY38" fmla="*/ 7464 h 10000"/>
                <a:gd name="connsiteX39" fmla="*/ 2941 w 10000"/>
                <a:gd name="connsiteY39" fmla="*/ 7767 h 10000"/>
                <a:gd name="connsiteX40" fmla="*/ 2941 w 10000"/>
                <a:gd name="connsiteY40" fmla="*/ 8067 h 10000"/>
                <a:gd name="connsiteX41" fmla="*/ 2349 w 10000"/>
                <a:gd name="connsiteY41" fmla="*/ 8217 h 10000"/>
                <a:gd name="connsiteX42" fmla="*/ 2349 w 10000"/>
                <a:gd name="connsiteY42" fmla="*/ 8364 h 10000"/>
                <a:gd name="connsiteX43" fmla="*/ 2349 w 10000"/>
                <a:gd name="connsiteY43" fmla="*/ 8518 h 10000"/>
                <a:gd name="connsiteX44" fmla="*/ 2349 w 10000"/>
                <a:gd name="connsiteY44" fmla="*/ 8518 h 10000"/>
                <a:gd name="connsiteX45" fmla="*/ 2349 w 10000"/>
                <a:gd name="connsiteY45" fmla="*/ 8666 h 10000"/>
                <a:gd name="connsiteX46" fmla="*/ 2941 w 10000"/>
                <a:gd name="connsiteY46" fmla="*/ 8819 h 10000"/>
                <a:gd name="connsiteX47" fmla="*/ 4116 w 10000"/>
                <a:gd name="connsiteY47" fmla="*/ 8949 h 10000"/>
                <a:gd name="connsiteX48" fmla="*/ 4707 w 10000"/>
                <a:gd name="connsiteY48" fmla="*/ 9099 h 10000"/>
                <a:gd name="connsiteX49" fmla="*/ 5295 w 10000"/>
                <a:gd name="connsiteY49" fmla="*/ 10000 h 10000"/>
                <a:gd name="connsiteX50" fmla="*/ 4116 w 10000"/>
                <a:gd name="connsiteY50" fmla="*/ 9697 h 10000"/>
                <a:gd name="connsiteX51" fmla="*/ 2941 w 10000"/>
                <a:gd name="connsiteY51" fmla="*/ 9549 h 10000"/>
                <a:gd name="connsiteX52" fmla="*/ 1766 w 10000"/>
                <a:gd name="connsiteY52" fmla="*/ 9249 h 10000"/>
                <a:gd name="connsiteX53" fmla="*/ 1180 w 10000"/>
                <a:gd name="connsiteY53" fmla="*/ 9099 h 10000"/>
                <a:gd name="connsiteX54" fmla="*/ 587 w 10000"/>
                <a:gd name="connsiteY54" fmla="*/ 8949 h 10000"/>
                <a:gd name="connsiteX55" fmla="*/ 0 w 10000"/>
                <a:gd name="connsiteY55" fmla="*/ 8949 h 10000"/>
                <a:gd name="connsiteX56" fmla="*/ 0 w 10000"/>
                <a:gd name="connsiteY56" fmla="*/ 8819 h 10000"/>
                <a:gd name="connsiteX57" fmla="*/ 0 w 10000"/>
                <a:gd name="connsiteY57" fmla="*/ 8819 h 10000"/>
                <a:gd name="connsiteX58" fmla="*/ 0 w 10000"/>
                <a:gd name="connsiteY58" fmla="*/ 8666 h 10000"/>
                <a:gd name="connsiteX59" fmla="*/ 0 w 10000"/>
                <a:gd name="connsiteY59" fmla="*/ 8518 h 10000"/>
                <a:gd name="connsiteX60" fmla="*/ 0 w 10000"/>
                <a:gd name="connsiteY60" fmla="*/ 8217 h 10000"/>
                <a:gd name="connsiteX61" fmla="*/ 587 w 10000"/>
                <a:gd name="connsiteY61" fmla="*/ 7767 h 10000"/>
                <a:gd name="connsiteX62" fmla="*/ 587 w 10000"/>
                <a:gd name="connsiteY62" fmla="*/ 7464 h 10000"/>
                <a:gd name="connsiteX63" fmla="*/ 1180 w 10000"/>
                <a:gd name="connsiteY63" fmla="*/ 6864 h 10000"/>
                <a:gd name="connsiteX64" fmla="*/ 1766 w 10000"/>
                <a:gd name="connsiteY64" fmla="*/ 6416 h 10000"/>
                <a:gd name="connsiteX65" fmla="*/ 1766 w 10000"/>
                <a:gd name="connsiteY65" fmla="*/ 6416 h 10000"/>
                <a:gd name="connsiteX0" fmla="*/ 1766 w 10000"/>
                <a:gd name="connsiteY0" fmla="*/ 6416 h 9697"/>
                <a:gd name="connsiteX1" fmla="*/ 2941 w 10000"/>
                <a:gd name="connsiteY1" fmla="*/ 5233 h 9697"/>
                <a:gd name="connsiteX2" fmla="*/ 3526 w 10000"/>
                <a:gd name="connsiteY2" fmla="*/ 4184 h 9697"/>
                <a:gd name="connsiteX3" fmla="*/ 4116 w 10000"/>
                <a:gd name="connsiteY3" fmla="*/ 3283 h 9697"/>
                <a:gd name="connsiteX4" fmla="*/ 4707 w 10000"/>
                <a:gd name="connsiteY4" fmla="*/ 2382 h 9697"/>
                <a:gd name="connsiteX5" fmla="*/ 4707 w 10000"/>
                <a:gd name="connsiteY5" fmla="*/ 1933 h 9697"/>
                <a:gd name="connsiteX6" fmla="*/ 5295 w 10000"/>
                <a:gd name="connsiteY6" fmla="*/ 1650 h 9697"/>
                <a:gd name="connsiteX7" fmla="*/ 5295 w 10000"/>
                <a:gd name="connsiteY7" fmla="*/ 1350 h 9697"/>
                <a:gd name="connsiteX8" fmla="*/ 5295 w 10000"/>
                <a:gd name="connsiteY8" fmla="*/ 1051 h 9697"/>
                <a:gd name="connsiteX9" fmla="*/ 5295 w 10000"/>
                <a:gd name="connsiteY9" fmla="*/ 900 h 9697"/>
                <a:gd name="connsiteX10" fmla="*/ 5295 w 10000"/>
                <a:gd name="connsiteY10" fmla="*/ 600 h 9697"/>
                <a:gd name="connsiteX11" fmla="*/ 4707 w 10000"/>
                <a:gd name="connsiteY11" fmla="*/ 600 h 9697"/>
                <a:gd name="connsiteX12" fmla="*/ 4707 w 10000"/>
                <a:gd name="connsiteY12" fmla="*/ 450 h 9697"/>
                <a:gd name="connsiteX13" fmla="*/ 4116 w 10000"/>
                <a:gd name="connsiteY13" fmla="*/ 300 h 9697"/>
                <a:gd name="connsiteX14" fmla="*/ 4116 w 10000"/>
                <a:gd name="connsiteY14" fmla="*/ 300 h 9697"/>
                <a:gd name="connsiteX15" fmla="*/ 4116 w 10000"/>
                <a:gd name="connsiteY15" fmla="*/ 151 h 9697"/>
                <a:gd name="connsiteX16" fmla="*/ 4116 w 10000"/>
                <a:gd name="connsiteY16" fmla="*/ 0 h 9697"/>
                <a:gd name="connsiteX17" fmla="*/ 4116 w 10000"/>
                <a:gd name="connsiteY17" fmla="*/ 0 h 9697"/>
                <a:gd name="connsiteX18" fmla="*/ 4707 w 10000"/>
                <a:gd name="connsiteY18" fmla="*/ 0 h 9697"/>
                <a:gd name="connsiteX19" fmla="*/ 5879 w 10000"/>
                <a:gd name="connsiteY19" fmla="*/ 0 h 9697"/>
                <a:gd name="connsiteX20" fmla="*/ 7057 w 10000"/>
                <a:gd name="connsiteY20" fmla="*/ 151 h 9697"/>
                <a:gd name="connsiteX21" fmla="*/ 8232 w 10000"/>
                <a:gd name="connsiteY21" fmla="*/ 300 h 9697"/>
                <a:gd name="connsiteX22" fmla="*/ 9413 w 10000"/>
                <a:gd name="connsiteY22" fmla="*/ 450 h 9697"/>
                <a:gd name="connsiteX23" fmla="*/ 10000 w 10000"/>
                <a:gd name="connsiteY23" fmla="*/ 600 h 9697"/>
                <a:gd name="connsiteX24" fmla="*/ 10000 w 10000"/>
                <a:gd name="connsiteY24" fmla="*/ 751 h 9697"/>
                <a:gd name="connsiteX25" fmla="*/ 10000 w 10000"/>
                <a:gd name="connsiteY25" fmla="*/ 1051 h 9697"/>
                <a:gd name="connsiteX26" fmla="*/ 9413 w 10000"/>
                <a:gd name="connsiteY26" fmla="*/ 1497 h 9697"/>
                <a:gd name="connsiteX27" fmla="*/ 9413 w 10000"/>
                <a:gd name="connsiteY27" fmla="*/ 1497 h 9697"/>
                <a:gd name="connsiteX28" fmla="*/ 9413 w 10000"/>
                <a:gd name="connsiteY28" fmla="*/ 1650 h 9697"/>
                <a:gd name="connsiteX29" fmla="*/ 8822 w 10000"/>
                <a:gd name="connsiteY29" fmla="*/ 1933 h 9697"/>
                <a:gd name="connsiteX30" fmla="*/ 8822 w 10000"/>
                <a:gd name="connsiteY30" fmla="*/ 2083 h 9697"/>
                <a:gd name="connsiteX31" fmla="*/ 8822 w 10000"/>
                <a:gd name="connsiteY31" fmla="*/ 2382 h 9697"/>
                <a:gd name="connsiteX32" fmla="*/ 8232 w 10000"/>
                <a:gd name="connsiteY32" fmla="*/ 2685 h 9697"/>
                <a:gd name="connsiteX33" fmla="*/ 8232 w 10000"/>
                <a:gd name="connsiteY33" fmla="*/ 2984 h 9697"/>
                <a:gd name="connsiteX34" fmla="*/ 7645 w 10000"/>
                <a:gd name="connsiteY34" fmla="*/ 3435 h 9697"/>
                <a:gd name="connsiteX35" fmla="*/ 6471 w 10000"/>
                <a:gd name="connsiteY35" fmla="*/ 5233 h 9697"/>
                <a:gd name="connsiteX36" fmla="*/ 4116 w 10000"/>
                <a:gd name="connsiteY36" fmla="*/ 6715 h 9697"/>
                <a:gd name="connsiteX37" fmla="*/ 4116 w 10000"/>
                <a:gd name="connsiteY37" fmla="*/ 7166 h 9697"/>
                <a:gd name="connsiteX38" fmla="*/ 3526 w 10000"/>
                <a:gd name="connsiteY38" fmla="*/ 7464 h 9697"/>
                <a:gd name="connsiteX39" fmla="*/ 2941 w 10000"/>
                <a:gd name="connsiteY39" fmla="*/ 7767 h 9697"/>
                <a:gd name="connsiteX40" fmla="*/ 2941 w 10000"/>
                <a:gd name="connsiteY40" fmla="*/ 8067 h 9697"/>
                <a:gd name="connsiteX41" fmla="*/ 2349 w 10000"/>
                <a:gd name="connsiteY41" fmla="*/ 8217 h 9697"/>
                <a:gd name="connsiteX42" fmla="*/ 2349 w 10000"/>
                <a:gd name="connsiteY42" fmla="*/ 8364 h 9697"/>
                <a:gd name="connsiteX43" fmla="*/ 2349 w 10000"/>
                <a:gd name="connsiteY43" fmla="*/ 8518 h 9697"/>
                <a:gd name="connsiteX44" fmla="*/ 2349 w 10000"/>
                <a:gd name="connsiteY44" fmla="*/ 8518 h 9697"/>
                <a:gd name="connsiteX45" fmla="*/ 2349 w 10000"/>
                <a:gd name="connsiteY45" fmla="*/ 8666 h 9697"/>
                <a:gd name="connsiteX46" fmla="*/ 2941 w 10000"/>
                <a:gd name="connsiteY46" fmla="*/ 8819 h 9697"/>
                <a:gd name="connsiteX47" fmla="*/ 4116 w 10000"/>
                <a:gd name="connsiteY47" fmla="*/ 8949 h 9697"/>
                <a:gd name="connsiteX48" fmla="*/ 4707 w 10000"/>
                <a:gd name="connsiteY48" fmla="*/ 9099 h 9697"/>
                <a:gd name="connsiteX49" fmla="*/ 4116 w 10000"/>
                <a:gd name="connsiteY49" fmla="*/ 9697 h 9697"/>
                <a:gd name="connsiteX50" fmla="*/ 2941 w 10000"/>
                <a:gd name="connsiteY50" fmla="*/ 9549 h 9697"/>
                <a:gd name="connsiteX51" fmla="*/ 1766 w 10000"/>
                <a:gd name="connsiteY51" fmla="*/ 9249 h 9697"/>
                <a:gd name="connsiteX52" fmla="*/ 1180 w 10000"/>
                <a:gd name="connsiteY52" fmla="*/ 9099 h 9697"/>
                <a:gd name="connsiteX53" fmla="*/ 587 w 10000"/>
                <a:gd name="connsiteY53" fmla="*/ 8949 h 9697"/>
                <a:gd name="connsiteX54" fmla="*/ 0 w 10000"/>
                <a:gd name="connsiteY54" fmla="*/ 8949 h 9697"/>
                <a:gd name="connsiteX55" fmla="*/ 0 w 10000"/>
                <a:gd name="connsiteY55" fmla="*/ 8819 h 9697"/>
                <a:gd name="connsiteX56" fmla="*/ 0 w 10000"/>
                <a:gd name="connsiteY56" fmla="*/ 8819 h 9697"/>
                <a:gd name="connsiteX57" fmla="*/ 0 w 10000"/>
                <a:gd name="connsiteY57" fmla="*/ 8666 h 9697"/>
                <a:gd name="connsiteX58" fmla="*/ 0 w 10000"/>
                <a:gd name="connsiteY58" fmla="*/ 8518 h 9697"/>
                <a:gd name="connsiteX59" fmla="*/ 0 w 10000"/>
                <a:gd name="connsiteY59" fmla="*/ 8217 h 9697"/>
                <a:gd name="connsiteX60" fmla="*/ 587 w 10000"/>
                <a:gd name="connsiteY60" fmla="*/ 7767 h 9697"/>
                <a:gd name="connsiteX61" fmla="*/ 587 w 10000"/>
                <a:gd name="connsiteY61" fmla="*/ 7464 h 9697"/>
                <a:gd name="connsiteX62" fmla="*/ 1180 w 10000"/>
                <a:gd name="connsiteY62" fmla="*/ 6864 h 9697"/>
                <a:gd name="connsiteX63" fmla="*/ 1766 w 10000"/>
                <a:gd name="connsiteY63" fmla="*/ 6416 h 9697"/>
                <a:gd name="connsiteX64" fmla="*/ 1766 w 10000"/>
                <a:gd name="connsiteY64" fmla="*/ 6416 h 9697"/>
                <a:gd name="connsiteX0" fmla="*/ 1766 w 10000"/>
                <a:gd name="connsiteY0" fmla="*/ 6616 h 10000"/>
                <a:gd name="connsiteX1" fmla="*/ 2941 w 10000"/>
                <a:gd name="connsiteY1" fmla="*/ 5397 h 10000"/>
                <a:gd name="connsiteX2" fmla="*/ 3526 w 10000"/>
                <a:gd name="connsiteY2" fmla="*/ 4315 h 10000"/>
                <a:gd name="connsiteX3" fmla="*/ 4116 w 10000"/>
                <a:gd name="connsiteY3" fmla="*/ 3386 h 10000"/>
                <a:gd name="connsiteX4" fmla="*/ 4707 w 10000"/>
                <a:gd name="connsiteY4" fmla="*/ 2456 h 10000"/>
                <a:gd name="connsiteX5" fmla="*/ 4707 w 10000"/>
                <a:gd name="connsiteY5" fmla="*/ 1993 h 10000"/>
                <a:gd name="connsiteX6" fmla="*/ 5295 w 10000"/>
                <a:gd name="connsiteY6" fmla="*/ 1702 h 10000"/>
                <a:gd name="connsiteX7" fmla="*/ 5295 w 10000"/>
                <a:gd name="connsiteY7" fmla="*/ 1392 h 10000"/>
                <a:gd name="connsiteX8" fmla="*/ 5295 w 10000"/>
                <a:gd name="connsiteY8" fmla="*/ 1084 h 10000"/>
                <a:gd name="connsiteX9" fmla="*/ 5295 w 10000"/>
                <a:gd name="connsiteY9" fmla="*/ 928 h 10000"/>
                <a:gd name="connsiteX10" fmla="*/ 5295 w 10000"/>
                <a:gd name="connsiteY10" fmla="*/ 619 h 10000"/>
                <a:gd name="connsiteX11" fmla="*/ 4707 w 10000"/>
                <a:gd name="connsiteY11" fmla="*/ 619 h 10000"/>
                <a:gd name="connsiteX12" fmla="*/ 4707 w 10000"/>
                <a:gd name="connsiteY12" fmla="*/ 464 h 10000"/>
                <a:gd name="connsiteX13" fmla="*/ 4116 w 10000"/>
                <a:gd name="connsiteY13" fmla="*/ 309 h 10000"/>
                <a:gd name="connsiteX14" fmla="*/ 4116 w 10000"/>
                <a:gd name="connsiteY14" fmla="*/ 309 h 10000"/>
                <a:gd name="connsiteX15" fmla="*/ 4116 w 10000"/>
                <a:gd name="connsiteY15" fmla="*/ 156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56 h 10000"/>
                <a:gd name="connsiteX21" fmla="*/ 8232 w 10000"/>
                <a:gd name="connsiteY21" fmla="*/ 309 h 10000"/>
                <a:gd name="connsiteX22" fmla="*/ 9413 w 10000"/>
                <a:gd name="connsiteY22" fmla="*/ 464 h 10000"/>
                <a:gd name="connsiteX23" fmla="*/ 10000 w 10000"/>
                <a:gd name="connsiteY23" fmla="*/ 619 h 10000"/>
                <a:gd name="connsiteX24" fmla="*/ 10000 w 10000"/>
                <a:gd name="connsiteY24" fmla="*/ 774 h 10000"/>
                <a:gd name="connsiteX25" fmla="*/ 10000 w 10000"/>
                <a:gd name="connsiteY25" fmla="*/ 1084 h 10000"/>
                <a:gd name="connsiteX26" fmla="*/ 9413 w 10000"/>
                <a:gd name="connsiteY26" fmla="*/ 1544 h 10000"/>
                <a:gd name="connsiteX27" fmla="*/ 9413 w 10000"/>
                <a:gd name="connsiteY27" fmla="*/ 1544 h 10000"/>
                <a:gd name="connsiteX28" fmla="*/ 9413 w 10000"/>
                <a:gd name="connsiteY28" fmla="*/ 1702 h 10000"/>
                <a:gd name="connsiteX29" fmla="*/ 8822 w 10000"/>
                <a:gd name="connsiteY29" fmla="*/ 1993 h 10000"/>
                <a:gd name="connsiteX30" fmla="*/ 8822 w 10000"/>
                <a:gd name="connsiteY30" fmla="*/ 2148 h 10000"/>
                <a:gd name="connsiteX31" fmla="*/ 8822 w 10000"/>
                <a:gd name="connsiteY31" fmla="*/ 2456 h 10000"/>
                <a:gd name="connsiteX32" fmla="*/ 8232 w 10000"/>
                <a:gd name="connsiteY32" fmla="*/ 2769 h 10000"/>
                <a:gd name="connsiteX33" fmla="*/ 8232 w 10000"/>
                <a:gd name="connsiteY33" fmla="*/ 3077 h 10000"/>
                <a:gd name="connsiteX34" fmla="*/ 7645 w 10000"/>
                <a:gd name="connsiteY34" fmla="*/ 3542 h 10000"/>
                <a:gd name="connsiteX35" fmla="*/ 6471 w 10000"/>
                <a:gd name="connsiteY35" fmla="*/ 5397 h 10000"/>
                <a:gd name="connsiteX36" fmla="*/ 4116 w 10000"/>
                <a:gd name="connsiteY36" fmla="*/ 6925 h 10000"/>
                <a:gd name="connsiteX37" fmla="*/ 4116 w 10000"/>
                <a:gd name="connsiteY37" fmla="*/ 7390 h 10000"/>
                <a:gd name="connsiteX38" fmla="*/ 3526 w 10000"/>
                <a:gd name="connsiteY38" fmla="*/ 7697 h 10000"/>
                <a:gd name="connsiteX39" fmla="*/ 2941 w 10000"/>
                <a:gd name="connsiteY39" fmla="*/ 8010 h 10000"/>
                <a:gd name="connsiteX40" fmla="*/ 2941 w 10000"/>
                <a:gd name="connsiteY40" fmla="*/ 8319 h 10000"/>
                <a:gd name="connsiteX41" fmla="*/ 2349 w 10000"/>
                <a:gd name="connsiteY41" fmla="*/ 8474 h 10000"/>
                <a:gd name="connsiteX42" fmla="*/ 2349 w 10000"/>
                <a:gd name="connsiteY42" fmla="*/ 8625 h 10000"/>
                <a:gd name="connsiteX43" fmla="*/ 2349 w 10000"/>
                <a:gd name="connsiteY43" fmla="*/ 8784 h 10000"/>
                <a:gd name="connsiteX44" fmla="*/ 2349 w 10000"/>
                <a:gd name="connsiteY44" fmla="*/ 8784 h 10000"/>
                <a:gd name="connsiteX45" fmla="*/ 2349 w 10000"/>
                <a:gd name="connsiteY45" fmla="*/ 8937 h 10000"/>
                <a:gd name="connsiteX46" fmla="*/ 2941 w 10000"/>
                <a:gd name="connsiteY46" fmla="*/ 9095 h 10000"/>
                <a:gd name="connsiteX47" fmla="*/ 4116 w 10000"/>
                <a:gd name="connsiteY47" fmla="*/ 9229 h 10000"/>
                <a:gd name="connsiteX48" fmla="*/ 4707 w 10000"/>
                <a:gd name="connsiteY48" fmla="*/ 9383 h 10000"/>
                <a:gd name="connsiteX49" fmla="*/ 4116 w 10000"/>
                <a:gd name="connsiteY49" fmla="*/ 10000 h 10000"/>
                <a:gd name="connsiteX50" fmla="*/ 1766 w 10000"/>
                <a:gd name="connsiteY50" fmla="*/ 9538 h 10000"/>
                <a:gd name="connsiteX51" fmla="*/ 1180 w 10000"/>
                <a:gd name="connsiteY51" fmla="*/ 9383 h 10000"/>
                <a:gd name="connsiteX52" fmla="*/ 587 w 10000"/>
                <a:gd name="connsiteY52" fmla="*/ 9229 h 10000"/>
                <a:gd name="connsiteX53" fmla="*/ 0 w 10000"/>
                <a:gd name="connsiteY53" fmla="*/ 9229 h 10000"/>
                <a:gd name="connsiteX54" fmla="*/ 0 w 10000"/>
                <a:gd name="connsiteY54" fmla="*/ 9095 h 10000"/>
                <a:gd name="connsiteX55" fmla="*/ 0 w 10000"/>
                <a:gd name="connsiteY55" fmla="*/ 9095 h 10000"/>
                <a:gd name="connsiteX56" fmla="*/ 0 w 10000"/>
                <a:gd name="connsiteY56" fmla="*/ 8937 h 10000"/>
                <a:gd name="connsiteX57" fmla="*/ 0 w 10000"/>
                <a:gd name="connsiteY57" fmla="*/ 8784 h 10000"/>
                <a:gd name="connsiteX58" fmla="*/ 0 w 10000"/>
                <a:gd name="connsiteY58" fmla="*/ 8474 h 10000"/>
                <a:gd name="connsiteX59" fmla="*/ 587 w 10000"/>
                <a:gd name="connsiteY59" fmla="*/ 8010 h 10000"/>
                <a:gd name="connsiteX60" fmla="*/ 587 w 10000"/>
                <a:gd name="connsiteY60" fmla="*/ 7697 h 10000"/>
                <a:gd name="connsiteX61" fmla="*/ 1180 w 10000"/>
                <a:gd name="connsiteY61" fmla="*/ 7078 h 10000"/>
                <a:gd name="connsiteX62" fmla="*/ 1766 w 10000"/>
                <a:gd name="connsiteY62" fmla="*/ 6616 h 10000"/>
                <a:gd name="connsiteX63" fmla="*/ 1766 w 10000"/>
                <a:gd name="connsiteY63" fmla="*/ 6616 h 10000"/>
                <a:gd name="connsiteX0" fmla="*/ 1766 w 10000"/>
                <a:gd name="connsiteY0" fmla="*/ 6616 h 9538"/>
                <a:gd name="connsiteX1" fmla="*/ 2941 w 10000"/>
                <a:gd name="connsiteY1" fmla="*/ 5397 h 9538"/>
                <a:gd name="connsiteX2" fmla="*/ 3526 w 10000"/>
                <a:gd name="connsiteY2" fmla="*/ 4315 h 9538"/>
                <a:gd name="connsiteX3" fmla="*/ 4116 w 10000"/>
                <a:gd name="connsiteY3" fmla="*/ 3386 h 9538"/>
                <a:gd name="connsiteX4" fmla="*/ 4707 w 10000"/>
                <a:gd name="connsiteY4" fmla="*/ 2456 h 9538"/>
                <a:gd name="connsiteX5" fmla="*/ 4707 w 10000"/>
                <a:gd name="connsiteY5" fmla="*/ 1993 h 9538"/>
                <a:gd name="connsiteX6" fmla="*/ 5295 w 10000"/>
                <a:gd name="connsiteY6" fmla="*/ 1702 h 9538"/>
                <a:gd name="connsiteX7" fmla="*/ 5295 w 10000"/>
                <a:gd name="connsiteY7" fmla="*/ 1392 h 9538"/>
                <a:gd name="connsiteX8" fmla="*/ 5295 w 10000"/>
                <a:gd name="connsiteY8" fmla="*/ 1084 h 9538"/>
                <a:gd name="connsiteX9" fmla="*/ 5295 w 10000"/>
                <a:gd name="connsiteY9" fmla="*/ 928 h 9538"/>
                <a:gd name="connsiteX10" fmla="*/ 5295 w 10000"/>
                <a:gd name="connsiteY10" fmla="*/ 619 h 9538"/>
                <a:gd name="connsiteX11" fmla="*/ 4707 w 10000"/>
                <a:gd name="connsiteY11" fmla="*/ 619 h 9538"/>
                <a:gd name="connsiteX12" fmla="*/ 4707 w 10000"/>
                <a:gd name="connsiteY12" fmla="*/ 464 h 9538"/>
                <a:gd name="connsiteX13" fmla="*/ 4116 w 10000"/>
                <a:gd name="connsiteY13" fmla="*/ 309 h 9538"/>
                <a:gd name="connsiteX14" fmla="*/ 4116 w 10000"/>
                <a:gd name="connsiteY14" fmla="*/ 309 h 9538"/>
                <a:gd name="connsiteX15" fmla="*/ 4116 w 10000"/>
                <a:gd name="connsiteY15" fmla="*/ 156 h 9538"/>
                <a:gd name="connsiteX16" fmla="*/ 4116 w 10000"/>
                <a:gd name="connsiteY16" fmla="*/ 0 h 9538"/>
                <a:gd name="connsiteX17" fmla="*/ 4116 w 10000"/>
                <a:gd name="connsiteY17" fmla="*/ 0 h 9538"/>
                <a:gd name="connsiteX18" fmla="*/ 4707 w 10000"/>
                <a:gd name="connsiteY18" fmla="*/ 0 h 9538"/>
                <a:gd name="connsiteX19" fmla="*/ 5879 w 10000"/>
                <a:gd name="connsiteY19" fmla="*/ 0 h 9538"/>
                <a:gd name="connsiteX20" fmla="*/ 7057 w 10000"/>
                <a:gd name="connsiteY20" fmla="*/ 156 h 9538"/>
                <a:gd name="connsiteX21" fmla="*/ 8232 w 10000"/>
                <a:gd name="connsiteY21" fmla="*/ 309 h 9538"/>
                <a:gd name="connsiteX22" fmla="*/ 9413 w 10000"/>
                <a:gd name="connsiteY22" fmla="*/ 464 h 9538"/>
                <a:gd name="connsiteX23" fmla="*/ 10000 w 10000"/>
                <a:gd name="connsiteY23" fmla="*/ 619 h 9538"/>
                <a:gd name="connsiteX24" fmla="*/ 10000 w 10000"/>
                <a:gd name="connsiteY24" fmla="*/ 774 h 9538"/>
                <a:gd name="connsiteX25" fmla="*/ 10000 w 10000"/>
                <a:gd name="connsiteY25" fmla="*/ 1084 h 9538"/>
                <a:gd name="connsiteX26" fmla="*/ 9413 w 10000"/>
                <a:gd name="connsiteY26" fmla="*/ 1544 h 9538"/>
                <a:gd name="connsiteX27" fmla="*/ 9413 w 10000"/>
                <a:gd name="connsiteY27" fmla="*/ 1544 h 9538"/>
                <a:gd name="connsiteX28" fmla="*/ 9413 w 10000"/>
                <a:gd name="connsiteY28" fmla="*/ 1702 h 9538"/>
                <a:gd name="connsiteX29" fmla="*/ 8822 w 10000"/>
                <a:gd name="connsiteY29" fmla="*/ 1993 h 9538"/>
                <a:gd name="connsiteX30" fmla="*/ 8822 w 10000"/>
                <a:gd name="connsiteY30" fmla="*/ 2148 h 9538"/>
                <a:gd name="connsiteX31" fmla="*/ 8822 w 10000"/>
                <a:gd name="connsiteY31" fmla="*/ 2456 h 9538"/>
                <a:gd name="connsiteX32" fmla="*/ 8232 w 10000"/>
                <a:gd name="connsiteY32" fmla="*/ 2769 h 9538"/>
                <a:gd name="connsiteX33" fmla="*/ 8232 w 10000"/>
                <a:gd name="connsiteY33" fmla="*/ 3077 h 9538"/>
                <a:gd name="connsiteX34" fmla="*/ 7645 w 10000"/>
                <a:gd name="connsiteY34" fmla="*/ 3542 h 9538"/>
                <a:gd name="connsiteX35" fmla="*/ 6471 w 10000"/>
                <a:gd name="connsiteY35" fmla="*/ 5397 h 9538"/>
                <a:gd name="connsiteX36" fmla="*/ 4116 w 10000"/>
                <a:gd name="connsiteY36" fmla="*/ 6925 h 9538"/>
                <a:gd name="connsiteX37" fmla="*/ 4116 w 10000"/>
                <a:gd name="connsiteY37" fmla="*/ 7390 h 9538"/>
                <a:gd name="connsiteX38" fmla="*/ 3526 w 10000"/>
                <a:gd name="connsiteY38" fmla="*/ 7697 h 9538"/>
                <a:gd name="connsiteX39" fmla="*/ 2941 w 10000"/>
                <a:gd name="connsiteY39" fmla="*/ 8010 h 9538"/>
                <a:gd name="connsiteX40" fmla="*/ 2941 w 10000"/>
                <a:gd name="connsiteY40" fmla="*/ 8319 h 9538"/>
                <a:gd name="connsiteX41" fmla="*/ 2349 w 10000"/>
                <a:gd name="connsiteY41" fmla="*/ 8474 h 9538"/>
                <a:gd name="connsiteX42" fmla="*/ 2349 w 10000"/>
                <a:gd name="connsiteY42" fmla="*/ 8625 h 9538"/>
                <a:gd name="connsiteX43" fmla="*/ 2349 w 10000"/>
                <a:gd name="connsiteY43" fmla="*/ 8784 h 9538"/>
                <a:gd name="connsiteX44" fmla="*/ 2349 w 10000"/>
                <a:gd name="connsiteY44" fmla="*/ 8784 h 9538"/>
                <a:gd name="connsiteX45" fmla="*/ 2349 w 10000"/>
                <a:gd name="connsiteY45" fmla="*/ 8937 h 9538"/>
                <a:gd name="connsiteX46" fmla="*/ 2941 w 10000"/>
                <a:gd name="connsiteY46" fmla="*/ 9095 h 9538"/>
                <a:gd name="connsiteX47" fmla="*/ 4116 w 10000"/>
                <a:gd name="connsiteY47" fmla="*/ 9229 h 9538"/>
                <a:gd name="connsiteX48" fmla="*/ 4707 w 10000"/>
                <a:gd name="connsiteY48" fmla="*/ 9383 h 9538"/>
                <a:gd name="connsiteX49" fmla="*/ 1766 w 10000"/>
                <a:gd name="connsiteY49" fmla="*/ 9538 h 9538"/>
                <a:gd name="connsiteX50" fmla="*/ 1180 w 10000"/>
                <a:gd name="connsiteY50" fmla="*/ 9383 h 9538"/>
                <a:gd name="connsiteX51" fmla="*/ 587 w 10000"/>
                <a:gd name="connsiteY51" fmla="*/ 9229 h 9538"/>
                <a:gd name="connsiteX52" fmla="*/ 0 w 10000"/>
                <a:gd name="connsiteY52" fmla="*/ 9229 h 9538"/>
                <a:gd name="connsiteX53" fmla="*/ 0 w 10000"/>
                <a:gd name="connsiteY53" fmla="*/ 9095 h 9538"/>
                <a:gd name="connsiteX54" fmla="*/ 0 w 10000"/>
                <a:gd name="connsiteY54" fmla="*/ 9095 h 9538"/>
                <a:gd name="connsiteX55" fmla="*/ 0 w 10000"/>
                <a:gd name="connsiteY55" fmla="*/ 8937 h 9538"/>
                <a:gd name="connsiteX56" fmla="*/ 0 w 10000"/>
                <a:gd name="connsiteY56" fmla="*/ 8784 h 9538"/>
                <a:gd name="connsiteX57" fmla="*/ 0 w 10000"/>
                <a:gd name="connsiteY57" fmla="*/ 8474 h 9538"/>
                <a:gd name="connsiteX58" fmla="*/ 587 w 10000"/>
                <a:gd name="connsiteY58" fmla="*/ 8010 h 9538"/>
                <a:gd name="connsiteX59" fmla="*/ 587 w 10000"/>
                <a:gd name="connsiteY59" fmla="*/ 7697 h 9538"/>
                <a:gd name="connsiteX60" fmla="*/ 1180 w 10000"/>
                <a:gd name="connsiteY60" fmla="*/ 7078 h 9538"/>
                <a:gd name="connsiteX61" fmla="*/ 1766 w 10000"/>
                <a:gd name="connsiteY61" fmla="*/ 6616 h 9538"/>
                <a:gd name="connsiteX62" fmla="*/ 1766 w 10000"/>
                <a:gd name="connsiteY62" fmla="*/ 6616 h 9538"/>
                <a:gd name="connsiteX0" fmla="*/ 1766 w 10000"/>
                <a:gd name="connsiteY0" fmla="*/ 6936 h 10000"/>
                <a:gd name="connsiteX1" fmla="*/ 2941 w 10000"/>
                <a:gd name="connsiteY1" fmla="*/ 5658 h 10000"/>
                <a:gd name="connsiteX2" fmla="*/ 3526 w 10000"/>
                <a:gd name="connsiteY2" fmla="*/ 4524 h 10000"/>
                <a:gd name="connsiteX3" fmla="*/ 4116 w 10000"/>
                <a:gd name="connsiteY3" fmla="*/ 3550 h 10000"/>
                <a:gd name="connsiteX4" fmla="*/ 4707 w 10000"/>
                <a:gd name="connsiteY4" fmla="*/ 2575 h 10000"/>
                <a:gd name="connsiteX5" fmla="*/ 4707 w 10000"/>
                <a:gd name="connsiteY5" fmla="*/ 2090 h 10000"/>
                <a:gd name="connsiteX6" fmla="*/ 5295 w 10000"/>
                <a:gd name="connsiteY6" fmla="*/ 1784 h 10000"/>
                <a:gd name="connsiteX7" fmla="*/ 5295 w 10000"/>
                <a:gd name="connsiteY7" fmla="*/ 1459 h 10000"/>
                <a:gd name="connsiteX8" fmla="*/ 5295 w 10000"/>
                <a:gd name="connsiteY8" fmla="*/ 1137 h 10000"/>
                <a:gd name="connsiteX9" fmla="*/ 5295 w 10000"/>
                <a:gd name="connsiteY9" fmla="*/ 973 h 10000"/>
                <a:gd name="connsiteX10" fmla="*/ 5295 w 10000"/>
                <a:gd name="connsiteY10" fmla="*/ 649 h 10000"/>
                <a:gd name="connsiteX11" fmla="*/ 4707 w 10000"/>
                <a:gd name="connsiteY11" fmla="*/ 649 h 10000"/>
                <a:gd name="connsiteX12" fmla="*/ 4707 w 10000"/>
                <a:gd name="connsiteY12" fmla="*/ 486 h 10000"/>
                <a:gd name="connsiteX13" fmla="*/ 4116 w 10000"/>
                <a:gd name="connsiteY13" fmla="*/ 324 h 10000"/>
                <a:gd name="connsiteX14" fmla="*/ 4116 w 10000"/>
                <a:gd name="connsiteY14" fmla="*/ 324 h 10000"/>
                <a:gd name="connsiteX15" fmla="*/ 4116 w 10000"/>
                <a:gd name="connsiteY15" fmla="*/ 164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64 h 10000"/>
                <a:gd name="connsiteX21" fmla="*/ 8232 w 10000"/>
                <a:gd name="connsiteY21" fmla="*/ 324 h 10000"/>
                <a:gd name="connsiteX22" fmla="*/ 9413 w 10000"/>
                <a:gd name="connsiteY22" fmla="*/ 486 h 10000"/>
                <a:gd name="connsiteX23" fmla="*/ 10000 w 10000"/>
                <a:gd name="connsiteY23" fmla="*/ 649 h 10000"/>
                <a:gd name="connsiteX24" fmla="*/ 10000 w 10000"/>
                <a:gd name="connsiteY24" fmla="*/ 811 h 10000"/>
                <a:gd name="connsiteX25" fmla="*/ 10000 w 10000"/>
                <a:gd name="connsiteY25" fmla="*/ 1137 h 10000"/>
                <a:gd name="connsiteX26" fmla="*/ 9413 w 10000"/>
                <a:gd name="connsiteY26" fmla="*/ 1619 h 10000"/>
                <a:gd name="connsiteX27" fmla="*/ 9413 w 10000"/>
                <a:gd name="connsiteY27" fmla="*/ 1619 h 10000"/>
                <a:gd name="connsiteX28" fmla="*/ 9413 w 10000"/>
                <a:gd name="connsiteY28" fmla="*/ 1784 h 10000"/>
                <a:gd name="connsiteX29" fmla="*/ 8822 w 10000"/>
                <a:gd name="connsiteY29" fmla="*/ 2090 h 10000"/>
                <a:gd name="connsiteX30" fmla="*/ 8822 w 10000"/>
                <a:gd name="connsiteY30" fmla="*/ 2252 h 10000"/>
                <a:gd name="connsiteX31" fmla="*/ 8822 w 10000"/>
                <a:gd name="connsiteY31" fmla="*/ 2575 h 10000"/>
                <a:gd name="connsiteX32" fmla="*/ 8232 w 10000"/>
                <a:gd name="connsiteY32" fmla="*/ 2903 h 10000"/>
                <a:gd name="connsiteX33" fmla="*/ 8232 w 10000"/>
                <a:gd name="connsiteY33" fmla="*/ 3226 h 10000"/>
                <a:gd name="connsiteX34" fmla="*/ 7645 w 10000"/>
                <a:gd name="connsiteY34" fmla="*/ 3714 h 10000"/>
                <a:gd name="connsiteX35" fmla="*/ 6471 w 10000"/>
                <a:gd name="connsiteY35" fmla="*/ 5658 h 10000"/>
                <a:gd name="connsiteX36" fmla="*/ 4116 w 10000"/>
                <a:gd name="connsiteY36" fmla="*/ 7260 h 10000"/>
                <a:gd name="connsiteX37" fmla="*/ 4116 w 10000"/>
                <a:gd name="connsiteY37" fmla="*/ 7748 h 10000"/>
                <a:gd name="connsiteX38" fmla="*/ 3526 w 10000"/>
                <a:gd name="connsiteY38" fmla="*/ 8070 h 10000"/>
                <a:gd name="connsiteX39" fmla="*/ 2941 w 10000"/>
                <a:gd name="connsiteY39" fmla="*/ 8398 h 10000"/>
                <a:gd name="connsiteX40" fmla="*/ 2941 w 10000"/>
                <a:gd name="connsiteY40" fmla="*/ 8722 h 10000"/>
                <a:gd name="connsiteX41" fmla="*/ 2349 w 10000"/>
                <a:gd name="connsiteY41" fmla="*/ 8884 h 10000"/>
                <a:gd name="connsiteX42" fmla="*/ 2349 w 10000"/>
                <a:gd name="connsiteY42" fmla="*/ 9043 h 10000"/>
                <a:gd name="connsiteX43" fmla="*/ 2349 w 10000"/>
                <a:gd name="connsiteY43" fmla="*/ 9209 h 10000"/>
                <a:gd name="connsiteX44" fmla="*/ 2349 w 10000"/>
                <a:gd name="connsiteY44" fmla="*/ 9209 h 10000"/>
                <a:gd name="connsiteX45" fmla="*/ 2349 w 10000"/>
                <a:gd name="connsiteY45" fmla="*/ 9370 h 10000"/>
                <a:gd name="connsiteX46" fmla="*/ 2941 w 10000"/>
                <a:gd name="connsiteY46" fmla="*/ 9536 h 10000"/>
                <a:gd name="connsiteX47" fmla="*/ 4116 w 10000"/>
                <a:gd name="connsiteY47" fmla="*/ 9676 h 10000"/>
                <a:gd name="connsiteX48" fmla="*/ 1766 w 10000"/>
                <a:gd name="connsiteY48" fmla="*/ 10000 h 10000"/>
                <a:gd name="connsiteX49" fmla="*/ 1180 w 10000"/>
                <a:gd name="connsiteY49" fmla="*/ 9837 h 10000"/>
                <a:gd name="connsiteX50" fmla="*/ 587 w 10000"/>
                <a:gd name="connsiteY50" fmla="*/ 9676 h 10000"/>
                <a:gd name="connsiteX51" fmla="*/ 0 w 10000"/>
                <a:gd name="connsiteY51" fmla="*/ 9676 h 10000"/>
                <a:gd name="connsiteX52" fmla="*/ 0 w 10000"/>
                <a:gd name="connsiteY52" fmla="*/ 9536 h 10000"/>
                <a:gd name="connsiteX53" fmla="*/ 0 w 10000"/>
                <a:gd name="connsiteY53" fmla="*/ 9536 h 10000"/>
                <a:gd name="connsiteX54" fmla="*/ 0 w 10000"/>
                <a:gd name="connsiteY54" fmla="*/ 9370 h 10000"/>
                <a:gd name="connsiteX55" fmla="*/ 0 w 10000"/>
                <a:gd name="connsiteY55" fmla="*/ 9209 h 10000"/>
                <a:gd name="connsiteX56" fmla="*/ 0 w 10000"/>
                <a:gd name="connsiteY56" fmla="*/ 8884 h 10000"/>
                <a:gd name="connsiteX57" fmla="*/ 587 w 10000"/>
                <a:gd name="connsiteY57" fmla="*/ 8398 h 10000"/>
                <a:gd name="connsiteX58" fmla="*/ 587 w 10000"/>
                <a:gd name="connsiteY58" fmla="*/ 8070 h 10000"/>
                <a:gd name="connsiteX59" fmla="*/ 1180 w 10000"/>
                <a:gd name="connsiteY59" fmla="*/ 7421 h 10000"/>
                <a:gd name="connsiteX60" fmla="*/ 1766 w 10000"/>
                <a:gd name="connsiteY60" fmla="*/ 6936 h 10000"/>
                <a:gd name="connsiteX61" fmla="*/ 1766 w 10000"/>
                <a:gd name="connsiteY61" fmla="*/ 6936 h 10000"/>
                <a:gd name="connsiteX0" fmla="*/ 1766 w 10000"/>
                <a:gd name="connsiteY0" fmla="*/ 6936 h 10000"/>
                <a:gd name="connsiteX1" fmla="*/ 2941 w 10000"/>
                <a:gd name="connsiteY1" fmla="*/ 5658 h 10000"/>
                <a:gd name="connsiteX2" fmla="*/ 3526 w 10000"/>
                <a:gd name="connsiteY2" fmla="*/ 4524 h 10000"/>
                <a:gd name="connsiteX3" fmla="*/ 4116 w 10000"/>
                <a:gd name="connsiteY3" fmla="*/ 3550 h 10000"/>
                <a:gd name="connsiteX4" fmla="*/ 4707 w 10000"/>
                <a:gd name="connsiteY4" fmla="*/ 2575 h 10000"/>
                <a:gd name="connsiteX5" fmla="*/ 4707 w 10000"/>
                <a:gd name="connsiteY5" fmla="*/ 2090 h 10000"/>
                <a:gd name="connsiteX6" fmla="*/ 5295 w 10000"/>
                <a:gd name="connsiteY6" fmla="*/ 1784 h 10000"/>
                <a:gd name="connsiteX7" fmla="*/ 5295 w 10000"/>
                <a:gd name="connsiteY7" fmla="*/ 1459 h 10000"/>
                <a:gd name="connsiteX8" fmla="*/ 5295 w 10000"/>
                <a:gd name="connsiteY8" fmla="*/ 1137 h 10000"/>
                <a:gd name="connsiteX9" fmla="*/ 5295 w 10000"/>
                <a:gd name="connsiteY9" fmla="*/ 973 h 10000"/>
                <a:gd name="connsiteX10" fmla="*/ 5295 w 10000"/>
                <a:gd name="connsiteY10" fmla="*/ 649 h 10000"/>
                <a:gd name="connsiteX11" fmla="*/ 4707 w 10000"/>
                <a:gd name="connsiteY11" fmla="*/ 649 h 10000"/>
                <a:gd name="connsiteX12" fmla="*/ 4707 w 10000"/>
                <a:gd name="connsiteY12" fmla="*/ 486 h 10000"/>
                <a:gd name="connsiteX13" fmla="*/ 4116 w 10000"/>
                <a:gd name="connsiteY13" fmla="*/ 324 h 10000"/>
                <a:gd name="connsiteX14" fmla="*/ 4116 w 10000"/>
                <a:gd name="connsiteY14" fmla="*/ 324 h 10000"/>
                <a:gd name="connsiteX15" fmla="*/ 4116 w 10000"/>
                <a:gd name="connsiteY15" fmla="*/ 164 h 10000"/>
                <a:gd name="connsiteX16" fmla="*/ 4116 w 10000"/>
                <a:gd name="connsiteY16" fmla="*/ 0 h 10000"/>
                <a:gd name="connsiteX17" fmla="*/ 4116 w 10000"/>
                <a:gd name="connsiteY17" fmla="*/ 0 h 10000"/>
                <a:gd name="connsiteX18" fmla="*/ 4707 w 10000"/>
                <a:gd name="connsiteY18" fmla="*/ 0 h 10000"/>
                <a:gd name="connsiteX19" fmla="*/ 5879 w 10000"/>
                <a:gd name="connsiteY19" fmla="*/ 0 h 10000"/>
                <a:gd name="connsiteX20" fmla="*/ 7057 w 10000"/>
                <a:gd name="connsiteY20" fmla="*/ 164 h 10000"/>
                <a:gd name="connsiteX21" fmla="*/ 8232 w 10000"/>
                <a:gd name="connsiteY21" fmla="*/ 324 h 10000"/>
                <a:gd name="connsiteX22" fmla="*/ 9413 w 10000"/>
                <a:gd name="connsiteY22" fmla="*/ 486 h 10000"/>
                <a:gd name="connsiteX23" fmla="*/ 10000 w 10000"/>
                <a:gd name="connsiteY23" fmla="*/ 649 h 10000"/>
                <a:gd name="connsiteX24" fmla="*/ 10000 w 10000"/>
                <a:gd name="connsiteY24" fmla="*/ 811 h 10000"/>
                <a:gd name="connsiteX25" fmla="*/ 10000 w 10000"/>
                <a:gd name="connsiteY25" fmla="*/ 1137 h 10000"/>
                <a:gd name="connsiteX26" fmla="*/ 9413 w 10000"/>
                <a:gd name="connsiteY26" fmla="*/ 1619 h 10000"/>
                <a:gd name="connsiteX27" fmla="*/ 9413 w 10000"/>
                <a:gd name="connsiteY27" fmla="*/ 1619 h 10000"/>
                <a:gd name="connsiteX28" fmla="*/ 9413 w 10000"/>
                <a:gd name="connsiteY28" fmla="*/ 1784 h 10000"/>
                <a:gd name="connsiteX29" fmla="*/ 8822 w 10000"/>
                <a:gd name="connsiteY29" fmla="*/ 2090 h 10000"/>
                <a:gd name="connsiteX30" fmla="*/ 8822 w 10000"/>
                <a:gd name="connsiteY30" fmla="*/ 2252 h 10000"/>
                <a:gd name="connsiteX31" fmla="*/ 8822 w 10000"/>
                <a:gd name="connsiteY31" fmla="*/ 2575 h 10000"/>
                <a:gd name="connsiteX32" fmla="*/ 8232 w 10000"/>
                <a:gd name="connsiteY32" fmla="*/ 2903 h 10000"/>
                <a:gd name="connsiteX33" fmla="*/ 8232 w 10000"/>
                <a:gd name="connsiteY33" fmla="*/ 3226 h 10000"/>
                <a:gd name="connsiteX34" fmla="*/ 7645 w 10000"/>
                <a:gd name="connsiteY34" fmla="*/ 3714 h 10000"/>
                <a:gd name="connsiteX35" fmla="*/ 6471 w 10000"/>
                <a:gd name="connsiteY35" fmla="*/ 5658 h 10000"/>
                <a:gd name="connsiteX36" fmla="*/ 4116 w 10000"/>
                <a:gd name="connsiteY36" fmla="*/ 7260 h 10000"/>
                <a:gd name="connsiteX37" fmla="*/ 4116 w 10000"/>
                <a:gd name="connsiteY37" fmla="*/ 7748 h 10000"/>
                <a:gd name="connsiteX38" fmla="*/ 3526 w 10000"/>
                <a:gd name="connsiteY38" fmla="*/ 8070 h 10000"/>
                <a:gd name="connsiteX39" fmla="*/ 2941 w 10000"/>
                <a:gd name="connsiteY39" fmla="*/ 8398 h 10000"/>
                <a:gd name="connsiteX40" fmla="*/ 2941 w 10000"/>
                <a:gd name="connsiteY40" fmla="*/ 8722 h 10000"/>
                <a:gd name="connsiteX41" fmla="*/ 2349 w 10000"/>
                <a:gd name="connsiteY41" fmla="*/ 8884 h 10000"/>
                <a:gd name="connsiteX42" fmla="*/ 2349 w 10000"/>
                <a:gd name="connsiteY42" fmla="*/ 9043 h 10000"/>
                <a:gd name="connsiteX43" fmla="*/ 2349 w 10000"/>
                <a:gd name="connsiteY43" fmla="*/ 9209 h 10000"/>
                <a:gd name="connsiteX44" fmla="*/ 2349 w 10000"/>
                <a:gd name="connsiteY44" fmla="*/ 9209 h 10000"/>
                <a:gd name="connsiteX45" fmla="*/ 2349 w 10000"/>
                <a:gd name="connsiteY45" fmla="*/ 9370 h 10000"/>
                <a:gd name="connsiteX46" fmla="*/ 2941 w 10000"/>
                <a:gd name="connsiteY46" fmla="*/ 9536 h 10000"/>
                <a:gd name="connsiteX47" fmla="*/ 1766 w 10000"/>
                <a:gd name="connsiteY47" fmla="*/ 10000 h 10000"/>
                <a:gd name="connsiteX48" fmla="*/ 1180 w 10000"/>
                <a:gd name="connsiteY48" fmla="*/ 9837 h 10000"/>
                <a:gd name="connsiteX49" fmla="*/ 587 w 10000"/>
                <a:gd name="connsiteY49" fmla="*/ 9676 h 10000"/>
                <a:gd name="connsiteX50" fmla="*/ 0 w 10000"/>
                <a:gd name="connsiteY50" fmla="*/ 9676 h 10000"/>
                <a:gd name="connsiteX51" fmla="*/ 0 w 10000"/>
                <a:gd name="connsiteY51" fmla="*/ 9536 h 10000"/>
                <a:gd name="connsiteX52" fmla="*/ 0 w 10000"/>
                <a:gd name="connsiteY52" fmla="*/ 9536 h 10000"/>
                <a:gd name="connsiteX53" fmla="*/ 0 w 10000"/>
                <a:gd name="connsiteY53" fmla="*/ 9370 h 10000"/>
                <a:gd name="connsiteX54" fmla="*/ 0 w 10000"/>
                <a:gd name="connsiteY54" fmla="*/ 9209 h 10000"/>
                <a:gd name="connsiteX55" fmla="*/ 0 w 10000"/>
                <a:gd name="connsiteY55" fmla="*/ 8884 h 10000"/>
                <a:gd name="connsiteX56" fmla="*/ 587 w 10000"/>
                <a:gd name="connsiteY56" fmla="*/ 8398 h 10000"/>
                <a:gd name="connsiteX57" fmla="*/ 587 w 10000"/>
                <a:gd name="connsiteY57" fmla="*/ 8070 h 10000"/>
                <a:gd name="connsiteX58" fmla="*/ 1180 w 10000"/>
                <a:gd name="connsiteY58" fmla="*/ 7421 h 10000"/>
                <a:gd name="connsiteX59" fmla="*/ 1766 w 10000"/>
                <a:gd name="connsiteY59" fmla="*/ 6936 h 10000"/>
                <a:gd name="connsiteX60" fmla="*/ 1766 w 10000"/>
                <a:gd name="connsiteY60" fmla="*/ 6936 h 10000"/>
                <a:gd name="connsiteX0" fmla="*/ 1766 w 10000"/>
                <a:gd name="connsiteY0" fmla="*/ 6936 h 9837"/>
                <a:gd name="connsiteX1" fmla="*/ 2941 w 10000"/>
                <a:gd name="connsiteY1" fmla="*/ 5658 h 9837"/>
                <a:gd name="connsiteX2" fmla="*/ 3526 w 10000"/>
                <a:gd name="connsiteY2" fmla="*/ 4524 h 9837"/>
                <a:gd name="connsiteX3" fmla="*/ 4116 w 10000"/>
                <a:gd name="connsiteY3" fmla="*/ 3550 h 9837"/>
                <a:gd name="connsiteX4" fmla="*/ 4707 w 10000"/>
                <a:gd name="connsiteY4" fmla="*/ 2575 h 9837"/>
                <a:gd name="connsiteX5" fmla="*/ 4707 w 10000"/>
                <a:gd name="connsiteY5" fmla="*/ 2090 h 9837"/>
                <a:gd name="connsiteX6" fmla="*/ 5295 w 10000"/>
                <a:gd name="connsiteY6" fmla="*/ 1784 h 9837"/>
                <a:gd name="connsiteX7" fmla="*/ 5295 w 10000"/>
                <a:gd name="connsiteY7" fmla="*/ 1459 h 9837"/>
                <a:gd name="connsiteX8" fmla="*/ 5295 w 10000"/>
                <a:gd name="connsiteY8" fmla="*/ 1137 h 9837"/>
                <a:gd name="connsiteX9" fmla="*/ 5295 w 10000"/>
                <a:gd name="connsiteY9" fmla="*/ 973 h 9837"/>
                <a:gd name="connsiteX10" fmla="*/ 5295 w 10000"/>
                <a:gd name="connsiteY10" fmla="*/ 649 h 9837"/>
                <a:gd name="connsiteX11" fmla="*/ 4707 w 10000"/>
                <a:gd name="connsiteY11" fmla="*/ 649 h 9837"/>
                <a:gd name="connsiteX12" fmla="*/ 4707 w 10000"/>
                <a:gd name="connsiteY12" fmla="*/ 486 h 9837"/>
                <a:gd name="connsiteX13" fmla="*/ 4116 w 10000"/>
                <a:gd name="connsiteY13" fmla="*/ 324 h 9837"/>
                <a:gd name="connsiteX14" fmla="*/ 4116 w 10000"/>
                <a:gd name="connsiteY14" fmla="*/ 324 h 9837"/>
                <a:gd name="connsiteX15" fmla="*/ 4116 w 10000"/>
                <a:gd name="connsiteY15" fmla="*/ 164 h 9837"/>
                <a:gd name="connsiteX16" fmla="*/ 4116 w 10000"/>
                <a:gd name="connsiteY16" fmla="*/ 0 h 9837"/>
                <a:gd name="connsiteX17" fmla="*/ 4116 w 10000"/>
                <a:gd name="connsiteY17" fmla="*/ 0 h 9837"/>
                <a:gd name="connsiteX18" fmla="*/ 4707 w 10000"/>
                <a:gd name="connsiteY18" fmla="*/ 0 h 9837"/>
                <a:gd name="connsiteX19" fmla="*/ 5879 w 10000"/>
                <a:gd name="connsiteY19" fmla="*/ 0 h 9837"/>
                <a:gd name="connsiteX20" fmla="*/ 7057 w 10000"/>
                <a:gd name="connsiteY20" fmla="*/ 164 h 9837"/>
                <a:gd name="connsiteX21" fmla="*/ 8232 w 10000"/>
                <a:gd name="connsiteY21" fmla="*/ 324 h 9837"/>
                <a:gd name="connsiteX22" fmla="*/ 9413 w 10000"/>
                <a:gd name="connsiteY22" fmla="*/ 486 h 9837"/>
                <a:gd name="connsiteX23" fmla="*/ 10000 w 10000"/>
                <a:gd name="connsiteY23" fmla="*/ 649 h 9837"/>
                <a:gd name="connsiteX24" fmla="*/ 10000 w 10000"/>
                <a:gd name="connsiteY24" fmla="*/ 811 h 9837"/>
                <a:gd name="connsiteX25" fmla="*/ 10000 w 10000"/>
                <a:gd name="connsiteY25" fmla="*/ 1137 h 9837"/>
                <a:gd name="connsiteX26" fmla="*/ 9413 w 10000"/>
                <a:gd name="connsiteY26" fmla="*/ 1619 h 9837"/>
                <a:gd name="connsiteX27" fmla="*/ 9413 w 10000"/>
                <a:gd name="connsiteY27" fmla="*/ 1619 h 9837"/>
                <a:gd name="connsiteX28" fmla="*/ 9413 w 10000"/>
                <a:gd name="connsiteY28" fmla="*/ 1784 h 9837"/>
                <a:gd name="connsiteX29" fmla="*/ 8822 w 10000"/>
                <a:gd name="connsiteY29" fmla="*/ 2090 h 9837"/>
                <a:gd name="connsiteX30" fmla="*/ 8822 w 10000"/>
                <a:gd name="connsiteY30" fmla="*/ 2252 h 9837"/>
                <a:gd name="connsiteX31" fmla="*/ 8822 w 10000"/>
                <a:gd name="connsiteY31" fmla="*/ 2575 h 9837"/>
                <a:gd name="connsiteX32" fmla="*/ 8232 w 10000"/>
                <a:gd name="connsiteY32" fmla="*/ 2903 h 9837"/>
                <a:gd name="connsiteX33" fmla="*/ 8232 w 10000"/>
                <a:gd name="connsiteY33" fmla="*/ 3226 h 9837"/>
                <a:gd name="connsiteX34" fmla="*/ 7645 w 10000"/>
                <a:gd name="connsiteY34" fmla="*/ 3714 h 9837"/>
                <a:gd name="connsiteX35" fmla="*/ 6471 w 10000"/>
                <a:gd name="connsiteY35" fmla="*/ 5658 h 9837"/>
                <a:gd name="connsiteX36" fmla="*/ 4116 w 10000"/>
                <a:gd name="connsiteY36" fmla="*/ 7260 h 9837"/>
                <a:gd name="connsiteX37" fmla="*/ 4116 w 10000"/>
                <a:gd name="connsiteY37" fmla="*/ 7748 h 9837"/>
                <a:gd name="connsiteX38" fmla="*/ 3526 w 10000"/>
                <a:gd name="connsiteY38" fmla="*/ 8070 h 9837"/>
                <a:gd name="connsiteX39" fmla="*/ 2941 w 10000"/>
                <a:gd name="connsiteY39" fmla="*/ 8398 h 9837"/>
                <a:gd name="connsiteX40" fmla="*/ 2941 w 10000"/>
                <a:gd name="connsiteY40" fmla="*/ 8722 h 9837"/>
                <a:gd name="connsiteX41" fmla="*/ 2349 w 10000"/>
                <a:gd name="connsiteY41" fmla="*/ 8884 h 9837"/>
                <a:gd name="connsiteX42" fmla="*/ 2349 w 10000"/>
                <a:gd name="connsiteY42" fmla="*/ 9043 h 9837"/>
                <a:gd name="connsiteX43" fmla="*/ 2349 w 10000"/>
                <a:gd name="connsiteY43" fmla="*/ 9209 h 9837"/>
                <a:gd name="connsiteX44" fmla="*/ 2349 w 10000"/>
                <a:gd name="connsiteY44" fmla="*/ 9209 h 9837"/>
                <a:gd name="connsiteX45" fmla="*/ 2349 w 10000"/>
                <a:gd name="connsiteY45" fmla="*/ 9370 h 9837"/>
                <a:gd name="connsiteX46" fmla="*/ 2941 w 10000"/>
                <a:gd name="connsiteY46" fmla="*/ 9536 h 9837"/>
                <a:gd name="connsiteX47" fmla="*/ 1180 w 10000"/>
                <a:gd name="connsiteY47" fmla="*/ 9837 h 9837"/>
                <a:gd name="connsiteX48" fmla="*/ 587 w 10000"/>
                <a:gd name="connsiteY48" fmla="*/ 9676 h 9837"/>
                <a:gd name="connsiteX49" fmla="*/ 0 w 10000"/>
                <a:gd name="connsiteY49" fmla="*/ 9676 h 9837"/>
                <a:gd name="connsiteX50" fmla="*/ 0 w 10000"/>
                <a:gd name="connsiteY50" fmla="*/ 9536 h 9837"/>
                <a:gd name="connsiteX51" fmla="*/ 0 w 10000"/>
                <a:gd name="connsiteY51" fmla="*/ 9536 h 9837"/>
                <a:gd name="connsiteX52" fmla="*/ 0 w 10000"/>
                <a:gd name="connsiteY52" fmla="*/ 9370 h 9837"/>
                <a:gd name="connsiteX53" fmla="*/ 0 w 10000"/>
                <a:gd name="connsiteY53" fmla="*/ 9209 h 9837"/>
                <a:gd name="connsiteX54" fmla="*/ 0 w 10000"/>
                <a:gd name="connsiteY54" fmla="*/ 8884 h 9837"/>
                <a:gd name="connsiteX55" fmla="*/ 587 w 10000"/>
                <a:gd name="connsiteY55" fmla="*/ 8398 h 9837"/>
                <a:gd name="connsiteX56" fmla="*/ 587 w 10000"/>
                <a:gd name="connsiteY56" fmla="*/ 8070 h 9837"/>
                <a:gd name="connsiteX57" fmla="*/ 1180 w 10000"/>
                <a:gd name="connsiteY57" fmla="*/ 7421 h 9837"/>
                <a:gd name="connsiteX58" fmla="*/ 1766 w 10000"/>
                <a:gd name="connsiteY58" fmla="*/ 6936 h 9837"/>
                <a:gd name="connsiteX59" fmla="*/ 1766 w 10000"/>
                <a:gd name="connsiteY59" fmla="*/ 6936 h 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0000" h="9837">
                  <a:moveTo>
                    <a:pt x="1766" y="6936"/>
                  </a:moveTo>
                  <a:lnTo>
                    <a:pt x="2941" y="5658"/>
                  </a:lnTo>
                  <a:cubicBezTo>
                    <a:pt x="3137" y="5280"/>
                    <a:pt x="3334" y="4905"/>
                    <a:pt x="3526" y="4524"/>
                  </a:cubicBezTo>
                  <a:lnTo>
                    <a:pt x="4116" y="3550"/>
                  </a:lnTo>
                  <a:lnTo>
                    <a:pt x="4707" y="2575"/>
                  </a:lnTo>
                  <a:lnTo>
                    <a:pt x="4707" y="2090"/>
                  </a:lnTo>
                  <a:lnTo>
                    <a:pt x="5295" y="1784"/>
                  </a:lnTo>
                  <a:lnTo>
                    <a:pt x="5295" y="1459"/>
                  </a:lnTo>
                  <a:lnTo>
                    <a:pt x="5295" y="1137"/>
                  </a:lnTo>
                  <a:lnTo>
                    <a:pt x="5295" y="973"/>
                  </a:lnTo>
                  <a:lnTo>
                    <a:pt x="5295" y="649"/>
                  </a:lnTo>
                  <a:lnTo>
                    <a:pt x="4707" y="649"/>
                  </a:lnTo>
                  <a:lnTo>
                    <a:pt x="4707" y="486"/>
                  </a:lnTo>
                  <a:lnTo>
                    <a:pt x="4116" y="324"/>
                  </a:lnTo>
                  <a:lnTo>
                    <a:pt x="4116" y="324"/>
                  </a:lnTo>
                  <a:lnTo>
                    <a:pt x="4116" y="164"/>
                  </a:lnTo>
                  <a:lnTo>
                    <a:pt x="4116" y="0"/>
                  </a:lnTo>
                  <a:lnTo>
                    <a:pt x="4116" y="0"/>
                  </a:lnTo>
                  <a:lnTo>
                    <a:pt x="4707" y="0"/>
                  </a:lnTo>
                  <a:lnTo>
                    <a:pt x="5879" y="0"/>
                  </a:lnTo>
                  <a:lnTo>
                    <a:pt x="7057" y="164"/>
                  </a:lnTo>
                  <a:lnTo>
                    <a:pt x="8232" y="324"/>
                  </a:lnTo>
                  <a:lnTo>
                    <a:pt x="9413" y="486"/>
                  </a:lnTo>
                  <a:lnTo>
                    <a:pt x="10000" y="649"/>
                  </a:lnTo>
                  <a:lnTo>
                    <a:pt x="10000" y="811"/>
                  </a:lnTo>
                  <a:lnTo>
                    <a:pt x="10000" y="1137"/>
                  </a:lnTo>
                  <a:lnTo>
                    <a:pt x="9413" y="1619"/>
                  </a:lnTo>
                  <a:lnTo>
                    <a:pt x="9413" y="1619"/>
                  </a:lnTo>
                  <a:lnTo>
                    <a:pt x="9413" y="1784"/>
                  </a:lnTo>
                  <a:lnTo>
                    <a:pt x="8822" y="2090"/>
                  </a:lnTo>
                  <a:lnTo>
                    <a:pt x="8822" y="2252"/>
                  </a:lnTo>
                  <a:lnTo>
                    <a:pt x="8822" y="2575"/>
                  </a:lnTo>
                  <a:lnTo>
                    <a:pt x="8232" y="2903"/>
                  </a:lnTo>
                  <a:lnTo>
                    <a:pt x="8232" y="3226"/>
                  </a:lnTo>
                  <a:lnTo>
                    <a:pt x="7645" y="3714"/>
                  </a:lnTo>
                  <a:lnTo>
                    <a:pt x="6471" y="5658"/>
                  </a:lnTo>
                  <a:lnTo>
                    <a:pt x="4116" y="7260"/>
                  </a:lnTo>
                  <a:lnTo>
                    <a:pt x="4116" y="7748"/>
                  </a:lnTo>
                  <a:lnTo>
                    <a:pt x="3526" y="8070"/>
                  </a:lnTo>
                  <a:lnTo>
                    <a:pt x="2941" y="8398"/>
                  </a:lnTo>
                  <a:lnTo>
                    <a:pt x="2941" y="8722"/>
                  </a:lnTo>
                  <a:lnTo>
                    <a:pt x="2349" y="8884"/>
                  </a:lnTo>
                  <a:lnTo>
                    <a:pt x="2349" y="9043"/>
                  </a:lnTo>
                  <a:lnTo>
                    <a:pt x="2349" y="9209"/>
                  </a:lnTo>
                  <a:lnTo>
                    <a:pt x="2349" y="9209"/>
                  </a:lnTo>
                  <a:lnTo>
                    <a:pt x="2349" y="9370"/>
                  </a:lnTo>
                  <a:lnTo>
                    <a:pt x="2941" y="9536"/>
                  </a:lnTo>
                  <a:lnTo>
                    <a:pt x="1180" y="9837"/>
                  </a:lnTo>
                  <a:lnTo>
                    <a:pt x="587" y="9676"/>
                  </a:lnTo>
                  <a:lnTo>
                    <a:pt x="0" y="9676"/>
                  </a:lnTo>
                  <a:lnTo>
                    <a:pt x="0" y="9536"/>
                  </a:lnTo>
                  <a:lnTo>
                    <a:pt x="0" y="9536"/>
                  </a:lnTo>
                  <a:lnTo>
                    <a:pt x="0" y="9370"/>
                  </a:lnTo>
                  <a:lnTo>
                    <a:pt x="0" y="9209"/>
                  </a:lnTo>
                  <a:lnTo>
                    <a:pt x="0" y="8884"/>
                  </a:lnTo>
                  <a:lnTo>
                    <a:pt x="587" y="8398"/>
                  </a:lnTo>
                  <a:lnTo>
                    <a:pt x="587" y="8070"/>
                  </a:lnTo>
                  <a:lnTo>
                    <a:pt x="1180" y="7421"/>
                  </a:lnTo>
                  <a:lnTo>
                    <a:pt x="1766" y="6936"/>
                  </a:lnTo>
                  <a:lnTo>
                    <a:pt x="1766" y="6936"/>
                  </a:lnTo>
                </a:path>
              </a:pathLst>
            </a:custGeom>
            <a:grpFill/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71709" name="组合 45"/>
          <p:cNvGrpSpPr>
            <a:grpSpLocks noChangeAspect="1"/>
          </p:cNvGrpSpPr>
          <p:nvPr/>
        </p:nvGrpSpPr>
        <p:grpSpPr bwMode="auto">
          <a:xfrm>
            <a:off x="7813675" y="3003550"/>
            <a:ext cx="288925" cy="287338"/>
            <a:chOff x="7308733" y="431697"/>
            <a:chExt cx="1201150" cy="1200150"/>
          </a:xfrm>
        </p:grpSpPr>
        <p:sp>
          <p:nvSpPr>
            <p:cNvPr id="71724" name="Freeform 48"/>
            <p:cNvSpPr>
              <a:spLocks/>
            </p:cNvSpPr>
            <p:nvPr/>
          </p:nvSpPr>
          <p:spPr bwMode="auto">
            <a:xfrm>
              <a:off x="7767640" y="431697"/>
              <a:ext cx="117565" cy="1200150"/>
            </a:xfrm>
            <a:custGeom>
              <a:avLst/>
              <a:gdLst>
                <a:gd name="T0" fmla="*/ 345867348 w 10000"/>
                <a:gd name="T1" fmla="*/ 2147483647 h 10000"/>
                <a:gd name="T2" fmla="*/ 517684014 w 10000"/>
                <a:gd name="T3" fmla="*/ 2147483647 h 10000"/>
                <a:gd name="T4" fmla="*/ 517684014 w 10000"/>
                <a:gd name="T5" fmla="*/ 2147483647 h 10000"/>
                <a:gd name="T6" fmla="*/ 691066927 w 10000"/>
                <a:gd name="T7" fmla="*/ 2147483647 h 10000"/>
                <a:gd name="T8" fmla="*/ 691066927 w 10000"/>
                <a:gd name="T9" fmla="*/ 2147483647 h 10000"/>
                <a:gd name="T10" fmla="*/ 691066927 w 10000"/>
                <a:gd name="T11" fmla="*/ 2147483647 h 10000"/>
                <a:gd name="T12" fmla="*/ 691066927 w 10000"/>
                <a:gd name="T13" fmla="*/ 2147483647 h 10000"/>
                <a:gd name="T14" fmla="*/ 517684014 w 10000"/>
                <a:gd name="T15" fmla="*/ 2147483647 h 10000"/>
                <a:gd name="T16" fmla="*/ 517684014 w 10000"/>
                <a:gd name="T17" fmla="*/ 2147483647 h 10000"/>
                <a:gd name="T18" fmla="*/ 345867348 w 10000"/>
                <a:gd name="T19" fmla="*/ 2147483647 h 10000"/>
                <a:gd name="T20" fmla="*/ 0 w 10000"/>
                <a:gd name="T21" fmla="*/ 2147483647 h 10000"/>
                <a:gd name="T22" fmla="*/ 0 w 10000"/>
                <a:gd name="T23" fmla="*/ 0 h 10000"/>
                <a:gd name="T24" fmla="*/ 517684014 w 10000"/>
                <a:gd name="T25" fmla="*/ 0 h 10000"/>
                <a:gd name="T26" fmla="*/ 1382115796 w 10000"/>
                <a:gd name="T27" fmla="*/ 2147483647 h 10000"/>
                <a:gd name="T28" fmla="*/ 2072952672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072952672 w 10000"/>
                <a:gd name="T35" fmla="*/ 2147483647 h 10000"/>
                <a:gd name="T36" fmla="*/ 1900697630 w 10000"/>
                <a:gd name="T37" fmla="*/ 2147483647 h 10000"/>
                <a:gd name="T38" fmla="*/ 1900697630 w 10000"/>
                <a:gd name="T39" fmla="*/ 2147483647 h 10000"/>
                <a:gd name="T40" fmla="*/ 1900697630 w 10000"/>
                <a:gd name="T41" fmla="*/ 2147483647 h 10000"/>
                <a:gd name="T42" fmla="*/ 1900697630 w 10000"/>
                <a:gd name="T43" fmla="*/ 2147483647 h 10000"/>
                <a:gd name="T44" fmla="*/ 1900697630 w 10000"/>
                <a:gd name="T45" fmla="*/ 2147483647 h 10000"/>
                <a:gd name="T46" fmla="*/ 1900697630 w 10000"/>
                <a:gd name="T47" fmla="*/ 2147483647 h 10000"/>
                <a:gd name="T48" fmla="*/ 1900697630 w 10000"/>
                <a:gd name="T49" fmla="*/ 2147483647 h 10000"/>
                <a:gd name="T50" fmla="*/ 1900697630 w 10000"/>
                <a:gd name="T51" fmla="*/ 2147483647 h 10000"/>
                <a:gd name="T52" fmla="*/ 2072952672 w 10000"/>
                <a:gd name="T53" fmla="*/ 2147483647 h 10000"/>
                <a:gd name="T54" fmla="*/ 1900697630 w 10000"/>
                <a:gd name="T55" fmla="*/ 2147483647 h 10000"/>
                <a:gd name="T56" fmla="*/ 1727772938 w 10000"/>
                <a:gd name="T57" fmla="*/ 2147483647 h 10000"/>
                <a:gd name="T58" fmla="*/ 1382115796 w 10000"/>
                <a:gd name="T59" fmla="*/ 2147483647 h 10000"/>
                <a:gd name="T60" fmla="*/ 863991807 w 10000"/>
                <a:gd name="T61" fmla="*/ 2147483647 h 10000"/>
                <a:gd name="T62" fmla="*/ 517684014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1540" y="8214"/>
                  </a:moveTo>
                  <a:lnTo>
                    <a:pt x="1540" y="8108"/>
                  </a:lnTo>
                  <a:lnTo>
                    <a:pt x="2305" y="7897"/>
                  </a:lnTo>
                  <a:lnTo>
                    <a:pt x="2305" y="7791"/>
                  </a:lnTo>
                  <a:lnTo>
                    <a:pt x="2305" y="7474"/>
                  </a:lnTo>
                  <a:lnTo>
                    <a:pt x="2305" y="7262"/>
                  </a:lnTo>
                  <a:lnTo>
                    <a:pt x="2305" y="6944"/>
                  </a:lnTo>
                  <a:lnTo>
                    <a:pt x="3077" y="6521"/>
                  </a:lnTo>
                  <a:lnTo>
                    <a:pt x="3077" y="4947"/>
                  </a:lnTo>
                  <a:lnTo>
                    <a:pt x="3077" y="3373"/>
                  </a:lnTo>
                  <a:lnTo>
                    <a:pt x="3077" y="2738"/>
                  </a:lnTo>
                  <a:lnTo>
                    <a:pt x="3077" y="2421"/>
                  </a:lnTo>
                  <a:lnTo>
                    <a:pt x="3077" y="2103"/>
                  </a:lnTo>
                  <a:lnTo>
                    <a:pt x="3077" y="1786"/>
                  </a:lnTo>
                  <a:lnTo>
                    <a:pt x="2305" y="1574"/>
                  </a:lnTo>
                  <a:lnTo>
                    <a:pt x="2305" y="1362"/>
                  </a:lnTo>
                  <a:lnTo>
                    <a:pt x="2305" y="1164"/>
                  </a:lnTo>
                  <a:lnTo>
                    <a:pt x="2305" y="847"/>
                  </a:lnTo>
                  <a:lnTo>
                    <a:pt x="1540" y="635"/>
                  </a:lnTo>
                  <a:lnTo>
                    <a:pt x="1540" y="423"/>
                  </a:lnTo>
                  <a:lnTo>
                    <a:pt x="768" y="317"/>
                  </a:lnTo>
                  <a:lnTo>
                    <a:pt x="0" y="212"/>
                  </a:lnTo>
                  <a:lnTo>
                    <a:pt x="0" y="106"/>
                  </a:lnTo>
                  <a:lnTo>
                    <a:pt x="0" y="0"/>
                  </a:lnTo>
                  <a:lnTo>
                    <a:pt x="768" y="0"/>
                  </a:lnTo>
                  <a:lnTo>
                    <a:pt x="2305" y="0"/>
                  </a:lnTo>
                  <a:lnTo>
                    <a:pt x="3847" y="0"/>
                  </a:lnTo>
                  <a:lnTo>
                    <a:pt x="6154" y="106"/>
                  </a:lnTo>
                  <a:lnTo>
                    <a:pt x="7693" y="212"/>
                  </a:lnTo>
                  <a:lnTo>
                    <a:pt x="9230" y="317"/>
                  </a:lnTo>
                  <a:lnTo>
                    <a:pt x="10000" y="423"/>
                  </a:lnTo>
                  <a:lnTo>
                    <a:pt x="10000" y="529"/>
                  </a:lnTo>
                  <a:lnTo>
                    <a:pt x="10000" y="635"/>
                  </a:lnTo>
                  <a:lnTo>
                    <a:pt x="10000" y="847"/>
                  </a:lnTo>
                  <a:lnTo>
                    <a:pt x="9230" y="1058"/>
                  </a:lnTo>
                  <a:lnTo>
                    <a:pt x="9230" y="1164"/>
                  </a:lnTo>
                  <a:lnTo>
                    <a:pt x="9230" y="1362"/>
                  </a:lnTo>
                  <a:lnTo>
                    <a:pt x="8463" y="1574"/>
                  </a:lnTo>
                  <a:lnTo>
                    <a:pt x="8463" y="1680"/>
                  </a:lnTo>
                  <a:lnTo>
                    <a:pt x="8463" y="1997"/>
                  </a:lnTo>
                  <a:lnTo>
                    <a:pt x="8463" y="2315"/>
                  </a:lnTo>
                  <a:lnTo>
                    <a:pt x="8463" y="2632"/>
                  </a:lnTo>
                  <a:lnTo>
                    <a:pt x="8463" y="3056"/>
                  </a:lnTo>
                  <a:lnTo>
                    <a:pt x="8463" y="3585"/>
                  </a:lnTo>
                  <a:lnTo>
                    <a:pt x="8463" y="4101"/>
                  </a:lnTo>
                  <a:lnTo>
                    <a:pt x="8463" y="4630"/>
                  </a:lnTo>
                  <a:lnTo>
                    <a:pt x="8463" y="5159"/>
                  </a:lnTo>
                  <a:lnTo>
                    <a:pt x="8463" y="5582"/>
                  </a:lnTo>
                  <a:lnTo>
                    <a:pt x="8463" y="6005"/>
                  </a:lnTo>
                  <a:lnTo>
                    <a:pt x="8463" y="6415"/>
                  </a:lnTo>
                  <a:lnTo>
                    <a:pt x="8463" y="6733"/>
                  </a:lnTo>
                  <a:lnTo>
                    <a:pt x="8463" y="7050"/>
                  </a:lnTo>
                  <a:lnTo>
                    <a:pt x="9230" y="7262"/>
                  </a:lnTo>
                  <a:lnTo>
                    <a:pt x="9230" y="7685"/>
                  </a:lnTo>
                  <a:lnTo>
                    <a:pt x="9230" y="8108"/>
                  </a:lnTo>
                  <a:lnTo>
                    <a:pt x="8463" y="8426"/>
                  </a:lnTo>
                  <a:lnTo>
                    <a:pt x="8463" y="8836"/>
                  </a:lnTo>
                  <a:lnTo>
                    <a:pt x="7693" y="9153"/>
                  </a:lnTo>
                  <a:lnTo>
                    <a:pt x="6921" y="9365"/>
                  </a:lnTo>
                  <a:lnTo>
                    <a:pt x="6154" y="9577"/>
                  </a:lnTo>
                  <a:lnTo>
                    <a:pt x="5383" y="9788"/>
                  </a:lnTo>
                  <a:lnTo>
                    <a:pt x="3847" y="9894"/>
                  </a:lnTo>
                  <a:lnTo>
                    <a:pt x="3077" y="9894"/>
                  </a:lnTo>
                  <a:lnTo>
                    <a:pt x="2305" y="10000"/>
                  </a:lnTo>
                  <a:lnTo>
                    <a:pt x="1540" y="1000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1725" name="组合 44"/>
            <p:cNvGrpSpPr>
              <a:grpSpLocks noChangeAspect="1"/>
            </p:cNvGrpSpPr>
            <p:nvPr/>
          </p:nvGrpSpPr>
          <p:grpSpPr bwMode="auto">
            <a:xfrm>
              <a:off x="7308733" y="587868"/>
              <a:ext cx="1201150" cy="1043979"/>
              <a:chOff x="7308733" y="587868"/>
              <a:chExt cx="1201150" cy="1043979"/>
            </a:xfrm>
          </p:grpSpPr>
          <p:sp>
            <p:nvSpPr>
              <p:cNvPr id="71726" name="Freeform 48"/>
              <p:cNvSpPr>
                <a:spLocks/>
              </p:cNvSpPr>
              <p:nvPr/>
            </p:nvSpPr>
            <p:spPr bwMode="auto">
              <a:xfrm>
                <a:off x="7651205" y="1379434"/>
                <a:ext cx="143565" cy="25241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2147483647 w 10000"/>
                  <a:gd name="T19" fmla="*/ 0 h 10000"/>
                  <a:gd name="T20" fmla="*/ 2147483647 w 10000"/>
                  <a:gd name="T21" fmla="*/ 0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27" name="Freeform 42"/>
              <p:cNvSpPr>
                <a:spLocks/>
              </p:cNvSpPr>
              <p:nvPr/>
            </p:nvSpPr>
            <p:spPr bwMode="auto">
              <a:xfrm>
                <a:off x="7890758" y="587868"/>
                <a:ext cx="354013" cy="379413"/>
              </a:xfrm>
              <a:custGeom>
                <a:avLst/>
                <a:gdLst>
                  <a:gd name="T0" fmla="*/ 2147483647 w 223"/>
                  <a:gd name="T1" fmla="*/ 2147483647 h 239"/>
                  <a:gd name="T2" fmla="*/ 2147483647 w 223"/>
                  <a:gd name="T3" fmla="*/ 2147483647 h 239"/>
                  <a:gd name="T4" fmla="*/ 2147483647 w 223"/>
                  <a:gd name="T5" fmla="*/ 2147483647 h 239"/>
                  <a:gd name="T6" fmla="*/ 2147483647 w 223"/>
                  <a:gd name="T7" fmla="*/ 2147483647 h 239"/>
                  <a:gd name="T8" fmla="*/ 2147483647 w 223"/>
                  <a:gd name="T9" fmla="*/ 2147483647 h 239"/>
                  <a:gd name="T10" fmla="*/ 2147483647 w 223"/>
                  <a:gd name="T11" fmla="*/ 2147483647 h 239"/>
                  <a:gd name="T12" fmla="*/ 2147483647 w 223"/>
                  <a:gd name="T13" fmla="*/ 2147483647 h 239"/>
                  <a:gd name="T14" fmla="*/ 2147483647 w 223"/>
                  <a:gd name="T15" fmla="*/ 2147483647 h 239"/>
                  <a:gd name="T16" fmla="*/ 2147483647 w 223"/>
                  <a:gd name="T17" fmla="*/ 2147483647 h 239"/>
                  <a:gd name="T18" fmla="*/ 2147483647 w 223"/>
                  <a:gd name="T19" fmla="*/ 2147483647 h 239"/>
                  <a:gd name="T20" fmla="*/ 2147483647 w 223"/>
                  <a:gd name="T21" fmla="*/ 2147483647 h 239"/>
                  <a:gd name="T22" fmla="*/ 2147483647 w 223"/>
                  <a:gd name="T23" fmla="*/ 2147483647 h 239"/>
                  <a:gd name="T24" fmla="*/ 0 w 223"/>
                  <a:gd name="T25" fmla="*/ 2147483647 h 239"/>
                  <a:gd name="T26" fmla="*/ 2147483647 w 223"/>
                  <a:gd name="T27" fmla="*/ 2147483647 h 239"/>
                  <a:gd name="T28" fmla="*/ 2147483647 w 223"/>
                  <a:gd name="T29" fmla="*/ 2147483647 h 239"/>
                  <a:gd name="T30" fmla="*/ 2147483647 w 223"/>
                  <a:gd name="T31" fmla="*/ 2147483647 h 239"/>
                  <a:gd name="T32" fmla="*/ 2147483647 w 223"/>
                  <a:gd name="T33" fmla="*/ 2147483647 h 239"/>
                  <a:gd name="T34" fmla="*/ 2147483647 w 223"/>
                  <a:gd name="T35" fmla="*/ 2147483647 h 239"/>
                  <a:gd name="T36" fmla="*/ 2147483647 w 223"/>
                  <a:gd name="T37" fmla="*/ 2147483647 h 239"/>
                  <a:gd name="T38" fmla="*/ 2147483647 w 223"/>
                  <a:gd name="T39" fmla="*/ 2147483647 h 239"/>
                  <a:gd name="T40" fmla="*/ 2147483647 w 223"/>
                  <a:gd name="T41" fmla="*/ 2147483647 h 239"/>
                  <a:gd name="T42" fmla="*/ 2147483647 w 223"/>
                  <a:gd name="T43" fmla="*/ 2147483647 h 239"/>
                  <a:gd name="T44" fmla="*/ 2147483647 w 223"/>
                  <a:gd name="T45" fmla="*/ 2147483647 h 239"/>
                  <a:gd name="T46" fmla="*/ 2147483647 w 223"/>
                  <a:gd name="T47" fmla="*/ 2147483647 h 239"/>
                  <a:gd name="T48" fmla="*/ 2147483647 w 223"/>
                  <a:gd name="T49" fmla="*/ 0 h 239"/>
                  <a:gd name="T50" fmla="*/ 2147483647 w 223"/>
                  <a:gd name="T51" fmla="*/ 0 h 239"/>
                  <a:gd name="T52" fmla="*/ 2147483647 w 223"/>
                  <a:gd name="T53" fmla="*/ 0 h 239"/>
                  <a:gd name="T54" fmla="*/ 2147483647 w 223"/>
                  <a:gd name="T55" fmla="*/ 0 h 239"/>
                  <a:gd name="T56" fmla="*/ 2147483647 w 223"/>
                  <a:gd name="T57" fmla="*/ 0 h 239"/>
                  <a:gd name="T58" fmla="*/ 2147483647 w 223"/>
                  <a:gd name="T59" fmla="*/ 2147483647 h 239"/>
                  <a:gd name="T60" fmla="*/ 2147483647 w 223"/>
                  <a:gd name="T61" fmla="*/ 2147483647 h 239"/>
                  <a:gd name="T62" fmla="*/ 2147483647 w 223"/>
                  <a:gd name="T63" fmla="*/ 2147483647 h 239"/>
                  <a:gd name="T64" fmla="*/ 2147483647 w 223"/>
                  <a:gd name="T65" fmla="*/ 2147483647 h 239"/>
                  <a:gd name="T66" fmla="*/ 2147483647 w 223"/>
                  <a:gd name="T67" fmla="*/ 2147483647 h 239"/>
                  <a:gd name="T68" fmla="*/ 2147483647 w 223"/>
                  <a:gd name="T69" fmla="*/ 2147483647 h 239"/>
                  <a:gd name="T70" fmla="*/ 2147483647 w 223"/>
                  <a:gd name="T71" fmla="*/ 2147483647 h 239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223"/>
                  <a:gd name="T109" fmla="*/ 0 h 239"/>
                  <a:gd name="T110" fmla="*/ 223 w 223"/>
                  <a:gd name="T111" fmla="*/ 239 h 239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223" h="239">
                    <a:moveTo>
                      <a:pt x="223" y="48"/>
                    </a:moveTo>
                    <a:lnTo>
                      <a:pt x="223" y="56"/>
                    </a:lnTo>
                    <a:lnTo>
                      <a:pt x="215" y="64"/>
                    </a:lnTo>
                    <a:lnTo>
                      <a:pt x="199" y="80"/>
                    </a:lnTo>
                    <a:lnTo>
                      <a:pt x="183" y="104"/>
                    </a:lnTo>
                    <a:lnTo>
                      <a:pt x="135" y="152"/>
                    </a:lnTo>
                    <a:lnTo>
                      <a:pt x="111" y="168"/>
                    </a:lnTo>
                    <a:lnTo>
                      <a:pt x="80" y="191"/>
                    </a:lnTo>
                    <a:lnTo>
                      <a:pt x="56" y="207"/>
                    </a:lnTo>
                    <a:lnTo>
                      <a:pt x="40" y="223"/>
                    </a:lnTo>
                    <a:lnTo>
                      <a:pt x="24" y="231"/>
                    </a:lnTo>
                    <a:lnTo>
                      <a:pt x="8" y="239"/>
                    </a:lnTo>
                    <a:lnTo>
                      <a:pt x="0" y="223"/>
                    </a:lnTo>
                    <a:lnTo>
                      <a:pt x="24" y="199"/>
                    </a:lnTo>
                    <a:lnTo>
                      <a:pt x="48" y="176"/>
                    </a:lnTo>
                    <a:lnTo>
                      <a:pt x="96" y="128"/>
                    </a:lnTo>
                    <a:lnTo>
                      <a:pt x="127" y="88"/>
                    </a:lnTo>
                    <a:lnTo>
                      <a:pt x="135" y="72"/>
                    </a:lnTo>
                    <a:lnTo>
                      <a:pt x="143" y="56"/>
                    </a:lnTo>
                    <a:lnTo>
                      <a:pt x="151" y="48"/>
                    </a:lnTo>
                    <a:lnTo>
                      <a:pt x="159" y="32"/>
                    </a:lnTo>
                    <a:lnTo>
                      <a:pt x="159" y="24"/>
                    </a:lnTo>
                    <a:lnTo>
                      <a:pt x="159" y="16"/>
                    </a:lnTo>
                    <a:lnTo>
                      <a:pt x="151" y="8"/>
                    </a:lnTo>
                    <a:lnTo>
                      <a:pt x="151" y="0"/>
                    </a:lnTo>
                    <a:lnTo>
                      <a:pt x="159" y="0"/>
                    </a:lnTo>
                    <a:lnTo>
                      <a:pt x="175" y="0"/>
                    </a:lnTo>
                    <a:lnTo>
                      <a:pt x="183" y="8"/>
                    </a:lnTo>
                    <a:lnTo>
                      <a:pt x="199" y="8"/>
                    </a:lnTo>
                    <a:lnTo>
                      <a:pt x="207" y="24"/>
                    </a:lnTo>
                    <a:lnTo>
                      <a:pt x="215" y="32"/>
                    </a:lnTo>
                    <a:lnTo>
                      <a:pt x="223" y="40"/>
                    </a:lnTo>
                    <a:lnTo>
                      <a:pt x="223" y="48"/>
                    </a:lnTo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28" name="Freeform 43"/>
              <p:cNvSpPr>
                <a:spLocks/>
              </p:cNvSpPr>
              <p:nvPr/>
            </p:nvSpPr>
            <p:spPr bwMode="auto">
              <a:xfrm>
                <a:off x="7827258" y="841868"/>
                <a:ext cx="682625" cy="504825"/>
              </a:xfrm>
              <a:custGeom>
                <a:avLst/>
                <a:gdLst>
                  <a:gd name="T0" fmla="*/ 2147483647 w 430"/>
                  <a:gd name="T1" fmla="*/ 2147483647 h 318"/>
                  <a:gd name="T2" fmla="*/ 2147483647 w 430"/>
                  <a:gd name="T3" fmla="*/ 2147483647 h 318"/>
                  <a:gd name="T4" fmla="*/ 2147483647 w 430"/>
                  <a:gd name="T5" fmla="*/ 2147483647 h 318"/>
                  <a:gd name="T6" fmla="*/ 2147483647 w 430"/>
                  <a:gd name="T7" fmla="*/ 2147483647 h 318"/>
                  <a:gd name="T8" fmla="*/ 2147483647 w 430"/>
                  <a:gd name="T9" fmla="*/ 2147483647 h 318"/>
                  <a:gd name="T10" fmla="*/ 2147483647 w 430"/>
                  <a:gd name="T11" fmla="*/ 2147483647 h 318"/>
                  <a:gd name="T12" fmla="*/ 2147483647 w 430"/>
                  <a:gd name="T13" fmla="*/ 2147483647 h 318"/>
                  <a:gd name="T14" fmla="*/ 2147483647 w 430"/>
                  <a:gd name="T15" fmla="*/ 2147483647 h 318"/>
                  <a:gd name="T16" fmla="*/ 2147483647 w 430"/>
                  <a:gd name="T17" fmla="*/ 2147483647 h 318"/>
                  <a:gd name="T18" fmla="*/ 2147483647 w 430"/>
                  <a:gd name="T19" fmla="*/ 2147483647 h 318"/>
                  <a:gd name="T20" fmla="*/ 2147483647 w 430"/>
                  <a:gd name="T21" fmla="*/ 2147483647 h 318"/>
                  <a:gd name="T22" fmla="*/ 2147483647 w 430"/>
                  <a:gd name="T23" fmla="*/ 2147483647 h 318"/>
                  <a:gd name="T24" fmla="*/ 2147483647 w 430"/>
                  <a:gd name="T25" fmla="*/ 2147483647 h 318"/>
                  <a:gd name="T26" fmla="*/ 2147483647 w 430"/>
                  <a:gd name="T27" fmla="*/ 2147483647 h 318"/>
                  <a:gd name="T28" fmla="*/ 2147483647 w 430"/>
                  <a:gd name="T29" fmla="*/ 2147483647 h 318"/>
                  <a:gd name="T30" fmla="*/ 2147483647 w 430"/>
                  <a:gd name="T31" fmla="*/ 2147483647 h 318"/>
                  <a:gd name="T32" fmla="*/ 2147483647 w 430"/>
                  <a:gd name="T33" fmla="*/ 2147483647 h 318"/>
                  <a:gd name="T34" fmla="*/ 2147483647 w 430"/>
                  <a:gd name="T35" fmla="*/ 2147483647 h 318"/>
                  <a:gd name="T36" fmla="*/ 2147483647 w 430"/>
                  <a:gd name="T37" fmla="*/ 2147483647 h 318"/>
                  <a:gd name="T38" fmla="*/ 2147483647 w 430"/>
                  <a:gd name="T39" fmla="*/ 2147483647 h 318"/>
                  <a:gd name="T40" fmla="*/ 2147483647 w 430"/>
                  <a:gd name="T41" fmla="*/ 2147483647 h 318"/>
                  <a:gd name="T42" fmla="*/ 2147483647 w 430"/>
                  <a:gd name="T43" fmla="*/ 2147483647 h 318"/>
                  <a:gd name="T44" fmla="*/ 2147483647 w 430"/>
                  <a:gd name="T45" fmla="*/ 2147483647 h 318"/>
                  <a:gd name="T46" fmla="*/ 2147483647 w 430"/>
                  <a:gd name="T47" fmla="*/ 2147483647 h 318"/>
                  <a:gd name="T48" fmla="*/ 2147483647 w 430"/>
                  <a:gd name="T49" fmla="*/ 2147483647 h 318"/>
                  <a:gd name="T50" fmla="*/ 2147483647 w 430"/>
                  <a:gd name="T51" fmla="*/ 2147483647 h 318"/>
                  <a:gd name="T52" fmla="*/ 2147483647 w 430"/>
                  <a:gd name="T53" fmla="*/ 2147483647 h 318"/>
                  <a:gd name="T54" fmla="*/ 2147483647 w 430"/>
                  <a:gd name="T55" fmla="*/ 2147483647 h 318"/>
                  <a:gd name="T56" fmla="*/ 2147483647 w 430"/>
                  <a:gd name="T57" fmla="*/ 2147483647 h 318"/>
                  <a:gd name="T58" fmla="*/ 2147483647 w 430"/>
                  <a:gd name="T59" fmla="*/ 2147483647 h 318"/>
                  <a:gd name="T60" fmla="*/ 2147483647 w 430"/>
                  <a:gd name="T61" fmla="*/ 2147483647 h 318"/>
                  <a:gd name="T62" fmla="*/ 2147483647 w 430"/>
                  <a:gd name="T63" fmla="*/ 2147483647 h 318"/>
                  <a:gd name="T64" fmla="*/ 2147483647 w 430"/>
                  <a:gd name="T65" fmla="*/ 2147483647 h 318"/>
                  <a:gd name="T66" fmla="*/ 2147483647 w 430"/>
                  <a:gd name="T67" fmla="*/ 2147483647 h 318"/>
                  <a:gd name="T68" fmla="*/ 2147483647 w 430"/>
                  <a:gd name="T69" fmla="*/ 2147483647 h 318"/>
                  <a:gd name="T70" fmla="*/ 2147483647 w 430"/>
                  <a:gd name="T71" fmla="*/ 2147483647 h 318"/>
                  <a:gd name="T72" fmla="*/ 0 w 430"/>
                  <a:gd name="T73" fmla="*/ 2147483647 h 318"/>
                  <a:gd name="T74" fmla="*/ 0 w 430"/>
                  <a:gd name="T75" fmla="*/ 0 h 318"/>
                  <a:gd name="T76" fmla="*/ 2147483647 w 430"/>
                  <a:gd name="T77" fmla="*/ 2147483647 h 318"/>
                  <a:gd name="T78" fmla="*/ 2147483647 w 430"/>
                  <a:gd name="T79" fmla="*/ 2147483647 h 318"/>
                  <a:gd name="T80" fmla="*/ 2147483647 w 430"/>
                  <a:gd name="T81" fmla="*/ 2147483647 h 318"/>
                  <a:gd name="T82" fmla="*/ 2147483647 w 430"/>
                  <a:gd name="T83" fmla="*/ 2147483647 h 318"/>
                  <a:gd name="T84" fmla="*/ 2147483647 w 430"/>
                  <a:gd name="T85" fmla="*/ 2147483647 h 318"/>
                  <a:gd name="T86" fmla="*/ 2147483647 w 430"/>
                  <a:gd name="T87" fmla="*/ 2147483647 h 318"/>
                  <a:gd name="T88" fmla="*/ 2147483647 w 430"/>
                  <a:gd name="T89" fmla="*/ 2147483647 h 318"/>
                  <a:gd name="T90" fmla="*/ 2147483647 w 430"/>
                  <a:gd name="T91" fmla="*/ 2147483647 h 318"/>
                  <a:gd name="T92" fmla="*/ 2147483647 w 430"/>
                  <a:gd name="T93" fmla="*/ 2147483647 h 318"/>
                  <a:gd name="T94" fmla="*/ 2147483647 w 430"/>
                  <a:gd name="T95" fmla="*/ 2147483647 h 318"/>
                  <a:gd name="T96" fmla="*/ 2147483647 w 430"/>
                  <a:gd name="T97" fmla="*/ 2147483647 h 318"/>
                  <a:gd name="T98" fmla="*/ 2147483647 w 430"/>
                  <a:gd name="T99" fmla="*/ 2147483647 h 318"/>
                  <a:gd name="T100" fmla="*/ 2147483647 w 430"/>
                  <a:gd name="T101" fmla="*/ 2147483647 h 318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430"/>
                  <a:gd name="T154" fmla="*/ 0 h 318"/>
                  <a:gd name="T155" fmla="*/ 430 w 430"/>
                  <a:gd name="T156" fmla="*/ 318 h 318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430" h="318">
                    <a:moveTo>
                      <a:pt x="350" y="262"/>
                    </a:moveTo>
                    <a:lnTo>
                      <a:pt x="366" y="270"/>
                    </a:lnTo>
                    <a:lnTo>
                      <a:pt x="382" y="278"/>
                    </a:lnTo>
                    <a:lnTo>
                      <a:pt x="398" y="278"/>
                    </a:lnTo>
                    <a:lnTo>
                      <a:pt x="406" y="286"/>
                    </a:lnTo>
                    <a:lnTo>
                      <a:pt x="422" y="286"/>
                    </a:lnTo>
                    <a:lnTo>
                      <a:pt x="422" y="294"/>
                    </a:lnTo>
                    <a:lnTo>
                      <a:pt x="430" y="294"/>
                    </a:lnTo>
                    <a:lnTo>
                      <a:pt x="422" y="302"/>
                    </a:lnTo>
                    <a:lnTo>
                      <a:pt x="414" y="302"/>
                    </a:lnTo>
                    <a:lnTo>
                      <a:pt x="406" y="302"/>
                    </a:lnTo>
                    <a:lnTo>
                      <a:pt x="398" y="302"/>
                    </a:lnTo>
                    <a:lnTo>
                      <a:pt x="390" y="302"/>
                    </a:lnTo>
                    <a:lnTo>
                      <a:pt x="374" y="310"/>
                    </a:lnTo>
                    <a:lnTo>
                      <a:pt x="358" y="310"/>
                    </a:lnTo>
                    <a:lnTo>
                      <a:pt x="319" y="310"/>
                    </a:lnTo>
                    <a:lnTo>
                      <a:pt x="295" y="318"/>
                    </a:lnTo>
                    <a:lnTo>
                      <a:pt x="271" y="318"/>
                    </a:lnTo>
                    <a:lnTo>
                      <a:pt x="255" y="318"/>
                    </a:lnTo>
                    <a:lnTo>
                      <a:pt x="247" y="310"/>
                    </a:lnTo>
                    <a:lnTo>
                      <a:pt x="239" y="310"/>
                    </a:lnTo>
                    <a:lnTo>
                      <a:pt x="231" y="302"/>
                    </a:lnTo>
                    <a:lnTo>
                      <a:pt x="223" y="286"/>
                    </a:lnTo>
                    <a:lnTo>
                      <a:pt x="207" y="278"/>
                    </a:lnTo>
                    <a:lnTo>
                      <a:pt x="199" y="262"/>
                    </a:lnTo>
                    <a:lnTo>
                      <a:pt x="183" y="246"/>
                    </a:lnTo>
                    <a:lnTo>
                      <a:pt x="167" y="230"/>
                    </a:lnTo>
                    <a:lnTo>
                      <a:pt x="144" y="207"/>
                    </a:lnTo>
                    <a:lnTo>
                      <a:pt x="128" y="183"/>
                    </a:lnTo>
                    <a:lnTo>
                      <a:pt x="104" y="159"/>
                    </a:lnTo>
                    <a:lnTo>
                      <a:pt x="80" y="127"/>
                    </a:lnTo>
                    <a:lnTo>
                      <a:pt x="56" y="103"/>
                    </a:lnTo>
                    <a:lnTo>
                      <a:pt x="32" y="71"/>
                    </a:lnTo>
                    <a:lnTo>
                      <a:pt x="0" y="31"/>
                    </a:lnTo>
                    <a:lnTo>
                      <a:pt x="0" y="0"/>
                    </a:lnTo>
                    <a:lnTo>
                      <a:pt x="32" y="31"/>
                    </a:lnTo>
                    <a:lnTo>
                      <a:pt x="64" y="71"/>
                    </a:lnTo>
                    <a:lnTo>
                      <a:pt x="96" y="95"/>
                    </a:lnTo>
                    <a:lnTo>
                      <a:pt x="128" y="127"/>
                    </a:lnTo>
                    <a:lnTo>
                      <a:pt x="151" y="143"/>
                    </a:lnTo>
                    <a:lnTo>
                      <a:pt x="175" y="167"/>
                    </a:lnTo>
                    <a:lnTo>
                      <a:pt x="191" y="183"/>
                    </a:lnTo>
                    <a:lnTo>
                      <a:pt x="207" y="191"/>
                    </a:lnTo>
                    <a:lnTo>
                      <a:pt x="239" y="215"/>
                    </a:lnTo>
                    <a:lnTo>
                      <a:pt x="279" y="230"/>
                    </a:lnTo>
                    <a:lnTo>
                      <a:pt x="311" y="246"/>
                    </a:lnTo>
                    <a:lnTo>
                      <a:pt x="350" y="262"/>
                    </a:lnTo>
                  </a:path>
                </a:pathLst>
              </a:custGeom>
              <a:solidFill>
                <a:schemeClr val="tx1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29" name="Freeform 40"/>
              <p:cNvSpPr>
                <a:spLocks/>
              </p:cNvSpPr>
              <p:nvPr/>
            </p:nvSpPr>
            <p:spPr bwMode="auto">
              <a:xfrm>
                <a:off x="7308733" y="840856"/>
                <a:ext cx="430213" cy="631838"/>
              </a:xfrm>
              <a:custGeom>
                <a:avLst/>
                <a:gdLst>
                  <a:gd name="T0" fmla="*/ 2147483647 w 10000"/>
                  <a:gd name="T1" fmla="*/ 2147483647 h 9803"/>
                  <a:gd name="T2" fmla="*/ 2147483647 w 10000"/>
                  <a:gd name="T3" fmla="*/ 2147483647 h 9803"/>
                  <a:gd name="T4" fmla="*/ 2147483647 w 10000"/>
                  <a:gd name="T5" fmla="*/ 2147483647 h 9803"/>
                  <a:gd name="T6" fmla="*/ 0 w 10000"/>
                  <a:gd name="T7" fmla="*/ 2147483647 h 9803"/>
                  <a:gd name="T8" fmla="*/ 0 w 10000"/>
                  <a:gd name="T9" fmla="*/ 2147483647 h 9803"/>
                  <a:gd name="T10" fmla="*/ 0 w 10000"/>
                  <a:gd name="T11" fmla="*/ 2147483647 h 9803"/>
                  <a:gd name="T12" fmla="*/ 0 w 10000"/>
                  <a:gd name="T13" fmla="*/ 2147483647 h 9803"/>
                  <a:gd name="T14" fmla="*/ 2147483647 w 10000"/>
                  <a:gd name="T15" fmla="*/ 2147483647 h 9803"/>
                  <a:gd name="T16" fmla="*/ 2147483647 w 10000"/>
                  <a:gd name="T17" fmla="*/ 2147483647 h 9803"/>
                  <a:gd name="T18" fmla="*/ 2147483647 w 10000"/>
                  <a:gd name="T19" fmla="*/ 2147483647 h 9803"/>
                  <a:gd name="T20" fmla="*/ 2147483647 w 10000"/>
                  <a:gd name="T21" fmla="*/ 2147483647 h 9803"/>
                  <a:gd name="T22" fmla="*/ 2147483647 w 10000"/>
                  <a:gd name="T23" fmla="*/ 2147483647 h 9803"/>
                  <a:gd name="T24" fmla="*/ 2147483647 w 10000"/>
                  <a:gd name="T25" fmla="*/ 2147483647 h 9803"/>
                  <a:gd name="T26" fmla="*/ 2147483647 w 10000"/>
                  <a:gd name="T27" fmla="*/ 2147483647 h 9803"/>
                  <a:gd name="T28" fmla="*/ 2147483647 w 10000"/>
                  <a:gd name="T29" fmla="*/ 2147483647 h 9803"/>
                  <a:gd name="T30" fmla="*/ 2147483647 w 10000"/>
                  <a:gd name="T31" fmla="*/ 2147483647 h 9803"/>
                  <a:gd name="T32" fmla="*/ 2147483647 w 10000"/>
                  <a:gd name="T33" fmla="*/ 2147483647 h 9803"/>
                  <a:gd name="T34" fmla="*/ 2147483647 w 10000"/>
                  <a:gd name="T35" fmla="*/ 2147483647 h 9803"/>
                  <a:gd name="T36" fmla="*/ 2147483647 w 10000"/>
                  <a:gd name="T37" fmla="*/ 2147483647 h 9803"/>
                  <a:gd name="T38" fmla="*/ 2147483647 w 10000"/>
                  <a:gd name="T39" fmla="*/ 2147483647 h 9803"/>
                  <a:gd name="T40" fmla="*/ 2147483647 w 10000"/>
                  <a:gd name="T41" fmla="*/ 2147483647 h 9803"/>
                  <a:gd name="T42" fmla="*/ 2147483647 w 10000"/>
                  <a:gd name="T43" fmla="*/ 2147483647 h 9803"/>
                  <a:gd name="T44" fmla="*/ 2147483647 w 10000"/>
                  <a:gd name="T45" fmla="*/ 2147483647 h 9803"/>
                  <a:gd name="T46" fmla="*/ 2147483647 w 10000"/>
                  <a:gd name="T47" fmla="*/ 2147483647 h 9803"/>
                  <a:gd name="T48" fmla="*/ 2147483647 w 10000"/>
                  <a:gd name="T49" fmla="*/ 2147483647 h 9803"/>
                  <a:gd name="T50" fmla="*/ 2147483647 w 10000"/>
                  <a:gd name="T51" fmla="*/ 2147483647 h 9803"/>
                  <a:gd name="T52" fmla="*/ 2147483647 w 10000"/>
                  <a:gd name="T53" fmla="*/ 0 h 9803"/>
                  <a:gd name="T54" fmla="*/ 2147483647 w 10000"/>
                  <a:gd name="T55" fmla="*/ 2147483647 h 9803"/>
                  <a:gd name="T56" fmla="*/ 2147483647 w 10000"/>
                  <a:gd name="T57" fmla="*/ 2147483647 h 9803"/>
                  <a:gd name="T58" fmla="*/ 2147483647 w 10000"/>
                  <a:gd name="T59" fmla="*/ 2147483647 h 9803"/>
                  <a:gd name="T60" fmla="*/ 2147483647 w 10000"/>
                  <a:gd name="T61" fmla="*/ 2147483647 h 9803"/>
                  <a:gd name="T62" fmla="*/ 2147483647 w 10000"/>
                  <a:gd name="T63" fmla="*/ 2147483647 h 9803"/>
                  <a:gd name="T64" fmla="*/ 2147483647 w 10000"/>
                  <a:gd name="T65" fmla="*/ 2147483647 h 9803"/>
                  <a:gd name="T66" fmla="*/ 2147483647 w 10000"/>
                  <a:gd name="T67" fmla="*/ 2147483647 h 9803"/>
                  <a:gd name="T68" fmla="*/ 2147483647 w 10000"/>
                  <a:gd name="T69" fmla="*/ 2147483647 h 9803"/>
                  <a:gd name="T70" fmla="*/ 2147483647 w 10000"/>
                  <a:gd name="T71" fmla="*/ 2147483647 h 9803"/>
                  <a:gd name="T72" fmla="*/ 2147483647 w 10000"/>
                  <a:gd name="T73" fmla="*/ 2147483647 h 9803"/>
                  <a:gd name="T74" fmla="*/ 2147483647 w 10000"/>
                  <a:gd name="T75" fmla="*/ 2147483647 h 9803"/>
                  <a:gd name="T76" fmla="*/ 2147483647 w 10000"/>
                  <a:gd name="T77" fmla="*/ 2147483647 h 9803"/>
                  <a:gd name="T78" fmla="*/ 2147483647 w 10000"/>
                  <a:gd name="T79" fmla="*/ 2147483647 h 9803"/>
                  <a:gd name="T80" fmla="*/ 2147483647 w 10000"/>
                  <a:gd name="T81" fmla="*/ 2147483647 h 9803"/>
                  <a:gd name="T82" fmla="*/ 2147483647 w 10000"/>
                  <a:gd name="T83" fmla="*/ 2147483647 h 9803"/>
                  <a:gd name="T84" fmla="*/ 2147483647 w 10000"/>
                  <a:gd name="T85" fmla="*/ 2147483647 h 9803"/>
                  <a:gd name="T86" fmla="*/ 2147483647 w 10000"/>
                  <a:gd name="T87" fmla="*/ 2147483647 h 9803"/>
                  <a:gd name="T88" fmla="*/ 2147483647 w 10000"/>
                  <a:gd name="T89" fmla="*/ 2147483647 h 9803"/>
                  <a:gd name="T90" fmla="*/ 2147483647 w 10000"/>
                  <a:gd name="T91" fmla="*/ 2147483647 h 9803"/>
                  <a:gd name="T92" fmla="*/ 2147483647 w 10000"/>
                  <a:gd name="T93" fmla="*/ 2147483647 h 9803"/>
                  <a:gd name="T94" fmla="*/ 2147483647 w 10000"/>
                  <a:gd name="T95" fmla="*/ 2147483647 h 9803"/>
                  <a:gd name="T96" fmla="*/ 2147483647 w 10000"/>
                  <a:gd name="T97" fmla="*/ 2147483647 h 98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0000"/>
                  <a:gd name="T148" fmla="*/ 0 h 9803"/>
                  <a:gd name="T149" fmla="*/ 10000 w 10000"/>
                  <a:gd name="T150" fmla="*/ 9803 h 98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0000" h="9803">
                    <a:moveTo>
                      <a:pt x="1771" y="9212"/>
                    </a:moveTo>
                    <a:lnTo>
                      <a:pt x="1181" y="9409"/>
                    </a:lnTo>
                    <a:lnTo>
                      <a:pt x="590" y="9606"/>
                    </a:lnTo>
                    <a:lnTo>
                      <a:pt x="0" y="9803"/>
                    </a:lnTo>
                    <a:lnTo>
                      <a:pt x="0" y="9606"/>
                    </a:lnTo>
                    <a:lnTo>
                      <a:pt x="0" y="9409"/>
                    </a:lnTo>
                    <a:lnTo>
                      <a:pt x="590" y="9015"/>
                    </a:lnTo>
                    <a:lnTo>
                      <a:pt x="1181" y="8621"/>
                    </a:lnTo>
                    <a:lnTo>
                      <a:pt x="1771" y="8226"/>
                    </a:lnTo>
                    <a:lnTo>
                      <a:pt x="2657" y="7636"/>
                    </a:lnTo>
                    <a:lnTo>
                      <a:pt x="3247" y="6847"/>
                    </a:lnTo>
                    <a:lnTo>
                      <a:pt x="4096" y="6059"/>
                    </a:lnTo>
                    <a:lnTo>
                      <a:pt x="4686" y="5296"/>
                    </a:lnTo>
                    <a:lnTo>
                      <a:pt x="5572" y="4507"/>
                    </a:lnTo>
                    <a:cubicBezTo>
                      <a:pt x="5670" y="4244"/>
                      <a:pt x="5769" y="3982"/>
                      <a:pt x="5867" y="3719"/>
                    </a:cubicBezTo>
                    <a:lnTo>
                      <a:pt x="6458" y="2734"/>
                    </a:lnTo>
                    <a:lnTo>
                      <a:pt x="6753" y="2340"/>
                    </a:lnTo>
                    <a:lnTo>
                      <a:pt x="6753" y="2143"/>
                    </a:lnTo>
                    <a:lnTo>
                      <a:pt x="7048" y="1749"/>
                    </a:lnTo>
                    <a:lnTo>
                      <a:pt x="7048" y="1552"/>
                    </a:lnTo>
                    <a:lnTo>
                      <a:pt x="7048" y="1355"/>
                    </a:lnTo>
                    <a:lnTo>
                      <a:pt x="7048" y="1157"/>
                    </a:lnTo>
                    <a:lnTo>
                      <a:pt x="7048" y="961"/>
                    </a:lnTo>
                    <a:lnTo>
                      <a:pt x="9410" y="0"/>
                    </a:lnTo>
                    <a:lnTo>
                      <a:pt x="9705" y="197"/>
                    </a:lnTo>
                    <a:lnTo>
                      <a:pt x="10000" y="394"/>
                    </a:lnTo>
                    <a:lnTo>
                      <a:pt x="10000" y="591"/>
                    </a:lnTo>
                    <a:lnTo>
                      <a:pt x="9705" y="961"/>
                    </a:lnTo>
                    <a:lnTo>
                      <a:pt x="9705" y="1157"/>
                    </a:lnTo>
                    <a:lnTo>
                      <a:pt x="9410" y="1157"/>
                    </a:lnTo>
                    <a:lnTo>
                      <a:pt x="9410" y="1355"/>
                    </a:lnTo>
                    <a:lnTo>
                      <a:pt x="9114" y="1552"/>
                    </a:lnTo>
                    <a:lnTo>
                      <a:pt x="8819" y="1749"/>
                    </a:lnTo>
                    <a:lnTo>
                      <a:pt x="8819" y="1946"/>
                    </a:lnTo>
                    <a:lnTo>
                      <a:pt x="8524" y="2340"/>
                    </a:lnTo>
                    <a:lnTo>
                      <a:pt x="8229" y="2734"/>
                    </a:lnTo>
                    <a:lnTo>
                      <a:pt x="8229" y="3326"/>
                    </a:lnTo>
                    <a:lnTo>
                      <a:pt x="7638" y="4113"/>
                    </a:lnTo>
                    <a:lnTo>
                      <a:pt x="6753" y="5099"/>
                    </a:lnTo>
                    <a:lnTo>
                      <a:pt x="6162" y="5863"/>
                    </a:lnTo>
                    <a:lnTo>
                      <a:pt x="5277" y="6651"/>
                    </a:lnTo>
                    <a:lnTo>
                      <a:pt x="4391" y="7438"/>
                    </a:lnTo>
                    <a:lnTo>
                      <a:pt x="3506" y="8030"/>
                    </a:lnTo>
                    <a:lnTo>
                      <a:pt x="2657" y="8621"/>
                    </a:lnTo>
                    <a:lnTo>
                      <a:pt x="1771" y="9212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1730" name="Freeform 40"/>
              <p:cNvSpPr>
                <a:spLocks/>
              </p:cNvSpPr>
              <p:nvPr/>
            </p:nvSpPr>
            <p:spPr bwMode="auto">
              <a:xfrm>
                <a:off x="7335116" y="803764"/>
                <a:ext cx="379453" cy="150794"/>
              </a:xfrm>
              <a:custGeom>
                <a:avLst/>
                <a:gdLst>
                  <a:gd name="T0" fmla="*/ 2147483647 w 9676"/>
                  <a:gd name="T1" fmla="*/ 2147483647 h 10000"/>
                  <a:gd name="T2" fmla="*/ 2147483647 w 9676"/>
                  <a:gd name="T3" fmla="*/ 2147483647 h 10000"/>
                  <a:gd name="T4" fmla="*/ 2147483647 w 9676"/>
                  <a:gd name="T5" fmla="*/ 2147483647 h 10000"/>
                  <a:gd name="T6" fmla="*/ 2147483647 w 9676"/>
                  <a:gd name="T7" fmla="*/ 2147483647 h 10000"/>
                  <a:gd name="T8" fmla="*/ 2147483647 w 9676"/>
                  <a:gd name="T9" fmla="*/ 2147483647 h 10000"/>
                  <a:gd name="T10" fmla="*/ 2147483647 w 9676"/>
                  <a:gd name="T11" fmla="*/ 2147483647 h 10000"/>
                  <a:gd name="T12" fmla="*/ 2147483647 w 9676"/>
                  <a:gd name="T13" fmla="*/ 2147483647 h 10000"/>
                  <a:gd name="T14" fmla="*/ 2147483647 w 9676"/>
                  <a:gd name="T15" fmla="*/ 2147483647 h 10000"/>
                  <a:gd name="T16" fmla="*/ 2147483647 w 9676"/>
                  <a:gd name="T17" fmla="*/ 2147483647 h 10000"/>
                  <a:gd name="T18" fmla="*/ 2147483647 w 9676"/>
                  <a:gd name="T19" fmla="*/ 2147483647 h 10000"/>
                  <a:gd name="T20" fmla="*/ 2147483647 w 9676"/>
                  <a:gd name="T21" fmla="*/ 2147483647 h 10000"/>
                  <a:gd name="T22" fmla="*/ 2147483647 w 9676"/>
                  <a:gd name="T23" fmla="*/ 2147483647 h 10000"/>
                  <a:gd name="T24" fmla="*/ 2147483647 w 9676"/>
                  <a:gd name="T25" fmla="*/ 2147483647 h 10000"/>
                  <a:gd name="T26" fmla="*/ 2147483647 w 9676"/>
                  <a:gd name="T27" fmla="*/ 2147483647 h 10000"/>
                  <a:gd name="T28" fmla="*/ 2147483647 w 9676"/>
                  <a:gd name="T29" fmla="*/ 2147483647 h 10000"/>
                  <a:gd name="T30" fmla="*/ 2147483647 w 9676"/>
                  <a:gd name="T31" fmla="*/ 2147483647 h 10000"/>
                  <a:gd name="T32" fmla="*/ 0 w 9676"/>
                  <a:gd name="T33" fmla="*/ 2147483647 h 10000"/>
                  <a:gd name="T34" fmla="*/ 0 w 9676"/>
                  <a:gd name="T35" fmla="*/ 2147483647 h 10000"/>
                  <a:gd name="T36" fmla="*/ 2147483647 w 9676"/>
                  <a:gd name="T37" fmla="*/ 2147483647 h 10000"/>
                  <a:gd name="T38" fmla="*/ 2147483647 w 9676"/>
                  <a:gd name="T39" fmla="*/ 2147483647 h 10000"/>
                  <a:gd name="T40" fmla="*/ 2147483647 w 9676"/>
                  <a:gd name="T41" fmla="*/ 2147483647 h 10000"/>
                  <a:gd name="T42" fmla="*/ 2147483647 w 9676"/>
                  <a:gd name="T43" fmla="*/ 2147483647 h 10000"/>
                  <a:gd name="T44" fmla="*/ 2147483647 w 9676"/>
                  <a:gd name="T45" fmla="*/ 2147483647 h 10000"/>
                  <a:gd name="T46" fmla="*/ 2147483647 w 9676"/>
                  <a:gd name="T47" fmla="*/ 2147483647 h 10000"/>
                  <a:gd name="T48" fmla="*/ 2147483647 w 9676"/>
                  <a:gd name="T49" fmla="*/ 2147483647 h 10000"/>
                  <a:gd name="T50" fmla="*/ 2147483647 w 9676"/>
                  <a:gd name="T51" fmla="*/ 2147483647 h 10000"/>
                  <a:gd name="T52" fmla="*/ 2147483647 w 9676"/>
                  <a:gd name="T53" fmla="*/ 2147483647 h 10000"/>
                  <a:gd name="T54" fmla="*/ 2147483647 w 9676"/>
                  <a:gd name="T55" fmla="*/ 2147483647 h 10000"/>
                  <a:gd name="T56" fmla="*/ 2147483647 w 9676"/>
                  <a:gd name="T57" fmla="*/ 2147483647 h 10000"/>
                  <a:gd name="T58" fmla="*/ 2147483647 w 9676"/>
                  <a:gd name="T59" fmla="*/ 2147483647 h 10000"/>
                  <a:gd name="T60" fmla="*/ 2147483647 w 9676"/>
                  <a:gd name="T61" fmla="*/ 0 h 10000"/>
                  <a:gd name="T62" fmla="*/ 2147483647 w 9676"/>
                  <a:gd name="T63" fmla="*/ 0 h 10000"/>
                  <a:gd name="T64" fmla="*/ 2147483647 w 9676"/>
                  <a:gd name="T65" fmla="*/ 2147483647 h 10000"/>
                  <a:gd name="T66" fmla="*/ 2147483647 w 9676"/>
                  <a:gd name="T67" fmla="*/ 2147483647 h 10000"/>
                  <a:gd name="T68" fmla="*/ 2147483647 w 9676"/>
                  <a:gd name="T69" fmla="*/ 2147483647 h 10000"/>
                  <a:gd name="T70" fmla="*/ 2147483647 w 9676"/>
                  <a:gd name="T71" fmla="*/ 2147483647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676"/>
                  <a:gd name="T109" fmla="*/ 0 h 10000"/>
                  <a:gd name="T110" fmla="*/ 9676 w 9676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676" h="10000">
                    <a:moveTo>
                      <a:pt x="7085" y="7477"/>
                    </a:moveTo>
                    <a:lnTo>
                      <a:pt x="7085" y="6632"/>
                    </a:lnTo>
                    <a:lnTo>
                      <a:pt x="6437" y="6632"/>
                    </a:lnTo>
                    <a:lnTo>
                      <a:pt x="5789" y="7477"/>
                    </a:lnTo>
                    <a:lnTo>
                      <a:pt x="4818" y="8317"/>
                    </a:lnTo>
                    <a:lnTo>
                      <a:pt x="3846" y="9160"/>
                    </a:lnTo>
                    <a:lnTo>
                      <a:pt x="2915" y="9160"/>
                    </a:lnTo>
                    <a:lnTo>
                      <a:pt x="2591" y="10000"/>
                    </a:lnTo>
                    <a:lnTo>
                      <a:pt x="2268" y="10000"/>
                    </a:lnTo>
                    <a:lnTo>
                      <a:pt x="1944" y="10000"/>
                    </a:lnTo>
                    <a:lnTo>
                      <a:pt x="1620" y="9160"/>
                    </a:lnTo>
                    <a:lnTo>
                      <a:pt x="1296" y="9160"/>
                    </a:lnTo>
                    <a:lnTo>
                      <a:pt x="648" y="7477"/>
                    </a:lnTo>
                    <a:cubicBezTo>
                      <a:pt x="541" y="7195"/>
                      <a:pt x="433" y="6914"/>
                      <a:pt x="325" y="6632"/>
                    </a:cubicBezTo>
                    <a:lnTo>
                      <a:pt x="0" y="5783"/>
                    </a:lnTo>
                    <a:lnTo>
                      <a:pt x="325" y="5051"/>
                    </a:lnTo>
                    <a:lnTo>
                      <a:pt x="648" y="5051"/>
                    </a:lnTo>
                    <a:lnTo>
                      <a:pt x="1620" y="5051"/>
                    </a:lnTo>
                    <a:lnTo>
                      <a:pt x="1944" y="5051"/>
                    </a:lnTo>
                    <a:lnTo>
                      <a:pt x="2591" y="5051"/>
                    </a:lnTo>
                    <a:lnTo>
                      <a:pt x="3522" y="5051"/>
                    </a:lnTo>
                    <a:lnTo>
                      <a:pt x="4494" y="4210"/>
                    </a:lnTo>
                    <a:lnTo>
                      <a:pt x="5465" y="3369"/>
                    </a:lnTo>
                    <a:lnTo>
                      <a:pt x="6437" y="3369"/>
                    </a:lnTo>
                    <a:lnTo>
                      <a:pt x="7085" y="2531"/>
                    </a:lnTo>
                    <a:cubicBezTo>
                      <a:pt x="7192" y="2248"/>
                      <a:pt x="7301" y="1966"/>
                      <a:pt x="7408" y="1683"/>
                    </a:cubicBezTo>
                    <a:lnTo>
                      <a:pt x="7732" y="847"/>
                    </a:lnTo>
                    <a:lnTo>
                      <a:pt x="8056" y="0"/>
                    </a:lnTo>
                    <a:lnTo>
                      <a:pt x="8380" y="0"/>
                    </a:lnTo>
                    <a:lnTo>
                      <a:pt x="8380" y="847"/>
                    </a:lnTo>
                    <a:lnTo>
                      <a:pt x="9028" y="1683"/>
                    </a:lnTo>
                    <a:lnTo>
                      <a:pt x="9351" y="1683"/>
                    </a:lnTo>
                    <a:cubicBezTo>
                      <a:pt x="9459" y="1966"/>
                      <a:pt x="9568" y="2248"/>
                      <a:pt x="9676" y="2531"/>
                    </a:cubicBez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1710" name="组合 51"/>
          <p:cNvGrpSpPr>
            <a:grpSpLocks noChangeAspect="1"/>
          </p:cNvGrpSpPr>
          <p:nvPr/>
        </p:nvGrpSpPr>
        <p:grpSpPr bwMode="auto">
          <a:xfrm>
            <a:off x="7829550" y="3448050"/>
            <a:ext cx="247650" cy="250825"/>
            <a:chOff x="7176276" y="3195638"/>
            <a:chExt cx="444500" cy="454025"/>
          </a:xfrm>
        </p:grpSpPr>
        <p:sp>
          <p:nvSpPr>
            <p:cNvPr id="71722" name="Freeform 48"/>
            <p:cNvSpPr>
              <a:spLocks/>
            </p:cNvSpPr>
            <p:nvPr/>
          </p:nvSpPr>
          <p:spPr bwMode="auto">
            <a:xfrm>
              <a:off x="7176276" y="3195638"/>
              <a:ext cx="304800" cy="428625"/>
            </a:xfrm>
            <a:custGeom>
              <a:avLst/>
              <a:gdLst>
                <a:gd name="T0" fmla="*/ 2147483647 w 192"/>
                <a:gd name="T1" fmla="*/ 2147483647 h 270"/>
                <a:gd name="T2" fmla="*/ 2147483647 w 192"/>
                <a:gd name="T3" fmla="*/ 2147483647 h 270"/>
                <a:gd name="T4" fmla="*/ 2147483647 w 192"/>
                <a:gd name="T5" fmla="*/ 2147483647 h 270"/>
                <a:gd name="T6" fmla="*/ 2147483647 w 192"/>
                <a:gd name="T7" fmla="*/ 2147483647 h 270"/>
                <a:gd name="T8" fmla="*/ 2147483647 w 192"/>
                <a:gd name="T9" fmla="*/ 2147483647 h 270"/>
                <a:gd name="T10" fmla="*/ 2147483647 w 192"/>
                <a:gd name="T11" fmla="*/ 2147483647 h 270"/>
                <a:gd name="T12" fmla="*/ 2147483647 w 192"/>
                <a:gd name="T13" fmla="*/ 2147483647 h 270"/>
                <a:gd name="T14" fmla="*/ 2147483647 w 192"/>
                <a:gd name="T15" fmla="*/ 2147483647 h 270"/>
                <a:gd name="T16" fmla="*/ 0 w 192"/>
                <a:gd name="T17" fmla="*/ 2147483647 h 270"/>
                <a:gd name="T18" fmla="*/ 0 w 192"/>
                <a:gd name="T19" fmla="*/ 2147483647 h 270"/>
                <a:gd name="T20" fmla="*/ 0 w 192"/>
                <a:gd name="T21" fmla="*/ 2147483647 h 270"/>
                <a:gd name="T22" fmla="*/ 2147483647 w 192"/>
                <a:gd name="T23" fmla="*/ 2147483647 h 270"/>
                <a:gd name="T24" fmla="*/ 2147483647 w 192"/>
                <a:gd name="T25" fmla="*/ 2147483647 h 270"/>
                <a:gd name="T26" fmla="*/ 2147483647 w 192"/>
                <a:gd name="T27" fmla="*/ 2147483647 h 270"/>
                <a:gd name="T28" fmla="*/ 2147483647 w 192"/>
                <a:gd name="T29" fmla="*/ 2147483647 h 270"/>
                <a:gd name="T30" fmla="*/ 2147483647 w 192"/>
                <a:gd name="T31" fmla="*/ 2147483647 h 270"/>
                <a:gd name="T32" fmla="*/ 2147483647 w 192"/>
                <a:gd name="T33" fmla="*/ 2147483647 h 270"/>
                <a:gd name="T34" fmla="*/ 2147483647 w 192"/>
                <a:gd name="T35" fmla="*/ 2147483647 h 270"/>
                <a:gd name="T36" fmla="*/ 2147483647 w 192"/>
                <a:gd name="T37" fmla="*/ 2147483647 h 270"/>
                <a:gd name="T38" fmla="*/ 2147483647 w 192"/>
                <a:gd name="T39" fmla="*/ 2147483647 h 270"/>
                <a:gd name="T40" fmla="*/ 2147483647 w 192"/>
                <a:gd name="T41" fmla="*/ 2147483647 h 270"/>
                <a:gd name="T42" fmla="*/ 2147483647 w 192"/>
                <a:gd name="T43" fmla="*/ 2147483647 h 270"/>
                <a:gd name="T44" fmla="*/ 2147483647 w 192"/>
                <a:gd name="T45" fmla="*/ 2147483647 h 270"/>
                <a:gd name="T46" fmla="*/ 2147483647 w 192"/>
                <a:gd name="T47" fmla="*/ 2147483647 h 270"/>
                <a:gd name="T48" fmla="*/ 2147483647 w 192"/>
                <a:gd name="T49" fmla="*/ 2147483647 h 270"/>
                <a:gd name="T50" fmla="*/ 2147483647 w 192"/>
                <a:gd name="T51" fmla="*/ 2147483647 h 270"/>
                <a:gd name="T52" fmla="*/ 2147483647 w 192"/>
                <a:gd name="T53" fmla="*/ 2147483647 h 270"/>
                <a:gd name="T54" fmla="*/ 2147483647 w 192"/>
                <a:gd name="T55" fmla="*/ 2147483647 h 270"/>
                <a:gd name="T56" fmla="*/ 2147483647 w 192"/>
                <a:gd name="T57" fmla="*/ 0 h 270"/>
                <a:gd name="T58" fmla="*/ 2147483647 w 192"/>
                <a:gd name="T59" fmla="*/ 2147483647 h 270"/>
                <a:gd name="T60" fmla="*/ 2147483647 w 192"/>
                <a:gd name="T61" fmla="*/ 2147483647 h 270"/>
                <a:gd name="T62" fmla="*/ 2147483647 w 192"/>
                <a:gd name="T63" fmla="*/ 2147483647 h 27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92"/>
                <a:gd name="T97" fmla="*/ 0 h 270"/>
                <a:gd name="T98" fmla="*/ 192 w 192"/>
                <a:gd name="T99" fmla="*/ 270 h 27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92" h="270">
                  <a:moveTo>
                    <a:pt x="192" y="24"/>
                  </a:moveTo>
                  <a:lnTo>
                    <a:pt x="192" y="32"/>
                  </a:lnTo>
                  <a:lnTo>
                    <a:pt x="184" y="32"/>
                  </a:lnTo>
                  <a:lnTo>
                    <a:pt x="184" y="40"/>
                  </a:lnTo>
                  <a:lnTo>
                    <a:pt x="176" y="40"/>
                  </a:lnTo>
                  <a:lnTo>
                    <a:pt x="176" y="48"/>
                  </a:lnTo>
                  <a:lnTo>
                    <a:pt x="176" y="64"/>
                  </a:lnTo>
                  <a:lnTo>
                    <a:pt x="168" y="95"/>
                  </a:lnTo>
                  <a:lnTo>
                    <a:pt x="160" y="111"/>
                  </a:lnTo>
                  <a:lnTo>
                    <a:pt x="152" y="127"/>
                  </a:lnTo>
                  <a:lnTo>
                    <a:pt x="144" y="159"/>
                  </a:lnTo>
                  <a:lnTo>
                    <a:pt x="120" y="191"/>
                  </a:lnTo>
                  <a:lnTo>
                    <a:pt x="104" y="222"/>
                  </a:lnTo>
                  <a:lnTo>
                    <a:pt x="80" y="238"/>
                  </a:lnTo>
                  <a:lnTo>
                    <a:pt x="48" y="254"/>
                  </a:lnTo>
                  <a:lnTo>
                    <a:pt x="24" y="270"/>
                  </a:lnTo>
                  <a:lnTo>
                    <a:pt x="8" y="270"/>
                  </a:lnTo>
                  <a:lnTo>
                    <a:pt x="0" y="270"/>
                  </a:lnTo>
                  <a:lnTo>
                    <a:pt x="0" y="262"/>
                  </a:lnTo>
                  <a:lnTo>
                    <a:pt x="16" y="262"/>
                  </a:lnTo>
                  <a:lnTo>
                    <a:pt x="24" y="254"/>
                  </a:lnTo>
                  <a:lnTo>
                    <a:pt x="56" y="230"/>
                  </a:lnTo>
                  <a:lnTo>
                    <a:pt x="72" y="222"/>
                  </a:lnTo>
                  <a:lnTo>
                    <a:pt x="80" y="207"/>
                  </a:lnTo>
                  <a:lnTo>
                    <a:pt x="104" y="183"/>
                  </a:lnTo>
                  <a:lnTo>
                    <a:pt x="112" y="167"/>
                  </a:lnTo>
                  <a:lnTo>
                    <a:pt x="120" y="151"/>
                  </a:lnTo>
                  <a:lnTo>
                    <a:pt x="136" y="111"/>
                  </a:lnTo>
                  <a:lnTo>
                    <a:pt x="152" y="72"/>
                  </a:lnTo>
                  <a:lnTo>
                    <a:pt x="152" y="56"/>
                  </a:lnTo>
                  <a:lnTo>
                    <a:pt x="152" y="48"/>
                  </a:lnTo>
                  <a:lnTo>
                    <a:pt x="152" y="40"/>
                  </a:lnTo>
                  <a:lnTo>
                    <a:pt x="152" y="32"/>
                  </a:lnTo>
                  <a:lnTo>
                    <a:pt x="144" y="32"/>
                  </a:lnTo>
                  <a:lnTo>
                    <a:pt x="136" y="32"/>
                  </a:lnTo>
                  <a:lnTo>
                    <a:pt x="112" y="40"/>
                  </a:lnTo>
                  <a:lnTo>
                    <a:pt x="96" y="48"/>
                  </a:lnTo>
                  <a:lnTo>
                    <a:pt x="80" y="48"/>
                  </a:lnTo>
                  <a:lnTo>
                    <a:pt x="72" y="48"/>
                  </a:lnTo>
                  <a:lnTo>
                    <a:pt x="64" y="48"/>
                  </a:lnTo>
                  <a:lnTo>
                    <a:pt x="56" y="48"/>
                  </a:lnTo>
                  <a:lnTo>
                    <a:pt x="48" y="40"/>
                  </a:lnTo>
                  <a:lnTo>
                    <a:pt x="48" y="32"/>
                  </a:lnTo>
                  <a:lnTo>
                    <a:pt x="72" y="32"/>
                  </a:lnTo>
                  <a:lnTo>
                    <a:pt x="88" y="32"/>
                  </a:lnTo>
                  <a:lnTo>
                    <a:pt x="104" y="24"/>
                  </a:lnTo>
                  <a:lnTo>
                    <a:pt x="120" y="16"/>
                  </a:lnTo>
                  <a:lnTo>
                    <a:pt x="136" y="16"/>
                  </a:lnTo>
                  <a:lnTo>
                    <a:pt x="144" y="8"/>
                  </a:lnTo>
                  <a:lnTo>
                    <a:pt x="152" y="8"/>
                  </a:lnTo>
                  <a:lnTo>
                    <a:pt x="152" y="0"/>
                  </a:lnTo>
                  <a:lnTo>
                    <a:pt x="160" y="0"/>
                  </a:lnTo>
                  <a:lnTo>
                    <a:pt x="160" y="8"/>
                  </a:lnTo>
                  <a:lnTo>
                    <a:pt x="176" y="16"/>
                  </a:lnTo>
                  <a:lnTo>
                    <a:pt x="184" y="24"/>
                  </a:lnTo>
                  <a:lnTo>
                    <a:pt x="192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23" name="Freeform 49"/>
            <p:cNvSpPr>
              <a:spLocks/>
            </p:cNvSpPr>
            <p:nvPr/>
          </p:nvSpPr>
          <p:spPr bwMode="auto">
            <a:xfrm>
              <a:off x="7239776" y="3309938"/>
              <a:ext cx="381000" cy="339725"/>
            </a:xfrm>
            <a:custGeom>
              <a:avLst/>
              <a:gdLst>
                <a:gd name="T0" fmla="*/ 2147483647 w 240"/>
                <a:gd name="T1" fmla="*/ 2147483647 h 214"/>
                <a:gd name="T2" fmla="*/ 2147483647 w 240"/>
                <a:gd name="T3" fmla="*/ 2147483647 h 214"/>
                <a:gd name="T4" fmla="*/ 0 w 240"/>
                <a:gd name="T5" fmla="*/ 2147483647 h 214"/>
                <a:gd name="T6" fmla="*/ 2147483647 w 240"/>
                <a:gd name="T7" fmla="*/ 2147483647 h 214"/>
                <a:gd name="T8" fmla="*/ 2147483647 w 240"/>
                <a:gd name="T9" fmla="*/ 2147483647 h 214"/>
                <a:gd name="T10" fmla="*/ 2147483647 w 240"/>
                <a:gd name="T11" fmla="*/ 0 h 214"/>
                <a:gd name="T12" fmla="*/ 2147483647 w 240"/>
                <a:gd name="T13" fmla="*/ 2147483647 h 214"/>
                <a:gd name="T14" fmla="*/ 2147483647 w 240"/>
                <a:gd name="T15" fmla="*/ 2147483647 h 214"/>
                <a:gd name="T16" fmla="*/ 2147483647 w 240"/>
                <a:gd name="T17" fmla="*/ 2147483647 h 214"/>
                <a:gd name="T18" fmla="*/ 2147483647 w 240"/>
                <a:gd name="T19" fmla="*/ 2147483647 h 214"/>
                <a:gd name="T20" fmla="*/ 2147483647 w 240"/>
                <a:gd name="T21" fmla="*/ 2147483647 h 214"/>
                <a:gd name="T22" fmla="*/ 2147483647 w 240"/>
                <a:gd name="T23" fmla="*/ 2147483647 h 214"/>
                <a:gd name="T24" fmla="*/ 2147483647 w 240"/>
                <a:gd name="T25" fmla="*/ 2147483647 h 214"/>
                <a:gd name="T26" fmla="*/ 2147483647 w 240"/>
                <a:gd name="T27" fmla="*/ 2147483647 h 214"/>
                <a:gd name="T28" fmla="*/ 2147483647 w 240"/>
                <a:gd name="T29" fmla="*/ 2147483647 h 214"/>
                <a:gd name="T30" fmla="*/ 2147483647 w 240"/>
                <a:gd name="T31" fmla="*/ 2147483647 h 214"/>
                <a:gd name="T32" fmla="*/ 2147483647 w 240"/>
                <a:gd name="T33" fmla="*/ 2147483647 h 214"/>
                <a:gd name="T34" fmla="*/ 2147483647 w 240"/>
                <a:gd name="T35" fmla="*/ 2147483647 h 214"/>
                <a:gd name="T36" fmla="*/ 2147483647 w 240"/>
                <a:gd name="T37" fmla="*/ 2147483647 h 214"/>
                <a:gd name="T38" fmla="*/ 2147483647 w 240"/>
                <a:gd name="T39" fmla="*/ 2147483647 h 214"/>
                <a:gd name="T40" fmla="*/ 2147483647 w 240"/>
                <a:gd name="T41" fmla="*/ 2147483647 h 214"/>
                <a:gd name="T42" fmla="*/ 2147483647 w 240"/>
                <a:gd name="T43" fmla="*/ 2147483647 h 214"/>
                <a:gd name="T44" fmla="*/ 2147483647 w 240"/>
                <a:gd name="T45" fmla="*/ 2147483647 h 214"/>
                <a:gd name="T46" fmla="*/ 2147483647 w 240"/>
                <a:gd name="T47" fmla="*/ 2147483647 h 214"/>
                <a:gd name="T48" fmla="*/ 2147483647 w 240"/>
                <a:gd name="T49" fmla="*/ 2147483647 h 214"/>
                <a:gd name="T50" fmla="*/ 2147483647 w 240"/>
                <a:gd name="T51" fmla="*/ 2147483647 h 214"/>
                <a:gd name="T52" fmla="*/ 2147483647 w 240"/>
                <a:gd name="T53" fmla="*/ 2147483647 h 214"/>
                <a:gd name="T54" fmla="*/ 2147483647 w 240"/>
                <a:gd name="T55" fmla="*/ 2147483647 h 214"/>
                <a:gd name="T56" fmla="*/ 2147483647 w 240"/>
                <a:gd name="T57" fmla="*/ 2147483647 h 214"/>
                <a:gd name="T58" fmla="*/ 2147483647 w 240"/>
                <a:gd name="T59" fmla="*/ 2147483647 h 214"/>
                <a:gd name="T60" fmla="*/ 2147483647 w 240"/>
                <a:gd name="T61" fmla="*/ 2147483647 h 214"/>
                <a:gd name="T62" fmla="*/ 2147483647 w 240"/>
                <a:gd name="T63" fmla="*/ 2147483647 h 214"/>
                <a:gd name="T64" fmla="*/ 2147483647 w 240"/>
                <a:gd name="T65" fmla="*/ 2147483647 h 214"/>
                <a:gd name="T66" fmla="*/ 2147483647 w 240"/>
                <a:gd name="T67" fmla="*/ 2147483647 h 214"/>
                <a:gd name="T68" fmla="*/ 2147483647 w 240"/>
                <a:gd name="T69" fmla="*/ 2147483647 h 214"/>
                <a:gd name="T70" fmla="*/ 2147483647 w 240"/>
                <a:gd name="T71" fmla="*/ 2147483647 h 214"/>
                <a:gd name="T72" fmla="*/ 2147483647 w 240"/>
                <a:gd name="T73" fmla="*/ 2147483647 h 214"/>
                <a:gd name="T74" fmla="*/ 2147483647 w 240"/>
                <a:gd name="T75" fmla="*/ 2147483647 h 214"/>
                <a:gd name="T76" fmla="*/ 2147483647 w 240"/>
                <a:gd name="T77" fmla="*/ 2147483647 h 214"/>
                <a:gd name="T78" fmla="*/ 2147483647 w 240"/>
                <a:gd name="T79" fmla="*/ 2147483647 h 214"/>
                <a:gd name="T80" fmla="*/ 2147483647 w 240"/>
                <a:gd name="T81" fmla="*/ 2147483647 h 214"/>
                <a:gd name="T82" fmla="*/ 2147483647 w 240"/>
                <a:gd name="T83" fmla="*/ 2147483647 h 214"/>
                <a:gd name="T84" fmla="*/ 2147483647 w 240"/>
                <a:gd name="T85" fmla="*/ 2147483647 h 214"/>
                <a:gd name="T86" fmla="*/ 2147483647 w 240"/>
                <a:gd name="T87" fmla="*/ 2147483647 h 214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40"/>
                <a:gd name="T133" fmla="*/ 0 h 214"/>
                <a:gd name="T134" fmla="*/ 240 w 240"/>
                <a:gd name="T135" fmla="*/ 214 h 214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40" h="214">
                  <a:moveTo>
                    <a:pt x="16" y="15"/>
                  </a:moveTo>
                  <a:lnTo>
                    <a:pt x="8" y="15"/>
                  </a:lnTo>
                  <a:lnTo>
                    <a:pt x="0" y="7"/>
                  </a:lnTo>
                  <a:lnTo>
                    <a:pt x="8" y="7"/>
                  </a:lnTo>
                  <a:lnTo>
                    <a:pt x="16" y="0"/>
                  </a:lnTo>
                  <a:lnTo>
                    <a:pt x="24" y="7"/>
                  </a:lnTo>
                  <a:lnTo>
                    <a:pt x="32" y="7"/>
                  </a:lnTo>
                  <a:lnTo>
                    <a:pt x="40" y="23"/>
                  </a:lnTo>
                  <a:lnTo>
                    <a:pt x="56" y="39"/>
                  </a:lnTo>
                  <a:lnTo>
                    <a:pt x="72" y="55"/>
                  </a:lnTo>
                  <a:lnTo>
                    <a:pt x="88" y="79"/>
                  </a:lnTo>
                  <a:lnTo>
                    <a:pt x="112" y="111"/>
                  </a:lnTo>
                  <a:lnTo>
                    <a:pt x="136" y="135"/>
                  </a:lnTo>
                  <a:lnTo>
                    <a:pt x="144" y="150"/>
                  </a:lnTo>
                  <a:lnTo>
                    <a:pt x="160" y="158"/>
                  </a:lnTo>
                  <a:lnTo>
                    <a:pt x="184" y="174"/>
                  </a:lnTo>
                  <a:lnTo>
                    <a:pt x="208" y="190"/>
                  </a:lnTo>
                  <a:lnTo>
                    <a:pt x="224" y="198"/>
                  </a:lnTo>
                  <a:lnTo>
                    <a:pt x="232" y="198"/>
                  </a:lnTo>
                  <a:lnTo>
                    <a:pt x="240" y="206"/>
                  </a:lnTo>
                  <a:lnTo>
                    <a:pt x="232" y="206"/>
                  </a:lnTo>
                  <a:lnTo>
                    <a:pt x="224" y="214"/>
                  </a:lnTo>
                  <a:lnTo>
                    <a:pt x="216" y="214"/>
                  </a:lnTo>
                  <a:lnTo>
                    <a:pt x="200" y="214"/>
                  </a:lnTo>
                  <a:lnTo>
                    <a:pt x="192" y="214"/>
                  </a:lnTo>
                  <a:lnTo>
                    <a:pt x="176" y="214"/>
                  </a:lnTo>
                  <a:lnTo>
                    <a:pt x="160" y="214"/>
                  </a:lnTo>
                  <a:lnTo>
                    <a:pt x="152" y="198"/>
                  </a:lnTo>
                  <a:lnTo>
                    <a:pt x="136" y="182"/>
                  </a:lnTo>
                  <a:lnTo>
                    <a:pt x="128" y="174"/>
                  </a:lnTo>
                  <a:lnTo>
                    <a:pt x="120" y="158"/>
                  </a:lnTo>
                  <a:lnTo>
                    <a:pt x="104" y="135"/>
                  </a:lnTo>
                  <a:lnTo>
                    <a:pt x="80" y="103"/>
                  </a:lnTo>
                  <a:lnTo>
                    <a:pt x="64" y="79"/>
                  </a:lnTo>
                  <a:lnTo>
                    <a:pt x="48" y="47"/>
                  </a:lnTo>
                  <a:lnTo>
                    <a:pt x="40" y="39"/>
                  </a:lnTo>
                  <a:lnTo>
                    <a:pt x="32" y="31"/>
                  </a:lnTo>
                  <a:lnTo>
                    <a:pt x="24" y="23"/>
                  </a:lnTo>
                  <a:lnTo>
                    <a:pt x="16" y="1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1711" name="组合 63"/>
          <p:cNvGrpSpPr>
            <a:grpSpLocks noChangeAspect="1"/>
          </p:cNvGrpSpPr>
          <p:nvPr/>
        </p:nvGrpSpPr>
        <p:grpSpPr bwMode="auto">
          <a:xfrm>
            <a:off x="7793038" y="5049838"/>
            <a:ext cx="290512" cy="288925"/>
            <a:chOff x="7083496" y="4429446"/>
            <a:chExt cx="457200" cy="454026"/>
          </a:xfrm>
        </p:grpSpPr>
        <p:sp>
          <p:nvSpPr>
            <p:cNvPr id="71716" name="Freeform 56"/>
            <p:cNvSpPr>
              <a:spLocks/>
            </p:cNvSpPr>
            <p:nvPr/>
          </p:nvSpPr>
          <p:spPr bwMode="auto">
            <a:xfrm>
              <a:off x="7185096" y="4429446"/>
              <a:ext cx="101600" cy="390525"/>
            </a:xfrm>
            <a:custGeom>
              <a:avLst/>
              <a:gdLst>
                <a:gd name="T0" fmla="*/ 2147483647 w 64"/>
                <a:gd name="T1" fmla="*/ 2147483647 h 246"/>
                <a:gd name="T2" fmla="*/ 2147483647 w 64"/>
                <a:gd name="T3" fmla="*/ 2147483647 h 246"/>
                <a:gd name="T4" fmla="*/ 2147483647 w 64"/>
                <a:gd name="T5" fmla="*/ 2147483647 h 246"/>
                <a:gd name="T6" fmla="*/ 0 w 64"/>
                <a:gd name="T7" fmla="*/ 2147483647 h 246"/>
                <a:gd name="T8" fmla="*/ 0 w 64"/>
                <a:gd name="T9" fmla="*/ 2147483647 h 246"/>
                <a:gd name="T10" fmla="*/ 0 w 64"/>
                <a:gd name="T11" fmla="*/ 2147483647 h 246"/>
                <a:gd name="T12" fmla="*/ 0 w 64"/>
                <a:gd name="T13" fmla="*/ 2147483647 h 246"/>
                <a:gd name="T14" fmla="*/ 0 w 64"/>
                <a:gd name="T15" fmla="*/ 2147483647 h 246"/>
                <a:gd name="T16" fmla="*/ 0 w 64"/>
                <a:gd name="T17" fmla="*/ 2147483647 h 246"/>
                <a:gd name="T18" fmla="*/ 2147483647 w 64"/>
                <a:gd name="T19" fmla="*/ 2147483647 h 246"/>
                <a:gd name="T20" fmla="*/ 2147483647 w 64"/>
                <a:gd name="T21" fmla="*/ 2147483647 h 246"/>
                <a:gd name="T22" fmla="*/ 2147483647 w 64"/>
                <a:gd name="T23" fmla="*/ 2147483647 h 246"/>
                <a:gd name="T24" fmla="*/ 2147483647 w 64"/>
                <a:gd name="T25" fmla="*/ 2147483647 h 246"/>
                <a:gd name="T26" fmla="*/ 2147483647 w 64"/>
                <a:gd name="T27" fmla="*/ 2147483647 h 246"/>
                <a:gd name="T28" fmla="*/ 2147483647 w 64"/>
                <a:gd name="T29" fmla="*/ 2147483647 h 246"/>
                <a:gd name="T30" fmla="*/ 0 w 64"/>
                <a:gd name="T31" fmla="*/ 2147483647 h 246"/>
                <a:gd name="T32" fmla="*/ 0 w 64"/>
                <a:gd name="T33" fmla="*/ 2147483647 h 246"/>
                <a:gd name="T34" fmla="*/ 2147483647 w 64"/>
                <a:gd name="T35" fmla="*/ 0 h 246"/>
                <a:gd name="T36" fmla="*/ 2147483647 w 64"/>
                <a:gd name="T37" fmla="*/ 2147483647 h 246"/>
                <a:gd name="T38" fmla="*/ 2147483647 w 64"/>
                <a:gd name="T39" fmla="*/ 2147483647 h 246"/>
                <a:gd name="T40" fmla="*/ 2147483647 w 64"/>
                <a:gd name="T41" fmla="*/ 2147483647 h 246"/>
                <a:gd name="T42" fmla="*/ 2147483647 w 64"/>
                <a:gd name="T43" fmla="*/ 2147483647 h 246"/>
                <a:gd name="T44" fmla="*/ 2147483647 w 64"/>
                <a:gd name="T45" fmla="*/ 2147483647 h 246"/>
                <a:gd name="T46" fmla="*/ 2147483647 w 64"/>
                <a:gd name="T47" fmla="*/ 2147483647 h 246"/>
                <a:gd name="T48" fmla="*/ 2147483647 w 64"/>
                <a:gd name="T49" fmla="*/ 2147483647 h 246"/>
                <a:gd name="T50" fmla="*/ 2147483647 w 64"/>
                <a:gd name="T51" fmla="*/ 2147483647 h 246"/>
                <a:gd name="T52" fmla="*/ 2147483647 w 64"/>
                <a:gd name="T53" fmla="*/ 2147483647 h 246"/>
                <a:gd name="T54" fmla="*/ 2147483647 w 64"/>
                <a:gd name="T55" fmla="*/ 2147483647 h 246"/>
                <a:gd name="T56" fmla="*/ 2147483647 w 64"/>
                <a:gd name="T57" fmla="*/ 2147483647 h 246"/>
                <a:gd name="T58" fmla="*/ 2147483647 w 64"/>
                <a:gd name="T59" fmla="*/ 2147483647 h 246"/>
                <a:gd name="T60" fmla="*/ 2147483647 w 64"/>
                <a:gd name="T61" fmla="*/ 2147483647 h 246"/>
                <a:gd name="T62" fmla="*/ 2147483647 w 64"/>
                <a:gd name="T63" fmla="*/ 2147483647 h 246"/>
                <a:gd name="T64" fmla="*/ 2147483647 w 64"/>
                <a:gd name="T65" fmla="*/ 2147483647 h 246"/>
                <a:gd name="T66" fmla="*/ 2147483647 w 64"/>
                <a:gd name="T67" fmla="*/ 2147483647 h 246"/>
                <a:gd name="T68" fmla="*/ 2147483647 w 64"/>
                <a:gd name="T69" fmla="*/ 2147483647 h 246"/>
                <a:gd name="T70" fmla="*/ 2147483647 w 64"/>
                <a:gd name="T71" fmla="*/ 2147483647 h 246"/>
                <a:gd name="T72" fmla="*/ 2147483647 w 64"/>
                <a:gd name="T73" fmla="*/ 2147483647 h 246"/>
                <a:gd name="T74" fmla="*/ 2147483647 w 64"/>
                <a:gd name="T75" fmla="*/ 2147483647 h 246"/>
                <a:gd name="T76" fmla="*/ 2147483647 w 64"/>
                <a:gd name="T77" fmla="*/ 2147483647 h 246"/>
                <a:gd name="T78" fmla="*/ 2147483647 w 64"/>
                <a:gd name="T79" fmla="*/ 2147483647 h 246"/>
                <a:gd name="T80" fmla="*/ 2147483647 w 64"/>
                <a:gd name="T81" fmla="*/ 2147483647 h 246"/>
                <a:gd name="T82" fmla="*/ 2147483647 w 64"/>
                <a:gd name="T83" fmla="*/ 2147483647 h 246"/>
                <a:gd name="T84" fmla="*/ 2147483647 w 64"/>
                <a:gd name="T85" fmla="*/ 2147483647 h 246"/>
                <a:gd name="T86" fmla="*/ 2147483647 w 64"/>
                <a:gd name="T87" fmla="*/ 2147483647 h 246"/>
                <a:gd name="T88" fmla="*/ 2147483647 w 64"/>
                <a:gd name="T89" fmla="*/ 2147483647 h 246"/>
                <a:gd name="T90" fmla="*/ 2147483647 w 64"/>
                <a:gd name="T91" fmla="*/ 2147483647 h 246"/>
                <a:gd name="T92" fmla="*/ 2147483647 w 64"/>
                <a:gd name="T93" fmla="*/ 2147483647 h 246"/>
                <a:gd name="T94" fmla="*/ 2147483647 w 64"/>
                <a:gd name="T95" fmla="*/ 2147483647 h 246"/>
                <a:gd name="T96" fmla="*/ 2147483647 w 64"/>
                <a:gd name="T97" fmla="*/ 2147483647 h 246"/>
                <a:gd name="T98" fmla="*/ 2147483647 w 64"/>
                <a:gd name="T99" fmla="*/ 2147483647 h 24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4"/>
                <a:gd name="T151" fmla="*/ 0 h 246"/>
                <a:gd name="T152" fmla="*/ 64 w 64"/>
                <a:gd name="T153" fmla="*/ 246 h 246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4" h="246">
                  <a:moveTo>
                    <a:pt x="32" y="207"/>
                  </a:moveTo>
                  <a:lnTo>
                    <a:pt x="16" y="191"/>
                  </a:lnTo>
                  <a:lnTo>
                    <a:pt x="8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0" y="143"/>
                  </a:lnTo>
                  <a:lnTo>
                    <a:pt x="0" y="127"/>
                  </a:lnTo>
                  <a:lnTo>
                    <a:pt x="0" y="103"/>
                  </a:lnTo>
                  <a:lnTo>
                    <a:pt x="8" y="72"/>
                  </a:lnTo>
                  <a:lnTo>
                    <a:pt x="8" y="56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0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8"/>
                  </a:lnTo>
                  <a:lnTo>
                    <a:pt x="24" y="64"/>
                  </a:lnTo>
                  <a:lnTo>
                    <a:pt x="24" y="79"/>
                  </a:lnTo>
                  <a:lnTo>
                    <a:pt x="16" y="103"/>
                  </a:lnTo>
                  <a:lnTo>
                    <a:pt x="16" y="127"/>
                  </a:lnTo>
                  <a:lnTo>
                    <a:pt x="8" y="143"/>
                  </a:lnTo>
                  <a:lnTo>
                    <a:pt x="8" y="151"/>
                  </a:lnTo>
                  <a:lnTo>
                    <a:pt x="8" y="159"/>
                  </a:lnTo>
                  <a:lnTo>
                    <a:pt x="16" y="167"/>
                  </a:lnTo>
                  <a:lnTo>
                    <a:pt x="16" y="175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9"/>
                  </a:lnTo>
                  <a:lnTo>
                    <a:pt x="56" y="207"/>
                  </a:lnTo>
                  <a:lnTo>
                    <a:pt x="56" y="215"/>
                  </a:lnTo>
                  <a:lnTo>
                    <a:pt x="64" y="222"/>
                  </a:lnTo>
                  <a:lnTo>
                    <a:pt x="64" y="230"/>
                  </a:lnTo>
                  <a:lnTo>
                    <a:pt x="64" y="238"/>
                  </a:lnTo>
                  <a:lnTo>
                    <a:pt x="64" y="246"/>
                  </a:lnTo>
                  <a:lnTo>
                    <a:pt x="56" y="238"/>
                  </a:lnTo>
                  <a:lnTo>
                    <a:pt x="40" y="222"/>
                  </a:lnTo>
                  <a:lnTo>
                    <a:pt x="32" y="20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7" name="Freeform 57"/>
            <p:cNvSpPr>
              <a:spLocks/>
            </p:cNvSpPr>
            <p:nvPr/>
          </p:nvSpPr>
          <p:spPr bwMode="auto">
            <a:xfrm>
              <a:off x="7083496" y="4592959"/>
              <a:ext cx="190500" cy="63500"/>
            </a:xfrm>
            <a:custGeom>
              <a:avLst/>
              <a:gdLst>
                <a:gd name="T0" fmla="*/ 2147483647 w 120"/>
                <a:gd name="T1" fmla="*/ 2147483647 h 40"/>
                <a:gd name="T2" fmla="*/ 2147483647 w 120"/>
                <a:gd name="T3" fmla="*/ 2147483647 h 40"/>
                <a:gd name="T4" fmla="*/ 2147483647 w 120"/>
                <a:gd name="T5" fmla="*/ 2147483647 h 40"/>
                <a:gd name="T6" fmla="*/ 2147483647 w 120"/>
                <a:gd name="T7" fmla="*/ 2147483647 h 40"/>
                <a:gd name="T8" fmla="*/ 2147483647 w 120"/>
                <a:gd name="T9" fmla="*/ 2147483647 h 40"/>
                <a:gd name="T10" fmla="*/ 2147483647 w 120"/>
                <a:gd name="T11" fmla="*/ 2147483647 h 40"/>
                <a:gd name="T12" fmla="*/ 2147483647 w 120"/>
                <a:gd name="T13" fmla="*/ 2147483647 h 40"/>
                <a:gd name="T14" fmla="*/ 2147483647 w 120"/>
                <a:gd name="T15" fmla="*/ 2147483647 h 40"/>
                <a:gd name="T16" fmla="*/ 2147483647 w 120"/>
                <a:gd name="T17" fmla="*/ 2147483647 h 40"/>
                <a:gd name="T18" fmla="*/ 2147483647 w 120"/>
                <a:gd name="T19" fmla="*/ 2147483647 h 40"/>
                <a:gd name="T20" fmla="*/ 0 w 120"/>
                <a:gd name="T21" fmla="*/ 2147483647 h 40"/>
                <a:gd name="T22" fmla="*/ 2147483647 w 120"/>
                <a:gd name="T23" fmla="*/ 2147483647 h 40"/>
                <a:gd name="T24" fmla="*/ 2147483647 w 120"/>
                <a:gd name="T25" fmla="*/ 2147483647 h 40"/>
                <a:gd name="T26" fmla="*/ 2147483647 w 120"/>
                <a:gd name="T27" fmla="*/ 2147483647 h 40"/>
                <a:gd name="T28" fmla="*/ 2147483647 w 120"/>
                <a:gd name="T29" fmla="*/ 2147483647 h 40"/>
                <a:gd name="T30" fmla="*/ 2147483647 w 120"/>
                <a:gd name="T31" fmla="*/ 2147483647 h 40"/>
                <a:gd name="T32" fmla="*/ 2147483647 w 120"/>
                <a:gd name="T33" fmla="*/ 2147483647 h 40"/>
                <a:gd name="T34" fmla="*/ 2147483647 w 120"/>
                <a:gd name="T35" fmla="*/ 2147483647 h 40"/>
                <a:gd name="T36" fmla="*/ 2147483647 w 120"/>
                <a:gd name="T37" fmla="*/ 2147483647 h 40"/>
                <a:gd name="T38" fmla="*/ 2147483647 w 120"/>
                <a:gd name="T39" fmla="*/ 2147483647 h 40"/>
                <a:gd name="T40" fmla="*/ 2147483647 w 120"/>
                <a:gd name="T41" fmla="*/ 0 h 40"/>
                <a:gd name="T42" fmla="*/ 2147483647 w 120"/>
                <a:gd name="T43" fmla="*/ 2147483647 h 40"/>
                <a:gd name="T44" fmla="*/ 2147483647 w 120"/>
                <a:gd name="T45" fmla="*/ 2147483647 h 40"/>
                <a:gd name="T46" fmla="*/ 2147483647 w 120"/>
                <a:gd name="T47" fmla="*/ 2147483647 h 40"/>
                <a:gd name="T48" fmla="*/ 2147483647 w 120"/>
                <a:gd name="T49" fmla="*/ 2147483647 h 40"/>
                <a:gd name="T50" fmla="*/ 2147483647 w 120"/>
                <a:gd name="T51" fmla="*/ 2147483647 h 40"/>
                <a:gd name="T52" fmla="*/ 2147483647 w 120"/>
                <a:gd name="T53" fmla="*/ 2147483647 h 4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20"/>
                <a:gd name="T82" fmla="*/ 0 h 40"/>
                <a:gd name="T83" fmla="*/ 120 w 120"/>
                <a:gd name="T84" fmla="*/ 40 h 4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20" h="40">
                  <a:moveTo>
                    <a:pt x="80" y="24"/>
                  </a:move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72" y="8"/>
                  </a:lnTo>
                  <a:lnTo>
                    <a:pt x="96" y="8"/>
                  </a:lnTo>
                  <a:lnTo>
                    <a:pt x="120" y="0"/>
                  </a:lnTo>
                  <a:lnTo>
                    <a:pt x="120" y="16"/>
                  </a:lnTo>
                  <a:lnTo>
                    <a:pt x="112" y="16"/>
                  </a:lnTo>
                  <a:lnTo>
                    <a:pt x="104" y="16"/>
                  </a:lnTo>
                  <a:lnTo>
                    <a:pt x="96" y="24"/>
                  </a:lnTo>
                  <a:lnTo>
                    <a:pt x="8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8" name="Freeform 58"/>
            <p:cNvSpPr>
              <a:spLocks/>
            </p:cNvSpPr>
            <p:nvPr/>
          </p:nvSpPr>
          <p:spPr bwMode="auto">
            <a:xfrm>
              <a:off x="7312096" y="4454846"/>
              <a:ext cx="177800" cy="125413"/>
            </a:xfrm>
            <a:custGeom>
              <a:avLst/>
              <a:gdLst>
                <a:gd name="T0" fmla="*/ 2147483647 w 112"/>
                <a:gd name="T1" fmla="*/ 2147483647 h 79"/>
                <a:gd name="T2" fmla="*/ 2147483647 w 112"/>
                <a:gd name="T3" fmla="*/ 2147483647 h 79"/>
                <a:gd name="T4" fmla="*/ 2147483647 w 112"/>
                <a:gd name="T5" fmla="*/ 0 h 79"/>
                <a:gd name="T6" fmla="*/ 2147483647 w 112"/>
                <a:gd name="T7" fmla="*/ 0 h 79"/>
                <a:gd name="T8" fmla="*/ 2147483647 w 112"/>
                <a:gd name="T9" fmla="*/ 0 h 79"/>
                <a:gd name="T10" fmla="*/ 2147483647 w 112"/>
                <a:gd name="T11" fmla="*/ 0 h 79"/>
                <a:gd name="T12" fmla="*/ 2147483647 w 112"/>
                <a:gd name="T13" fmla="*/ 2147483647 h 79"/>
                <a:gd name="T14" fmla="*/ 2147483647 w 112"/>
                <a:gd name="T15" fmla="*/ 2147483647 h 79"/>
                <a:gd name="T16" fmla="*/ 2147483647 w 112"/>
                <a:gd name="T17" fmla="*/ 2147483647 h 79"/>
                <a:gd name="T18" fmla="*/ 2147483647 w 112"/>
                <a:gd name="T19" fmla="*/ 2147483647 h 79"/>
                <a:gd name="T20" fmla="*/ 2147483647 w 112"/>
                <a:gd name="T21" fmla="*/ 2147483647 h 79"/>
                <a:gd name="T22" fmla="*/ 2147483647 w 112"/>
                <a:gd name="T23" fmla="*/ 2147483647 h 79"/>
                <a:gd name="T24" fmla="*/ 2147483647 w 112"/>
                <a:gd name="T25" fmla="*/ 2147483647 h 79"/>
                <a:gd name="T26" fmla="*/ 2147483647 w 112"/>
                <a:gd name="T27" fmla="*/ 2147483647 h 79"/>
                <a:gd name="T28" fmla="*/ 2147483647 w 112"/>
                <a:gd name="T29" fmla="*/ 2147483647 h 79"/>
                <a:gd name="T30" fmla="*/ 2147483647 w 112"/>
                <a:gd name="T31" fmla="*/ 2147483647 h 79"/>
                <a:gd name="T32" fmla="*/ 2147483647 w 112"/>
                <a:gd name="T33" fmla="*/ 2147483647 h 79"/>
                <a:gd name="T34" fmla="*/ 2147483647 w 112"/>
                <a:gd name="T35" fmla="*/ 2147483647 h 79"/>
                <a:gd name="T36" fmla="*/ 2147483647 w 112"/>
                <a:gd name="T37" fmla="*/ 2147483647 h 79"/>
                <a:gd name="T38" fmla="*/ 2147483647 w 112"/>
                <a:gd name="T39" fmla="*/ 2147483647 h 79"/>
                <a:gd name="T40" fmla="*/ 2147483647 w 112"/>
                <a:gd name="T41" fmla="*/ 2147483647 h 79"/>
                <a:gd name="T42" fmla="*/ 2147483647 w 112"/>
                <a:gd name="T43" fmla="*/ 2147483647 h 79"/>
                <a:gd name="T44" fmla="*/ 2147483647 w 112"/>
                <a:gd name="T45" fmla="*/ 2147483647 h 79"/>
                <a:gd name="T46" fmla="*/ 2147483647 w 112"/>
                <a:gd name="T47" fmla="*/ 2147483647 h 79"/>
                <a:gd name="T48" fmla="*/ 2147483647 w 112"/>
                <a:gd name="T49" fmla="*/ 2147483647 h 79"/>
                <a:gd name="T50" fmla="*/ 2147483647 w 112"/>
                <a:gd name="T51" fmla="*/ 2147483647 h 79"/>
                <a:gd name="T52" fmla="*/ 2147483647 w 112"/>
                <a:gd name="T53" fmla="*/ 2147483647 h 79"/>
                <a:gd name="T54" fmla="*/ 2147483647 w 112"/>
                <a:gd name="T55" fmla="*/ 2147483647 h 79"/>
                <a:gd name="T56" fmla="*/ 2147483647 w 112"/>
                <a:gd name="T57" fmla="*/ 2147483647 h 79"/>
                <a:gd name="T58" fmla="*/ 2147483647 w 112"/>
                <a:gd name="T59" fmla="*/ 2147483647 h 79"/>
                <a:gd name="T60" fmla="*/ 0 w 112"/>
                <a:gd name="T61" fmla="*/ 2147483647 h 79"/>
                <a:gd name="T62" fmla="*/ 0 w 112"/>
                <a:gd name="T63" fmla="*/ 2147483647 h 79"/>
                <a:gd name="T64" fmla="*/ 0 w 112"/>
                <a:gd name="T65" fmla="*/ 2147483647 h 79"/>
                <a:gd name="T66" fmla="*/ 2147483647 w 112"/>
                <a:gd name="T67" fmla="*/ 2147483647 h 79"/>
                <a:gd name="T68" fmla="*/ 2147483647 w 112"/>
                <a:gd name="T69" fmla="*/ 2147483647 h 79"/>
                <a:gd name="T70" fmla="*/ 2147483647 w 112"/>
                <a:gd name="T71" fmla="*/ 2147483647 h 79"/>
                <a:gd name="T72" fmla="*/ 2147483647 w 112"/>
                <a:gd name="T73" fmla="*/ 2147483647 h 79"/>
                <a:gd name="T74" fmla="*/ 2147483647 w 112"/>
                <a:gd name="T75" fmla="*/ 2147483647 h 79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12"/>
                <a:gd name="T115" fmla="*/ 0 h 79"/>
                <a:gd name="T116" fmla="*/ 112 w 112"/>
                <a:gd name="T117" fmla="*/ 79 h 79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12" h="79">
                  <a:moveTo>
                    <a:pt x="56" y="16"/>
                  </a:moveTo>
                  <a:lnTo>
                    <a:pt x="64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12" y="16"/>
                  </a:lnTo>
                  <a:lnTo>
                    <a:pt x="112" y="24"/>
                  </a:lnTo>
                  <a:lnTo>
                    <a:pt x="104" y="32"/>
                  </a:lnTo>
                  <a:lnTo>
                    <a:pt x="96" y="32"/>
                  </a:lnTo>
                  <a:lnTo>
                    <a:pt x="80" y="40"/>
                  </a:lnTo>
                  <a:lnTo>
                    <a:pt x="72" y="63"/>
                  </a:lnTo>
                  <a:lnTo>
                    <a:pt x="56" y="79"/>
                  </a:lnTo>
                  <a:lnTo>
                    <a:pt x="48" y="79"/>
                  </a:lnTo>
                  <a:lnTo>
                    <a:pt x="64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56" y="24"/>
                  </a:lnTo>
                  <a:lnTo>
                    <a:pt x="48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56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9" name="Freeform 59"/>
            <p:cNvSpPr>
              <a:spLocks/>
            </p:cNvSpPr>
            <p:nvPr/>
          </p:nvSpPr>
          <p:spPr bwMode="auto">
            <a:xfrm>
              <a:off x="7337496" y="4554859"/>
              <a:ext cx="101600" cy="328613"/>
            </a:xfrm>
            <a:custGeom>
              <a:avLst/>
              <a:gdLst>
                <a:gd name="T0" fmla="*/ 2147483647 w 64"/>
                <a:gd name="T1" fmla="*/ 2147483647 h 207"/>
                <a:gd name="T2" fmla="*/ 2147483647 w 64"/>
                <a:gd name="T3" fmla="*/ 2147483647 h 207"/>
                <a:gd name="T4" fmla="*/ 2147483647 w 64"/>
                <a:gd name="T5" fmla="*/ 2147483647 h 207"/>
                <a:gd name="T6" fmla="*/ 2147483647 w 64"/>
                <a:gd name="T7" fmla="*/ 2147483647 h 207"/>
                <a:gd name="T8" fmla="*/ 2147483647 w 64"/>
                <a:gd name="T9" fmla="*/ 2147483647 h 207"/>
                <a:gd name="T10" fmla="*/ 2147483647 w 64"/>
                <a:gd name="T11" fmla="*/ 2147483647 h 207"/>
                <a:gd name="T12" fmla="*/ 2147483647 w 64"/>
                <a:gd name="T13" fmla="*/ 2147483647 h 207"/>
                <a:gd name="T14" fmla="*/ 2147483647 w 64"/>
                <a:gd name="T15" fmla="*/ 2147483647 h 207"/>
                <a:gd name="T16" fmla="*/ 0 w 64"/>
                <a:gd name="T17" fmla="*/ 2147483647 h 207"/>
                <a:gd name="T18" fmla="*/ 2147483647 w 64"/>
                <a:gd name="T19" fmla="*/ 2147483647 h 207"/>
                <a:gd name="T20" fmla="*/ 2147483647 w 64"/>
                <a:gd name="T21" fmla="*/ 2147483647 h 207"/>
                <a:gd name="T22" fmla="*/ 2147483647 w 64"/>
                <a:gd name="T23" fmla="*/ 2147483647 h 207"/>
                <a:gd name="T24" fmla="*/ 2147483647 w 64"/>
                <a:gd name="T25" fmla="*/ 2147483647 h 207"/>
                <a:gd name="T26" fmla="*/ 2147483647 w 64"/>
                <a:gd name="T27" fmla="*/ 2147483647 h 207"/>
                <a:gd name="T28" fmla="*/ 2147483647 w 64"/>
                <a:gd name="T29" fmla="*/ 2147483647 h 207"/>
                <a:gd name="T30" fmla="*/ 2147483647 w 64"/>
                <a:gd name="T31" fmla="*/ 2147483647 h 207"/>
                <a:gd name="T32" fmla="*/ 2147483647 w 64"/>
                <a:gd name="T33" fmla="*/ 2147483647 h 207"/>
                <a:gd name="T34" fmla="*/ 2147483647 w 64"/>
                <a:gd name="T35" fmla="*/ 2147483647 h 207"/>
                <a:gd name="T36" fmla="*/ 2147483647 w 64"/>
                <a:gd name="T37" fmla="*/ 2147483647 h 207"/>
                <a:gd name="T38" fmla="*/ 2147483647 w 64"/>
                <a:gd name="T39" fmla="*/ 2147483647 h 207"/>
                <a:gd name="T40" fmla="*/ 2147483647 w 64"/>
                <a:gd name="T41" fmla="*/ 2147483647 h 207"/>
                <a:gd name="T42" fmla="*/ 2147483647 w 64"/>
                <a:gd name="T43" fmla="*/ 2147483647 h 207"/>
                <a:gd name="T44" fmla="*/ 2147483647 w 64"/>
                <a:gd name="T45" fmla="*/ 2147483647 h 207"/>
                <a:gd name="T46" fmla="*/ 2147483647 w 64"/>
                <a:gd name="T47" fmla="*/ 2147483647 h 207"/>
                <a:gd name="T48" fmla="*/ 2147483647 w 64"/>
                <a:gd name="T49" fmla="*/ 2147483647 h 207"/>
                <a:gd name="T50" fmla="*/ 2147483647 w 64"/>
                <a:gd name="T51" fmla="*/ 2147483647 h 207"/>
                <a:gd name="T52" fmla="*/ 2147483647 w 64"/>
                <a:gd name="T53" fmla="*/ 2147483647 h 207"/>
                <a:gd name="T54" fmla="*/ 2147483647 w 64"/>
                <a:gd name="T55" fmla="*/ 2147483647 h 207"/>
                <a:gd name="T56" fmla="*/ 2147483647 w 64"/>
                <a:gd name="T57" fmla="*/ 2147483647 h 207"/>
                <a:gd name="T58" fmla="*/ 2147483647 w 64"/>
                <a:gd name="T59" fmla="*/ 0 h 207"/>
                <a:gd name="T60" fmla="*/ 2147483647 w 64"/>
                <a:gd name="T61" fmla="*/ 0 h 207"/>
                <a:gd name="T62" fmla="*/ 2147483647 w 64"/>
                <a:gd name="T63" fmla="*/ 2147483647 h 207"/>
                <a:gd name="T64" fmla="*/ 2147483647 w 64"/>
                <a:gd name="T65" fmla="*/ 2147483647 h 207"/>
                <a:gd name="T66" fmla="*/ 2147483647 w 64"/>
                <a:gd name="T67" fmla="*/ 2147483647 h 207"/>
                <a:gd name="T68" fmla="*/ 2147483647 w 64"/>
                <a:gd name="T69" fmla="*/ 2147483647 h 207"/>
                <a:gd name="T70" fmla="*/ 2147483647 w 64"/>
                <a:gd name="T71" fmla="*/ 2147483647 h 207"/>
                <a:gd name="T72" fmla="*/ 2147483647 w 64"/>
                <a:gd name="T73" fmla="*/ 2147483647 h 207"/>
                <a:gd name="T74" fmla="*/ 2147483647 w 64"/>
                <a:gd name="T75" fmla="*/ 2147483647 h 207"/>
                <a:gd name="T76" fmla="*/ 2147483647 w 64"/>
                <a:gd name="T77" fmla="*/ 2147483647 h 207"/>
                <a:gd name="T78" fmla="*/ 2147483647 w 64"/>
                <a:gd name="T79" fmla="*/ 2147483647 h 207"/>
                <a:gd name="T80" fmla="*/ 2147483647 w 64"/>
                <a:gd name="T81" fmla="*/ 2147483647 h 207"/>
                <a:gd name="T82" fmla="*/ 2147483647 w 64"/>
                <a:gd name="T83" fmla="*/ 2147483647 h 207"/>
                <a:gd name="T84" fmla="*/ 2147483647 w 64"/>
                <a:gd name="T85" fmla="*/ 2147483647 h 207"/>
                <a:gd name="T86" fmla="*/ 2147483647 w 64"/>
                <a:gd name="T87" fmla="*/ 2147483647 h 2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64"/>
                <a:gd name="T133" fmla="*/ 0 h 207"/>
                <a:gd name="T134" fmla="*/ 64 w 64"/>
                <a:gd name="T135" fmla="*/ 207 h 2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64" h="207">
                  <a:moveTo>
                    <a:pt x="48" y="199"/>
                  </a:moveTo>
                  <a:lnTo>
                    <a:pt x="40" y="207"/>
                  </a:lnTo>
                  <a:lnTo>
                    <a:pt x="32" y="207"/>
                  </a:lnTo>
                  <a:lnTo>
                    <a:pt x="32" y="199"/>
                  </a:lnTo>
                  <a:lnTo>
                    <a:pt x="24" y="191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67"/>
                  </a:lnTo>
                  <a:lnTo>
                    <a:pt x="16" y="167"/>
                  </a:lnTo>
                  <a:lnTo>
                    <a:pt x="32" y="167"/>
                  </a:lnTo>
                  <a:lnTo>
                    <a:pt x="40" y="167"/>
                  </a:lnTo>
                  <a:lnTo>
                    <a:pt x="40" y="159"/>
                  </a:lnTo>
                  <a:lnTo>
                    <a:pt x="40" y="151"/>
                  </a:lnTo>
                  <a:lnTo>
                    <a:pt x="40" y="143"/>
                  </a:lnTo>
                  <a:lnTo>
                    <a:pt x="48" y="128"/>
                  </a:lnTo>
                  <a:lnTo>
                    <a:pt x="48" y="112"/>
                  </a:lnTo>
                  <a:lnTo>
                    <a:pt x="48" y="104"/>
                  </a:lnTo>
                  <a:lnTo>
                    <a:pt x="48" y="96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24" y="24"/>
                  </a:lnTo>
                  <a:lnTo>
                    <a:pt x="24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8" y="24"/>
                  </a:lnTo>
                  <a:lnTo>
                    <a:pt x="48" y="32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64" y="88"/>
                  </a:lnTo>
                  <a:lnTo>
                    <a:pt x="64" y="120"/>
                  </a:lnTo>
                  <a:lnTo>
                    <a:pt x="64" y="143"/>
                  </a:lnTo>
                  <a:lnTo>
                    <a:pt x="56" y="167"/>
                  </a:lnTo>
                  <a:lnTo>
                    <a:pt x="48" y="183"/>
                  </a:lnTo>
                  <a:lnTo>
                    <a:pt x="48" y="199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20" name="Freeform 60"/>
            <p:cNvSpPr>
              <a:spLocks/>
            </p:cNvSpPr>
            <p:nvPr/>
          </p:nvSpPr>
          <p:spPr bwMode="auto">
            <a:xfrm>
              <a:off x="7261296" y="4605659"/>
              <a:ext cx="279400" cy="63500"/>
            </a:xfrm>
            <a:custGeom>
              <a:avLst/>
              <a:gdLst>
                <a:gd name="T0" fmla="*/ 2147483647 w 176"/>
                <a:gd name="T1" fmla="*/ 2147483647 h 40"/>
                <a:gd name="T2" fmla="*/ 2147483647 w 176"/>
                <a:gd name="T3" fmla="*/ 2147483647 h 40"/>
                <a:gd name="T4" fmla="*/ 2147483647 w 176"/>
                <a:gd name="T5" fmla="*/ 2147483647 h 40"/>
                <a:gd name="T6" fmla="*/ 2147483647 w 176"/>
                <a:gd name="T7" fmla="*/ 2147483647 h 40"/>
                <a:gd name="T8" fmla="*/ 0 w 176"/>
                <a:gd name="T9" fmla="*/ 2147483647 h 40"/>
                <a:gd name="T10" fmla="*/ 2147483647 w 176"/>
                <a:gd name="T11" fmla="*/ 2147483647 h 40"/>
                <a:gd name="T12" fmla="*/ 2147483647 w 176"/>
                <a:gd name="T13" fmla="*/ 2147483647 h 40"/>
                <a:gd name="T14" fmla="*/ 2147483647 w 176"/>
                <a:gd name="T15" fmla="*/ 2147483647 h 40"/>
                <a:gd name="T16" fmla="*/ 2147483647 w 176"/>
                <a:gd name="T17" fmla="*/ 2147483647 h 40"/>
                <a:gd name="T18" fmla="*/ 2147483647 w 176"/>
                <a:gd name="T19" fmla="*/ 2147483647 h 40"/>
                <a:gd name="T20" fmla="*/ 2147483647 w 176"/>
                <a:gd name="T21" fmla="*/ 0 h 40"/>
                <a:gd name="T22" fmla="*/ 2147483647 w 176"/>
                <a:gd name="T23" fmla="*/ 0 h 40"/>
                <a:gd name="T24" fmla="*/ 2147483647 w 176"/>
                <a:gd name="T25" fmla="*/ 0 h 40"/>
                <a:gd name="T26" fmla="*/ 2147483647 w 176"/>
                <a:gd name="T27" fmla="*/ 0 h 40"/>
                <a:gd name="T28" fmla="*/ 2147483647 w 176"/>
                <a:gd name="T29" fmla="*/ 0 h 40"/>
                <a:gd name="T30" fmla="*/ 2147483647 w 176"/>
                <a:gd name="T31" fmla="*/ 2147483647 h 40"/>
                <a:gd name="T32" fmla="*/ 2147483647 w 176"/>
                <a:gd name="T33" fmla="*/ 2147483647 h 40"/>
                <a:gd name="T34" fmla="*/ 2147483647 w 176"/>
                <a:gd name="T35" fmla="*/ 2147483647 h 40"/>
                <a:gd name="T36" fmla="*/ 2147483647 w 176"/>
                <a:gd name="T37" fmla="*/ 2147483647 h 40"/>
                <a:gd name="T38" fmla="*/ 2147483647 w 176"/>
                <a:gd name="T39" fmla="*/ 2147483647 h 40"/>
                <a:gd name="T40" fmla="*/ 2147483647 w 176"/>
                <a:gd name="T41" fmla="*/ 2147483647 h 40"/>
                <a:gd name="T42" fmla="*/ 2147483647 w 176"/>
                <a:gd name="T43" fmla="*/ 2147483647 h 40"/>
                <a:gd name="T44" fmla="*/ 2147483647 w 176"/>
                <a:gd name="T45" fmla="*/ 2147483647 h 40"/>
                <a:gd name="T46" fmla="*/ 2147483647 w 176"/>
                <a:gd name="T47" fmla="*/ 2147483647 h 40"/>
                <a:gd name="T48" fmla="*/ 2147483647 w 176"/>
                <a:gd name="T49" fmla="*/ 2147483647 h 40"/>
                <a:gd name="T50" fmla="*/ 2147483647 w 176"/>
                <a:gd name="T51" fmla="*/ 2147483647 h 40"/>
                <a:gd name="T52" fmla="*/ 2147483647 w 176"/>
                <a:gd name="T53" fmla="*/ 2147483647 h 40"/>
                <a:gd name="T54" fmla="*/ 2147483647 w 176"/>
                <a:gd name="T55" fmla="*/ 2147483647 h 40"/>
                <a:gd name="T56" fmla="*/ 2147483647 w 176"/>
                <a:gd name="T57" fmla="*/ 2147483647 h 40"/>
                <a:gd name="T58" fmla="*/ 2147483647 w 176"/>
                <a:gd name="T59" fmla="*/ 2147483647 h 4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76"/>
                <a:gd name="T91" fmla="*/ 0 h 40"/>
                <a:gd name="T92" fmla="*/ 176 w 176"/>
                <a:gd name="T93" fmla="*/ 40 h 40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76" h="40">
                  <a:moveTo>
                    <a:pt x="32" y="40"/>
                  </a:moveTo>
                  <a:lnTo>
                    <a:pt x="24" y="40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80" y="8"/>
                  </a:lnTo>
                  <a:lnTo>
                    <a:pt x="104" y="8"/>
                  </a:lnTo>
                  <a:lnTo>
                    <a:pt x="128" y="0"/>
                  </a:lnTo>
                  <a:lnTo>
                    <a:pt x="144" y="0"/>
                  </a:lnTo>
                  <a:lnTo>
                    <a:pt x="152" y="0"/>
                  </a:lnTo>
                  <a:lnTo>
                    <a:pt x="168" y="0"/>
                  </a:lnTo>
                  <a:lnTo>
                    <a:pt x="176" y="0"/>
                  </a:lnTo>
                  <a:lnTo>
                    <a:pt x="176" y="8"/>
                  </a:lnTo>
                  <a:lnTo>
                    <a:pt x="176" y="16"/>
                  </a:lnTo>
                  <a:lnTo>
                    <a:pt x="168" y="16"/>
                  </a:lnTo>
                  <a:lnTo>
                    <a:pt x="160" y="16"/>
                  </a:lnTo>
                  <a:lnTo>
                    <a:pt x="152" y="16"/>
                  </a:lnTo>
                  <a:lnTo>
                    <a:pt x="136" y="16"/>
                  </a:lnTo>
                  <a:lnTo>
                    <a:pt x="96" y="24"/>
                  </a:lnTo>
                  <a:lnTo>
                    <a:pt x="72" y="24"/>
                  </a:lnTo>
                  <a:lnTo>
                    <a:pt x="56" y="32"/>
                  </a:lnTo>
                  <a:lnTo>
                    <a:pt x="48" y="32"/>
                  </a:lnTo>
                  <a:lnTo>
                    <a:pt x="40" y="32"/>
                  </a:lnTo>
                  <a:lnTo>
                    <a:pt x="32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21" name="Freeform 61"/>
            <p:cNvSpPr>
              <a:spLocks/>
            </p:cNvSpPr>
            <p:nvPr/>
          </p:nvSpPr>
          <p:spPr bwMode="auto">
            <a:xfrm>
              <a:off x="7121596" y="4554859"/>
              <a:ext cx="165100" cy="277813"/>
            </a:xfrm>
            <a:custGeom>
              <a:avLst/>
              <a:gdLst>
                <a:gd name="T0" fmla="*/ 2147483647 w 104"/>
                <a:gd name="T1" fmla="*/ 2147483647 h 175"/>
                <a:gd name="T2" fmla="*/ 2147483647 w 104"/>
                <a:gd name="T3" fmla="*/ 2147483647 h 175"/>
                <a:gd name="T4" fmla="*/ 2147483647 w 104"/>
                <a:gd name="T5" fmla="*/ 0 h 175"/>
                <a:gd name="T6" fmla="*/ 2147483647 w 104"/>
                <a:gd name="T7" fmla="*/ 0 h 175"/>
                <a:gd name="T8" fmla="*/ 2147483647 w 104"/>
                <a:gd name="T9" fmla="*/ 0 h 175"/>
                <a:gd name="T10" fmla="*/ 2147483647 w 104"/>
                <a:gd name="T11" fmla="*/ 2147483647 h 175"/>
                <a:gd name="T12" fmla="*/ 2147483647 w 104"/>
                <a:gd name="T13" fmla="*/ 2147483647 h 175"/>
                <a:gd name="T14" fmla="*/ 2147483647 w 104"/>
                <a:gd name="T15" fmla="*/ 2147483647 h 175"/>
                <a:gd name="T16" fmla="*/ 2147483647 w 104"/>
                <a:gd name="T17" fmla="*/ 2147483647 h 175"/>
                <a:gd name="T18" fmla="*/ 2147483647 w 104"/>
                <a:gd name="T19" fmla="*/ 2147483647 h 175"/>
                <a:gd name="T20" fmla="*/ 2147483647 w 104"/>
                <a:gd name="T21" fmla="*/ 2147483647 h 175"/>
                <a:gd name="T22" fmla="*/ 2147483647 w 104"/>
                <a:gd name="T23" fmla="*/ 2147483647 h 175"/>
                <a:gd name="T24" fmla="*/ 2147483647 w 104"/>
                <a:gd name="T25" fmla="*/ 2147483647 h 175"/>
                <a:gd name="T26" fmla="*/ 2147483647 w 104"/>
                <a:gd name="T27" fmla="*/ 2147483647 h 175"/>
                <a:gd name="T28" fmla="*/ 2147483647 w 104"/>
                <a:gd name="T29" fmla="*/ 2147483647 h 175"/>
                <a:gd name="T30" fmla="*/ 2147483647 w 104"/>
                <a:gd name="T31" fmla="*/ 2147483647 h 175"/>
                <a:gd name="T32" fmla="*/ 2147483647 w 104"/>
                <a:gd name="T33" fmla="*/ 2147483647 h 175"/>
                <a:gd name="T34" fmla="*/ 2147483647 w 104"/>
                <a:gd name="T35" fmla="*/ 2147483647 h 175"/>
                <a:gd name="T36" fmla="*/ 2147483647 w 104"/>
                <a:gd name="T37" fmla="*/ 2147483647 h 175"/>
                <a:gd name="T38" fmla="*/ 0 w 104"/>
                <a:gd name="T39" fmla="*/ 2147483647 h 175"/>
                <a:gd name="T40" fmla="*/ 0 w 104"/>
                <a:gd name="T41" fmla="*/ 2147483647 h 175"/>
                <a:gd name="T42" fmla="*/ 0 w 104"/>
                <a:gd name="T43" fmla="*/ 2147483647 h 175"/>
                <a:gd name="T44" fmla="*/ 2147483647 w 104"/>
                <a:gd name="T45" fmla="*/ 2147483647 h 175"/>
                <a:gd name="T46" fmla="*/ 2147483647 w 104"/>
                <a:gd name="T47" fmla="*/ 2147483647 h 175"/>
                <a:gd name="T48" fmla="*/ 2147483647 w 104"/>
                <a:gd name="T49" fmla="*/ 2147483647 h 175"/>
                <a:gd name="T50" fmla="*/ 2147483647 w 104"/>
                <a:gd name="T51" fmla="*/ 2147483647 h 175"/>
                <a:gd name="T52" fmla="*/ 2147483647 w 104"/>
                <a:gd name="T53" fmla="*/ 2147483647 h 175"/>
                <a:gd name="T54" fmla="*/ 2147483647 w 104"/>
                <a:gd name="T55" fmla="*/ 2147483647 h 175"/>
                <a:gd name="T56" fmla="*/ 2147483647 w 104"/>
                <a:gd name="T57" fmla="*/ 2147483647 h 175"/>
                <a:gd name="T58" fmla="*/ 2147483647 w 104"/>
                <a:gd name="T59" fmla="*/ 2147483647 h 175"/>
                <a:gd name="T60" fmla="*/ 2147483647 w 104"/>
                <a:gd name="T61" fmla="*/ 2147483647 h 175"/>
                <a:gd name="T62" fmla="*/ 2147483647 w 104"/>
                <a:gd name="T63" fmla="*/ 2147483647 h 175"/>
                <a:gd name="T64" fmla="*/ 2147483647 w 104"/>
                <a:gd name="T65" fmla="*/ 2147483647 h 175"/>
                <a:gd name="T66" fmla="*/ 2147483647 w 104"/>
                <a:gd name="T67" fmla="*/ 2147483647 h 175"/>
                <a:gd name="T68" fmla="*/ 2147483647 w 104"/>
                <a:gd name="T69" fmla="*/ 2147483647 h 175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04"/>
                <a:gd name="T106" fmla="*/ 0 h 175"/>
                <a:gd name="T107" fmla="*/ 104 w 104"/>
                <a:gd name="T108" fmla="*/ 175 h 175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04" h="175">
                  <a:moveTo>
                    <a:pt x="88" y="8"/>
                  </a:moveTo>
                  <a:lnTo>
                    <a:pt x="80" y="8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56"/>
                  </a:lnTo>
                  <a:lnTo>
                    <a:pt x="88" y="80"/>
                  </a:lnTo>
                  <a:lnTo>
                    <a:pt x="80" y="112"/>
                  </a:lnTo>
                  <a:lnTo>
                    <a:pt x="64" y="128"/>
                  </a:lnTo>
                  <a:lnTo>
                    <a:pt x="48" y="143"/>
                  </a:lnTo>
                  <a:lnTo>
                    <a:pt x="24" y="167"/>
                  </a:lnTo>
                  <a:lnTo>
                    <a:pt x="16" y="175"/>
                  </a:lnTo>
                  <a:lnTo>
                    <a:pt x="8" y="175"/>
                  </a:lnTo>
                  <a:lnTo>
                    <a:pt x="0" y="175"/>
                  </a:lnTo>
                  <a:lnTo>
                    <a:pt x="8" y="167"/>
                  </a:lnTo>
                  <a:lnTo>
                    <a:pt x="16" y="159"/>
                  </a:lnTo>
                  <a:lnTo>
                    <a:pt x="24" y="151"/>
                  </a:lnTo>
                  <a:lnTo>
                    <a:pt x="48" y="128"/>
                  </a:lnTo>
                  <a:lnTo>
                    <a:pt x="56" y="112"/>
                  </a:lnTo>
                  <a:lnTo>
                    <a:pt x="64" y="104"/>
                  </a:lnTo>
                  <a:lnTo>
                    <a:pt x="72" y="80"/>
                  </a:lnTo>
                  <a:lnTo>
                    <a:pt x="80" y="48"/>
                  </a:lnTo>
                  <a:lnTo>
                    <a:pt x="88" y="32"/>
                  </a:lnTo>
                  <a:lnTo>
                    <a:pt x="88" y="24"/>
                  </a:lnTo>
                  <a:lnTo>
                    <a:pt x="88" y="16"/>
                  </a:lnTo>
                  <a:lnTo>
                    <a:pt x="88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1712" name="组合 72"/>
          <p:cNvGrpSpPr>
            <a:grpSpLocks noChangeAspect="1"/>
          </p:cNvGrpSpPr>
          <p:nvPr/>
        </p:nvGrpSpPr>
        <p:grpSpPr bwMode="auto">
          <a:xfrm>
            <a:off x="7793038" y="4643438"/>
            <a:ext cx="280987" cy="287337"/>
            <a:chOff x="9742585" y="4220083"/>
            <a:chExt cx="444500" cy="454026"/>
          </a:xfrm>
        </p:grpSpPr>
        <p:sp>
          <p:nvSpPr>
            <p:cNvPr id="71713" name="Freeform 68"/>
            <p:cNvSpPr>
              <a:spLocks/>
            </p:cNvSpPr>
            <p:nvPr/>
          </p:nvSpPr>
          <p:spPr bwMode="auto">
            <a:xfrm>
              <a:off x="9806085" y="4370896"/>
              <a:ext cx="228600" cy="303213"/>
            </a:xfrm>
            <a:custGeom>
              <a:avLst/>
              <a:gdLst>
                <a:gd name="T0" fmla="*/ 2147483647 w 144"/>
                <a:gd name="T1" fmla="*/ 2147483647 h 191"/>
                <a:gd name="T2" fmla="*/ 2147483647 w 144"/>
                <a:gd name="T3" fmla="*/ 2147483647 h 191"/>
                <a:gd name="T4" fmla="*/ 2147483647 w 144"/>
                <a:gd name="T5" fmla="*/ 2147483647 h 191"/>
                <a:gd name="T6" fmla="*/ 2147483647 w 144"/>
                <a:gd name="T7" fmla="*/ 2147483647 h 191"/>
                <a:gd name="T8" fmla="*/ 2147483647 w 144"/>
                <a:gd name="T9" fmla="*/ 2147483647 h 191"/>
                <a:gd name="T10" fmla="*/ 2147483647 w 144"/>
                <a:gd name="T11" fmla="*/ 2147483647 h 191"/>
                <a:gd name="T12" fmla="*/ 2147483647 w 144"/>
                <a:gd name="T13" fmla="*/ 2147483647 h 191"/>
                <a:gd name="T14" fmla="*/ 2147483647 w 144"/>
                <a:gd name="T15" fmla="*/ 2147483647 h 191"/>
                <a:gd name="T16" fmla="*/ 0 w 144"/>
                <a:gd name="T17" fmla="*/ 2147483647 h 191"/>
                <a:gd name="T18" fmla="*/ 0 w 144"/>
                <a:gd name="T19" fmla="*/ 2147483647 h 191"/>
                <a:gd name="T20" fmla="*/ 0 w 144"/>
                <a:gd name="T21" fmla="*/ 2147483647 h 191"/>
                <a:gd name="T22" fmla="*/ 2147483647 w 144"/>
                <a:gd name="T23" fmla="*/ 2147483647 h 191"/>
                <a:gd name="T24" fmla="*/ 2147483647 w 144"/>
                <a:gd name="T25" fmla="*/ 2147483647 h 191"/>
                <a:gd name="T26" fmla="*/ 2147483647 w 144"/>
                <a:gd name="T27" fmla="*/ 2147483647 h 191"/>
                <a:gd name="T28" fmla="*/ 2147483647 w 144"/>
                <a:gd name="T29" fmla="*/ 2147483647 h 191"/>
                <a:gd name="T30" fmla="*/ 2147483647 w 144"/>
                <a:gd name="T31" fmla="*/ 2147483647 h 191"/>
                <a:gd name="T32" fmla="*/ 2147483647 w 144"/>
                <a:gd name="T33" fmla="*/ 2147483647 h 191"/>
                <a:gd name="T34" fmla="*/ 2147483647 w 144"/>
                <a:gd name="T35" fmla="*/ 2147483647 h 191"/>
                <a:gd name="T36" fmla="*/ 2147483647 w 144"/>
                <a:gd name="T37" fmla="*/ 2147483647 h 191"/>
                <a:gd name="T38" fmla="*/ 2147483647 w 144"/>
                <a:gd name="T39" fmla="*/ 2147483647 h 191"/>
                <a:gd name="T40" fmla="*/ 2147483647 w 144"/>
                <a:gd name="T41" fmla="*/ 2147483647 h 191"/>
                <a:gd name="T42" fmla="*/ 2147483647 w 144"/>
                <a:gd name="T43" fmla="*/ 2147483647 h 191"/>
                <a:gd name="T44" fmla="*/ 2147483647 w 144"/>
                <a:gd name="T45" fmla="*/ 2147483647 h 191"/>
                <a:gd name="T46" fmla="*/ 2147483647 w 144"/>
                <a:gd name="T47" fmla="*/ 2147483647 h 191"/>
                <a:gd name="T48" fmla="*/ 2147483647 w 144"/>
                <a:gd name="T49" fmla="*/ 2147483647 h 191"/>
                <a:gd name="T50" fmla="*/ 2147483647 w 144"/>
                <a:gd name="T51" fmla="*/ 0 h 191"/>
                <a:gd name="T52" fmla="*/ 2147483647 w 144"/>
                <a:gd name="T53" fmla="*/ 0 h 191"/>
                <a:gd name="T54" fmla="*/ 2147483647 w 144"/>
                <a:gd name="T55" fmla="*/ 0 h 191"/>
                <a:gd name="T56" fmla="*/ 2147483647 w 144"/>
                <a:gd name="T57" fmla="*/ 0 h 191"/>
                <a:gd name="T58" fmla="*/ 2147483647 w 144"/>
                <a:gd name="T59" fmla="*/ 2147483647 h 191"/>
                <a:gd name="T60" fmla="*/ 2147483647 w 144"/>
                <a:gd name="T61" fmla="*/ 2147483647 h 191"/>
                <a:gd name="T62" fmla="*/ 2147483647 w 144"/>
                <a:gd name="T63" fmla="*/ 2147483647 h 191"/>
                <a:gd name="T64" fmla="*/ 2147483647 w 144"/>
                <a:gd name="T65" fmla="*/ 2147483647 h 191"/>
                <a:gd name="T66" fmla="*/ 2147483647 w 144"/>
                <a:gd name="T67" fmla="*/ 2147483647 h 191"/>
                <a:gd name="T68" fmla="*/ 2147483647 w 144"/>
                <a:gd name="T69" fmla="*/ 2147483647 h 191"/>
                <a:gd name="T70" fmla="*/ 2147483647 w 144"/>
                <a:gd name="T71" fmla="*/ 2147483647 h 191"/>
                <a:gd name="T72" fmla="*/ 2147483647 w 144"/>
                <a:gd name="T73" fmla="*/ 2147483647 h 191"/>
                <a:gd name="T74" fmla="*/ 2147483647 w 144"/>
                <a:gd name="T75" fmla="*/ 2147483647 h 191"/>
                <a:gd name="T76" fmla="*/ 2147483647 w 144"/>
                <a:gd name="T77" fmla="*/ 2147483647 h 191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44"/>
                <a:gd name="T118" fmla="*/ 0 h 191"/>
                <a:gd name="T119" fmla="*/ 144 w 144"/>
                <a:gd name="T120" fmla="*/ 191 h 191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44" h="191">
                  <a:moveTo>
                    <a:pt x="112" y="120"/>
                  </a:moveTo>
                  <a:lnTo>
                    <a:pt x="88" y="143"/>
                  </a:lnTo>
                  <a:lnTo>
                    <a:pt x="64" y="159"/>
                  </a:lnTo>
                  <a:lnTo>
                    <a:pt x="56" y="167"/>
                  </a:lnTo>
                  <a:lnTo>
                    <a:pt x="40" y="175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8" y="191"/>
                  </a:lnTo>
                  <a:lnTo>
                    <a:pt x="0" y="191"/>
                  </a:lnTo>
                  <a:lnTo>
                    <a:pt x="0" y="183"/>
                  </a:lnTo>
                  <a:lnTo>
                    <a:pt x="8" y="183"/>
                  </a:lnTo>
                  <a:lnTo>
                    <a:pt x="24" y="175"/>
                  </a:lnTo>
                  <a:lnTo>
                    <a:pt x="40" y="159"/>
                  </a:lnTo>
                  <a:lnTo>
                    <a:pt x="64" y="143"/>
                  </a:lnTo>
                  <a:lnTo>
                    <a:pt x="80" y="127"/>
                  </a:lnTo>
                  <a:lnTo>
                    <a:pt x="96" y="104"/>
                  </a:lnTo>
                  <a:lnTo>
                    <a:pt x="112" y="80"/>
                  </a:lnTo>
                  <a:lnTo>
                    <a:pt x="120" y="48"/>
                  </a:lnTo>
                  <a:lnTo>
                    <a:pt x="120" y="40"/>
                  </a:lnTo>
                  <a:lnTo>
                    <a:pt x="120" y="24"/>
                  </a:lnTo>
                  <a:lnTo>
                    <a:pt x="120" y="16"/>
                  </a:lnTo>
                  <a:lnTo>
                    <a:pt x="120" y="8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8"/>
                  </a:lnTo>
                  <a:lnTo>
                    <a:pt x="144" y="16"/>
                  </a:lnTo>
                  <a:lnTo>
                    <a:pt x="144" y="24"/>
                  </a:lnTo>
                  <a:lnTo>
                    <a:pt x="144" y="32"/>
                  </a:lnTo>
                  <a:lnTo>
                    <a:pt x="144" y="40"/>
                  </a:lnTo>
                  <a:lnTo>
                    <a:pt x="136" y="56"/>
                  </a:lnTo>
                  <a:lnTo>
                    <a:pt x="128" y="88"/>
                  </a:lnTo>
                  <a:lnTo>
                    <a:pt x="112" y="12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4" name="Freeform 69"/>
            <p:cNvSpPr>
              <a:spLocks/>
            </p:cNvSpPr>
            <p:nvPr/>
          </p:nvSpPr>
          <p:spPr bwMode="auto">
            <a:xfrm>
              <a:off x="9742585" y="4396296"/>
              <a:ext cx="444500" cy="76200"/>
            </a:xfrm>
            <a:custGeom>
              <a:avLst/>
              <a:gdLst>
                <a:gd name="T0" fmla="*/ 2147483647 w 280"/>
                <a:gd name="T1" fmla="*/ 0 h 48"/>
                <a:gd name="T2" fmla="*/ 2147483647 w 280"/>
                <a:gd name="T3" fmla="*/ 0 h 48"/>
                <a:gd name="T4" fmla="*/ 2147483647 w 280"/>
                <a:gd name="T5" fmla="*/ 0 h 48"/>
                <a:gd name="T6" fmla="*/ 2147483647 w 280"/>
                <a:gd name="T7" fmla="*/ 0 h 48"/>
                <a:gd name="T8" fmla="*/ 2147483647 w 280"/>
                <a:gd name="T9" fmla="*/ 2147483647 h 48"/>
                <a:gd name="T10" fmla="*/ 2147483647 w 280"/>
                <a:gd name="T11" fmla="*/ 2147483647 h 48"/>
                <a:gd name="T12" fmla="*/ 2147483647 w 280"/>
                <a:gd name="T13" fmla="*/ 2147483647 h 48"/>
                <a:gd name="T14" fmla="*/ 2147483647 w 280"/>
                <a:gd name="T15" fmla="*/ 2147483647 h 48"/>
                <a:gd name="T16" fmla="*/ 2147483647 w 280"/>
                <a:gd name="T17" fmla="*/ 2147483647 h 48"/>
                <a:gd name="T18" fmla="*/ 2147483647 w 280"/>
                <a:gd name="T19" fmla="*/ 2147483647 h 48"/>
                <a:gd name="T20" fmla="*/ 2147483647 w 280"/>
                <a:gd name="T21" fmla="*/ 2147483647 h 48"/>
                <a:gd name="T22" fmla="*/ 2147483647 w 280"/>
                <a:gd name="T23" fmla="*/ 2147483647 h 48"/>
                <a:gd name="T24" fmla="*/ 2147483647 w 280"/>
                <a:gd name="T25" fmla="*/ 2147483647 h 48"/>
                <a:gd name="T26" fmla="*/ 2147483647 w 280"/>
                <a:gd name="T27" fmla="*/ 2147483647 h 48"/>
                <a:gd name="T28" fmla="*/ 2147483647 w 280"/>
                <a:gd name="T29" fmla="*/ 2147483647 h 48"/>
                <a:gd name="T30" fmla="*/ 2147483647 w 280"/>
                <a:gd name="T31" fmla="*/ 2147483647 h 48"/>
                <a:gd name="T32" fmla="*/ 2147483647 w 280"/>
                <a:gd name="T33" fmla="*/ 2147483647 h 48"/>
                <a:gd name="T34" fmla="*/ 2147483647 w 280"/>
                <a:gd name="T35" fmla="*/ 2147483647 h 48"/>
                <a:gd name="T36" fmla="*/ 2147483647 w 280"/>
                <a:gd name="T37" fmla="*/ 2147483647 h 48"/>
                <a:gd name="T38" fmla="*/ 2147483647 w 280"/>
                <a:gd name="T39" fmla="*/ 2147483647 h 48"/>
                <a:gd name="T40" fmla="*/ 2147483647 w 280"/>
                <a:gd name="T41" fmla="*/ 2147483647 h 48"/>
                <a:gd name="T42" fmla="*/ 2147483647 w 280"/>
                <a:gd name="T43" fmla="*/ 2147483647 h 48"/>
                <a:gd name="T44" fmla="*/ 2147483647 w 280"/>
                <a:gd name="T45" fmla="*/ 2147483647 h 48"/>
                <a:gd name="T46" fmla="*/ 2147483647 w 280"/>
                <a:gd name="T47" fmla="*/ 2147483647 h 48"/>
                <a:gd name="T48" fmla="*/ 2147483647 w 280"/>
                <a:gd name="T49" fmla="*/ 2147483647 h 48"/>
                <a:gd name="T50" fmla="*/ 2147483647 w 280"/>
                <a:gd name="T51" fmla="*/ 2147483647 h 48"/>
                <a:gd name="T52" fmla="*/ 0 w 280"/>
                <a:gd name="T53" fmla="*/ 2147483647 h 48"/>
                <a:gd name="T54" fmla="*/ 0 w 280"/>
                <a:gd name="T55" fmla="*/ 2147483647 h 48"/>
                <a:gd name="T56" fmla="*/ 0 w 280"/>
                <a:gd name="T57" fmla="*/ 2147483647 h 48"/>
                <a:gd name="T58" fmla="*/ 0 w 280"/>
                <a:gd name="T59" fmla="*/ 2147483647 h 48"/>
                <a:gd name="T60" fmla="*/ 0 w 280"/>
                <a:gd name="T61" fmla="*/ 2147483647 h 48"/>
                <a:gd name="T62" fmla="*/ 2147483647 w 280"/>
                <a:gd name="T63" fmla="*/ 2147483647 h 48"/>
                <a:gd name="T64" fmla="*/ 2147483647 w 280"/>
                <a:gd name="T65" fmla="*/ 2147483647 h 48"/>
                <a:gd name="T66" fmla="*/ 2147483647 w 280"/>
                <a:gd name="T67" fmla="*/ 2147483647 h 48"/>
                <a:gd name="T68" fmla="*/ 2147483647 w 280"/>
                <a:gd name="T69" fmla="*/ 2147483647 h 48"/>
                <a:gd name="T70" fmla="*/ 2147483647 w 280"/>
                <a:gd name="T71" fmla="*/ 2147483647 h 48"/>
                <a:gd name="T72" fmla="*/ 2147483647 w 280"/>
                <a:gd name="T73" fmla="*/ 2147483647 h 48"/>
                <a:gd name="T74" fmla="*/ 2147483647 w 280"/>
                <a:gd name="T75" fmla="*/ 2147483647 h 48"/>
                <a:gd name="T76" fmla="*/ 2147483647 w 280"/>
                <a:gd name="T77" fmla="*/ 2147483647 h 48"/>
                <a:gd name="T78" fmla="*/ 2147483647 w 280"/>
                <a:gd name="T79" fmla="*/ 2147483647 h 48"/>
                <a:gd name="T80" fmla="*/ 2147483647 w 280"/>
                <a:gd name="T81" fmla="*/ 2147483647 h 48"/>
                <a:gd name="T82" fmla="*/ 2147483647 w 280"/>
                <a:gd name="T83" fmla="*/ 0 h 48"/>
                <a:gd name="T84" fmla="*/ 2147483647 w 280"/>
                <a:gd name="T85" fmla="*/ 0 h 48"/>
                <a:gd name="T86" fmla="*/ 2147483647 w 280"/>
                <a:gd name="T87" fmla="*/ 0 h 48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80"/>
                <a:gd name="T133" fmla="*/ 0 h 48"/>
                <a:gd name="T134" fmla="*/ 280 w 280"/>
                <a:gd name="T135" fmla="*/ 48 h 48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80" h="48">
                  <a:moveTo>
                    <a:pt x="240" y="0"/>
                  </a:moveTo>
                  <a:lnTo>
                    <a:pt x="248" y="0"/>
                  </a:lnTo>
                  <a:lnTo>
                    <a:pt x="256" y="0"/>
                  </a:lnTo>
                  <a:lnTo>
                    <a:pt x="264" y="8"/>
                  </a:lnTo>
                  <a:lnTo>
                    <a:pt x="280" y="16"/>
                  </a:lnTo>
                  <a:lnTo>
                    <a:pt x="280" y="24"/>
                  </a:lnTo>
                  <a:lnTo>
                    <a:pt x="272" y="32"/>
                  </a:lnTo>
                  <a:lnTo>
                    <a:pt x="256" y="24"/>
                  </a:lnTo>
                  <a:lnTo>
                    <a:pt x="248" y="24"/>
                  </a:lnTo>
                  <a:lnTo>
                    <a:pt x="240" y="24"/>
                  </a:lnTo>
                  <a:lnTo>
                    <a:pt x="232" y="24"/>
                  </a:lnTo>
                  <a:lnTo>
                    <a:pt x="216" y="24"/>
                  </a:lnTo>
                  <a:lnTo>
                    <a:pt x="184" y="24"/>
                  </a:lnTo>
                  <a:lnTo>
                    <a:pt x="160" y="24"/>
                  </a:lnTo>
                  <a:lnTo>
                    <a:pt x="152" y="32"/>
                  </a:lnTo>
                  <a:lnTo>
                    <a:pt x="128" y="32"/>
                  </a:lnTo>
                  <a:lnTo>
                    <a:pt x="112" y="32"/>
                  </a:lnTo>
                  <a:lnTo>
                    <a:pt x="80" y="40"/>
                  </a:lnTo>
                  <a:lnTo>
                    <a:pt x="56" y="48"/>
                  </a:lnTo>
                  <a:lnTo>
                    <a:pt x="32" y="48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8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8" y="32"/>
                  </a:lnTo>
                  <a:lnTo>
                    <a:pt x="24" y="32"/>
                  </a:lnTo>
                  <a:lnTo>
                    <a:pt x="48" y="32"/>
                  </a:lnTo>
                  <a:lnTo>
                    <a:pt x="72" y="24"/>
                  </a:lnTo>
                  <a:lnTo>
                    <a:pt x="104" y="24"/>
                  </a:lnTo>
                  <a:lnTo>
                    <a:pt x="136" y="16"/>
                  </a:lnTo>
                  <a:lnTo>
                    <a:pt x="160" y="16"/>
                  </a:lnTo>
                  <a:lnTo>
                    <a:pt x="184" y="8"/>
                  </a:lnTo>
                  <a:lnTo>
                    <a:pt x="200" y="8"/>
                  </a:lnTo>
                  <a:lnTo>
                    <a:pt x="216" y="8"/>
                  </a:lnTo>
                  <a:lnTo>
                    <a:pt x="232" y="0"/>
                  </a:lnTo>
                  <a:lnTo>
                    <a:pt x="24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1715" name="Freeform 70"/>
            <p:cNvSpPr>
              <a:spLocks/>
            </p:cNvSpPr>
            <p:nvPr/>
          </p:nvSpPr>
          <p:spPr bwMode="auto">
            <a:xfrm>
              <a:off x="9882285" y="4220083"/>
              <a:ext cx="203200" cy="454025"/>
            </a:xfrm>
            <a:custGeom>
              <a:avLst/>
              <a:gdLst>
                <a:gd name="T0" fmla="*/ 2147483647 w 128"/>
                <a:gd name="T1" fmla="*/ 2147483647 h 286"/>
                <a:gd name="T2" fmla="*/ 2147483647 w 128"/>
                <a:gd name="T3" fmla="*/ 2147483647 h 286"/>
                <a:gd name="T4" fmla="*/ 2147483647 w 128"/>
                <a:gd name="T5" fmla="*/ 2147483647 h 286"/>
                <a:gd name="T6" fmla="*/ 2147483647 w 128"/>
                <a:gd name="T7" fmla="*/ 2147483647 h 286"/>
                <a:gd name="T8" fmla="*/ 2147483647 w 128"/>
                <a:gd name="T9" fmla="*/ 2147483647 h 286"/>
                <a:gd name="T10" fmla="*/ 2147483647 w 128"/>
                <a:gd name="T11" fmla="*/ 2147483647 h 286"/>
                <a:gd name="T12" fmla="*/ 2147483647 w 128"/>
                <a:gd name="T13" fmla="*/ 2147483647 h 286"/>
                <a:gd name="T14" fmla="*/ 2147483647 w 128"/>
                <a:gd name="T15" fmla="*/ 2147483647 h 286"/>
                <a:gd name="T16" fmla="*/ 2147483647 w 128"/>
                <a:gd name="T17" fmla="*/ 2147483647 h 286"/>
                <a:gd name="T18" fmla="*/ 2147483647 w 128"/>
                <a:gd name="T19" fmla="*/ 2147483647 h 286"/>
                <a:gd name="T20" fmla="*/ 2147483647 w 128"/>
                <a:gd name="T21" fmla="*/ 0 h 286"/>
                <a:gd name="T22" fmla="*/ 2147483647 w 128"/>
                <a:gd name="T23" fmla="*/ 2147483647 h 286"/>
                <a:gd name="T24" fmla="*/ 2147483647 w 128"/>
                <a:gd name="T25" fmla="*/ 2147483647 h 286"/>
                <a:gd name="T26" fmla="*/ 2147483647 w 128"/>
                <a:gd name="T27" fmla="*/ 2147483647 h 286"/>
                <a:gd name="T28" fmla="*/ 2147483647 w 128"/>
                <a:gd name="T29" fmla="*/ 2147483647 h 286"/>
                <a:gd name="T30" fmla="*/ 2147483647 w 128"/>
                <a:gd name="T31" fmla="*/ 2147483647 h 286"/>
                <a:gd name="T32" fmla="*/ 2147483647 w 128"/>
                <a:gd name="T33" fmla="*/ 2147483647 h 286"/>
                <a:gd name="T34" fmla="*/ 2147483647 w 128"/>
                <a:gd name="T35" fmla="*/ 2147483647 h 286"/>
                <a:gd name="T36" fmla="*/ 2147483647 w 128"/>
                <a:gd name="T37" fmla="*/ 2147483647 h 286"/>
                <a:gd name="T38" fmla="*/ 2147483647 w 128"/>
                <a:gd name="T39" fmla="*/ 2147483647 h 286"/>
                <a:gd name="T40" fmla="*/ 2147483647 w 128"/>
                <a:gd name="T41" fmla="*/ 2147483647 h 286"/>
                <a:gd name="T42" fmla="*/ 2147483647 w 128"/>
                <a:gd name="T43" fmla="*/ 2147483647 h 286"/>
                <a:gd name="T44" fmla="*/ 2147483647 w 128"/>
                <a:gd name="T45" fmla="*/ 2147483647 h 286"/>
                <a:gd name="T46" fmla="*/ 2147483647 w 128"/>
                <a:gd name="T47" fmla="*/ 2147483647 h 286"/>
                <a:gd name="T48" fmla="*/ 2147483647 w 128"/>
                <a:gd name="T49" fmla="*/ 2147483647 h 286"/>
                <a:gd name="T50" fmla="*/ 2147483647 w 128"/>
                <a:gd name="T51" fmla="*/ 2147483647 h 286"/>
                <a:gd name="T52" fmla="*/ 2147483647 w 128"/>
                <a:gd name="T53" fmla="*/ 2147483647 h 286"/>
                <a:gd name="T54" fmla="*/ 2147483647 w 128"/>
                <a:gd name="T55" fmla="*/ 2147483647 h 286"/>
                <a:gd name="T56" fmla="*/ 2147483647 w 128"/>
                <a:gd name="T57" fmla="*/ 2147483647 h 286"/>
                <a:gd name="T58" fmla="*/ 2147483647 w 128"/>
                <a:gd name="T59" fmla="*/ 2147483647 h 286"/>
                <a:gd name="T60" fmla="*/ 2147483647 w 128"/>
                <a:gd name="T61" fmla="*/ 2147483647 h 286"/>
                <a:gd name="T62" fmla="*/ 2147483647 w 128"/>
                <a:gd name="T63" fmla="*/ 2147483647 h 286"/>
                <a:gd name="T64" fmla="*/ 2147483647 w 128"/>
                <a:gd name="T65" fmla="*/ 2147483647 h 286"/>
                <a:gd name="T66" fmla="*/ 2147483647 w 128"/>
                <a:gd name="T67" fmla="*/ 2147483647 h 286"/>
                <a:gd name="T68" fmla="*/ 2147483647 w 128"/>
                <a:gd name="T69" fmla="*/ 2147483647 h 286"/>
                <a:gd name="T70" fmla="*/ 2147483647 w 128"/>
                <a:gd name="T71" fmla="*/ 2147483647 h 286"/>
                <a:gd name="T72" fmla="*/ 2147483647 w 128"/>
                <a:gd name="T73" fmla="*/ 2147483647 h 286"/>
                <a:gd name="T74" fmla="*/ 2147483647 w 128"/>
                <a:gd name="T75" fmla="*/ 2147483647 h 286"/>
                <a:gd name="T76" fmla="*/ 2147483647 w 128"/>
                <a:gd name="T77" fmla="*/ 2147483647 h 286"/>
                <a:gd name="T78" fmla="*/ 2147483647 w 128"/>
                <a:gd name="T79" fmla="*/ 2147483647 h 286"/>
                <a:gd name="T80" fmla="*/ 2147483647 w 128"/>
                <a:gd name="T81" fmla="*/ 2147483647 h 286"/>
                <a:gd name="T82" fmla="*/ 2147483647 w 128"/>
                <a:gd name="T83" fmla="*/ 2147483647 h 286"/>
                <a:gd name="T84" fmla="*/ 2147483647 w 128"/>
                <a:gd name="T85" fmla="*/ 2147483647 h 286"/>
                <a:gd name="T86" fmla="*/ 2147483647 w 128"/>
                <a:gd name="T87" fmla="*/ 2147483647 h 286"/>
                <a:gd name="T88" fmla="*/ 2147483647 w 128"/>
                <a:gd name="T89" fmla="*/ 2147483647 h 286"/>
                <a:gd name="T90" fmla="*/ 2147483647 w 128"/>
                <a:gd name="T91" fmla="*/ 2147483647 h 286"/>
                <a:gd name="T92" fmla="*/ 2147483647 w 128"/>
                <a:gd name="T93" fmla="*/ 2147483647 h 286"/>
                <a:gd name="T94" fmla="*/ 0 w 128"/>
                <a:gd name="T95" fmla="*/ 2147483647 h 286"/>
                <a:gd name="T96" fmla="*/ 0 w 128"/>
                <a:gd name="T97" fmla="*/ 2147483647 h 286"/>
                <a:gd name="T98" fmla="*/ 0 w 128"/>
                <a:gd name="T99" fmla="*/ 2147483647 h 286"/>
                <a:gd name="T100" fmla="*/ 2147483647 w 128"/>
                <a:gd name="T101" fmla="*/ 2147483647 h 286"/>
                <a:gd name="T102" fmla="*/ 2147483647 w 128"/>
                <a:gd name="T103" fmla="*/ 2147483647 h 286"/>
                <a:gd name="T104" fmla="*/ 2147483647 w 128"/>
                <a:gd name="T105" fmla="*/ 2147483647 h 28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28"/>
                <a:gd name="T160" fmla="*/ 0 h 286"/>
                <a:gd name="T161" fmla="*/ 128 w 128"/>
                <a:gd name="T162" fmla="*/ 286 h 28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28" h="286">
                  <a:moveTo>
                    <a:pt x="8" y="135"/>
                  </a:moveTo>
                  <a:lnTo>
                    <a:pt x="16" y="111"/>
                  </a:lnTo>
                  <a:lnTo>
                    <a:pt x="24" y="87"/>
                  </a:lnTo>
                  <a:lnTo>
                    <a:pt x="24" y="48"/>
                  </a:lnTo>
                  <a:lnTo>
                    <a:pt x="24" y="40"/>
                  </a:lnTo>
                  <a:lnTo>
                    <a:pt x="32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56" y="24"/>
                  </a:lnTo>
                  <a:lnTo>
                    <a:pt x="48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8" y="56"/>
                  </a:lnTo>
                  <a:lnTo>
                    <a:pt x="40" y="72"/>
                  </a:lnTo>
                  <a:lnTo>
                    <a:pt x="32" y="111"/>
                  </a:lnTo>
                  <a:lnTo>
                    <a:pt x="24" y="143"/>
                  </a:lnTo>
                  <a:lnTo>
                    <a:pt x="16" y="151"/>
                  </a:lnTo>
                  <a:lnTo>
                    <a:pt x="16" y="167"/>
                  </a:lnTo>
                  <a:lnTo>
                    <a:pt x="16" y="175"/>
                  </a:lnTo>
                  <a:lnTo>
                    <a:pt x="16" y="183"/>
                  </a:lnTo>
                  <a:lnTo>
                    <a:pt x="24" y="183"/>
                  </a:lnTo>
                  <a:lnTo>
                    <a:pt x="40" y="199"/>
                  </a:lnTo>
                  <a:lnTo>
                    <a:pt x="64" y="207"/>
                  </a:lnTo>
                  <a:lnTo>
                    <a:pt x="88" y="222"/>
                  </a:lnTo>
                  <a:lnTo>
                    <a:pt x="104" y="238"/>
                  </a:lnTo>
                  <a:lnTo>
                    <a:pt x="120" y="246"/>
                  </a:lnTo>
                  <a:lnTo>
                    <a:pt x="128" y="254"/>
                  </a:lnTo>
                  <a:lnTo>
                    <a:pt x="128" y="262"/>
                  </a:lnTo>
                  <a:lnTo>
                    <a:pt x="128" y="278"/>
                  </a:lnTo>
                  <a:lnTo>
                    <a:pt x="128" y="286"/>
                  </a:lnTo>
                  <a:lnTo>
                    <a:pt x="120" y="286"/>
                  </a:lnTo>
                  <a:lnTo>
                    <a:pt x="120" y="278"/>
                  </a:lnTo>
                  <a:lnTo>
                    <a:pt x="112" y="270"/>
                  </a:lnTo>
                  <a:lnTo>
                    <a:pt x="96" y="262"/>
                  </a:lnTo>
                  <a:lnTo>
                    <a:pt x="72" y="230"/>
                  </a:lnTo>
                  <a:lnTo>
                    <a:pt x="40" y="207"/>
                  </a:lnTo>
                  <a:lnTo>
                    <a:pt x="24" y="199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8" y="151"/>
                  </a:lnTo>
                  <a:lnTo>
                    <a:pt x="8" y="13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3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373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373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191135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45577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7" name="TextBox 35"/>
          <p:cNvSpPr txBox="1">
            <a:spLocks noChangeArrowheads="1"/>
          </p:cNvSpPr>
          <p:nvPr/>
        </p:nvSpPr>
        <p:spPr bwMode="auto">
          <a:xfrm>
            <a:off x="3279775" y="181610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水</a:t>
            </a:r>
          </a:p>
        </p:txBody>
      </p:sp>
      <p:sp>
        <p:nvSpPr>
          <p:cNvPr id="73738" name="TextBox 37"/>
          <p:cNvSpPr txBox="1">
            <a:spLocks noChangeArrowheads="1"/>
          </p:cNvSpPr>
          <p:nvPr/>
        </p:nvSpPr>
        <p:spPr bwMode="auto">
          <a:xfrm>
            <a:off x="6964363" y="187642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女</a:t>
            </a:r>
          </a:p>
        </p:txBody>
      </p:sp>
      <p:sp>
        <p:nvSpPr>
          <p:cNvPr id="73739" name="TextBox 44"/>
          <p:cNvSpPr txBox="1">
            <a:spLocks noChangeArrowheads="1"/>
          </p:cNvSpPr>
          <p:nvPr/>
        </p:nvSpPr>
        <p:spPr bwMode="auto">
          <a:xfrm>
            <a:off x="3303588" y="4522788"/>
            <a:ext cx="1900237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了</a:t>
            </a:r>
          </a:p>
        </p:txBody>
      </p:sp>
      <p:sp>
        <p:nvSpPr>
          <p:cNvPr id="73740" name="TextBox 45"/>
          <p:cNvSpPr txBox="1">
            <a:spLocks noChangeArrowheads="1"/>
          </p:cNvSpPr>
          <p:nvPr/>
        </p:nvSpPr>
        <p:spPr bwMode="auto">
          <a:xfrm>
            <a:off x="7000875" y="44386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大</a:t>
            </a: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7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27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307975" y="585448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BFC09A5E-ADC4-4122-9DE3-142C8E948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975" y="1064079"/>
            <a:ext cx="2857500" cy="285750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CEAA812A-DB1D-4BDE-9A63-EF8BF13486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975" y="3921579"/>
            <a:ext cx="2857500" cy="2857500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03FF12B3-A181-4B1E-86CF-2655B10059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4500" y="1064079"/>
            <a:ext cx="2857500" cy="2857500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7B3E7B3B-5ED6-4774-965E-61D6EE91D4B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4500" y="400050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475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汉字的笔顺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Order(1)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2235200"/>
          <a:ext cx="10946343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469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91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851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笔顺 </a:t>
                      </a:r>
                      <a:r>
                        <a:rPr lang="en-US" altLang="zh-CN" sz="2400" b="1" i="0" dirty="0">
                          <a:latin typeface="Bradley Hand ITC" pitchFamily="66" charset="0"/>
                        </a:rPr>
                        <a:t>Rule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书写顺序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Stroke Order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先外后内</a:t>
                      </a:r>
                      <a:endParaRPr lang="en-US" altLang="zh-CN" sz="2400" b="1" dirty="0"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dirty="0"/>
                        <a:t>Outside</a:t>
                      </a:r>
                      <a:r>
                        <a:rPr lang="en-US" altLang="zh-CN" sz="2400" baseline="0" dirty="0"/>
                        <a:t> </a:t>
                      </a:r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preceding inside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四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sì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four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国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ɡuó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SimSun-ExtB" pitchFamily="49" charset="-122"/>
                          <a:ea typeface="SimSun-ExtB" pitchFamily="49" charset="-122"/>
                          <a:cs typeface="GB Pinyinok-D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country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先中间后两边</a:t>
                      </a: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Middle</a:t>
                      </a:r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preceding sides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小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xiǎo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aseline="0" dirty="0"/>
                        <a:t>small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水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shuǐ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water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74775" name="组合 147"/>
          <p:cNvGrpSpPr>
            <a:grpSpLocks/>
          </p:cNvGrpSpPr>
          <p:nvPr/>
        </p:nvGrpSpPr>
        <p:grpSpPr bwMode="auto">
          <a:xfrm>
            <a:off x="8723313" y="4095750"/>
            <a:ext cx="254000" cy="252413"/>
            <a:chOff x="8723323" y="4071950"/>
            <a:chExt cx="254314" cy="252000"/>
          </a:xfrm>
        </p:grpSpPr>
        <p:sp>
          <p:nvSpPr>
            <p:cNvPr id="74874" name="Freeform 47"/>
            <p:cNvSpPr>
              <a:spLocks noChangeAspect="1"/>
            </p:cNvSpPr>
            <p:nvPr/>
          </p:nvSpPr>
          <p:spPr bwMode="auto">
            <a:xfrm>
              <a:off x="8923637" y="4172140"/>
              <a:ext cx="54000" cy="59999"/>
            </a:xfrm>
            <a:custGeom>
              <a:avLst/>
              <a:gdLst>
                <a:gd name="T0" fmla="*/ 2147483647 w 207"/>
                <a:gd name="T1" fmla="*/ 2147483647 h 230"/>
                <a:gd name="T2" fmla="*/ 2147483647 w 207"/>
                <a:gd name="T3" fmla="*/ 2147483647 h 230"/>
                <a:gd name="T4" fmla="*/ 2147483647 w 207"/>
                <a:gd name="T5" fmla="*/ 2147483647 h 230"/>
                <a:gd name="T6" fmla="*/ 2147483647 w 207"/>
                <a:gd name="T7" fmla="*/ 2147483647 h 230"/>
                <a:gd name="T8" fmla="*/ 2147483647 w 207"/>
                <a:gd name="T9" fmla="*/ 2147483647 h 230"/>
                <a:gd name="T10" fmla="*/ 2147483647 w 207"/>
                <a:gd name="T11" fmla="*/ 2147483647 h 230"/>
                <a:gd name="T12" fmla="*/ 2147483647 w 207"/>
                <a:gd name="T13" fmla="*/ 2147483647 h 230"/>
                <a:gd name="T14" fmla="*/ 2147483647 w 207"/>
                <a:gd name="T15" fmla="*/ 2147483647 h 230"/>
                <a:gd name="T16" fmla="*/ 2147483647 w 207"/>
                <a:gd name="T17" fmla="*/ 2147483647 h 230"/>
                <a:gd name="T18" fmla="*/ 2147483647 w 207"/>
                <a:gd name="T19" fmla="*/ 2147483647 h 230"/>
                <a:gd name="T20" fmla="*/ 2147483647 w 207"/>
                <a:gd name="T21" fmla="*/ 2147483647 h 230"/>
                <a:gd name="T22" fmla="*/ 2147483647 w 207"/>
                <a:gd name="T23" fmla="*/ 2147483647 h 230"/>
                <a:gd name="T24" fmla="*/ 2147483647 w 207"/>
                <a:gd name="T25" fmla="*/ 2147483647 h 230"/>
                <a:gd name="T26" fmla="*/ 2147483647 w 207"/>
                <a:gd name="T27" fmla="*/ 2147483647 h 230"/>
                <a:gd name="T28" fmla="*/ 2147483647 w 207"/>
                <a:gd name="T29" fmla="*/ 2147483647 h 230"/>
                <a:gd name="T30" fmla="*/ 2147483647 w 207"/>
                <a:gd name="T31" fmla="*/ 2147483647 h 230"/>
                <a:gd name="T32" fmla="*/ 2147483647 w 207"/>
                <a:gd name="T33" fmla="*/ 2147483647 h 230"/>
                <a:gd name="T34" fmla="*/ 2147483647 w 207"/>
                <a:gd name="T35" fmla="*/ 2147483647 h 230"/>
                <a:gd name="T36" fmla="*/ 2147483647 w 207"/>
                <a:gd name="T37" fmla="*/ 2147483647 h 230"/>
                <a:gd name="T38" fmla="*/ 2147483647 w 207"/>
                <a:gd name="T39" fmla="*/ 2147483647 h 230"/>
                <a:gd name="T40" fmla="*/ 2147483647 w 207"/>
                <a:gd name="T41" fmla="*/ 2147483647 h 230"/>
                <a:gd name="T42" fmla="*/ 2147483647 w 207"/>
                <a:gd name="T43" fmla="*/ 2147483647 h 230"/>
                <a:gd name="T44" fmla="*/ 2147483647 w 207"/>
                <a:gd name="T45" fmla="*/ 2147483647 h 230"/>
                <a:gd name="T46" fmla="*/ 0 w 207"/>
                <a:gd name="T47" fmla="*/ 2147483647 h 230"/>
                <a:gd name="T48" fmla="*/ 0 w 207"/>
                <a:gd name="T49" fmla="*/ 2147483647 h 230"/>
                <a:gd name="T50" fmla="*/ 0 w 207"/>
                <a:gd name="T51" fmla="*/ 0 h 230"/>
                <a:gd name="T52" fmla="*/ 2147483647 w 207"/>
                <a:gd name="T53" fmla="*/ 0 h 230"/>
                <a:gd name="T54" fmla="*/ 2147483647 w 207"/>
                <a:gd name="T55" fmla="*/ 0 h 230"/>
                <a:gd name="T56" fmla="*/ 2147483647 w 207"/>
                <a:gd name="T57" fmla="*/ 2147483647 h 230"/>
                <a:gd name="T58" fmla="*/ 2147483647 w 207"/>
                <a:gd name="T59" fmla="*/ 2147483647 h 230"/>
                <a:gd name="T60" fmla="*/ 2147483647 w 207"/>
                <a:gd name="T61" fmla="*/ 2147483647 h 230"/>
                <a:gd name="T62" fmla="*/ 2147483647 w 207"/>
                <a:gd name="T63" fmla="*/ 2147483647 h 230"/>
                <a:gd name="T64" fmla="*/ 2147483647 w 207"/>
                <a:gd name="T65" fmla="*/ 2147483647 h 230"/>
                <a:gd name="T66" fmla="*/ 2147483647 w 207"/>
                <a:gd name="T67" fmla="*/ 2147483647 h 230"/>
                <a:gd name="T68" fmla="*/ 2147483647 w 207"/>
                <a:gd name="T69" fmla="*/ 2147483647 h 230"/>
                <a:gd name="T70" fmla="*/ 2147483647 w 207"/>
                <a:gd name="T71" fmla="*/ 2147483647 h 23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07"/>
                <a:gd name="T109" fmla="*/ 0 h 230"/>
                <a:gd name="T110" fmla="*/ 207 w 207"/>
                <a:gd name="T111" fmla="*/ 230 h 23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07" h="230">
                  <a:moveTo>
                    <a:pt x="159" y="87"/>
                  </a:moveTo>
                  <a:lnTo>
                    <a:pt x="175" y="111"/>
                  </a:lnTo>
                  <a:lnTo>
                    <a:pt x="191" y="127"/>
                  </a:lnTo>
                  <a:lnTo>
                    <a:pt x="199" y="151"/>
                  </a:lnTo>
                  <a:lnTo>
                    <a:pt x="207" y="167"/>
                  </a:lnTo>
                  <a:lnTo>
                    <a:pt x="207" y="183"/>
                  </a:lnTo>
                  <a:lnTo>
                    <a:pt x="199" y="199"/>
                  </a:lnTo>
                  <a:lnTo>
                    <a:pt x="199" y="207"/>
                  </a:lnTo>
                  <a:lnTo>
                    <a:pt x="199" y="222"/>
                  </a:lnTo>
                  <a:lnTo>
                    <a:pt x="191" y="222"/>
                  </a:lnTo>
                  <a:lnTo>
                    <a:pt x="191" y="230"/>
                  </a:lnTo>
                  <a:lnTo>
                    <a:pt x="183" y="230"/>
                  </a:lnTo>
                  <a:lnTo>
                    <a:pt x="183" y="222"/>
                  </a:lnTo>
                  <a:lnTo>
                    <a:pt x="175" y="222"/>
                  </a:lnTo>
                  <a:lnTo>
                    <a:pt x="167" y="214"/>
                  </a:lnTo>
                  <a:lnTo>
                    <a:pt x="159" y="207"/>
                  </a:lnTo>
                  <a:lnTo>
                    <a:pt x="151" y="199"/>
                  </a:lnTo>
                  <a:lnTo>
                    <a:pt x="127" y="175"/>
                  </a:lnTo>
                  <a:lnTo>
                    <a:pt x="104" y="143"/>
                  </a:lnTo>
                  <a:lnTo>
                    <a:pt x="80" y="119"/>
                  </a:lnTo>
                  <a:lnTo>
                    <a:pt x="56" y="87"/>
                  </a:lnTo>
                  <a:lnTo>
                    <a:pt x="32" y="55"/>
                  </a:lnTo>
                  <a:lnTo>
                    <a:pt x="16" y="31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8" y="16"/>
                  </a:lnTo>
                  <a:lnTo>
                    <a:pt x="72" y="23"/>
                  </a:lnTo>
                  <a:lnTo>
                    <a:pt x="96" y="31"/>
                  </a:lnTo>
                  <a:lnTo>
                    <a:pt x="112" y="47"/>
                  </a:lnTo>
                  <a:lnTo>
                    <a:pt x="135" y="63"/>
                  </a:lnTo>
                  <a:lnTo>
                    <a:pt x="159" y="8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75" name="Freeform 49"/>
            <p:cNvSpPr>
              <a:spLocks noChangeAspect="1"/>
            </p:cNvSpPr>
            <p:nvPr/>
          </p:nvSpPr>
          <p:spPr bwMode="auto">
            <a:xfrm>
              <a:off x="8723323" y="4180903"/>
              <a:ext cx="36000" cy="64195"/>
            </a:xfrm>
            <a:custGeom>
              <a:avLst/>
              <a:gdLst>
                <a:gd name="T0" fmla="*/ 2147483647 w 143"/>
                <a:gd name="T1" fmla="*/ 2147483647 h 255"/>
                <a:gd name="T2" fmla="*/ 2147483647 w 143"/>
                <a:gd name="T3" fmla="*/ 2147483647 h 255"/>
                <a:gd name="T4" fmla="*/ 2147483647 w 143"/>
                <a:gd name="T5" fmla="*/ 2147483647 h 255"/>
                <a:gd name="T6" fmla="*/ 2147483647 w 143"/>
                <a:gd name="T7" fmla="*/ 2147483647 h 255"/>
                <a:gd name="T8" fmla="*/ 2147483647 w 143"/>
                <a:gd name="T9" fmla="*/ 2147483647 h 255"/>
                <a:gd name="T10" fmla="*/ 2147483647 w 143"/>
                <a:gd name="T11" fmla="*/ 2147483647 h 255"/>
                <a:gd name="T12" fmla="*/ 2147483647 w 143"/>
                <a:gd name="T13" fmla="*/ 2147483647 h 255"/>
                <a:gd name="T14" fmla="*/ 2147483647 w 143"/>
                <a:gd name="T15" fmla="*/ 2147483647 h 255"/>
                <a:gd name="T16" fmla="*/ 2147483647 w 143"/>
                <a:gd name="T17" fmla="*/ 2147483647 h 255"/>
                <a:gd name="T18" fmla="*/ 2147483647 w 143"/>
                <a:gd name="T19" fmla="*/ 2147483647 h 255"/>
                <a:gd name="T20" fmla="*/ 2147483647 w 143"/>
                <a:gd name="T21" fmla="*/ 2147483647 h 255"/>
                <a:gd name="T22" fmla="*/ 0 w 143"/>
                <a:gd name="T23" fmla="*/ 2147483647 h 255"/>
                <a:gd name="T24" fmla="*/ 0 w 143"/>
                <a:gd name="T25" fmla="*/ 2147483647 h 255"/>
                <a:gd name="T26" fmla="*/ 2147483647 w 143"/>
                <a:gd name="T27" fmla="*/ 2147483647 h 255"/>
                <a:gd name="T28" fmla="*/ 2147483647 w 143"/>
                <a:gd name="T29" fmla="*/ 2147483647 h 255"/>
                <a:gd name="T30" fmla="*/ 2147483647 w 143"/>
                <a:gd name="T31" fmla="*/ 2147483647 h 255"/>
                <a:gd name="T32" fmla="*/ 2147483647 w 143"/>
                <a:gd name="T33" fmla="*/ 2147483647 h 255"/>
                <a:gd name="T34" fmla="*/ 2147483647 w 143"/>
                <a:gd name="T35" fmla="*/ 2147483647 h 255"/>
                <a:gd name="T36" fmla="*/ 2147483647 w 143"/>
                <a:gd name="T37" fmla="*/ 2147483647 h 255"/>
                <a:gd name="T38" fmla="*/ 2147483647 w 143"/>
                <a:gd name="T39" fmla="*/ 2147483647 h 255"/>
                <a:gd name="T40" fmla="*/ 2147483647 w 143"/>
                <a:gd name="T41" fmla="*/ 2147483647 h 255"/>
                <a:gd name="T42" fmla="*/ 2147483647 w 143"/>
                <a:gd name="T43" fmla="*/ 2147483647 h 255"/>
                <a:gd name="T44" fmla="*/ 2147483647 w 143"/>
                <a:gd name="T45" fmla="*/ 2147483647 h 255"/>
                <a:gd name="T46" fmla="*/ 2147483647 w 143"/>
                <a:gd name="T47" fmla="*/ 2147483647 h 255"/>
                <a:gd name="T48" fmla="*/ 2147483647 w 143"/>
                <a:gd name="T49" fmla="*/ 0 h 255"/>
                <a:gd name="T50" fmla="*/ 2147483647 w 143"/>
                <a:gd name="T51" fmla="*/ 0 h 255"/>
                <a:gd name="T52" fmla="*/ 2147483647 w 143"/>
                <a:gd name="T53" fmla="*/ 0 h 255"/>
                <a:gd name="T54" fmla="*/ 2147483647 w 143"/>
                <a:gd name="T55" fmla="*/ 2147483647 h 255"/>
                <a:gd name="T56" fmla="*/ 2147483647 w 143"/>
                <a:gd name="T57" fmla="*/ 2147483647 h 255"/>
                <a:gd name="T58" fmla="*/ 2147483647 w 143"/>
                <a:gd name="T59" fmla="*/ 2147483647 h 255"/>
                <a:gd name="T60" fmla="*/ 2147483647 w 143"/>
                <a:gd name="T61" fmla="*/ 2147483647 h 255"/>
                <a:gd name="T62" fmla="*/ 2147483647 w 143"/>
                <a:gd name="T63" fmla="*/ 2147483647 h 255"/>
                <a:gd name="T64" fmla="*/ 2147483647 w 143"/>
                <a:gd name="T65" fmla="*/ 2147483647 h 255"/>
                <a:gd name="T66" fmla="*/ 2147483647 w 143"/>
                <a:gd name="T67" fmla="*/ 2147483647 h 255"/>
                <a:gd name="T68" fmla="*/ 2147483647 w 143"/>
                <a:gd name="T69" fmla="*/ 2147483647 h 255"/>
                <a:gd name="T70" fmla="*/ 2147483647 w 143"/>
                <a:gd name="T71" fmla="*/ 2147483647 h 255"/>
                <a:gd name="T72" fmla="*/ 2147483647 w 143"/>
                <a:gd name="T73" fmla="*/ 2147483647 h 255"/>
                <a:gd name="T74" fmla="*/ 2147483647 w 143"/>
                <a:gd name="T75" fmla="*/ 2147483647 h 255"/>
                <a:gd name="T76" fmla="*/ 2147483647 w 143"/>
                <a:gd name="T77" fmla="*/ 2147483647 h 255"/>
                <a:gd name="T78" fmla="*/ 2147483647 w 143"/>
                <a:gd name="T79" fmla="*/ 2147483647 h 255"/>
                <a:gd name="T80" fmla="*/ 2147483647 w 143"/>
                <a:gd name="T81" fmla="*/ 2147483647 h 25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3"/>
                <a:gd name="T124" fmla="*/ 0 h 255"/>
                <a:gd name="T125" fmla="*/ 143 w 143"/>
                <a:gd name="T126" fmla="*/ 255 h 25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3" h="255">
                  <a:moveTo>
                    <a:pt x="80" y="215"/>
                  </a:moveTo>
                  <a:lnTo>
                    <a:pt x="64" y="231"/>
                  </a:lnTo>
                  <a:lnTo>
                    <a:pt x="48" y="247"/>
                  </a:lnTo>
                  <a:lnTo>
                    <a:pt x="40" y="255"/>
                  </a:lnTo>
                  <a:lnTo>
                    <a:pt x="32" y="255"/>
                  </a:lnTo>
                  <a:lnTo>
                    <a:pt x="24" y="255"/>
                  </a:lnTo>
                  <a:lnTo>
                    <a:pt x="24" y="247"/>
                  </a:lnTo>
                  <a:lnTo>
                    <a:pt x="16" y="231"/>
                  </a:lnTo>
                  <a:lnTo>
                    <a:pt x="16" y="223"/>
                  </a:lnTo>
                  <a:lnTo>
                    <a:pt x="8" y="207"/>
                  </a:lnTo>
                  <a:lnTo>
                    <a:pt x="8" y="191"/>
                  </a:lnTo>
                  <a:lnTo>
                    <a:pt x="0" y="184"/>
                  </a:lnTo>
                  <a:lnTo>
                    <a:pt x="0" y="176"/>
                  </a:lnTo>
                  <a:lnTo>
                    <a:pt x="8" y="176"/>
                  </a:lnTo>
                  <a:lnTo>
                    <a:pt x="8" y="168"/>
                  </a:lnTo>
                  <a:lnTo>
                    <a:pt x="24" y="152"/>
                  </a:lnTo>
                  <a:lnTo>
                    <a:pt x="32" y="136"/>
                  </a:lnTo>
                  <a:lnTo>
                    <a:pt x="48" y="120"/>
                  </a:lnTo>
                  <a:lnTo>
                    <a:pt x="64" y="104"/>
                  </a:lnTo>
                  <a:lnTo>
                    <a:pt x="72" y="80"/>
                  </a:lnTo>
                  <a:lnTo>
                    <a:pt x="80" y="56"/>
                  </a:lnTo>
                  <a:lnTo>
                    <a:pt x="88" y="32"/>
                  </a:lnTo>
                  <a:lnTo>
                    <a:pt x="96" y="16"/>
                  </a:lnTo>
                  <a:lnTo>
                    <a:pt x="103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32"/>
                  </a:lnTo>
                  <a:lnTo>
                    <a:pt x="135" y="40"/>
                  </a:lnTo>
                  <a:lnTo>
                    <a:pt x="143" y="56"/>
                  </a:lnTo>
                  <a:lnTo>
                    <a:pt x="143" y="72"/>
                  </a:lnTo>
                  <a:lnTo>
                    <a:pt x="143" y="88"/>
                  </a:lnTo>
                  <a:lnTo>
                    <a:pt x="135" y="104"/>
                  </a:lnTo>
                  <a:lnTo>
                    <a:pt x="127" y="128"/>
                  </a:lnTo>
                  <a:lnTo>
                    <a:pt x="119" y="152"/>
                  </a:lnTo>
                  <a:lnTo>
                    <a:pt x="103" y="168"/>
                  </a:lnTo>
                  <a:lnTo>
                    <a:pt x="96" y="191"/>
                  </a:lnTo>
                  <a:lnTo>
                    <a:pt x="80" y="21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76" name="组合 19"/>
            <p:cNvGrpSpPr>
              <a:grpSpLocks/>
            </p:cNvGrpSpPr>
            <p:nvPr/>
          </p:nvGrpSpPr>
          <p:grpSpPr bwMode="auto">
            <a:xfrm>
              <a:off x="8802181" y="4071950"/>
              <a:ext cx="57600" cy="252000"/>
              <a:chOff x="3971925" y="4900613"/>
              <a:chExt cx="328613" cy="1200150"/>
            </a:xfrm>
          </p:grpSpPr>
          <p:sp>
            <p:nvSpPr>
              <p:cNvPr id="74877" name="Freeform 48"/>
              <p:cNvSpPr>
                <a:spLocks/>
              </p:cNvSpPr>
              <p:nvPr/>
            </p:nvSpPr>
            <p:spPr bwMode="auto">
              <a:xfrm>
                <a:off x="4135438" y="4900613"/>
                <a:ext cx="165100" cy="1200150"/>
              </a:xfrm>
              <a:custGeom>
                <a:avLst/>
                <a:gdLst>
                  <a:gd name="T0" fmla="*/ 1889075575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188907557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2147483647 w 10000"/>
                  <a:gd name="T25" fmla="*/ 0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78" name="Freeform 48"/>
              <p:cNvSpPr>
                <a:spLocks/>
              </p:cNvSpPr>
              <p:nvPr/>
            </p:nvSpPr>
            <p:spPr bwMode="auto">
              <a:xfrm>
                <a:off x="3971925" y="5848350"/>
                <a:ext cx="201613" cy="25241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2147483647 w 10000"/>
                  <a:gd name="T19" fmla="*/ 0 h 10000"/>
                  <a:gd name="T20" fmla="*/ 2147483647 w 10000"/>
                  <a:gd name="T21" fmla="*/ 0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4776" name="组合 117"/>
          <p:cNvGrpSpPr>
            <a:grpSpLocks/>
          </p:cNvGrpSpPr>
          <p:nvPr/>
        </p:nvGrpSpPr>
        <p:grpSpPr bwMode="auto">
          <a:xfrm>
            <a:off x="9170988" y="4676775"/>
            <a:ext cx="287337" cy="288925"/>
            <a:chOff x="8059268" y="4698546"/>
            <a:chExt cx="288240" cy="288000"/>
          </a:xfrm>
        </p:grpSpPr>
        <p:grpSp>
          <p:nvGrpSpPr>
            <p:cNvPr id="74866" name="组合 87"/>
            <p:cNvGrpSpPr>
              <a:grpSpLocks/>
            </p:cNvGrpSpPr>
            <p:nvPr/>
          </p:nvGrpSpPr>
          <p:grpSpPr bwMode="auto">
            <a:xfrm>
              <a:off x="8141451" y="4698546"/>
              <a:ext cx="56153" cy="288000"/>
              <a:chOff x="8141451" y="4698546"/>
              <a:chExt cx="56153" cy="288000"/>
            </a:xfrm>
          </p:grpSpPr>
          <p:sp>
            <p:nvSpPr>
              <p:cNvPr id="74872" name="Freeform 48"/>
              <p:cNvSpPr>
                <a:spLocks/>
              </p:cNvSpPr>
              <p:nvPr/>
            </p:nvSpPr>
            <p:spPr bwMode="auto">
              <a:xfrm>
                <a:off x="8169392" y="4698546"/>
                <a:ext cx="28212" cy="288000"/>
              </a:xfrm>
              <a:custGeom>
                <a:avLst/>
                <a:gdLst>
                  <a:gd name="T0" fmla="*/ 275245 w 10000"/>
                  <a:gd name="T1" fmla="*/ 2147483647 h 10000"/>
                  <a:gd name="T2" fmla="*/ 411952 w 10000"/>
                  <a:gd name="T3" fmla="*/ 2147483647 h 10000"/>
                  <a:gd name="T4" fmla="*/ 411952 w 10000"/>
                  <a:gd name="T5" fmla="*/ 2147483647 h 10000"/>
                  <a:gd name="T6" fmla="*/ 549931 w 10000"/>
                  <a:gd name="T7" fmla="*/ 2147483647 h 10000"/>
                  <a:gd name="T8" fmla="*/ 549931 w 10000"/>
                  <a:gd name="T9" fmla="*/ 2147483647 h 10000"/>
                  <a:gd name="T10" fmla="*/ 549931 w 10000"/>
                  <a:gd name="T11" fmla="*/ 2147483647 h 10000"/>
                  <a:gd name="T12" fmla="*/ 549931 w 10000"/>
                  <a:gd name="T13" fmla="*/ 2147483647 h 10000"/>
                  <a:gd name="T14" fmla="*/ 411952 w 10000"/>
                  <a:gd name="T15" fmla="*/ 2147483647 h 10000"/>
                  <a:gd name="T16" fmla="*/ 411952 w 10000"/>
                  <a:gd name="T17" fmla="*/ 2147483647 h 10000"/>
                  <a:gd name="T18" fmla="*/ 27524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411952 w 10000"/>
                  <a:gd name="T25" fmla="*/ 0 h 10000"/>
                  <a:gd name="T26" fmla="*/ 1099862 w 10000"/>
                  <a:gd name="T27" fmla="*/ 2100363365 h 10000"/>
                  <a:gd name="T28" fmla="*/ 1649592 w 10000"/>
                  <a:gd name="T29" fmla="*/ 2147483647 h 10000"/>
                  <a:gd name="T30" fmla="*/ 1787191 w 10000"/>
                  <a:gd name="T31" fmla="*/ 2147483647 h 10000"/>
                  <a:gd name="T32" fmla="*/ 1787191 w 10000"/>
                  <a:gd name="T33" fmla="*/ 2147483647 h 10000"/>
                  <a:gd name="T34" fmla="*/ 1649592 w 10000"/>
                  <a:gd name="T35" fmla="*/ 2147483647 h 10000"/>
                  <a:gd name="T36" fmla="*/ 1512505 w 10000"/>
                  <a:gd name="T37" fmla="*/ 2147483647 h 10000"/>
                  <a:gd name="T38" fmla="*/ 1512505 w 10000"/>
                  <a:gd name="T39" fmla="*/ 2147483647 h 10000"/>
                  <a:gd name="T40" fmla="*/ 1512505 w 10000"/>
                  <a:gd name="T41" fmla="*/ 2147483647 h 10000"/>
                  <a:gd name="T42" fmla="*/ 1512505 w 10000"/>
                  <a:gd name="T43" fmla="*/ 2147483647 h 10000"/>
                  <a:gd name="T44" fmla="*/ 1512505 w 10000"/>
                  <a:gd name="T45" fmla="*/ 2147483647 h 10000"/>
                  <a:gd name="T46" fmla="*/ 1512505 w 10000"/>
                  <a:gd name="T47" fmla="*/ 2147483647 h 10000"/>
                  <a:gd name="T48" fmla="*/ 1512505 w 10000"/>
                  <a:gd name="T49" fmla="*/ 2147483647 h 10000"/>
                  <a:gd name="T50" fmla="*/ 1512505 w 10000"/>
                  <a:gd name="T51" fmla="*/ 2147483647 h 10000"/>
                  <a:gd name="T52" fmla="*/ 1649592 w 10000"/>
                  <a:gd name="T53" fmla="*/ 2147483647 h 10000"/>
                  <a:gd name="T54" fmla="*/ 1512505 w 10000"/>
                  <a:gd name="T55" fmla="*/ 2147483647 h 10000"/>
                  <a:gd name="T56" fmla="*/ 1374858 w 10000"/>
                  <a:gd name="T57" fmla="*/ 2147483647 h 10000"/>
                  <a:gd name="T58" fmla="*/ 1099862 w 10000"/>
                  <a:gd name="T59" fmla="*/ 2147483647 h 10000"/>
                  <a:gd name="T60" fmla="*/ 687504 w 10000"/>
                  <a:gd name="T61" fmla="*/ 2147483647 h 10000"/>
                  <a:gd name="T62" fmla="*/ 411952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73" name="Freeform 48"/>
              <p:cNvSpPr>
                <a:spLocks/>
              </p:cNvSpPr>
              <p:nvPr/>
            </p:nvSpPr>
            <p:spPr bwMode="auto">
              <a:xfrm>
                <a:off x="8141451" y="4925974"/>
                <a:ext cx="34451" cy="60572"/>
              </a:xfrm>
              <a:custGeom>
                <a:avLst/>
                <a:gdLst>
                  <a:gd name="T0" fmla="*/ 942037036 w 10000"/>
                  <a:gd name="T1" fmla="*/ 2147483647 h 10000"/>
                  <a:gd name="T2" fmla="*/ 868420405 w 10000"/>
                  <a:gd name="T3" fmla="*/ 2147483647 h 10000"/>
                  <a:gd name="T4" fmla="*/ 795499848 w 10000"/>
                  <a:gd name="T5" fmla="*/ 2147483647 h 10000"/>
                  <a:gd name="T6" fmla="*/ 658484361 w 10000"/>
                  <a:gd name="T7" fmla="*/ 2147483647 h 10000"/>
                  <a:gd name="T8" fmla="*/ 438914278 w 10000"/>
                  <a:gd name="T9" fmla="*/ 2147483647 h 10000"/>
                  <a:gd name="T10" fmla="*/ 219572122 w 10000"/>
                  <a:gd name="T11" fmla="*/ 2147483647 h 10000"/>
                  <a:gd name="T12" fmla="*/ 72919978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72919978 w 10000"/>
                  <a:gd name="T19" fmla="*/ 0 h 10000"/>
                  <a:gd name="T20" fmla="*/ 146306284 w 10000"/>
                  <a:gd name="T21" fmla="*/ 0 h 10000"/>
                  <a:gd name="T22" fmla="*/ 292721268 w 10000"/>
                  <a:gd name="T23" fmla="*/ 2147483647 h 10000"/>
                  <a:gd name="T24" fmla="*/ 511947834 w 10000"/>
                  <a:gd name="T25" fmla="*/ 2147483647 h 10000"/>
                  <a:gd name="T26" fmla="*/ 731519570 w 10000"/>
                  <a:gd name="T27" fmla="*/ 2147483647 h 10000"/>
                  <a:gd name="T28" fmla="*/ 868420405 w 10000"/>
                  <a:gd name="T29" fmla="*/ 2147483647 h 10000"/>
                  <a:gd name="T30" fmla="*/ 1014956270 w 10000"/>
                  <a:gd name="T31" fmla="*/ 2147483647 h 10000"/>
                  <a:gd name="T32" fmla="*/ 1088222990 w 10000"/>
                  <a:gd name="T33" fmla="*/ 2147483647 h 10000"/>
                  <a:gd name="T34" fmla="*/ 1088222990 w 10000"/>
                  <a:gd name="T35" fmla="*/ 2147483647 h 10000"/>
                  <a:gd name="T36" fmla="*/ 1088222990 w 10000"/>
                  <a:gd name="T37" fmla="*/ 2147483647 h 10000"/>
                  <a:gd name="T38" fmla="*/ 1161142224 w 10000"/>
                  <a:gd name="T39" fmla="*/ 2147483647 h 10000"/>
                  <a:gd name="T40" fmla="*/ 1161142224 w 10000"/>
                  <a:gd name="T41" fmla="*/ 2147483647 h 10000"/>
                  <a:gd name="T42" fmla="*/ 1014956270 w 10000"/>
                  <a:gd name="T43" fmla="*/ 2147483647 h 10000"/>
                  <a:gd name="T44" fmla="*/ 1014956270 w 10000"/>
                  <a:gd name="T45" fmla="*/ 2147483647 h 10000"/>
                  <a:gd name="T46" fmla="*/ 942037036 w 10000"/>
                  <a:gd name="T47" fmla="*/ 2147483647 h 10000"/>
                  <a:gd name="T48" fmla="*/ 942037036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74867" name="Freeform 42"/>
            <p:cNvSpPr>
              <a:spLocks/>
            </p:cNvSpPr>
            <p:nvPr/>
          </p:nvSpPr>
          <p:spPr bwMode="auto">
            <a:xfrm>
              <a:off x="8198937" y="4736022"/>
              <a:ext cx="84953" cy="91048"/>
            </a:xfrm>
            <a:custGeom>
              <a:avLst/>
              <a:gdLst>
                <a:gd name="T0" fmla="*/ 2147483647 w 223"/>
                <a:gd name="T1" fmla="*/ 2147483647 h 239"/>
                <a:gd name="T2" fmla="*/ 2147483647 w 223"/>
                <a:gd name="T3" fmla="*/ 2147483647 h 239"/>
                <a:gd name="T4" fmla="*/ 2147483647 w 223"/>
                <a:gd name="T5" fmla="*/ 2147483647 h 239"/>
                <a:gd name="T6" fmla="*/ 2147483647 w 223"/>
                <a:gd name="T7" fmla="*/ 2147483647 h 239"/>
                <a:gd name="T8" fmla="*/ 2147483647 w 223"/>
                <a:gd name="T9" fmla="*/ 2147483647 h 239"/>
                <a:gd name="T10" fmla="*/ 2147483647 w 223"/>
                <a:gd name="T11" fmla="*/ 2147483647 h 239"/>
                <a:gd name="T12" fmla="*/ 2147483647 w 223"/>
                <a:gd name="T13" fmla="*/ 2147483647 h 239"/>
                <a:gd name="T14" fmla="*/ 2147483647 w 223"/>
                <a:gd name="T15" fmla="*/ 2147483647 h 239"/>
                <a:gd name="T16" fmla="*/ 2147483647 w 223"/>
                <a:gd name="T17" fmla="*/ 2147483647 h 239"/>
                <a:gd name="T18" fmla="*/ 2147483647 w 223"/>
                <a:gd name="T19" fmla="*/ 2147483647 h 239"/>
                <a:gd name="T20" fmla="*/ 2147483647 w 223"/>
                <a:gd name="T21" fmla="*/ 2147483647 h 239"/>
                <a:gd name="T22" fmla="*/ 2147483647 w 223"/>
                <a:gd name="T23" fmla="*/ 2147483647 h 239"/>
                <a:gd name="T24" fmla="*/ 0 w 223"/>
                <a:gd name="T25" fmla="*/ 2147483647 h 239"/>
                <a:gd name="T26" fmla="*/ 2147483647 w 223"/>
                <a:gd name="T27" fmla="*/ 2147483647 h 239"/>
                <a:gd name="T28" fmla="*/ 2147483647 w 223"/>
                <a:gd name="T29" fmla="*/ 2147483647 h 239"/>
                <a:gd name="T30" fmla="*/ 2147483647 w 223"/>
                <a:gd name="T31" fmla="*/ 2147483647 h 239"/>
                <a:gd name="T32" fmla="*/ 2147483647 w 223"/>
                <a:gd name="T33" fmla="*/ 2147483647 h 239"/>
                <a:gd name="T34" fmla="*/ 2147483647 w 223"/>
                <a:gd name="T35" fmla="*/ 2147483647 h 239"/>
                <a:gd name="T36" fmla="*/ 2147483647 w 223"/>
                <a:gd name="T37" fmla="*/ 2147483647 h 239"/>
                <a:gd name="T38" fmla="*/ 2147483647 w 223"/>
                <a:gd name="T39" fmla="*/ 2147483647 h 239"/>
                <a:gd name="T40" fmla="*/ 2147483647 w 223"/>
                <a:gd name="T41" fmla="*/ 2147483647 h 239"/>
                <a:gd name="T42" fmla="*/ 2147483647 w 223"/>
                <a:gd name="T43" fmla="*/ 2147483647 h 239"/>
                <a:gd name="T44" fmla="*/ 2147483647 w 223"/>
                <a:gd name="T45" fmla="*/ 2147483647 h 239"/>
                <a:gd name="T46" fmla="*/ 2147483647 w 223"/>
                <a:gd name="T47" fmla="*/ 2147483647 h 239"/>
                <a:gd name="T48" fmla="*/ 2147483647 w 223"/>
                <a:gd name="T49" fmla="*/ 0 h 239"/>
                <a:gd name="T50" fmla="*/ 2147483647 w 223"/>
                <a:gd name="T51" fmla="*/ 0 h 239"/>
                <a:gd name="T52" fmla="*/ 2147483647 w 223"/>
                <a:gd name="T53" fmla="*/ 0 h 239"/>
                <a:gd name="T54" fmla="*/ 2147483647 w 223"/>
                <a:gd name="T55" fmla="*/ 0 h 239"/>
                <a:gd name="T56" fmla="*/ 2147483647 w 223"/>
                <a:gd name="T57" fmla="*/ 0 h 239"/>
                <a:gd name="T58" fmla="*/ 2147483647 w 223"/>
                <a:gd name="T59" fmla="*/ 2147483647 h 239"/>
                <a:gd name="T60" fmla="*/ 2147483647 w 223"/>
                <a:gd name="T61" fmla="*/ 2147483647 h 239"/>
                <a:gd name="T62" fmla="*/ 2147483647 w 223"/>
                <a:gd name="T63" fmla="*/ 2147483647 h 239"/>
                <a:gd name="T64" fmla="*/ 2147483647 w 223"/>
                <a:gd name="T65" fmla="*/ 2147483647 h 239"/>
                <a:gd name="T66" fmla="*/ 2147483647 w 223"/>
                <a:gd name="T67" fmla="*/ 2147483647 h 239"/>
                <a:gd name="T68" fmla="*/ 2147483647 w 223"/>
                <a:gd name="T69" fmla="*/ 2147483647 h 239"/>
                <a:gd name="T70" fmla="*/ 2147483647 w 223"/>
                <a:gd name="T71" fmla="*/ 2147483647 h 239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23"/>
                <a:gd name="T109" fmla="*/ 0 h 239"/>
                <a:gd name="T110" fmla="*/ 223 w 223"/>
                <a:gd name="T111" fmla="*/ 239 h 239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23" h="239">
                  <a:moveTo>
                    <a:pt x="223" y="48"/>
                  </a:moveTo>
                  <a:lnTo>
                    <a:pt x="223" y="56"/>
                  </a:lnTo>
                  <a:lnTo>
                    <a:pt x="215" y="64"/>
                  </a:lnTo>
                  <a:lnTo>
                    <a:pt x="199" y="80"/>
                  </a:lnTo>
                  <a:lnTo>
                    <a:pt x="183" y="104"/>
                  </a:lnTo>
                  <a:lnTo>
                    <a:pt x="135" y="152"/>
                  </a:lnTo>
                  <a:lnTo>
                    <a:pt x="111" y="168"/>
                  </a:lnTo>
                  <a:lnTo>
                    <a:pt x="80" y="191"/>
                  </a:lnTo>
                  <a:lnTo>
                    <a:pt x="56" y="207"/>
                  </a:lnTo>
                  <a:lnTo>
                    <a:pt x="40" y="223"/>
                  </a:lnTo>
                  <a:lnTo>
                    <a:pt x="24" y="231"/>
                  </a:lnTo>
                  <a:lnTo>
                    <a:pt x="8" y="239"/>
                  </a:lnTo>
                  <a:lnTo>
                    <a:pt x="0" y="223"/>
                  </a:lnTo>
                  <a:lnTo>
                    <a:pt x="24" y="199"/>
                  </a:lnTo>
                  <a:lnTo>
                    <a:pt x="48" y="176"/>
                  </a:lnTo>
                  <a:lnTo>
                    <a:pt x="96" y="128"/>
                  </a:lnTo>
                  <a:lnTo>
                    <a:pt x="127" y="88"/>
                  </a:lnTo>
                  <a:lnTo>
                    <a:pt x="135" y="72"/>
                  </a:lnTo>
                  <a:lnTo>
                    <a:pt x="143" y="56"/>
                  </a:lnTo>
                  <a:lnTo>
                    <a:pt x="151" y="48"/>
                  </a:lnTo>
                  <a:lnTo>
                    <a:pt x="159" y="32"/>
                  </a:lnTo>
                  <a:lnTo>
                    <a:pt x="159" y="24"/>
                  </a:lnTo>
                  <a:lnTo>
                    <a:pt x="159" y="16"/>
                  </a:lnTo>
                  <a:lnTo>
                    <a:pt x="151" y="8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5" y="0"/>
                  </a:lnTo>
                  <a:lnTo>
                    <a:pt x="183" y="8"/>
                  </a:lnTo>
                  <a:lnTo>
                    <a:pt x="199" y="8"/>
                  </a:lnTo>
                  <a:lnTo>
                    <a:pt x="207" y="24"/>
                  </a:lnTo>
                  <a:lnTo>
                    <a:pt x="215" y="32"/>
                  </a:lnTo>
                  <a:lnTo>
                    <a:pt x="223" y="40"/>
                  </a:lnTo>
                  <a:lnTo>
                    <a:pt x="223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8" name="Freeform 43"/>
            <p:cNvSpPr>
              <a:spLocks/>
            </p:cNvSpPr>
            <p:nvPr/>
          </p:nvSpPr>
          <p:spPr bwMode="auto">
            <a:xfrm>
              <a:off x="8183698" y="4796975"/>
              <a:ext cx="163810" cy="121143"/>
            </a:xfrm>
            <a:custGeom>
              <a:avLst/>
              <a:gdLst>
                <a:gd name="T0" fmla="*/ 2147483647 w 430"/>
                <a:gd name="T1" fmla="*/ 2147483647 h 318"/>
                <a:gd name="T2" fmla="*/ 2147483647 w 430"/>
                <a:gd name="T3" fmla="*/ 2147483647 h 318"/>
                <a:gd name="T4" fmla="*/ 2147483647 w 430"/>
                <a:gd name="T5" fmla="*/ 2147483647 h 318"/>
                <a:gd name="T6" fmla="*/ 2147483647 w 430"/>
                <a:gd name="T7" fmla="*/ 2147483647 h 318"/>
                <a:gd name="T8" fmla="*/ 2147483647 w 430"/>
                <a:gd name="T9" fmla="*/ 2147483647 h 318"/>
                <a:gd name="T10" fmla="*/ 2147483647 w 430"/>
                <a:gd name="T11" fmla="*/ 2147483647 h 318"/>
                <a:gd name="T12" fmla="*/ 2147483647 w 430"/>
                <a:gd name="T13" fmla="*/ 2147483647 h 318"/>
                <a:gd name="T14" fmla="*/ 2147483647 w 430"/>
                <a:gd name="T15" fmla="*/ 2147483647 h 318"/>
                <a:gd name="T16" fmla="*/ 2147483647 w 430"/>
                <a:gd name="T17" fmla="*/ 2147483647 h 318"/>
                <a:gd name="T18" fmla="*/ 2147483647 w 430"/>
                <a:gd name="T19" fmla="*/ 2147483647 h 318"/>
                <a:gd name="T20" fmla="*/ 2147483647 w 430"/>
                <a:gd name="T21" fmla="*/ 2147483647 h 318"/>
                <a:gd name="T22" fmla="*/ 2147483647 w 430"/>
                <a:gd name="T23" fmla="*/ 2147483647 h 318"/>
                <a:gd name="T24" fmla="*/ 2147483647 w 430"/>
                <a:gd name="T25" fmla="*/ 2147483647 h 318"/>
                <a:gd name="T26" fmla="*/ 2147483647 w 430"/>
                <a:gd name="T27" fmla="*/ 2147483647 h 318"/>
                <a:gd name="T28" fmla="*/ 2147483647 w 430"/>
                <a:gd name="T29" fmla="*/ 2147483647 h 318"/>
                <a:gd name="T30" fmla="*/ 2147483647 w 430"/>
                <a:gd name="T31" fmla="*/ 2147483647 h 318"/>
                <a:gd name="T32" fmla="*/ 2147483647 w 430"/>
                <a:gd name="T33" fmla="*/ 2147483647 h 318"/>
                <a:gd name="T34" fmla="*/ 2147483647 w 430"/>
                <a:gd name="T35" fmla="*/ 2147483647 h 318"/>
                <a:gd name="T36" fmla="*/ 2147483647 w 430"/>
                <a:gd name="T37" fmla="*/ 2147483647 h 318"/>
                <a:gd name="T38" fmla="*/ 2147483647 w 430"/>
                <a:gd name="T39" fmla="*/ 2147483647 h 318"/>
                <a:gd name="T40" fmla="*/ 2147483647 w 430"/>
                <a:gd name="T41" fmla="*/ 2147483647 h 318"/>
                <a:gd name="T42" fmla="*/ 2147483647 w 430"/>
                <a:gd name="T43" fmla="*/ 2147483647 h 318"/>
                <a:gd name="T44" fmla="*/ 2147483647 w 430"/>
                <a:gd name="T45" fmla="*/ 2147483647 h 318"/>
                <a:gd name="T46" fmla="*/ 2147483647 w 430"/>
                <a:gd name="T47" fmla="*/ 2147483647 h 318"/>
                <a:gd name="T48" fmla="*/ 2147483647 w 430"/>
                <a:gd name="T49" fmla="*/ 2147483647 h 318"/>
                <a:gd name="T50" fmla="*/ 2147483647 w 430"/>
                <a:gd name="T51" fmla="*/ 2147483647 h 318"/>
                <a:gd name="T52" fmla="*/ 2147483647 w 430"/>
                <a:gd name="T53" fmla="*/ 2147483647 h 318"/>
                <a:gd name="T54" fmla="*/ 2147483647 w 430"/>
                <a:gd name="T55" fmla="*/ 2147483647 h 318"/>
                <a:gd name="T56" fmla="*/ 2147483647 w 430"/>
                <a:gd name="T57" fmla="*/ 2147483647 h 318"/>
                <a:gd name="T58" fmla="*/ 2147483647 w 430"/>
                <a:gd name="T59" fmla="*/ 2147483647 h 318"/>
                <a:gd name="T60" fmla="*/ 2147483647 w 430"/>
                <a:gd name="T61" fmla="*/ 2147483647 h 318"/>
                <a:gd name="T62" fmla="*/ 2147483647 w 430"/>
                <a:gd name="T63" fmla="*/ 2147483647 h 318"/>
                <a:gd name="T64" fmla="*/ 2147483647 w 430"/>
                <a:gd name="T65" fmla="*/ 2147483647 h 318"/>
                <a:gd name="T66" fmla="*/ 2147483647 w 430"/>
                <a:gd name="T67" fmla="*/ 2147483647 h 318"/>
                <a:gd name="T68" fmla="*/ 2147483647 w 430"/>
                <a:gd name="T69" fmla="*/ 2147483647 h 318"/>
                <a:gd name="T70" fmla="*/ 2147483647 w 430"/>
                <a:gd name="T71" fmla="*/ 2147483647 h 318"/>
                <a:gd name="T72" fmla="*/ 0 w 430"/>
                <a:gd name="T73" fmla="*/ 2147483647 h 318"/>
                <a:gd name="T74" fmla="*/ 0 w 430"/>
                <a:gd name="T75" fmla="*/ 0 h 318"/>
                <a:gd name="T76" fmla="*/ 2147483647 w 430"/>
                <a:gd name="T77" fmla="*/ 2147483647 h 318"/>
                <a:gd name="T78" fmla="*/ 2147483647 w 430"/>
                <a:gd name="T79" fmla="*/ 2147483647 h 318"/>
                <a:gd name="T80" fmla="*/ 2147483647 w 430"/>
                <a:gd name="T81" fmla="*/ 2147483647 h 318"/>
                <a:gd name="T82" fmla="*/ 2147483647 w 430"/>
                <a:gd name="T83" fmla="*/ 2147483647 h 318"/>
                <a:gd name="T84" fmla="*/ 2147483647 w 430"/>
                <a:gd name="T85" fmla="*/ 2147483647 h 318"/>
                <a:gd name="T86" fmla="*/ 2147483647 w 430"/>
                <a:gd name="T87" fmla="*/ 2147483647 h 318"/>
                <a:gd name="T88" fmla="*/ 2147483647 w 430"/>
                <a:gd name="T89" fmla="*/ 2147483647 h 318"/>
                <a:gd name="T90" fmla="*/ 2147483647 w 430"/>
                <a:gd name="T91" fmla="*/ 2147483647 h 318"/>
                <a:gd name="T92" fmla="*/ 2147483647 w 430"/>
                <a:gd name="T93" fmla="*/ 2147483647 h 318"/>
                <a:gd name="T94" fmla="*/ 2147483647 w 430"/>
                <a:gd name="T95" fmla="*/ 2147483647 h 318"/>
                <a:gd name="T96" fmla="*/ 2147483647 w 430"/>
                <a:gd name="T97" fmla="*/ 2147483647 h 318"/>
                <a:gd name="T98" fmla="*/ 2147483647 w 430"/>
                <a:gd name="T99" fmla="*/ 2147483647 h 318"/>
                <a:gd name="T100" fmla="*/ 2147483647 w 430"/>
                <a:gd name="T101" fmla="*/ 2147483647 h 318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430"/>
                <a:gd name="T154" fmla="*/ 0 h 318"/>
                <a:gd name="T155" fmla="*/ 430 w 430"/>
                <a:gd name="T156" fmla="*/ 318 h 318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430" h="318">
                  <a:moveTo>
                    <a:pt x="350" y="262"/>
                  </a:moveTo>
                  <a:lnTo>
                    <a:pt x="366" y="270"/>
                  </a:lnTo>
                  <a:lnTo>
                    <a:pt x="382" y="278"/>
                  </a:lnTo>
                  <a:lnTo>
                    <a:pt x="398" y="278"/>
                  </a:lnTo>
                  <a:lnTo>
                    <a:pt x="406" y="286"/>
                  </a:lnTo>
                  <a:lnTo>
                    <a:pt x="422" y="286"/>
                  </a:lnTo>
                  <a:lnTo>
                    <a:pt x="422" y="294"/>
                  </a:lnTo>
                  <a:lnTo>
                    <a:pt x="430" y="294"/>
                  </a:lnTo>
                  <a:lnTo>
                    <a:pt x="422" y="302"/>
                  </a:lnTo>
                  <a:lnTo>
                    <a:pt x="414" y="302"/>
                  </a:lnTo>
                  <a:lnTo>
                    <a:pt x="406" y="302"/>
                  </a:lnTo>
                  <a:lnTo>
                    <a:pt x="398" y="302"/>
                  </a:lnTo>
                  <a:lnTo>
                    <a:pt x="390" y="302"/>
                  </a:lnTo>
                  <a:lnTo>
                    <a:pt x="374" y="310"/>
                  </a:lnTo>
                  <a:lnTo>
                    <a:pt x="358" y="310"/>
                  </a:lnTo>
                  <a:lnTo>
                    <a:pt x="319" y="310"/>
                  </a:lnTo>
                  <a:lnTo>
                    <a:pt x="295" y="318"/>
                  </a:lnTo>
                  <a:lnTo>
                    <a:pt x="271" y="318"/>
                  </a:lnTo>
                  <a:lnTo>
                    <a:pt x="255" y="318"/>
                  </a:lnTo>
                  <a:lnTo>
                    <a:pt x="247" y="310"/>
                  </a:lnTo>
                  <a:lnTo>
                    <a:pt x="239" y="310"/>
                  </a:lnTo>
                  <a:lnTo>
                    <a:pt x="231" y="302"/>
                  </a:lnTo>
                  <a:lnTo>
                    <a:pt x="223" y="286"/>
                  </a:lnTo>
                  <a:lnTo>
                    <a:pt x="207" y="278"/>
                  </a:lnTo>
                  <a:lnTo>
                    <a:pt x="199" y="262"/>
                  </a:lnTo>
                  <a:lnTo>
                    <a:pt x="183" y="246"/>
                  </a:lnTo>
                  <a:lnTo>
                    <a:pt x="167" y="230"/>
                  </a:lnTo>
                  <a:lnTo>
                    <a:pt x="144" y="207"/>
                  </a:lnTo>
                  <a:lnTo>
                    <a:pt x="128" y="183"/>
                  </a:lnTo>
                  <a:lnTo>
                    <a:pt x="104" y="159"/>
                  </a:lnTo>
                  <a:lnTo>
                    <a:pt x="80" y="127"/>
                  </a:lnTo>
                  <a:lnTo>
                    <a:pt x="56" y="103"/>
                  </a:lnTo>
                  <a:lnTo>
                    <a:pt x="32" y="71"/>
                  </a:lnTo>
                  <a:lnTo>
                    <a:pt x="0" y="31"/>
                  </a:lnTo>
                  <a:lnTo>
                    <a:pt x="0" y="0"/>
                  </a:lnTo>
                  <a:lnTo>
                    <a:pt x="32" y="31"/>
                  </a:lnTo>
                  <a:lnTo>
                    <a:pt x="64" y="71"/>
                  </a:lnTo>
                  <a:lnTo>
                    <a:pt x="96" y="95"/>
                  </a:lnTo>
                  <a:lnTo>
                    <a:pt x="128" y="127"/>
                  </a:lnTo>
                  <a:lnTo>
                    <a:pt x="151" y="143"/>
                  </a:lnTo>
                  <a:lnTo>
                    <a:pt x="175" y="167"/>
                  </a:lnTo>
                  <a:lnTo>
                    <a:pt x="191" y="183"/>
                  </a:lnTo>
                  <a:lnTo>
                    <a:pt x="207" y="191"/>
                  </a:lnTo>
                  <a:lnTo>
                    <a:pt x="239" y="215"/>
                  </a:lnTo>
                  <a:lnTo>
                    <a:pt x="279" y="230"/>
                  </a:lnTo>
                  <a:lnTo>
                    <a:pt x="311" y="246"/>
                  </a:lnTo>
                  <a:lnTo>
                    <a:pt x="350" y="26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69" name="组合 108"/>
            <p:cNvGrpSpPr>
              <a:grpSpLocks/>
            </p:cNvGrpSpPr>
            <p:nvPr/>
          </p:nvGrpSpPr>
          <p:grpSpPr bwMode="auto">
            <a:xfrm>
              <a:off x="8059268" y="4787831"/>
              <a:ext cx="103238" cy="160523"/>
              <a:chOff x="8059268" y="4787831"/>
              <a:chExt cx="103238" cy="160523"/>
            </a:xfrm>
          </p:grpSpPr>
          <p:sp>
            <p:nvSpPr>
              <p:cNvPr id="74870" name="Freeform 40"/>
              <p:cNvSpPr>
                <a:spLocks/>
              </p:cNvSpPr>
              <p:nvPr/>
            </p:nvSpPr>
            <p:spPr bwMode="auto">
              <a:xfrm>
                <a:off x="8059268" y="4796732"/>
                <a:ext cx="103238" cy="151622"/>
              </a:xfrm>
              <a:custGeom>
                <a:avLst/>
                <a:gdLst>
                  <a:gd name="T0" fmla="*/ 2147483647 w 10000"/>
                  <a:gd name="T1" fmla="*/ 2147483647 h 9803"/>
                  <a:gd name="T2" fmla="*/ 2147483647 w 10000"/>
                  <a:gd name="T3" fmla="*/ 2147483647 h 9803"/>
                  <a:gd name="T4" fmla="*/ 2147483647 w 10000"/>
                  <a:gd name="T5" fmla="*/ 2147483647 h 9803"/>
                  <a:gd name="T6" fmla="*/ 0 w 10000"/>
                  <a:gd name="T7" fmla="*/ 2147483647 h 9803"/>
                  <a:gd name="T8" fmla="*/ 0 w 10000"/>
                  <a:gd name="T9" fmla="*/ 2147483647 h 9803"/>
                  <a:gd name="T10" fmla="*/ 0 w 10000"/>
                  <a:gd name="T11" fmla="*/ 2147483647 h 9803"/>
                  <a:gd name="T12" fmla="*/ 0 w 10000"/>
                  <a:gd name="T13" fmla="*/ 2147483647 h 9803"/>
                  <a:gd name="T14" fmla="*/ 2147483647 w 10000"/>
                  <a:gd name="T15" fmla="*/ 2147483647 h 9803"/>
                  <a:gd name="T16" fmla="*/ 2147483647 w 10000"/>
                  <a:gd name="T17" fmla="*/ 2147483647 h 9803"/>
                  <a:gd name="T18" fmla="*/ 2147483647 w 10000"/>
                  <a:gd name="T19" fmla="*/ 2147483647 h 9803"/>
                  <a:gd name="T20" fmla="*/ 2147483647 w 10000"/>
                  <a:gd name="T21" fmla="*/ 2147483647 h 9803"/>
                  <a:gd name="T22" fmla="*/ 2147483647 w 10000"/>
                  <a:gd name="T23" fmla="*/ 2147483647 h 9803"/>
                  <a:gd name="T24" fmla="*/ 2147483647 w 10000"/>
                  <a:gd name="T25" fmla="*/ 2147483647 h 9803"/>
                  <a:gd name="T26" fmla="*/ 2147483647 w 10000"/>
                  <a:gd name="T27" fmla="*/ 2147483647 h 9803"/>
                  <a:gd name="T28" fmla="*/ 2147483647 w 10000"/>
                  <a:gd name="T29" fmla="*/ 2147483647 h 9803"/>
                  <a:gd name="T30" fmla="*/ 2147483647 w 10000"/>
                  <a:gd name="T31" fmla="*/ 2147483647 h 9803"/>
                  <a:gd name="T32" fmla="*/ 2147483647 w 10000"/>
                  <a:gd name="T33" fmla="*/ 2147483647 h 9803"/>
                  <a:gd name="T34" fmla="*/ 2147483647 w 10000"/>
                  <a:gd name="T35" fmla="*/ 2147483647 h 9803"/>
                  <a:gd name="T36" fmla="*/ 2147483647 w 10000"/>
                  <a:gd name="T37" fmla="*/ 2147483647 h 9803"/>
                  <a:gd name="T38" fmla="*/ 2147483647 w 10000"/>
                  <a:gd name="T39" fmla="*/ 2147483647 h 9803"/>
                  <a:gd name="T40" fmla="*/ 2147483647 w 10000"/>
                  <a:gd name="T41" fmla="*/ 2147483647 h 9803"/>
                  <a:gd name="T42" fmla="*/ 2147483647 w 10000"/>
                  <a:gd name="T43" fmla="*/ 2147483647 h 9803"/>
                  <a:gd name="T44" fmla="*/ 2147483647 w 10000"/>
                  <a:gd name="T45" fmla="*/ 2147483647 h 9803"/>
                  <a:gd name="T46" fmla="*/ 2147483647 w 10000"/>
                  <a:gd name="T47" fmla="*/ 2147483647 h 9803"/>
                  <a:gd name="T48" fmla="*/ 2147483647 w 10000"/>
                  <a:gd name="T49" fmla="*/ 2147483647 h 9803"/>
                  <a:gd name="T50" fmla="*/ 2147483647 w 10000"/>
                  <a:gd name="T51" fmla="*/ 2147483647 h 9803"/>
                  <a:gd name="T52" fmla="*/ 2147483647 w 10000"/>
                  <a:gd name="T53" fmla="*/ 0 h 9803"/>
                  <a:gd name="T54" fmla="*/ 2147483647 w 10000"/>
                  <a:gd name="T55" fmla="*/ 2147483647 h 9803"/>
                  <a:gd name="T56" fmla="*/ 2147483647 w 10000"/>
                  <a:gd name="T57" fmla="*/ 2147483647 h 9803"/>
                  <a:gd name="T58" fmla="*/ 2147483647 w 10000"/>
                  <a:gd name="T59" fmla="*/ 2147483647 h 9803"/>
                  <a:gd name="T60" fmla="*/ 2147483647 w 10000"/>
                  <a:gd name="T61" fmla="*/ 2147483647 h 9803"/>
                  <a:gd name="T62" fmla="*/ 2147483647 w 10000"/>
                  <a:gd name="T63" fmla="*/ 2147483647 h 9803"/>
                  <a:gd name="T64" fmla="*/ 2147483647 w 10000"/>
                  <a:gd name="T65" fmla="*/ 2147483647 h 9803"/>
                  <a:gd name="T66" fmla="*/ 2147483647 w 10000"/>
                  <a:gd name="T67" fmla="*/ 2147483647 h 9803"/>
                  <a:gd name="T68" fmla="*/ 2147483647 w 10000"/>
                  <a:gd name="T69" fmla="*/ 2147483647 h 9803"/>
                  <a:gd name="T70" fmla="*/ 2147483647 w 10000"/>
                  <a:gd name="T71" fmla="*/ 2147483647 h 9803"/>
                  <a:gd name="T72" fmla="*/ 2147483647 w 10000"/>
                  <a:gd name="T73" fmla="*/ 2147483647 h 9803"/>
                  <a:gd name="T74" fmla="*/ 2147483647 w 10000"/>
                  <a:gd name="T75" fmla="*/ 2147483647 h 9803"/>
                  <a:gd name="T76" fmla="*/ 2147483647 w 10000"/>
                  <a:gd name="T77" fmla="*/ 2147483647 h 9803"/>
                  <a:gd name="T78" fmla="*/ 2147483647 w 10000"/>
                  <a:gd name="T79" fmla="*/ 2147483647 h 9803"/>
                  <a:gd name="T80" fmla="*/ 2147483647 w 10000"/>
                  <a:gd name="T81" fmla="*/ 2147483647 h 9803"/>
                  <a:gd name="T82" fmla="*/ 2147483647 w 10000"/>
                  <a:gd name="T83" fmla="*/ 2147483647 h 9803"/>
                  <a:gd name="T84" fmla="*/ 2147483647 w 10000"/>
                  <a:gd name="T85" fmla="*/ 2147483647 h 9803"/>
                  <a:gd name="T86" fmla="*/ 2147483647 w 10000"/>
                  <a:gd name="T87" fmla="*/ 2147483647 h 9803"/>
                  <a:gd name="T88" fmla="*/ 2147483647 w 10000"/>
                  <a:gd name="T89" fmla="*/ 2147483647 h 9803"/>
                  <a:gd name="T90" fmla="*/ 2147483647 w 10000"/>
                  <a:gd name="T91" fmla="*/ 2147483647 h 9803"/>
                  <a:gd name="T92" fmla="*/ 2147483647 w 10000"/>
                  <a:gd name="T93" fmla="*/ 2147483647 h 9803"/>
                  <a:gd name="T94" fmla="*/ 2147483647 w 10000"/>
                  <a:gd name="T95" fmla="*/ 2147483647 h 9803"/>
                  <a:gd name="T96" fmla="*/ 2147483647 w 10000"/>
                  <a:gd name="T97" fmla="*/ 2147483647 h 98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0000"/>
                  <a:gd name="T148" fmla="*/ 0 h 9803"/>
                  <a:gd name="T149" fmla="*/ 10000 w 10000"/>
                  <a:gd name="T150" fmla="*/ 9803 h 98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0000" h="9803">
                    <a:moveTo>
                      <a:pt x="1771" y="9212"/>
                    </a:moveTo>
                    <a:lnTo>
                      <a:pt x="1181" y="9409"/>
                    </a:lnTo>
                    <a:lnTo>
                      <a:pt x="590" y="9606"/>
                    </a:lnTo>
                    <a:lnTo>
                      <a:pt x="0" y="9803"/>
                    </a:lnTo>
                    <a:lnTo>
                      <a:pt x="0" y="9606"/>
                    </a:lnTo>
                    <a:lnTo>
                      <a:pt x="0" y="9409"/>
                    </a:lnTo>
                    <a:lnTo>
                      <a:pt x="590" y="9015"/>
                    </a:lnTo>
                    <a:lnTo>
                      <a:pt x="1181" y="8621"/>
                    </a:lnTo>
                    <a:lnTo>
                      <a:pt x="1771" y="8226"/>
                    </a:lnTo>
                    <a:lnTo>
                      <a:pt x="2657" y="7636"/>
                    </a:lnTo>
                    <a:lnTo>
                      <a:pt x="3247" y="6847"/>
                    </a:lnTo>
                    <a:lnTo>
                      <a:pt x="4096" y="6059"/>
                    </a:lnTo>
                    <a:lnTo>
                      <a:pt x="4686" y="5296"/>
                    </a:lnTo>
                    <a:lnTo>
                      <a:pt x="5572" y="4507"/>
                    </a:lnTo>
                    <a:cubicBezTo>
                      <a:pt x="5670" y="4244"/>
                      <a:pt x="5769" y="3982"/>
                      <a:pt x="5867" y="3719"/>
                    </a:cubicBezTo>
                    <a:lnTo>
                      <a:pt x="6458" y="2734"/>
                    </a:lnTo>
                    <a:lnTo>
                      <a:pt x="6753" y="2340"/>
                    </a:lnTo>
                    <a:lnTo>
                      <a:pt x="6753" y="2143"/>
                    </a:lnTo>
                    <a:lnTo>
                      <a:pt x="7048" y="1749"/>
                    </a:lnTo>
                    <a:lnTo>
                      <a:pt x="7048" y="1552"/>
                    </a:lnTo>
                    <a:lnTo>
                      <a:pt x="7048" y="1355"/>
                    </a:lnTo>
                    <a:lnTo>
                      <a:pt x="7048" y="1157"/>
                    </a:lnTo>
                    <a:lnTo>
                      <a:pt x="7048" y="961"/>
                    </a:lnTo>
                    <a:lnTo>
                      <a:pt x="9410" y="0"/>
                    </a:lnTo>
                    <a:lnTo>
                      <a:pt x="9705" y="197"/>
                    </a:lnTo>
                    <a:lnTo>
                      <a:pt x="10000" y="394"/>
                    </a:lnTo>
                    <a:lnTo>
                      <a:pt x="10000" y="591"/>
                    </a:lnTo>
                    <a:lnTo>
                      <a:pt x="9705" y="961"/>
                    </a:lnTo>
                    <a:lnTo>
                      <a:pt x="9705" y="1157"/>
                    </a:lnTo>
                    <a:lnTo>
                      <a:pt x="9410" y="1157"/>
                    </a:lnTo>
                    <a:lnTo>
                      <a:pt x="9410" y="1355"/>
                    </a:lnTo>
                    <a:lnTo>
                      <a:pt x="9114" y="1552"/>
                    </a:lnTo>
                    <a:lnTo>
                      <a:pt x="8819" y="1749"/>
                    </a:lnTo>
                    <a:lnTo>
                      <a:pt x="8819" y="1946"/>
                    </a:lnTo>
                    <a:lnTo>
                      <a:pt x="8524" y="2340"/>
                    </a:lnTo>
                    <a:lnTo>
                      <a:pt x="8229" y="2734"/>
                    </a:lnTo>
                    <a:lnTo>
                      <a:pt x="8229" y="3326"/>
                    </a:lnTo>
                    <a:lnTo>
                      <a:pt x="7638" y="4113"/>
                    </a:lnTo>
                    <a:lnTo>
                      <a:pt x="6753" y="5099"/>
                    </a:lnTo>
                    <a:lnTo>
                      <a:pt x="6162" y="5863"/>
                    </a:lnTo>
                    <a:lnTo>
                      <a:pt x="5277" y="6651"/>
                    </a:lnTo>
                    <a:lnTo>
                      <a:pt x="4391" y="7438"/>
                    </a:lnTo>
                    <a:lnTo>
                      <a:pt x="3506" y="8030"/>
                    </a:lnTo>
                    <a:lnTo>
                      <a:pt x="2657" y="8621"/>
                    </a:lnTo>
                    <a:lnTo>
                      <a:pt x="1771" y="9212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71" name="Freeform 40"/>
              <p:cNvSpPr>
                <a:spLocks/>
              </p:cNvSpPr>
              <p:nvPr/>
            </p:nvSpPr>
            <p:spPr bwMode="auto">
              <a:xfrm>
                <a:off x="8065599" y="4787831"/>
                <a:ext cx="91057" cy="36186"/>
              </a:xfrm>
              <a:custGeom>
                <a:avLst/>
                <a:gdLst>
                  <a:gd name="T0" fmla="*/ 2147483647 w 9676"/>
                  <a:gd name="T1" fmla="*/ 60744546 h 10000"/>
                  <a:gd name="T2" fmla="*/ 2147483647 w 9676"/>
                  <a:gd name="T3" fmla="*/ 53881208 h 10000"/>
                  <a:gd name="T4" fmla="*/ 2147483647 w 9676"/>
                  <a:gd name="T5" fmla="*/ 53881208 h 10000"/>
                  <a:gd name="T6" fmla="*/ 2147483647 w 9676"/>
                  <a:gd name="T7" fmla="*/ 53881208 h 10000"/>
                  <a:gd name="T8" fmla="*/ 2147483647 w 9676"/>
                  <a:gd name="T9" fmla="*/ 53881208 h 10000"/>
                  <a:gd name="T10" fmla="*/ 2147483647 w 9676"/>
                  <a:gd name="T11" fmla="*/ 60744546 h 10000"/>
                  <a:gd name="T12" fmla="*/ 2147483647 w 9676"/>
                  <a:gd name="T13" fmla="*/ 67569455 h 10000"/>
                  <a:gd name="T14" fmla="*/ 2147483647 w 9676"/>
                  <a:gd name="T15" fmla="*/ 74417233 h 10000"/>
                  <a:gd name="T16" fmla="*/ 2147483647 w 9676"/>
                  <a:gd name="T17" fmla="*/ 74417233 h 10000"/>
                  <a:gd name="T18" fmla="*/ 2147483647 w 9676"/>
                  <a:gd name="T19" fmla="*/ 81242720 h 10000"/>
                  <a:gd name="T20" fmla="*/ 2147483647 w 9676"/>
                  <a:gd name="T21" fmla="*/ 81242720 h 10000"/>
                  <a:gd name="T22" fmla="*/ 2147483647 w 9676"/>
                  <a:gd name="T23" fmla="*/ 81242720 h 10000"/>
                  <a:gd name="T24" fmla="*/ 2147483647 w 9676"/>
                  <a:gd name="T25" fmla="*/ 74417233 h 10000"/>
                  <a:gd name="T26" fmla="*/ 2147483647 w 9676"/>
                  <a:gd name="T27" fmla="*/ 74417233 h 10000"/>
                  <a:gd name="T28" fmla="*/ 2147483647 w 9676"/>
                  <a:gd name="T29" fmla="*/ 60744546 h 10000"/>
                  <a:gd name="T30" fmla="*/ 2123964234 w 9676"/>
                  <a:gd name="T31" fmla="*/ 53881208 h 10000"/>
                  <a:gd name="T32" fmla="*/ 0 w 9676"/>
                  <a:gd name="T33" fmla="*/ 46981843 h 10000"/>
                  <a:gd name="T34" fmla="*/ 0 w 9676"/>
                  <a:gd name="T35" fmla="*/ 46981843 h 10000"/>
                  <a:gd name="T36" fmla="*/ 2123964234 w 9676"/>
                  <a:gd name="T37" fmla="*/ 41036775 h 10000"/>
                  <a:gd name="T38" fmla="*/ 2147483647 w 9676"/>
                  <a:gd name="T39" fmla="*/ 41036775 h 10000"/>
                  <a:gd name="T40" fmla="*/ 2147483647 w 9676"/>
                  <a:gd name="T41" fmla="*/ 41036775 h 10000"/>
                  <a:gd name="T42" fmla="*/ 2147483647 w 9676"/>
                  <a:gd name="T43" fmla="*/ 41036775 h 10000"/>
                  <a:gd name="T44" fmla="*/ 2147483647 w 9676"/>
                  <a:gd name="T45" fmla="*/ 41036775 h 10000"/>
                  <a:gd name="T46" fmla="*/ 2147483647 w 9676"/>
                  <a:gd name="T47" fmla="*/ 41036775 h 10000"/>
                  <a:gd name="T48" fmla="*/ 2147483647 w 9676"/>
                  <a:gd name="T49" fmla="*/ 34202632 h 10000"/>
                  <a:gd name="T50" fmla="*/ 2147483647 w 9676"/>
                  <a:gd name="T51" fmla="*/ 27370305 h 10000"/>
                  <a:gd name="T52" fmla="*/ 2147483647 w 9676"/>
                  <a:gd name="T53" fmla="*/ 27370305 h 10000"/>
                  <a:gd name="T54" fmla="*/ 2147483647 w 9676"/>
                  <a:gd name="T55" fmla="*/ 20563316 h 10000"/>
                  <a:gd name="T56" fmla="*/ 2147483647 w 9676"/>
                  <a:gd name="T57" fmla="*/ 13672712 h 10000"/>
                  <a:gd name="T58" fmla="*/ 2147483647 w 9676"/>
                  <a:gd name="T59" fmla="*/ 6881379 h 10000"/>
                  <a:gd name="T60" fmla="*/ 2147483647 w 9676"/>
                  <a:gd name="T61" fmla="*/ 0 h 10000"/>
                  <a:gd name="T62" fmla="*/ 2147483647 w 9676"/>
                  <a:gd name="T63" fmla="*/ 0 h 10000"/>
                  <a:gd name="T64" fmla="*/ 2147483647 w 9676"/>
                  <a:gd name="T65" fmla="*/ 6881379 h 10000"/>
                  <a:gd name="T66" fmla="*/ 2147483647 w 9676"/>
                  <a:gd name="T67" fmla="*/ 13672712 h 10000"/>
                  <a:gd name="T68" fmla="*/ 2147483647 w 9676"/>
                  <a:gd name="T69" fmla="*/ 13672712 h 10000"/>
                  <a:gd name="T70" fmla="*/ 2147483647 w 9676"/>
                  <a:gd name="T71" fmla="*/ 20563316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676"/>
                  <a:gd name="T109" fmla="*/ 0 h 10000"/>
                  <a:gd name="T110" fmla="*/ 9676 w 9676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676" h="10000">
                    <a:moveTo>
                      <a:pt x="7085" y="7477"/>
                    </a:moveTo>
                    <a:lnTo>
                      <a:pt x="7085" y="6632"/>
                    </a:lnTo>
                    <a:lnTo>
                      <a:pt x="6437" y="6632"/>
                    </a:lnTo>
                    <a:lnTo>
                      <a:pt x="5789" y="7477"/>
                    </a:lnTo>
                    <a:lnTo>
                      <a:pt x="4818" y="8317"/>
                    </a:lnTo>
                    <a:lnTo>
                      <a:pt x="3846" y="9160"/>
                    </a:lnTo>
                    <a:lnTo>
                      <a:pt x="2915" y="9160"/>
                    </a:lnTo>
                    <a:lnTo>
                      <a:pt x="2591" y="10000"/>
                    </a:lnTo>
                    <a:lnTo>
                      <a:pt x="2268" y="10000"/>
                    </a:lnTo>
                    <a:lnTo>
                      <a:pt x="1944" y="10000"/>
                    </a:lnTo>
                    <a:lnTo>
                      <a:pt x="1620" y="9160"/>
                    </a:lnTo>
                    <a:lnTo>
                      <a:pt x="1296" y="9160"/>
                    </a:lnTo>
                    <a:lnTo>
                      <a:pt x="648" y="7477"/>
                    </a:lnTo>
                    <a:cubicBezTo>
                      <a:pt x="541" y="7195"/>
                      <a:pt x="433" y="6914"/>
                      <a:pt x="325" y="6632"/>
                    </a:cubicBezTo>
                    <a:lnTo>
                      <a:pt x="0" y="5783"/>
                    </a:lnTo>
                    <a:lnTo>
                      <a:pt x="325" y="5051"/>
                    </a:lnTo>
                    <a:lnTo>
                      <a:pt x="648" y="5051"/>
                    </a:lnTo>
                    <a:lnTo>
                      <a:pt x="1620" y="5051"/>
                    </a:lnTo>
                    <a:lnTo>
                      <a:pt x="1944" y="5051"/>
                    </a:lnTo>
                    <a:lnTo>
                      <a:pt x="2591" y="5051"/>
                    </a:lnTo>
                    <a:lnTo>
                      <a:pt x="3522" y="5051"/>
                    </a:lnTo>
                    <a:lnTo>
                      <a:pt x="4494" y="4210"/>
                    </a:lnTo>
                    <a:lnTo>
                      <a:pt x="5465" y="3369"/>
                    </a:lnTo>
                    <a:lnTo>
                      <a:pt x="6437" y="3369"/>
                    </a:lnTo>
                    <a:lnTo>
                      <a:pt x="7085" y="2531"/>
                    </a:lnTo>
                    <a:cubicBezTo>
                      <a:pt x="7192" y="2248"/>
                      <a:pt x="7301" y="1966"/>
                      <a:pt x="7408" y="1683"/>
                    </a:cubicBezTo>
                    <a:lnTo>
                      <a:pt x="7732" y="847"/>
                    </a:lnTo>
                    <a:lnTo>
                      <a:pt x="8056" y="0"/>
                    </a:lnTo>
                    <a:lnTo>
                      <a:pt x="8380" y="0"/>
                    </a:lnTo>
                    <a:lnTo>
                      <a:pt x="8380" y="847"/>
                    </a:lnTo>
                    <a:lnTo>
                      <a:pt x="9028" y="1683"/>
                    </a:lnTo>
                    <a:lnTo>
                      <a:pt x="9351" y="1683"/>
                    </a:lnTo>
                    <a:cubicBezTo>
                      <a:pt x="9459" y="1966"/>
                      <a:pt x="9568" y="2248"/>
                      <a:pt x="9676" y="2531"/>
                    </a:cubicBez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sp>
        <p:nvSpPr>
          <p:cNvPr id="74777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74778" name="组合 77"/>
          <p:cNvGrpSpPr>
            <a:grpSpLocks noChangeAspect="1"/>
          </p:cNvGrpSpPr>
          <p:nvPr/>
        </p:nvGrpSpPr>
        <p:grpSpPr bwMode="auto">
          <a:xfrm>
            <a:off x="10937875" y="3446463"/>
            <a:ext cx="279400" cy="287337"/>
            <a:chOff x="7255293" y="1431924"/>
            <a:chExt cx="1007517" cy="1036510"/>
          </a:xfrm>
        </p:grpSpPr>
        <p:sp>
          <p:nvSpPr>
            <p:cNvPr id="74857" name="Freeform 37"/>
            <p:cNvSpPr>
              <a:spLocks noEditPoints="1"/>
            </p:cNvSpPr>
            <p:nvPr/>
          </p:nvSpPr>
          <p:spPr bwMode="auto">
            <a:xfrm>
              <a:off x="7255293" y="1431924"/>
              <a:ext cx="1007517" cy="1036510"/>
            </a:xfrm>
            <a:custGeom>
              <a:avLst/>
              <a:gdLst>
                <a:gd name="T0" fmla="*/ 2147483647 w 278"/>
                <a:gd name="T1" fmla="*/ 2147483647 h 286"/>
                <a:gd name="T2" fmla="*/ 2147483647 w 278"/>
                <a:gd name="T3" fmla="*/ 2147483647 h 286"/>
                <a:gd name="T4" fmla="*/ 2147483647 w 278"/>
                <a:gd name="T5" fmla="*/ 2147483647 h 286"/>
                <a:gd name="T6" fmla="*/ 2147483647 w 278"/>
                <a:gd name="T7" fmla="*/ 2147483647 h 286"/>
                <a:gd name="T8" fmla="*/ 0 w 278"/>
                <a:gd name="T9" fmla="*/ 2147483647 h 286"/>
                <a:gd name="T10" fmla="*/ 2147483647 w 278"/>
                <a:gd name="T11" fmla="*/ 2147483647 h 286"/>
                <a:gd name="T12" fmla="*/ 2147483647 w 278"/>
                <a:gd name="T13" fmla="*/ 2147483647 h 286"/>
                <a:gd name="T14" fmla="*/ 2147483647 w 278"/>
                <a:gd name="T15" fmla="*/ 2147483647 h 286"/>
                <a:gd name="T16" fmla="*/ 2147483647 w 278"/>
                <a:gd name="T17" fmla="*/ 2147483647 h 286"/>
                <a:gd name="T18" fmla="*/ 2147483647 w 278"/>
                <a:gd name="T19" fmla="*/ 2147483647 h 286"/>
                <a:gd name="T20" fmla="*/ 2147483647 w 278"/>
                <a:gd name="T21" fmla="*/ 2147483647 h 286"/>
                <a:gd name="T22" fmla="*/ 2147483647 w 278"/>
                <a:gd name="T23" fmla="*/ 2147483647 h 286"/>
                <a:gd name="T24" fmla="*/ 2147483647 w 278"/>
                <a:gd name="T25" fmla="*/ 2147483647 h 286"/>
                <a:gd name="T26" fmla="*/ 2147483647 w 278"/>
                <a:gd name="T27" fmla="*/ 2147483647 h 286"/>
                <a:gd name="T28" fmla="*/ 2147483647 w 278"/>
                <a:gd name="T29" fmla="*/ 2147483647 h 286"/>
                <a:gd name="T30" fmla="*/ 2147483647 w 278"/>
                <a:gd name="T31" fmla="*/ 2147483647 h 286"/>
                <a:gd name="T32" fmla="*/ 2147483647 w 278"/>
                <a:gd name="T33" fmla="*/ 2147483647 h 286"/>
                <a:gd name="T34" fmla="*/ 2147483647 w 278"/>
                <a:gd name="T35" fmla="*/ 2147483647 h 286"/>
                <a:gd name="T36" fmla="*/ 2147483647 w 278"/>
                <a:gd name="T37" fmla="*/ 2147483647 h 286"/>
                <a:gd name="T38" fmla="*/ 2147483647 w 278"/>
                <a:gd name="T39" fmla="*/ 2147483647 h 286"/>
                <a:gd name="T40" fmla="*/ 2147483647 w 278"/>
                <a:gd name="T41" fmla="*/ 2147483647 h 286"/>
                <a:gd name="T42" fmla="*/ 2147483647 w 278"/>
                <a:gd name="T43" fmla="*/ 2147483647 h 286"/>
                <a:gd name="T44" fmla="*/ 2147483647 w 278"/>
                <a:gd name="T45" fmla="*/ 2147483647 h 286"/>
                <a:gd name="T46" fmla="*/ 2147483647 w 278"/>
                <a:gd name="T47" fmla="*/ 2147483647 h 286"/>
                <a:gd name="T48" fmla="*/ 2147483647 w 278"/>
                <a:gd name="T49" fmla="*/ 2147483647 h 286"/>
                <a:gd name="T50" fmla="*/ 2147483647 w 278"/>
                <a:gd name="T51" fmla="*/ 2147483647 h 286"/>
                <a:gd name="T52" fmla="*/ 2147483647 w 278"/>
                <a:gd name="T53" fmla="*/ 2147483647 h 286"/>
                <a:gd name="T54" fmla="*/ 2147483647 w 278"/>
                <a:gd name="T55" fmla="*/ 2147483647 h 286"/>
                <a:gd name="T56" fmla="*/ 2147483647 w 278"/>
                <a:gd name="T57" fmla="*/ 2147483647 h 286"/>
                <a:gd name="T58" fmla="*/ 2147483647 w 278"/>
                <a:gd name="T59" fmla="*/ 2147483647 h 286"/>
                <a:gd name="T60" fmla="*/ 2147483647 w 278"/>
                <a:gd name="T61" fmla="*/ 2147483647 h 286"/>
                <a:gd name="T62" fmla="*/ 2147483647 w 278"/>
                <a:gd name="T63" fmla="*/ 2147483647 h 286"/>
                <a:gd name="T64" fmla="*/ 2147483647 w 278"/>
                <a:gd name="T65" fmla="*/ 2147483647 h 286"/>
                <a:gd name="T66" fmla="*/ 2147483647 w 278"/>
                <a:gd name="T67" fmla="*/ 2147483647 h 286"/>
                <a:gd name="T68" fmla="*/ 2147483647 w 278"/>
                <a:gd name="T69" fmla="*/ 2147483647 h 286"/>
                <a:gd name="T70" fmla="*/ 2147483647 w 278"/>
                <a:gd name="T71" fmla="*/ 2147483647 h 286"/>
                <a:gd name="T72" fmla="*/ 2147483647 w 278"/>
                <a:gd name="T73" fmla="*/ 2147483647 h 286"/>
                <a:gd name="T74" fmla="*/ 2147483647 w 278"/>
                <a:gd name="T75" fmla="*/ 2147483647 h 286"/>
                <a:gd name="T76" fmla="*/ 2147483647 w 278"/>
                <a:gd name="T77" fmla="*/ 2147483647 h 286"/>
                <a:gd name="T78" fmla="*/ 2147483647 w 278"/>
                <a:gd name="T79" fmla="*/ 2147483647 h 286"/>
                <a:gd name="T80" fmla="*/ 2147483647 w 278"/>
                <a:gd name="T81" fmla="*/ 2147483647 h 286"/>
                <a:gd name="T82" fmla="*/ 2147483647 w 278"/>
                <a:gd name="T83" fmla="*/ 2147483647 h 286"/>
                <a:gd name="T84" fmla="*/ 2147483647 w 278"/>
                <a:gd name="T85" fmla="*/ 2147483647 h 286"/>
                <a:gd name="T86" fmla="*/ 2147483647 w 278"/>
                <a:gd name="T87" fmla="*/ 2147483647 h 286"/>
                <a:gd name="T88" fmla="*/ 2147483647 w 278"/>
                <a:gd name="T89" fmla="*/ 2147483647 h 286"/>
                <a:gd name="T90" fmla="*/ 2147483647 w 278"/>
                <a:gd name="T91" fmla="*/ 2147483647 h 286"/>
                <a:gd name="T92" fmla="*/ 2147483647 w 278"/>
                <a:gd name="T93" fmla="*/ 2147483647 h 286"/>
                <a:gd name="T94" fmla="*/ 2147483647 w 278"/>
                <a:gd name="T95" fmla="*/ 2147483647 h 286"/>
                <a:gd name="T96" fmla="*/ 2147483647 w 278"/>
                <a:gd name="T97" fmla="*/ 2147483647 h 286"/>
                <a:gd name="T98" fmla="*/ 2147483647 w 278"/>
                <a:gd name="T99" fmla="*/ 2147483647 h 286"/>
                <a:gd name="T100" fmla="*/ 2147483647 w 278"/>
                <a:gd name="T101" fmla="*/ 2147483647 h 28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278"/>
                <a:gd name="T154" fmla="*/ 0 h 286"/>
                <a:gd name="T155" fmla="*/ 278 w 278"/>
                <a:gd name="T156" fmla="*/ 286 h 28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278" h="286">
                  <a:moveTo>
                    <a:pt x="0" y="40"/>
                  </a:move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32"/>
                  </a:lnTo>
                  <a:lnTo>
                    <a:pt x="32" y="32"/>
                  </a:lnTo>
                  <a:lnTo>
                    <a:pt x="32" y="64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24" y="159"/>
                  </a:lnTo>
                  <a:lnTo>
                    <a:pt x="24" y="183"/>
                  </a:lnTo>
                  <a:lnTo>
                    <a:pt x="24" y="199"/>
                  </a:lnTo>
                  <a:lnTo>
                    <a:pt x="24" y="215"/>
                  </a:lnTo>
                  <a:lnTo>
                    <a:pt x="24" y="238"/>
                  </a:lnTo>
                  <a:lnTo>
                    <a:pt x="24" y="254"/>
                  </a:lnTo>
                  <a:lnTo>
                    <a:pt x="16" y="270"/>
                  </a:lnTo>
                  <a:lnTo>
                    <a:pt x="8" y="270"/>
                  </a:lnTo>
                  <a:lnTo>
                    <a:pt x="8" y="262"/>
                  </a:lnTo>
                  <a:lnTo>
                    <a:pt x="0" y="254"/>
                  </a:lnTo>
                  <a:lnTo>
                    <a:pt x="0" y="238"/>
                  </a:lnTo>
                  <a:lnTo>
                    <a:pt x="0" y="230"/>
                  </a:lnTo>
                  <a:lnTo>
                    <a:pt x="0" y="222"/>
                  </a:lnTo>
                  <a:lnTo>
                    <a:pt x="8" y="207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8" y="95"/>
                  </a:lnTo>
                  <a:lnTo>
                    <a:pt x="8" y="72"/>
                  </a:lnTo>
                  <a:lnTo>
                    <a:pt x="8" y="64"/>
                  </a:lnTo>
                  <a:lnTo>
                    <a:pt x="8" y="56"/>
                  </a:lnTo>
                  <a:lnTo>
                    <a:pt x="0" y="40"/>
                  </a:lnTo>
                  <a:close/>
                  <a:moveTo>
                    <a:pt x="64" y="72"/>
                  </a:moveTo>
                  <a:lnTo>
                    <a:pt x="87" y="64"/>
                  </a:lnTo>
                  <a:lnTo>
                    <a:pt x="103" y="64"/>
                  </a:lnTo>
                  <a:lnTo>
                    <a:pt x="127" y="64"/>
                  </a:lnTo>
                  <a:lnTo>
                    <a:pt x="135" y="56"/>
                  </a:lnTo>
                  <a:lnTo>
                    <a:pt x="151" y="56"/>
                  </a:lnTo>
                  <a:lnTo>
                    <a:pt x="159" y="56"/>
                  </a:lnTo>
                  <a:lnTo>
                    <a:pt x="167" y="56"/>
                  </a:lnTo>
                  <a:lnTo>
                    <a:pt x="175" y="56"/>
                  </a:lnTo>
                  <a:lnTo>
                    <a:pt x="183" y="56"/>
                  </a:lnTo>
                  <a:lnTo>
                    <a:pt x="191" y="56"/>
                  </a:lnTo>
                  <a:lnTo>
                    <a:pt x="199" y="56"/>
                  </a:lnTo>
                  <a:lnTo>
                    <a:pt x="191" y="64"/>
                  </a:lnTo>
                  <a:lnTo>
                    <a:pt x="175" y="64"/>
                  </a:lnTo>
                  <a:lnTo>
                    <a:pt x="159" y="72"/>
                  </a:lnTo>
                  <a:lnTo>
                    <a:pt x="135" y="72"/>
                  </a:lnTo>
                  <a:lnTo>
                    <a:pt x="111" y="79"/>
                  </a:lnTo>
                  <a:lnTo>
                    <a:pt x="95" y="79"/>
                  </a:lnTo>
                  <a:lnTo>
                    <a:pt x="87" y="79"/>
                  </a:lnTo>
                  <a:lnTo>
                    <a:pt x="79" y="79"/>
                  </a:lnTo>
                  <a:lnTo>
                    <a:pt x="71" y="79"/>
                  </a:lnTo>
                  <a:lnTo>
                    <a:pt x="64" y="72"/>
                  </a:lnTo>
                  <a:close/>
                  <a:moveTo>
                    <a:pt x="175" y="119"/>
                  </a:moveTo>
                  <a:lnTo>
                    <a:pt x="151" y="127"/>
                  </a:lnTo>
                  <a:lnTo>
                    <a:pt x="127" y="127"/>
                  </a:lnTo>
                  <a:lnTo>
                    <a:pt x="111" y="127"/>
                  </a:lnTo>
                  <a:lnTo>
                    <a:pt x="95" y="135"/>
                  </a:lnTo>
                  <a:lnTo>
                    <a:pt x="87" y="135"/>
                  </a:lnTo>
                  <a:lnTo>
                    <a:pt x="79" y="127"/>
                  </a:lnTo>
                  <a:lnTo>
                    <a:pt x="71" y="127"/>
                  </a:lnTo>
                  <a:lnTo>
                    <a:pt x="103" y="119"/>
                  </a:lnTo>
                  <a:lnTo>
                    <a:pt x="135" y="111"/>
                  </a:lnTo>
                  <a:lnTo>
                    <a:pt x="143" y="111"/>
                  </a:lnTo>
                  <a:lnTo>
                    <a:pt x="159" y="111"/>
                  </a:lnTo>
                  <a:lnTo>
                    <a:pt x="167" y="111"/>
                  </a:lnTo>
                  <a:lnTo>
                    <a:pt x="175" y="111"/>
                  </a:lnTo>
                  <a:lnTo>
                    <a:pt x="183" y="111"/>
                  </a:lnTo>
                  <a:lnTo>
                    <a:pt x="191" y="111"/>
                  </a:lnTo>
                  <a:lnTo>
                    <a:pt x="191" y="119"/>
                  </a:lnTo>
                  <a:lnTo>
                    <a:pt x="183" y="119"/>
                  </a:lnTo>
                  <a:lnTo>
                    <a:pt x="175" y="119"/>
                  </a:lnTo>
                  <a:close/>
                  <a:moveTo>
                    <a:pt x="199" y="143"/>
                  </a:moveTo>
                  <a:lnTo>
                    <a:pt x="207" y="151"/>
                  </a:lnTo>
                  <a:lnTo>
                    <a:pt x="207" y="159"/>
                  </a:lnTo>
                  <a:lnTo>
                    <a:pt x="199" y="159"/>
                  </a:lnTo>
                  <a:lnTo>
                    <a:pt x="191" y="159"/>
                  </a:lnTo>
                  <a:lnTo>
                    <a:pt x="183" y="151"/>
                  </a:lnTo>
                  <a:lnTo>
                    <a:pt x="167" y="143"/>
                  </a:lnTo>
                  <a:lnTo>
                    <a:pt x="167" y="135"/>
                  </a:lnTo>
                  <a:lnTo>
                    <a:pt x="175" y="135"/>
                  </a:lnTo>
                  <a:lnTo>
                    <a:pt x="183" y="135"/>
                  </a:lnTo>
                  <a:lnTo>
                    <a:pt x="199" y="143"/>
                  </a:lnTo>
                  <a:close/>
                  <a:moveTo>
                    <a:pt x="111" y="72"/>
                  </a:moveTo>
                  <a:lnTo>
                    <a:pt x="127" y="72"/>
                  </a:lnTo>
                  <a:lnTo>
                    <a:pt x="135" y="72"/>
                  </a:lnTo>
                  <a:lnTo>
                    <a:pt x="135" y="79"/>
                  </a:lnTo>
                  <a:lnTo>
                    <a:pt x="143" y="87"/>
                  </a:lnTo>
                  <a:lnTo>
                    <a:pt x="143" y="95"/>
                  </a:lnTo>
                  <a:lnTo>
                    <a:pt x="143" y="103"/>
                  </a:lnTo>
                  <a:lnTo>
                    <a:pt x="135" y="103"/>
                  </a:lnTo>
                  <a:lnTo>
                    <a:pt x="135" y="111"/>
                  </a:lnTo>
                  <a:lnTo>
                    <a:pt x="135" y="127"/>
                  </a:lnTo>
                  <a:lnTo>
                    <a:pt x="135" y="135"/>
                  </a:lnTo>
                  <a:lnTo>
                    <a:pt x="135" y="151"/>
                  </a:lnTo>
                  <a:lnTo>
                    <a:pt x="135" y="167"/>
                  </a:lnTo>
                  <a:lnTo>
                    <a:pt x="135" y="183"/>
                  </a:lnTo>
                  <a:lnTo>
                    <a:pt x="119" y="183"/>
                  </a:lnTo>
                  <a:lnTo>
                    <a:pt x="119" y="151"/>
                  </a:lnTo>
                  <a:lnTo>
                    <a:pt x="119" y="119"/>
                  </a:lnTo>
                  <a:lnTo>
                    <a:pt x="119" y="95"/>
                  </a:lnTo>
                  <a:lnTo>
                    <a:pt x="111" y="72"/>
                  </a:lnTo>
                  <a:close/>
                  <a:moveTo>
                    <a:pt x="48" y="199"/>
                  </a:moveTo>
                  <a:lnTo>
                    <a:pt x="48" y="191"/>
                  </a:lnTo>
                  <a:lnTo>
                    <a:pt x="40" y="191"/>
                  </a:lnTo>
                  <a:lnTo>
                    <a:pt x="64" y="191"/>
                  </a:lnTo>
                  <a:lnTo>
                    <a:pt x="79" y="183"/>
                  </a:lnTo>
                  <a:lnTo>
                    <a:pt x="103" y="183"/>
                  </a:lnTo>
                  <a:lnTo>
                    <a:pt x="135" y="175"/>
                  </a:lnTo>
                  <a:lnTo>
                    <a:pt x="159" y="175"/>
                  </a:lnTo>
                  <a:lnTo>
                    <a:pt x="175" y="175"/>
                  </a:lnTo>
                  <a:lnTo>
                    <a:pt x="191" y="175"/>
                  </a:lnTo>
                  <a:lnTo>
                    <a:pt x="199" y="175"/>
                  </a:lnTo>
                  <a:lnTo>
                    <a:pt x="214" y="175"/>
                  </a:lnTo>
                  <a:lnTo>
                    <a:pt x="222" y="175"/>
                  </a:lnTo>
                  <a:lnTo>
                    <a:pt x="230" y="183"/>
                  </a:lnTo>
                  <a:lnTo>
                    <a:pt x="222" y="191"/>
                  </a:lnTo>
                  <a:lnTo>
                    <a:pt x="207" y="191"/>
                  </a:lnTo>
                  <a:lnTo>
                    <a:pt x="191" y="191"/>
                  </a:lnTo>
                  <a:lnTo>
                    <a:pt x="151" y="191"/>
                  </a:lnTo>
                  <a:lnTo>
                    <a:pt x="111" y="191"/>
                  </a:lnTo>
                  <a:lnTo>
                    <a:pt x="95" y="199"/>
                  </a:lnTo>
                  <a:lnTo>
                    <a:pt x="79" y="199"/>
                  </a:lnTo>
                  <a:lnTo>
                    <a:pt x="71" y="199"/>
                  </a:lnTo>
                  <a:lnTo>
                    <a:pt x="64" y="199"/>
                  </a:lnTo>
                  <a:lnTo>
                    <a:pt x="56" y="199"/>
                  </a:lnTo>
                  <a:lnTo>
                    <a:pt x="48" y="199"/>
                  </a:lnTo>
                  <a:close/>
                  <a:moveTo>
                    <a:pt x="191" y="16"/>
                  </a:moveTo>
                  <a:lnTo>
                    <a:pt x="199" y="16"/>
                  </a:lnTo>
                  <a:lnTo>
                    <a:pt x="214" y="8"/>
                  </a:lnTo>
                  <a:lnTo>
                    <a:pt x="222" y="8"/>
                  </a:lnTo>
                  <a:lnTo>
                    <a:pt x="230" y="0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8"/>
                  </a:lnTo>
                  <a:lnTo>
                    <a:pt x="262" y="16"/>
                  </a:lnTo>
                  <a:lnTo>
                    <a:pt x="270" y="16"/>
                  </a:lnTo>
                  <a:lnTo>
                    <a:pt x="278" y="24"/>
                  </a:lnTo>
                  <a:lnTo>
                    <a:pt x="278" y="32"/>
                  </a:lnTo>
                  <a:lnTo>
                    <a:pt x="270" y="40"/>
                  </a:lnTo>
                  <a:lnTo>
                    <a:pt x="270" y="56"/>
                  </a:lnTo>
                  <a:lnTo>
                    <a:pt x="270" y="72"/>
                  </a:lnTo>
                  <a:lnTo>
                    <a:pt x="270" y="87"/>
                  </a:lnTo>
                  <a:lnTo>
                    <a:pt x="270" y="111"/>
                  </a:lnTo>
                  <a:lnTo>
                    <a:pt x="270" y="143"/>
                  </a:lnTo>
                  <a:lnTo>
                    <a:pt x="278" y="167"/>
                  </a:lnTo>
                  <a:lnTo>
                    <a:pt x="278" y="191"/>
                  </a:lnTo>
                  <a:lnTo>
                    <a:pt x="278" y="215"/>
                  </a:lnTo>
                  <a:lnTo>
                    <a:pt x="278" y="230"/>
                  </a:lnTo>
                  <a:lnTo>
                    <a:pt x="270" y="246"/>
                  </a:lnTo>
                  <a:lnTo>
                    <a:pt x="270" y="270"/>
                  </a:lnTo>
                  <a:lnTo>
                    <a:pt x="262" y="278"/>
                  </a:lnTo>
                  <a:lnTo>
                    <a:pt x="254" y="286"/>
                  </a:lnTo>
                  <a:lnTo>
                    <a:pt x="246" y="286"/>
                  </a:lnTo>
                  <a:lnTo>
                    <a:pt x="246" y="278"/>
                  </a:lnTo>
                  <a:lnTo>
                    <a:pt x="238" y="262"/>
                  </a:lnTo>
                  <a:lnTo>
                    <a:pt x="222" y="246"/>
                  </a:lnTo>
                  <a:lnTo>
                    <a:pt x="222" y="238"/>
                  </a:lnTo>
                  <a:lnTo>
                    <a:pt x="214" y="238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0" y="230"/>
                  </a:lnTo>
                  <a:lnTo>
                    <a:pt x="246" y="238"/>
                  </a:lnTo>
                  <a:lnTo>
                    <a:pt x="246" y="230"/>
                  </a:lnTo>
                  <a:lnTo>
                    <a:pt x="254" y="222"/>
                  </a:lnTo>
                  <a:lnTo>
                    <a:pt x="254" y="215"/>
                  </a:lnTo>
                  <a:lnTo>
                    <a:pt x="254" y="207"/>
                  </a:lnTo>
                  <a:lnTo>
                    <a:pt x="254" y="191"/>
                  </a:lnTo>
                  <a:lnTo>
                    <a:pt x="254" y="175"/>
                  </a:lnTo>
                  <a:lnTo>
                    <a:pt x="254" y="151"/>
                  </a:lnTo>
                  <a:lnTo>
                    <a:pt x="254" y="127"/>
                  </a:lnTo>
                  <a:lnTo>
                    <a:pt x="254" y="103"/>
                  </a:lnTo>
                  <a:lnTo>
                    <a:pt x="246" y="87"/>
                  </a:lnTo>
                  <a:lnTo>
                    <a:pt x="246" y="72"/>
                  </a:lnTo>
                  <a:lnTo>
                    <a:pt x="246" y="56"/>
                  </a:lnTo>
                  <a:lnTo>
                    <a:pt x="238" y="32"/>
                  </a:lnTo>
                  <a:lnTo>
                    <a:pt x="230" y="24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7" y="24"/>
                  </a:lnTo>
                  <a:lnTo>
                    <a:pt x="191" y="24"/>
                  </a:lnTo>
                  <a:lnTo>
                    <a:pt x="151" y="32"/>
                  </a:lnTo>
                  <a:lnTo>
                    <a:pt x="111" y="32"/>
                  </a:lnTo>
                  <a:lnTo>
                    <a:pt x="56" y="40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40" y="32"/>
                  </a:lnTo>
                  <a:lnTo>
                    <a:pt x="48" y="32"/>
                  </a:lnTo>
                  <a:lnTo>
                    <a:pt x="71" y="24"/>
                  </a:lnTo>
                  <a:lnTo>
                    <a:pt x="103" y="24"/>
                  </a:lnTo>
                  <a:lnTo>
                    <a:pt x="135" y="24"/>
                  </a:lnTo>
                  <a:lnTo>
                    <a:pt x="159" y="16"/>
                  </a:lnTo>
                  <a:lnTo>
                    <a:pt x="191" y="16"/>
                  </a:lnTo>
                  <a:close/>
                  <a:moveTo>
                    <a:pt x="8" y="238"/>
                  </a:moveTo>
                  <a:lnTo>
                    <a:pt x="16" y="238"/>
                  </a:lnTo>
                  <a:lnTo>
                    <a:pt x="24" y="230"/>
                  </a:lnTo>
                  <a:lnTo>
                    <a:pt x="32" y="230"/>
                  </a:lnTo>
                  <a:lnTo>
                    <a:pt x="40" y="230"/>
                  </a:lnTo>
                  <a:lnTo>
                    <a:pt x="48" y="230"/>
                  </a:lnTo>
                  <a:lnTo>
                    <a:pt x="64" y="230"/>
                  </a:lnTo>
                  <a:lnTo>
                    <a:pt x="79" y="230"/>
                  </a:lnTo>
                  <a:lnTo>
                    <a:pt x="95" y="230"/>
                  </a:lnTo>
                  <a:lnTo>
                    <a:pt x="135" y="222"/>
                  </a:lnTo>
                  <a:lnTo>
                    <a:pt x="159" y="222"/>
                  </a:lnTo>
                  <a:lnTo>
                    <a:pt x="183" y="222"/>
                  </a:lnTo>
                  <a:lnTo>
                    <a:pt x="199" y="222"/>
                  </a:lnTo>
                  <a:lnTo>
                    <a:pt x="207" y="222"/>
                  </a:lnTo>
                  <a:lnTo>
                    <a:pt x="214" y="222"/>
                  </a:lnTo>
                  <a:lnTo>
                    <a:pt x="222" y="230"/>
                  </a:lnTo>
                  <a:lnTo>
                    <a:pt x="230" y="238"/>
                  </a:lnTo>
                  <a:lnTo>
                    <a:pt x="199" y="238"/>
                  </a:lnTo>
                  <a:lnTo>
                    <a:pt x="175" y="238"/>
                  </a:lnTo>
                  <a:lnTo>
                    <a:pt x="159" y="238"/>
                  </a:lnTo>
                  <a:lnTo>
                    <a:pt x="143" y="238"/>
                  </a:lnTo>
                  <a:lnTo>
                    <a:pt x="127" y="238"/>
                  </a:lnTo>
                  <a:lnTo>
                    <a:pt x="103" y="238"/>
                  </a:lnTo>
                  <a:lnTo>
                    <a:pt x="79" y="246"/>
                  </a:lnTo>
                  <a:lnTo>
                    <a:pt x="56" y="246"/>
                  </a:lnTo>
                  <a:lnTo>
                    <a:pt x="16" y="246"/>
                  </a:lnTo>
                  <a:lnTo>
                    <a:pt x="8" y="238"/>
                  </a:lnTo>
                  <a:close/>
                </a:path>
              </a:pathLst>
            </a:custGeom>
            <a:solidFill>
              <a:srgbClr val="C00000"/>
            </a:solidFill>
            <a:ln w="952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8" name="Freeform 38"/>
            <p:cNvSpPr>
              <a:spLocks/>
            </p:cNvSpPr>
            <p:nvPr/>
          </p:nvSpPr>
          <p:spPr bwMode="auto">
            <a:xfrm>
              <a:off x="7255293" y="15189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9" name="Freeform 39"/>
            <p:cNvSpPr>
              <a:spLocks/>
            </p:cNvSpPr>
            <p:nvPr/>
          </p:nvSpPr>
          <p:spPr bwMode="auto">
            <a:xfrm>
              <a:off x="7487240" y="16348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0" name="Freeform 40"/>
            <p:cNvSpPr>
              <a:spLocks/>
            </p:cNvSpPr>
            <p:nvPr/>
          </p:nvSpPr>
          <p:spPr bwMode="auto">
            <a:xfrm>
              <a:off x="7512610" y="18342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1" name="Freeform 41"/>
            <p:cNvSpPr>
              <a:spLocks/>
            </p:cNvSpPr>
            <p:nvPr/>
          </p:nvSpPr>
          <p:spPr bwMode="auto">
            <a:xfrm>
              <a:off x="7860529" y="1921187"/>
              <a:ext cx="144966" cy="86980"/>
            </a:xfrm>
            <a:custGeom>
              <a:avLst/>
              <a:gdLst>
                <a:gd name="T0" fmla="*/ 2147483647 w 40"/>
                <a:gd name="T1" fmla="*/ 2147483647 h 24"/>
                <a:gd name="T2" fmla="*/ 2147483647 w 40"/>
                <a:gd name="T3" fmla="*/ 2147483647 h 24"/>
                <a:gd name="T4" fmla="*/ 2147483647 w 40"/>
                <a:gd name="T5" fmla="*/ 2147483647 h 24"/>
                <a:gd name="T6" fmla="*/ 2147483647 w 40"/>
                <a:gd name="T7" fmla="*/ 2147483647 h 24"/>
                <a:gd name="T8" fmla="*/ 2147483647 w 40"/>
                <a:gd name="T9" fmla="*/ 2147483647 h 24"/>
                <a:gd name="T10" fmla="*/ 2147483647 w 40"/>
                <a:gd name="T11" fmla="*/ 2147483647 h 24"/>
                <a:gd name="T12" fmla="*/ 2147483647 w 40"/>
                <a:gd name="T13" fmla="*/ 2147483647 h 24"/>
                <a:gd name="T14" fmla="*/ 0 w 40"/>
                <a:gd name="T15" fmla="*/ 2147483647 h 24"/>
                <a:gd name="T16" fmla="*/ 0 w 40"/>
                <a:gd name="T17" fmla="*/ 0 h 24"/>
                <a:gd name="T18" fmla="*/ 0 w 40"/>
                <a:gd name="T19" fmla="*/ 0 h 24"/>
                <a:gd name="T20" fmla="*/ 2147483647 w 40"/>
                <a:gd name="T21" fmla="*/ 0 h 24"/>
                <a:gd name="T22" fmla="*/ 2147483647 w 40"/>
                <a:gd name="T23" fmla="*/ 0 h 24"/>
                <a:gd name="T24" fmla="*/ 2147483647 w 40"/>
                <a:gd name="T25" fmla="*/ 2147483647 h 24"/>
                <a:gd name="T26" fmla="*/ 2147483647 w 40"/>
                <a:gd name="T27" fmla="*/ 2147483647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0"/>
                <a:gd name="T43" fmla="*/ 0 h 24"/>
                <a:gd name="T44" fmla="*/ 40 w 40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0" h="24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2" name="Freeform 42"/>
            <p:cNvSpPr>
              <a:spLocks/>
            </p:cNvSpPr>
            <p:nvPr/>
          </p:nvSpPr>
          <p:spPr bwMode="auto">
            <a:xfrm>
              <a:off x="7657576" y="16928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3" name="Freeform 43"/>
            <p:cNvSpPr>
              <a:spLocks/>
            </p:cNvSpPr>
            <p:nvPr/>
          </p:nvSpPr>
          <p:spPr bwMode="auto">
            <a:xfrm>
              <a:off x="7400260" y="2066153"/>
              <a:ext cx="688591" cy="86980"/>
            </a:xfrm>
            <a:custGeom>
              <a:avLst/>
              <a:gdLst>
                <a:gd name="T0" fmla="*/ 2147483647 w 190"/>
                <a:gd name="T1" fmla="*/ 2147483647 h 24"/>
                <a:gd name="T2" fmla="*/ 2147483647 w 190"/>
                <a:gd name="T3" fmla="*/ 2147483647 h 24"/>
                <a:gd name="T4" fmla="*/ 0 w 190"/>
                <a:gd name="T5" fmla="*/ 2147483647 h 24"/>
                <a:gd name="T6" fmla="*/ 2147483647 w 190"/>
                <a:gd name="T7" fmla="*/ 2147483647 h 24"/>
                <a:gd name="T8" fmla="*/ 2147483647 w 190"/>
                <a:gd name="T9" fmla="*/ 2147483647 h 24"/>
                <a:gd name="T10" fmla="*/ 2147483647 w 190"/>
                <a:gd name="T11" fmla="*/ 2147483647 h 24"/>
                <a:gd name="T12" fmla="*/ 2147483647 w 190"/>
                <a:gd name="T13" fmla="*/ 0 h 24"/>
                <a:gd name="T14" fmla="*/ 2147483647 w 190"/>
                <a:gd name="T15" fmla="*/ 0 h 24"/>
                <a:gd name="T16" fmla="*/ 2147483647 w 190"/>
                <a:gd name="T17" fmla="*/ 0 h 24"/>
                <a:gd name="T18" fmla="*/ 2147483647 w 190"/>
                <a:gd name="T19" fmla="*/ 0 h 24"/>
                <a:gd name="T20" fmla="*/ 2147483647 w 190"/>
                <a:gd name="T21" fmla="*/ 0 h 24"/>
                <a:gd name="T22" fmla="*/ 2147483647 w 190"/>
                <a:gd name="T23" fmla="*/ 0 h 24"/>
                <a:gd name="T24" fmla="*/ 2147483647 w 190"/>
                <a:gd name="T25" fmla="*/ 0 h 24"/>
                <a:gd name="T26" fmla="*/ 2147483647 w 190"/>
                <a:gd name="T27" fmla="*/ 2147483647 h 24"/>
                <a:gd name="T28" fmla="*/ 2147483647 w 190"/>
                <a:gd name="T29" fmla="*/ 2147483647 h 24"/>
                <a:gd name="T30" fmla="*/ 2147483647 w 190"/>
                <a:gd name="T31" fmla="*/ 2147483647 h 24"/>
                <a:gd name="T32" fmla="*/ 2147483647 w 190"/>
                <a:gd name="T33" fmla="*/ 2147483647 h 24"/>
                <a:gd name="T34" fmla="*/ 2147483647 w 190"/>
                <a:gd name="T35" fmla="*/ 2147483647 h 24"/>
                <a:gd name="T36" fmla="*/ 2147483647 w 190"/>
                <a:gd name="T37" fmla="*/ 2147483647 h 24"/>
                <a:gd name="T38" fmla="*/ 2147483647 w 190"/>
                <a:gd name="T39" fmla="*/ 2147483647 h 24"/>
                <a:gd name="T40" fmla="*/ 2147483647 w 190"/>
                <a:gd name="T41" fmla="*/ 2147483647 h 24"/>
                <a:gd name="T42" fmla="*/ 2147483647 w 190"/>
                <a:gd name="T43" fmla="*/ 2147483647 h 24"/>
                <a:gd name="T44" fmla="*/ 2147483647 w 190"/>
                <a:gd name="T45" fmla="*/ 2147483647 h 24"/>
                <a:gd name="T46" fmla="*/ 2147483647 w 190"/>
                <a:gd name="T47" fmla="*/ 2147483647 h 24"/>
                <a:gd name="T48" fmla="*/ 2147483647 w 190"/>
                <a:gd name="T49" fmla="*/ 2147483647 h 24"/>
                <a:gd name="T50" fmla="*/ 2147483647 w 190"/>
                <a:gd name="T51" fmla="*/ 2147483647 h 24"/>
                <a:gd name="T52" fmla="*/ 2147483647 w 190"/>
                <a:gd name="T53" fmla="*/ 2147483647 h 24"/>
                <a:gd name="T54" fmla="*/ 2147483647 w 190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4" name="Freeform 44"/>
            <p:cNvSpPr>
              <a:spLocks/>
            </p:cNvSpPr>
            <p:nvPr/>
          </p:nvSpPr>
          <p:spPr bwMode="auto">
            <a:xfrm>
              <a:off x="7284287" y="14319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65" name="Freeform 45"/>
            <p:cNvSpPr>
              <a:spLocks/>
            </p:cNvSpPr>
            <p:nvPr/>
          </p:nvSpPr>
          <p:spPr bwMode="auto">
            <a:xfrm>
              <a:off x="7284287" y="2236488"/>
              <a:ext cx="804564" cy="86980"/>
            </a:xfrm>
            <a:custGeom>
              <a:avLst/>
              <a:gdLst>
                <a:gd name="T0" fmla="*/ 0 w 222"/>
                <a:gd name="T1" fmla="*/ 2147483647 h 24"/>
                <a:gd name="T2" fmla="*/ 2147483647 w 222"/>
                <a:gd name="T3" fmla="*/ 2147483647 h 24"/>
                <a:gd name="T4" fmla="*/ 2147483647 w 222"/>
                <a:gd name="T5" fmla="*/ 2147483647 h 24"/>
                <a:gd name="T6" fmla="*/ 2147483647 w 222"/>
                <a:gd name="T7" fmla="*/ 2147483647 h 24"/>
                <a:gd name="T8" fmla="*/ 2147483647 w 222"/>
                <a:gd name="T9" fmla="*/ 2147483647 h 24"/>
                <a:gd name="T10" fmla="*/ 2147483647 w 222"/>
                <a:gd name="T11" fmla="*/ 2147483647 h 24"/>
                <a:gd name="T12" fmla="*/ 2147483647 w 222"/>
                <a:gd name="T13" fmla="*/ 2147483647 h 24"/>
                <a:gd name="T14" fmla="*/ 2147483647 w 222"/>
                <a:gd name="T15" fmla="*/ 2147483647 h 24"/>
                <a:gd name="T16" fmla="*/ 2147483647 w 222"/>
                <a:gd name="T17" fmla="*/ 2147483647 h 24"/>
                <a:gd name="T18" fmla="*/ 2147483647 w 222"/>
                <a:gd name="T19" fmla="*/ 0 h 24"/>
                <a:gd name="T20" fmla="*/ 2147483647 w 222"/>
                <a:gd name="T21" fmla="*/ 0 h 24"/>
                <a:gd name="T22" fmla="*/ 2147483647 w 222"/>
                <a:gd name="T23" fmla="*/ 0 h 24"/>
                <a:gd name="T24" fmla="*/ 2147483647 w 222"/>
                <a:gd name="T25" fmla="*/ 0 h 24"/>
                <a:gd name="T26" fmla="*/ 2147483647 w 222"/>
                <a:gd name="T27" fmla="*/ 0 h 24"/>
                <a:gd name="T28" fmla="*/ 2147483647 w 222"/>
                <a:gd name="T29" fmla="*/ 0 h 24"/>
                <a:gd name="T30" fmla="*/ 2147483647 w 222"/>
                <a:gd name="T31" fmla="*/ 2147483647 h 24"/>
                <a:gd name="T32" fmla="*/ 2147483647 w 222"/>
                <a:gd name="T33" fmla="*/ 2147483647 h 24"/>
                <a:gd name="T34" fmla="*/ 2147483647 w 222"/>
                <a:gd name="T35" fmla="*/ 2147483647 h 24"/>
                <a:gd name="T36" fmla="*/ 2147483647 w 222"/>
                <a:gd name="T37" fmla="*/ 2147483647 h 24"/>
                <a:gd name="T38" fmla="*/ 2147483647 w 222"/>
                <a:gd name="T39" fmla="*/ 2147483647 h 24"/>
                <a:gd name="T40" fmla="*/ 2147483647 w 222"/>
                <a:gd name="T41" fmla="*/ 2147483647 h 24"/>
                <a:gd name="T42" fmla="*/ 2147483647 w 222"/>
                <a:gd name="T43" fmla="*/ 2147483647 h 24"/>
                <a:gd name="T44" fmla="*/ 2147483647 w 222"/>
                <a:gd name="T45" fmla="*/ 2147483647 h 24"/>
                <a:gd name="T46" fmla="*/ 2147483647 w 222"/>
                <a:gd name="T47" fmla="*/ 2147483647 h 24"/>
                <a:gd name="T48" fmla="*/ 2147483647 w 222"/>
                <a:gd name="T49" fmla="*/ 2147483647 h 24"/>
                <a:gd name="T50" fmla="*/ 2147483647 w 222"/>
                <a:gd name="T51" fmla="*/ 2147483647 h 24"/>
                <a:gd name="T52" fmla="*/ 0 w 222"/>
                <a:gd name="T53" fmla="*/ 2147483647 h 24"/>
                <a:gd name="T54" fmla="*/ 0 w 222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222"/>
                <a:gd name="T85" fmla="*/ 0 h 24"/>
                <a:gd name="T86" fmla="*/ 222 w 222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222" h="24">
                  <a:moveTo>
                    <a:pt x="0" y="16"/>
                  </a:moveTo>
                  <a:lnTo>
                    <a:pt x="8" y="16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71" y="8"/>
                  </a:lnTo>
                  <a:lnTo>
                    <a:pt x="87" y="8"/>
                  </a:lnTo>
                  <a:lnTo>
                    <a:pt x="127" y="0"/>
                  </a:lnTo>
                  <a:lnTo>
                    <a:pt x="151" y="0"/>
                  </a:lnTo>
                  <a:lnTo>
                    <a:pt x="175" y="0"/>
                  </a:lnTo>
                  <a:lnTo>
                    <a:pt x="191" y="0"/>
                  </a:lnTo>
                  <a:lnTo>
                    <a:pt x="199" y="0"/>
                  </a:lnTo>
                  <a:lnTo>
                    <a:pt x="206" y="0"/>
                  </a:lnTo>
                  <a:lnTo>
                    <a:pt x="214" y="8"/>
                  </a:lnTo>
                  <a:lnTo>
                    <a:pt x="222" y="16"/>
                  </a:lnTo>
                  <a:lnTo>
                    <a:pt x="191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35" y="16"/>
                  </a:lnTo>
                  <a:lnTo>
                    <a:pt x="119" y="16"/>
                  </a:lnTo>
                  <a:lnTo>
                    <a:pt x="95" y="16"/>
                  </a:lnTo>
                  <a:lnTo>
                    <a:pt x="71" y="24"/>
                  </a:lnTo>
                  <a:lnTo>
                    <a:pt x="48" y="24"/>
                  </a:lnTo>
                  <a:lnTo>
                    <a:pt x="8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74779" name="Freeform 38"/>
          <p:cNvSpPr>
            <a:spLocks/>
          </p:cNvSpPr>
          <p:nvPr/>
        </p:nvSpPr>
        <p:spPr bwMode="auto">
          <a:xfrm>
            <a:off x="7883525" y="3452813"/>
            <a:ext cx="25400" cy="252412"/>
          </a:xfrm>
          <a:custGeom>
            <a:avLst/>
            <a:gdLst>
              <a:gd name="T0" fmla="*/ 0 w 32"/>
              <a:gd name="T1" fmla="*/ 2147483647 h 246"/>
              <a:gd name="T2" fmla="*/ 0 w 32"/>
              <a:gd name="T3" fmla="*/ 2147483647 h 246"/>
              <a:gd name="T4" fmla="*/ 0 w 32"/>
              <a:gd name="T5" fmla="*/ 0 h 246"/>
              <a:gd name="T6" fmla="*/ 0 w 32"/>
              <a:gd name="T7" fmla="*/ 0 h 246"/>
              <a:gd name="T8" fmla="*/ 2147483647 w 32"/>
              <a:gd name="T9" fmla="*/ 0 h 246"/>
              <a:gd name="T10" fmla="*/ 2147483647 w 32"/>
              <a:gd name="T11" fmla="*/ 2147483647 h 246"/>
              <a:gd name="T12" fmla="*/ 2147483647 w 32"/>
              <a:gd name="T13" fmla="*/ 2147483647 h 246"/>
              <a:gd name="T14" fmla="*/ 2147483647 w 32"/>
              <a:gd name="T15" fmla="*/ 2147483647 h 246"/>
              <a:gd name="T16" fmla="*/ 2147483647 w 32"/>
              <a:gd name="T17" fmla="*/ 2147483647 h 246"/>
              <a:gd name="T18" fmla="*/ 2147483647 w 32"/>
              <a:gd name="T19" fmla="*/ 2147483647 h 246"/>
              <a:gd name="T20" fmla="*/ 2147483647 w 32"/>
              <a:gd name="T21" fmla="*/ 2147483647 h 246"/>
              <a:gd name="T22" fmla="*/ 2147483647 w 32"/>
              <a:gd name="T23" fmla="*/ 2147483647 h 246"/>
              <a:gd name="T24" fmla="*/ 2147483647 w 32"/>
              <a:gd name="T25" fmla="*/ 2147483647 h 246"/>
              <a:gd name="T26" fmla="*/ 2147483647 w 32"/>
              <a:gd name="T27" fmla="*/ 2147483647 h 246"/>
              <a:gd name="T28" fmla="*/ 2147483647 w 32"/>
              <a:gd name="T29" fmla="*/ 2147483647 h 246"/>
              <a:gd name="T30" fmla="*/ 2147483647 w 32"/>
              <a:gd name="T31" fmla="*/ 2147483647 h 246"/>
              <a:gd name="T32" fmla="*/ 2147483647 w 32"/>
              <a:gd name="T33" fmla="*/ 2147483647 h 246"/>
              <a:gd name="T34" fmla="*/ 2147483647 w 32"/>
              <a:gd name="T35" fmla="*/ 2147483647 h 246"/>
              <a:gd name="T36" fmla="*/ 2147483647 w 32"/>
              <a:gd name="T37" fmla="*/ 2147483647 h 246"/>
              <a:gd name="T38" fmla="*/ 2147483647 w 32"/>
              <a:gd name="T39" fmla="*/ 2147483647 h 246"/>
              <a:gd name="T40" fmla="*/ 2147483647 w 32"/>
              <a:gd name="T41" fmla="*/ 2147483647 h 246"/>
              <a:gd name="T42" fmla="*/ 0 w 32"/>
              <a:gd name="T43" fmla="*/ 2147483647 h 246"/>
              <a:gd name="T44" fmla="*/ 0 w 32"/>
              <a:gd name="T45" fmla="*/ 2147483647 h 246"/>
              <a:gd name="T46" fmla="*/ 0 w 32"/>
              <a:gd name="T47" fmla="*/ 2147483647 h 246"/>
              <a:gd name="T48" fmla="*/ 0 w 32"/>
              <a:gd name="T49" fmla="*/ 2147483647 h 246"/>
              <a:gd name="T50" fmla="*/ 2147483647 w 32"/>
              <a:gd name="T51" fmla="*/ 2147483647 h 246"/>
              <a:gd name="T52" fmla="*/ 2147483647 w 32"/>
              <a:gd name="T53" fmla="*/ 2147483647 h 246"/>
              <a:gd name="T54" fmla="*/ 2147483647 w 32"/>
              <a:gd name="T55" fmla="*/ 2147483647 h 246"/>
              <a:gd name="T56" fmla="*/ 2147483647 w 32"/>
              <a:gd name="T57" fmla="*/ 2147483647 h 246"/>
              <a:gd name="T58" fmla="*/ 2147483647 w 32"/>
              <a:gd name="T59" fmla="*/ 2147483647 h 246"/>
              <a:gd name="T60" fmla="*/ 2147483647 w 32"/>
              <a:gd name="T61" fmla="*/ 2147483647 h 246"/>
              <a:gd name="T62" fmla="*/ 2147483647 w 32"/>
              <a:gd name="T63" fmla="*/ 2147483647 h 246"/>
              <a:gd name="T64" fmla="*/ 2147483647 w 32"/>
              <a:gd name="T65" fmla="*/ 2147483647 h 246"/>
              <a:gd name="T66" fmla="*/ 2147483647 w 32"/>
              <a:gd name="T67" fmla="*/ 2147483647 h 246"/>
              <a:gd name="T68" fmla="*/ 2147483647 w 32"/>
              <a:gd name="T69" fmla="*/ 2147483647 h 246"/>
              <a:gd name="T70" fmla="*/ 0 w 32"/>
              <a:gd name="T71" fmla="*/ 2147483647 h 246"/>
              <a:gd name="T72" fmla="*/ 0 w 32"/>
              <a:gd name="T73" fmla="*/ 2147483647 h 24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32"/>
              <a:gd name="T112" fmla="*/ 0 h 246"/>
              <a:gd name="T113" fmla="*/ 32 w 32"/>
              <a:gd name="T114" fmla="*/ 246 h 24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32" h="246">
                <a:moveTo>
                  <a:pt x="0" y="16"/>
                </a:moveTo>
                <a:lnTo>
                  <a:pt x="0" y="8"/>
                </a:lnTo>
                <a:lnTo>
                  <a:pt x="0" y="0"/>
                </a:lnTo>
                <a:lnTo>
                  <a:pt x="8" y="0"/>
                </a:lnTo>
                <a:lnTo>
                  <a:pt x="16" y="8"/>
                </a:lnTo>
                <a:lnTo>
                  <a:pt x="32" y="8"/>
                </a:lnTo>
                <a:lnTo>
                  <a:pt x="32" y="40"/>
                </a:lnTo>
                <a:lnTo>
                  <a:pt x="32" y="63"/>
                </a:lnTo>
                <a:lnTo>
                  <a:pt x="32" y="87"/>
                </a:lnTo>
                <a:lnTo>
                  <a:pt x="32" y="111"/>
                </a:lnTo>
                <a:lnTo>
                  <a:pt x="24" y="135"/>
                </a:lnTo>
                <a:lnTo>
                  <a:pt x="24" y="159"/>
                </a:lnTo>
                <a:lnTo>
                  <a:pt x="24" y="175"/>
                </a:lnTo>
                <a:lnTo>
                  <a:pt x="24" y="191"/>
                </a:lnTo>
                <a:lnTo>
                  <a:pt x="24" y="214"/>
                </a:lnTo>
                <a:lnTo>
                  <a:pt x="24" y="230"/>
                </a:lnTo>
                <a:lnTo>
                  <a:pt x="16" y="246"/>
                </a:lnTo>
                <a:lnTo>
                  <a:pt x="8" y="246"/>
                </a:lnTo>
                <a:lnTo>
                  <a:pt x="8" y="238"/>
                </a:lnTo>
                <a:lnTo>
                  <a:pt x="0" y="230"/>
                </a:lnTo>
                <a:lnTo>
                  <a:pt x="0" y="214"/>
                </a:lnTo>
                <a:lnTo>
                  <a:pt x="0" y="206"/>
                </a:lnTo>
                <a:lnTo>
                  <a:pt x="0" y="198"/>
                </a:lnTo>
                <a:lnTo>
                  <a:pt x="8" y="183"/>
                </a:lnTo>
                <a:lnTo>
                  <a:pt x="8" y="159"/>
                </a:lnTo>
                <a:lnTo>
                  <a:pt x="8" y="135"/>
                </a:lnTo>
                <a:lnTo>
                  <a:pt x="8" y="119"/>
                </a:lnTo>
                <a:lnTo>
                  <a:pt x="8" y="103"/>
                </a:lnTo>
                <a:lnTo>
                  <a:pt x="8" y="87"/>
                </a:lnTo>
                <a:lnTo>
                  <a:pt x="8" y="71"/>
                </a:lnTo>
                <a:lnTo>
                  <a:pt x="8" y="48"/>
                </a:lnTo>
                <a:lnTo>
                  <a:pt x="8" y="40"/>
                </a:lnTo>
                <a:lnTo>
                  <a:pt x="8" y="32"/>
                </a:lnTo>
                <a:lnTo>
                  <a:pt x="0" y="16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74780" name="组合 46"/>
          <p:cNvGrpSpPr>
            <a:grpSpLocks noChangeAspect="1"/>
          </p:cNvGrpSpPr>
          <p:nvPr/>
        </p:nvGrpSpPr>
        <p:grpSpPr bwMode="auto">
          <a:xfrm>
            <a:off x="8140700" y="3429000"/>
            <a:ext cx="279400" cy="288925"/>
            <a:chOff x="8262810" y="2829418"/>
            <a:chExt cx="1007517" cy="1036510"/>
          </a:xfrm>
        </p:grpSpPr>
        <p:sp>
          <p:nvSpPr>
            <p:cNvPr id="74855" name="Freeform 38"/>
            <p:cNvSpPr>
              <a:spLocks/>
            </p:cNvSpPr>
            <p:nvPr/>
          </p:nvSpPr>
          <p:spPr bwMode="auto">
            <a:xfrm>
              <a:off x="8262810" y="2916398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6" name="Freeform 44"/>
            <p:cNvSpPr>
              <a:spLocks/>
            </p:cNvSpPr>
            <p:nvPr/>
          </p:nvSpPr>
          <p:spPr bwMode="auto">
            <a:xfrm>
              <a:off x="8291804" y="2829418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1" name="组合 50"/>
          <p:cNvGrpSpPr>
            <a:grpSpLocks noChangeAspect="1"/>
          </p:cNvGrpSpPr>
          <p:nvPr/>
        </p:nvGrpSpPr>
        <p:grpSpPr bwMode="auto">
          <a:xfrm>
            <a:off x="8613775" y="3441700"/>
            <a:ext cx="280988" cy="287338"/>
            <a:chOff x="7687477" y="1584324"/>
            <a:chExt cx="1007517" cy="1036510"/>
          </a:xfrm>
        </p:grpSpPr>
        <p:sp>
          <p:nvSpPr>
            <p:cNvPr id="74852" name="Freeform 38"/>
            <p:cNvSpPr>
              <a:spLocks/>
            </p:cNvSpPr>
            <p:nvPr/>
          </p:nvSpPr>
          <p:spPr bwMode="auto">
            <a:xfrm>
              <a:off x="7687477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3" name="Freeform 39"/>
            <p:cNvSpPr>
              <a:spLocks/>
            </p:cNvSpPr>
            <p:nvPr/>
          </p:nvSpPr>
          <p:spPr bwMode="auto">
            <a:xfrm>
              <a:off x="7919424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4" name="Freeform 44"/>
            <p:cNvSpPr>
              <a:spLocks/>
            </p:cNvSpPr>
            <p:nvPr/>
          </p:nvSpPr>
          <p:spPr bwMode="auto">
            <a:xfrm>
              <a:off x="7716471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2" name="组合 55"/>
          <p:cNvGrpSpPr>
            <a:grpSpLocks noChangeAspect="1"/>
          </p:cNvGrpSpPr>
          <p:nvPr/>
        </p:nvGrpSpPr>
        <p:grpSpPr bwMode="auto">
          <a:xfrm>
            <a:off x="9091613" y="3441700"/>
            <a:ext cx="279400" cy="287338"/>
            <a:chOff x="7407693" y="1584324"/>
            <a:chExt cx="1007517" cy="1036510"/>
          </a:xfrm>
        </p:grpSpPr>
        <p:sp>
          <p:nvSpPr>
            <p:cNvPr id="74848" name="Freeform 38"/>
            <p:cNvSpPr>
              <a:spLocks/>
            </p:cNvSpPr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9" name="Freeform 39"/>
            <p:cNvSpPr>
              <a:spLocks/>
            </p:cNvSpPr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0" name="Freeform 40"/>
            <p:cNvSpPr>
              <a:spLocks/>
            </p:cNvSpPr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51" name="Freeform 44"/>
            <p:cNvSpPr>
              <a:spLocks/>
            </p:cNvSpPr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3" name="组合 61"/>
          <p:cNvGrpSpPr>
            <a:grpSpLocks noChangeAspect="1"/>
          </p:cNvGrpSpPr>
          <p:nvPr/>
        </p:nvGrpSpPr>
        <p:grpSpPr bwMode="auto">
          <a:xfrm>
            <a:off x="9547225" y="3444875"/>
            <a:ext cx="280988" cy="287338"/>
            <a:chOff x="7407693" y="1584324"/>
            <a:chExt cx="1007517" cy="1036510"/>
          </a:xfrm>
        </p:grpSpPr>
        <p:sp>
          <p:nvSpPr>
            <p:cNvPr id="74843" name="Freeform 38"/>
            <p:cNvSpPr>
              <a:spLocks/>
            </p:cNvSpPr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4" name="Freeform 39"/>
            <p:cNvSpPr>
              <a:spLocks/>
            </p:cNvSpPr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5" name="Freeform 40"/>
            <p:cNvSpPr>
              <a:spLocks/>
            </p:cNvSpPr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6" name="Freeform 42"/>
            <p:cNvSpPr>
              <a:spLocks/>
            </p:cNvSpPr>
            <p:nvPr/>
          </p:nvSpPr>
          <p:spPr bwMode="auto">
            <a:xfrm>
              <a:off x="7809976" y="18452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7" name="Freeform 44"/>
            <p:cNvSpPr>
              <a:spLocks/>
            </p:cNvSpPr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4" name="组合 68"/>
          <p:cNvGrpSpPr>
            <a:grpSpLocks noChangeAspect="1"/>
          </p:cNvGrpSpPr>
          <p:nvPr/>
        </p:nvGrpSpPr>
        <p:grpSpPr bwMode="auto">
          <a:xfrm>
            <a:off x="10001250" y="3443288"/>
            <a:ext cx="279400" cy="287337"/>
            <a:chOff x="7407693" y="1584324"/>
            <a:chExt cx="1007517" cy="1036510"/>
          </a:xfrm>
        </p:grpSpPr>
        <p:sp>
          <p:nvSpPr>
            <p:cNvPr id="74837" name="Freeform 38"/>
            <p:cNvSpPr>
              <a:spLocks/>
            </p:cNvSpPr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8" name="Freeform 39"/>
            <p:cNvSpPr>
              <a:spLocks/>
            </p:cNvSpPr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9" name="Freeform 40"/>
            <p:cNvSpPr>
              <a:spLocks/>
            </p:cNvSpPr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0" name="Freeform 42"/>
            <p:cNvSpPr>
              <a:spLocks/>
            </p:cNvSpPr>
            <p:nvPr/>
          </p:nvSpPr>
          <p:spPr bwMode="auto">
            <a:xfrm>
              <a:off x="7809976" y="18452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1" name="Freeform 43"/>
            <p:cNvSpPr>
              <a:spLocks/>
            </p:cNvSpPr>
            <p:nvPr/>
          </p:nvSpPr>
          <p:spPr bwMode="auto">
            <a:xfrm>
              <a:off x="7552660" y="2218553"/>
              <a:ext cx="688591" cy="86980"/>
            </a:xfrm>
            <a:custGeom>
              <a:avLst/>
              <a:gdLst>
                <a:gd name="T0" fmla="*/ 2147483647 w 190"/>
                <a:gd name="T1" fmla="*/ 2147483647 h 24"/>
                <a:gd name="T2" fmla="*/ 2147483647 w 190"/>
                <a:gd name="T3" fmla="*/ 2147483647 h 24"/>
                <a:gd name="T4" fmla="*/ 0 w 190"/>
                <a:gd name="T5" fmla="*/ 2147483647 h 24"/>
                <a:gd name="T6" fmla="*/ 2147483647 w 190"/>
                <a:gd name="T7" fmla="*/ 2147483647 h 24"/>
                <a:gd name="T8" fmla="*/ 2147483647 w 190"/>
                <a:gd name="T9" fmla="*/ 2147483647 h 24"/>
                <a:gd name="T10" fmla="*/ 2147483647 w 190"/>
                <a:gd name="T11" fmla="*/ 2147483647 h 24"/>
                <a:gd name="T12" fmla="*/ 2147483647 w 190"/>
                <a:gd name="T13" fmla="*/ 0 h 24"/>
                <a:gd name="T14" fmla="*/ 2147483647 w 190"/>
                <a:gd name="T15" fmla="*/ 0 h 24"/>
                <a:gd name="T16" fmla="*/ 2147483647 w 190"/>
                <a:gd name="T17" fmla="*/ 0 h 24"/>
                <a:gd name="T18" fmla="*/ 2147483647 w 190"/>
                <a:gd name="T19" fmla="*/ 0 h 24"/>
                <a:gd name="T20" fmla="*/ 2147483647 w 190"/>
                <a:gd name="T21" fmla="*/ 0 h 24"/>
                <a:gd name="T22" fmla="*/ 2147483647 w 190"/>
                <a:gd name="T23" fmla="*/ 0 h 24"/>
                <a:gd name="T24" fmla="*/ 2147483647 w 190"/>
                <a:gd name="T25" fmla="*/ 0 h 24"/>
                <a:gd name="T26" fmla="*/ 2147483647 w 190"/>
                <a:gd name="T27" fmla="*/ 2147483647 h 24"/>
                <a:gd name="T28" fmla="*/ 2147483647 w 190"/>
                <a:gd name="T29" fmla="*/ 2147483647 h 24"/>
                <a:gd name="T30" fmla="*/ 2147483647 w 190"/>
                <a:gd name="T31" fmla="*/ 2147483647 h 24"/>
                <a:gd name="T32" fmla="*/ 2147483647 w 190"/>
                <a:gd name="T33" fmla="*/ 2147483647 h 24"/>
                <a:gd name="T34" fmla="*/ 2147483647 w 190"/>
                <a:gd name="T35" fmla="*/ 2147483647 h 24"/>
                <a:gd name="T36" fmla="*/ 2147483647 w 190"/>
                <a:gd name="T37" fmla="*/ 2147483647 h 24"/>
                <a:gd name="T38" fmla="*/ 2147483647 w 190"/>
                <a:gd name="T39" fmla="*/ 2147483647 h 24"/>
                <a:gd name="T40" fmla="*/ 2147483647 w 190"/>
                <a:gd name="T41" fmla="*/ 2147483647 h 24"/>
                <a:gd name="T42" fmla="*/ 2147483647 w 190"/>
                <a:gd name="T43" fmla="*/ 2147483647 h 24"/>
                <a:gd name="T44" fmla="*/ 2147483647 w 190"/>
                <a:gd name="T45" fmla="*/ 2147483647 h 24"/>
                <a:gd name="T46" fmla="*/ 2147483647 w 190"/>
                <a:gd name="T47" fmla="*/ 2147483647 h 24"/>
                <a:gd name="T48" fmla="*/ 2147483647 w 190"/>
                <a:gd name="T49" fmla="*/ 2147483647 h 24"/>
                <a:gd name="T50" fmla="*/ 2147483647 w 190"/>
                <a:gd name="T51" fmla="*/ 2147483647 h 24"/>
                <a:gd name="T52" fmla="*/ 2147483647 w 190"/>
                <a:gd name="T53" fmla="*/ 2147483647 h 24"/>
                <a:gd name="T54" fmla="*/ 2147483647 w 190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42" name="Freeform 44"/>
            <p:cNvSpPr>
              <a:spLocks/>
            </p:cNvSpPr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5" name="组合 76"/>
          <p:cNvGrpSpPr>
            <a:grpSpLocks noChangeAspect="1"/>
          </p:cNvGrpSpPr>
          <p:nvPr/>
        </p:nvGrpSpPr>
        <p:grpSpPr bwMode="auto">
          <a:xfrm>
            <a:off x="10483850" y="3440113"/>
            <a:ext cx="279400" cy="287337"/>
            <a:chOff x="7407693" y="1584324"/>
            <a:chExt cx="1007517" cy="1036510"/>
          </a:xfrm>
        </p:grpSpPr>
        <p:sp>
          <p:nvSpPr>
            <p:cNvPr id="74830" name="Freeform 38"/>
            <p:cNvSpPr>
              <a:spLocks/>
            </p:cNvSpPr>
            <p:nvPr/>
          </p:nvSpPr>
          <p:spPr bwMode="auto">
            <a:xfrm>
              <a:off x="7407693" y="1671304"/>
              <a:ext cx="115973" cy="891544"/>
            </a:xfrm>
            <a:custGeom>
              <a:avLst/>
              <a:gdLst>
                <a:gd name="T0" fmla="*/ 0 w 32"/>
                <a:gd name="T1" fmla="*/ 2147483647 h 246"/>
                <a:gd name="T2" fmla="*/ 0 w 32"/>
                <a:gd name="T3" fmla="*/ 2147483647 h 246"/>
                <a:gd name="T4" fmla="*/ 0 w 32"/>
                <a:gd name="T5" fmla="*/ 0 h 246"/>
                <a:gd name="T6" fmla="*/ 0 w 32"/>
                <a:gd name="T7" fmla="*/ 0 h 246"/>
                <a:gd name="T8" fmla="*/ 2147483647 w 32"/>
                <a:gd name="T9" fmla="*/ 0 h 246"/>
                <a:gd name="T10" fmla="*/ 2147483647 w 32"/>
                <a:gd name="T11" fmla="*/ 2147483647 h 246"/>
                <a:gd name="T12" fmla="*/ 2147483647 w 32"/>
                <a:gd name="T13" fmla="*/ 2147483647 h 246"/>
                <a:gd name="T14" fmla="*/ 2147483647 w 32"/>
                <a:gd name="T15" fmla="*/ 2147483647 h 246"/>
                <a:gd name="T16" fmla="*/ 2147483647 w 32"/>
                <a:gd name="T17" fmla="*/ 2147483647 h 246"/>
                <a:gd name="T18" fmla="*/ 2147483647 w 32"/>
                <a:gd name="T19" fmla="*/ 2147483647 h 246"/>
                <a:gd name="T20" fmla="*/ 2147483647 w 32"/>
                <a:gd name="T21" fmla="*/ 2147483647 h 246"/>
                <a:gd name="T22" fmla="*/ 2147483647 w 32"/>
                <a:gd name="T23" fmla="*/ 2147483647 h 246"/>
                <a:gd name="T24" fmla="*/ 2147483647 w 32"/>
                <a:gd name="T25" fmla="*/ 2147483647 h 246"/>
                <a:gd name="T26" fmla="*/ 2147483647 w 32"/>
                <a:gd name="T27" fmla="*/ 2147483647 h 246"/>
                <a:gd name="T28" fmla="*/ 2147483647 w 32"/>
                <a:gd name="T29" fmla="*/ 2147483647 h 246"/>
                <a:gd name="T30" fmla="*/ 2147483647 w 32"/>
                <a:gd name="T31" fmla="*/ 2147483647 h 246"/>
                <a:gd name="T32" fmla="*/ 2147483647 w 32"/>
                <a:gd name="T33" fmla="*/ 2147483647 h 246"/>
                <a:gd name="T34" fmla="*/ 2147483647 w 32"/>
                <a:gd name="T35" fmla="*/ 2147483647 h 246"/>
                <a:gd name="T36" fmla="*/ 2147483647 w 32"/>
                <a:gd name="T37" fmla="*/ 2147483647 h 246"/>
                <a:gd name="T38" fmla="*/ 2147483647 w 32"/>
                <a:gd name="T39" fmla="*/ 2147483647 h 246"/>
                <a:gd name="T40" fmla="*/ 2147483647 w 32"/>
                <a:gd name="T41" fmla="*/ 2147483647 h 246"/>
                <a:gd name="T42" fmla="*/ 0 w 32"/>
                <a:gd name="T43" fmla="*/ 2147483647 h 246"/>
                <a:gd name="T44" fmla="*/ 0 w 32"/>
                <a:gd name="T45" fmla="*/ 2147483647 h 246"/>
                <a:gd name="T46" fmla="*/ 0 w 32"/>
                <a:gd name="T47" fmla="*/ 2147483647 h 246"/>
                <a:gd name="T48" fmla="*/ 0 w 32"/>
                <a:gd name="T49" fmla="*/ 2147483647 h 246"/>
                <a:gd name="T50" fmla="*/ 2147483647 w 32"/>
                <a:gd name="T51" fmla="*/ 2147483647 h 246"/>
                <a:gd name="T52" fmla="*/ 2147483647 w 32"/>
                <a:gd name="T53" fmla="*/ 2147483647 h 246"/>
                <a:gd name="T54" fmla="*/ 2147483647 w 32"/>
                <a:gd name="T55" fmla="*/ 2147483647 h 246"/>
                <a:gd name="T56" fmla="*/ 2147483647 w 32"/>
                <a:gd name="T57" fmla="*/ 2147483647 h 246"/>
                <a:gd name="T58" fmla="*/ 2147483647 w 32"/>
                <a:gd name="T59" fmla="*/ 2147483647 h 246"/>
                <a:gd name="T60" fmla="*/ 2147483647 w 32"/>
                <a:gd name="T61" fmla="*/ 2147483647 h 246"/>
                <a:gd name="T62" fmla="*/ 2147483647 w 32"/>
                <a:gd name="T63" fmla="*/ 2147483647 h 246"/>
                <a:gd name="T64" fmla="*/ 2147483647 w 32"/>
                <a:gd name="T65" fmla="*/ 2147483647 h 246"/>
                <a:gd name="T66" fmla="*/ 2147483647 w 32"/>
                <a:gd name="T67" fmla="*/ 2147483647 h 246"/>
                <a:gd name="T68" fmla="*/ 2147483647 w 32"/>
                <a:gd name="T69" fmla="*/ 2147483647 h 246"/>
                <a:gd name="T70" fmla="*/ 0 w 32"/>
                <a:gd name="T71" fmla="*/ 2147483647 h 246"/>
                <a:gd name="T72" fmla="*/ 0 w 32"/>
                <a:gd name="T73" fmla="*/ 2147483647 h 24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32"/>
                <a:gd name="T112" fmla="*/ 0 h 246"/>
                <a:gd name="T113" fmla="*/ 32 w 32"/>
                <a:gd name="T114" fmla="*/ 246 h 24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32" h="246">
                  <a:moveTo>
                    <a:pt x="0" y="16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32" y="40"/>
                  </a:lnTo>
                  <a:lnTo>
                    <a:pt x="32" y="63"/>
                  </a:lnTo>
                  <a:lnTo>
                    <a:pt x="32" y="87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5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0" y="230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0" y="198"/>
                  </a:lnTo>
                  <a:lnTo>
                    <a:pt x="8" y="183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71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1" name="Freeform 39"/>
            <p:cNvSpPr>
              <a:spLocks/>
            </p:cNvSpPr>
            <p:nvPr/>
          </p:nvSpPr>
          <p:spPr bwMode="auto">
            <a:xfrm>
              <a:off x="7639640" y="1787277"/>
              <a:ext cx="489263" cy="83357"/>
            </a:xfrm>
            <a:custGeom>
              <a:avLst/>
              <a:gdLst>
                <a:gd name="T0" fmla="*/ 0 w 135"/>
                <a:gd name="T1" fmla="*/ 2147483647 h 23"/>
                <a:gd name="T2" fmla="*/ 2147483647 w 135"/>
                <a:gd name="T3" fmla="*/ 2147483647 h 23"/>
                <a:gd name="T4" fmla="*/ 2147483647 w 135"/>
                <a:gd name="T5" fmla="*/ 2147483647 h 23"/>
                <a:gd name="T6" fmla="*/ 2147483647 w 135"/>
                <a:gd name="T7" fmla="*/ 2147483647 h 23"/>
                <a:gd name="T8" fmla="*/ 2147483647 w 135"/>
                <a:gd name="T9" fmla="*/ 0 h 23"/>
                <a:gd name="T10" fmla="*/ 2147483647 w 135"/>
                <a:gd name="T11" fmla="*/ 0 h 23"/>
                <a:gd name="T12" fmla="*/ 2147483647 w 135"/>
                <a:gd name="T13" fmla="*/ 0 h 23"/>
                <a:gd name="T14" fmla="*/ 2147483647 w 135"/>
                <a:gd name="T15" fmla="*/ 0 h 23"/>
                <a:gd name="T16" fmla="*/ 2147483647 w 135"/>
                <a:gd name="T17" fmla="*/ 0 h 23"/>
                <a:gd name="T18" fmla="*/ 2147483647 w 135"/>
                <a:gd name="T19" fmla="*/ 0 h 23"/>
                <a:gd name="T20" fmla="*/ 2147483647 w 135"/>
                <a:gd name="T21" fmla="*/ 0 h 23"/>
                <a:gd name="T22" fmla="*/ 2147483647 w 135"/>
                <a:gd name="T23" fmla="*/ 0 h 23"/>
                <a:gd name="T24" fmla="*/ 2147483647 w 135"/>
                <a:gd name="T25" fmla="*/ 2147483647 h 23"/>
                <a:gd name="T26" fmla="*/ 2147483647 w 135"/>
                <a:gd name="T27" fmla="*/ 2147483647 h 23"/>
                <a:gd name="T28" fmla="*/ 2147483647 w 135"/>
                <a:gd name="T29" fmla="*/ 2147483647 h 23"/>
                <a:gd name="T30" fmla="*/ 2147483647 w 135"/>
                <a:gd name="T31" fmla="*/ 2147483647 h 23"/>
                <a:gd name="T32" fmla="*/ 2147483647 w 135"/>
                <a:gd name="T33" fmla="*/ 2147483647 h 23"/>
                <a:gd name="T34" fmla="*/ 2147483647 w 135"/>
                <a:gd name="T35" fmla="*/ 2147483647 h 23"/>
                <a:gd name="T36" fmla="*/ 2147483647 w 135"/>
                <a:gd name="T37" fmla="*/ 2147483647 h 23"/>
                <a:gd name="T38" fmla="*/ 2147483647 w 135"/>
                <a:gd name="T39" fmla="*/ 2147483647 h 23"/>
                <a:gd name="T40" fmla="*/ 2147483647 w 135"/>
                <a:gd name="T41" fmla="*/ 2147483647 h 23"/>
                <a:gd name="T42" fmla="*/ 2147483647 w 135"/>
                <a:gd name="T43" fmla="*/ 2147483647 h 23"/>
                <a:gd name="T44" fmla="*/ 0 w 135"/>
                <a:gd name="T45" fmla="*/ 2147483647 h 23"/>
                <a:gd name="T46" fmla="*/ 0 w 135"/>
                <a:gd name="T47" fmla="*/ 2147483647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5"/>
                <a:gd name="T73" fmla="*/ 0 h 23"/>
                <a:gd name="T74" fmla="*/ 135 w 135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5" h="23">
                  <a:moveTo>
                    <a:pt x="0" y="16"/>
                  </a:moveTo>
                  <a:lnTo>
                    <a:pt x="23" y="8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27" y="8"/>
                  </a:lnTo>
                  <a:lnTo>
                    <a:pt x="111" y="8"/>
                  </a:lnTo>
                  <a:lnTo>
                    <a:pt x="95" y="16"/>
                  </a:lnTo>
                  <a:lnTo>
                    <a:pt x="71" y="16"/>
                  </a:lnTo>
                  <a:lnTo>
                    <a:pt x="47" y="23"/>
                  </a:lnTo>
                  <a:lnTo>
                    <a:pt x="31" y="23"/>
                  </a:lnTo>
                  <a:lnTo>
                    <a:pt x="23" y="23"/>
                  </a:lnTo>
                  <a:lnTo>
                    <a:pt x="15" y="23"/>
                  </a:lnTo>
                  <a:lnTo>
                    <a:pt x="7" y="23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2" name="Freeform 40"/>
            <p:cNvSpPr>
              <a:spLocks/>
            </p:cNvSpPr>
            <p:nvPr/>
          </p:nvSpPr>
          <p:spPr bwMode="auto">
            <a:xfrm>
              <a:off x="7665010" y="1986607"/>
              <a:ext cx="434899" cy="86980"/>
            </a:xfrm>
            <a:custGeom>
              <a:avLst/>
              <a:gdLst>
                <a:gd name="T0" fmla="*/ 2147483647 w 120"/>
                <a:gd name="T1" fmla="*/ 2147483647 h 24"/>
                <a:gd name="T2" fmla="*/ 2147483647 w 120"/>
                <a:gd name="T3" fmla="*/ 2147483647 h 24"/>
                <a:gd name="T4" fmla="*/ 2147483647 w 120"/>
                <a:gd name="T5" fmla="*/ 2147483647 h 24"/>
                <a:gd name="T6" fmla="*/ 2147483647 w 120"/>
                <a:gd name="T7" fmla="*/ 2147483647 h 24"/>
                <a:gd name="T8" fmla="*/ 2147483647 w 120"/>
                <a:gd name="T9" fmla="*/ 2147483647 h 24"/>
                <a:gd name="T10" fmla="*/ 2147483647 w 120"/>
                <a:gd name="T11" fmla="*/ 2147483647 h 24"/>
                <a:gd name="T12" fmla="*/ 2147483647 w 120"/>
                <a:gd name="T13" fmla="*/ 2147483647 h 24"/>
                <a:gd name="T14" fmla="*/ 2147483647 w 120"/>
                <a:gd name="T15" fmla="*/ 2147483647 h 24"/>
                <a:gd name="T16" fmla="*/ 2147483647 w 120"/>
                <a:gd name="T17" fmla="*/ 2147483647 h 24"/>
                <a:gd name="T18" fmla="*/ 0 w 120"/>
                <a:gd name="T19" fmla="*/ 2147483647 h 24"/>
                <a:gd name="T20" fmla="*/ 0 w 120"/>
                <a:gd name="T21" fmla="*/ 2147483647 h 24"/>
                <a:gd name="T22" fmla="*/ 2147483647 w 120"/>
                <a:gd name="T23" fmla="*/ 2147483647 h 24"/>
                <a:gd name="T24" fmla="*/ 2147483647 w 120"/>
                <a:gd name="T25" fmla="*/ 0 h 24"/>
                <a:gd name="T26" fmla="*/ 2147483647 w 120"/>
                <a:gd name="T27" fmla="*/ 0 h 24"/>
                <a:gd name="T28" fmla="*/ 2147483647 w 120"/>
                <a:gd name="T29" fmla="*/ 0 h 24"/>
                <a:gd name="T30" fmla="*/ 2147483647 w 120"/>
                <a:gd name="T31" fmla="*/ 0 h 24"/>
                <a:gd name="T32" fmla="*/ 2147483647 w 120"/>
                <a:gd name="T33" fmla="*/ 0 h 24"/>
                <a:gd name="T34" fmla="*/ 2147483647 w 120"/>
                <a:gd name="T35" fmla="*/ 0 h 24"/>
                <a:gd name="T36" fmla="*/ 2147483647 w 120"/>
                <a:gd name="T37" fmla="*/ 0 h 24"/>
                <a:gd name="T38" fmla="*/ 2147483647 w 120"/>
                <a:gd name="T39" fmla="*/ 0 h 24"/>
                <a:gd name="T40" fmla="*/ 2147483647 w 120"/>
                <a:gd name="T41" fmla="*/ 0 h 24"/>
                <a:gd name="T42" fmla="*/ 2147483647 w 120"/>
                <a:gd name="T43" fmla="*/ 2147483647 h 24"/>
                <a:gd name="T44" fmla="*/ 2147483647 w 120"/>
                <a:gd name="T45" fmla="*/ 2147483647 h 24"/>
                <a:gd name="T46" fmla="*/ 2147483647 w 120"/>
                <a:gd name="T47" fmla="*/ 2147483647 h 24"/>
                <a:gd name="T48" fmla="*/ 2147483647 w 120"/>
                <a:gd name="T49" fmla="*/ 2147483647 h 24"/>
                <a:gd name="T50" fmla="*/ 2147483647 w 120"/>
                <a:gd name="T51" fmla="*/ 2147483647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20"/>
                <a:gd name="T79" fmla="*/ 0 h 24"/>
                <a:gd name="T80" fmla="*/ 120 w 120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20" h="24">
                  <a:moveTo>
                    <a:pt x="104" y="8"/>
                  </a:moveTo>
                  <a:lnTo>
                    <a:pt x="80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32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0" y="8"/>
                  </a:lnTo>
                  <a:lnTo>
                    <a:pt x="112" y="8"/>
                  </a:lnTo>
                  <a:lnTo>
                    <a:pt x="10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3" name="Freeform 41"/>
            <p:cNvSpPr>
              <a:spLocks/>
            </p:cNvSpPr>
            <p:nvPr/>
          </p:nvSpPr>
          <p:spPr bwMode="auto">
            <a:xfrm>
              <a:off x="8012929" y="2073587"/>
              <a:ext cx="144966" cy="86980"/>
            </a:xfrm>
            <a:custGeom>
              <a:avLst/>
              <a:gdLst>
                <a:gd name="T0" fmla="*/ 2147483647 w 40"/>
                <a:gd name="T1" fmla="*/ 2147483647 h 24"/>
                <a:gd name="T2" fmla="*/ 2147483647 w 40"/>
                <a:gd name="T3" fmla="*/ 2147483647 h 24"/>
                <a:gd name="T4" fmla="*/ 2147483647 w 40"/>
                <a:gd name="T5" fmla="*/ 2147483647 h 24"/>
                <a:gd name="T6" fmla="*/ 2147483647 w 40"/>
                <a:gd name="T7" fmla="*/ 2147483647 h 24"/>
                <a:gd name="T8" fmla="*/ 2147483647 w 40"/>
                <a:gd name="T9" fmla="*/ 2147483647 h 24"/>
                <a:gd name="T10" fmla="*/ 2147483647 w 40"/>
                <a:gd name="T11" fmla="*/ 2147483647 h 24"/>
                <a:gd name="T12" fmla="*/ 2147483647 w 40"/>
                <a:gd name="T13" fmla="*/ 2147483647 h 24"/>
                <a:gd name="T14" fmla="*/ 0 w 40"/>
                <a:gd name="T15" fmla="*/ 2147483647 h 24"/>
                <a:gd name="T16" fmla="*/ 0 w 40"/>
                <a:gd name="T17" fmla="*/ 0 h 24"/>
                <a:gd name="T18" fmla="*/ 0 w 40"/>
                <a:gd name="T19" fmla="*/ 0 h 24"/>
                <a:gd name="T20" fmla="*/ 2147483647 w 40"/>
                <a:gd name="T21" fmla="*/ 0 h 24"/>
                <a:gd name="T22" fmla="*/ 2147483647 w 40"/>
                <a:gd name="T23" fmla="*/ 0 h 24"/>
                <a:gd name="T24" fmla="*/ 2147483647 w 40"/>
                <a:gd name="T25" fmla="*/ 2147483647 h 24"/>
                <a:gd name="T26" fmla="*/ 2147483647 w 40"/>
                <a:gd name="T27" fmla="*/ 2147483647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0"/>
                <a:gd name="T43" fmla="*/ 0 h 24"/>
                <a:gd name="T44" fmla="*/ 40 w 40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0" h="24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4" name="Freeform 42"/>
            <p:cNvSpPr>
              <a:spLocks/>
            </p:cNvSpPr>
            <p:nvPr/>
          </p:nvSpPr>
          <p:spPr bwMode="auto">
            <a:xfrm>
              <a:off x="7809976" y="1845264"/>
              <a:ext cx="115973" cy="402283"/>
            </a:xfrm>
            <a:custGeom>
              <a:avLst/>
              <a:gdLst>
                <a:gd name="T0" fmla="*/ 0 w 32"/>
                <a:gd name="T1" fmla="*/ 0 h 111"/>
                <a:gd name="T2" fmla="*/ 2147483647 w 32"/>
                <a:gd name="T3" fmla="*/ 0 h 111"/>
                <a:gd name="T4" fmla="*/ 2147483647 w 32"/>
                <a:gd name="T5" fmla="*/ 0 h 111"/>
                <a:gd name="T6" fmla="*/ 2147483647 w 32"/>
                <a:gd name="T7" fmla="*/ 2147483647 h 111"/>
                <a:gd name="T8" fmla="*/ 2147483647 w 32"/>
                <a:gd name="T9" fmla="*/ 2147483647 h 111"/>
                <a:gd name="T10" fmla="*/ 2147483647 w 32"/>
                <a:gd name="T11" fmla="*/ 2147483647 h 111"/>
                <a:gd name="T12" fmla="*/ 2147483647 w 32"/>
                <a:gd name="T13" fmla="*/ 2147483647 h 111"/>
                <a:gd name="T14" fmla="*/ 2147483647 w 32"/>
                <a:gd name="T15" fmla="*/ 2147483647 h 111"/>
                <a:gd name="T16" fmla="*/ 2147483647 w 32"/>
                <a:gd name="T17" fmla="*/ 2147483647 h 111"/>
                <a:gd name="T18" fmla="*/ 2147483647 w 32"/>
                <a:gd name="T19" fmla="*/ 2147483647 h 111"/>
                <a:gd name="T20" fmla="*/ 2147483647 w 32"/>
                <a:gd name="T21" fmla="*/ 2147483647 h 111"/>
                <a:gd name="T22" fmla="*/ 2147483647 w 32"/>
                <a:gd name="T23" fmla="*/ 2147483647 h 111"/>
                <a:gd name="T24" fmla="*/ 2147483647 w 32"/>
                <a:gd name="T25" fmla="*/ 2147483647 h 111"/>
                <a:gd name="T26" fmla="*/ 2147483647 w 32"/>
                <a:gd name="T27" fmla="*/ 2147483647 h 111"/>
                <a:gd name="T28" fmla="*/ 2147483647 w 32"/>
                <a:gd name="T29" fmla="*/ 2147483647 h 111"/>
                <a:gd name="T30" fmla="*/ 2147483647 w 32"/>
                <a:gd name="T31" fmla="*/ 2147483647 h 111"/>
                <a:gd name="T32" fmla="*/ 2147483647 w 32"/>
                <a:gd name="T33" fmla="*/ 2147483647 h 111"/>
                <a:gd name="T34" fmla="*/ 2147483647 w 32"/>
                <a:gd name="T35" fmla="*/ 2147483647 h 111"/>
                <a:gd name="T36" fmla="*/ 2147483647 w 32"/>
                <a:gd name="T37" fmla="*/ 2147483647 h 111"/>
                <a:gd name="T38" fmla="*/ 0 w 32"/>
                <a:gd name="T39" fmla="*/ 0 h 111"/>
                <a:gd name="T40" fmla="*/ 0 w 32"/>
                <a:gd name="T41" fmla="*/ 0 h 11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32"/>
                <a:gd name="T64" fmla="*/ 0 h 111"/>
                <a:gd name="T65" fmla="*/ 32 w 32"/>
                <a:gd name="T66" fmla="*/ 111 h 11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32" h="111">
                  <a:moveTo>
                    <a:pt x="0" y="0"/>
                  </a:moveTo>
                  <a:lnTo>
                    <a:pt x="16" y="0"/>
                  </a:lnTo>
                  <a:lnTo>
                    <a:pt x="24" y="0"/>
                  </a:lnTo>
                  <a:lnTo>
                    <a:pt x="24" y="7"/>
                  </a:lnTo>
                  <a:lnTo>
                    <a:pt x="32" y="15"/>
                  </a:lnTo>
                  <a:lnTo>
                    <a:pt x="32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24" y="39"/>
                  </a:lnTo>
                  <a:lnTo>
                    <a:pt x="24" y="55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95"/>
                  </a:lnTo>
                  <a:lnTo>
                    <a:pt x="24" y="111"/>
                  </a:lnTo>
                  <a:lnTo>
                    <a:pt x="8" y="111"/>
                  </a:lnTo>
                  <a:lnTo>
                    <a:pt x="8" y="79"/>
                  </a:lnTo>
                  <a:lnTo>
                    <a:pt x="8" y="47"/>
                  </a:lnTo>
                  <a:lnTo>
                    <a:pt x="8" y="23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5" name="Freeform 43"/>
            <p:cNvSpPr>
              <a:spLocks/>
            </p:cNvSpPr>
            <p:nvPr/>
          </p:nvSpPr>
          <p:spPr bwMode="auto">
            <a:xfrm>
              <a:off x="7552660" y="2218553"/>
              <a:ext cx="688591" cy="86980"/>
            </a:xfrm>
            <a:custGeom>
              <a:avLst/>
              <a:gdLst>
                <a:gd name="T0" fmla="*/ 2147483647 w 190"/>
                <a:gd name="T1" fmla="*/ 2147483647 h 24"/>
                <a:gd name="T2" fmla="*/ 2147483647 w 190"/>
                <a:gd name="T3" fmla="*/ 2147483647 h 24"/>
                <a:gd name="T4" fmla="*/ 0 w 190"/>
                <a:gd name="T5" fmla="*/ 2147483647 h 24"/>
                <a:gd name="T6" fmla="*/ 2147483647 w 190"/>
                <a:gd name="T7" fmla="*/ 2147483647 h 24"/>
                <a:gd name="T8" fmla="*/ 2147483647 w 190"/>
                <a:gd name="T9" fmla="*/ 2147483647 h 24"/>
                <a:gd name="T10" fmla="*/ 2147483647 w 190"/>
                <a:gd name="T11" fmla="*/ 2147483647 h 24"/>
                <a:gd name="T12" fmla="*/ 2147483647 w 190"/>
                <a:gd name="T13" fmla="*/ 0 h 24"/>
                <a:gd name="T14" fmla="*/ 2147483647 w 190"/>
                <a:gd name="T15" fmla="*/ 0 h 24"/>
                <a:gd name="T16" fmla="*/ 2147483647 w 190"/>
                <a:gd name="T17" fmla="*/ 0 h 24"/>
                <a:gd name="T18" fmla="*/ 2147483647 w 190"/>
                <a:gd name="T19" fmla="*/ 0 h 24"/>
                <a:gd name="T20" fmla="*/ 2147483647 w 190"/>
                <a:gd name="T21" fmla="*/ 0 h 24"/>
                <a:gd name="T22" fmla="*/ 2147483647 w 190"/>
                <a:gd name="T23" fmla="*/ 0 h 24"/>
                <a:gd name="T24" fmla="*/ 2147483647 w 190"/>
                <a:gd name="T25" fmla="*/ 0 h 24"/>
                <a:gd name="T26" fmla="*/ 2147483647 w 190"/>
                <a:gd name="T27" fmla="*/ 2147483647 h 24"/>
                <a:gd name="T28" fmla="*/ 2147483647 w 190"/>
                <a:gd name="T29" fmla="*/ 2147483647 h 24"/>
                <a:gd name="T30" fmla="*/ 2147483647 w 190"/>
                <a:gd name="T31" fmla="*/ 2147483647 h 24"/>
                <a:gd name="T32" fmla="*/ 2147483647 w 190"/>
                <a:gd name="T33" fmla="*/ 2147483647 h 24"/>
                <a:gd name="T34" fmla="*/ 2147483647 w 190"/>
                <a:gd name="T35" fmla="*/ 2147483647 h 24"/>
                <a:gd name="T36" fmla="*/ 2147483647 w 190"/>
                <a:gd name="T37" fmla="*/ 2147483647 h 24"/>
                <a:gd name="T38" fmla="*/ 2147483647 w 190"/>
                <a:gd name="T39" fmla="*/ 2147483647 h 24"/>
                <a:gd name="T40" fmla="*/ 2147483647 w 190"/>
                <a:gd name="T41" fmla="*/ 2147483647 h 24"/>
                <a:gd name="T42" fmla="*/ 2147483647 w 190"/>
                <a:gd name="T43" fmla="*/ 2147483647 h 24"/>
                <a:gd name="T44" fmla="*/ 2147483647 w 190"/>
                <a:gd name="T45" fmla="*/ 2147483647 h 24"/>
                <a:gd name="T46" fmla="*/ 2147483647 w 190"/>
                <a:gd name="T47" fmla="*/ 2147483647 h 24"/>
                <a:gd name="T48" fmla="*/ 2147483647 w 190"/>
                <a:gd name="T49" fmla="*/ 2147483647 h 24"/>
                <a:gd name="T50" fmla="*/ 2147483647 w 190"/>
                <a:gd name="T51" fmla="*/ 2147483647 h 24"/>
                <a:gd name="T52" fmla="*/ 2147483647 w 190"/>
                <a:gd name="T53" fmla="*/ 2147483647 h 24"/>
                <a:gd name="T54" fmla="*/ 2147483647 w 190"/>
                <a:gd name="T55" fmla="*/ 2147483647 h 24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90"/>
                <a:gd name="T85" fmla="*/ 0 h 24"/>
                <a:gd name="T86" fmla="*/ 190 w 190"/>
                <a:gd name="T87" fmla="*/ 24 h 24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90" h="24">
                  <a:moveTo>
                    <a:pt x="8" y="24"/>
                  </a:moveTo>
                  <a:lnTo>
                    <a:pt x="8" y="16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63" y="8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35" y="0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4" y="0"/>
                  </a:lnTo>
                  <a:lnTo>
                    <a:pt x="182" y="0"/>
                  </a:lnTo>
                  <a:lnTo>
                    <a:pt x="190" y="8"/>
                  </a:lnTo>
                  <a:lnTo>
                    <a:pt x="182" y="16"/>
                  </a:lnTo>
                  <a:lnTo>
                    <a:pt x="167" y="16"/>
                  </a:lnTo>
                  <a:lnTo>
                    <a:pt x="151" y="16"/>
                  </a:lnTo>
                  <a:lnTo>
                    <a:pt x="111" y="16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31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36" name="Freeform 44"/>
            <p:cNvSpPr>
              <a:spLocks/>
            </p:cNvSpPr>
            <p:nvPr/>
          </p:nvSpPr>
          <p:spPr bwMode="auto">
            <a:xfrm>
              <a:off x="7436687" y="1584324"/>
              <a:ext cx="978523" cy="1036510"/>
            </a:xfrm>
            <a:custGeom>
              <a:avLst/>
              <a:gdLst>
                <a:gd name="T0" fmla="*/ 2147483647 w 270"/>
                <a:gd name="T1" fmla="*/ 2147483647 h 286"/>
                <a:gd name="T2" fmla="*/ 2147483647 w 270"/>
                <a:gd name="T3" fmla="*/ 2147483647 h 286"/>
                <a:gd name="T4" fmla="*/ 2147483647 w 270"/>
                <a:gd name="T5" fmla="*/ 0 h 286"/>
                <a:gd name="T6" fmla="*/ 2147483647 w 270"/>
                <a:gd name="T7" fmla="*/ 2147483647 h 286"/>
                <a:gd name="T8" fmla="*/ 2147483647 w 270"/>
                <a:gd name="T9" fmla="*/ 2147483647 h 286"/>
                <a:gd name="T10" fmla="*/ 2147483647 w 270"/>
                <a:gd name="T11" fmla="*/ 2147483647 h 286"/>
                <a:gd name="T12" fmla="*/ 2147483647 w 270"/>
                <a:gd name="T13" fmla="*/ 2147483647 h 286"/>
                <a:gd name="T14" fmla="*/ 2147483647 w 270"/>
                <a:gd name="T15" fmla="*/ 2147483647 h 286"/>
                <a:gd name="T16" fmla="*/ 2147483647 w 270"/>
                <a:gd name="T17" fmla="*/ 2147483647 h 286"/>
                <a:gd name="T18" fmla="*/ 2147483647 w 270"/>
                <a:gd name="T19" fmla="*/ 2147483647 h 286"/>
                <a:gd name="T20" fmla="*/ 2147483647 w 270"/>
                <a:gd name="T21" fmla="*/ 2147483647 h 286"/>
                <a:gd name="T22" fmla="*/ 2147483647 w 270"/>
                <a:gd name="T23" fmla="*/ 2147483647 h 286"/>
                <a:gd name="T24" fmla="*/ 2147483647 w 270"/>
                <a:gd name="T25" fmla="*/ 2147483647 h 286"/>
                <a:gd name="T26" fmla="*/ 2147483647 w 270"/>
                <a:gd name="T27" fmla="*/ 2147483647 h 286"/>
                <a:gd name="T28" fmla="*/ 2147483647 w 270"/>
                <a:gd name="T29" fmla="*/ 2147483647 h 286"/>
                <a:gd name="T30" fmla="*/ 2147483647 w 270"/>
                <a:gd name="T31" fmla="*/ 2147483647 h 286"/>
                <a:gd name="T32" fmla="*/ 2147483647 w 270"/>
                <a:gd name="T33" fmla="*/ 2147483647 h 286"/>
                <a:gd name="T34" fmla="*/ 2147483647 w 270"/>
                <a:gd name="T35" fmla="*/ 2147483647 h 286"/>
                <a:gd name="T36" fmla="*/ 2147483647 w 270"/>
                <a:gd name="T37" fmla="*/ 2147483647 h 286"/>
                <a:gd name="T38" fmla="*/ 2147483647 w 270"/>
                <a:gd name="T39" fmla="*/ 2147483647 h 286"/>
                <a:gd name="T40" fmla="*/ 2147483647 w 270"/>
                <a:gd name="T41" fmla="*/ 2147483647 h 286"/>
                <a:gd name="T42" fmla="*/ 2147483647 w 270"/>
                <a:gd name="T43" fmla="*/ 2147483647 h 286"/>
                <a:gd name="T44" fmla="*/ 2147483647 w 270"/>
                <a:gd name="T45" fmla="*/ 2147483647 h 286"/>
                <a:gd name="T46" fmla="*/ 2147483647 w 270"/>
                <a:gd name="T47" fmla="*/ 2147483647 h 286"/>
                <a:gd name="T48" fmla="*/ 2147483647 w 270"/>
                <a:gd name="T49" fmla="*/ 2147483647 h 286"/>
                <a:gd name="T50" fmla="*/ 2147483647 w 270"/>
                <a:gd name="T51" fmla="*/ 2147483647 h 286"/>
                <a:gd name="T52" fmla="*/ 2147483647 w 270"/>
                <a:gd name="T53" fmla="*/ 2147483647 h 286"/>
                <a:gd name="T54" fmla="*/ 2147483647 w 270"/>
                <a:gd name="T55" fmla="*/ 2147483647 h 286"/>
                <a:gd name="T56" fmla="*/ 2147483647 w 270"/>
                <a:gd name="T57" fmla="*/ 2147483647 h 286"/>
                <a:gd name="T58" fmla="*/ 2147483647 w 270"/>
                <a:gd name="T59" fmla="*/ 2147483647 h 286"/>
                <a:gd name="T60" fmla="*/ 2147483647 w 270"/>
                <a:gd name="T61" fmla="*/ 2147483647 h 286"/>
                <a:gd name="T62" fmla="*/ 2147483647 w 270"/>
                <a:gd name="T63" fmla="*/ 2147483647 h 286"/>
                <a:gd name="T64" fmla="*/ 2147483647 w 270"/>
                <a:gd name="T65" fmla="*/ 2147483647 h 286"/>
                <a:gd name="T66" fmla="*/ 2147483647 w 270"/>
                <a:gd name="T67" fmla="*/ 2147483647 h 286"/>
                <a:gd name="T68" fmla="*/ 2147483647 w 270"/>
                <a:gd name="T69" fmla="*/ 2147483647 h 286"/>
                <a:gd name="T70" fmla="*/ 0 w 270"/>
                <a:gd name="T71" fmla="*/ 2147483647 h 286"/>
                <a:gd name="T72" fmla="*/ 2147483647 w 270"/>
                <a:gd name="T73" fmla="*/ 2147483647 h 286"/>
                <a:gd name="T74" fmla="*/ 2147483647 w 270"/>
                <a:gd name="T75" fmla="*/ 2147483647 h 286"/>
                <a:gd name="T76" fmla="*/ 2147483647 w 270"/>
                <a:gd name="T77" fmla="*/ 2147483647 h 286"/>
                <a:gd name="T78" fmla="*/ 2147483647 w 270"/>
                <a:gd name="T79" fmla="*/ 2147483647 h 28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70"/>
                <a:gd name="T121" fmla="*/ 0 h 286"/>
                <a:gd name="T122" fmla="*/ 270 w 270"/>
                <a:gd name="T123" fmla="*/ 286 h 28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70" h="286">
                  <a:moveTo>
                    <a:pt x="183" y="16"/>
                  </a:moveTo>
                  <a:lnTo>
                    <a:pt x="191" y="16"/>
                  </a:lnTo>
                  <a:lnTo>
                    <a:pt x="206" y="8"/>
                  </a:lnTo>
                  <a:lnTo>
                    <a:pt x="214" y="8"/>
                  </a:lnTo>
                  <a:lnTo>
                    <a:pt x="222" y="0"/>
                  </a:lnTo>
                  <a:lnTo>
                    <a:pt x="230" y="8"/>
                  </a:lnTo>
                  <a:lnTo>
                    <a:pt x="238" y="8"/>
                  </a:lnTo>
                  <a:lnTo>
                    <a:pt x="246" y="8"/>
                  </a:lnTo>
                  <a:lnTo>
                    <a:pt x="254" y="16"/>
                  </a:lnTo>
                  <a:lnTo>
                    <a:pt x="262" y="16"/>
                  </a:lnTo>
                  <a:lnTo>
                    <a:pt x="270" y="24"/>
                  </a:lnTo>
                  <a:lnTo>
                    <a:pt x="270" y="32"/>
                  </a:lnTo>
                  <a:lnTo>
                    <a:pt x="262" y="40"/>
                  </a:lnTo>
                  <a:lnTo>
                    <a:pt x="262" y="56"/>
                  </a:lnTo>
                  <a:lnTo>
                    <a:pt x="262" y="72"/>
                  </a:lnTo>
                  <a:lnTo>
                    <a:pt x="262" y="87"/>
                  </a:lnTo>
                  <a:lnTo>
                    <a:pt x="262" y="111"/>
                  </a:lnTo>
                  <a:lnTo>
                    <a:pt x="262" y="143"/>
                  </a:lnTo>
                  <a:lnTo>
                    <a:pt x="270" y="167"/>
                  </a:lnTo>
                  <a:lnTo>
                    <a:pt x="270" y="191"/>
                  </a:lnTo>
                  <a:lnTo>
                    <a:pt x="270" y="215"/>
                  </a:lnTo>
                  <a:lnTo>
                    <a:pt x="270" y="230"/>
                  </a:lnTo>
                  <a:lnTo>
                    <a:pt x="262" y="246"/>
                  </a:lnTo>
                  <a:lnTo>
                    <a:pt x="262" y="270"/>
                  </a:lnTo>
                  <a:lnTo>
                    <a:pt x="254" y="278"/>
                  </a:lnTo>
                  <a:lnTo>
                    <a:pt x="246" y="286"/>
                  </a:lnTo>
                  <a:lnTo>
                    <a:pt x="238" y="286"/>
                  </a:lnTo>
                  <a:lnTo>
                    <a:pt x="238" y="278"/>
                  </a:lnTo>
                  <a:lnTo>
                    <a:pt x="230" y="262"/>
                  </a:lnTo>
                  <a:lnTo>
                    <a:pt x="214" y="246"/>
                  </a:lnTo>
                  <a:lnTo>
                    <a:pt x="214" y="238"/>
                  </a:lnTo>
                  <a:lnTo>
                    <a:pt x="206" y="238"/>
                  </a:lnTo>
                  <a:lnTo>
                    <a:pt x="206" y="230"/>
                  </a:lnTo>
                  <a:lnTo>
                    <a:pt x="214" y="230"/>
                  </a:lnTo>
                  <a:lnTo>
                    <a:pt x="222" y="230"/>
                  </a:lnTo>
                  <a:lnTo>
                    <a:pt x="238" y="238"/>
                  </a:lnTo>
                  <a:lnTo>
                    <a:pt x="238" y="230"/>
                  </a:lnTo>
                  <a:lnTo>
                    <a:pt x="246" y="222"/>
                  </a:lnTo>
                  <a:lnTo>
                    <a:pt x="246" y="215"/>
                  </a:lnTo>
                  <a:lnTo>
                    <a:pt x="246" y="207"/>
                  </a:lnTo>
                  <a:lnTo>
                    <a:pt x="246" y="191"/>
                  </a:lnTo>
                  <a:lnTo>
                    <a:pt x="246" y="175"/>
                  </a:lnTo>
                  <a:lnTo>
                    <a:pt x="246" y="151"/>
                  </a:lnTo>
                  <a:lnTo>
                    <a:pt x="246" y="127"/>
                  </a:lnTo>
                  <a:lnTo>
                    <a:pt x="246" y="103"/>
                  </a:lnTo>
                  <a:lnTo>
                    <a:pt x="238" y="87"/>
                  </a:lnTo>
                  <a:lnTo>
                    <a:pt x="238" y="72"/>
                  </a:lnTo>
                  <a:lnTo>
                    <a:pt x="238" y="56"/>
                  </a:lnTo>
                  <a:lnTo>
                    <a:pt x="230" y="32"/>
                  </a:lnTo>
                  <a:lnTo>
                    <a:pt x="222" y="24"/>
                  </a:lnTo>
                  <a:lnTo>
                    <a:pt x="214" y="24"/>
                  </a:lnTo>
                  <a:lnTo>
                    <a:pt x="206" y="24"/>
                  </a:lnTo>
                  <a:lnTo>
                    <a:pt x="199" y="24"/>
                  </a:lnTo>
                  <a:lnTo>
                    <a:pt x="183" y="24"/>
                  </a:lnTo>
                  <a:lnTo>
                    <a:pt x="143" y="32"/>
                  </a:lnTo>
                  <a:lnTo>
                    <a:pt x="103" y="32"/>
                  </a:lnTo>
                  <a:lnTo>
                    <a:pt x="48" y="40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32" y="32"/>
                  </a:lnTo>
                  <a:lnTo>
                    <a:pt x="40" y="32"/>
                  </a:lnTo>
                  <a:lnTo>
                    <a:pt x="63" y="24"/>
                  </a:lnTo>
                  <a:lnTo>
                    <a:pt x="95" y="24"/>
                  </a:lnTo>
                  <a:lnTo>
                    <a:pt x="127" y="24"/>
                  </a:lnTo>
                  <a:lnTo>
                    <a:pt x="151" y="16"/>
                  </a:lnTo>
                  <a:lnTo>
                    <a:pt x="183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6" name="组合 78"/>
          <p:cNvGrpSpPr>
            <a:grpSpLocks/>
          </p:cNvGrpSpPr>
          <p:nvPr/>
        </p:nvGrpSpPr>
        <p:grpSpPr bwMode="auto">
          <a:xfrm>
            <a:off x="7870825" y="4089400"/>
            <a:ext cx="58738" cy="250825"/>
            <a:chOff x="3971925" y="4900613"/>
            <a:chExt cx="328613" cy="1200150"/>
          </a:xfrm>
        </p:grpSpPr>
        <p:sp>
          <p:nvSpPr>
            <p:cNvPr id="74828" name="Freeform 48"/>
            <p:cNvSpPr>
              <a:spLocks/>
            </p:cNvSpPr>
            <p:nvPr/>
          </p:nvSpPr>
          <p:spPr bwMode="auto">
            <a:xfrm>
              <a:off x="4135438" y="4900613"/>
              <a:ext cx="165100" cy="1200150"/>
            </a:xfrm>
            <a:custGeom>
              <a:avLst/>
              <a:gdLst>
                <a:gd name="T0" fmla="*/ 1889075575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1889075575 w 10000"/>
                <a:gd name="T19" fmla="*/ 2147483647 h 10000"/>
                <a:gd name="T20" fmla="*/ 0 w 10000"/>
                <a:gd name="T21" fmla="*/ 2147483647 h 10000"/>
                <a:gd name="T22" fmla="*/ 0 w 10000"/>
                <a:gd name="T23" fmla="*/ 0 h 10000"/>
                <a:gd name="T24" fmla="*/ 2147483647 w 10000"/>
                <a:gd name="T25" fmla="*/ 0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1540" y="8214"/>
                  </a:moveTo>
                  <a:lnTo>
                    <a:pt x="1540" y="8108"/>
                  </a:lnTo>
                  <a:lnTo>
                    <a:pt x="2305" y="7897"/>
                  </a:lnTo>
                  <a:lnTo>
                    <a:pt x="2305" y="7791"/>
                  </a:lnTo>
                  <a:lnTo>
                    <a:pt x="2305" y="7474"/>
                  </a:lnTo>
                  <a:lnTo>
                    <a:pt x="2305" y="7262"/>
                  </a:lnTo>
                  <a:lnTo>
                    <a:pt x="2305" y="6944"/>
                  </a:lnTo>
                  <a:lnTo>
                    <a:pt x="3077" y="6521"/>
                  </a:lnTo>
                  <a:lnTo>
                    <a:pt x="3077" y="4947"/>
                  </a:lnTo>
                  <a:lnTo>
                    <a:pt x="3077" y="3373"/>
                  </a:lnTo>
                  <a:lnTo>
                    <a:pt x="3077" y="2738"/>
                  </a:lnTo>
                  <a:lnTo>
                    <a:pt x="3077" y="2421"/>
                  </a:lnTo>
                  <a:lnTo>
                    <a:pt x="3077" y="2103"/>
                  </a:lnTo>
                  <a:lnTo>
                    <a:pt x="3077" y="1786"/>
                  </a:lnTo>
                  <a:lnTo>
                    <a:pt x="2305" y="1574"/>
                  </a:lnTo>
                  <a:lnTo>
                    <a:pt x="2305" y="1362"/>
                  </a:lnTo>
                  <a:lnTo>
                    <a:pt x="2305" y="1164"/>
                  </a:lnTo>
                  <a:lnTo>
                    <a:pt x="2305" y="847"/>
                  </a:lnTo>
                  <a:lnTo>
                    <a:pt x="1540" y="635"/>
                  </a:lnTo>
                  <a:lnTo>
                    <a:pt x="1540" y="423"/>
                  </a:lnTo>
                  <a:lnTo>
                    <a:pt x="768" y="317"/>
                  </a:lnTo>
                  <a:lnTo>
                    <a:pt x="0" y="212"/>
                  </a:lnTo>
                  <a:lnTo>
                    <a:pt x="0" y="106"/>
                  </a:lnTo>
                  <a:lnTo>
                    <a:pt x="0" y="0"/>
                  </a:lnTo>
                  <a:lnTo>
                    <a:pt x="768" y="0"/>
                  </a:lnTo>
                  <a:lnTo>
                    <a:pt x="2305" y="0"/>
                  </a:lnTo>
                  <a:lnTo>
                    <a:pt x="3847" y="0"/>
                  </a:lnTo>
                  <a:lnTo>
                    <a:pt x="6154" y="106"/>
                  </a:lnTo>
                  <a:lnTo>
                    <a:pt x="7693" y="212"/>
                  </a:lnTo>
                  <a:lnTo>
                    <a:pt x="9230" y="317"/>
                  </a:lnTo>
                  <a:lnTo>
                    <a:pt x="10000" y="423"/>
                  </a:lnTo>
                  <a:lnTo>
                    <a:pt x="10000" y="529"/>
                  </a:lnTo>
                  <a:lnTo>
                    <a:pt x="10000" y="635"/>
                  </a:lnTo>
                  <a:lnTo>
                    <a:pt x="10000" y="847"/>
                  </a:lnTo>
                  <a:lnTo>
                    <a:pt x="9230" y="1058"/>
                  </a:lnTo>
                  <a:lnTo>
                    <a:pt x="9230" y="1164"/>
                  </a:lnTo>
                  <a:lnTo>
                    <a:pt x="9230" y="1362"/>
                  </a:lnTo>
                  <a:lnTo>
                    <a:pt x="8463" y="1574"/>
                  </a:lnTo>
                  <a:lnTo>
                    <a:pt x="8463" y="1680"/>
                  </a:lnTo>
                  <a:lnTo>
                    <a:pt x="8463" y="1997"/>
                  </a:lnTo>
                  <a:lnTo>
                    <a:pt x="8463" y="2315"/>
                  </a:lnTo>
                  <a:lnTo>
                    <a:pt x="8463" y="2632"/>
                  </a:lnTo>
                  <a:lnTo>
                    <a:pt x="8463" y="3056"/>
                  </a:lnTo>
                  <a:lnTo>
                    <a:pt x="8463" y="3585"/>
                  </a:lnTo>
                  <a:lnTo>
                    <a:pt x="8463" y="4101"/>
                  </a:lnTo>
                  <a:lnTo>
                    <a:pt x="8463" y="4630"/>
                  </a:lnTo>
                  <a:lnTo>
                    <a:pt x="8463" y="5159"/>
                  </a:lnTo>
                  <a:lnTo>
                    <a:pt x="8463" y="5582"/>
                  </a:lnTo>
                  <a:lnTo>
                    <a:pt x="8463" y="6005"/>
                  </a:lnTo>
                  <a:lnTo>
                    <a:pt x="8463" y="6415"/>
                  </a:lnTo>
                  <a:lnTo>
                    <a:pt x="8463" y="6733"/>
                  </a:lnTo>
                  <a:lnTo>
                    <a:pt x="8463" y="7050"/>
                  </a:lnTo>
                  <a:lnTo>
                    <a:pt x="9230" y="7262"/>
                  </a:lnTo>
                  <a:lnTo>
                    <a:pt x="9230" y="7685"/>
                  </a:lnTo>
                  <a:lnTo>
                    <a:pt x="9230" y="8108"/>
                  </a:lnTo>
                  <a:lnTo>
                    <a:pt x="8463" y="8426"/>
                  </a:lnTo>
                  <a:lnTo>
                    <a:pt x="8463" y="8836"/>
                  </a:lnTo>
                  <a:lnTo>
                    <a:pt x="7693" y="9153"/>
                  </a:lnTo>
                  <a:lnTo>
                    <a:pt x="6921" y="9365"/>
                  </a:lnTo>
                  <a:lnTo>
                    <a:pt x="6154" y="9577"/>
                  </a:lnTo>
                  <a:lnTo>
                    <a:pt x="5383" y="9788"/>
                  </a:lnTo>
                  <a:lnTo>
                    <a:pt x="3847" y="9894"/>
                  </a:lnTo>
                  <a:lnTo>
                    <a:pt x="3077" y="9894"/>
                  </a:lnTo>
                  <a:lnTo>
                    <a:pt x="2305" y="10000"/>
                  </a:lnTo>
                  <a:lnTo>
                    <a:pt x="1540" y="1000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29" name="Freeform 48"/>
            <p:cNvSpPr>
              <a:spLocks/>
            </p:cNvSpPr>
            <p:nvPr/>
          </p:nvSpPr>
          <p:spPr bwMode="auto">
            <a:xfrm>
              <a:off x="3971925" y="5848350"/>
              <a:ext cx="201613" cy="252413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0 w 10000"/>
                <a:gd name="T15" fmla="*/ 2147483647 h 10000"/>
                <a:gd name="T16" fmla="*/ 0 w 10000"/>
                <a:gd name="T17" fmla="*/ 0 h 10000"/>
                <a:gd name="T18" fmla="*/ 2147483647 w 10000"/>
                <a:gd name="T19" fmla="*/ 0 h 10000"/>
                <a:gd name="T20" fmla="*/ 2147483647 w 10000"/>
                <a:gd name="T21" fmla="*/ 0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000"/>
                <a:gd name="T76" fmla="*/ 0 h 10000"/>
                <a:gd name="T77" fmla="*/ 10000 w 10000"/>
                <a:gd name="T78" fmla="*/ 10000 h 1000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000" h="10000">
                  <a:moveTo>
                    <a:pt x="8113" y="7979"/>
                  </a:moveTo>
                  <a:lnTo>
                    <a:pt x="7479" y="6988"/>
                  </a:lnTo>
                  <a:lnTo>
                    <a:pt x="6851" y="5973"/>
                  </a:lnTo>
                  <a:lnTo>
                    <a:pt x="5671" y="4470"/>
                  </a:lnTo>
                  <a:lnTo>
                    <a:pt x="3780" y="3025"/>
                  </a:lnTo>
                  <a:lnTo>
                    <a:pt x="1891" y="2015"/>
                  </a:lnTo>
                  <a:lnTo>
                    <a:pt x="628" y="1003"/>
                  </a:lnTo>
                  <a:lnTo>
                    <a:pt x="0" y="514"/>
                  </a:lnTo>
                  <a:lnTo>
                    <a:pt x="0" y="0"/>
                  </a:lnTo>
                  <a:lnTo>
                    <a:pt x="628" y="0"/>
                  </a:lnTo>
                  <a:lnTo>
                    <a:pt x="1260" y="0"/>
                  </a:lnTo>
                  <a:lnTo>
                    <a:pt x="2521" y="514"/>
                  </a:lnTo>
                  <a:lnTo>
                    <a:pt x="4409" y="514"/>
                  </a:lnTo>
                  <a:lnTo>
                    <a:pt x="6300" y="1003"/>
                  </a:lnTo>
                  <a:lnTo>
                    <a:pt x="7479" y="1499"/>
                  </a:lnTo>
                  <a:lnTo>
                    <a:pt x="8741" y="1499"/>
                  </a:lnTo>
                  <a:lnTo>
                    <a:pt x="9372" y="1499"/>
                  </a:lnTo>
                  <a:lnTo>
                    <a:pt x="9372" y="1003"/>
                  </a:lnTo>
                  <a:cubicBezTo>
                    <a:pt x="9581" y="4002"/>
                    <a:pt x="9791" y="7001"/>
                    <a:pt x="10000" y="10000"/>
                  </a:cubicBezTo>
                  <a:lnTo>
                    <a:pt x="8741" y="9504"/>
                  </a:lnTo>
                  <a:lnTo>
                    <a:pt x="8741" y="8998"/>
                  </a:lnTo>
                  <a:lnTo>
                    <a:pt x="8113" y="797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7" name="组合 146"/>
          <p:cNvGrpSpPr>
            <a:grpSpLocks/>
          </p:cNvGrpSpPr>
          <p:nvPr/>
        </p:nvGrpSpPr>
        <p:grpSpPr bwMode="auto">
          <a:xfrm>
            <a:off x="8280400" y="4098925"/>
            <a:ext cx="136525" cy="252413"/>
            <a:chOff x="8280020" y="4069874"/>
            <a:chExt cx="136457" cy="252000"/>
          </a:xfrm>
        </p:grpSpPr>
        <p:sp>
          <p:nvSpPr>
            <p:cNvPr id="74824" name="Freeform 49"/>
            <p:cNvSpPr>
              <a:spLocks noChangeAspect="1"/>
            </p:cNvSpPr>
            <p:nvPr/>
          </p:nvSpPr>
          <p:spPr bwMode="auto">
            <a:xfrm>
              <a:off x="8280020" y="4178827"/>
              <a:ext cx="36000" cy="64195"/>
            </a:xfrm>
            <a:custGeom>
              <a:avLst/>
              <a:gdLst>
                <a:gd name="T0" fmla="*/ 2147483647 w 143"/>
                <a:gd name="T1" fmla="*/ 2147483647 h 255"/>
                <a:gd name="T2" fmla="*/ 2147483647 w 143"/>
                <a:gd name="T3" fmla="*/ 2147483647 h 255"/>
                <a:gd name="T4" fmla="*/ 2147483647 w 143"/>
                <a:gd name="T5" fmla="*/ 2147483647 h 255"/>
                <a:gd name="T6" fmla="*/ 2147483647 w 143"/>
                <a:gd name="T7" fmla="*/ 2147483647 h 255"/>
                <a:gd name="T8" fmla="*/ 2147483647 w 143"/>
                <a:gd name="T9" fmla="*/ 2147483647 h 255"/>
                <a:gd name="T10" fmla="*/ 2147483647 w 143"/>
                <a:gd name="T11" fmla="*/ 2147483647 h 255"/>
                <a:gd name="T12" fmla="*/ 2147483647 w 143"/>
                <a:gd name="T13" fmla="*/ 2147483647 h 255"/>
                <a:gd name="T14" fmla="*/ 2147483647 w 143"/>
                <a:gd name="T15" fmla="*/ 2147483647 h 255"/>
                <a:gd name="T16" fmla="*/ 2147483647 w 143"/>
                <a:gd name="T17" fmla="*/ 2147483647 h 255"/>
                <a:gd name="T18" fmla="*/ 2147483647 w 143"/>
                <a:gd name="T19" fmla="*/ 2147483647 h 255"/>
                <a:gd name="T20" fmla="*/ 2147483647 w 143"/>
                <a:gd name="T21" fmla="*/ 2147483647 h 255"/>
                <a:gd name="T22" fmla="*/ 0 w 143"/>
                <a:gd name="T23" fmla="*/ 2147483647 h 255"/>
                <a:gd name="T24" fmla="*/ 0 w 143"/>
                <a:gd name="T25" fmla="*/ 2147483647 h 255"/>
                <a:gd name="T26" fmla="*/ 2147483647 w 143"/>
                <a:gd name="T27" fmla="*/ 2147483647 h 255"/>
                <a:gd name="T28" fmla="*/ 2147483647 w 143"/>
                <a:gd name="T29" fmla="*/ 2147483647 h 255"/>
                <a:gd name="T30" fmla="*/ 2147483647 w 143"/>
                <a:gd name="T31" fmla="*/ 2147483647 h 255"/>
                <a:gd name="T32" fmla="*/ 2147483647 w 143"/>
                <a:gd name="T33" fmla="*/ 2147483647 h 255"/>
                <a:gd name="T34" fmla="*/ 2147483647 w 143"/>
                <a:gd name="T35" fmla="*/ 2147483647 h 255"/>
                <a:gd name="T36" fmla="*/ 2147483647 w 143"/>
                <a:gd name="T37" fmla="*/ 2147483647 h 255"/>
                <a:gd name="T38" fmla="*/ 2147483647 w 143"/>
                <a:gd name="T39" fmla="*/ 2147483647 h 255"/>
                <a:gd name="T40" fmla="*/ 2147483647 w 143"/>
                <a:gd name="T41" fmla="*/ 2147483647 h 255"/>
                <a:gd name="T42" fmla="*/ 2147483647 w 143"/>
                <a:gd name="T43" fmla="*/ 2147483647 h 255"/>
                <a:gd name="T44" fmla="*/ 2147483647 w 143"/>
                <a:gd name="T45" fmla="*/ 2147483647 h 255"/>
                <a:gd name="T46" fmla="*/ 2147483647 w 143"/>
                <a:gd name="T47" fmla="*/ 2147483647 h 255"/>
                <a:gd name="T48" fmla="*/ 2147483647 w 143"/>
                <a:gd name="T49" fmla="*/ 0 h 255"/>
                <a:gd name="T50" fmla="*/ 2147483647 w 143"/>
                <a:gd name="T51" fmla="*/ 0 h 255"/>
                <a:gd name="T52" fmla="*/ 2147483647 w 143"/>
                <a:gd name="T53" fmla="*/ 0 h 255"/>
                <a:gd name="T54" fmla="*/ 2147483647 w 143"/>
                <a:gd name="T55" fmla="*/ 2147483647 h 255"/>
                <a:gd name="T56" fmla="*/ 2147483647 w 143"/>
                <a:gd name="T57" fmla="*/ 2147483647 h 255"/>
                <a:gd name="T58" fmla="*/ 2147483647 w 143"/>
                <a:gd name="T59" fmla="*/ 2147483647 h 255"/>
                <a:gd name="T60" fmla="*/ 2147483647 w 143"/>
                <a:gd name="T61" fmla="*/ 2147483647 h 255"/>
                <a:gd name="T62" fmla="*/ 2147483647 w 143"/>
                <a:gd name="T63" fmla="*/ 2147483647 h 255"/>
                <a:gd name="T64" fmla="*/ 2147483647 w 143"/>
                <a:gd name="T65" fmla="*/ 2147483647 h 255"/>
                <a:gd name="T66" fmla="*/ 2147483647 w 143"/>
                <a:gd name="T67" fmla="*/ 2147483647 h 255"/>
                <a:gd name="T68" fmla="*/ 2147483647 w 143"/>
                <a:gd name="T69" fmla="*/ 2147483647 h 255"/>
                <a:gd name="T70" fmla="*/ 2147483647 w 143"/>
                <a:gd name="T71" fmla="*/ 2147483647 h 255"/>
                <a:gd name="T72" fmla="*/ 2147483647 w 143"/>
                <a:gd name="T73" fmla="*/ 2147483647 h 255"/>
                <a:gd name="T74" fmla="*/ 2147483647 w 143"/>
                <a:gd name="T75" fmla="*/ 2147483647 h 255"/>
                <a:gd name="T76" fmla="*/ 2147483647 w 143"/>
                <a:gd name="T77" fmla="*/ 2147483647 h 255"/>
                <a:gd name="T78" fmla="*/ 2147483647 w 143"/>
                <a:gd name="T79" fmla="*/ 2147483647 h 255"/>
                <a:gd name="T80" fmla="*/ 2147483647 w 143"/>
                <a:gd name="T81" fmla="*/ 2147483647 h 25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3"/>
                <a:gd name="T124" fmla="*/ 0 h 255"/>
                <a:gd name="T125" fmla="*/ 143 w 143"/>
                <a:gd name="T126" fmla="*/ 255 h 25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3" h="255">
                  <a:moveTo>
                    <a:pt x="80" y="215"/>
                  </a:moveTo>
                  <a:lnTo>
                    <a:pt x="64" y="231"/>
                  </a:lnTo>
                  <a:lnTo>
                    <a:pt x="48" y="247"/>
                  </a:lnTo>
                  <a:lnTo>
                    <a:pt x="40" y="255"/>
                  </a:lnTo>
                  <a:lnTo>
                    <a:pt x="32" y="255"/>
                  </a:lnTo>
                  <a:lnTo>
                    <a:pt x="24" y="255"/>
                  </a:lnTo>
                  <a:lnTo>
                    <a:pt x="24" y="247"/>
                  </a:lnTo>
                  <a:lnTo>
                    <a:pt x="16" y="231"/>
                  </a:lnTo>
                  <a:lnTo>
                    <a:pt x="16" y="223"/>
                  </a:lnTo>
                  <a:lnTo>
                    <a:pt x="8" y="207"/>
                  </a:lnTo>
                  <a:lnTo>
                    <a:pt x="8" y="191"/>
                  </a:lnTo>
                  <a:lnTo>
                    <a:pt x="0" y="184"/>
                  </a:lnTo>
                  <a:lnTo>
                    <a:pt x="0" y="176"/>
                  </a:lnTo>
                  <a:lnTo>
                    <a:pt x="8" y="176"/>
                  </a:lnTo>
                  <a:lnTo>
                    <a:pt x="8" y="168"/>
                  </a:lnTo>
                  <a:lnTo>
                    <a:pt x="24" y="152"/>
                  </a:lnTo>
                  <a:lnTo>
                    <a:pt x="32" y="136"/>
                  </a:lnTo>
                  <a:lnTo>
                    <a:pt x="48" y="120"/>
                  </a:lnTo>
                  <a:lnTo>
                    <a:pt x="64" y="104"/>
                  </a:lnTo>
                  <a:lnTo>
                    <a:pt x="72" y="80"/>
                  </a:lnTo>
                  <a:lnTo>
                    <a:pt x="80" y="56"/>
                  </a:lnTo>
                  <a:lnTo>
                    <a:pt x="88" y="32"/>
                  </a:lnTo>
                  <a:lnTo>
                    <a:pt x="96" y="16"/>
                  </a:lnTo>
                  <a:lnTo>
                    <a:pt x="103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32"/>
                  </a:lnTo>
                  <a:lnTo>
                    <a:pt x="135" y="40"/>
                  </a:lnTo>
                  <a:lnTo>
                    <a:pt x="143" y="56"/>
                  </a:lnTo>
                  <a:lnTo>
                    <a:pt x="143" y="72"/>
                  </a:lnTo>
                  <a:lnTo>
                    <a:pt x="143" y="88"/>
                  </a:lnTo>
                  <a:lnTo>
                    <a:pt x="135" y="104"/>
                  </a:lnTo>
                  <a:lnTo>
                    <a:pt x="127" y="128"/>
                  </a:lnTo>
                  <a:lnTo>
                    <a:pt x="119" y="152"/>
                  </a:lnTo>
                  <a:lnTo>
                    <a:pt x="103" y="168"/>
                  </a:lnTo>
                  <a:lnTo>
                    <a:pt x="96" y="191"/>
                  </a:lnTo>
                  <a:lnTo>
                    <a:pt x="80" y="21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25" name="组合 82"/>
            <p:cNvGrpSpPr>
              <a:grpSpLocks/>
            </p:cNvGrpSpPr>
            <p:nvPr/>
          </p:nvGrpSpPr>
          <p:grpSpPr bwMode="auto">
            <a:xfrm>
              <a:off x="8358877" y="4069874"/>
              <a:ext cx="57600" cy="252000"/>
              <a:chOff x="3971925" y="4900613"/>
              <a:chExt cx="328613" cy="1200150"/>
            </a:xfrm>
          </p:grpSpPr>
          <p:sp>
            <p:nvSpPr>
              <p:cNvPr id="74826" name="Freeform 48"/>
              <p:cNvSpPr>
                <a:spLocks/>
              </p:cNvSpPr>
              <p:nvPr/>
            </p:nvSpPr>
            <p:spPr bwMode="auto">
              <a:xfrm>
                <a:off x="4135438" y="4900613"/>
                <a:ext cx="165100" cy="1200150"/>
              </a:xfrm>
              <a:custGeom>
                <a:avLst/>
                <a:gdLst>
                  <a:gd name="T0" fmla="*/ 1889075575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188907557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2147483647 w 10000"/>
                  <a:gd name="T25" fmla="*/ 0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27" name="Freeform 48"/>
              <p:cNvSpPr>
                <a:spLocks/>
              </p:cNvSpPr>
              <p:nvPr/>
            </p:nvSpPr>
            <p:spPr bwMode="auto">
              <a:xfrm>
                <a:off x="3971925" y="5848350"/>
                <a:ext cx="201613" cy="25241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2147483647 w 10000"/>
                  <a:gd name="T19" fmla="*/ 0 h 10000"/>
                  <a:gd name="T20" fmla="*/ 2147483647 w 10000"/>
                  <a:gd name="T21" fmla="*/ 0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4788" name="组合 88"/>
          <p:cNvGrpSpPr>
            <a:grpSpLocks/>
          </p:cNvGrpSpPr>
          <p:nvPr/>
        </p:nvGrpSpPr>
        <p:grpSpPr bwMode="auto">
          <a:xfrm>
            <a:off x="7891463" y="4700588"/>
            <a:ext cx="55562" cy="252412"/>
            <a:chOff x="8141451" y="4698546"/>
            <a:chExt cx="56153" cy="288000"/>
          </a:xfrm>
        </p:grpSpPr>
        <p:sp>
          <p:nvSpPr>
            <p:cNvPr id="74822" name="Freeform 48"/>
            <p:cNvSpPr>
              <a:spLocks/>
            </p:cNvSpPr>
            <p:nvPr/>
          </p:nvSpPr>
          <p:spPr bwMode="auto">
            <a:xfrm>
              <a:off x="8169392" y="4698546"/>
              <a:ext cx="28212" cy="288000"/>
            </a:xfrm>
            <a:custGeom>
              <a:avLst/>
              <a:gdLst>
                <a:gd name="T0" fmla="*/ 275245 w 10000"/>
                <a:gd name="T1" fmla="*/ 2147483647 h 10000"/>
                <a:gd name="T2" fmla="*/ 411952 w 10000"/>
                <a:gd name="T3" fmla="*/ 2147483647 h 10000"/>
                <a:gd name="T4" fmla="*/ 411952 w 10000"/>
                <a:gd name="T5" fmla="*/ 2147483647 h 10000"/>
                <a:gd name="T6" fmla="*/ 549931 w 10000"/>
                <a:gd name="T7" fmla="*/ 2147483647 h 10000"/>
                <a:gd name="T8" fmla="*/ 549931 w 10000"/>
                <a:gd name="T9" fmla="*/ 2147483647 h 10000"/>
                <a:gd name="T10" fmla="*/ 549931 w 10000"/>
                <a:gd name="T11" fmla="*/ 2147483647 h 10000"/>
                <a:gd name="T12" fmla="*/ 549931 w 10000"/>
                <a:gd name="T13" fmla="*/ 2147483647 h 10000"/>
                <a:gd name="T14" fmla="*/ 411952 w 10000"/>
                <a:gd name="T15" fmla="*/ 2147483647 h 10000"/>
                <a:gd name="T16" fmla="*/ 411952 w 10000"/>
                <a:gd name="T17" fmla="*/ 2147483647 h 10000"/>
                <a:gd name="T18" fmla="*/ 275245 w 10000"/>
                <a:gd name="T19" fmla="*/ 2147483647 h 10000"/>
                <a:gd name="T20" fmla="*/ 0 w 10000"/>
                <a:gd name="T21" fmla="*/ 2147483647 h 10000"/>
                <a:gd name="T22" fmla="*/ 0 w 10000"/>
                <a:gd name="T23" fmla="*/ 0 h 10000"/>
                <a:gd name="T24" fmla="*/ 411952 w 10000"/>
                <a:gd name="T25" fmla="*/ 0 h 10000"/>
                <a:gd name="T26" fmla="*/ 1099862 w 10000"/>
                <a:gd name="T27" fmla="*/ 2100363365 h 10000"/>
                <a:gd name="T28" fmla="*/ 1649592 w 10000"/>
                <a:gd name="T29" fmla="*/ 2147483647 h 10000"/>
                <a:gd name="T30" fmla="*/ 1787191 w 10000"/>
                <a:gd name="T31" fmla="*/ 2147483647 h 10000"/>
                <a:gd name="T32" fmla="*/ 1787191 w 10000"/>
                <a:gd name="T33" fmla="*/ 2147483647 h 10000"/>
                <a:gd name="T34" fmla="*/ 1649592 w 10000"/>
                <a:gd name="T35" fmla="*/ 2147483647 h 10000"/>
                <a:gd name="T36" fmla="*/ 1512505 w 10000"/>
                <a:gd name="T37" fmla="*/ 2147483647 h 10000"/>
                <a:gd name="T38" fmla="*/ 1512505 w 10000"/>
                <a:gd name="T39" fmla="*/ 2147483647 h 10000"/>
                <a:gd name="T40" fmla="*/ 1512505 w 10000"/>
                <a:gd name="T41" fmla="*/ 2147483647 h 10000"/>
                <a:gd name="T42" fmla="*/ 1512505 w 10000"/>
                <a:gd name="T43" fmla="*/ 2147483647 h 10000"/>
                <a:gd name="T44" fmla="*/ 1512505 w 10000"/>
                <a:gd name="T45" fmla="*/ 2147483647 h 10000"/>
                <a:gd name="T46" fmla="*/ 1512505 w 10000"/>
                <a:gd name="T47" fmla="*/ 2147483647 h 10000"/>
                <a:gd name="T48" fmla="*/ 1512505 w 10000"/>
                <a:gd name="T49" fmla="*/ 2147483647 h 10000"/>
                <a:gd name="T50" fmla="*/ 1512505 w 10000"/>
                <a:gd name="T51" fmla="*/ 2147483647 h 10000"/>
                <a:gd name="T52" fmla="*/ 1649592 w 10000"/>
                <a:gd name="T53" fmla="*/ 2147483647 h 10000"/>
                <a:gd name="T54" fmla="*/ 1512505 w 10000"/>
                <a:gd name="T55" fmla="*/ 2147483647 h 10000"/>
                <a:gd name="T56" fmla="*/ 1374858 w 10000"/>
                <a:gd name="T57" fmla="*/ 2147483647 h 10000"/>
                <a:gd name="T58" fmla="*/ 1099862 w 10000"/>
                <a:gd name="T59" fmla="*/ 2147483647 h 10000"/>
                <a:gd name="T60" fmla="*/ 687504 w 10000"/>
                <a:gd name="T61" fmla="*/ 2147483647 h 10000"/>
                <a:gd name="T62" fmla="*/ 411952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1540" y="8214"/>
                  </a:moveTo>
                  <a:lnTo>
                    <a:pt x="1540" y="8108"/>
                  </a:lnTo>
                  <a:lnTo>
                    <a:pt x="2305" y="7897"/>
                  </a:lnTo>
                  <a:lnTo>
                    <a:pt x="2305" y="7791"/>
                  </a:lnTo>
                  <a:lnTo>
                    <a:pt x="2305" y="7474"/>
                  </a:lnTo>
                  <a:lnTo>
                    <a:pt x="2305" y="7262"/>
                  </a:lnTo>
                  <a:lnTo>
                    <a:pt x="2305" y="6944"/>
                  </a:lnTo>
                  <a:lnTo>
                    <a:pt x="3077" y="6521"/>
                  </a:lnTo>
                  <a:lnTo>
                    <a:pt x="3077" y="4947"/>
                  </a:lnTo>
                  <a:lnTo>
                    <a:pt x="3077" y="3373"/>
                  </a:lnTo>
                  <a:lnTo>
                    <a:pt x="3077" y="2738"/>
                  </a:lnTo>
                  <a:lnTo>
                    <a:pt x="3077" y="2421"/>
                  </a:lnTo>
                  <a:lnTo>
                    <a:pt x="3077" y="2103"/>
                  </a:lnTo>
                  <a:lnTo>
                    <a:pt x="3077" y="1786"/>
                  </a:lnTo>
                  <a:lnTo>
                    <a:pt x="2305" y="1574"/>
                  </a:lnTo>
                  <a:lnTo>
                    <a:pt x="2305" y="1362"/>
                  </a:lnTo>
                  <a:lnTo>
                    <a:pt x="2305" y="1164"/>
                  </a:lnTo>
                  <a:lnTo>
                    <a:pt x="2305" y="847"/>
                  </a:lnTo>
                  <a:lnTo>
                    <a:pt x="1540" y="635"/>
                  </a:lnTo>
                  <a:lnTo>
                    <a:pt x="1540" y="423"/>
                  </a:lnTo>
                  <a:lnTo>
                    <a:pt x="768" y="317"/>
                  </a:lnTo>
                  <a:lnTo>
                    <a:pt x="0" y="212"/>
                  </a:lnTo>
                  <a:lnTo>
                    <a:pt x="0" y="106"/>
                  </a:lnTo>
                  <a:lnTo>
                    <a:pt x="0" y="0"/>
                  </a:lnTo>
                  <a:lnTo>
                    <a:pt x="768" y="0"/>
                  </a:lnTo>
                  <a:lnTo>
                    <a:pt x="2305" y="0"/>
                  </a:lnTo>
                  <a:lnTo>
                    <a:pt x="3847" y="0"/>
                  </a:lnTo>
                  <a:lnTo>
                    <a:pt x="6154" y="106"/>
                  </a:lnTo>
                  <a:lnTo>
                    <a:pt x="7693" y="212"/>
                  </a:lnTo>
                  <a:lnTo>
                    <a:pt x="9230" y="317"/>
                  </a:lnTo>
                  <a:lnTo>
                    <a:pt x="10000" y="423"/>
                  </a:lnTo>
                  <a:lnTo>
                    <a:pt x="10000" y="529"/>
                  </a:lnTo>
                  <a:lnTo>
                    <a:pt x="10000" y="635"/>
                  </a:lnTo>
                  <a:lnTo>
                    <a:pt x="10000" y="847"/>
                  </a:lnTo>
                  <a:lnTo>
                    <a:pt x="9230" y="1058"/>
                  </a:lnTo>
                  <a:lnTo>
                    <a:pt x="9230" y="1164"/>
                  </a:lnTo>
                  <a:lnTo>
                    <a:pt x="9230" y="1362"/>
                  </a:lnTo>
                  <a:lnTo>
                    <a:pt x="8463" y="1574"/>
                  </a:lnTo>
                  <a:lnTo>
                    <a:pt x="8463" y="1680"/>
                  </a:lnTo>
                  <a:lnTo>
                    <a:pt x="8463" y="1997"/>
                  </a:lnTo>
                  <a:lnTo>
                    <a:pt x="8463" y="2315"/>
                  </a:lnTo>
                  <a:lnTo>
                    <a:pt x="8463" y="2632"/>
                  </a:lnTo>
                  <a:lnTo>
                    <a:pt x="8463" y="3056"/>
                  </a:lnTo>
                  <a:lnTo>
                    <a:pt x="8463" y="3585"/>
                  </a:lnTo>
                  <a:lnTo>
                    <a:pt x="8463" y="4101"/>
                  </a:lnTo>
                  <a:lnTo>
                    <a:pt x="8463" y="4630"/>
                  </a:lnTo>
                  <a:lnTo>
                    <a:pt x="8463" y="5159"/>
                  </a:lnTo>
                  <a:lnTo>
                    <a:pt x="8463" y="5582"/>
                  </a:lnTo>
                  <a:lnTo>
                    <a:pt x="8463" y="6005"/>
                  </a:lnTo>
                  <a:lnTo>
                    <a:pt x="8463" y="6415"/>
                  </a:lnTo>
                  <a:lnTo>
                    <a:pt x="8463" y="6733"/>
                  </a:lnTo>
                  <a:lnTo>
                    <a:pt x="8463" y="7050"/>
                  </a:lnTo>
                  <a:lnTo>
                    <a:pt x="9230" y="7262"/>
                  </a:lnTo>
                  <a:lnTo>
                    <a:pt x="9230" y="7685"/>
                  </a:lnTo>
                  <a:lnTo>
                    <a:pt x="9230" y="8108"/>
                  </a:lnTo>
                  <a:lnTo>
                    <a:pt x="8463" y="8426"/>
                  </a:lnTo>
                  <a:lnTo>
                    <a:pt x="8463" y="8836"/>
                  </a:lnTo>
                  <a:lnTo>
                    <a:pt x="7693" y="9153"/>
                  </a:lnTo>
                  <a:lnTo>
                    <a:pt x="6921" y="9365"/>
                  </a:lnTo>
                  <a:lnTo>
                    <a:pt x="6154" y="9577"/>
                  </a:lnTo>
                  <a:lnTo>
                    <a:pt x="5383" y="9788"/>
                  </a:lnTo>
                  <a:lnTo>
                    <a:pt x="3847" y="9894"/>
                  </a:lnTo>
                  <a:lnTo>
                    <a:pt x="3077" y="9894"/>
                  </a:lnTo>
                  <a:lnTo>
                    <a:pt x="2305" y="10000"/>
                  </a:lnTo>
                  <a:lnTo>
                    <a:pt x="1540" y="1000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23" name="Freeform 48"/>
            <p:cNvSpPr>
              <a:spLocks/>
            </p:cNvSpPr>
            <p:nvPr/>
          </p:nvSpPr>
          <p:spPr bwMode="auto">
            <a:xfrm>
              <a:off x="8141451" y="4925974"/>
              <a:ext cx="34451" cy="60572"/>
            </a:xfrm>
            <a:custGeom>
              <a:avLst/>
              <a:gdLst>
                <a:gd name="T0" fmla="*/ 942037036 w 10000"/>
                <a:gd name="T1" fmla="*/ 2147483647 h 10000"/>
                <a:gd name="T2" fmla="*/ 868420405 w 10000"/>
                <a:gd name="T3" fmla="*/ 2147483647 h 10000"/>
                <a:gd name="T4" fmla="*/ 795499848 w 10000"/>
                <a:gd name="T5" fmla="*/ 2147483647 h 10000"/>
                <a:gd name="T6" fmla="*/ 658484361 w 10000"/>
                <a:gd name="T7" fmla="*/ 2147483647 h 10000"/>
                <a:gd name="T8" fmla="*/ 438914278 w 10000"/>
                <a:gd name="T9" fmla="*/ 2147483647 h 10000"/>
                <a:gd name="T10" fmla="*/ 219572122 w 10000"/>
                <a:gd name="T11" fmla="*/ 2147483647 h 10000"/>
                <a:gd name="T12" fmla="*/ 72919978 w 10000"/>
                <a:gd name="T13" fmla="*/ 2147483647 h 10000"/>
                <a:gd name="T14" fmla="*/ 0 w 10000"/>
                <a:gd name="T15" fmla="*/ 2147483647 h 10000"/>
                <a:gd name="T16" fmla="*/ 0 w 10000"/>
                <a:gd name="T17" fmla="*/ 0 h 10000"/>
                <a:gd name="T18" fmla="*/ 72919978 w 10000"/>
                <a:gd name="T19" fmla="*/ 0 h 10000"/>
                <a:gd name="T20" fmla="*/ 146306284 w 10000"/>
                <a:gd name="T21" fmla="*/ 0 h 10000"/>
                <a:gd name="T22" fmla="*/ 292721268 w 10000"/>
                <a:gd name="T23" fmla="*/ 2147483647 h 10000"/>
                <a:gd name="T24" fmla="*/ 511947834 w 10000"/>
                <a:gd name="T25" fmla="*/ 2147483647 h 10000"/>
                <a:gd name="T26" fmla="*/ 731519570 w 10000"/>
                <a:gd name="T27" fmla="*/ 2147483647 h 10000"/>
                <a:gd name="T28" fmla="*/ 868420405 w 10000"/>
                <a:gd name="T29" fmla="*/ 2147483647 h 10000"/>
                <a:gd name="T30" fmla="*/ 1014956270 w 10000"/>
                <a:gd name="T31" fmla="*/ 2147483647 h 10000"/>
                <a:gd name="T32" fmla="*/ 1088222990 w 10000"/>
                <a:gd name="T33" fmla="*/ 2147483647 h 10000"/>
                <a:gd name="T34" fmla="*/ 1088222990 w 10000"/>
                <a:gd name="T35" fmla="*/ 2147483647 h 10000"/>
                <a:gd name="T36" fmla="*/ 1088222990 w 10000"/>
                <a:gd name="T37" fmla="*/ 2147483647 h 10000"/>
                <a:gd name="T38" fmla="*/ 1161142224 w 10000"/>
                <a:gd name="T39" fmla="*/ 2147483647 h 10000"/>
                <a:gd name="T40" fmla="*/ 1161142224 w 10000"/>
                <a:gd name="T41" fmla="*/ 2147483647 h 10000"/>
                <a:gd name="T42" fmla="*/ 1014956270 w 10000"/>
                <a:gd name="T43" fmla="*/ 2147483647 h 10000"/>
                <a:gd name="T44" fmla="*/ 1014956270 w 10000"/>
                <a:gd name="T45" fmla="*/ 2147483647 h 10000"/>
                <a:gd name="T46" fmla="*/ 942037036 w 10000"/>
                <a:gd name="T47" fmla="*/ 2147483647 h 10000"/>
                <a:gd name="T48" fmla="*/ 942037036 w 10000"/>
                <a:gd name="T49" fmla="*/ 2147483647 h 1000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000"/>
                <a:gd name="T76" fmla="*/ 0 h 10000"/>
                <a:gd name="T77" fmla="*/ 10000 w 10000"/>
                <a:gd name="T78" fmla="*/ 10000 h 10000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000" h="10000">
                  <a:moveTo>
                    <a:pt x="8113" y="7979"/>
                  </a:moveTo>
                  <a:lnTo>
                    <a:pt x="7479" y="6988"/>
                  </a:lnTo>
                  <a:lnTo>
                    <a:pt x="6851" y="5973"/>
                  </a:lnTo>
                  <a:lnTo>
                    <a:pt x="5671" y="4470"/>
                  </a:lnTo>
                  <a:lnTo>
                    <a:pt x="3780" y="3025"/>
                  </a:lnTo>
                  <a:lnTo>
                    <a:pt x="1891" y="2015"/>
                  </a:lnTo>
                  <a:lnTo>
                    <a:pt x="628" y="1003"/>
                  </a:lnTo>
                  <a:lnTo>
                    <a:pt x="0" y="514"/>
                  </a:lnTo>
                  <a:lnTo>
                    <a:pt x="0" y="0"/>
                  </a:lnTo>
                  <a:lnTo>
                    <a:pt x="628" y="0"/>
                  </a:lnTo>
                  <a:lnTo>
                    <a:pt x="1260" y="0"/>
                  </a:lnTo>
                  <a:lnTo>
                    <a:pt x="2521" y="514"/>
                  </a:lnTo>
                  <a:lnTo>
                    <a:pt x="4409" y="514"/>
                  </a:lnTo>
                  <a:lnTo>
                    <a:pt x="6300" y="1003"/>
                  </a:lnTo>
                  <a:lnTo>
                    <a:pt x="7479" y="1499"/>
                  </a:lnTo>
                  <a:lnTo>
                    <a:pt x="8741" y="1499"/>
                  </a:lnTo>
                  <a:lnTo>
                    <a:pt x="9372" y="1499"/>
                  </a:lnTo>
                  <a:lnTo>
                    <a:pt x="9372" y="1003"/>
                  </a:lnTo>
                  <a:cubicBezTo>
                    <a:pt x="9581" y="4002"/>
                    <a:pt x="9791" y="7001"/>
                    <a:pt x="10000" y="10000"/>
                  </a:cubicBezTo>
                  <a:lnTo>
                    <a:pt x="8741" y="9504"/>
                  </a:lnTo>
                  <a:lnTo>
                    <a:pt x="8741" y="8998"/>
                  </a:lnTo>
                  <a:lnTo>
                    <a:pt x="8113" y="797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89" name="组合 107"/>
          <p:cNvGrpSpPr>
            <a:grpSpLocks/>
          </p:cNvGrpSpPr>
          <p:nvPr/>
        </p:nvGrpSpPr>
        <p:grpSpPr bwMode="auto">
          <a:xfrm>
            <a:off x="8274050" y="4676775"/>
            <a:ext cx="138113" cy="287338"/>
            <a:chOff x="8211668" y="4850946"/>
            <a:chExt cx="138336" cy="288000"/>
          </a:xfrm>
        </p:grpSpPr>
        <p:grpSp>
          <p:nvGrpSpPr>
            <p:cNvPr id="74817" name="组合 102"/>
            <p:cNvGrpSpPr>
              <a:grpSpLocks/>
            </p:cNvGrpSpPr>
            <p:nvPr/>
          </p:nvGrpSpPr>
          <p:grpSpPr bwMode="auto">
            <a:xfrm>
              <a:off x="8293851" y="4850946"/>
              <a:ext cx="56153" cy="288000"/>
              <a:chOff x="8141451" y="4698546"/>
              <a:chExt cx="56153" cy="288000"/>
            </a:xfrm>
          </p:grpSpPr>
          <p:sp>
            <p:nvSpPr>
              <p:cNvPr id="74820" name="Freeform 48"/>
              <p:cNvSpPr>
                <a:spLocks/>
              </p:cNvSpPr>
              <p:nvPr/>
            </p:nvSpPr>
            <p:spPr bwMode="auto">
              <a:xfrm>
                <a:off x="8169392" y="4698546"/>
                <a:ext cx="28212" cy="288000"/>
              </a:xfrm>
              <a:custGeom>
                <a:avLst/>
                <a:gdLst>
                  <a:gd name="T0" fmla="*/ 275245 w 10000"/>
                  <a:gd name="T1" fmla="*/ 2147483647 h 10000"/>
                  <a:gd name="T2" fmla="*/ 411952 w 10000"/>
                  <a:gd name="T3" fmla="*/ 2147483647 h 10000"/>
                  <a:gd name="T4" fmla="*/ 411952 w 10000"/>
                  <a:gd name="T5" fmla="*/ 2147483647 h 10000"/>
                  <a:gd name="T6" fmla="*/ 549931 w 10000"/>
                  <a:gd name="T7" fmla="*/ 2147483647 h 10000"/>
                  <a:gd name="T8" fmla="*/ 549931 w 10000"/>
                  <a:gd name="T9" fmla="*/ 2147483647 h 10000"/>
                  <a:gd name="T10" fmla="*/ 549931 w 10000"/>
                  <a:gd name="T11" fmla="*/ 2147483647 h 10000"/>
                  <a:gd name="T12" fmla="*/ 549931 w 10000"/>
                  <a:gd name="T13" fmla="*/ 2147483647 h 10000"/>
                  <a:gd name="T14" fmla="*/ 411952 w 10000"/>
                  <a:gd name="T15" fmla="*/ 2147483647 h 10000"/>
                  <a:gd name="T16" fmla="*/ 411952 w 10000"/>
                  <a:gd name="T17" fmla="*/ 2147483647 h 10000"/>
                  <a:gd name="T18" fmla="*/ 27524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411952 w 10000"/>
                  <a:gd name="T25" fmla="*/ 0 h 10000"/>
                  <a:gd name="T26" fmla="*/ 1099862 w 10000"/>
                  <a:gd name="T27" fmla="*/ 2100363365 h 10000"/>
                  <a:gd name="T28" fmla="*/ 1649592 w 10000"/>
                  <a:gd name="T29" fmla="*/ 2147483647 h 10000"/>
                  <a:gd name="T30" fmla="*/ 1787191 w 10000"/>
                  <a:gd name="T31" fmla="*/ 2147483647 h 10000"/>
                  <a:gd name="T32" fmla="*/ 1787191 w 10000"/>
                  <a:gd name="T33" fmla="*/ 2147483647 h 10000"/>
                  <a:gd name="T34" fmla="*/ 1649592 w 10000"/>
                  <a:gd name="T35" fmla="*/ 2147483647 h 10000"/>
                  <a:gd name="T36" fmla="*/ 1512505 w 10000"/>
                  <a:gd name="T37" fmla="*/ 2147483647 h 10000"/>
                  <a:gd name="T38" fmla="*/ 1512505 w 10000"/>
                  <a:gd name="T39" fmla="*/ 2147483647 h 10000"/>
                  <a:gd name="T40" fmla="*/ 1512505 w 10000"/>
                  <a:gd name="T41" fmla="*/ 2147483647 h 10000"/>
                  <a:gd name="T42" fmla="*/ 1512505 w 10000"/>
                  <a:gd name="T43" fmla="*/ 2147483647 h 10000"/>
                  <a:gd name="T44" fmla="*/ 1512505 w 10000"/>
                  <a:gd name="T45" fmla="*/ 2147483647 h 10000"/>
                  <a:gd name="T46" fmla="*/ 1512505 w 10000"/>
                  <a:gd name="T47" fmla="*/ 2147483647 h 10000"/>
                  <a:gd name="T48" fmla="*/ 1512505 w 10000"/>
                  <a:gd name="T49" fmla="*/ 2147483647 h 10000"/>
                  <a:gd name="T50" fmla="*/ 1512505 w 10000"/>
                  <a:gd name="T51" fmla="*/ 2147483647 h 10000"/>
                  <a:gd name="T52" fmla="*/ 1649592 w 10000"/>
                  <a:gd name="T53" fmla="*/ 2147483647 h 10000"/>
                  <a:gd name="T54" fmla="*/ 1512505 w 10000"/>
                  <a:gd name="T55" fmla="*/ 2147483647 h 10000"/>
                  <a:gd name="T56" fmla="*/ 1374858 w 10000"/>
                  <a:gd name="T57" fmla="*/ 2147483647 h 10000"/>
                  <a:gd name="T58" fmla="*/ 1099862 w 10000"/>
                  <a:gd name="T59" fmla="*/ 2147483647 h 10000"/>
                  <a:gd name="T60" fmla="*/ 687504 w 10000"/>
                  <a:gd name="T61" fmla="*/ 2147483647 h 10000"/>
                  <a:gd name="T62" fmla="*/ 411952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21" name="Freeform 48"/>
              <p:cNvSpPr>
                <a:spLocks/>
              </p:cNvSpPr>
              <p:nvPr/>
            </p:nvSpPr>
            <p:spPr bwMode="auto">
              <a:xfrm>
                <a:off x="8141451" y="4925974"/>
                <a:ext cx="34451" cy="60572"/>
              </a:xfrm>
              <a:custGeom>
                <a:avLst/>
                <a:gdLst>
                  <a:gd name="T0" fmla="*/ 942037036 w 10000"/>
                  <a:gd name="T1" fmla="*/ 2147483647 h 10000"/>
                  <a:gd name="T2" fmla="*/ 868420405 w 10000"/>
                  <a:gd name="T3" fmla="*/ 2147483647 h 10000"/>
                  <a:gd name="T4" fmla="*/ 795499848 w 10000"/>
                  <a:gd name="T5" fmla="*/ 2147483647 h 10000"/>
                  <a:gd name="T6" fmla="*/ 658484361 w 10000"/>
                  <a:gd name="T7" fmla="*/ 2147483647 h 10000"/>
                  <a:gd name="T8" fmla="*/ 438914278 w 10000"/>
                  <a:gd name="T9" fmla="*/ 2147483647 h 10000"/>
                  <a:gd name="T10" fmla="*/ 219572122 w 10000"/>
                  <a:gd name="T11" fmla="*/ 2147483647 h 10000"/>
                  <a:gd name="T12" fmla="*/ 72919978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72919978 w 10000"/>
                  <a:gd name="T19" fmla="*/ 0 h 10000"/>
                  <a:gd name="T20" fmla="*/ 146306284 w 10000"/>
                  <a:gd name="T21" fmla="*/ 0 h 10000"/>
                  <a:gd name="T22" fmla="*/ 292721268 w 10000"/>
                  <a:gd name="T23" fmla="*/ 2147483647 h 10000"/>
                  <a:gd name="T24" fmla="*/ 511947834 w 10000"/>
                  <a:gd name="T25" fmla="*/ 2147483647 h 10000"/>
                  <a:gd name="T26" fmla="*/ 731519570 w 10000"/>
                  <a:gd name="T27" fmla="*/ 2147483647 h 10000"/>
                  <a:gd name="T28" fmla="*/ 868420405 w 10000"/>
                  <a:gd name="T29" fmla="*/ 2147483647 h 10000"/>
                  <a:gd name="T30" fmla="*/ 1014956270 w 10000"/>
                  <a:gd name="T31" fmla="*/ 2147483647 h 10000"/>
                  <a:gd name="T32" fmla="*/ 1088222990 w 10000"/>
                  <a:gd name="T33" fmla="*/ 2147483647 h 10000"/>
                  <a:gd name="T34" fmla="*/ 1088222990 w 10000"/>
                  <a:gd name="T35" fmla="*/ 2147483647 h 10000"/>
                  <a:gd name="T36" fmla="*/ 1088222990 w 10000"/>
                  <a:gd name="T37" fmla="*/ 2147483647 h 10000"/>
                  <a:gd name="T38" fmla="*/ 1161142224 w 10000"/>
                  <a:gd name="T39" fmla="*/ 2147483647 h 10000"/>
                  <a:gd name="T40" fmla="*/ 1161142224 w 10000"/>
                  <a:gd name="T41" fmla="*/ 2147483647 h 10000"/>
                  <a:gd name="T42" fmla="*/ 1014956270 w 10000"/>
                  <a:gd name="T43" fmla="*/ 2147483647 h 10000"/>
                  <a:gd name="T44" fmla="*/ 1014956270 w 10000"/>
                  <a:gd name="T45" fmla="*/ 2147483647 h 10000"/>
                  <a:gd name="T46" fmla="*/ 942037036 w 10000"/>
                  <a:gd name="T47" fmla="*/ 2147483647 h 10000"/>
                  <a:gd name="T48" fmla="*/ 942037036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74818" name="Freeform 40"/>
            <p:cNvSpPr>
              <a:spLocks/>
            </p:cNvSpPr>
            <p:nvPr/>
          </p:nvSpPr>
          <p:spPr bwMode="auto">
            <a:xfrm>
              <a:off x="8211668" y="4949132"/>
              <a:ext cx="103238" cy="151622"/>
            </a:xfrm>
            <a:custGeom>
              <a:avLst/>
              <a:gdLst>
                <a:gd name="T0" fmla="*/ 2147483647 w 10000"/>
                <a:gd name="T1" fmla="*/ 2147483647 h 9803"/>
                <a:gd name="T2" fmla="*/ 2147483647 w 10000"/>
                <a:gd name="T3" fmla="*/ 2147483647 h 9803"/>
                <a:gd name="T4" fmla="*/ 2147483647 w 10000"/>
                <a:gd name="T5" fmla="*/ 2147483647 h 9803"/>
                <a:gd name="T6" fmla="*/ 0 w 10000"/>
                <a:gd name="T7" fmla="*/ 2147483647 h 9803"/>
                <a:gd name="T8" fmla="*/ 0 w 10000"/>
                <a:gd name="T9" fmla="*/ 2147483647 h 9803"/>
                <a:gd name="T10" fmla="*/ 0 w 10000"/>
                <a:gd name="T11" fmla="*/ 2147483647 h 9803"/>
                <a:gd name="T12" fmla="*/ 0 w 10000"/>
                <a:gd name="T13" fmla="*/ 2147483647 h 9803"/>
                <a:gd name="T14" fmla="*/ 2147483647 w 10000"/>
                <a:gd name="T15" fmla="*/ 2147483647 h 9803"/>
                <a:gd name="T16" fmla="*/ 2147483647 w 10000"/>
                <a:gd name="T17" fmla="*/ 2147483647 h 9803"/>
                <a:gd name="T18" fmla="*/ 2147483647 w 10000"/>
                <a:gd name="T19" fmla="*/ 2147483647 h 9803"/>
                <a:gd name="T20" fmla="*/ 2147483647 w 10000"/>
                <a:gd name="T21" fmla="*/ 2147483647 h 9803"/>
                <a:gd name="T22" fmla="*/ 2147483647 w 10000"/>
                <a:gd name="T23" fmla="*/ 2147483647 h 9803"/>
                <a:gd name="T24" fmla="*/ 2147483647 w 10000"/>
                <a:gd name="T25" fmla="*/ 2147483647 h 9803"/>
                <a:gd name="T26" fmla="*/ 2147483647 w 10000"/>
                <a:gd name="T27" fmla="*/ 2147483647 h 9803"/>
                <a:gd name="T28" fmla="*/ 2147483647 w 10000"/>
                <a:gd name="T29" fmla="*/ 2147483647 h 9803"/>
                <a:gd name="T30" fmla="*/ 2147483647 w 10000"/>
                <a:gd name="T31" fmla="*/ 2147483647 h 9803"/>
                <a:gd name="T32" fmla="*/ 2147483647 w 10000"/>
                <a:gd name="T33" fmla="*/ 2147483647 h 9803"/>
                <a:gd name="T34" fmla="*/ 2147483647 w 10000"/>
                <a:gd name="T35" fmla="*/ 2147483647 h 9803"/>
                <a:gd name="T36" fmla="*/ 2147483647 w 10000"/>
                <a:gd name="T37" fmla="*/ 2147483647 h 9803"/>
                <a:gd name="T38" fmla="*/ 2147483647 w 10000"/>
                <a:gd name="T39" fmla="*/ 2147483647 h 9803"/>
                <a:gd name="T40" fmla="*/ 2147483647 w 10000"/>
                <a:gd name="T41" fmla="*/ 2147483647 h 9803"/>
                <a:gd name="T42" fmla="*/ 2147483647 w 10000"/>
                <a:gd name="T43" fmla="*/ 2147483647 h 9803"/>
                <a:gd name="T44" fmla="*/ 2147483647 w 10000"/>
                <a:gd name="T45" fmla="*/ 2147483647 h 9803"/>
                <a:gd name="T46" fmla="*/ 2147483647 w 10000"/>
                <a:gd name="T47" fmla="*/ 2147483647 h 9803"/>
                <a:gd name="T48" fmla="*/ 2147483647 w 10000"/>
                <a:gd name="T49" fmla="*/ 2147483647 h 9803"/>
                <a:gd name="T50" fmla="*/ 2147483647 w 10000"/>
                <a:gd name="T51" fmla="*/ 2147483647 h 9803"/>
                <a:gd name="T52" fmla="*/ 2147483647 w 10000"/>
                <a:gd name="T53" fmla="*/ 0 h 9803"/>
                <a:gd name="T54" fmla="*/ 2147483647 w 10000"/>
                <a:gd name="T55" fmla="*/ 2147483647 h 9803"/>
                <a:gd name="T56" fmla="*/ 2147483647 w 10000"/>
                <a:gd name="T57" fmla="*/ 2147483647 h 9803"/>
                <a:gd name="T58" fmla="*/ 2147483647 w 10000"/>
                <a:gd name="T59" fmla="*/ 2147483647 h 9803"/>
                <a:gd name="T60" fmla="*/ 2147483647 w 10000"/>
                <a:gd name="T61" fmla="*/ 2147483647 h 9803"/>
                <a:gd name="T62" fmla="*/ 2147483647 w 10000"/>
                <a:gd name="T63" fmla="*/ 2147483647 h 9803"/>
                <a:gd name="T64" fmla="*/ 2147483647 w 10000"/>
                <a:gd name="T65" fmla="*/ 2147483647 h 9803"/>
                <a:gd name="T66" fmla="*/ 2147483647 w 10000"/>
                <a:gd name="T67" fmla="*/ 2147483647 h 9803"/>
                <a:gd name="T68" fmla="*/ 2147483647 w 10000"/>
                <a:gd name="T69" fmla="*/ 2147483647 h 9803"/>
                <a:gd name="T70" fmla="*/ 2147483647 w 10000"/>
                <a:gd name="T71" fmla="*/ 2147483647 h 9803"/>
                <a:gd name="T72" fmla="*/ 2147483647 w 10000"/>
                <a:gd name="T73" fmla="*/ 2147483647 h 9803"/>
                <a:gd name="T74" fmla="*/ 2147483647 w 10000"/>
                <a:gd name="T75" fmla="*/ 2147483647 h 9803"/>
                <a:gd name="T76" fmla="*/ 2147483647 w 10000"/>
                <a:gd name="T77" fmla="*/ 2147483647 h 9803"/>
                <a:gd name="T78" fmla="*/ 2147483647 w 10000"/>
                <a:gd name="T79" fmla="*/ 2147483647 h 9803"/>
                <a:gd name="T80" fmla="*/ 2147483647 w 10000"/>
                <a:gd name="T81" fmla="*/ 2147483647 h 9803"/>
                <a:gd name="T82" fmla="*/ 2147483647 w 10000"/>
                <a:gd name="T83" fmla="*/ 2147483647 h 9803"/>
                <a:gd name="T84" fmla="*/ 2147483647 w 10000"/>
                <a:gd name="T85" fmla="*/ 2147483647 h 9803"/>
                <a:gd name="T86" fmla="*/ 2147483647 w 10000"/>
                <a:gd name="T87" fmla="*/ 2147483647 h 9803"/>
                <a:gd name="T88" fmla="*/ 2147483647 w 10000"/>
                <a:gd name="T89" fmla="*/ 2147483647 h 9803"/>
                <a:gd name="T90" fmla="*/ 2147483647 w 10000"/>
                <a:gd name="T91" fmla="*/ 2147483647 h 9803"/>
                <a:gd name="T92" fmla="*/ 2147483647 w 10000"/>
                <a:gd name="T93" fmla="*/ 2147483647 h 9803"/>
                <a:gd name="T94" fmla="*/ 2147483647 w 10000"/>
                <a:gd name="T95" fmla="*/ 2147483647 h 9803"/>
                <a:gd name="T96" fmla="*/ 2147483647 w 10000"/>
                <a:gd name="T97" fmla="*/ 2147483647 h 98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0000"/>
                <a:gd name="T148" fmla="*/ 0 h 9803"/>
                <a:gd name="T149" fmla="*/ 10000 w 10000"/>
                <a:gd name="T150" fmla="*/ 9803 h 98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0000" h="9803">
                  <a:moveTo>
                    <a:pt x="1771" y="9212"/>
                  </a:moveTo>
                  <a:lnTo>
                    <a:pt x="1181" y="9409"/>
                  </a:lnTo>
                  <a:lnTo>
                    <a:pt x="590" y="9606"/>
                  </a:lnTo>
                  <a:lnTo>
                    <a:pt x="0" y="9803"/>
                  </a:lnTo>
                  <a:lnTo>
                    <a:pt x="0" y="9606"/>
                  </a:lnTo>
                  <a:lnTo>
                    <a:pt x="0" y="9409"/>
                  </a:lnTo>
                  <a:lnTo>
                    <a:pt x="590" y="9015"/>
                  </a:lnTo>
                  <a:lnTo>
                    <a:pt x="1181" y="8621"/>
                  </a:lnTo>
                  <a:lnTo>
                    <a:pt x="1771" y="8226"/>
                  </a:lnTo>
                  <a:lnTo>
                    <a:pt x="2657" y="7636"/>
                  </a:lnTo>
                  <a:lnTo>
                    <a:pt x="3247" y="6847"/>
                  </a:lnTo>
                  <a:lnTo>
                    <a:pt x="4096" y="6059"/>
                  </a:lnTo>
                  <a:lnTo>
                    <a:pt x="4686" y="5296"/>
                  </a:lnTo>
                  <a:lnTo>
                    <a:pt x="5572" y="4507"/>
                  </a:lnTo>
                  <a:cubicBezTo>
                    <a:pt x="5670" y="4244"/>
                    <a:pt x="5769" y="3982"/>
                    <a:pt x="5867" y="3719"/>
                  </a:cubicBezTo>
                  <a:lnTo>
                    <a:pt x="6458" y="2734"/>
                  </a:lnTo>
                  <a:lnTo>
                    <a:pt x="6753" y="2340"/>
                  </a:lnTo>
                  <a:lnTo>
                    <a:pt x="6753" y="2143"/>
                  </a:lnTo>
                  <a:lnTo>
                    <a:pt x="7048" y="1749"/>
                  </a:lnTo>
                  <a:lnTo>
                    <a:pt x="7048" y="1552"/>
                  </a:lnTo>
                  <a:lnTo>
                    <a:pt x="7048" y="1355"/>
                  </a:lnTo>
                  <a:lnTo>
                    <a:pt x="7048" y="1157"/>
                  </a:lnTo>
                  <a:lnTo>
                    <a:pt x="7048" y="961"/>
                  </a:lnTo>
                  <a:lnTo>
                    <a:pt x="9410" y="0"/>
                  </a:lnTo>
                  <a:lnTo>
                    <a:pt x="9705" y="197"/>
                  </a:lnTo>
                  <a:lnTo>
                    <a:pt x="10000" y="394"/>
                  </a:lnTo>
                  <a:lnTo>
                    <a:pt x="10000" y="591"/>
                  </a:lnTo>
                  <a:lnTo>
                    <a:pt x="9705" y="961"/>
                  </a:lnTo>
                  <a:lnTo>
                    <a:pt x="9705" y="1157"/>
                  </a:lnTo>
                  <a:lnTo>
                    <a:pt x="9410" y="1157"/>
                  </a:lnTo>
                  <a:lnTo>
                    <a:pt x="9410" y="1355"/>
                  </a:lnTo>
                  <a:lnTo>
                    <a:pt x="9114" y="1552"/>
                  </a:lnTo>
                  <a:lnTo>
                    <a:pt x="8819" y="1749"/>
                  </a:lnTo>
                  <a:lnTo>
                    <a:pt x="8819" y="1946"/>
                  </a:lnTo>
                  <a:lnTo>
                    <a:pt x="8524" y="2340"/>
                  </a:lnTo>
                  <a:lnTo>
                    <a:pt x="8229" y="2734"/>
                  </a:lnTo>
                  <a:lnTo>
                    <a:pt x="8229" y="3326"/>
                  </a:lnTo>
                  <a:lnTo>
                    <a:pt x="7638" y="4113"/>
                  </a:lnTo>
                  <a:lnTo>
                    <a:pt x="6753" y="5099"/>
                  </a:lnTo>
                  <a:lnTo>
                    <a:pt x="6162" y="5863"/>
                  </a:lnTo>
                  <a:lnTo>
                    <a:pt x="5277" y="6651"/>
                  </a:lnTo>
                  <a:lnTo>
                    <a:pt x="4391" y="7438"/>
                  </a:lnTo>
                  <a:lnTo>
                    <a:pt x="3506" y="8030"/>
                  </a:lnTo>
                  <a:lnTo>
                    <a:pt x="2657" y="8621"/>
                  </a:lnTo>
                  <a:lnTo>
                    <a:pt x="1771" y="921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19" name="Freeform 40"/>
            <p:cNvSpPr>
              <a:spLocks/>
            </p:cNvSpPr>
            <p:nvPr/>
          </p:nvSpPr>
          <p:spPr bwMode="auto">
            <a:xfrm>
              <a:off x="8217999" y="4940231"/>
              <a:ext cx="91057" cy="36186"/>
            </a:xfrm>
            <a:custGeom>
              <a:avLst/>
              <a:gdLst>
                <a:gd name="T0" fmla="*/ 2147483647 w 9676"/>
                <a:gd name="T1" fmla="*/ 60744546 h 10000"/>
                <a:gd name="T2" fmla="*/ 2147483647 w 9676"/>
                <a:gd name="T3" fmla="*/ 53881208 h 10000"/>
                <a:gd name="T4" fmla="*/ 2147483647 w 9676"/>
                <a:gd name="T5" fmla="*/ 53881208 h 10000"/>
                <a:gd name="T6" fmla="*/ 2147483647 w 9676"/>
                <a:gd name="T7" fmla="*/ 53881208 h 10000"/>
                <a:gd name="T8" fmla="*/ 2147483647 w 9676"/>
                <a:gd name="T9" fmla="*/ 53881208 h 10000"/>
                <a:gd name="T10" fmla="*/ 2147483647 w 9676"/>
                <a:gd name="T11" fmla="*/ 60744546 h 10000"/>
                <a:gd name="T12" fmla="*/ 2147483647 w 9676"/>
                <a:gd name="T13" fmla="*/ 67569455 h 10000"/>
                <a:gd name="T14" fmla="*/ 2147483647 w 9676"/>
                <a:gd name="T15" fmla="*/ 74417233 h 10000"/>
                <a:gd name="T16" fmla="*/ 2147483647 w 9676"/>
                <a:gd name="T17" fmla="*/ 74417233 h 10000"/>
                <a:gd name="T18" fmla="*/ 2147483647 w 9676"/>
                <a:gd name="T19" fmla="*/ 81242720 h 10000"/>
                <a:gd name="T20" fmla="*/ 2147483647 w 9676"/>
                <a:gd name="T21" fmla="*/ 81242720 h 10000"/>
                <a:gd name="T22" fmla="*/ 2147483647 w 9676"/>
                <a:gd name="T23" fmla="*/ 81242720 h 10000"/>
                <a:gd name="T24" fmla="*/ 2147483647 w 9676"/>
                <a:gd name="T25" fmla="*/ 74417233 h 10000"/>
                <a:gd name="T26" fmla="*/ 2147483647 w 9676"/>
                <a:gd name="T27" fmla="*/ 74417233 h 10000"/>
                <a:gd name="T28" fmla="*/ 2147483647 w 9676"/>
                <a:gd name="T29" fmla="*/ 60744546 h 10000"/>
                <a:gd name="T30" fmla="*/ 2123964234 w 9676"/>
                <a:gd name="T31" fmla="*/ 53881208 h 10000"/>
                <a:gd name="T32" fmla="*/ 0 w 9676"/>
                <a:gd name="T33" fmla="*/ 46981843 h 10000"/>
                <a:gd name="T34" fmla="*/ 0 w 9676"/>
                <a:gd name="T35" fmla="*/ 46981843 h 10000"/>
                <a:gd name="T36" fmla="*/ 2123964234 w 9676"/>
                <a:gd name="T37" fmla="*/ 41036775 h 10000"/>
                <a:gd name="T38" fmla="*/ 2147483647 w 9676"/>
                <a:gd name="T39" fmla="*/ 41036775 h 10000"/>
                <a:gd name="T40" fmla="*/ 2147483647 w 9676"/>
                <a:gd name="T41" fmla="*/ 41036775 h 10000"/>
                <a:gd name="T42" fmla="*/ 2147483647 w 9676"/>
                <a:gd name="T43" fmla="*/ 41036775 h 10000"/>
                <a:gd name="T44" fmla="*/ 2147483647 w 9676"/>
                <a:gd name="T45" fmla="*/ 41036775 h 10000"/>
                <a:gd name="T46" fmla="*/ 2147483647 w 9676"/>
                <a:gd name="T47" fmla="*/ 41036775 h 10000"/>
                <a:gd name="T48" fmla="*/ 2147483647 w 9676"/>
                <a:gd name="T49" fmla="*/ 34202632 h 10000"/>
                <a:gd name="T50" fmla="*/ 2147483647 w 9676"/>
                <a:gd name="T51" fmla="*/ 27370305 h 10000"/>
                <a:gd name="T52" fmla="*/ 2147483647 w 9676"/>
                <a:gd name="T53" fmla="*/ 27370305 h 10000"/>
                <a:gd name="T54" fmla="*/ 2147483647 w 9676"/>
                <a:gd name="T55" fmla="*/ 20563316 h 10000"/>
                <a:gd name="T56" fmla="*/ 2147483647 w 9676"/>
                <a:gd name="T57" fmla="*/ 13672712 h 10000"/>
                <a:gd name="T58" fmla="*/ 2147483647 w 9676"/>
                <a:gd name="T59" fmla="*/ 6881379 h 10000"/>
                <a:gd name="T60" fmla="*/ 2147483647 w 9676"/>
                <a:gd name="T61" fmla="*/ 0 h 10000"/>
                <a:gd name="T62" fmla="*/ 2147483647 w 9676"/>
                <a:gd name="T63" fmla="*/ 0 h 10000"/>
                <a:gd name="T64" fmla="*/ 2147483647 w 9676"/>
                <a:gd name="T65" fmla="*/ 6881379 h 10000"/>
                <a:gd name="T66" fmla="*/ 2147483647 w 9676"/>
                <a:gd name="T67" fmla="*/ 13672712 h 10000"/>
                <a:gd name="T68" fmla="*/ 2147483647 w 9676"/>
                <a:gd name="T69" fmla="*/ 13672712 h 10000"/>
                <a:gd name="T70" fmla="*/ 2147483647 w 9676"/>
                <a:gd name="T71" fmla="*/ 20563316 h 1000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676"/>
                <a:gd name="T109" fmla="*/ 0 h 10000"/>
                <a:gd name="T110" fmla="*/ 9676 w 9676"/>
                <a:gd name="T111" fmla="*/ 10000 h 1000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676" h="10000">
                  <a:moveTo>
                    <a:pt x="7085" y="7477"/>
                  </a:moveTo>
                  <a:lnTo>
                    <a:pt x="7085" y="6632"/>
                  </a:lnTo>
                  <a:lnTo>
                    <a:pt x="6437" y="6632"/>
                  </a:lnTo>
                  <a:lnTo>
                    <a:pt x="5789" y="7477"/>
                  </a:lnTo>
                  <a:lnTo>
                    <a:pt x="4818" y="8317"/>
                  </a:lnTo>
                  <a:lnTo>
                    <a:pt x="3846" y="9160"/>
                  </a:lnTo>
                  <a:lnTo>
                    <a:pt x="2915" y="9160"/>
                  </a:lnTo>
                  <a:lnTo>
                    <a:pt x="2591" y="10000"/>
                  </a:lnTo>
                  <a:lnTo>
                    <a:pt x="2268" y="10000"/>
                  </a:lnTo>
                  <a:lnTo>
                    <a:pt x="1944" y="10000"/>
                  </a:lnTo>
                  <a:lnTo>
                    <a:pt x="1620" y="9160"/>
                  </a:lnTo>
                  <a:lnTo>
                    <a:pt x="1296" y="9160"/>
                  </a:lnTo>
                  <a:lnTo>
                    <a:pt x="648" y="7477"/>
                  </a:lnTo>
                  <a:cubicBezTo>
                    <a:pt x="541" y="7195"/>
                    <a:pt x="433" y="6914"/>
                    <a:pt x="325" y="6632"/>
                  </a:cubicBezTo>
                  <a:lnTo>
                    <a:pt x="0" y="5783"/>
                  </a:lnTo>
                  <a:lnTo>
                    <a:pt x="325" y="5051"/>
                  </a:lnTo>
                  <a:lnTo>
                    <a:pt x="648" y="5051"/>
                  </a:lnTo>
                  <a:lnTo>
                    <a:pt x="1620" y="5051"/>
                  </a:lnTo>
                  <a:lnTo>
                    <a:pt x="1944" y="5051"/>
                  </a:lnTo>
                  <a:lnTo>
                    <a:pt x="2591" y="5051"/>
                  </a:lnTo>
                  <a:lnTo>
                    <a:pt x="3522" y="5051"/>
                  </a:lnTo>
                  <a:lnTo>
                    <a:pt x="4494" y="4210"/>
                  </a:lnTo>
                  <a:lnTo>
                    <a:pt x="5465" y="3369"/>
                  </a:lnTo>
                  <a:lnTo>
                    <a:pt x="6437" y="3369"/>
                  </a:lnTo>
                  <a:lnTo>
                    <a:pt x="7085" y="2531"/>
                  </a:lnTo>
                  <a:cubicBezTo>
                    <a:pt x="7192" y="2248"/>
                    <a:pt x="7301" y="1966"/>
                    <a:pt x="7408" y="1683"/>
                  </a:cubicBezTo>
                  <a:lnTo>
                    <a:pt x="7732" y="847"/>
                  </a:lnTo>
                  <a:lnTo>
                    <a:pt x="8056" y="0"/>
                  </a:lnTo>
                  <a:lnTo>
                    <a:pt x="8380" y="0"/>
                  </a:lnTo>
                  <a:lnTo>
                    <a:pt x="8380" y="847"/>
                  </a:lnTo>
                  <a:lnTo>
                    <a:pt x="9028" y="1683"/>
                  </a:lnTo>
                  <a:lnTo>
                    <a:pt x="9351" y="1683"/>
                  </a:lnTo>
                  <a:cubicBezTo>
                    <a:pt x="9459" y="1966"/>
                    <a:pt x="9568" y="2248"/>
                    <a:pt x="9676" y="2531"/>
                  </a:cubicBez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90" name="组合 116"/>
          <p:cNvGrpSpPr>
            <a:grpSpLocks/>
          </p:cNvGrpSpPr>
          <p:nvPr/>
        </p:nvGrpSpPr>
        <p:grpSpPr bwMode="auto">
          <a:xfrm>
            <a:off x="8728075" y="4678363"/>
            <a:ext cx="223838" cy="287337"/>
            <a:chOff x="8211668" y="4850946"/>
            <a:chExt cx="224622" cy="288000"/>
          </a:xfrm>
        </p:grpSpPr>
        <p:grpSp>
          <p:nvGrpSpPr>
            <p:cNvPr id="74810" name="组合 109"/>
            <p:cNvGrpSpPr>
              <a:grpSpLocks/>
            </p:cNvGrpSpPr>
            <p:nvPr/>
          </p:nvGrpSpPr>
          <p:grpSpPr bwMode="auto">
            <a:xfrm>
              <a:off x="8293851" y="4850946"/>
              <a:ext cx="56153" cy="288000"/>
              <a:chOff x="8141451" y="4698546"/>
              <a:chExt cx="56153" cy="288000"/>
            </a:xfrm>
          </p:grpSpPr>
          <p:sp>
            <p:nvSpPr>
              <p:cNvPr id="74815" name="Freeform 48"/>
              <p:cNvSpPr>
                <a:spLocks/>
              </p:cNvSpPr>
              <p:nvPr/>
            </p:nvSpPr>
            <p:spPr bwMode="auto">
              <a:xfrm>
                <a:off x="8169392" y="4698546"/>
                <a:ext cx="28212" cy="288000"/>
              </a:xfrm>
              <a:custGeom>
                <a:avLst/>
                <a:gdLst>
                  <a:gd name="T0" fmla="*/ 275245 w 10000"/>
                  <a:gd name="T1" fmla="*/ 2147483647 h 10000"/>
                  <a:gd name="T2" fmla="*/ 411952 w 10000"/>
                  <a:gd name="T3" fmla="*/ 2147483647 h 10000"/>
                  <a:gd name="T4" fmla="*/ 411952 w 10000"/>
                  <a:gd name="T5" fmla="*/ 2147483647 h 10000"/>
                  <a:gd name="T6" fmla="*/ 549931 w 10000"/>
                  <a:gd name="T7" fmla="*/ 2147483647 h 10000"/>
                  <a:gd name="T8" fmla="*/ 549931 w 10000"/>
                  <a:gd name="T9" fmla="*/ 2147483647 h 10000"/>
                  <a:gd name="T10" fmla="*/ 549931 w 10000"/>
                  <a:gd name="T11" fmla="*/ 2147483647 h 10000"/>
                  <a:gd name="T12" fmla="*/ 549931 w 10000"/>
                  <a:gd name="T13" fmla="*/ 2147483647 h 10000"/>
                  <a:gd name="T14" fmla="*/ 411952 w 10000"/>
                  <a:gd name="T15" fmla="*/ 2147483647 h 10000"/>
                  <a:gd name="T16" fmla="*/ 411952 w 10000"/>
                  <a:gd name="T17" fmla="*/ 2147483647 h 10000"/>
                  <a:gd name="T18" fmla="*/ 275245 w 10000"/>
                  <a:gd name="T19" fmla="*/ 2147483647 h 10000"/>
                  <a:gd name="T20" fmla="*/ 0 w 10000"/>
                  <a:gd name="T21" fmla="*/ 2147483647 h 10000"/>
                  <a:gd name="T22" fmla="*/ 0 w 10000"/>
                  <a:gd name="T23" fmla="*/ 0 h 10000"/>
                  <a:gd name="T24" fmla="*/ 411952 w 10000"/>
                  <a:gd name="T25" fmla="*/ 0 h 10000"/>
                  <a:gd name="T26" fmla="*/ 1099862 w 10000"/>
                  <a:gd name="T27" fmla="*/ 2100363365 h 10000"/>
                  <a:gd name="T28" fmla="*/ 1649592 w 10000"/>
                  <a:gd name="T29" fmla="*/ 2147483647 h 10000"/>
                  <a:gd name="T30" fmla="*/ 1787191 w 10000"/>
                  <a:gd name="T31" fmla="*/ 2147483647 h 10000"/>
                  <a:gd name="T32" fmla="*/ 1787191 w 10000"/>
                  <a:gd name="T33" fmla="*/ 2147483647 h 10000"/>
                  <a:gd name="T34" fmla="*/ 1649592 w 10000"/>
                  <a:gd name="T35" fmla="*/ 2147483647 h 10000"/>
                  <a:gd name="T36" fmla="*/ 1512505 w 10000"/>
                  <a:gd name="T37" fmla="*/ 2147483647 h 10000"/>
                  <a:gd name="T38" fmla="*/ 1512505 w 10000"/>
                  <a:gd name="T39" fmla="*/ 2147483647 h 10000"/>
                  <a:gd name="T40" fmla="*/ 1512505 w 10000"/>
                  <a:gd name="T41" fmla="*/ 2147483647 h 10000"/>
                  <a:gd name="T42" fmla="*/ 1512505 w 10000"/>
                  <a:gd name="T43" fmla="*/ 2147483647 h 10000"/>
                  <a:gd name="T44" fmla="*/ 1512505 w 10000"/>
                  <a:gd name="T45" fmla="*/ 2147483647 h 10000"/>
                  <a:gd name="T46" fmla="*/ 1512505 w 10000"/>
                  <a:gd name="T47" fmla="*/ 2147483647 h 10000"/>
                  <a:gd name="T48" fmla="*/ 1512505 w 10000"/>
                  <a:gd name="T49" fmla="*/ 2147483647 h 10000"/>
                  <a:gd name="T50" fmla="*/ 1512505 w 10000"/>
                  <a:gd name="T51" fmla="*/ 2147483647 h 10000"/>
                  <a:gd name="T52" fmla="*/ 1649592 w 10000"/>
                  <a:gd name="T53" fmla="*/ 2147483647 h 10000"/>
                  <a:gd name="T54" fmla="*/ 1512505 w 10000"/>
                  <a:gd name="T55" fmla="*/ 2147483647 h 10000"/>
                  <a:gd name="T56" fmla="*/ 1374858 w 10000"/>
                  <a:gd name="T57" fmla="*/ 2147483647 h 10000"/>
                  <a:gd name="T58" fmla="*/ 1099862 w 10000"/>
                  <a:gd name="T59" fmla="*/ 2147483647 h 10000"/>
                  <a:gd name="T60" fmla="*/ 687504 w 10000"/>
                  <a:gd name="T61" fmla="*/ 2147483647 h 10000"/>
                  <a:gd name="T62" fmla="*/ 411952 w 10000"/>
                  <a:gd name="T63" fmla="*/ 2147483647 h 10000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0000"/>
                  <a:gd name="T97" fmla="*/ 0 h 10000"/>
                  <a:gd name="T98" fmla="*/ 10000 w 10000"/>
                  <a:gd name="T99" fmla="*/ 10000 h 10000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0000" h="10000">
                    <a:moveTo>
                      <a:pt x="1540" y="8214"/>
                    </a:moveTo>
                    <a:lnTo>
                      <a:pt x="1540" y="8108"/>
                    </a:lnTo>
                    <a:lnTo>
                      <a:pt x="2305" y="7897"/>
                    </a:lnTo>
                    <a:lnTo>
                      <a:pt x="2305" y="7791"/>
                    </a:lnTo>
                    <a:lnTo>
                      <a:pt x="2305" y="7474"/>
                    </a:lnTo>
                    <a:lnTo>
                      <a:pt x="2305" y="7262"/>
                    </a:lnTo>
                    <a:lnTo>
                      <a:pt x="2305" y="6944"/>
                    </a:lnTo>
                    <a:lnTo>
                      <a:pt x="3077" y="6521"/>
                    </a:lnTo>
                    <a:lnTo>
                      <a:pt x="3077" y="4947"/>
                    </a:lnTo>
                    <a:lnTo>
                      <a:pt x="3077" y="3373"/>
                    </a:lnTo>
                    <a:lnTo>
                      <a:pt x="3077" y="2738"/>
                    </a:lnTo>
                    <a:lnTo>
                      <a:pt x="3077" y="2421"/>
                    </a:lnTo>
                    <a:lnTo>
                      <a:pt x="3077" y="2103"/>
                    </a:lnTo>
                    <a:lnTo>
                      <a:pt x="3077" y="1786"/>
                    </a:lnTo>
                    <a:lnTo>
                      <a:pt x="2305" y="1574"/>
                    </a:lnTo>
                    <a:lnTo>
                      <a:pt x="2305" y="1362"/>
                    </a:lnTo>
                    <a:lnTo>
                      <a:pt x="2305" y="1164"/>
                    </a:lnTo>
                    <a:lnTo>
                      <a:pt x="2305" y="847"/>
                    </a:lnTo>
                    <a:lnTo>
                      <a:pt x="1540" y="635"/>
                    </a:lnTo>
                    <a:lnTo>
                      <a:pt x="1540" y="423"/>
                    </a:lnTo>
                    <a:lnTo>
                      <a:pt x="768" y="317"/>
                    </a:lnTo>
                    <a:lnTo>
                      <a:pt x="0" y="212"/>
                    </a:lnTo>
                    <a:lnTo>
                      <a:pt x="0" y="106"/>
                    </a:lnTo>
                    <a:lnTo>
                      <a:pt x="0" y="0"/>
                    </a:lnTo>
                    <a:lnTo>
                      <a:pt x="768" y="0"/>
                    </a:lnTo>
                    <a:lnTo>
                      <a:pt x="2305" y="0"/>
                    </a:lnTo>
                    <a:lnTo>
                      <a:pt x="3847" y="0"/>
                    </a:lnTo>
                    <a:lnTo>
                      <a:pt x="6154" y="106"/>
                    </a:lnTo>
                    <a:lnTo>
                      <a:pt x="7693" y="212"/>
                    </a:lnTo>
                    <a:lnTo>
                      <a:pt x="9230" y="317"/>
                    </a:lnTo>
                    <a:lnTo>
                      <a:pt x="10000" y="423"/>
                    </a:lnTo>
                    <a:lnTo>
                      <a:pt x="10000" y="529"/>
                    </a:lnTo>
                    <a:lnTo>
                      <a:pt x="10000" y="635"/>
                    </a:lnTo>
                    <a:lnTo>
                      <a:pt x="10000" y="847"/>
                    </a:lnTo>
                    <a:lnTo>
                      <a:pt x="9230" y="1058"/>
                    </a:lnTo>
                    <a:lnTo>
                      <a:pt x="9230" y="1164"/>
                    </a:lnTo>
                    <a:lnTo>
                      <a:pt x="9230" y="1362"/>
                    </a:lnTo>
                    <a:lnTo>
                      <a:pt x="8463" y="1574"/>
                    </a:lnTo>
                    <a:lnTo>
                      <a:pt x="8463" y="1680"/>
                    </a:lnTo>
                    <a:lnTo>
                      <a:pt x="8463" y="1997"/>
                    </a:lnTo>
                    <a:lnTo>
                      <a:pt x="8463" y="2315"/>
                    </a:lnTo>
                    <a:lnTo>
                      <a:pt x="8463" y="2632"/>
                    </a:lnTo>
                    <a:lnTo>
                      <a:pt x="8463" y="3056"/>
                    </a:lnTo>
                    <a:lnTo>
                      <a:pt x="8463" y="3585"/>
                    </a:lnTo>
                    <a:lnTo>
                      <a:pt x="8463" y="4101"/>
                    </a:lnTo>
                    <a:lnTo>
                      <a:pt x="8463" y="4630"/>
                    </a:lnTo>
                    <a:lnTo>
                      <a:pt x="8463" y="5159"/>
                    </a:lnTo>
                    <a:lnTo>
                      <a:pt x="8463" y="5582"/>
                    </a:lnTo>
                    <a:lnTo>
                      <a:pt x="8463" y="6005"/>
                    </a:lnTo>
                    <a:lnTo>
                      <a:pt x="8463" y="6415"/>
                    </a:lnTo>
                    <a:lnTo>
                      <a:pt x="8463" y="6733"/>
                    </a:lnTo>
                    <a:lnTo>
                      <a:pt x="8463" y="7050"/>
                    </a:lnTo>
                    <a:lnTo>
                      <a:pt x="9230" y="7262"/>
                    </a:lnTo>
                    <a:lnTo>
                      <a:pt x="9230" y="7685"/>
                    </a:lnTo>
                    <a:lnTo>
                      <a:pt x="9230" y="8108"/>
                    </a:lnTo>
                    <a:lnTo>
                      <a:pt x="8463" y="8426"/>
                    </a:lnTo>
                    <a:lnTo>
                      <a:pt x="8463" y="8836"/>
                    </a:lnTo>
                    <a:lnTo>
                      <a:pt x="7693" y="9153"/>
                    </a:lnTo>
                    <a:lnTo>
                      <a:pt x="6921" y="9365"/>
                    </a:lnTo>
                    <a:lnTo>
                      <a:pt x="6154" y="9577"/>
                    </a:lnTo>
                    <a:lnTo>
                      <a:pt x="5383" y="9788"/>
                    </a:lnTo>
                    <a:lnTo>
                      <a:pt x="3847" y="9894"/>
                    </a:lnTo>
                    <a:lnTo>
                      <a:pt x="3077" y="9894"/>
                    </a:lnTo>
                    <a:lnTo>
                      <a:pt x="2305" y="10000"/>
                    </a:lnTo>
                    <a:lnTo>
                      <a:pt x="1540" y="10000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16" name="Freeform 48"/>
              <p:cNvSpPr>
                <a:spLocks/>
              </p:cNvSpPr>
              <p:nvPr/>
            </p:nvSpPr>
            <p:spPr bwMode="auto">
              <a:xfrm>
                <a:off x="8141451" y="4925974"/>
                <a:ext cx="34451" cy="60572"/>
              </a:xfrm>
              <a:custGeom>
                <a:avLst/>
                <a:gdLst>
                  <a:gd name="T0" fmla="*/ 942037036 w 10000"/>
                  <a:gd name="T1" fmla="*/ 2147483647 h 10000"/>
                  <a:gd name="T2" fmla="*/ 868420405 w 10000"/>
                  <a:gd name="T3" fmla="*/ 2147483647 h 10000"/>
                  <a:gd name="T4" fmla="*/ 795499848 w 10000"/>
                  <a:gd name="T5" fmla="*/ 2147483647 h 10000"/>
                  <a:gd name="T6" fmla="*/ 658484361 w 10000"/>
                  <a:gd name="T7" fmla="*/ 2147483647 h 10000"/>
                  <a:gd name="T8" fmla="*/ 438914278 w 10000"/>
                  <a:gd name="T9" fmla="*/ 2147483647 h 10000"/>
                  <a:gd name="T10" fmla="*/ 219572122 w 10000"/>
                  <a:gd name="T11" fmla="*/ 2147483647 h 10000"/>
                  <a:gd name="T12" fmla="*/ 72919978 w 10000"/>
                  <a:gd name="T13" fmla="*/ 2147483647 h 10000"/>
                  <a:gd name="T14" fmla="*/ 0 w 10000"/>
                  <a:gd name="T15" fmla="*/ 2147483647 h 10000"/>
                  <a:gd name="T16" fmla="*/ 0 w 10000"/>
                  <a:gd name="T17" fmla="*/ 0 h 10000"/>
                  <a:gd name="T18" fmla="*/ 72919978 w 10000"/>
                  <a:gd name="T19" fmla="*/ 0 h 10000"/>
                  <a:gd name="T20" fmla="*/ 146306284 w 10000"/>
                  <a:gd name="T21" fmla="*/ 0 h 10000"/>
                  <a:gd name="T22" fmla="*/ 292721268 w 10000"/>
                  <a:gd name="T23" fmla="*/ 2147483647 h 10000"/>
                  <a:gd name="T24" fmla="*/ 511947834 w 10000"/>
                  <a:gd name="T25" fmla="*/ 2147483647 h 10000"/>
                  <a:gd name="T26" fmla="*/ 731519570 w 10000"/>
                  <a:gd name="T27" fmla="*/ 2147483647 h 10000"/>
                  <a:gd name="T28" fmla="*/ 868420405 w 10000"/>
                  <a:gd name="T29" fmla="*/ 2147483647 h 10000"/>
                  <a:gd name="T30" fmla="*/ 1014956270 w 10000"/>
                  <a:gd name="T31" fmla="*/ 2147483647 h 10000"/>
                  <a:gd name="T32" fmla="*/ 1088222990 w 10000"/>
                  <a:gd name="T33" fmla="*/ 2147483647 h 10000"/>
                  <a:gd name="T34" fmla="*/ 1088222990 w 10000"/>
                  <a:gd name="T35" fmla="*/ 2147483647 h 10000"/>
                  <a:gd name="T36" fmla="*/ 1088222990 w 10000"/>
                  <a:gd name="T37" fmla="*/ 2147483647 h 10000"/>
                  <a:gd name="T38" fmla="*/ 1161142224 w 10000"/>
                  <a:gd name="T39" fmla="*/ 2147483647 h 10000"/>
                  <a:gd name="T40" fmla="*/ 1161142224 w 10000"/>
                  <a:gd name="T41" fmla="*/ 2147483647 h 10000"/>
                  <a:gd name="T42" fmla="*/ 1014956270 w 10000"/>
                  <a:gd name="T43" fmla="*/ 2147483647 h 10000"/>
                  <a:gd name="T44" fmla="*/ 1014956270 w 10000"/>
                  <a:gd name="T45" fmla="*/ 2147483647 h 10000"/>
                  <a:gd name="T46" fmla="*/ 942037036 w 10000"/>
                  <a:gd name="T47" fmla="*/ 2147483647 h 10000"/>
                  <a:gd name="T48" fmla="*/ 942037036 w 10000"/>
                  <a:gd name="T49" fmla="*/ 2147483647 h 10000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000"/>
                  <a:gd name="T76" fmla="*/ 0 h 10000"/>
                  <a:gd name="T77" fmla="*/ 10000 w 10000"/>
                  <a:gd name="T78" fmla="*/ 10000 h 10000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000" h="10000">
                    <a:moveTo>
                      <a:pt x="8113" y="7979"/>
                    </a:moveTo>
                    <a:lnTo>
                      <a:pt x="7479" y="6988"/>
                    </a:lnTo>
                    <a:lnTo>
                      <a:pt x="6851" y="5973"/>
                    </a:lnTo>
                    <a:lnTo>
                      <a:pt x="5671" y="4470"/>
                    </a:lnTo>
                    <a:lnTo>
                      <a:pt x="3780" y="3025"/>
                    </a:lnTo>
                    <a:lnTo>
                      <a:pt x="1891" y="2015"/>
                    </a:lnTo>
                    <a:lnTo>
                      <a:pt x="628" y="1003"/>
                    </a:lnTo>
                    <a:lnTo>
                      <a:pt x="0" y="514"/>
                    </a:lnTo>
                    <a:lnTo>
                      <a:pt x="0" y="0"/>
                    </a:lnTo>
                    <a:lnTo>
                      <a:pt x="628" y="0"/>
                    </a:lnTo>
                    <a:lnTo>
                      <a:pt x="1260" y="0"/>
                    </a:lnTo>
                    <a:lnTo>
                      <a:pt x="2521" y="514"/>
                    </a:lnTo>
                    <a:lnTo>
                      <a:pt x="4409" y="514"/>
                    </a:lnTo>
                    <a:lnTo>
                      <a:pt x="6300" y="1003"/>
                    </a:lnTo>
                    <a:lnTo>
                      <a:pt x="7479" y="1499"/>
                    </a:lnTo>
                    <a:lnTo>
                      <a:pt x="8741" y="1499"/>
                    </a:lnTo>
                    <a:lnTo>
                      <a:pt x="9372" y="1499"/>
                    </a:lnTo>
                    <a:lnTo>
                      <a:pt x="9372" y="1003"/>
                    </a:lnTo>
                    <a:cubicBezTo>
                      <a:pt x="9581" y="4002"/>
                      <a:pt x="9791" y="7001"/>
                      <a:pt x="10000" y="10000"/>
                    </a:cubicBezTo>
                    <a:lnTo>
                      <a:pt x="8741" y="9504"/>
                    </a:lnTo>
                    <a:lnTo>
                      <a:pt x="8741" y="8998"/>
                    </a:lnTo>
                    <a:lnTo>
                      <a:pt x="8113" y="7979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74811" name="Freeform 42"/>
            <p:cNvSpPr>
              <a:spLocks/>
            </p:cNvSpPr>
            <p:nvPr/>
          </p:nvSpPr>
          <p:spPr bwMode="auto">
            <a:xfrm>
              <a:off x="8351337" y="4888422"/>
              <a:ext cx="84953" cy="91048"/>
            </a:xfrm>
            <a:custGeom>
              <a:avLst/>
              <a:gdLst>
                <a:gd name="T0" fmla="*/ 2147483647 w 223"/>
                <a:gd name="T1" fmla="*/ 2147483647 h 239"/>
                <a:gd name="T2" fmla="*/ 2147483647 w 223"/>
                <a:gd name="T3" fmla="*/ 2147483647 h 239"/>
                <a:gd name="T4" fmla="*/ 2147483647 w 223"/>
                <a:gd name="T5" fmla="*/ 2147483647 h 239"/>
                <a:gd name="T6" fmla="*/ 2147483647 w 223"/>
                <a:gd name="T7" fmla="*/ 2147483647 h 239"/>
                <a:gd name="T8" fmla="*/ 2147483647 w 223"/>
                <a:gd name="T9" fmla="*/ 2147483647 h 239"/>
                <a:gd name="T10" fmla="*/ 2147483647 w 223"/>
                <a:gd name="T11" fmla="*/ 2147483647 h 239"/>
                <a:gd name="T12" fmla="*/ 2147483647 w 223"/>
                <a:gd name="T13" fmla="*/ 2147483647 h 239"/>
                <a:gd name="T14" fmla="*/ 2147483647 w 223"/>
                <a:gd name="T15" fmla="*/ 2147483647 h 239"/>
                <a:gd name="T16" fmla="*/ 2147483647 w 223"/>
                <a:gd name="T17" fmla="*/ 2147483647 h 239"/>
                <a:gd name="T18" fmla="*/ 2147483647 w 223"/>
                <a:gd name="T19" fmla="*/ 2147483647 h 239"/>
                <a:gd name="T20" fmla="*/ 2147483647 w 223"/>
                <a:gd name="T21" fmla="*/ 2147483647 h 239"/>
                <a:gd name="T22" fmla="*/ 2147483647 w 223"/>
                <a:gd name="T23" fmla="*/ 2147483647 h 239"/>
                <a:gd name="T24" fmla="*/ 0 w 223"/>
                <a:gd name="T25" fmla="*/ 2147483647 h 239"/>
                <a:gd name="T26" fmla="*/ 2147483647 w 223"/>
                <a:gd name="T27" fmla="*/ 2147483647 h 239"/>
                <a:gd name="T28" fmla="*/ 2147483647 w 223"/>
                <a:gd name="T29" fmla="*/ 2147483647 h 239"/>
                <a:gd name="T30" fmla="*/ 2147483647 w 223"/>
                <a:gd name="T31" fmla="*/ 2147483647 h 239"/>
                <a:gd name="T32" fmla="*/ 2147483647 w 223"/>
                <a:gd name="T33" fmla="*/ 2147483647 h 239"/>
                <a:gd name="T34" fmla="*/ 2147483647 w 223"/>
                <a:gd name="T35" fmla="*/ 2147483647 h 239"/>
                <a:gd name="T36" fmla="*/ 2147483647 w 223"/>
                <a:gd name="T37" fmla="*/ 2147483647 h 239"/>
                <a:gd name="T38" fmla="*/ 2147483647 w 223"/>
                <a:gd name="T39" fmla="*/ 2147483647 h 239"/>
                <a:gd name="T40" fmla="*/ 2147483647 w 223"/>
                <a:gd name="T41" fmla="*/ 2147483647 h 239"/>
                <a:gd name="T42" fmla="*/ 2147483647 w 223"/>
                <a:gd name="T43" fmla="*/ 2147483647 h 239"/>
                <a:gd name="T44" fmla="*/ 2147483647 w 223"/>
                <a:gd name="T45" fmla="*/ 2147483647 h 239"/>
                <a:gd name="T46" fmla="*/ 2147483647 w 223"/>
                <a:gd name="T47" fmla="*/ 2147483647 h 239"/>
                <a:gd name="T48" fmla="*/ 2147483647 w 223"/>
                <a:gd name="T49" fmla="*/ 0 h 239"/>
                <a:gd name="T50" fmla="*/ 2147483647 w 223"/>
                <a:gd name="T51" fmla="*/ 0 h 239"/>
                <a:gd name="T52" fmla="*/ 2147483647 w 223"/>
                <a:gd name="T53" fmla="*/ 0 h 239"/>
                <a:gd name="T54" fmla="*/ 2147483647 w 223"/>
                <a:gd name="T55" fmla="*/ 0 h 239"/>
                <a:gd name="T56" fmla="*/ 2147483647 w 223"/>
                <a:gd name="T57" fmla="*/ 0 h 239"/>
                <a:gd name="T58" fmla="*/ 2147483647 w 223"/>
                <a:gd name="T59" fmla="*/ 2147483647 h 239"/>
                <a:gd name="T60" fmla="*/ 2147483647 w 223"/>
                <a:gd name="T61" fmla="*/ 2147483647 h 239"/>
                <a:gd name="T62" fmla="*/ 2147483647 w 223"/>
                <a:gd name="T63" fmla="*/ 2147483647 h 239"/>
                <a:gd name="T64" fmla="*/ 2147483647 w 223"/>
                <a:gd name="T65" fmla="*/ 2147483647 h 239"/>
                <a:gd name="T66" fmla="*/ 2147483647 w 223"/>
                <a:gd name="T67" fmla="*/ 2147483647 h 239"/>
                <a:gd name="T68" fmla="*/ 2147483647 w 223"/>
                <a:gd name="T69" fmla="*/ 2147483647 h 239"/>
                <a:gd name="T70" fmla="*/ 2147483647 w 223"/>
                <a:gd name="T71" fmla="*/ 2147483647 h 239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23"/>
                <a:gd name="T109" fmla="*/ 0 h 239"/>
                <a:gd name="T110" fmla="*/ 223 w 223"/>
                <a:gd name="T111" fmla="*/ 239 h 239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23" h="239">
                  <a:moveTo>
                    <a:pt x="223" y="48"/>
                  </a:moveTo>
                  <a:lnTo>
                    <a:pt x="223" y="56"/>
                  </a:lnTo>
                  <a:lnTo>
                    <a:pt x="215" y="64"/>
                  </a:lnTo>
                  <a:lnTo>
                    <a:pt x="199" y="80"/>
                  </a:lnTo>
                  <a:lnTo>
                    <a:pt x="183" y="104"/>
                  </a:lnTo>
                  <a:lnTo>
                    <a:pt x="135" y="152"/>
                  </a:lnTo>
                  <a:lnTo>
                    <a:pt x="111" y="168"/>
                  </a:lnTo>
                  <a:lnTo>
                    <a:pt x="80" y="191"/>
                  </a:lnTo>
                  <a:lnTo>
                    <a:pt x="56" y="207"/>
                  </a:lnTo>
                  <a:lnTo>
                    <a:pt x="40" y="223"/>
                  </a:lnTo>
                  <a:lnTo>
                    <a:pt x="24" y="231"/>
                  </a:lnTo>
                  <a:lnTo>
                    <a:pt x="8" y="239"/>
                  </a:lnTo>
                  <a:lnTo>
                    <a:pt x="0" y="223"/>
                  </a:lnTo>
                  <a:lnTo>
                    <a:pt x="24" y="199"/>
                  </a:lnTo>
                  <a:lnTo>
                    <a:pt x="48" y="176"/>
                  </a:lnTo>
                  <a:lnTo>
                    <a:pt x="96" y="128"/>
                  </a:lnTo>
                  <a:lnTo>
                    <a:pt x="127" y="88"/>
                  </a:lnTo>
                  <a:lnTo>
                    <a:pt x="135" y="72"/>
                  </a:lnTo>
                  <a:lnTo>
                    <a:pt x="143" y="56"/>
                  </a:lnTo>
                  <a:lnTo>
                    <a:pt x="151" y="48"/>
                  </a:lnTo>
                  <a:lnTo>
                    <a:pt x="159" y="32"/>
                  </a:lnTo>
                  <a:lnTo>
                    <a:pt x="159" y="24"/>
                  </a:lnTo>
                  <a:lnTo>
                    <a:pt x="159" y="16"/>
                  </a:lnTo>
                  <a:lnTo>
                    <a:pt x="151" y="8"/>
                  </a:lnTo>
                  <a:lnTo>
                    <a:pt x="151" y="0"/>
                  </a:lnTo>
                  <a:lnTo>
                    <a:pt x="159" y="0"/>
                  </a:lnTo>
                  <a:lnTo>
                    <a:pt x="175" y="0"/>
                  </a:lnTo>
                  <a:lnTo>
                    <a:pt x="183" y="8"/>
                  </a:lnTo>
                  <a:lnTo>
                    <a:pt x="199" y="8"/>
                  </a:lnTo>
                  <a:lnTo>
                    <a:pt x="207" y="24"/>
                  </a:lnTo>
                  <a:lnTo>
                    <a:pt x="215" y="32"/>
                  </a:lnTo>
                  <a:lnTo>
                    <a:pt x="223" y="40"/>
                  </a:lnTo>
                  <a:lnTo>
                    <a:pt x="223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74812" name="组合 113"/>
            <p:cNvGrpSpPr>
              <a:grpSpLocks/>
            </p:cNvGrpSpPr>
            <p:nvPr/>
          </p:nvGrpSpPr>
          <p:grpSpPr bwMode="auto">
            <a:xfrm>
              <a:off x="8211668" y="4940231"/>
              <a:ext cx="103238" cy="160523"/>
              <a:chOff x="8059268" y="4787831"/>
              <a:chExt cx="103238" cy="160523"/>
            </a:xfrm>
          </p:grpSpPr>
          <p:sp>
            <p:nvSpPr>
              <p:cNvPr id="74813" name="Freeform 40"/>
              <p:cNvSpPr>
                <a:spLocks/>
              </p:cNvSpPr>
              <p:nvPr/>
            </p:nvSpPr>
            <p:spPr bwMode="auto">
              <a:xfrm>
                <a:off x="8059268" y="4796732"/>
                <a:ext cx="103238" cy="151622"/>
              </a:xfrm>
              <a:custGeom>
                <a:avLst/>
                <a:gdLst>
                  <a:gd name="T0" fmla="*/ 2147483647 w 10000"/>
                  <a:gd name="T1" fmla="*/ 2147483647 h 9803"/>
                  <a:gd name="T2" fmla="*/ 2147483647 w 10000"/>
                  <a:gd name="T3" fmla="*/ 2147483647 h 9803"/>
                  <a:gd name="T4" fmla="*/ 2147483647 w 10000"/>
                  <a:gd name="T5" fmla="*/ 2147483647 h 9803"/>
                  <a:gd name="T6" fmla="*/ 0 w 10000"/>
                  <a:gd name="T7" fmla="*/ 2147483647 h 9803"/>
                  <a:gd name="T8" fmla="*/ 0 w 10000"/>
                  <a:gd name="T9" fmla="*/ 2147483647 h 9803"/>
                  <a:gd name="T10" fmla="*/ 0 w 10000"/>
                  <a:gd name="T11" fmla="*/ 2147483647 h 9803"/>
                  <a:gd name="T12" fmla="*/ 0 w 10000"/>
                  <a:gd name="T13" fmla="*/ 2147483647 h 9803"/>
                  <a:gd name="T14" fmla="*/ 2147483647 w 10000"/>
                  <a:gd name="T15" fmla="*/ 2147483647 h 9803"/>
                  <a:gd name="T16" fmla="*/ 2147483647 w 10000"/>
                  <a:gd name="T17" fmla="*/ 2147483647 h 9803"/>
                  <a:gd name="T18" fmla="*/ 2147483647 w 10000"/>
                  <a:gd name="T19" fmla="*/ 2147483647 h 9803"/>
                  <a:gd name="T20" fmla="*/ 2147483647 w 10000"/>
                  <a:gd name="T21" fmla="*/ 2147483647 h 9803"/>
                  <a:gd name="T22" fmla="*/ 2147483647 w 10000"/>
                  <a:gd name="T23" fmla="*/ 2147483647 h 9803"/>
                  <a:gd name="T24" fmla="*/ 2147483647 w 10000"/>
                  <a:gd name="T25" fmla="*/ 2147483647 h 9803"/>
                  <a:gd name="T26" fmla="*/ 2147483647 w 10000"/>
                  <a:gd name="T27" fmla="*/ 2147483647 h 9803"/>
                  <a:gd name="T28" fmla="*/ 2147483647 w 10000"/>
                  <a:gd name="T29" fmla="*/ 2147483647 h 9803"/>
                  <a:gd name="T30" fmla="*/ 2147483647 w 10000"/>
                  <a:gd name="T31" fmla="*/ 2147483647 h 9803"/>
                  <a:gd name="T32" fmla="*/ 2147483647 w 10000"/>
                  <a:gd name="T33" fmla="*/ 2147483647 h 9803"/>
                  <a:gd name="T34" fmla="*/ 2147483647 w 10000"/>
                  <a:gd name="T35" fmla="*/ 2147483647 h 9803"/>
                  <a:gd name="T36" fmla="*/ 2147483647 w 10000"/>
                  <a:gd name="T37" fmla="*/ 2147483647 h 9803"/>
                  <a:gd name="T38" fmla="*/ 2147483647 w 10000"/>
                  <a:gd name="T39" fmla="*/ 2147483647 h 9803"/>
                  <a:gd name="T40" fmla="*/ 2147483647 w 10000"/>
                  <a:gd name="T41" fmla="*/ 2147483647 h 9803"/>
                  <a:gd name="T42" fmla="*/ 2147483647 w 10000"/>
                  <a:gd name="T43" fmla="*/ 2147483647 h 9803"/>
                  <a:gd name="T44" fmla="*/ 2147483647 w 10000"/>
                  <a:gd name="T45" fmla="*/ 2147483647 h 9803"/>
                  <a:gd name="T46" fmla="*/ 2147483647 w 10000"/>
                  <a:gd name="T47" fmla="*/ 2147483647 h 9803"/>
                  <a:gd name="T48" fmla="*/ 2147483647 w 10000"/>
                  <a:gd name="T49" fmla="*/ 2147483647 h 9803"/>
                  <a:gd name="T50" fmla="*/ 2147483647 w 10000"/>
                  <a:gd name="T51" fmla="*/ 2147483647 h 9803"/>
                  <a:gd name="T52" fmla="*/ 2147483647 w 10000"/>
                  <a:gd name="T53" fmla="*/ 0 h 9803"/>
                  <a:gd name="T54" fmla="*/ 2147483647 w 10000"/>
                  <a:gd name="T55" fmla="*/ 2147483647 h 9803"/>
                  <a:gd name="T56" fmla="*/ 2147483647 w 10000"/>
                  <a:gd name="T57" fmla="*/ 2147483647 h 9803"/>
                  <a:gd name="T58" fmla="*/ 2147483647 w 10000"/>
                  <a:gd name="T59" fmla="*/ 2147483647 h 9803"/>
                  <a:gd name="T60" fmla="*/ 2147483647 w 10000"/>
                  <a:gd name="T61" fmla="*/ 2147483647 h 9803"/>
                  <a:gd name="T62" fmla="*/ 2147483647 w 10000"/>
                  <a:gd name="T63" fmla="*/ 2147483647 h 9803"/>
                  <a:gd name="T64" fmla="*/ 2147483647 w 10000"/>
                  <a:gd name="T65" fmla="*/ 2147483647 h 9803"/>
                  <a:gd name="T66" fmla="*/ 2147483647 w 10000"/>
                  <a:gd name="T67" fmla="*/ 2147483647 h 9803"/>
                  <a:gd name="T68" fmla="*/ 2147483647 w 10000"/>
                  <a:gd name="T69" fmla="*/ 2147483647 h 9803"/>
                  <a:gd name="T70" fmla="*/ 2147483647 w 10000"/>
                  <a:gd name="T71" fmla="*/ 2147483647 h 9803"/>
                  <a:gd name="T72" fmla="*/ 2147483647 w 10000"/>
                  <a:gd name="T73" fmla="*/ 2147483647 h 9803"/>
                  <a:gd name="T74" fmla="*/ 2147483647 w 10000"/>
                  <a:gd name="T75" fmla="*/ 2147483647 h 9803"/>
                  <a:gd name="T76" fmla="*/ 2147483647 w 10000"/>
                  <a:gd name="T77" fmla="*/ 2147483647 h 9803"/>
                  <a:gd name="T78" fmla="*/ 2147483647 w 10000"/>
                  <a:gd name="T79" fmla="*/ 2147483647 h 9803"/>
                  <a:gd name="T80" fmla="*/ 2147483647 w 10000"/>
                  <a:gd name="T81" fmla="*/ 2147483647 h 9803"/>
                  <a:gd name="T82" fmla="*/ 2147483647 w 10000"/>
                  <a:gd name="T83" fmla="*/ 2147483647 h 9803"/>
                  <a:gd name="T84" fmla="*/ 2147483647 w 10000"/>
                  <a:gd name="T85" fmla="*/ 2147483647 h 9803"/>
                  <a:gd name="T86" fmla="*/ 2147483647 w 10000"/>
                  <a:gd name="T87" fmla="*/ 2147483647 h 9803"/>
                  <a:gd name="T88" fmla="*/ 2147483647 w 10000"/>
                  <a:gd name="T89" fmla="*/ 2147483647 h 9803"/>
                  <a:gd name="T90" fmla="*/ 2147483647 w 10000"/>
                  <a:gd name="T91" fmla="*/ 2147483647 h 9803"/>
                  <a:gd name="T92" fmla="*/ 2147483647 w 10000"/>
                  <a:gd name="T93" fmla="*/ 2147483647 h 9803"/>
                  <a:gd name="T94" fmla="*/ 2147483647 w 10000"/>
                  <a:gd name="T95" fmla="*/ 2147483647 h 9803"/>
                  <a:gd name="T96" fmla="*/ 2147483647 w 10000"/>
                  <a:gd name="T97" fmla="*/ 2147483647 h 98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10000"/>
                  <a:gd name="T148" fmla="*/ 0 h 9803"/>
                  <a:gd name="T149" fmla="*/ 10000 w 10000"/>
                  <a:gd name="T150" fmla="*/ 9803 h 98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10000" h="9803">
                    <a:moveTo>
                      <a:pt x="1771" y="9212"/>
                    </a:moveTo>
                    <a:lnTo>
                      <a:pt x="1181" y="9409"/>
                    </a:lnTo>
                    <a:lnTo>
                      <a:pt x="590" y="9606"/>
                    </a:lnTo>
                    <a:lnTo>
                      <a:pt x="0" y="9803"/>
                    </a:lnTo>
                    <a:lnTo>
                      <a:pt x="0" y="9606"/>
                    </a:lnTo>
                    <a:lnTo>
                      <a:pt x="0" y="9409"/>
                    </a:lnTo>
                    <a:lnTo>
                      <a:pt x="590" y="9015"/>
                    </a:lnTo>
                    <a:lnTo>
                      <a:pt x="1181" y="8621"/>
                    </a:lnTo>
                    <a:lnTo>
                      <a:pt x="1771" y="8226"/>
                    </a:lnTo>
                    <a:lnTo>
                      <a:pt x="2657" y="7636"/>
                    </a:lnTo>
                    <a:lnTo>
                      <a:pt x="3247" y="6847"/>
                    </a:lnTo>
                    <a:lnTo>
                      <a:pt x="4096" y="6059"/>
                    </a:lnTo>
                    <a:lnTo>
                      <a:pt x="4686" y="5296"/>
                    </a:lnTo>
                    <a:lnTo>
                      <a:pt x="5572" y="4507"/>
                    </a:lnTo>
                    <a:cubicBezTo>
                      <a:pt x="5670" y="4244"/>
                      <a:pt x="5769" y="3982"/>
                      <a:pt x="5867" y="3719"/>
                    </a:cubicBezTo>
                    <a:lnTo>
                      <a:pt x="6458" y="2734"/>
                    </a:lnTo>
                    <a:lnTo>
                      <a:pt x="6753" y="2340"/>
                    </a:lnTo>
                    <a:lnTo>
                      <a:pt x="6753" y="2143"/>
                    </a:lnTo>
                    <a:lnTo>
                      <a:pt x="7048" y="1749"/>
                    </a:lnTo>
                    <a:lnTo>
                      <a:pt x="7048" y="1552"/>
                    </a:lnTo>
                    <a:lnTo>
                      <a:pt x="7048" y="1355"/>
                    </a:lnTo>
                    <a:lnTo>
                      <a:pt x="7048" y="1157"/>
                    </a:lnTo>
                    <a:lnTo>
                      <a:pt x="7048" y="961"/>
                    </a:lnTo>
                    <a:lnTo>
                      <a:pt x="9410" y="0"/>
                    </a:lnTo>
                    <a:lnTo>
                      <a:pt x="9705" y="197"/>
                    </a:lnTo>
                    <a:lnTo>
                      <a:pt x="10000" y="394"/>
                    </a:lnTo>
                    <a:lnTo>
                      <a:pt x="10000" y="591"/>
                    </a:lnTo>
                    <a:lnTo>
                      <a:pt x="9705" y="961"/>
                    </a:lnTo>
                    <a:lnTo>
                      <a:pt x="9705" y="1157"/>
                    </a:lnTo>
                    <a:lnTo>
                      <a:pt x="9410" y="1157"/>
                    </a:lnTo>
                    <a:lnTo>
                      <a:pt x="9410" y="1355"/>
                    </a:lnTo>
                    <a:lnTo>
                      <a:pt x="9114" y="1552"/>
                    </a:lnTo>
                    <a:lnTo>
                      <a:pt x="8819" y="1749"/>
                    </a:lnTo>
                    <a:lnTo>
                      <a:pt x="8819" y="1946"/>
                    </a:lnTo>
                    <a:lnTo>
                      <a:pt x="8524" y="2340"/>
                    </a:lnTo>
                    <a:lnTo>
                      <a:pt x="8229" y="2734"/>
                    </a:lnTo>
                    <a:lnTo>
                      <a:pt x="8229" y="3326"/>
                    </a:lnTo>
                    <a:lnTo>
                      <a:pt x="7638" y="4113"/>
                    </a:lnTo>
                    <a:lnTo>
                      <a:pt x="6753" y="5099"/>
                    </a:lnTo>
                    <a:lnTo>
                      <a:pt x="6162" y="5863"/>
                    </a:lnTo>
                    <a:lnTo>
                      <a:pt x="5277" y="6651"/>
                    </a:lnTo>
                    <a:lnTo>
                      <a:pt x="4391" y="7438"/>
                    </a:lnTo>
                    <a:lnTo>
                      <a:pt x="3506" y="8030"/>
                    </a:lnTo>
                    <a:lnTo>
                      <a:pt x="2657" y="8621"/>
                    </a:lnTo>
                    <a:lnTo>
                      <a:pt x="1771" y="9212"/>
                    </a:ln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74814" name="Freeform 40"/>
              <p:cNvSpPr>
                <a:spLocks/>
              </p:cNvSpPr>
              <p:nvPr/>
            </p:nvSpPr>
            <p:spPr bwMode="auto">
              <a:xfrm>
                <a:off x="8065599" y="4787831"/>
                <a:ext cx="91057" cy="36186"/>
              </a:xfrm>
              <a:custGeom>
                <a:avLst/>
                <a:gdLst>
                  <a:gd name="T0" fmla="*/ 2147483647 w 9676"/>
                  <a:gd name="T1" fmla="*/ 60744546 h 10000"/>
                  <a:gd name="T2" fmla="*/ 2147483647 w 9676"/>
                  <a:gd name="T3" fmla="*/ 53881208 h 10000"/>
                  <a:gd name="T4" fmla="*/ 2147483647 w 9676"/>
                  <a:gd name="T5" fmla="*/ 53881208 h 10000"/>
                  <a:gd name="T6" fmla="*/ 2147483647 w 9676"/>
                  <a:gd name="T7" fmla="*/ 53881208 h 10000"/>
                  <a:gd name="T8" fmla="*/ 2147483647 w 9676"/>
                  <a:gd name="T9" fmla="*/ 53881208 h 10000"/>
                  <a:gd name="T10" fmla="*/ 2147483647 w 9676"/>
                  <a:gd name="T11" fmla="*/ 60744546 h 10000"/>
                  <a:gd name="T12" fmla="*/ 2147483647 w 9676"/>
                  <a:gd name="T13" fmla="*/ 67569455 h 10000"/>
                  <a:gd name="T14" fmla="*/ 2147483647 w 9676"/>
                  <a:gd name="T15" fmla="*/ 74417233 h 10000"/>
                  <a:gd name="T16" fmla="*/ 2147483647 w 9676"/>
                  <a:gd name="T17" fmla="*/ 74417233 h 10000"/>
                  <a:gd name="T18" fmla="*/ 2147483647 w 9676"/>
                  <a:gd name="T19" fmla="*/ 81242720 h 10000"/>
                  <a:gd name="T20" fmla="*/ 2147483647 w 9676"/>
                  <a:gd name="T21" fmla="*/ 81242720 h 10000"/>
                  <a:gd name="T22" fmla="*/ 2147483647 w 9676"/>
                  <a:gd name="T23" fmla="*/ 81242720 h 10000"/>
                  <a:gd name="T24" fmla="*/ 2147483647 w 9676"/>
                  <a:gd name="T25" fmla="*/ 74417233 h 10000"/>
                  <a:gd name="T26" fmla="*/ 2147483647 w 9676"/>
                  <a:gd name="T27" fmla="*/ 74417233 h 10000"/>
                  <a:gd name="T28" fmla="*/ 2147483647 w 9676"/>
                  <a:gd name="T29" fmla="*/ 60744546 h 10000"/>
                  <a:gd name="T30" fmla="*/ 2123964234 w 9676"/>
                  <a:gd name="T31" fmla="*/ 53881208 h 10000"/>
                  <a:gd name="T32" fmla="*/ 0 w 9676"/>
                  <a:gd name="T33" fmla="*/ 46981843 h 10000"/>
                  <a:gd name="T34" fmla="*/ 0 w 9676"/>
                  <a:gd name="T35" fmla="*/ 46981843 h 10000"/>
                  <a:gd name="T36" fmla="*/ 2123964234 w 9676"/>
                  <a:gd name="T37" fmla="*/ 41036775 h 10000"/>
                  <a:gd name="T38" fmla="*/ 2147483647 w 9676"/>
                  <a:gd name="T39" fmla="*/ 41036775 h 10000"/>
                  <a:gd name="T40" fmla="*/ 2147483647 w 9676"/>
                  <a:gd name="T41" fmla="*/ 41036775 h 10000"/>
                  <a:gd name="T42" fmla="*/ 2147483647 w 9676"/>
                  <a:gd name="T43" fmla="*/ 41036775 h 10000"/>
                  <a:gd name="T44" fmla="*/ 2147483647 w 9676"/>
                  <a:gd name="T45" fmla="*/ 41036775 h 10000"/>
                  <a:gd name="T46" fmla="*/ 2147483647 w 9676"/>
                  <a:gd name="T47" fmla="*/ 41036775 h 10000"/>
                  <a:gd name="T48" fmla="*/ 2147483647 w 9676"/>
                  <a:gd name="T49" fmla="*/ 34202632 h 10000"/>
                  <a:gd name="T50" fmla="*/ 2147483647 w 9676"/>
                  <a:gd name="T51" fmla="*/ 27370305 h 10000"/>
                  <a:gd name="T52" fmla="*/ 2147483647 w 9676"/>
                  <a:gd name="T53" fmla="*/ 27370305 h 10000"/>
                  <a:gd name="T54" fmla="*/ 2147483647 w 9676"/>
                  <a:gd name="T55" fmla="*/ 20563316 h 10000"/>
                  <a:gd name="T56" fmla="*/ 2147483647 w 9676"/>
                  <a:gd name="T57" fmla="*/ 13672712 h 10000"/>
                  <a:gd name="T58" fmla="*/ 2147483647 w 9676"/>
                  <a:gd name="T59" fmla="*/ 6881379 h 10000"/>
                  <a:gd name="T60" fmla="*/ 2147483647 w 9676"/>
                  <a:gd name="T61" fmla="*/ 0 h 10000"/>
                  <a:gd name="T62" fmla="*/ 2147483647 w 9676"/>
                  <a:gd name="T63" fmla="*/ 0 h 10000"/>
                  <a:gd name="T64" fmla="*/ 2147483647 w 9676"/>
                  <a:gd name="T65" fmla="*/ 6881379 h 10000"/>
                  <a:gd name="T66" fmla="*/ 2147483647 w 9676"/>
                  <a:gd name="T67" fmla="*/ 13672712 h 10000"/>
                  <a:gd name="T68" fmla="*/ 2147483647 w 9676"/>
                  <a:gd name="T69" fmla="*/ 13672712 h 10000"/>
                  <a:gd name="T70" fmla="*/ 2147483647 w 9676"/>
                  <a:gd name="T71" fmla="*/ 20563316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9676"/>
                  <a:gd name="T109" fmla="*/ 0 h 10000"/>
                  <a:gd name="T110" fmla="*/ 9676 w 9676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9676" h="10000">
                    <a:moveTo>
                      <a:pt x="7085" y="7477"/>
                    </a:moveTo>
                    <a:lnTo>
                      <a:pt x="7085" y="6632"/>
                    </a:lnTo>
                    <a:lnTo>
                      <a:pt x="6437" y="6632"/>
                    </a:lnTo>
                    <a:lnTo>
                      <a:pt x="5789" y="7477"/>
                    </a:lnTo>
                    <a:lnTo>
                      <a:pt x="4818" y="8317"/>
                    </a:lnTo>
                    <a:lnTo>
                      <a:pt x="3846" y="9160"/>
                    </a:lnTo>
                    <a:lnTo>
                      <a:pt x="2915" y="9160"/>
                    </a:lnTo>
                    <a:lnTo>
                      <a:pt x="2591" y="10000"/>
                    </a:lnTo>
                    <a:lnTo>
                      <a:pt x="2268" y="10000"/>
                    </a:lnTo>
                    <a:lnTo>
                      <a:pt x="1944" y="10000"/>
                    </a:lnTo>
                    <a:lnTo>
                      <a:pt x="1620" y="9160"/>
                    </a:lnTo>
                    <a:lnTo>
                      <a:pt x="1296" y="9160"/>
                    </a:lnTo>
                    <a:lnTo>
                      <a:pt x="648" y="7477"/>
                    </a:lnTo>
                    <a:cubicBezTo>
                      <a:pt x="541" y="7195"/>
                      <a:pt x="433" y="6914"/>
                      <a:pt x="325" y="6632"/>
                    </a:cubicBezTo>
                    <a:lnTo>
                      <a:pt x="0" y="5783"/>
                    </a:lnTo>
                    <a:lnTo>
                      <a:pt x="325" y="5051"/>
                    </a:lnTo>
                    <a:lnTo>
                      <a:pt x="648" y="5051"/>
                    </a:lnTo>
                    <a:lnTo>
                      <a:pt x="1620" y="5051"/>
                    </a:lnTo>
                    <a:lnTo>
                      <a:pt x="1944" y="5051"/>
                    </a:lnTo>
                    <a:lnTo>
                      <a:pt x="2591" y="5051"/>
                    </a:lnTo>
                    <a:lnTo>
                      <a:pt x="3522" y="5051"/>
                    </a:lnTo>
                    <a:lnTo>
                      <a:pt x="4494" y="4210"/>
                    </a:lnTo>
                    <a:lnTo>
                      <a:pt x="5465" y="3369"/>
                    </a:lnTo>
                    <a:lnTo>
                      <a:pt x="6437" y="3369"/>
                    </a:lnTo>
                    <a:lnTo>
                      <a:pt x="7085" y="2531"/>
                    </a:lnTo>
                    <a:cubicBezTo>
                      <a:pt x="7192" y="2248"/>
                      <a:pt x="7301" y="1966"/>
                      <a:pt x="7408" y="1683"/>
                    </a:cubicBezTo>
                    <a:lnTo>
                      <a:pt x="7732" y="847"/>
                    </a:lnTo>
                    <a:lnTo>
                      <a:pt x="8056" y="0"/>
                    </a:lnTo>
                    <a:lnTo>
                      <a:pt x="8380" y="0"/>
                    </a:lnTo>
                    <a:lnTo>
                      <a:pt x="8380" y="847"/>
                    </a:lnTo>
                    <a:lnTo>
                      <a:pt x="9028" y="1683"/>
                    </a:lnTo>
                    <a:lnTo>
                      <a:pt x="9351" y="1683"/>
                    </a:lnTo>
                    <a:cubicBezTo>
                      <a:pt x="9459" y="1966"/>
                      <a:pt x="9568" y="2248"/>
                      <a:pt x="9676" y="2531"/>
                    </a:cubicBezTo>
                  </a:path>
                </a:pathLst>
              </a:custGeom>
              <a:solidFill>
                <a:srgbClr val="C00000"/>
              </a:solidFill>
              <a:ln w="12700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74791" name="组合 152"/>
          <p:cNvGrpSpPr>
            <a:grpSpLocks/>
          </p:cNvGrpSpPr>
          <p:nvPr/>
        </p:nvGrpSpPr>
        <p:grpSpPr bwMode="auto">
          <a:xfrm>
            <a:off x="9539288" y="2959100"/>
            <a:ext cx="268287" cy="287338"/>
            <a:chOff x="10085529" y="2958462"/>
            <a:chExt cx="268547" cy="288000"/>
          </a:xfrm>
        </p:grpSpPr>
        <p:sp>
          <p:nvSpPr>
            <p:cNvPr id="74805" name="Freeform 52"/>
            <p:cNvSpPr>
              <a:spLocks/>
            </p:cNvSpPr>
            <p:nvPr/>
          </p:nvSpPr>
          <p:spPr bwMode="auto">
            <a:xfrm>
              <a:off x="10085529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6" name="Freeform 53"/>
            <p:cNvSpPr>
              <a:spLocks/>
            </p:cNvSpPr>
            <p:nvPr/>
          </p:nvSpPr>
          <p:spPr bwMode="auto">
            <a:xfrm>
              <a:off x="10135169" y="2991555"/>
              <a:ext cx="36000" cy="156075"/>
            </a:xfrm>
            <a:custGeom>
              <a:avLst/>
              <a:gdLst>
                <a:gd name="T0" fmla="*/ 2147483647 w 147"/>
                <a:gd name="T1" fmla="*/ 2147483647 h 349"/>
                <a:gd name="T2" fmla="*/ 2147483647 w 147"/>
                <a:gd name="T3" fmla="*/ 2147483647 h 349"/>
                <a:gd name="T4" fmla="*/ 2147483647 w 147"/>
                <a:gd name="T5" fmla="*/ 2147483647 h 349"/>
                <a:gd name="T6" fmla="*/ 2147483647 w 147"/>
                <a:gd name="T7" fmla="*/ 2147483647 h 349"/>
                <a:gd name="T8" fmla="*/ 2147483647 w 147"/>
                <a:gd name="T9" fmla="*/ 2147483647 h 349"/>
                <a:gd name="T10" fmla="*/ 0 w 147"/>
                <a:gd name="T11" fmla="*/ 2147483647 h 349"/>
                <a:gd name="T12" fmla="*/ 0 w 147"/>
                <a:gd name="T13" fmla="*/ 2147483647 h 349"/>
                <a:gd name="T14" fmla="*/ 0 w 147"/>
                <a:gd name="T15" fmla="*/ 2147483647 h 349"/>
                <a:gd name="T16" fmla="*/ 0 w 147"/>
                <a:gd name="T17" fmla="*/ 2147483647 h 349"/>
                <a:gd name="T18" fmla="*/ 2147483647 w 147"/>
                <a:gd name="T19" fmla="*/ 2147483647 h 349"/>
                <a:gd name="T20" fmla="*/ 2147483647 w 147"/>
                <a:gd name="T21" fmla="*/ 2147483647 h 349"/>
                <a:gd name="T22" fmla="*/ 2147483647 w 147"/>
                <a:gd name="T23" fmla="*/ 2147483647 h 349"/>
                <a:gd name="T24" fmla="*/ 2147483647 w 147"/>
                <a:gd name="T25" fmla="*/ 2147483647 h 349"/>
                <a:gd name="T26" fmla="*/ 2147483647 w 147"/>
                <a:gd name="T27" fmla="*/ 2147483647 h 349"/>
                <a:gd name="T28" fmla="*/ 2147483647 w 147"/>
                <a:gd name="T29" fmla="*/ 0 h 349"/>
                <a:gd name="T30" fmla="*/ 2147483647 w 147"/>
                <a:gd name="T31" fmla="*/ 2147483647 h 349"/>
                <a:gd name="T32" fmla="*/ 2147483647 w 147"/>
                <a:gd name="T33" fmla="*/ 2147483647 h 349"/>
                <a:gd name="T34" fmla="*/ 2147483647 w 147"/>
                <a:gd name="T35" fmla="*/ 2147483647 h 349"/>
                <a:gd name="T36" fmla="*/ 2147483647 w 147"/>
                <a:gd name="T37" fmla="*/ 2147483647 h 349"/>
                <a:gd name="T38" fmla="*/ 2147483647 w 147"/>
                <a:gd name="T39" fmla="*/ 2147483647 h 349"/>
                <a:gd name="T40" fmla="*/ 2147483647 w 147"/>
                <a:gd name="T41" fmla="*/ 2147483647 h 349"/>
                <a:gd name="T42" fmla="*/ 2147483647 w 147"/>
                <a:gd name="T43" fmla="*/ 2147483647 h 349"/>
                <a:gd name="T44" fmla="*/ 2147483647 w 147"/>
                <a:gd name="T45" fmla="*/ 2147483647 h 349"/>
                <a:gd name="T46" fmla="*/ 2147483647 w 147"/>
                <a:gd name="T47" fmla="*/ 2147483647 h 34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47"/>
                <a:gd name="T73" fmla="*/ 0 h 349"/>
                <a:gd name="T74" fmla="*/ 147 w 147"/>
                <a:gd name="T75" fmla="*/ 349 h 34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47" h="349">
                  <a:moveTo>
                    <a:pt x="110" y="220"/>
                  </a:moveTo>
                  <a:lnTo>
                    <a:pt x="73" y="276"/>
                  </a:lnTo>
                  <a:lnTo>
                    <a:pt x="36" y="312"/>
                  </a:lnTo>
                  <a:lnTo>
                    <a:pt x="36" y="331"/>
                  </a:lnTo>
                  <a:lnTo>
                    <a:pt x="18" y="349"/>
                  </a:lnTo>
                  <a:lnTo>
                    <a:pt x="0" y="349"/>
                  </a:lnTo>
                  <a:lnTo>
                    <a:pt x="0" y="331"/>
                  </a:lnTo>
                  <a:lnTo>
                    <a:pt x="18" y="312"/>
                  </a:lnTo>
                  <a:lnTo>
                    <a:pt x="36" y="294"/>
                  </a:lnTo>
                  <a:lnTo>
                    <a:pt x="55" y="239"/>
                  </a:lnTo>
                  <a:lnTo>
                    <a:pt x="73" y="165"/>
                  </a:lnTo>
                  <a:lnTo>
                    <a:pt x="92" y="92"/>
                  </a:lnTo>
                  <a:lnTo>
                    <a:pt x="92" y="0"/>
                  </a:lnTo>
                  <a:lnTo>
                    <a:pt x="110" y="18"/>
                  </a:lnTo>
                  <a:lnTo>
                    <a:pt x="128" y="37"/>
                  </a:lnTo>
                  <a:lnTo>
                    <a:pt x="128" y="55"/>
                  </a:lnTo>
                  <a:lnTo>
                    <a:pt x="147" y="55"/>
                  </a:lnTo>
                  <a:lnTo>
                    <a:pt x="147" y="73"/>
                  </a:lnTo>
                  <a:lnTo>
                    <a:pt x="128" y="110"/>
                  </a:lnTo>
                  <a:lnTo>
                    <a:pt x="128" y="147"/>
                  </a:lnTo>
                  <a:lnTo>
                    <a:pt x="110" y="220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7" name="Freeform 54"/>
            <p:cNvSpPr>
              <a:spLocks/>
            </p:cNvSpPr>
            <p:nvPr/>
          </p:nvSpPr>
          <p:spPr bwMode="auto">
            <a:xfrm>
              <a:off x="10233554" y="2983505"/>
              <a:ext cx="72000" cy="131478"/>
            </a:xfrm>
            <a:custGeom>
              <a:avLst/>
              <a:gdLst>
                <a:gd name="T0" fmla="*/ 2147483647 w 184"/>
                <a:gd name="T1" fmla="*/ 2147483647 h 294"/>
                <a:gd name="T2" fmla="*/ 2147483647 w 184"/>
                <a:gd name="T3" fmla="*/ 2147483647 h 294"/>
                <a:gd name="T4" fmla="*/ 2147483647 w 184"/>
                <a:gd name="T5" fmla="*/ 2147483647 h 294"/>
                <a:gd name="T6" fmla="*/ 2147483647 w 184"/>
                <a:gd name="T7" fmla="*/ 2147483647 h 294"/>
                <a:gd name="T8" fmla="*/ 2147483647 w 184"/>
                <a:gd name="T9" fmla="*/ 2147483647 h 294"/>
                <a:gd name="T10" fmla="*/ 2147483647 w 184"/>
                <a:gd name="T11" fmla="*/ 2147483647 h 294"/>
                <a:gd name="T12" fmla="*/ 2147483647 w 184"/>
                <a:gd name="T13" fmla="*/ 2147483647 h 294"/>
                <a:gd name="T14" fmla="*/ 2147483647 w 184"/>
                <a:gd name="T15" fmla="*/ 2147483647 h 294"/>
                <a:gd name="T16" fmla="*/ 2147483647 w 184"/>
                <a:gd name="T17" fmla="*/ 2147483647 h 294"/>
                <a:gd name="T18" fmla="*/ 2147483647 w 184"/>
                <a:gd name="T19" fmla="*/ 2147483647 h 294"/>
                <a:gd name="T20" fmla="*/ 2147483647 w 184"/>
                <a:gd name="T21" fmla="*/ 2147483647 h 294"/>
                <a:gd name="T22" fmla="*/ 2147483647 w 184"/>
                <a:gd name="T23" fmla="*/ 2147483647 h 294"/>
                <a:gd name="T24" fmla="*/ 2147483647 w 184"/>
                <a:gd name="T25" fmla="*/ 2147483647 h 294"/>
                <a:gd name="T26" fmla="*/ 2147483647 w 184"/>
                <a:gd name="T27" fmla="*/ 2147483647 h 294"/>
                <a:gd name="T28" fmla="*/ 2147483647 w 184"/>
                <a:gd name="T29" fmla="*/ 2147483647 h 294"/>
                <a:gd name="T30" fmla="*/ 2147483647 w 184"/>
                <a:gd name="T31" fmla="*/ 2147483647 h 294"/>
                <a:gd name="T32" fmla="*/ 2147483647 w 184"/>
                <a:gd name="T33" fmla="*/ 2147483647 h 294"/>
                <a:gd name="T34" fmla="*/ 2147483647 w 184"/>
                <a:gd name="T35" fmla="*/ 2147483647 h 294"/>
                <a:gd name="T36" fmla="*/ 2147483647 w 184"/>
                <a:gd name="T37" fmla="*/ 2147483647 h 294"/>
                <a:gd name="T38" fmla="*/ 2147483647 w 184"/>
                <a:gd name="T39" fmla="*/ 2147483647 h 294"/>
                <a:gd name="T40" fmla="*/ 2147483647 w 184"/>
                <a:gd name="T41" fmla="*/ 2147483647 h 294"/>
                <a:gd name="T42" fmla="*/ 2147483647 w 184"/>
                <a:gd name="T43" fmla="*/ 2147483647 h 294"/>
                <a:gd name="T44" fmla="*/ 2147483647 w 184"/>
                <a:gd name="T45" fmla="*/ 2147483647 h 294"/>
                <a:gd name="T46" fmla="*/ 2147483647 w 184"/>
                <a:gd name="T47" fmla="*/ 2147483647 h 294"/>
                <a:gd name="T48" fmla="*/ 2147483647 w 184"/>
                <a:gd name="T49" fmla="*/ 2147483647 h 294"/>
                <a:gd name="T50" fmla="*/ 2147483647 w 184"/>
                <a:gd name="T51" fmla="*/ 2147483647 h 294"/>
                <a:gd name="T52" fmla="*/ 2147483647 w 184"/>
                <a:gd name="T53" fmla="*/ 2147483647 h 294"/>
                <a:gd name="T54" fmla="*/ 0 w 184"/>
                <a:gd name="T55" fmla="*/ 2147483647 h 294"/>
                <a:gd name="T56" fmla="*/ 0 w 184"/>
                <a:gd name="T57" fmla="*/ 2147483647 h 294"/>
                <a:gd name="T58" fmla="*/ 0 w 184"/>
                <a:gd name="T59" fmla="*/ 0 h 294"/>
                <a:gd name="T60" fmla="*/ 2147483647 w 184"/>
                <a:gd name="T61" fmla="*/ 2147483647 h 294"/>
                <a:gd name="T62" fmla="*/ 2147483647 w 184"/>
                <a:gd name="T63" fmla="*/ 2147483647 h 294"/>
                <a:gd name="T64" fmla="*/ 2147483647 w 184"/>
                <a:gd name="T65" fmla="*/ 2147483647 h 294"/>
                <a:gd name="T66" fmla="*/ 2147483647 w 184"/>
                <a:gd name="T67" fmla="*/ 2147483647 h 294"/>
                <a:gd name="T68" fmla="*/ 2147483647 w 184"/>
                <a:gd name="T69" fmla="*/ 2147483647 h 294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84"/>
                <a:gd name="T106" fmla="*/ 0 h 294"/>
                <a:gd name="T107" fmla="*/ 184 w 184"/>
                <a:gd name="T108" fmla="*/ 294 h 294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84" h="294">
                  <a:moveTo>
                    <a:pt x="55" y="55"/>
                  </a:moveTo>
                  <a:lnTo>
                    <a:pt x="55" y="73"/>
                  </a:lnTo>
                  <a:lnTo>
                    <a:pt x="55" y="110"/>
                  </a:lnTo>
                  <a:lnTo>
                    <a:pt x="55" y="147"/>
                  </a:lnTo>
                  <a:lnTo>
                    <a:pt x="55" y="183"/>
                  </a:lnTo>
                  <a:lnTo>
                    <a:pt x="55" y="202"/>
                  </a:lnTo>
                  <a:lnTo>
                    <a:pt x="55" y="220"/>
                  </a:lnTo>
                  <a:lnTo>
                    <a:pt x="74" y="220"/>
                  </a:lnTo>
                  <a:lnTo>
                    <a:pt x="92" y="220"/>
                  </a:lnTo>
                  <a:lnTo>
                    <a:pt x="129" y="220"/>
                  </a:lnTo>
                  <a:lnTo>
                    <a:pt x="147" y="220"/>
                  </a:lnTo>
                  <a:lnTo>
                    <a:pt x="166" y="238"/>
                  </a:lnTo>
                  <a:lnTo>
                    <a:pt x="184" y="238"/>
                  </a:lnTo>
                  <a:lnTo>
                    <a:pt x="184" y="257"/>
                  </a:lnTo>
                  <a:lnTo>
                    <a:pt x="184" y="275"/>
                  </a:lnTo>
                  <a:lnTo>
                    <a:pt x="166" y="275"/>
                  </a:lnTo>
                  <a:lnTo>
                    <a:pt x="129" y="294"/>
                  </a:lnTo>
                  <a:lnTo>
                    <a:pt x="92" y="294"/>
                  </a:lnTo>
                  <a:lnTo>
                    <a:pt x="55" y="275"/>
                  </a:lnTo>
                  <a:lnTo>
                    <a:pt x="37" y="275"/>
                  </a:lnTo>
                  <a:lnTo>
                    <a:pt x="19" y="257"/>
                  </a:lnTo>
                  <a:lnTo>
                    <a:pt x="19" y="238"/>
                  </a:lnTo>
                  <a:lnTo>
                    <a:pt x="19" y="220"/>
                  </a:lnTo>
                  <a:lnTo>
                    <a:pt x="19" y="183"/>
                  </a:lnTo>
                  <a:lnTo>
                    <a:pt x="19" y="147"/>
                  </a:lnTo>
                  <a:lnTo>
                    <a:pt x="0" y="110"/>
                  </a:lnTo>
                  <a:lnTo>
                    <a:pt x="0" y="55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36"/>
                  </a:lnTo>
                  <a:lnTo>
                    <a:pt x="55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8" name="Freeform 55"/>
            <p:cNvSpPr>
              <a:spLocks/>
            </p:cNvSpPr>
            <p:nvPr/>
          </p:nvSpPr>
          <p:spPr bwMode="auto">
            <a:xfrm>
              <a:off x="10118622" y="3164176"/>
              <a:ext cx="189168" cy="18000"/>
            </a:xfrm>
            <a:custGeom>
              <a:avLst/>
              <a:gdLst>
                <a:gd name="T0" fmla="*/ 2147483647 w 423"/>
                <a:gd name="T1" fmla="*/ 2147483647 h 73"/>
                <a:gd name="T2" fmla="*/ 2147483647 w 423"/>
                <a:gd name="T3" fmla="*/ 2147483647 h 73"/>
                <a:gd name="T4" fmla="*/ 2147483647 w 423"/>
                <a:gd name="T5" fmla="*/ 0 h 73"/>
                <a:gd name="T6" fmla="*/ 2147483647 w 423"/>
                <a:gd name="T7" fmla="*/ 0 h 73"/>
                <a:gd name="T8" fmla="*/ 2147483647 w 423"/>
                <a:gd name="T9" fmla="*/ 0 h 73"/>
                <a:gd name="T10" fmla="*/ 2147483647 w 423"/>
                <a:gd name="T11" fmla="*/ 0 h 73"/>
                <a:gd name="T12" fmla="*/ 2147483647 w 423"/>
                <a:gd name="T13" fmla="*/ 0 h 73"/>
                <a:gd name="T14" fmla="*/ 2147483647 w 423"/>
                <a:gd name="T15" fmla="*/ 2147483647 h 73"/>
                <a:gd name="T16" fmla="*/ 2147483647 w 423"/>
                <a:gd name="T17" fmla="*/ 2147483647 h 73"/>
                <a:gd name="T18" fmla="*/ 2147483647 w 423"/>
                <a:gd name="T19" fmla="*/ 2147483647 h 73"/>
                <a:gd name="T20" fmla="*/ 2147483647 w 423"/>
                <a:gd name="T21" fmla="*/ 2147483647 h 73"/>
                <a:gd name="T22" fmla="*/ 2147483647 w 423"/>
                <a:gd name="T23" fmla="*/ 2147483647 h 73"/>
                <a:gd name="T24" fmla="*/ 2147483647 w 423"/>
                <a:gd name="T25" fmla="*/ 2147483647 h 73"/>
                <a:gd name="T26" fmla="*/ 2147483647 w 423"/>
                <a:gd name="T27" fmla="*/ 2147483647 h 73"/>
                <a:gd name="T28" fmla="*/ 2147483647 w 423"/>
                <a:gd name="T29" fmla="*/ 2147483647 h 73"/>
                <a:gd name="T30" fmla="*/ 2147483647 w 423"/>
                <a:gd name="T31" fmla="*/ 2147483647 h 73"/>
                <a:gd name="T32" fmla="*/ 0 w 423"/>
                <a:gd name="T33" fmla="*/ 2147483647 h 73"/>
                <a:gd name="T34" fmla="*/ 0 w 423"/>
                <a:gd name="T35" fmla="*/ 2147483647 h 73"/>
                <a:gd name="T36" fmla="*/ 2147483647 w 423"/>
                <a:gd name="T37" fmla="*/ 2147483647 h 73"/>
                <a:gd name="T38" fmla="*/ 2147483647 w 423"/>
                <a:gd name="T39" fmla="*/ 2147483647 h 73"/>
                <a:gd name="T40" fmla="*/ 2147483647 w 423"/>
                <a:gd name="T41" fmla="*/ 2147483647 h 73"/>
                <a:gd name="T42" fmla="*/ 2147483647 w 423"/>
                <a:gd name="T43" fmla="*/ 2147483647 h 73"/>
                <a:gd name="T44" fmla="*/ 2147483647 w 423"/>
                <a:gd name="T45" fmla="*/ 2147483647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3"/>
                <a:gd name="T70" fmla="*/ 0 h 73"/>
                <a:gd name="T71" fmla="*/ 423 w 423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3" h="73">
                  <a:moveTo>
                    <a:pt x="165" y="18"/>
                  </a:moveTo>
                  <a:lnTo>
                    <a:pt x="220" y="18"/>
                  </a:lnTo>
                  <a:lnTo>
                    <a:pt x="276" y="0"/>
                  </a:lnTo>
                  <a:lnTo>
                    <a:pt x="312" y="0"/>
                  </a:lnTo>
                  <a:lnTo>
                    <a:pt x="331" y="0"/>
                  </a:lnTo>
                  <a:lnTo>
                    <a:pt x="367" y="0"/>
                  </a:lnTo>
                  <a:lnTo>
                    <a:pt x="386" y="0"/>
                  </a:lnTo>
                  <a:lnTo>
                    <a:pt x="404" y="18"/>
                  </a:lnTo>
                  <a:lnTo>
                    <a:pt x="423" y="37"/>
                  </a:lnTo>
                  <a:lnTo>
                    <a:pt x="367" y="37"/>
                  </a:lnTo>
                  <a:lnTo>
                    <a:pt x="312" y="55"/>
                  </a:lnTo>
                  <a:lnTo>
                    <a:pt x="239" y="55"/>
                  </a:lnTo>
                  <a:lnTo>
                    <a:pt x="184" y="55"/>
                  </a:lnTo>
                  <a:lnTo>
                    <a:pt x="129" y="73"/>
                  </a:lnTo>
                  <a:lnTo>
                    <a:pt x="73" y="73"/>
                  </a:lnTo>
                  <a:lnTo>
                    <a:pt x="37" y="73"/>
                  </a:lnTo>
                  <a:lnTo>
                    <a:pt x="0" y="73"/>
                  </a:lnTo>
                  <a:lnTo>
                    <a:pt x="0" y="37"/>
                  </a:lnTo>
                  <a:lnTo>
                    <a:pt x="37" y="37"/>
                  </a:lnTo>
                  <a:lnTo>
                    <a:pt x="73" y="37"/>
                  </a:lnTo>
                  <a:lnTo>
                    <a:pt x="110" y="18"/>
                  </a:lnTo>
                  <a:lnTo>
                    <a:pt x="165" y="18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9" name="Freeform 56"/>
            <p:cNvSpPr>
              <a:spLocks/>
            </p:cNvSpPr>
            <p:nvPr/>
          </p:nvSpPr>
          <p:spPr bwMode="auto">
            <a:xfrm>
              <a:off x="10102076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74792" name="Freeform 52"/>
          <p:cNvSpPr>
            <a:spLocks/>
          </p:cNvSpPr>
          <p:nvPr/>
        </p:nvSpPr>
        <p:spPr bwMode="auto">
          <a:xfrm>
            <a:off x="7886700" y="2970213"/>
            <a:ext cx="25400" cy="252412"/>
          </a:xfrm>
          <a:custGeom>
            <a:avLst/>
            <a:gdLst>
              <a:gd name="T0" fmla="*/ 0 w 92"/>
              <a:gd name="T1" fmla="*/ 2147483647 h 514"/>
              <a:gd name="T2" fmla="*/ 0 w 92"/>
              <a:gd name="T3" fmla="*/ 2147483647 h 514"/>
              <a:gd name="T4" fmla="*/ 0 w 92"/>
              <a:gd name="T5" fmla="*/ 2147483647 h 514"/>
              <a:gd name="T6" fmla="*/ 0 w 92"/>
              <a:gd name="T7" fmla="*/ 2147483647 h 514"/>
              <a:gd name="T8" fmla="*/ 0 w 92"/>
              <a:gd name="T9" fmla="*/ 0 h 514"/>
              <a:gd name="T10" fmla="*/ 0 w 92"/>
              <a:gd name="T11" fmla="*/ 0 h 514"/>
              <a:gd name="T12" fmla="*/ 2147483647 w 92"/>
              <a:gd name="T13" fmla="*/ 2147483647 h 514"/>
              <a:gd name="T14" fmla="*/ 2147483647 w 92"/>
              <a:gd name="T15" fmla="*/ 2147483647 h 514"/>
              <a:gd name="T16" fmla="*/ 2147483647 w 92"/>
              <a:gd name="T17" fmla="*/ 2147483647 h 514"/>
              <a:gd name="T18" fmla="*/ 2147483647 w 92"/>
              <a:gd name="T19" fmla="*/ 2147483647 h 514"/>
              <a:gd name="T20" fmla="*/ 2147483647 w 92"/>
              <a:gd name="T21" fmla="*/ 2147483647 h 514"/>
              <a:gd name="T22" fmla="*/ 2147483647 w 92"/>
              <a:gd name="T23" fmla="*/ 2147483647 h 514"/>
              <a:gd name="T24" fmla="*/ 2147483647 w 92"/>
              <a:gd name="T25" fmla="*/ 2147483647 h 514"/>
              <a:gd name="T26" fmla="*/ 2147483647 w 92"/>
              <a:gd name="T27" fmla="*/ 2147483647 h 514"/>
              <a:gd name="T28" fmla="*/ 2147483647 w 92"/>
              <a:gd name="T29" fmla="*/ 2147483647 h 514"/>
              <a:gd name="T30" fmla="*/ 2147483647 w 92"/>
              <a:gd name="T31" fmla="*/ 2147483647 h 514"/>
              <a:gd name="T32" fmla="*/ 2147483647 w 92"/>
              <a:gd name="T33" fmla="*/ 2147483647 h 514"/>
              <a:gd name="T34" fmla="*/ 2147483647 w 92"/>
              <a:gd name="T35" fmla="*/ 2147483647 h 514"/>
              <a:gd name="T36" fmla="*/ 2147483647 w 92"/>
              <a:gd name="T37" fmla="*/ 2147483647 h 514"/>
              <a:gd name="T38" fmla="*/ 2147483647 w 92"/>
              <a:gd name="T39" fmla="*/ 2147483647 h 514"/>
              <a:gd name="T40" fmla="*/ 2147483647 w 92"/>
              <a:gd name="T41" fmla="*/ 2147483647 h 514"/>
              <a:gd name="T42" fmla="*/ 2147483647 w 92"/>
              <a:gd name="T43" fmla="*/ 2147483647 h 514"/>
              <a:gd name="T44" fmla="*/ 2147483647 w 92"/>
              <a:gd name="T45" fmla="*/ 2147483647 h 514"/>
              <a:gd name="T46" fmla="*/ 2147483647 w 92"/>
              <a:gd name="T47" fmla="*/ 2147483647 h 514"/>
              <a:gd name="T48" fmla="*/ 2147483647 w 92"/>
              <a:gd name="T49" fmla="*/ 2147483647 h 514"/>
              <a:gd name="T50" fmla="*/ 2147483647 w 92"/>
              <a:gd name="T51" fmla="*/ 2147483647 h 514"/>
              <a:gd name="T52" fmla="*/ 2147483647 w 92"/>
              <a:gd name="T53" fmla="*/ 2147483647 h 514"/>
              <a:gd name="T54" fmla="*/ 2147483647 w 92"/>
              <a:gd name="T55" fmla="*/ 2147483647 h 514"/>
              <a:gd name="T56" fmla="*/ 2147483647 w 92"/>
              <a:gd name="T57" fmla="*/ 2147483647 h 514"/>
              <a:gd name="T58" fmla="*/ 2147483647 w 92"/>
              <a:gd name="T59" fmla="*/ 2147483647 h 514"/>
              <a:gd name="T60" fmla="*/ 2147483647 w 92"/>
              <a:gd name="T61" fmla="*/ 2147483647 h 514"/>
              <a:gd name="T62" fmla="*/ 2147483647 w 92"/>
              <a:gd name="T63" fmla="*/ 2147483647 h 514"/>
              <a:gd name="T64" fmla="*/ 2147483647 w 92"/>
              <a:gd name="T65" fmla="*/ 2147483647 h 514"/>
              <a:gd name="T66" fmla="*/ 0 w 92"/>
              <a:gd name="T67" fmla="*/ 2147483647 h 514"/>
              <a:gd name="T68" fmla="*/ 0 w 92"/>
              <a:gd name="T69" fmla="*/ 2147483647 h 514"/>
              <a:gd name="T70" fmla="*/ 0 w 92"/>
              <a:gd name="T71" fmla="*/ 2147483647 h 51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92"/>
              <a:gd name="T109" fmla="*/ 0 h 514"/>
              <a:gd name="T110" fmla="*/ 92 w 92"/>
              <a:gd name="T111" fmla="*/ 514 h 514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92" h="514">
                <a:moveTo>
                  <a:pt x="0" y="55"/>
                </a:moveTo>
                <a:lnTo>
                  <a:pt x="0" y="36"/>
                </a:lnTo>
                <a:lnTo>
                  <a:pt x="0" y="18"/>
                </a:lnTo>
                <a:lnTo>
                  <a:pt x="0" y="0"/>
                </a:lnTo>
                <a:lnTo>
                  <a:pt x="19" y="18"/>
                </a:lnTo>
                <a:lnTo>
                  <a:pt x="37" y="18"/>
                </a:lnTo>
                <a:lnTo>
                  <a:pt x="56" y="18"/>
                </a:lnTo>
                <a:lnTo>
                  <a:pt x="74" y="73"/>
                </a:lnTo>
                <a:lnTo>
                  <a:pt x="74" y="128"/>
                </a:lnTo>
                <a:lnTo>
                  <a:pt x="74" y="202"/>
                </a:lnTo>
                <a:lnTo>
                  <a:pt x="92" y="294"/>
                </a:lnTo>
                <a:lnTo>
                  <a:pt x="92" y="349"/>
                </a:lnTo>
                <a:lnTo>
                  <a:pt x="92" y="385"/>
                </a:lnTo>
                <a:lnTo>
                  <a:pt x="92" y="422"/>
                </a:lnTo>
                <a:lnTo>
                  <a:pt x="92" y="459"/>
                </a:lnTo>
                <a:lnTo>
                  <a:pt x="92" y="477"/>
                </a:lnTo>
                <a:lnTo>
                  <a:pt x="92" y="496"/>
                </a:lnTo>
                <a:lnTo>
                  <a:pt x="92" y="514"/>
                </a:lnTo>
                <a:lnTo>
                  <a:pt x="74" y="514"/>
                </a:lnTo>
                <a:lnTo>
                  <a:pt x="74" y="496"/>
                </a:lnTo>
                <a:lnTo>
                  <a:pt x="74" y="477"/>
                </a:lnTo>
                <a:lnTo>
                  <a:pt x="56" y="459"/>
                </a:lnTo>
                <a:lnTo>
                  <a:pt x="56" y="385"/>
                </a:lnTo>
                <a:lnTo>
                  <a:pt x="37" y="312"/>
                </a:lnTo>
                <a:lnTo>
                  <a:pt x="37" y="238"/>
                </a:lnTo>
                <a:lnTo>
                  <a:pt x="19" y="165"/>
                </a:lnTo>
                <a:lnTo>
                  <a:pt x="19" y="128"/>
                </a:lnTo>
                <a:lnTo>
                  <a:pt x="19" y="91"/>
                </a:lnTo>
                <a:lnTo>
                  <a:pt x="0" y="73"/>
                </a:lnTo>
                <a:lnTo>
                  <a:pt x="0" y="55"/>
                </a:lnTo>
              </a:path>
            </a:pathLst>
          </a:custGeom>
          <a:solidFill>
            <a:srgbClr val="C00000"/>
          </a:solidFill>
          <a:ln w="28575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74793" name="组合 148"/>
          <p:cNvGrpSpPr>
            <a:grpSpLocks/>
          </p:cNvGrpSpPr>
          <p:nvPr/>
        </p:nvGrpSpPr>
        <p:grpSpPr bwMode="auto">
          <a:xfrm>
            <a:off x="8194675" y="2955925"/>
            <a:ext cx="268288" cy="287338"/>
            <a:chOff x="8317929" y="2958462"/>
            <a:chExt cx="268547" cy="288000"/>
          </a:xfrm>
        </p:grpSpPr>
        <p:sp>
          <p:nvSpPr>
            <p:cNvPr id="74803" name="Freeform 52"/>
            <p:cNvSpPr>
              <a:spLocks/>
            </p:cNvSpPr>
            <p:nvPr/>
          </p:nvSpPr>
          <p:spPr bwMode="auto">
            <a:xfrm>
              <a:off x="8317929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4" name="Freeform 56"/>
            <p:cNvSpPr>
              <a:spLocks/>
            </p:cNvSpPr>
            <p:nvPr/>
          </p:nvSpPr>
          <p:spPr bwMode="auto">
            <a:xfrm>
              <a:off x="8334476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94" name="组合 149"/>
          <p:cNvGrpSpPr>
            <a:grpSpLocks/>
          </p:cNvGrpSpPr>
          <p:nvPr/>
        </p:nvGrpSpPr>
        <p:grpSpPr bwMode="auto">
          <a:xfrm>
            <a:off x="8640763" y="2959100"/>
            <a:ext cx="268287" cy="287338"/>
            <a:chOff x="8996227" y="2958462"/>
            <a:chExt cx="268547" cy="288000"/>
          </a:xfrm>
        </p:grpSpPr>
        <p:sp>
          <p:nvSpPr>
            <p:cNvPr id="74800" name="Freeform 52"/>
            <p:cNvSpPr>
              <a:spLocks/>
            </p:cNvSpPr>
            <p:nvPr/>
          </p:nvSpPr>
          <p:spPr bwMode="auto">
            <a:xfrm>
              <a:off x="8996227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1" name="Freeform 53"/>
            <p:cNvSpPr>
              <a:spLocks/>
            </p:cNvSpPr>
            <p:nvPr/>
          </p:nvSpPr>
          <p:spPr bwMode="auto">
            <a:xfrm>
              <a:off x="9045867" y="2991555"/>
              <a:ext cx="36000" cy="156075"/>
            </a:xfrm>
            <a:custGeom>
              <a:avLst/>
              <a:gdLst>
                <a:gd name="T0" fmla="*/ 2147483647 w 147"/>
                <a:gd name="T1" fmla="*/ 2147483647 h 349"/>
                <a:gd name="T2" fmla="*/ 2147483647 w 147"/>
                <a:gd name="T3" fmla="*/ 2147483647 h 349"/>
                <a:gd name="T4" fmla="*/ 2147483647 w 147"/>
                <a:gd name="T5" fmla="*/ 2147483647 h 349"/>
                <a:gd name="T6" fmla="*/ 2147483647 w 147"/>
                <a:gd name="T7" fmla="*/ 2147483647 h 349"/>
                <a:gd name="T8" fmla="*/ 2147483647 w 147"/>
                <a:gd name="T9" fmla="*/ 2147483647 h 349"/>
                <a:gd name="T10" fmla="*/ 0 w 147"/>
                <a:gd name="T11" fmla="*/ 2147483647 h 349"/>
                <a:gd name="T12" fmla="*/ 0 w 147"/>
                <a:gd name="T13" fmla="*/ 2147483647 h 349"/>
                <a:gd name="T14" fmla="*/ 0 w 147"/>
                <a:gd name="T15" fmla="*/ 2147483647 h 349"/>
                <a:gd name="T16" fmla="*/ 0 w 147"/>
                <a:gd name="T17" fmla="*/ 2147483647 h 349"/>
                <a:gd name="T18" fmla="*/ 2147483647 w 147"/>
                <a:gd name="T19" fmla="*/ 2147483647 h 349"/>
                <a:gd name="T20" fmla="*/ 2147483647 w 147"/>
                <a:gd name="T21" fmla="*/ 2147483647 h 349"/>
                <a:gd name="T22" fmla="*/ 2147483647 w 147"/>
                <a:gd name="T23" fmla="*/ 2147483647 h 349"/>
                <a:gd name="T24" fmla="*/ 2147483647 w 147"/>
                <a:gd name="T25" fmla="*/ 2147483647 h 349"/>
                <a:gd name="T26" fmla="*/ 2147483647 w 147"/>
                <a:gd name="T27" fmla="*/ 2147483647 h 349"/>
                <a:gd name="T28" fmla="*/ 2147483647 w 147"/>
                <a:gd name="T29" fmla="*/ 0 h 349"/>
                <a:gd name="T30" fmla="*/ 2147483647 w 147"/>
                <a:gd name="T31" fmla="*/ 2147483647 h 349"/>
                <a:gd name="T32" fmla="*/ 2147483647 w 147"/>
                <a:gd name="T33" fmla="*/ 2147483647 h 349"/>
                <a:gd name="T34" fmla="*/ 2147483647 w 147"/>
                <a:gd name="T35" fmla="*/ 2147483647 h 349"/>
                <a:gd name="T36" fmla="*/ 2147483647 w 147"/>
                <a:gd name="T37" fmla="*/ 2147483647 h 349"/>
                <a:gd name="T38" fmla="*/ 2147483647 w 147"/>
                <a:gd name="T39" fmla="*/ 2147483647 h 349"/>
                <a:gd name="T40" fmla="*/ 2147483647 w 147"/>
                <a:gd name="T41" fmla="*/ 2147483647 h 349"/>
                <a:gd name="T42" fmla="*/ 2147483647 w 147"/>
                <a:gd name="T43" fmla="*/ 2147483647 h 349"/>
                <a:gd name="T44" fmla="*/ 2147483647 w 147"/>
                <a:gd name="T45" fmla="*/ 2147483647 h 349"/>
                <a:gd name="T46" fmla="*/ 2147483647 w 147"/>
                <a:gd name="T47" fmla="*/ 2147483647 h 34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47"/>
                <a:gd name="T73" fmla="*/ 0 h 349"/>
                <a:gd name="T74" fmla="*/ 147 w 147"/>
                <a:gd name="T75" fmla="*/ 349 h 34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47" h="349">
                  <a:moveTo>
                    <a:pt x="110" y="220"/>
                  </a:moveTo>
                  <a:lnTo>
                    <a:pt x="73" y="276"/>
                  </a:lnTo>
                  <a:lnTo>
                    <a:pt x="36" y="312"/>
                  </a:lnTo>
                  <a:lnTo>
                    <a:pt x="36" y="331"/>
                  </a:lnTo>
                  <a:lnTo>
                    <a:pt x="18" y="349"/>
                  </a:lnTo>
                  <a:lnTo>
                    <a:pt x="0" y="349"/>
                  </a:lnTo>
                  <a:lnTo>
                    <a:pt x="0" y="331"/>
                  </a:lnTo>
                  <a:lnTo>
                    <a:pt x="18" y="312"/>
                  </a:lnTo>
                  <a:lnTo>
                    <a:pt x="36" y="294"/>
                  </a:lnTo>
                  <a:lnTo>
                    <a:pt x="55" y="239"/>
                  </a:lnTo>
                  <a:lnTo>
                    <a:pt x="73" y="165"/>
                  </a:lnTo>
                  <a:lnTo>
                    <a:pt x="92" y="92"/>
                  </a:lnTo>
                  <a:lnTo>
                    <a:pt x="92" y="0"/>
                  </a:lnTo>
                  <a:lnTo>
                    <a:pt x="110" y="18"/>
                  </a:lnTo>
                  <a:lnTo>
                    <a:pt x="128" y="37"/>
                  </a:lnTo>
                  <a:lnTo>
                    <a:pt x="128" y="55"/>
                  </a:lnTo>
                  <a:lnTo>
                    <a:pt x="147" y="55"/>
                  </a:lnTo>
                  <a:lnTo>
                    <a:pt x="147" y="73"/>
                  </a:lnTo>
                  <a:lnTo>
                    <a:pt x="128" y="110"/>
                  </a:lnTo>
                  <a:lnTo>
                    <a:pt x="128" y="147"/>
                  </a:lnTo>
                  <a:lnTo>
                    <a:pt x="110" y="220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802" name="Freeform 56"/>
            <p:cNvSpPr>
              <a:spLocks/>
            </p:cNvSpPr>
            <p:nvPr/>
          </p:nvSpPr>
          <p:spPr bwMode="auto">
            <a:xfrm>
              <a:off x="9012774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74795" name="组合 151"/>
          <p:cNvGrpSpPr>
            <a:grpSpLocks/>
          </p:cNvGrpSpPr>
          <p:nvPr/>
        </p:nvGrpSpPr>
        <p:grpSpPr bwMode="auto">
          <a:xfrm>
            <a:off x="9086850" y="2959100"/>
            <a:ext cx="268288" cy="287338"/>
            <a:chOff x="9561780" y="2958462"/>
            <a:chExt cx="268547" cy="288000"/>
          </a:xfrm>
        </p:grpSpPr>
        <p:sp>
          <p:nvSpPr>
            <p:cNvPr id="74796" name="Freeform 52"/>
            <p:cNvSpPr>
              <a:spLocks/>
            </p:cNvSpPr>
            <p:nvPr/>
          </p:nvSpPr>
          <p:spPr bwMode="auto">
            <a:xfrm>
              <a:off x="9561780" y="2983505"/>
              <a:ext cx="25200" cy="229863"/>
            </a:xfrm>
            <a:custGeom>
              <a:avLst/>
              <a:gdLst>
                <a:gd name="T0" fmla="*/ 0 w 92"/>
                <a:gd name="T1" fmla="*/ 2147483647 h 514"/>
                <a:gd name="T2" fmla="*/ 0 w 92"/>
                <a:gd name="T3" fmla="*/ 2147483647 h 514"/>
                <a:gd name="T4" fmla="*/ 0 w 92"/>
                <a:gd name="T5" fmla="*/ 2147483647 h 514"/>
                <a:gd name="T6" fmla="*/ 0 w 92"/>
                <a:gd name="T7" fmla="*/ 2147483647 h 514"/>
                <a:gd name="T8" fmla="*/ 0 w 92"/>
                <a:gd name="T9" fmla="*/ 0 h 514"/>
                <a:gd name="T10" fmla="*/ 0 w 92"/>
                <a:gd name="T11" fmla="*/ 0 h 514"/>
                <a:gd name="T12" fmla="*/ 2147483647 w 92"/>
                <a:gd name="T13" fmla="*/ 2147483647 h 514"/>
                <a:gd name="T14" fmla="*/ 2147483647 w 92"/>
                <a:gd name="T15" fmla="*/ 2147483647 h 514"/>
                <a:gd name="T16" fmla="*/ 2147483647 w 92"/>
                <a:gd name="T17" fmla="*/ 2147483647 h 514"/>
                <a:gd name="T18" fmla="*/ 2147483647 w 92"/>
                <a:gd name="T19" fmla="*/ 2147483647 h 514"/>
                <a:gd name="T20" fmla="*/ 2147483647 w 92"/>
                <a:gd name="T21" fmla="*/ 2147483647 h 514"/>
                <a:gd name="T22" fmla="*/ 2147483647 w 92"/>
                <a:gd name="T23" fmla="*/ 2147483647 h 514"/>
                <a:gd name="T24" fmla="*/ 2147483647 w 92"/>
                <a:gd name="T25" fmla="*/ 2147483647 h 514"/>
                <a:gd name="T26" fmla="*/ 2147483647 w 92"/>
                <a:gd name="T27" fmla="*/ 2147483647 h 514"/>
                <a:gd name="T28" fmla="*/ 2147483647 w 92"/>
                <a:gd name="T29" fmla="*/ 2147483647 h 514"/>
                <a:gd name="T30" fmla="*/ 2147483647 w 92"/>
                <a:gd name="T31" fmla="*/ 2147483647 h 514"/>
                <a:gd name="T32" fmla="*/ 2147483647 w 92"/>
                <a:gd name="T33" fmla="*/ 2147483647 h 514"/>
                <a:gd name="T34" fmla="*/ 2147483647 w 92"/>
                <a:gd name="T35" fmla="*/ 2147483647 h 514"/>
                <a:gd name="T36" fmla="*/ 2147483647 w 92"/>
                <a:gd name="T37" fmla="*/ 2147483647 h 514"/>
                <a:gd name="T38" fmla="*/ 2147483647 w 92"/>
                <a:gd name="T39" fmla="*/ 2147483647 h 514"/>
                <a:gd name="T40" fmla="*/ 2147483647 w 92"/>
                <a:gd name="T41" fmla="*/ 2147483647 h 514"/>
                <a:gd name="T42" fmla="*/ 2147483647 w 92"/>
                <a:gd name="T43" fmla="*/ 2147483647 h 514"/>
                <a:gd name="T44" fmla="*/ 2147483647 w 92"/>
                <a:gd name="T45" fmla="*/ 2147483647 h 514"/>
                <a:gd name="T46" fmla="*/ 2147483647 w 92"/>
                <a:gd name="T47" fmla="*/ 2147483647 h 514"/>
                <a:gd name="T48" fmla="*/ 2147483647 w 92"/>
                <a:gd name="T49" fmla="*/ 2147483647 h 514"/>
                <a:gd name="T50" fmla="*/ 2147483647 w 92"/>
                <a:gd name="T51" fmla="*/ 2147483647 h 514"/>
                <a:gd name="T52" fmla="*/ 2147483647 w 92"/>
                <a:gd name="T53" fmla="*/ 2147483647 h 514"/>
                <a:gd name="T54" fmla="*/ 2147483647 w 92"/>
                <a:gd name="T55" fmla="*/ 2147483647 h 514"/>
                <a:gd name="T56" fmla="*/ 2147483647 w 92"/>
                <a:gd name="T57" fmla="*/ 2147483647 h 514"/>
                <a:gd name="T58" fmla="*/ 2147483647 w 92"/>
                <a:gd name="T59" fmla="*/ 2147483647 h 514"/>
                <a:gd name="T60" fmla="*/ 2147483647 w 92"/>
                <a:gd name="T61" fmla="*/ 2147483647 h 514"/>
                <a:gd name="T62" fmla="*/ 2147483647 w 92"/>
                <a:gd name="T63" fmla="*/ 2147483647 h 514"/>
                <a:gd name="T64" fmla="*/ 2147483647 w 92"/>
                <a:gd name="T65" fmla="*/ 2147483647 h 514"/>
                <a:gd name="T66" fmla="*/ 0 w 92"/>
                <a:gd name="T67" fmla="*/ 2147483647 h 514"/>
                <a:gd name="T68" fmla="*/ 0 w 92"/>
                <a:gd name="T69" fmla="*/ 2147483647 h 514"/>
                <a:gd name="T70" fmla="*/ 0 w 92"/>
                <a:gd name="T71" fmla="*/ 2147483647 h 51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92"/>
                <a:gd name="T109" fmla="*/ 0 h 514"/>
                <a:gd name="T110" fmla="*/ 92 w 92"/>
                <a:gd name="T111" fmla="*/ 514 h 51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92" h="514">
                  <a:moveTo>
                    <a:pt x="0" y="55"/>
                  </a:moveTo>
                  <a:lnTo>
                    <a:pt x="0" y="36"/>
                  </a:lnTo>
                  <a:lnTo>
                    <a:pt x="0" y="18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18"/>
                  </a:lnTo>
                  <a:lnTo>
                    <a:pt x="56" y="18"/>
                  </a:lnTo>
                  <a:lnTo>
                    <a:pt x="74" y="73"/>
                  </a:lnTo>
                  <a:lnTo>
                    <a:pt x="74" y="128"/>
                  </a:lnTo>
                  <a:lnTo>
                    <a:pt x="74" y="202"/>
                  </a:lnTo>
                  <a:lnTo>
                    <a:pt x="92" y="294"/>
                  </a:lnTo>
                  <a:lnTo>
                    <a:pt x="92" y="349"/>
                  </a:lnTo>
                  <a:lnTo>
                    <a:pt x="92" y="385"/>
                  </a:lnTo>
                  <a:lnTo>
                    <a:pt x="92" y="422"/>
                  </a:lnTo>
                  <a:lnTo>
                    <a:pt x="92" y="459"/>
                  </a:lnTo>
                  <a:lnTo>
                    <a:pt x="92" y="477"/>
                  </a:lnTo>
                  <a:lnTo>
                    <a:pt x="92" y="496"/>
                  </a:lnTo>
                  <a:lnTo>
                    <a:pt x="92" y="514"/>
                  </a:lnTo>
                  <a:lnTo>
                    <a:pt x="74" y="514"/>
                  </a:lnTo>
                  <a:lnTo>
                    <a:pt x="74" y="496"/>
                  </a:lnTo>
                  <a:lnTo>
                    <a:pt x="74" y="477"/>
                  </a:lnTo>
                  <a:lnTo>
                    <a:pt x="56" y="459"/>
                  </a:lnTo>
                  <a:lnTo>
                    <a:pt x="56" y="385"/>
                  </a:lnTo>
                  <a:lnTo>
                    <a:pt x="37" y="312"/>
                  </a:lnTo>
                  <a:lnTo>
                    <a:pt x="37" y="238"/>
                  </a:lnTo>
                  <a:lnTo>
                    <a:pt x="19" y="165"/>
                  </a:lnTo>
                  <a:lnTo>
                    <a:pt x="19" y="128"/>
                  </a:lnTo>
                  <a:lnTo>
                    <a:pt x="19" y="91"/>
                  </a:lnTo>
                  <a:lnTo>
                    <a:pt x="0" y="73"/>
                  </a:lnTo>
                  <a:lnTo>
                    <a:pt x="0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797" name="Freeform 53"/>
            <p:cNvSpPr>
              <a:spLocks/>
            </p:cNvSpPr>
            <p:nvPr/>
          </p:nvSpPr>
          <p:spPr bwMode="auto">
            <a:xfrm>
              <a:off x="9611420" y="2991555"/>
              <a:ext cx="36000" cy="156075"/>
            </a:xfrm>
            <a:custGeom>
              <a:avLst/>
              <a:gdLst>
                <a:gd name="T0" fmla="*/ 2147483647 w 147"/>
                <a:gd name="T1" fmla="*/ 2147483647 h 349"/>
                <a:gd name="T2" fmla="*/ 2147483647 w 147"/>
                <a:gd name="T3" fmla="*/ 2147483647 h 349"/>
                <a:gd name="T4" fmla="*/ 2147483647 w 147"/>
                <a:gd name="T5" fmla="*/ 2147483647 h 349"/>
                <a:gd name="T6" fmla="*/ 2147483647 w 147"/>
                <a:gd name="T7" fmla="*/ 2147483647 h 349"/>
                <a:gd name="T8" fmla="*/ 2147483647 w 147"/>
                <a:gd name="T9" fmla="*/ 2147483647 h 349"/>
                <a:gd name="T10" fmla="*/ 0 w 147"/>
                <a:gd name="T11" fmla="*/ 2147483647 h 349"/>
                <a:gd name="T12" fmla="*/ 0 w 147"/>
                <a:gd name="T13" fmla="*/ 2147483647 h 349"/>
                <a:gd name="T14" fmla="*/ 0 w 147"/>
                <a:gd name="T15" fmla="*/ 2147483647 h 349"/>
                <a:gd name="T16" fmla="*/ 0 w 147"/>
                <a:gd name="T17" fmla="*/ 2147483647 h 349"/>
                <a:gd name="T18" fmla="*/ 2147483647 w 147"/>
                <a:gd name="T19" fmla="*/ 2147483647 h 349"/>
                <a:gd name="T20" fmla="*/ 2147483647 w 147"/>
                <a:gd name="T21" fmla="*/ 2147483647 h 349"/>
                <a:gd name="T22" fmla="*/ 2147483647 w 147"/>
                <a:gd name="T23" fmla="*/ 2147483647 h 349"/>
                <a:gd name="T24" fmla="*/ 2147483647 w 147"/>
                <a:gd name="T25" fmla="*/ 2147483647 h 349"/>
                <a:gd name="T26" fmla="*/ 2147483647 w 147"/>
                <a:gd name="T27" fmla="*/ 2147483647 h 349"/>
                <a:gd name="T28" fmla="*/ 2147483647 w 147"/>
                <a:gd name="T29" fmla="*/ 0 h 349"/>
                <a:gd name="T30" fmla="*/ 2147483647 w 147"/>
                <a:gd name="T31" fmla="*/ 2147483647 h 349"/>
                <a:gd name="T32" fmla="*/ 2147483647 w 147"/>
                <a:gd name="T33" fmla="*/ 2147483647 h 349"/>
                <a:gd name="T34" fmla="*/ 2147483647 w 147"/>
                <a:gd name="T35" fmla="*/ 2147483647 h 349"/>
                <a:gd name="T36" fmla="*/ 2147483647 w 147"/>
                <a:gd name="T37" fmla="*/ 2147483647 h 349"/>
                <a:gd name="T38" fmla="*/ 2147483647 w 147"/>
                <a:gd name="T39" fmla="*/ 2147483647 h 349"/>
                <a:gd name="T40" fmla="*/ 2147483647 w 147"/>
                <a:gd name="T41" fmla="*/ 2147483647 h 349"/>
                <a:gd name="T42" fmla="*/ 2147483647 w 147"/>
                <a:gd name="T43" fmla="*/ 2147483647 h 349"/>
                <a:gd name="T44" fmla="*/ 2147483647 w 147"/>
                <a:gd name="T45" fmla="*/ 2147483647 h 349"/>
                <a:gd name="T46" fmla="*/ 2147483647 w 147"/>
                <a:gd name="T47" fmla="*/ 2147483647 h 34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47"/>
                <a:gd name="T73" fmla="*/ 0 h 349"/>
                <a:gd name="T74" fmla="*/ 147 w 147"/>
                <a:gd name="T75" fmla="*/ 349 h 34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47" h="349">
                  <a:moveTo>
                    <a:pt x="110" y="220"/>
                  </a:moveTo>
                  <a:lnTo>
                    <a:pt x="73" y="276"/>
                  </a:lnTo>
                  <a:lnTo>
                    <a:pt x="36" y="312"/>
                  </a:lnTo>
                  <a:lnTo>
                    <a:pt x="36" y="331"/>
                  </a:lnTo>
                  <a:lnTo>
                    <a:pt x="18" y="349"/>
                  </a:lnTo>
                  <a:lnTo>
                    <a:pt x="0" y="349"/>
                  </a:lnTo>
                  <a:lnTo>
                    <a:pt x="0" y="331"/>
                  </a:lnTo>
                  <a:lnTo>
                    <a:pt x="18" y="312"/>
                  </a:lnTo>
                  <a:lnTo>
                    <a:pt x="36" y="294"/>
                  </a:lnTo>
                  <a:lnTo>
                    <a:pt x="55" y="239"/>
                  </a:lnTo>
                  <a:lnTo>
                    <a:pt x="73" y="165"/>
                  </a:lnTo>
                  <a:lnTo>
                    <a:pt x="92" y="92"/>
                  </a:lnTo>
                  <a:lnTo>
                    <a:pt x="92" y="0"/>
                  </a:lnTo>
                  <a:lnTo>
                    <a:pt x="110" y="18"/>
                  </a:lnTo>
                  <a:lnTo>
                    <a:pt x="128" y="37"/>
                  </a:lnTo>
                  <a:lnTo>
                    <a:pt x="128" y="55"/>
                  </a:lnTo>
                  <a:lnTo>
                    <a:pt x="147" y="55"/>
                  </a:lnTo>
                  <a:lnTo>
                    <a:pt x="147" y="73"/>
                  </a:lnTo>
                  <a:lnTo>
                    <a:pt x="128" y="110"/>
                  </a:lnTo>
                  <a:lnTo>
                    <a:pt x="128" y="147"/>
                  </a:lnTo>
                  <a:lnTo>
                    <a:pt x="110" y="220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798" name="Freeform 54"/>
            <p:cNvSpPr>
              <a:spLocks/>
            </p:cNvSpPr>
            <p:nvPr/>
          </p:nvSpPr>
          <p:spPr bwMode="auto">
            <a:xfrm>
              <a:off x="9709805" y="2983505"/>
              <a:ext cx="72000" cy="131478"/>
            </a:xfrm>
            <a:custGeom>
              <a:avLst/>
              <a:gdLst>
                <a:gd name="T0" fmla="*/ 2147483647 w 184"/>
                <a:gd name="T1" fmla="*/ 2147483647 h 294"/>
                <a:gd name="T2" fmla="*/ 2147483647 w 184"/>
                <a:gd name="T3" fmla="*/ 2147483647 h 294"/>
                <a:gd name="T4" fmla="*/ 2147483647 w 184"/>
                <a:gd name="T5" fmla="*/ 2147483647 h 294"/>
                <a:gd name="T6" fmla="*/ 2147483647 w 184"/>
                <a:gd name="T7" fmla="*/ 2147483647 h 294"/>
                <a:gd name="T8" fmla="*/ 2147483647 w 184"/>
                <a:gd name="T9" fmla="*/ 2147483647 h 294"/>
                <a:gd name="T10" fmla="*/ 2147483647 w 184"/>
                <a:gd name="T11" fmla="*/ 2147483647 h 294"/>
                <a:gd name="T12" fmla="*/ 2147483647 w 184"/>
                <a:gd name="T13" fmla="*/ 2147483647 h 294"/>
                <a:gd name="T14" fmla="*/ 2147483647 w 184"/>
                <a:gd name="T15" fmla="*/ 2147483647 h 294"/>
                <a:gd name="T16" fmla="*/ 2147483647 w 184"/>
                <a:gd name="T17" fmla="*/ 2147483647 h 294"/>
                <a:gd name="T18" fmla="*/ 2147483647 w 184"/>
                <a:gd name="T19" fmla="*/ 2147483647 h 294"/>
                <a:gd name="T20" fmla="*/ 2147483647 w 184"/>
                <a:gd name="T21" fmla="*/ 2147483647 h 294"/>
                <a:gd name="T22" fmla="*/ 2147483647 w 184"/>
                <a:gd name="T23" fmla="*/ 2147483647 h 294"/>
                <a:gd name="T24" fmla="*/ 2147483647 w 184"/>
                <a:gd name="T25" fmla="*/ 2147483647 h 294"/>
                <a:gd name="T26" fmla="*/ 2147483647 w 184"/>
                <a:gd name="T27" fmla="*/ 2147483647 h 294"/>
                <a:gd name="T28" fmla="*/ 2147483647 w 184"/>
                <a:gd name="T29" fmla="*/ 2147483647 h 294"/>
                <a:gd name="T30" fmla="*/ 2147483647 w 184"/>
                <a:gd name="T31" fmla="*/ 2147483647 h 294"/>
                <a:gd name="T32" fmla="*/ 2147483647 w 184"/>
                <a:gd name="T33" fmla="*/ 2147483647 h 294"/>
                <a:gd name="T34" fmla="*/ 2147483647 w 184"/>
                <a:gd name="T35" fmla="*/ 2147483647 h 294"/>
                <a:gd name="T36" fmla="*/ 2147483647 w 184"/>
                <a:gd name="T37" fmla="*/ 2147483647 h 294"/>
                <a:gd name="T38" fmla="*/ 2147483647 w 184"/>
                <a:gd name="T39" fmla="*/ 2147483647 h 294"/>
                <a:gd name="T40" fmla="*/ 2147483647 w 184"/>
                <a:gd name="T41" fmla="*/ 2147483647 h 294"/>
                <a:gd name="T42" fmla="*/ 2147483647 w 184"/>
                <a:gd name="T43" fmla="*/ 2147483647 h 294"/>
                <a:gd name="T44" fmla="*/ 2147483647 w 184"/>
                <a:gd name="T45" fmla="*/ 2147483647 h 294"/>
                <a:gd name="T46" fmla="*/ 2147483647 w 184"/>
                <a:gd name="T47" fmla="*/ 2147483647 h 294"/>
                <a:gd name="T48" fmla="*/ 2147483647 w 184"/>
                <a:gd name="T49" fmla="*/ 2147483647 h 294"/>
                <a:gd name="T50" fmla="*/ 2147483647 w 184"/>
                <a:gd name="T51" fmla="*/ 2147483647 h 294"/>
                <a:gd name="T52" fmla="*/ 2147483647 w 184"/>
                <a:gd name="T53" fmla="*/ 2147483647 h 294"/>
                <a:gd name="T54" fmla="*/ 0 w 184"/>
                <a:gd name="T55" fmla="*/ 2147483647 h 294"/>
                <a:gd name="T56" fmla="*/ 0 w 184"/>
                <a:gd name="T57" fmla="*/ 2147483647 h 294"/>
                <a:gd name="T58" fmla="*/ 0 w 184"/>
                <a:gd name="T59" fmla="*/ 0 h 294"/>
                <a:gd name="T60" fmla="*/ 2147483647 w 184"/>
                <a:gd name="T61" fmla="*/ 2147483647 h 294"/>
                <a:gd name="T62" fmla="*/ 2147483647 w 184"/>
                <a:gd name="T63" fmla="*/ 2147483647 h 294"/>
                <a:gd name="T64" fmla="*/ 2147483647 w 184"/>
                <a:gd name="T65" fmla="*/ 2147483647 h 294"/>
                <a:gd name="T66" fmla="*/ 2147483647 w 184"/>
                <a:gd name="T67" fmla="*/ 2147483647 h 294"/>
                <a:gd name="T68" fmla="*/ 2147483647 w 184"/>
                <a:gd name="T69" fmla="*/ 2147483647 h 294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84"/>
                <a:gd name="T106" fmla="*/ 0 h 294"/>
                <a:gd name="T107" fmla="*/ 184 w 184"/>
                <a:gd name="T108" fmla="*/ 294 h 294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84" h="294">
                  <a:moveTo>
                    <a:pt x="55" y="55"/>
                  </a:moveTo>
                  <a:lnTo>
                    <a:pt x="55" y="73"/>
                  </a:lnTo>
                  <a:lnTo>
                    <a:pt x="55" y="110"/>
                  </a:lnTo>
                  <a:lnTo>
                    <a:pt x="55" y="147"/>
                  </a:lnTo>
                  <a:lnTo>
                    <a:pt x="55" y="183"/>
                  </a:lnTo>
                  <a:lnTo>
                    <a:pt x="55" y="202"/>
                  </a:lnTo>
                  <a:lnTo>
                    <a:pt x="55" y="220"/>
                  </a:lnTo>
                  <a:lnTo>
                    <a:pt x="74" y="220"/>
                  </a:lnTo>
                  <a:lnTo>
                    <a:pt x="92" y="220"/>
                  </a:lnTo>
                  <a:lnTo>
                    <a:pt x="129" y="220"/>
                  </a:lnTo>
                  <a:lnTo>
                    <a:pt x="147" y="220"/>
                  </a:lnTo>
                  <a:lnTo>
                    <a:pt x="166" y="238"/>
                  </a:lnTo>
                  <a:lnTo>
                    <a:pt x="184" y="238"/>
                  </a:lnTo>
                  <a:lnTo>
                    <a:pt x="184" y="257"/>
                  </a:lnTo>
                  <a:lnTo>
                    <a:pt x="184" y="275"/>
                  </a:lnTo>
                  <a:lnTo>
                    <a:pt x="166" y="275"/>
                  </a:lnTo>
                  <a:lnTo>
                    <a:pt x="129" y="294"/>
                  </a:lnTo>
                  <a:lnTo>
                    <a:pt x="92" y="294"/>
                  </a:lnTo>
                  <a:lnTo>
                    <a:pt x="55" y="275"/>
                  </a:lnTo>
                  <a:lnTo>
                    <a:pt x="37" y="275"/>
                  </a:lnTo>
                  <a:lnTo>
                    <a:pt x="19" y="257"/>
                  </a:lnTo>
                  <a:lnTo>
                    <a:pt x="19" y="238"/>
                  </a:lnTo>
                  <a:lnTo>
                    <a:pt x="19" y="220"/>
                  </a:lnTo>
                  <a:lnTo>
                    <a:pt x="19" y="183"/>
                  </a:lnTo>
                  <a:lnTo>
                    <a:pt x="19" y="147"/>
                  </a:lnTo>
                  <a:lnTo>
                    <a:pt x="0" y="110"/>
                  </a:lnTo>
                  <a:lnTo>
                    <a:pt x="0" y="55"/>
                  </a:lnTo>
                  <a:lnTo>
                    <a:pt x="0" y="0"/>
                  </a:lnTo>
                  <a:lnTo>
                    <a:pt x="19" y="18"/>
                  </a:lnTo>
                  <a:lnTo>
                    <a:pt x="37" y="36"/>
                  </a:lnTo>
                  <a:lnTo>
                    <a:pt x="55" y="55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4799" name="Freeform 56"/>
            <p:cNvSpPr>
              <a:spLocks/>
            </p:cNvSpPr>
            <p:nvPr/>
          </p:nvSpPr>
          <p:spPr bwMode="auto">
            <a:xfrm>
              <a:off x="9578327" y="2958462"/>
              <a:ext cx="252000" cy="288000"/>
            </a:xfrm>
            <a:custGeom>
              <a:avLst/>
              <a:gdLst>
                <a:gd name="T0" fmla="*/ 2147483647 w 607"/>
                <a:gd name="T1" fmla="*/ 2147483647 h 644"/>
                <a:gd name="T2" fmla="*/ 2147483647 w 607"/>
                <a:gd name="T3" fmla="*/ 2147483647 h 644"/>
                <a:gd name="T4" fmla="*/ 2147483647 w 607"/>
                <a:gd name="T5" fmla="*/ 2147483647 h 644"/>
                <a:gd name="T6" fmla="*/ 2147483647 w 607"/>
                <a:gd name="T7" fmla="*/ 2147483647 h 644"/>
                <a:gd name="T8" fmla="*/ 2147483647 w 607"/>
                <a:gd name="T9" fmla="*/ 2147483647 h 644"/>
                <a:gd name="T10" fmla="*/ 2147483647 w 607"/>
                <a:gd name="T11" fmla="*/ 2147483647 h 644"/>
                <a:gd name="T12" fmla="*/ 2147483647 w 607"/>
                <a:gd name="T13" fmla="*/ 2147483647 h 644"/>
                <a:gd name="T14" fmla="*/ 2147483647 w 607"/>
                <a:gd name="T15" fmla="*/ 2147483647 h 644"/>
                <a:gd name="T16" fmla="*/ 2147483647 w 607"/>
                <a:gd name="T17" fmla="*/ 2147483647 h 644"/>
                <a:gd name="T18" fmla="*/ 2147483647 w 607"/>
                <a:gd name="T19" fmla="*/ 2147483647 h 644"/>
                <a:gd name="T20" fmla="*/ 2147483647 w 607"/>
                <a:gd name="T21" fmla="*/ 2147483647 h 644"/>
                <a:gd name="T22" fmla="*/ 2147483647 w 607"/>
                <a:gd name="T23" fmla="*/ 2147483647 h 644"/>
                <a:gd name="T24" fmla="*/ 2147483647 w 607"/>
                <a:gd name="T25" fmla="*/ 2147483647 h 644"/>
                <a:gd name="T26" fmla="*/ 2147483647 w 607"/>
                <a:gd name="T27" fmla="*/ 2147483647 h 644"/>
                <a:gd name="T28" fmla="*/ 2147483647 w 607"/>
                <a:gd name="T29" fmla="*/ 2147483647 h 644"/>
                <a:gd name="T30" fmla="*/ 2147483647 w 607"/>
                <a:gd name="T31" fmla="*/ 2147483647 h 644"/>
                <a:gd name="T32" fmla="*/ 2147483647 w 607"/>
                <a:gd name="T33" fmla="*/ 2147483647 h 644"/>
                <a:gd name="T34" fmla="*/ 2147483647 w 607"/>
                <a:gd name="T35" fmla="*/ 2147483647 h 644"/>
                <a:gd name="T36" fmla="*/ 2147483647 w 607"/>
                <a:gd name="T37" fmla="*/ 2147483647 h 644"/>
                <a:gd name="T38" fmla="*/ 2147483647 w 607"/>
                <a:gd name="T39" fmla="*/ 2147483647 h 644"/>
                <a:gd name="T40" fmla="*/ 2147483647 w 607"/>
                <a:gd name="T41" fmla="*/ 2147483647 h 644"/>
                <a:gd name="T42" fmla="*/ 2147483647 w 607"/>
                <a:gd name="T43" fmla="*/ 2147483647 h 644"/>
                <a:gd name="T44" fmla="*/ 2147483647 w 607"/>
                <a:gd name="T45" fmla="*/ 2147483647 h 644"/>
                <a:gd name="T46" fmla="*/ 2147483647 w 607"/>
                <a:gd name="T47" fmla="*/ 2147483647 h 644"/>
                <a:gd name="T48" fmla="*/ 0 w 607"/>
                <a:gd name="T49" fmla="*/ 2147483647 h 644"/>
                <a:gd name="T50" fmla="*/ 2147483647 w 607"/>
                <a:gd name="T51" fmla="*/ 2147483647 h 644"/>
                <a:gd name="T52" fmla="*/ 2147483647 w 607"/>
                <a:gd name="T53" fmla="*/ 2147483647 h 644"/>
                <a:gd name="T54" fmla="*/ 2147483647 w 607"/>
                <a:gd name="T55" fmla="*/ 2147483647 h 644"/>
                <a:gd name="T56" fmla="*/ 2147483647 w 607"/>
                <a:gd name="T57" fmla="*/ 2147483647 h 644"/>
                <a:gd name="T58" fmla="*/ 2147483647 w 607"/>
                <a:gd name="T59" fmla="*/ 2147483647 h 644"/>
                <a:gd name="T60" fmla="*/ 2147483647 w 607"/>
                <a:gd name="T61" fmla="*/ 0 h 644"/>
                <a:gd name="T62" fmla="*/ 2147483647 w 607"/>
                <a:gd name="T63" fmla="*/ 0 h 644"/>
                <a:gd name="T64" fmla="*/ 2147483647 w 607"/>
                <a:gd name="T65" fmla="*/ 0 h 644"/>
                <a:gd name="T66" fmla="*/ 2147483647 w 607"/>
                <a:gd name="T67" fmla="*/ 2147483647 h 644"/>
                <a:gd name="T68" fmla="*/ 2147483647 w 607"/>
                <a:gd name="T69" fmla="*/ 2147483647 h 644"/>
                <a:gd name="T70" fmla="*/ 2147483647 w 607"/>
                <a:gd name="T71" fmla="*/ 2147483647 h 64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607"/>
                <a:gd name="T109" fmla="*/ 0 h 644"/>
                <a:gd name="T110" fmla="*/ 607 w 607"/>
                <a:gd name="T111" fmla="*/ 644 h 64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607" h="644">
                  <a:moveTo>
                    <a:pt x="607" y="74"/>
                  </a:moveTo>
                  <a:lnTo>
                    <a:pt x="607" y="92"/>
                  </a:lnTo>
                  <a:lnTo>
                    <a:pt x="588" y="111"/>
                  </a:lnTo>
                  <a:lnTo>
                    <a:pt x="588" y="129"/>
                  </a:lnTo>
                  <a:lnTo>
                    <a:pt x="588" y="147"/>
                  </a:lnTo>
                  <a:lnTo>
                    <a:pt x="570" y="184"/>
                  </a:lnTo>
                  <a:lnTo>
                    <a:pt x="570" y="221"/>
                  </a:lnTo>
                  <a:lnTo>
                    <a:pt x="570" y="276"/>
                  </a:lnTo>
                  <a:lnTo>
                    <a:pt x="551" y="331"/>
                  </a:lnTo>
                  <a:lnTo>
                    <a:pt x="551" y="405"/>
                  </a:lnTo>
                  <a:lnTo>
                    <a:pt x="533" y="478"/>
                  </a:lnTo>
                  <a:lnTo>
                    <a:pt x="515" y="533"/>
                  </a:lnTo>
                  <a:lnTo>
                    <a:pt x="515" y="570"/>
                  </a:lnTo>
                  <a:lnTo>
                    <a:pt x="496" y="607"/>
                  </a:lnTo>
                  <a:lnTo>
                    <a:pt x="478" y="625"/>
                  </a:lnTo>
                  <a:lnTo>
                    <a:pt x="460" y="644"/>
                  </a:lnTo>
                  <a:lnTo>
                    <a:pt x="441" y="644"/>
                  </a:lnTo>
                  <a:lnTo>
                    <a:pt x="441" y="625"/>
                  </a:lnTo>
                  <a:lnTo>
                    <a:pt x="441" y="607"/>
                  </a:lnTo>
                  <a:lnTo>
                    <a:pt x="441" y="588"/>
                  </a:lnTo>
                  <a:lnTo>
                    <a:pt x="441" y="552"/>
                  </a:lnTo>
                  <a:lnTo>
                    <a:pt x="423" y="515"/>
                  </a:lnTo>
                  <a:lnTo>
                    <a:pt x="404" y="478"/>
                  </a:lnTo>
                  <a:lnTo>
                    <a:pt x="441" y="497"/>
                  </a:lnTo>
                  <a:lnTo>
                    <a:pt x="460" y="497"/>
                  </a:lnTo>
                  <a:lnTo>
                    <a:pt x="478" y="478"/>
                  </a:lnTo>
                  <a:lnTo>
                    <a:pt x="478" y="460"/>
                  </a:lnTo>
                  <a:lnTo>
                    <a:pt x="478" y="423"/>
                  </a:lnTo>
                  <a:lnTo>
                    <a:pt x="496" y="368"/>
                  </a:lnTo>
                  <a:lnTo>
                    <a:pt x="496" y="313"/>
                  </a:lnTo>
                  <a:lnTo>
                    <a:pt x="515" y="239"/>
                  </a:lnTo>
                  <a:lnTo>
                    <a:pt x="515" y="184"/>
                  </a:lnTo>
                  <a:lnTo>
                    <a:pt x="515" y="147"/>
                  </a:lnTo>
                  <a:lnTo>
                    <a:pt x="515" y="111"/>
                  </a:lnTo>
                  <a:lnTo>
                    <a:pt x="515" y="92"/>
                  </a:lnTo>
                  <a:lnTo>
                    <a:pt x="515" y="74"/>
                  </a:lnTo>
                  <a:lnTo>
                    <a:pt x="478" y="56"/>
                  </a:lnTo>
                  <a:lnTo>
                    <a:pt x="460" y="56"/>
                  </a:lnTo>
                  <a:lnTo>
                    <a:pt x="441" y="56"/>
                  </a:lnTo>
                  <a:lnTo>
                    <a:pt x="404" y="56"/>
                  </a:lnTo>
                  <a:lnTo>
                    <a:pt x="349" y="74"/>
                  </a:lnTo>
                  <a:lnTo>
                    <a:pt x="276" y="74"/>
                  </a:lnTo>
                  <a:lnTo>
                    <a:pt x="202" y="92"/>
                  </a:lnTo>
                  <a:lnTo>
                    <a:pt x="110" y="111"/>
                  </a:lnTo>
                  <a:lnTo>
                    <a:pt x="0" y="111"/>
                  </a:lnTo>
                  <a:lnTo>
                    <a:pt x="0" y="74"/>
                  </a:lnTo>
                  <a:lnTo>
                    <a:pt x="19" y="74"/>
                  </a:lnTo>
                  <a:lnTo>
                    <a:pt x="74" y="74"/>
                  </a:lnTo>
                  <a:lnTo>
                    <a:pt x="129" y="56"/>
                  </a:lnTo>
                  <a:lnTo>
                    <a:pt x="202" y="56"/>
                  </a:lnTo>
                  <a:lnTo>
                    <a:pt x="276" y="37"/>
                  </a:lnTo>
                  <a:lnTo>
                    <a:pt x="331" y="37"/>
                  </a:lnTo>
                  <a:lnTo>
                    <a:pt x="386" y="19"/>
                  </a:lnTo>
                  <a:lnTo>
                    <a:pt x="423" y="19"/>
                  </a:lnTo>
                  <a:lnTo>
                    <a:pt x="441" y="19"/>
                  </a:lnTo>
                  <a:lnTo>
                    <a:pt x="460" y="0"/>
                  </a:lnTo>
                  <a:lnTo>
                    <a:pt x="478" y="0"/>
                  </a:lnTo>
                  <a:lnTo>
                    <a:pt x="496" y="0"/>
                  </a:lnTo>
                  <a:lnTo>
                    <a:pt x="515" y="0"/>
                  </a:lnTo>
                  <a:lnTo>
                    <a:pt x="533" y="0"/>
                  </a:lnTo>
                  <a:lnTo>
                    <a:pt x="570" y="37"/>
                  </a:lnTo>
                  <a:lnTo>
                    <a:pt x="588" y="37"/>
                  </a:lnTo>
                  <a:lnTo>
                    <a:pt x="588" y="56"/>
                  </a:lnTo>
                  <a:lnTo>
                    <a:pt x="607" y="74"/>
                  </a:lnTo>
                </a:path>
              </a:pathLst>
            </a:custGeom>
            <a:solidFill>
              <a:srgbClr val="C00000"/>
            </a:solidFill>
            <a:ln w="2857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77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578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qīshí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suì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70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岁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289050" y="174148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38163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èrshí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20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岁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292225" y="34750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jiā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</a:t>
            </a:r>
            <a:r>
              <a:rPr lang="en-US" altLang="zh-CN" sz="20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②家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1338263" y="5226050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xuéshēnɡ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cs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④学生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67225" y="52022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8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liù</a:t>
            </a:r>
            <a:r>
              <a:rPr lang="en-US" altLang="zh-CN" sz="2000" b="1" dirty="0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kǒu</a:t>
            </a:r>
            <a:r>
              <a:rPr lang="en-US" altLang="zh-CN" sz="2000" b="1" dirty="0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rén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①六口    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471988" y="17224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579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Times New Roman" pitchFamily="18" charset="0"/>
              </a:rPr>
              <a:t>nǔ'ér</a:t>
            </a:r>
            <a:endParaRPr lang="en-US" altLang="zh-CN" sz="2000" b="1" dirty="0">
              <a:latin typeface="GB Pinyinok-D" pitchFamily="2" charset="-122"/>
              <a:ea typeface="GB Pinyinok-D" pitchFamily="2" charset="-122"/>
              <a:cs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③女儿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494213" y="3465513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579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93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5794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5795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5796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5797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5798" name="TextBox 32"/>
          <p:cNvSpPr txBox="1">
            <a:spLocks/>
          </p:cNvSpPr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609138" y="5318125"/>
            <a:ext cx="400050" cy="460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9542463" y="6186488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78925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A/D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828213" y="1706563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782050" y="2584450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B/C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339263" y="440848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54373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73770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ǒ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u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3866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680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68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家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768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*口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425825"/>
            <a:ext cx="1338263" cy="530225"/>
            <a:chOff x="683984" y="5619216"/>
            <a:chExt cx="1338943" cy="529187"/>
          </a:xfrm>
        </p:grpSpPr>
        <p:sp>
          <p:nvSpPr>
            <p:cNvPr id="768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1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几</a:t>
              </a:r>
            </a:p>
          </p:txBody>
        </p:sp>
      </p:grpSp>
      <p:grpSp>
        <p:nvGrpSpPr>
          <p:cNvPr id="768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157321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133722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nǔ’ér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66075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68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有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768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5" name="文本框 107"/>
            <p:cNvSpPr>
              <a:spLocks noChangeArrowheads="1"/>
            </p:cNvSpPr>
            <p:nvPr/>
          </p:nvSpPr>
          <p:spPr bwMode="auto">
            <a:xfrm>
              <a:off x="928665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女儿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446463"/>
            <a:ext cx="1338262" cy="528637"/>
            <a:chOff x="683984" y="5619216"/>
            <a:chExt cx="1338943" cy="530968"/>
          </a:xfrm>
        </p:grpSpPr>
        <p:sp>
          <p:nvSpPr>
            <p:cNvPr id="768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3" name="文本框 110"/>
            <p:cNvSpPr>
              <a:spLocks noChangeArrowheads="1"/>
            </p:cNvSpPr>
            <p:nvPr/>
          </p:nvSpPr>
          <p:spPr bwMode="auto">
            <a:xfrm>
              <a:off x="1085599" y="5622655"/>
              <a:ext cx="543053" cy="5275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岁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4587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le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319588"/>
            <a:ext cx="1338262" cy="528637"/>
            <a:chOff x="683984" y="5619216"/>
            <a:chExt cx="1338943" cy="530968"/>
          </a:xfrm>
        </p:grpSpPr>
        <p:sp>
          <p:nvSpPr>
            <p:cNvPr id="768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1" name="文本框 110"/>
            <p:cNvSpPr>
              <a:spLocks noChangeArrowheads="1"/>
            </p:cNvSpPr>
            <p:nvPr/>
          </p:nvSpPr>
          <p:spPr bwMode="auto">
            <a:xfrm>
              <a:off x="1089493" y="5622655"/>
              <a:ext cx="543053" cy="5275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了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12234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jīnnián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340225"/>
            <a:ext cx="1338263" cy="544513"/>
            <a:chOff x="683984" y="5619216"/>
            <a:chExt cx="1338943" cy="546510"/>
          </a:xfrm>
        </p:grpSpPr>
        <p:sp>
          <p:nvSpPr>
            <p:cNvPr id="768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9" name="文本框 110"/>
            <p:cNvSpPr>
              <a:spLocks noChangeArrowheads="1"/>
            </p:cNvSpPr>
            <p:nvPr/>
          </p:nvSpPr>
          <p:spPr bwMode="auto">
            <a:xfrm>
              <a:off x="884635" y="5638443"/>
              <a:ext cx="903911" cy="5272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今年</a:t>
              </a: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85792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5202238"/>
            <a:ext cx="1338262" cy="530225"/>
            <a:chOff x="683984" y="5619216"/>
            <a:chExt cx="1338943" cy="529187"/>
          </a:xfrm>
        </p:grpSpPr>
        <p:sp>
          <p:nvSpPr>
            <p:cNvPr id="768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7" name="文本框 110"/>
            <p:cNvSpPr>
              <a:spLocks noChangeArrowheads="1"/>
            </p:cNvSpPr>
            <p:nvPr/>
          </p:nvSpPr>
          <p:spPr bwMode="auto">
            <a:xfrm>
              <a:off x="103924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多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8938685" y="5177897"/>
            <a:ext cx="56618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dà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5207000"/>
            <a:ext cx="1338262" cy="530225"/>
            <a:chOff x="683984" y="5619216"/>
            <a:chExt cx="1338943" cy="529187"/>
          </a:xfrm>
        </p:grpSpPr>
        <p:sp>
          <p:nvSpPr>
            <p:cNvPr id="768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5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大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1306513"/>
            <a:ext cx="84867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071563" y="1306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778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3" grpId="0"/>
      <p:bldP spid="24" grpId="0"/>
      <p:bldP spid="25" grpId="0"/>
      <p:bldP spid="2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2068513"/>
            <a:ext cx="9129713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071563" y="2068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788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7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78858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78863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7" grpId="0"/>
      <p:bldP spid="29" grpId="0"/>
      <p:bldP spid="31" grpId="0"/>
      <p:bldP spid="3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2830513"/>
            <a:ext cx="645795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071563" y="2830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7988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1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79882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79884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79885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79887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79888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7" grpId="0"/>
      <p:bldP spid="38" grpId="0"/>
      <p:bldP spid="3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3643313"/>
            <a:ext cx="904240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08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0" name="圆角矩形 32"/>
          <p:cNvSpPr>
            <a:spLocks noChangeArrowheads="1"/>
          </p:cNvSpPr>
          <p:nvPr/>
        </p:nvSpPr>
        <p:spPr bwMode="auto">
          <a:xfrm>
            <a:off x="1071563" y="36433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8090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5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80906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80907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80908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80909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80913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80914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46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我女儿</a:t>
            </a:r>
          </a:p>
        </p:txBody>
      </p:sp>
      <p:sp>
        <p:nvSpPr>
          <p:cNvPr id="47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李老师的女儿</a:t>
            </a:r>
          </a:p>
        </p:txBody>
      </p:sp>
      <p:sp>
        <p:nvSpPr>
          <p:cNvPr id="48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谁的女儿</a:t>
            </a:r>
          </a:p>
        </p:txBody>
      </p:sp>
      <p:sp>
        <p:nvSpPr>
          <p:cNvPr id="49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她是谁的女儿？</a:t>
            </a:r>
          </a:p>
        </p:txBody>
      </p:sp>
      <p:sp>
        <p:nvSpPr>
          <p:cNvPr id="80920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80921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80922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6" grpId="0"/>
      <p:bldP spid="47" grpId="0"/>
      <p:bldP spid="48" grpId="0"/>
      <p:bldP spid="4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4506913"/>
            <a:ext cx="79279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192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4" name="圆角矩形 32"/>
          <p:cNvSpPr>
            <a:spLocks noChangeArrowheads="1"/>
          </p:cNvSpPr>
          <p:nvPr/>
        </p:nvSpPr>
        <p:spPr bwMode="auto">
          <a:xfrm>
            <a:off x="1071563" y="45069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5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8192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81930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81931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81932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81933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81940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我女儿</a:t>
            </a:r>
          </a:p>
        </p:txBody>
      </p:sp>
      <p:sp>
        <p:nvSpPr>
          <p:cNvPr id="81941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李老师的女儿</a:t>
            </a:r>
          </a:p>
        </p:txBody>
      </p:sp>
      <p:sp>
        <p:nvSpPr>
          <p:cNvPr id="81942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谁的女儿</a:t>
            </a:r>
          </a:p>
        </p:txBody>
      </p:sp>
      <p:sp>
        <p:nvSpPr>
          <p:cNvPr id="81943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她是谁的女儿？</a:t>
            </a:r>
          </a:p>
        </p:txBody>
      </p:sp>
      <p:sp>
        <p:nvSpPr>
          <p:cNvPr id="81944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81945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81946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  <p:sp>
        <p:nvSpPr>
          <p:cNvPr id="57" name="文本框 152"/>
          <p:cNvSpPr>
            <a:spLocks noChangeArrowheads="1"/>
          </p:cNvSpPr>
          <p:nvPr/>
        </p:nvSpPr>
        <p:spPr bwMode="auto">
          <a:xfrm>
            <a:off x="2894013" y="4538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三岁</a:t>
            </a:r>
          </a:p>
        </p:txBody>
      </p:sp>
      <p:sp>
        <p:nvSpPr>
          <p:cNvPr id="58" name="文本框 152"/>
          <p:cNvSpPr>
            <a:spLocks noChangeArrowheads="1"/>
          </p:cNvSpPr>
          <p:nvPr/>
        </p:nvSpPr>
        <p:spPr bwMode="auto">
          <a:xfrm>
            <a:off x="4527550" y="45402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十岁</a:t>
            </a:r>
          </a:p>
        </p:txBody>
      </p:sp>
      <p:sp>
        <p:nvSpPr>
          <p:cNvPr id="59" name="文本框 152"/>
          <p:cNvSpPr>
            <a:spLocks noChangeArrowheads="1"/>
          </p:cNvSpPr>
          <p:nvPr/>
        </p:nvSpPr>
        <p:spPr bwMode="auto">
          <a:xfrm>
            <a:off x="6873875" y="45386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二十岁</a:t>
            </a:r>
          </a:p>
        </p:txBody>
      </p:sp>
      <p:sp>
        <p:nvSpPr>
          <p:cNvPr id="60" name="文本框 152"/>
          <p:cNvSpPr>
            <a:spLocks noChangeArrowheads="1"/>
          </p:cNvSpPr>
          <p:nvPr/>
        </p:nvSpPr>
        <p:spPr bwMode="auto">
          <a:xfrm>
            <a:off x="9063038" y="45243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五十岁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57" grpId="0"/>
      <p:bldP spid="58" grpId="0"/>
      <p:bldP spid="59" grpId="0"/>
      <p:bldP spid="6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87625" y="5286375"/>
            <a:ext cx="4659313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2948" name="圆角矩形 32"/>
          <p:cNvSpPr>
            <a:spLocks noChangeArrowheads="1"/>
          </p:cNvSpPr>
          <p:nvPr/>
        </p:nvSpPr>
        <p:spPr bwMode="auto">
          <a:xfrm>
            <a:off x="1071563" y="52863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49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82950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82951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8295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3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82954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82956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82957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82958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82959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我女儿</a:t>
            </a: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李老师的女儿</a:t>
            </a: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谁的女儿</a:t>
            </a:r>
          </a:p>
        </p:txBody>
      </p:sp>
      <p:sp>
        <p:nvSpPr>
          <p:cNvPr id="82967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她是谁的女儿？</a:t>
            </a:r>
          </a:p>
        </p:txBody>
      </p:sp>
      <p:sp>
        <p:nvSpPr>
          <p:cNvPr id="82968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82969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82970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  <p:sp>
        <p:nvSpPr>
          <p:cNvPr id="82971" name="文本框 152"/>
          <p:cNvSpPr>
            <a:spLocks noChangeArrowheads="1"/>
          </p:cNvSpPr>
          <p:nvPr/>
        </p:nvSpPr>
        <p:spPr bwMode="auto">
          <a:xfrm>
            <a:off x="2894013" y="4538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三岁</a:t>
            </a:r>
          </a:p>
        </p:txBody>
      </p:sp>
      <p:sp>
        <p:nvSpPr>
          <p:cNvPr id="82972" name="文本框 152"/>
          <p:cNvSpPr>
            <a:spLocks noChangeArrowheads="1"/>
          </p:cNvSpPr>
          <p:nvPr/>
        </p:nvSpPr>
        <p:spPr bwMode="auto">
          <a:xfrm>
            <a:off x="4527550" y="45402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十岁</a:t>
            </a:r>
          </a:p>
        </p:txBody>
      </p:sp>
      <p:sp>
        <p:nvSpPr>
          <p:cNvPr id="82973" name="文本框 152"/>
          <p:cNvSpPr>
            <a:spLocks noChangeArrowheads="1"/>
          </p:cNvSpPr>
          <p:nvPr/>
        </p:nvSpPr>
        <p:spPr bwMode="auto">
          <a:xfrm>
            <a:off x="6873875" y="45386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二十岁</a:t>
            </a:r>
          </a:p>
        </p:txBody>
      </p:sp>
      <p:sp>
        <p:nvSpPr>
          <p:cNvPr id="82974" name="文本框 152"/>
          <p:cNvSpPr>
            <a:spLocks noChangeArrowheads="1"/>
          </p:cNvSpPr>
          <p:nvPr/>
        </p:nvSpPr>
        <p:spPr bwMode="auto">
          <a:xfrm>
            <a:off x="9063038" y="45243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五十岁</a:t>
            </a: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2894013" y="53371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今年三岁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4510088" y="53371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她女儿今年三岁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0" grpId="0"/>
      <p:bldP spid="4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圆角矩形 32"/>
          <p:cNvSpPr>
            <a:spLocks noChangeArrowheads="1"/>
          </p:cNvSpPr>
          <p:nvPr/>
        </p:nvSpPr>
        <p:spPr bwMode="auto">
          <a:xfrm>
            <a:off x="1071563" y="45069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1" name="圆角矩形 32"/>
          <p:cNvSpPr>
            <a:spLocks noChangeArrowheads="1"/>
          </p:cNvSpPr>
          <p:nvPr/>
        </p:nvSpPr>
        <p:spPr bwMode="auto">
          <a:xfrm>
            <a:off x="1071563" y="36433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2" name="圆角矩形 32"/>
          <p:cNvSpPr>
            <a:spLocks noChangeArrowheads="1"/>
          </p:cNvSpPr>
          <p:nvPr/>
        </p:nvSpPr>
        <p:spPr bwMode="auto">
          <a:xfrm>
            <a:off x="1071563" y="2068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3" name="圆角矩形 32"/>
          <p:cNvSpPr>
            <a:spLocks noChangeArrowheads="1"/>
          </p:cNvSpPr>
          <p:nvPr/>
        </p:nvSpPr>
        <p:spPr bwMode="auto">
          <a:xfrm>
            <a:off x="1071563" y="2830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4" name="圆角矩形 32"/>
          <p:cNvSpPr>
            <a:spLocks noChangeArrowheads="1"/>
          </p:cNvSpPr>
          <p:nvPr/>
        </p:nvSpPr>
        <p:spPr bwMode="auto">
          <a:xfrm>
            <a:off x="1071563" y="13065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39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3976" name="圆角矩形 32"/>
          <p:cNvSpPr>
            <a:spLocks noChangeArrowheads="1"/>
          </p:cNvSpPr>
          <p:nvPr/>
        </p:nvSpPr>
        <p:spPr bwMode="auto">
          <a:xfrm>
            <a:off x="1071563" y="52863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3977" name="文本框 88"/>
          <p:cNvSpPr>
            <a:spLocks noChangeArrowheads="1"/>
          </p:cNvSpPr>
          <p:nvPr/>
        </p:nvSpPr>
        <p:spPr bwMode="auto">
          <a:xfrm>
            <a:off x="1300163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家</a:t>
            </a:r>
          </a:p>
        </p:txBody>
      </p:sp>
      <p:sp>
        <p:nvSpPr>
          <p:cNvPr id="83978" name="文本框 88"/>
          <p:cNvSpPr>
            <a:spLocks noChangeArrowheads="1"/>
          </p:cNvSpPr>
          <p:nvPr/>
        </p:nvSpPr>
        <p:spPr bwMode="auto">
          <a:xfrm>
            <a:off x="1284288" y="2079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有</a:t>
            </a:r>
          </a:p>
        </p:txBody>
      </p:sp>
      <p:sp>
        <p:nvSpPr>
          <p:cNvPr id="83979" name="文本框 107"/>
          <p:cNvSpPr>
            <a:spLocks noChangeArrowheads="1"/>
          </p:cNvSpPr>
          <p:nvPr/>
        </p:nvSpPr>
        <p:spPr bwMode="auto">
          <a:xfrm>
            <a:off x="1438275" y="28273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口</a:t>
            </a:r>
          </a:p>
        </p:txBody>
      </p:sp>
      <p:grpSp>
        <p:nvGrpSpPr>
          <p:cNvPr id="8398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81" name="文本框 152"/>
          <p:cNvSpPr>
            <a:spLocks noChangeArrowheads="1"/>
          </p:cNvSpPr>
          <p:nvPr/>
        </p:nvSpPr>
        <p:spPr bwMode="auto">
          <a:xfrm>
            <a:off x="2792413" y="13382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</a:t>
            </a:r>
          </a:p>
        </p:txBody>
      </p:sp>
      <p:sp>
        <p:nvSpPr>
          <p:cNvPr id="83982" name="文本框 152"/>
          <p:cNvSpPr>
            <a:spLocks noChangeArrowheads="1"/>
          </p:cNvSpPr>
          <p:nvPr/>
        </p:nvSpPr>
        <p:spPr bwMode="auto">
          <a:xfrm>
            <a:off x="4510088" y="1338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我们家</a:t>
            </a:r>
          </a:p>
        </p:txBody>
      </p:sp>
      <p:sp>
        <p:nvSpPr>
          <p:cNvPr id="83983" name="文本框 107"/>
          <p:cNvSpPr>
            <a:spLocks noChangeArrowheads="1"/>
          </p:cNvSpPr>
          <p:nvPr/>
        </p:nvSpPr>
        <p:spPr bwMode="auto">
          <a:xfrm>
            <a:off x="1273175" y="3670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女儿</a:t>
            </a:r>
          </a:p>
        </p:txBody>
      </p:sp>
      <p:sp>
        <p:nvSpPr>
          <p:cNvPr id="83984" name="文本框 107"/>
          <p:cNvSpPr>
            <a:spLocks noChangeArrowheads="1"/>
          </p:cNvSpPr>
          <p:nvPr/>
        </p:nvSpPr>
        <p:spPr bwMode="auto">
          <a:xfrm>
            <a:off x="1479550" y="450056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岁</a:t>
            </a:r>
          </a:p>
        </p:txBody>
      </p:sp>
      <p:sp>
        <p:nvSpPr>
          <p:cNvPr id="83985" name="文本框 107"/>
          <p:cNvSpPr>
            <a:spLocks noChangeArrowheads="1"/>
          </p:cNvSpPr>
          <p:nvPr/>
        </p:nvSpPr>
        <p:spPr bwMode="auto">
          <a:xfrm>
            <a:off x="1279525" y="534352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今年</a:t>
            </a:r>
          </a:p>
        </p:txBody>
      </p:sp>
      <p:sp>
        <p:nvSpPr>
          <p:cNvPr id="83986" name="文本框 152"/>
          <p:cNvSpPr>
            <a:spLocks noChangeArrowheads="1"/>
          </p:cNvSpPr>
          <p:nvPr/>
        </p:nvSpPr>
        <p:spPr bwMode="auto">
          <a:xfrm>
            <a:off x="6840538" y="133826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谁的家</a:t>
            </a:r>
          </a:p>
        </p:txBody>
      </p:sp>
      <p:sp>
        <p:nvSpPr>
          <p:cNvPr id="83987" name="文本框 152"/>
          <p:cNvSpPr>
            <a:spLocks noChangeArrowheads="1"/>
          </p:cNvSpPr>
          <p:nvPr/>
        </p:nvSpPr>
        <p:spPr bwMode="auto">
          <a:xfrm>
            <a:off x="9045575" y="13239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这是谁的家？</a:t>
            </a:r>
          </a:p>
        </p:txBody>
      </p:sp>
      <p:sp>
        <p:nvSpPr>
          <p:cNvPr id="83988" name="文本框 152"/>
          <p:cNvSpPr>
            <a:spLocks noChangeArrowheads="1"/>
          </p:cNvSpPr>
          <p:nvPr/>
        </p:nvSpPr>
        <p:spPr bwMode="auto">
          <a:xfrm>
            <a:off x="2792413" y="2100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有朋友</a:t>
            </a:r>
          </a:p>
        </p:txBody>
      </p:sp>
      <p:sp>
        <p:nvSpPr>
          <p:cNvPr id="83989" name="文本框 152"/>
          <p:cNvSpPr>
            <a:spLocks noChangeArrowheads="1"/>
          </p:cNvSpPr>
          <p:nvPr/>
        </p:nvSpPr>
        <p:spPr bwMode="auto">
          <a:xfrm>
            <a:off x="4510088" y="21002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有中国朋友</a:t>
            </a:r>
          </a:p>
        </p:txBody>
      </p:sp>
      <p:sp>
        <p:nvSpPr>
          <p:cNvPr id="83990" name="文本框 152"/>
          <p:cNvSpPr>
            <a:spLocks noChangeArrowheads="1"/>
          </p:cNvSpPr>
          <p:nvPr/>
        </p:nvSpPr>
        <p:spPr bwMode="auto">
          <a:xfrm>
            <a:off x="6823075" y="21002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我有中国朋友</a:t>
            </a:r>
          </a:p>
        </p:txBody>
      </p:sp>
      <p:sp>
        <p:nvSpPr>
          <p:cNvPr id="83991" name="文本框 152"/>
          <p:cNvSpPr>
            <a:spLocks noChangeArrowheads="1"/>
          </p:cNvSpPr>
          <p:nvPr/>
        </p:nvSpPr>
        <p:spPr bwMode="auto">
          <a:xfrm>
            <a:off x="9029700" y="21018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你有中国朋友吗？</a:t>
            </a:r>
          </a:p>
        </p:txBody>
      </p:sp>
      <p:sp>
        <p:nvSpPr>
          <p:cNvPr id="83992" name="文本框 152"/>
          <p:cNvSpPr>
            <a:spLocks noChangeArrowheads="1"/>
          </p:cNvSpPr>
          <p:nvPr/>
        </p:nvSpPr>
        <p:spPr bwMode="auto">
          <a:xfrm>
            <a:off x="2774950" y="36576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我女儿</a:t>
            </a:r>
          </a:p>
        </p:txBody>
      </p:sp>
      <p:sp>
        <p:nvSpPr>
          <p:cNvPr id="83993" name="文本框 152"/>
          <p:cNvSpPr>
            <a:spLocks noChangeArrowheads="1"/>
          </p:cNvSpPr>
          <p:nvPr/>
        </p:nvSpPr>
        <p:spPr bwMode="auto">
          <a:xfrm>
            <a:off x="4510088" y="365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李老师的女儿</a:t>
            </a:r>
          </a:p>
        </p:txBody>
      </p:sp>
      <p:sp>
        <p:nvSpPr>
          <p:cNvPr id="83994" name="文本框 152"/>
          <p:cNvSpPr>
            <a:spLocks noChangeArrowheads="1"/>
          </p:cNvSpPr>
          <p:nvPr/>
        </p:nvSpPr>
        <p:spPr bwMode="auto">
          <a:xfrm>
            <a:off x="6770688" y="365760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谁的女儿</a:t>
            </a:r>
          </a:p>
        </p:txBody>
      </p:sp>
      <p:sp>
        <p:nvSpPr>
          <p:cNvPr id="83995" name="文本框 152"/>
          <p:cNvSpPr>
            <a:spLocks noChangeArrowheads="1"/>
          </p:cNvSpPr>
          <p:nvPr/>
        </p:nvSpPr>
        <p:spPr bwMode="auto">
          <a:xfrm>
            <a:off x="9045575" y="366077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她是谁的女儿？</a:t>
            </a:r>
          </a:p>
        </p:txBody>
      </p:sp>
      <p:sp>
        <p:nvSpPr>
          <p:cNvPr id="83996" name="文本框 152"/>
          <p:cNvSpPr>
            <a:spLocks noChangeArrowheads="1"/>
          </p:cNvSpPr>
          <p:nvPr/>
        </p:nvSpPr>
        <p:spPr bwMode="auto">
          <a:xfrm>
            <a:off x="2792413" y="28448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三口人</a:t>
            </a:r>
          </a:p>
        </p:txBody>
      </p:sp>
      <p:sp>
        <p:nvSpPr>
          <p:cNvPr id="83997" name="文本框 152"/>
          <p:cNvSpPr>
            <a:spLocks noChangeArrowheads="1"/>
          </p:cNvSpPr>
          <p:nvPr/>
        </p:nvSpPr>
        <p:spPr bwMode="auto">
          <a:xfrm>
            <a:off x="4510088" y="28463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五口人</a:t>
            </a:r>
          </a:p>
        </p:txBody>
      </p:sp>
      <p:sp>
        <p:nvSpPr>
          <p:cNvPr id="83998" name="文本框 152"/>
          <p:cNvSpPr>
            <a:spLocks noChangeArrowheads="1"/>
          </p:cNvSpPr>
          <p:nvPr/>
        </p:nvSpPr>
        <p:spPr bwMode="auto">
          <a:xfrm>
            <a:off x="6823075" y="284480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我家有五口人</a:t>
            </a:r>
          </a:p>
        </p:txBody>
      </p:sp>
      <p:sp>
        <p:nvSpPr>
          <p:cNvPr id="83999" name="文本框 152"/>
          <p:cNvSpPr>
            <a:spLocks noChangeArrowheads="1"/>
          </p:cNvSpPr>
          <p:nvPr/>
        </p:nvSpPr>
        <p:spPr bwMode="auto">
          <a:xfrm>
            <a:off x="2894013" y="4538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三岁</a:t>
            </a:r>
          </a:p>
        </p:txBody>
      </p:sp>
      <p:sp>
        <p:nvSpPr>
          <p:cNvPr id="84000" name="文本框 152"/>
          <p:cNvSpPr>
            <a:spLocks noChangeArrowheads="1"/>
          </p:cNvSpPr>
          <p:nvPr/>
        </p:nvSpPr>
        <p:spPr bwMode="auto">
          <a:xfrm>
            <a:off x="4527550" y="4540250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十岁</a:t>
            </a:r>
          </a:p>
        </p:txBody>
      </p:sp>
      <p:sp>
        <p:nvSpPr>
          <p:cNvPr id="84001" name="文本框 152"/>
          <p:cNvSpPr>
            <a:spLocks noChangeArrowheads="1"/>
          </p:cNvSpPr>
          <p:nvPr/>
        </p:nvSpPr>
        <p:spPr bwMode="auto">
          <a:xfrm>
            <a:off x="6873875" y="4538663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二十岁</a:t>
            </a:r>
          </a:p>
        </p:txBody>
      </p:sp>
      <p:sp>
        <p:nvSpPr>
          <p:cNvPr id="84002" name="文本框 152"/>
          <p:cNvSpPr>
            <a:spLocks noChangeArrowheads="1"/>
          </p:cNvSpPr>
          <p:nvPr/>
        </p:nvSpPr>
        <p:spPr bwMode="auto">
          <a:xfrm>
            <a:off x="9063038" y="45243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五十岁</a:t>
            </a:r>
          </a:p>
        </p:txBody>
      </p:sp>
      <p:sp>
        <p:nvSpPr>
          <p:cNvPr id="84003" name="文本框 152"/>
          <p:cNvSpPr>
            <a:spLocks noChangeArrowheads="1"/>
          </p:cNvSpPr>
          <p:nvPr/>
        </p:nvSpPr>
        <p:spPr bwMode="auto">
          <a:xfrm>
            <a:off x="2894013" y="53371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今年三岁</a:t>
            </a:r>
          </a:p>
        </p:txBody>
      </p:sp>
      <p:sp>
        <p:nvSpPr>
          <p:cNvPr id="84004" name="文本框 152"/>
          <p:cNvSpPr>
            <a:spLocks noChangeArrowheads="1"/>
          </p:cNvSpPr>
          <p:nvPr/>
        </p:nvSpPr>
        <p:spPr bwMode="auto">
          <a:xfrm>
            <a:off x="4510088" y="5337175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她女儿今年三岁</a:t>
            </a:r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51013" y="2600325"/>
            <a:ext cx="7285037" cy="233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你家 有 几口  人？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家 有  三  口  人。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sp>
        <p:nvSpPr>
          <p:cNvPr id="8909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3" name="组合 12"/>
          <p:cNvGrpSpPr>
            <a:grpSpLocks/>
          </p:cNvGrpSpPr>
          <p:nvPr/>
        </p:nvGrpSpPr>
        <p:grpSpPr bwMode="auto">
          <a:xfrm>
            <a:off x="6997700" y="2363788"/>
            <a:ext cx="2700338" cy="1804987"/>
            <a:chOff x="7658518" y="2363788"/>
            <a:chExt cx="2700000" cy="1804756"/>
          </a:xfrm>
        </p:grpSpPr>
        <p:sp>
          <p:nvSpPr>
            <p:cNvPr id="12" name="矩形 11"/>
            <p:cNvSpPr/>
            <p:nvPr/>
          </p:nvSpPr>
          <p:spPr>
            <a:xfrm>
              <a:off x="7658518" y="2368549"/>
              <a:ext cx="2700000" cy="1799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9097" name="Picture 2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229600" y="2363788"/>
              <a:ext cx="1800225" cy="1800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疑问代词“几”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“几”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869846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几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+Measure 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Word+Noun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？</a:t>
            </a:r>
          </a:p>
        </p:txBody>
      </p:sp>
      <p:sp>
        <p:nvSpPr>
          <p:cNvPr id="38" name="圆角矩形 37"/>
          <p:cNvSpPr/>
          <p:nvPr/>
        </p:nvSpPr>
        <p:spPr>
          <a:xfrm>
            <a:off x="2630488" y="2763838"/>
            <a:ext cx="73263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3770313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）你有几个汉语老师？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3790950" y="3756025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）李老师家有几口人？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3768725" y="4371975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）你女儿几岁了？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51013" y="2600325"/>
            <a:ext cx="7285037" cy="233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你？家 有 几口  人？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我？ 家 有  三  口  人。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sp>
        <p:nvSpPr>
          <p:cNvPr id="8909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3" name="组合 12"/>
          <p:cNvGrpSpPr>
            <a:grpSpLocks/>
          </p:cNvGrpSpPr>
          <p:nvPr/>
        </p:nvGrpSpPr>
        <p:grpSpPr bwMode="auto">
          <a:xfrm>
            <a:off x="6997700" y="2363788"/>
            <a:ext cx="2700338" cy="1804987"/>
            <a:chOff x="7658518" y="2363788"/>
            <a:chExt cx="2700000" cy="1804756"/>
          </a:xfrm>
        </p:grpSpPr>
        <p:sp>
          <p:nvSpPr>
            <p:cNvPr id="12" name="矩形 11"/>
            <p:cNvSpPr/>
            <p:nvPr/>
          </p:nvSpPr>
          <p:spPr>
            <a:xfrm>
              <a:off x="7658518" y="2368549"/>
              <a:ext cx="2700000" cy="17999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9097" name="Picture 2"/>
            <p:cNvPicPr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29600" y="2363788"/>
              <a:ext cx="1800225" cy="1800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文本框 1">
            <a:extLst>
              <a:ext uri="{FF2B5EF4-FFF2-40B4-BE49-F238E27FC236}">
                <a16:creationId xmlns:a16="http://schemas.microsoft.com/office/drawing/2014/main" id="{36CA91B1-D523-4059-8140-532D01983C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8364" y="1597025"/>
            <a:ext cx="33162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>
              <a:solidFill>
                <a:schemeClr val="tx1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29699" name="图片 2">
            <a:extLst>
              <a:ext uri="{FF2B5EF4-FFF2-40B4-BE49-F238E27FC236}">
                <a16:creationId xmlns:a16="http://schemas.microsoft.com/office/drawing/2014/main" id="{27DAB716-010C-4DAA-A135-F9018BD1DE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014" y="200026"/>
            <a:ext cx="4651375" cy="261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1" name="图片 5">
            <a:extLst>
              <a:ext uri="{FF2B5EF4-FFF2-40B4-BE49-F238E27FC236}">
                <a16:creationId xmlns:a16="http://schemas.microsoft.com/office/drawing/2014/main" id="{B4DD9DEC-4787-44BB-AED5-4020EA7A58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576" y="4500564"/>
            <a:ext cx="4157663" cy="2338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2" name="图片 7">
            <a:extLst>
              <a:ext uri="{FF2B5EF4-FFF2-40B4-BE49-F238E27FC236}">
                <a16:creationId xmlns:a16="http://schemas.microsoft.com/office/drawing/2014/main" id="{1FF90922-03F8-4DD9-BD91-6B1347B7F4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364" y="4283076"/>
            <a:ext cx="3830637" cy="255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7D0BEFAF-2147-4D08-BAEB-8C6552587F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9941" y="424452"/>
            <a:ext cx="2481261" cy="3571512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857375" y="2254250"/>
            <a:ext cx="6323013" cy="28495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nǔ’ér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女儿  几岁了？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她 今年  四岁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945313" y="23018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114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857375" y="2254250"/>
            <a:ext cx="6323013" cy="28495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女儿  几岁了？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她 今年  四岁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945313" y="23018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114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8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002463" y="218598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李老师  多 大 了？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wǔshí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她今年  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50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岁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nǔ’ér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女儿 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nǔ’ér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èrshí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le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女儿   今年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20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岁 了。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9319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百以内的数字 </a:t>
            </a:r>
            <a:r>
              <a:rPr lang="en-US" altLang="zh-CN" dirty="0">
                <a:latin typeface="+mn-ea"/>
                <a:ea typeface="+mn-ea"/>
              </a:rPr>
              <a:t>Number below 100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252538" y="1454150"/>
          <a:ext cx="10498665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22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68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719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701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5623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9011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0865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14475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41731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3874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1 </a:t>
                      </a:r>
                      <a:r>
                        <a:rPr lang="en-US" altLang="zh-CN" sz="2000" b="1" kern="1200" dirty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yī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2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èr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3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sān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4 </a:t>
                      </a: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sì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5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wǔ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6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liù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7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qī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8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bā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bg1"/>
                          </a:solidFill>
                          <a:latin typeface="+mn-lt"/>
                        </a:rPr>
                        <a:t>9  </a:t>
                      </a:r>
                      <a:r>
                        <a:rPr lang="en-US" altLang="zh-CN" sz="20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jiǔ</a:t>
                      </a:r>
                      <a:endParaRPr lang="zh-CN" altLang="en-US" sz="20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10</a:t>
                      </a:r>
                      <a:r>
                        <a:rPr lang="en-US" altLang="zh-CN" sz="2000" b="1" baseline="0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20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èrshí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/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30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sānshí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40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sìshí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50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wǔshí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58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60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liùshí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58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70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qīshí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80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bāshí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1" dirty="0">
                          <a:solidFill>
                            <a:schemeClr val="tx1"/>
                          </a:solidFill>
                          <a:latin typeface="+mn-lt"/>
                          <a:ea typeface="华文楷体" pitchFamily="2" charset="-122"/>
                        </a:rPr>
                        <a:t>90  </a:t>
                      </a:r>
                      <a:r>
                        <a:rPr lang="en-US" altLang="zh-CN" sz="20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itchFamily="2" charset="-122"/>
                        </a:rPr>
                        <a:t>jiǔshí</a:t>
                      </a:r>
                      <a:endParaRPr lang="zh-CN" altLang="en-US" sz="20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CN" sz="20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462324" y="2270125"/>
            <a:ext cx="114486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23</a:t>
            </a: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èrshísān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7289085" y="3741738"/>
            <a:ext cx="10999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56</a:t>
            </a: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wǔshíliù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0508806" y="5927725"/>
            <a:ext cx="104387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99</a:t>
            </a: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jiǔshíjiǔ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9197975" y="5232400"/>
            <a:ext cx="10937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altLang="zh-CN" sz="2000" b="1" dirty="0">
                <a:latin typeface="华文楷体" pitchFamily="2" charset="-122"/>
                <a:ea typeface="华文楷体" pitchFamily="2" charset="-122"/>
              </a:rPr>
              <a:t>88</a:t>
            </a:r>
          </a:p>
          <a:p>
            <a:pPr algn="ctr"/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bāshíbā</a:t>
            </a:r>
            <a:endParaRPr lang="zh-CN" altLang="en-US" sz="20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“了”表变化 </a:t>
            </a:r>
            <a:r>
              <a:rPr lang="zh-CN" altLang="en-US" dirty="0">
                <a:latin typeface="+mn-ea"/>
                <a:ea typeface="+mn-ea"/>
              </a:rPr>
              <a:t>“了”</a:t>
            </a:r>
            <a:r>
              <a:rPr lang="en-US" altLang="zh-CN" dirty="0">
                <a:latin typeface="+mn-ea"/>
                <a:ea typeface="+mn-ea"/>
              </a:rPr>
              <a:t>Indicating a Change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166367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）李老师今年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50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岁了。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724275" y="3756025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）我朋友的女儿今年四岁了。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02050" y="4371975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）你女儿几岁了？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“多</a:t>
            </a:r>
            <a:r>
              <a:rPr lang="en-US" altLang="zh-CN" sz="2800" b="1" dirty="0">
                <a:latin typeface="+mn-ea"/>
                <a:ea typeface="+mn-ea"/>
              </a:rPr>
              <a:t>+</a:t>
            </a:r>
            <a:r>
              <a:rPr lang="zh-CN" altLang="en-US" sz="2800" b="1" dirty="0">
                <a:latin typeface="+mn-ea"/>
                <a:ea typeface="+mn-ea"/>
              </a:rPr>
              <a:t>大”表示疑问 </a:t>
            </a:r>
            <a:r>
              <a:rPr lang="en-US" altLang="zh-CN" dirty="0">
                <a:latin typeface="+mn-ea"/>
                <a:ea typeface="+mn-ea"/>
              </a:rPr>
              <a:t>The Interrogative Phrase</a:t>
            </a:r>
            <a:r>
              <a:rPr lang="zh-CN" altLang="en-US" dirty="0">
                <a:latin typeface="+mn-ea"/>
                <a:ea typeface="+mn-ea"/>
              </a:rPr>
              <a:t>“多</a:t>
            </a:r>
            <a:r>
              <a:rPr lang="en-US" altLang="zh-CN" dirty="0">
                <a:latin typeface="+mn-ea"/>
                <a:ea typeface="+mn-ea"/>
              </a:rPr>
              <a:t>+</a:t>
            </a:r>
            <a:r>
              <a:rPr lang="zh-CN" altLang="en-US" dirty="0">
                <a:latin typeface="+mn-ea"/>
                <a:ea typeface="+mn-ea"/>
              </a:rPr>
              <a:t>大”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2" y="1581354"/>
            <a:ext cx="313687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大（了）？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513013" y="2763838"/>
            <a:ext cx="7138987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686175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）你多大了？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70681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）你女儿今年多大了？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684588" y="4371975"/>
            <a:ext cx="4302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）李老师今年多大了？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002463" y="218598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李老师  多 大 了？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她今年  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50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岁 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女儿 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女儿   今年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20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岁 了。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9319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96963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你家有几口人？  </a:t>
            </a:r>
            <a:r>
              <a:rPr lang="en-US" altLang="zh-CN" sz="28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   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kǒu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你今年多大了？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jīnnián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? </a:t>
            </a:r>
            <a:endParaRPr lang="en-US" altLang="zh-CN" sz="2000" dirty="0" err="1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你的汉语老师今年多大了？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de Hànyǔ lǎoshī jīnnián duō dà le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你的中国朋友家有几口人？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de Zhōnɡɡuó pénɡyou jiā yǒu jǐ kǒu rén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你的中国朋友今年多大了？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de Zhōnɡɡuó pénɡyou jīnnián duō dà le ?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00638" y="2759075"/>
            <a:ext cx="9096375" cy="36941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shì             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le</a:t>
            </a:r>
            <a:endParaRPr lang="en-US" altLang="zh-CN" sz="2400" dirty="0"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81175" y="2725738"/>
            <a:ext cx="1979613" cy="2519362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D9BE1CA9-6802-4E7E-87C9-AF7BE7F0362E}"/>
              </a:ext>
            </a:extLst>
          </p:cNvPr>
          <p:cNvSpPr txBox="1"/>
          <p:nvPr/>
        </p:nvSpPr>
        <p:spPr>
          <a:xfrm>
            <a:off x="5987143" y="3429000"/>
            <a:ext cx="9361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学生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475CBD0-0240-4E8D-9101-5D64F3100DF2}"/>
              </a:ext>
            </a:extLst>
          </p:cNvPr>
          <p:cNvSpPr txBox="1"/>
          <p:nvPr/>
        </p:nvSpPr>
        <p:spPr>
          <a:xfrm>
            <a:off x="6123195" y="4656875"/>
            <a:ext cx="9361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10</a:t>
            </a:r>
            <a:r>
              <a:rPr lang="zh-CN" altLang="en-US" sz="2800" dirty="0">
                <a:solidFill>
                  <a:srgbClr val="FF0000"/>
                </a:solidFill>
              </a:rPr>
              <a:t>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7732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588000" y="2759075"/>
            <a:ext cx="9097963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她家 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C5FDF37E-435F-488D-B977-B8198B04F53B}"/>
              </a:ext>
            </a:extLst>
          </p:cNvPr>
          <p:cNvSpPr txBox="1"/>
          <p:nvPr/>
        </p:nvSpPr>
        <p:spPr>
          <a:xfrm>
            <a:off x="6966531" y="3429000"/>
            <a:ext cx="794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3</a:t>
            </a:r>
            <a:r>
              <a:rPr lang="zh-CN" altLang="en-US" sz="2800" dirty="0">
                <a:solidFill>
                  <a:srgbClr val="FF0000"/>
                </a:solidFill>
              </a:rPr>
              <a:t>口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62550" y="2759075"/>
            <a:ext cx="9097963" cy="36941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shì wǒmen de Hànyǔ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  我们  的 汉语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le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了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6FA4284A-A723-47FB-8768-DB25BD672532}"/>
              </a:ext>
            </a:extLst>
          </p:cNvPr>
          <p:cNvSpPr txBox="1"/>
          <p:nvPr/>
        </p:nvSpPr>
        <p:spPr>
          <a:xfrm>
            <a:off x="8338457" y="3429000"/>
            <a:ext cx="99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老师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F24C3C42-0866-4B41-A0BC-B700A2C7806C}"/>
              </a:ext>
            </a:extLst>
          </p:cNvPr>
          <p:cNvSpPr txBox="1"/>
          <p:nvPr/>
        </p:nvSpPr>
        <p:spPr>
          <a:xfrm>
            <a:off x="6477000" y="4648200"/>
            <a:ext cx="1034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FF0000"/>
                </a:solidFill>
              </a:rPr>
              <a:t>41</a:t>
            </a:r>
            <a:r>
              <a:rPr lang="zh-CN" altLang="en-US" sz="2800" b="1" dirty="0">
                <a:solidFill>
                  <a:srgbClr val="FF0000"/>
                </a:solidFill>
              </a:rPr>
              <a:t>岁</a:t>
            </a:r>
          </a:p>
        </p:txBody>
      </p:sp>
      <p:pic>
        <p:nvPicPr>
          <p:cNvPr id="16" name="图片 15">
            <a:extLst>
              <a:ext uri="{FF2B5EF4-FFF2-40B4-BE49-F238E27FC236}">
                <a16:creationId xmlns:a16="http://schemas.microsoft.com/office/drawing/2014/main" id="{E6EBCB55-A000-4959-8CA1-A523CA48F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738" y="2558142"/>
            <a:ext cx="3852350" cy="2887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933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4988" y="2741613"/>
            <a:ext cx="1979612" cy="25209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4721225" y="2789238"/>
            <a:ext cx="9097963" cy="36941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 shì Zhānɡ lǎoshī de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这  是    张    老师  的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le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34DA87CE-C162-4E13-ADCA-EEAFFE16F7E4}"/>
              </a:ext>
            </a:extLst>
          </p:cNvPr>
          <p:cNvSpPr txBox="1"/>
          <p:nvPr/>
        </p:nvSpPr>
        <p:spPr>
          <a:xfrm>
            <a:off x="8142514" y="3429000"/>
            <a:ext cx="925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女儿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9E3E86D0-5480-4D4E-8BE5-77DE55FCFC9C}"/>
              </a:ext>
            </a:extLst>
          </p:cNvPr>
          <p:cNvSpPr txBox="1"/>
          <p:nvPr/>
        </p:nvSpPr>
        <p:spPr>
          <a:xfrm>
            <a:off x="5910943" y="4724400"/>
            <a:ext cx="9470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FF0000"/>
                </a:solidFill>
              </a:rPr>
              <a:t>20</a:t>
            </a:r>
            <a:r>
              <a:rPr lang="zh-CN" altLang="en-US" sz="2800" b="1" dirty="0">
                <a:solidFill>
                  <a:srgbClr val="FF0000"/>
                </a:solidFill>
              </a:rPr>
              <a:t>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035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0355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3" y="1450443"/>
            <a:ext cx="9071504" cy="452431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rgbClr val="7030A0"/>
                </a:solidFill>
                <a:latin typeface="华文楷体" pitchFamily="2" charset="-122"/>
                <a:ea typeface="华文楷体" pitchFamily="2" charset="-122"/>
              </a:rPr>
              <a:t> </a:t>
            </a:r>
          </a:p>
          <a:p>
            <a:pPr>
              <a:defRPr/>
            </a:pP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</a:t>
            </a: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b="1" dirty="0">
                <a:solidFill>
                  <a:srgbClr val="660066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yéye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nǎinia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bàba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māma</a:t>
            </a:r>
            <a:endParaRPr lang="en-US" altLang="zh-CN" sz="2800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defRPr/>
            </a:pPr>
            <a:r>
              <a:rPr lang="zh-CN" altLang="en-US" sz="36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爷爷、奶奶、爸爸、妈妈</a:t>
            </a:r>
            <a:endParaRPr lang="en-US" altLang="zh-CN" sz="36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800" b="1" dirty="0">
                <a:solidFill>
                  <a:srgbClr val="660066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ɡēɡe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jiějie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dìdi</a:t>
            </a:r>
            <a:r>
              <a:rPr lang="en-US" altLang="zh-CN" sz="2800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800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mèimei</a:t>
            </a:r>
            <a:endParaRPr lang="en-US" altLang="zh-CN" sz="2800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defRPr/>
            </a:pP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</a:t>
            </a:r>
            <a:r>
              <a:rPr lang="zh-CN" altLang="en-US" sz="36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哥哥、姐姐、弟弟、妹妹</a:t>
            </a: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endParaRPr lang="en-US" altLang="zh-CN" sz="3200" b="1" dirty="0">
              <a:solidFill>
                <a:srgbClr val="7030A0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3200" dirty="0">
                <a:ea typeface="GB Pinyinok-D"/>
                <a:cs typeface="GB Pinyinok-D"/>
                <a:sym typeface="宋体" pitchFamily="2" charset="-122"/>
              </a:rPr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1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137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3" y="1450443"/>
            <a:ext cx="9071504" cy="489364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A: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 家 有 几口  人？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yǒu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 家 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bàba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māma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 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A: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你爸爸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你妈妈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今年   多  大了？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bàba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māma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le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我爸爸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妈妈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0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2403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1467191" y="1837671"/>
            <a:ext cx="9864725" cy="433965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例如：我 家 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人，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ea typeface="GB Pinyinok-D"/>
                <a:cs typeface="GB Pinyinok-D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这 是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，这  是 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，这  是  我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jīnnián</a:t>
            </a:r>
            <a:r>
              <a:rPr lang="en-US" altLang="zh-CN" sz="240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le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，他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 今年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11"/>
          <p:cNvSpPr txBox="1">
            <a:spLocks noChangeArrowheads="1"/>
          </p:cNvSpPr>
          <p:nvPr/>
        </p:nvSpPr>
        <p:spPr bwMode="auto">
          <a:xfrm>
            <a:off x="3468688" y="266700"/>
            <a:ext cx="5551487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说说他们的家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125788" y="266700"/>
            <a:ext cx="6170612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342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3429" name="Text Box 9"/>
          <p:cNvSpPr txBox="1">
            <a:spLocks noChangeArrowheads="1"/>
          </p:cNvSpPr>
          <p:nvPr/>
        </p:nvSpPr>
        <p:spPr bwMode="auto">
          <a:xfrm>
            <a:off x="2022475" y="1374775"/>
            <a:ext cx="7646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准备一张名人及其家人合影。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介绍这位名人的家庭成员及年龄情况。</a:t>
            </a:r>
          </a:p>
        </p:txBody>
      </p:sp>
      <p:sp>
        <p:nvSpPr>
          <p:cNvPr id="10" name="对角圆角矩形 9"/>
          <p:cNvSpPr/>
          <p:nvPr/>
        </p:nvSpPr>
        <p:spPr>
          <a:xfrm>
            <a:off x="1608138" y="2740025"/>
            <a:ext cx="9550400" cy="3424238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3431" name="TextBox 10"/>
          <p:cNvSpPr txBox="1">
            <a:spLocks noChangeArrowheads="1"/>
          </p:cNvSpPr>
          <p:nvPr/>
        </p:nvSpPr>
        <p:spPr bwMode="auto">
          <a:xfrm>
            <a:off x="3205163" y="2830513"/>
            <a:ext cx="9766300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的家。他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她家有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口人。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，这是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，这是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今年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岁了。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今年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。他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今年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03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1034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1034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1034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1034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38c13194c9df4b4e341df175e6d9d7f27b8c75"/>
  <p:tag name="ISPRING_RESOURCE_PATHS_HASH_2" val="1a786c92928e87ce906b71e539ccead36832b687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5750</TotalTime>
  <Pages>0</Pages>
  <Words>2657</Words>
  <Characters>0</Characters>
  <Application>Microsoft Office PowerPoint</Application>
  <DocSecurity>0</DocSecurity>
  <PresentationFormat>宽屏</PresentationFormat>
  <Lines>0</Lines>
  <Paragraphs>616</Paragraphs>
  <Slides>47</Slides>
  <Notes>33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47</vt:i4>
      </vt:variant>
    </vt:vector>
  </HeadingPairs>
  <TitlesOfParts>
    <vt:vector size="68" baseType="lpstr">
      <vt:lpstr>STKaiti</vt:lpstr>
      <vt:lpstr>SimSun-ExtB</vt:lpstr>
      <vt:lpstr>STXinwei</vt:lpstr>
      <vt:lpstr>Bradley Hand ITC</vt:lpstr>
      <vt:lpstr>宋体</vt:lpstr>
      <vt:lpstr>STXihei</vt:lpstr>
      <vt:lpstr>Microsoft YaHei</vt:lpstr>
      <vt:lpstr>楷体_GB2312</vt:lpstr>
      <vt:lpstr>Batang</vt:lpstr>
      <vt:lpstr>Arial</vt:lpstr>
      <vt:lpstr>GB Pinyinok-D</vt:lpstr>
      <vt:lpstr>Calibri</vt:lpstr>
      <vt:lpstr>Calibri Light</vt:lpstr>
      <vt:lpstr>FZShuTi</vt:lpstr>
      <vt:lpstr>楷体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5 课</vt:lpstr>
      <vt:lpstr>Review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625</cp:revision>
  <dcterms:created xsi:type="dcterms:W3CDTF">2013-01-25T01:44:32Z</dcterms:created>
  <dcterms:modified xsi:type="dcterms:W3CDTF">2020-03-10T20:24:40Z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