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18" r:id="rId1"/>
  </p:sldMasterIdLst>
  <p:sldIdLst>
    <p:sldId id="256" r:id="rId2"/>
    <p:sldId id="257" r:id="rId3"/>
    <p:sldId id="258" r:id="rId4"/>
    <p:sldId id="259" r:id="rId5"/>
    <p:sldId id="260" r:id="rId6"/>
    <p:sldId id="261" r:id="rId7"/>
    <p:sldId id="262" r:id="rId8"/>
    <p:sldId id="263" r:id="rId9"/>
    <p:sldId id="265" r:id="rId10"/>
    <p:sldId id="266" r:id="rId11"/>
    <p:sldId id="267" r:id="rId12"/>
    <p:sldId id="268" r:id="rId13"/>
    <p:sldId id="269" r:id="rId14"/>
    <p:sldId id="270" r:id="rId15"/>
    <p:sldId id="271" r:id="rId16"/>
    <p:sldId id="272" r:id="rId17"/>
    <p:sldId id="273" r:id="rId18"/>
    <p:sldId id="274" r:id="rId19"/>
    <p:sldId id="275" r:id="rId20"/>
    <p:sldId id="276" r:id="rId21"/>
    <p:sldId id="277"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443829D-AB3E-3476-884B-11DC856531A3}" v="590" dt="2025-01-26T17:29:05.641"/>
    <p1510:client id="{B180847D-8A06-B666-E034-23F0981B99A2}" v="200" dt="2025-01-26T18:37:08.29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arlotte Montgomery (0651543)" userId="S::0651543@student.uwtsd.ac.uk::72aeaacf-a6e4-43c5-a228-397da81caf64" providerId="AD" clId="Web-{8443829D-AB3E-3476-884B-11DC856531A3}"/>
    <pc:docChg chg="addSld modSld">
      <pc:chgData name="Charlotte Montgomery (0651543)" userId="S::0651543@student.uwtsd.ac.uk::72aeaacf-a6e4-43c5-a228-397da81caf64" providerId="AD" clId="Web-{8443829D-AB3E-3476-884B-11DC856531A3}" dt="2025-01-26T17:27:43.014" v="509" actId="20577"/>
      <pc:docMkLst>
        <pc:docMk/>
      </pc:docMkLst>
      <pc:sldChg chg="addSp modSp">
        <pc:chgData name="Charlotte Montgomery (0651543)" userId="S::0651543@student.uwtsd.ac.uk::72aeaacf-a6e4-43c5-a228-397da81caf64" providerId="AD" clId="Web-{8443829D-AB3E-3476-884B-11DC856531A3}" dt="2025-01-26T14:59:23.705" v="66" actId="688"/>
        <pc:sldMkLst>
          <pc:docMk/>
          <pc:sldMk cId="4201441293" sldId="257"/>
        </pc:sldMkLst>
        <pc:spChg chg="mod">
          <ac:chgData name="Charlotte Montgomery (0651543)" userId="S::0651543@student.uwtsd.ac.uk::72aeaacf-a6e4-43c5-a228-397da81caf64" providerId="AD" clId="Web-{8443829D-AB3E-3476-884B-11DC856531A3}" dt="2025-01-26T14:44:39.296" v="2" actId="20577"/>
          <ac:spMkLst>
            <pc:docMk/>
            <pc:sldMk cId="4201441293" sldId="257"/>
            <ac:spMk id="3" creationId="{387BAA62-DE07-2D14-83E5-24D8E2E39A36}"/>
          </ac:spMkLst>
        </pc:spChg>
        <pc:spChg chg="add mod">
          <ac:chgData name="Charlotte Montgomery (0651543)" userId="S::0651543@student.uwtsd.ac.uk::72aeaacf-a6e4-43c5-a228-397da81caf64" providerId="AD" clId="Web-{8443829D-AB3E-3476-884B-11DC856531A3}" dt="2025-01-26T14:59:23.705" v="66" actId="688"/>
          <ac:spMkLst>
            <pc:docMk/>
            <pc:sldMk cId="4201441293" sldId="257"/>
            <ac:spMk id="4" creationId="{5C4E8862-3541-61DB-02CA-9D456655E62A}"/>
          </ac:spMkLst>
        </pc:spChg>
        <pc:picChg chg="mod">
          <ac:chgData name="Charlotte Montgomery (0651543)" userId="S::0651543@student.uwtsd.ac.uk::72aeaacf-a6e4-43c5-a228-397da81caf64" providerId="AD" clId="Web-{8443829D-AB3E-3476-884B-11DC856531A3}" dt="2025-01-26T14:57:55.264" v="56" actId="14100"/>
          <ac:picMkLst>
            <pc:docMk/>
            <pc:sldMk cId="4201441293" sldId="257"/>
            <ac:picMk id="5" creationId="{B5616EDD-7B43-3B09-9E92-BDCE9B57AE60}"/>
          </ac:picMkLst>
        </pc:picChg>
      </pc:sldChg>
      <pc:sldChg chg="modSp">
        <pc:chgData name="Charlotte Montgomery (0651543)" userId="S::0651543@student.uwtsd.ac.uk::72aeaacf-a6e4-43c5-a228-397da81caf64" providerId="AD" clId="Web-{8443829D-AB3E-3476-884B-11DC856531A3}" dt="2025-01-26T14:46:44.176" v="11" actId="20577"/>
        <pc:sldMkLst>
          <pc:docMk/>
          <pc:sldMk cId="2537986412" sldId="258"/>
        </pc:sldMkLst>
        <pc:spChg chg="mod">
          <ac:chgData name="Charlotte Montgomery (0651543)" userId="S::0651543@student.uwtsd.ac.uk::72aeaacf-a6e4-43c5-a228-397da81caf64" providerId="AD" clId="Web-{8443829D-AB3E-3476-884B-11DC856531A3}" dt="2025-01-26T14:46:44.176" v="11" actId="20577"/>
          <ac:spMkLst>
            <pc:docMk/>
            <pc:sldMk cId="2537986412" sldId="258"/>
            <ac:spMk id="7" creationId="{3969622B-3E84-2BB9-402F-43C435087D70}"/>
          </ac:spMkLst>
        </pc:spChg>
      </pc:sldChg>
      <pc:sldChg chg="modSp">
        <pc:chgData name="Charlotte Montgomery (0651543)" userId="S::0651543@student.uwtsd.ac.uk::72aeaacf-a6e4-43c5-a228-397da81caf64" providerId="AD" clId="Web-{8443829D-AB3E-3476-884B-11DC856531A3}" dt="2025-01-26T14:47:31.881" v="15" actId="20577"/>
        <pc:sldMkLst>
          <pc:docMk/>
          <pc:sldMk cId="1100646869" sldId="259"/>
        </pc:sldMkLst>
        <pc:spChg chg="mod">
          <ac:chgData name="Charlotte Montgomery (0651543)" userId="S::0651543@student.uwtsd.ac.uk::72aeaacf-a6e4-43c5-a228-397da81caf64" providerId="AD" clId="Web-{8443829D-AB3E-3476-884B-11DC856531A3}" dt="2025-01-26T14:47:31.881" v="15" actId="20577"/>
          <ac:spMkLst>
            <pc:docMk/>
            <pc:sldMk cId="1100646869" sldId="259"/>
            <ac:spMk id="5" creationId="{AFE22B4B-3EC6-B9C5-C73B-0CB9D096B05B}"/>
          </ac:spMkLst>
        </pc:spChg>
      </pc:sldChg>
      <pc:sldChg chg="addSp delSp modSp">
        <pc:chgData name="Charlotte Montgomery (0651543)" userId="S::0651543@student.uwtsd.ac.uk::72aeaacf-a6e4-43c5-a228-397da81caf64" providerId="AD" clId="Web-{8443829D-AB3E-3476-884B-11DC856531A3}" dt="2025-01-26T15:54:14.128" v="201" actId="20577"/>
        <pc:sldMkLst>
          <pc:docMk/>
          <pc:sldMk cId="2569963787" sldId="260"/>
        </pc:sldMkLst>
        <pc:spChg chg="mod">
          <ac:chgData name="Charlotte Montgomery (0651543)" userId="S::0651543@student.uwtsd.ac.uk::72aeaacf-a6e4-43c5-a228-397da81caf64" providerId="AD" clId="Web-{8443829D-AB3E-3476-884B-11DC856531A3}" dt="2025-01-26T15:02:37.259" v="71"/>
          <ac:spMkLst>
            <pc:docMk/>
            <pc:sldMk cId="2569963787" sldId="260"/>
            <ac:spMk id="3" creationId="{CD0D214C-D949-20C8-0457-F9D7BA9C789C}"/>
          </ac:spMkLst>
        </pc:spChg>
        <pc:spChg chg="add mod">
          <ac:chgData name="Charlotte Montgomery (0651543)" userId="S::0651543@student.uwtsd.ac.uk::72aeaacf-a6e4-43c5-a228-397da81caf64" providerId="AD" clId="Web-{8443829D-AB3E-3476-884B-11DC856531A3}" dt="2025-01-26T15:54:14.128" v="201" actId="20577"/>
          <ac:spMkLst>
            <pc:docMk/>
            <pc:sldMk cId="2569963787" sldId="260"/>
            <ac:spMk id="4" creationId="{3D38E2FB-0625-D523-0E24-781C2F9490B2}"/>
          </ac:spMkLst>
        </pc:spChg>
        <pc:spChg chg="del">
          <ac:chgData name="Charlotte Montgomery (0651543)" userId="S::0651543@student.uwtsd.ac.uk::72aeaacf-a6e4-43c5-a228-397da81caf64" providerId="AD" clId="Web-{8443829D-AB3E-3476-884B-11DC856531A3}" dt="2025-01-26T15:02:37.259" v="71"/>
          <ac:spMkLst>
            <pc:docMk/>
            <pc:sldMk cId="2569963787" sldId="260"/>
            <ac:spMk id="11" creationId="{EE9F5D7F-1BBC-4096-ADA7-AA9C9E4D2868}"/>
          </ac:spMkLst>
        </pc:spChg>
        <pc:spChg chg="del">
          <ac:chgData name="Charlotte Montgomery (0651543)" userId="S::0651543@student.uwtsd.ac.uk::72aeaacf-a6e4-43c5-a228-397da81caf64" providerId="AD" clId="Web-{8443829D-AB3E-3476-884B-11DC856531A3}" dt="2025-01-26T15:02:37.259" v="71"/>
          <ac:spMkLst>
            <pc:docMk/>
            <pc:sldMk cId="2569963787" sldId="260"/>
            <ac:spMk id="13" creationId="{06D370DD-716B-4528-B475-331F84CEA5A1}"/>
          </ac:spMkLst>
        </pc:spChg>
        <pc:spChg chg="del">
          <ac:chgData name="Charlotte Montgomery (0651543)" userId="S::0651543@student.uwtsd.ac.uk::72aeaacf-a6e4-43c5-a228-397da81caf64" providerId="AD" clId="Web-{8443829D-AB3E-3476-884B-11DC856531A3}" dt="2025-01-26T15:02:37.259" v="71"/>
          <ac:spMkLst>
            <pc:docMk/>
            <pc:sldMk cId="2569963787" sldId="260"/>
            <ac:spMk id="15" creationId="{E79D076F-656A-4CD9-83AD-AF8F4B28CA49}"/>
          </ac:spMkLst>
        </pc:spChg>
        <pc:spChg chg="add">
          <ac:chgData name="Charlotte Montgomery (0651543)" userId="S::0651543@student.uwtsd.ac.uk::72aeaacf-a6e4-43c5-a228-397da81caf64" providerId="AD" clId="Web-{8443829D-AB3E-3476-884B-11DC856531A3}" dt="2025-01-26T15:02:37.259" v="71"/>
          <ac:spMkLst>
            <pc:docMk/>
            <pc:sldMk cId="2569963787" sldId="260"/>
            <ac:spMk id="20" creationId="{EE9F5D7F-1BBC-4096-ADA7-AA9C9E4D2868}"/>
          </ac:spMkLst>
        </pc:spChg>
        <pc:spChg chg="add">
          <ac:chgData name="Charlotte Montgomery (0651543)" userId="S::0651543@student.uwtsd.ac.uk::72aeaacf-a6e4-43c5-a228-397da81caf64" providerId="AD" clId="Web-{8443829D-AB3E-3476-884B-11DC856531A3}" dt="2025-01-26T15:02:37.259" v="71"/>
          <ac:spMkLst>
            <pc:docMk/>
            <pc:sldMk cId="2569963787" sldId="260"/>
            <ac:spMk id="22" creationId="{06D370DD-716B-4528-B475-331F84CEA5A1}"/>
          </ac:spMkLst>
        </pc:spChg>
        <pc:spChg chg="add">
          <ac:chgData name="Charlotte Montgomery (0651543)" userId="S::0651543@student.uwtsd.ac.uk::72aeaacf-a6e4-43c5-a228-397da81caf64" providerId="AD" clId="Web-{8443829D-AB3E-3476-884B-11DC856531A3}" dt="2025-01-26T15:02:37.259" v="71"/>
          <ac:spMkLst>
            <pc:docMk/>
            <pc:sldMk cId="2569963787" sldId="260"/>
            <ac:spMk id="24" creationId="{E79D076F-656A-4CD9-83AD-AF8F4B28CA49}"/>
          </ac:spMkLst>
        </pc:spChg>
        <pc:picChg chg="add del mod">
          <ac:chgData name="Charlotte Montgomery (0651543)" userId="S::0651543@student.uwtsd.ac.uk::72aeaacf-a6e4-43c5-a228-397da81caf64" providerId="AD" clId="Web-{8443829D-AB3E-3476-884B-11DC856531A3}" dt="2025-01-26T15:35:55.305" v="130"/>
          <ac:picMkLst>
            <pc:docMk/>
            <pc:sldMk cId="2569963787" sldId="260"/>
            <ac:picMk id="2" creationId="{FBE9CC20-7B9F-E33E-1837-28CDA922D5A7}"/>
          </ac:picMkLst>
        </pc:picChg>
        <pc:picChg chg="add del mod">
          <ac:chgData name="Charlotte Montgomery (0651543)" userId="S::0651543@student.uwtsd.ac.uk::72aeaacf-a6e4-43c5-a228-397da81caf64" providerId="AD" clId="Web-{8443829D-AB3E-3476-884B-11DC856531A3}" dt="2025-01-26T15:36:05.665" v="133"/>
          <ac:picMkLst>
            <pc:docMk/>
            <pc:sldMk cId="2569963787" sldId="260"/>
            <ac:picMk id="5" creationId="{E13DBEDF-E159-B75D-BCE0-8851B5BC71ED}"/>
          </ac:picMkLst>
        </pc:picChg>
        <pc:picChg chg="del">
          <ac:chgData name="Charlotte Montgomery (0651543)" userId="S::0651543@student.uwtsd.ac.uk::72aeaacf-a6e4-43c5-a228-397da81caf64" providerId="AD" clId="Web-{8443829D-AB3E-3476-884B-11DC856531A3}" dt="2025-01-26T15:02:16.774" v="68"/>
          <ac:picMkLst>
            <pc:docMk/>
            <pc:sldMk cId="2569963787" sldId="260"/>
            <ac:picMk id="6" creationId="{E09F408E-F892-8B34-20E9-E646A56D7BBE}"/>
          </ac:picMkLst>
        </pc:picChg>
        <pc:picChg chg="add mod">
          <ac:chgData name="Charlotte Montgomery (0651543)" userId="S::0651543@student.uwtsd.ac.uk::72aeaacf-a6e4-43c5-a228-397da81caf64" providerId="AD" clId="Web-{8443829D-AB3E-3476-884B-11DC856531A3}" dt="2025-01-26T15:37:20.090" v="137" actId="14100"/>
          <ac:picMkLst>
            <pc:docMk/>
            <pc:sldMk cId="2569963787" sldId="260"/>
            <ac:picMk id="7" creationId="{410EF069-4C81-CFED-7604-E158394A303B}"/>
          </ac:picMkLst>
        </pc:picChg>
      </pc:sldChg>
      <pc:sldChg chg="addSp delSp modSp">
        <pc:chgData name="Charlotte Montgomery (0651543)" userId="S::0651543@student.uwtsd.ac.uk::72aeaacf-a6e4-43c5-a228-397da81caf64" providerId="AD" clId="Web-{8443829D-AB3E-3476-884B-11DC856531A3}" dt="2025-01-26T15:20:32.942" v="111" actId="688"/>
        <pc:sldMkLst>
          <pc:docMk/>
          <pc:sldMk cId="1774197623" sldId="261"/>
        </pc:sldMkLst>
        <pc:spChg chg="mod">
          <ac:chgData name="Charlotte Montgomery (0651543)" userId="S::0651543@student.uwtsd.ac.uk::72aeaacf-a6e4-43c5-a228-397da81caf64" providerId="AD" clId="Web-{8443829D-AB3E-3476-884B-11DC856531A3}" dt="2025-01-26T14:49:12.306" v="23" actId="20577"/>
          <ac:spMkLst>
            <pc:docMk/>
            <pc:sldMk cId="1774197623" sldId="261"/>
            <ac:spMk id="3" creationId="{24536CA6-98CF-44A0-6EDE-FE8D3F7D1A7D}"/>
          </ac:spMkLst>
        </pc:spChg>
        <pc:spChg chg="mod">
          <ac:chgData name="Charlotte Montgomery (0651543)" userId="S::0651543@student.uwtsd.ac.uk::72aeaacf-a6e4-43c5-a228-397da81caf64" providerId="AD" clId="Web-{8443829D-AB3E-3476-884B-11DC856531A3}" dt="2025-01-26T15:20:32.942" v="111" actId="688"/>
          <ac:spMkLst>
            <pc:docMk/>
            <pc:sldMk cId="1774197623" sldId="261"/>
            <ac:spMk id="5" creationId="{265733CE-4644-5DF1-7EE6-96FC4E6819BB}"/>
          </ac:spMkLst>
        </pc:spChg>
        <pc:picChg chg="add mod">
          <ac:chgData name="Charlotte Montgomery (0651543)" userId="S::0651543@student.uwtsd.ac.uk::72aeaacf-a6e4-43c5-a228-397da81caf64" providerId="AD" clId="Web-{8443829D-AB3E-3476-884B-11DC856531A3}" dt="2025-01-26T15:13:36.956" v="94" actId="14100"/>
          <ac:picMkLst>
            <pc:docMk/>
            <pc:sldMk cId="1774197623" sldId="261"/>
            <ac:picMk id="2" creationId="{0C6DC51A-4248-0E3F-C320-5B9434DC01C4}"/>
          </ac:picMkLst>
        </pc:picChg>
        <pc:picChg chg="del">
          <ac:chgData name="Charlotte Montgomery (0651543)" userId="S::0651543@student.uwtsd.ac.uk::72aeaacf-a6e4-43c5-a228-397da81caf64" providerId="AD" clId="Web-{8443829D-AB3E-3476-884B-11DC856531A3}" dt="2025-01-26T15:12:48.579" v="89"/>
          <ac:picMkLst>
            <pc:docMk/>
            <pc:sldMk cId="1774197623" sldId="261"/>
            <ac:picMk id="4" creationId="{78F79BB2-C984-586D-5F78-42E2841A6A71}"/>
          </ac:picMkLst>
        </pc:picChg>
      </pc:sldChg>
      <pc:sldChg chg="addSp modSp">
        <pc:chgData name="Charlotte Montgomery (0651543)" userId="S::0651543@student.uwtsd.ac.uk::72aeaacf-a6e4-43c5-a228-397da81caf64" providerId="AD" clId="Web-{8443829D-AB3E-3476-884B-11DC856531A3}" dt="2025-01-26T14:52:36.049" v="41" actId="14100"/>
        <pc:sldMkLst>
          <pc:docMk/>
          <pc:sldMk cId="2560083176" sldId="262"/>
        </pc:sldMkLst>
        <pc:spChg chg="mod">
          <ac:chgData name="Charlotte Montgomery (0651543)" userId="S::0651543@student.uwtsd.ac.uk::72aeaacf-a6e4-43c5-a228-397da81caf64" providerId="AD" clId="Web-{8443829D-AB3E-3476-884B-11DC856531A3}" dt="2025-01-26T14:50:33.513" v="29" actId="20577"/>
          <ac:spMkLst>
            <pc:docMk/>
            <pc:sldMk cId="2560083176" sldId="262"/>
            <ac:spMk id="3" creationId="{C12BB34B-85FE-2148-80F8-7402CDA623D1}"/>
          </ac:spMkLst>
        </pc:spChg>
        <pc:spChg chg="add mod">
          <ac:chgData name="Charlotte Montgomery (0651543)" userId="S::0651543@student.uwtsd.ac.uk::72aeaacf-a6e4-43c5-a228-397da81caf64" providerId="AD" clId="Web-{8443829D-AB3E-3476-884B-11DC856531A3}" dt="2025-01-26T14:52:36.049" v="41" actId="14100"/>
          <ac:spMkLst>
            <pc:docMk/>
            <pc:sldMk cId="2560083176" sldId="262"/>
            <ac:spMk id="4" creationId="{257C9AF9-5D1B-224D-FE77-EFBE278DEEA1}"/>
          </ac:spMkLst>
        </pc:spChg>
      </pc:sldChg>
      <pc:sldChg chg="addSp modSp">
        <pc:chgData name="Charlotte Montgomery (0651543)" userId="S::0651543@student.uwtsd.ac.uk::72aeaacf-a6e4-43c5-a228-397da81caf64" providerId="AD" clId="Web-{8443829D-AB3E-3476-884B-11DC856531A3}" dt="2025-01-26T14:55:46.696" v="52" actId="20577"/>
        <pc:sldMkLst>
          <pc:docMk/>
          <pc:sldMk cId="2917113233" sldId="263"/>
        </pc:sldMkLst>
        <pc:spChg chg="mod">
          <ac:chgData name="Charlotte Montgomery (0651543)" userId="S::0651543@student.uwtsd.ac.uk::72aeaacf-a6e4-43c5-a228-397da81caf64" providerId="AD" clId="Web-{8443829D-AB3E-3476-884B-11DC856531A3}" dt="2025-01-26T14:54:44.835" v="44" actId="20577"/>
          <ac:spMkLst>
            <pc:docMk/>
            <pc:sldMk cId="2917113233" sldId="263"/>
            <ac:spMk id="4" creationId="{8020AC5C-7E04-B601-9B9A-8CD33C487EC2}"/>
          </ac:spMkLst>
        </pc:spChg>
        <pc:spChg chg="mod">
          <ac:chgData name="Charlotte Montgomery (0651543)" userId="S::0651543@student.uwtsd.ac.uk::72aeaacf-a6e4-43c5-a228-397da81caf64" providerId="AD" clId="Web-{8443829D-AB3E-3476-884B-11DC856531A3}" dt="2025-01-26T14:54:50.804" v="45" actId="20577"/>
          <ac:spMkLst>
            <pc:docMk/>
            <pc:sldMk cId="2917113233" sldId="263"/>
            <ac:spMk id="6" creationId="{9CF87260-B943-8060-F08C-27545D8FA03A}"/>
          </ac:spMkLst>
        </pc:spChg>
        <pc:spChg chg="add mod">
          <ac:chgData name="Charlotte Montgomery (0651543)" userId="S::0651543@student.uwtsd.ac.uk::72aeaacf-a6e4-43c5-a228-397da81caf64" providerId="AD" clId="Web-{8443829D-AB3E-3476-884B-11DC856531A3}" dt="2025-01-26T14:55:46.696" v="52" actId="20577"/>
          <ac:spMkLst>
            <pc:docMk/>
            <pc:sldMk cId="2917113233" sldId="263"/>
            <ac:spMk id="7" creationId="{3594DF56-8E18-7A93-D292-370D1F2BA311}"/>
          </ac:spMkLst>
        </pc:spChg>
      </pc:sldChg>
      <pc:sldChg chg="addSp delSp modSp">
        <pc:chgData name="Charlotte Montgomery (0651543)" userId="S::0651543@student.uwtsd.ac.uk::72aeaacf-a6e4-43c5-a228-397da81caf64" providerId="AD" clId="Web-{8443829D-AB3E-3476-884B-11DC856531A3}" dt="2025-01-26T15:32:11.859" v="129" actId="14100"/>
        <pc:sldMkLst>
          <pc:docMk/>
          <pc:sldMk cId="2940598779" sldId="265"/>
        </pc:sldMkLst>
        <pc:spChg chg="mod">
          <ac:chgData name="Charlotte Montgomery (0651543)" userId="S::0651543@student.uwtsd.ac.uk::72aeaacf-a6e4-43c5-a228-397da81caf64" providerId="AD" clId="Web-{8443829D-AB3E-3476-884B-11DC856531A3}" dt="2025-01-26T14:56:45.558" v="55" actId="20577"/>
          <ac:spMkLst>
            <pc:docMk/>
            <pc:sldMk cId="2940598779" sldId="265"/>
            <ac:spMk id="3" creationId="{BDA29759-839B-FD94-36E5-F451CCC99597}"/>
          </ac:spMkLst>
        </pc:spChg>
        <pc:spChg chg="add mod">
          <ac:chgData name="Charlotte Montgomery (0651543)" userId="S::0651543@student.uwtsd.ac.uk::72aeaacf-a6e4-43c5-a228-397da81caf64" providerId="AD" clId="Web-{8443829D-AB3E-3476-884B-11DC856531A3}" dt="2025-01-26T15:28:15.241" v="124" actId="688"/>
          <ac:spMkLst>
            <pc:docMk/>
            <pc:sldMk cId="2940598779" sldId="265"/>
            <ac:spMk id="5" creationId="{D3F5ACE6-4F72-AFCB-1BEE-1737055E255A}"/>
          </ac:spMkLst>
        </pc:spChg>
        <pc:picChg chg="del mod">
          <ac:chgData name="Charlotte Montgomery (0651543)" userId="S::0651543@student.uwtsd.ac.uk::72aeaacf-a6e4-43c5-a228-397da81caf64" providerId="AD" clId="Web-{8443829D-AB3E-3476-884B-11DC856531A3}" dt="2025-01-26T15:24:24.092" v="112"/>
          <ac:picMkLst>
            <pc:docMk/>
            <pc:sldMk cId="2940598779" sldId="265"/>
            <ac:picMk id="4" creationId="{0BA1B792-2708-94D5-5085-E0E59AA29EA2}"/>
          </ac:picMkLst>
        </pc:picChg>
        <pc:picChg chg="add del mod">
          <ac:chgData name="Charlotte Montgomery (0651543)" userId="S::0651543@student.uwtsd.ac.uk::72aeaacf-a6e4-43c5-a228-397da81caf64" providerId="AD" clId="Web-{8443829D-AB3E-3476-884B-11DC856531A3}" dt="2025-01-26T15:31:34.264" v="126"/>
          <ac:picMkLst>
            <pc:docMk/>
            <pc:sldMk cId="2940598779" sldId="265"/>
            <ac:picMk id="6" creationId="{E7F77D84-93A9-3B1E-3376-B28BB53D9D30}"/>
          </ac:picMkLst>
        </pc:picChg>
        <pc:picChg chg="add mod">
          <ac:chgData name="Charlotte Montgomery (0651543)" userId="S::0651543@student.uwtsd.ac.uk::72aeaacf-a6e4-43c5-a228-397da81caf64" providerId="AD" clId="Web-{8443829D-AB3E-3476-884B-11DC856531A3}" dt="2025-01-26T15:32:11.859" v="129" actId="14100"/>
          <ac:picMkLst>
            <pc:docMk/>
            <pc:sldMk cId="2940598779" sldId="265"/>
            <ac:picMk id="7" creationId="{D63A628D-9690-8A1E-977F-AD1BE604F337}"/>
          </ac:picMkLst>
        </pc:picChg>
      </pc:sldChg>
      <pc:sldChg chg="addSp modSp new">
        <pc:chgData name="Charlotte Montgomery (0651543)" userId="S::0651543@student.uwtsd.ac.uk::72aeaacf-a6e4-43c5-a228-397da81caf64" providerId="AD" clId="Web-{8443829D-AB3E-3476-884B-11DC856531A3}" dt="2025-01-26T15:54:36.004" v="203" actId="20577"/>
        <pc:sldMkLst>
          <pc:docMk/>
          <pc:sldMk cId="2223747227" sldId="266"/>
        </pc:sldMkLst>
        <pc:spChg chg="mod">
          <ac:chgData name="Charlotte Montgomery (0651543)" userId="S::0651543@student.uwtsd.ac.uk::72aeaacf-a6e4-43c5-a228-397da81caf64" providerId="AD" clId="Web-{8443829D-AB3E-3476-884B-11DC856531A3}" dt="2025-01-26T15:46:39.064" v="145" actId="20577"/>
          <ac:spMkLst>
            <pc:docMk/>
            <pc:sldMk cId="2223747227" sldId="266"/>
            <ac:spMk id="2" creationId="{3AC6EC2E-B867-6FED-E53E-98EFC4DA33B1}"/>
          </ac:spMkLst>
        </pc:spChg>
        <pc:spChg chg="mod">
          <ac:chgData name="Charlotte Montgomery (0651543)" userId="S::0651543@student.uwtsd.ac.uk::72aeaacf-a6e4-43c5-a228-397da81caf64" providerId="AD" clId="Web-{8443829D-AB3E-3476-884B-11DC856531A3}" dt="2025-01-26T15:46:52.065" v="151" actId="14100"/>
          <ac:spMkLst>
            <pc:docMk/>
            <pc:sldMk cId="2223747227" sldId="266"/>
            <ac:spMk id="3" creationId="{AD368F00-3CFE-23C1-301B-4682328FBEE7}"/>
          </ac:spMkLst>
        </pc:spChg>
        <pc:spChg chg="add mod">
          <ac:chgData name="Charlotte Montgomery (0651543)" userId="S::0651543@student.uwtsd.ac.uk::72aeaacf-a6e4-43c5-a228-397da81caf64" providerId="AD" clId="Web-{8443829D-AB3E-3476-884B-11DC856531A3}" dt="2025-01-26T15:54:36.004" v="203" actId="20577"/>
          <ac:spMkLst>
            <pc:docMk/>
            <pc:sldMk cId="2223747227" sldId="266"/>
            <ac:spMk id="5" creationId="{D1CA2B3E-5794-4438-36E1-560C4416A683}"/>
          </ac:spMkLst>
        </pc:spChg>
        <pc:picChg chg="add mod">
          <ac:chgData name="Charlotte Montgomery (0651543)" userId="S::0651543@student.uwtsd.ac.uk::72aeaacf-a6e4-43c5-a228-397da81caf64" providerId="AD" clId="Web-{8443829D-AB3E-3476-884B-11DC856531A3}" dt="2025-01-26T15:48:23.521" v="154" actId="14100"/>
          <ac:picMkLst>
            <pc:docMk/>
            <pc:sldMk cId="2223747227" sldId="266"/>
            <ac:picMk id="4" creationId="{EDB4A577-F281-C598-5BD2-E7DBBDBBD1CB}"/>
          </ac:picMkLst>
        </pc:picChg>
      </pc:sldChg>
      <pc:sldChg chg="addSp modSp new mod setBg">
        <pc:chgData name="Charlotte Montgomery (0651543)" userId="S::0651543@student.uwtsd.ac.uk::72aeaacf-a6e4-43c5-a228-397da81caf64" providerId="AD" clId="Web-{8443829D-AB3E-3476-884B-11DC856531A3}" dt="2025-01-26T16:04:17.002" v="240" actId="20577"/>
        <pc:sldMkLst>
          <pc:docMk/>
          <pc:sldMk cId="3368872869" sldId="267"/>
        </pc:sldMkLst>
        <pc:spChg chg="mod">
          <ac:chgData name="Charlotte Montgomery (0651543)" userId="S::0651543@student.uwtsd.ac.uk::72aeaacf-a6e4-43c5-a228-397da81caf64" providerId="AD" clId="Web-{8443829D-AB3E-3476-884B-11DC856531A3}" dt="2025-01-26T16:03:49.673" v="237" actId="14100"/>
          <ac:spMkLst>
            <pc:docMk/>
            <pc:sldMk cId="3368872869" sldId="267"/>
            <ac:spMk id="2" creationId="{157CE23D-AAE0-0F0F-875F-1BCD58129EEF}"/>
          </ac:spMkLst>
        </pc:spChg>
        <pc:spChg chg="mod">
          <ac:chgData name="Charlotte Montgomery (0651543)" userId="S::0651543@student.uwtsd.ac.uk::72aeaacf-a6e4-43c5-a228-397da81caf64" providerId="AD" clId="Web-{8443829D-AB3E-3476-884B-11DC856531A3}" dt="2025-01-26T16:04:17.002" v="240" actId="20577"/>
          <ac:spMkLst>
            <pc:docMk/>
            <pc:sldMk cId="3368872869" sldId="267"/>
            <ac:spMk id="3" creationId="{00291C69-93E3-2355-BF98-06CC132868A7}"/>
          </ac:spMkLst>
        </pc:spChg>
        <pc:spChg chg="add mod">
          <ac:chgData name="Charlotte Montgomery (0651543)" userId="S::0651543@student.uwtsd.ac.uk::72aeaacf-a6e4-43c5-a228-397da81caf64" providerId="AD" clId="Web-{8443829D-AB3E-3476-884B-11DC856531A3}" dt="2025-01-26T16:02:57.921" v="232" actId="688"/>
          <ac:spMkLst>
            <pc:docMk/>
            <pc:sldMk cId="3368872869" sldId="267"/>
            <ac:spMk id="5" creationId="{E3AC0429-E6EA-5439-9517-070BA1932AE0}"/>
          </ac:spMkLst>
        </pc:spChg>
        <pc:spChg chg="add">
          <ac:chgData name="Charlotte Montgomery (0651543)" userId="S::0651543@student.uwtsd.ac.uk::72aeaacf-a6e4-43c5-a228-397da81caf64" providerId="AD" clId="Web-{8443829D-AB3E-3476-884B-11DC856531A3}" dt="2025-01-26T15:59:16.192" v="212"/>
          <ac:spMkLst>
            <pc:docMk/>
            <pc:sldMk cId="3368872869" sldId="267"/>
            <ac:spMk id="9" creationId="{5A133C1E-CB83-47F3-8F35-94C2A7C58EE2}"/>
          </ac:spMkLst>
        </pc:spChg>
        <pc:spChg chg="add">
          <ac:chgData name="Charlotte Montgomery (0651543)" userId="S::0651543@student.uwtsd.ac.uk::72aeaacf-a6e4-43c5-a228-397da81caf64" providerId="AD" clId="Web-{8443829D-AB3E-3476-884B-11DC856531A3}" dt="2025-01-26T15:59:16.192" v="212"/>
          <ac:spMkLst>
            <pc:docMk/>
            <pc:sldMk cId="3368872869" sldId="267"/>
            <ac:spMk id="11" creationId="{289E943A-225D-44B1-B345-D7FDBA43C1CE}"/>
          </ac:spMkLst>
        </pc:spChg>
        <pc:picChg chg="add mod ord">
          <ac:chgData name="Charlotte Montgomery (0651543)" userId="S::0651543@student.uwtsd.ac.uk::72aeaacf-a6e4-43c5-a228-397da81caf64" providerId="AD" clId="Web-{8443829D-AB3E-3476-884B-11DC856531A3}" dt="2025-01-26T15:59:16.192" v="212"/>
          <ac:picMkLst>
            <pc:docMk/>
            <pc:sldMk cId="3368872869" sldId="267"/>
            <ac:picMk id="4" creationId="{6D17BF19-122C-FE0D-A17A-C66EB48A44AB}"/>
          </ac:picMkLst>
        </pc:picChg>
      </pc:sldChg>
      <pc:sldChg chg="delSp modSp new">
        <pc:chgData name="Charlotte Montgomery (0651543)" userId="S::0651543@student.uwtsd.ac.uk::72aeaacf-a6e4-43c5-a228-397da81caf64" providerId="AD" clId="Web-{8443829D-AB3E-3476-884B-11DC856531A3}" dt="2025-01-26T16:25:42.879" v="341"/>
        <pc:sldMkLst>
          <pc:docMk/>
          <pc:sldMk cId="4231793158" sldId="268"/>
        </pc:sldMkLst>
        <pc:spChg chg="del mod">
          <ac:chgData name="Charlotte Montgomery (0651543)" userId="S::0651543@student.uwtsd.ac.uk::72aeaacf-a6e4-43c5-a228-397da81caf64" providerId="AD" clId="Web-{8443829D-AB3E-3476-884B-11DC856531A3}" dt="2025-01-26T16:06:21.991" v="246"/>
          <ac:spMkLst>
            <pc:docMk/>
            <pc:sldMk cId="4231793158" sldId="268"/>
            <ac:spMk id="2" creationId="{BDD4AF2E-84BA-0E77-32B6-735E26976B52}"/>
          </ac:spMkLst>
        </pc:spChg>
        <pc:spChg chg="mod">
          <ac:chgData name="Charlotte Montgomery (0651543)" userId="S::0651543@student.uwtsd.ac.uk::72aeaacf-a6e4-43c5-a228-397da81caf64" providerId="AD" clId="Web-{8443829D-AB3E-3476-884B-11DC856531A3}" dt="2025-01-26T16:25:42.879" v="341"/>
          <ac:spMkLst>
            <pc:docMk/>
            <pc:sldMk cId="4231793158" sldId="268"/>
            <ac:spMk id="3" creationId="{65D1AC40-E67C-CC4B-7CFC-37BD885D4D94}"/>
          </ac:spMkLst>
        </pc:spChg>
      </pc:sldChg>
      <pc:sldChg chg="delSp modSp new">
        <pc:chgData name="Charlotte Montgomery (0651543)" userId="S::0651543@student.uwtsd.ac.uk::72aeaacf-a6e4-43c5-a228-397da81caf64" providerId="AD" clId="Web-{8443829D-AB3E-3476-884B-11DC856531A3}" dt="2025-01-26T16:11:58.113" v="276" actId="20577"/>
        <pc:sldMkLst>
          <pc:docMk/>
          <pc:sldMk cId="1484060954" sldId="269"/>
        </pc:sldMkLst>
        <pc:spChg chg="del mod">
          <ac:chgData name="Charlotte Montgomery (0651543)" userId="S::0651543@student.uwtsd.ac.uk::72aeaacf-a6e4-43c5-a228-397da81caf64" providerId="AD" clId="Web-{8443829D-AB3E-3476-884B-11DC856531A3}" dt="2025-01-26T16:10:15.937" v="268"/>
          <ac:spMkLst>
            <pc:docMk/>
            <pc:sldMk cId="1484060954" sldId="269"/>
            <ac:spMk id="2" creationId="{0F968F9D-C3BC-8FA1-E830-CF194760845A}"/>
          </ac:spMkLst>
        </pc:spChg>
        <pc:spChg chg="mod">
          <ac:chgData name="Charlotte Montgomery (0651543)" userId="S::0651543@student.uwtsd.ac.uk::72aeaacf-a6e4-43c5-a228-397da81caf64" providerId="AD" clId="Web-{8443829D-AB3E-3476-884B-11DC856531A3}" dt="2025-01-26T16:11:58.113" v="276" actId="20577"/>
          <ac:spMkLst>
            <pc:docMk/>
            <pc:sldMk cId="1484060954" sldId="269"/>
            <ac:spMk id="3" creationId="{A4385DB5-2139-5E09-8BBD-3A9D771057D5}"/>
          </ac:spMkLst>
        </pc:spChg>
      </pc:sldChg>
      <pc:sldChg chg="addSp delSp modSp new">
        <pc:chgData name="Charlotte Montgomery (0651543)" userId="S::0651543@student.uwtsd.ac.uk::72aeaacf-a6e4-43c5-a228-397da81caf64" providerId="AD" clId="Web-{8443829D-AB3E-3476-884B-11DC856531A3}" dt="2025-01-26T17:22:03.647" v="425" actId="20577"/>
        <pc:sldMkLst>
          <pc:docMk/>
          <pc:sldMk cId="2703729374" sldId="270"/>
        </pc:sldMkLst>
        <pc:spChg chg="del mod">
          <ac:chgData name="Charlotte Montgomery (0651543)" userId="S::0651543@student.uwtsd.ac.uk::72aeaacf-a6e4-43c5-a228-397da81caf64" providerId="AD" clId="Web-{8443829D-AB3E-3476-884B-11DC856531A3}" dt="2025-01-26T16:15:25.277" v="288"/>
          <ac:spMkLst>
            <pc:docMk/>
            <pc:sldMk cId="2703729374" sldId="270"/>
            <ac:spMk id="2" creationId="{B56EC3F2-E6BD-5FEE-551E-9C0830C340C2}"/>
          </ac:spMkLst>
        </pc:spChg>
        <pc:spChg chg="mod">
          <ac:chgData name="Charlotte Montgomery (0651543)" userId="S::0651543@student.uwtsd.ac.uk::72aeaacf-a6e4-43c5-a228-397da81caf64" providerId="AD" clId="Web-{8443829D-AB3E-3476-884B-11DC856531A3}" dt="2025-01-26T17:22:03.647" v="425" actId="20577"/>
          <ac:spMkLst>
            <pc:docMk/>
            <pc:sldMk cId="2703729374" sldId="270"/>
            <ac:spMk id="3" creationId="{CC40520C-73E3-D4EE-B60F-FF277FD3455B}"/>
          </ac:spMkLst>
        </pc:spChg>
        <pc:spChg chg="add mod">
          <ac:chgData name="Charlotte Montgomery (0651543)" userId="S::0651543@student.uwtsd.ac.uk::72aeaacf-a6e4-43c5-a228-397da81caf64" providerId="AD" clId="Web-{8443829D-AB3E-3476-884B-11DC856531A3}" dt="2025-01-26T16:23:32.343" v="332" actId="20577"/>
          <ac:spMkLst>
            <pc:docMk/>
            <pc:sldMk cId="2703729374" sldId="270"/>
            <ac:spMk id="5" creationId="{9F49D065-5701-BD08-01D7-17B353ED69BF}"/>
          </ac:spMkLst>
        </pc:spChg>
        <pc:picChg chg="add mod">
          <ac:chgData name="Charlotte Montgomery (0651543)" userId="S::0651543@student.uwtsd.ac.uk::72aeaacf-a6e4-43c5-a228-397da81caf64" providerId="AD" clId="Web-{8443829D-AB3E-3476-884B-11DC856531A3}" dt="2025-01-26T16:18:30.816" v="299" actId="14100"/>
          <ac:picMkLst>
            <pc:docMk/>
            <pc:sldMk cId="2703729374" sldId="270"/>
            <ac:picMk id="4" creationId="{1E4F69FB-9526-6C47-F0DF-DC188B0C2F0E}"/>
          </ac:picMkLst>
        </pc:picChg>
      </pc:sldChg>
      <pc:sldChg chg="addSp delSp modSp new mod setBg setClrOvrMap">
        <pc:chgData name="Charlotte Montgomery (0651543)" userId="S::0651543@student.uwtsd.ac.uk::72aeaacf-a6e4-43c5-a228-397da81caf64" providerId="AD" clId="Web-{8443829D-AB3E-3476-884B-11DC856531A3}" dt="2025-01-26T17:25:39.386" v="478" actId="20577"/>
        <pc:sldMkLst>
          <pc:docMk/>
          <pc:sldMk cId="3311896290" sldId="271"/>
        </pc:sldMkLst>
        <pc:spChg chg="mod">
          <ac:chgData name="Charlotte Montgomery (0651543)" userId="S::0651543@student.uwtsd.ac.uk::72aeaacf-a6e4-43c5-a228-397da81caf64" providerId="AD" clId="Web-{8443829D-AB3E-3476-884B-11DC856531A3}" dt="2025-01-26T16:31:04.172" v="361" actId="20577"/>
          <ac:spMkLst>
            <pc:docMk/>
            <pc:sldMk cId="3311896290" sldId="271"/>
            <ac:spMk id="2" creationId="{529F91CA-AB54-7D04-0EB0-9CDBEF44407E}"/>
          </ac:spMkLst>
        </pc:spChg>
        <pc:spChg chg="mod">
          <ac:chgData name="Charlotte Montgomery (0651543)" userId="S::0651543@student.uwtsd.ac.uk::72aeaacf-a6e4-43c5-a228-397da81caf64" providerId="AD" clId="Web-{8443829D-AB3E-3476-884B-11DC856531A3}" dt="2025-01-26T17:25:39.386" v="478" actId="20577"/>
          <ac:spMkLst>
            <pc:docMk/>
            <pc:sldMk cId="3311896290" sldId="271"/>
            <ac:spMk id="3" creationId="{BC6C8F70-03AA-6FF1-1458-FFB1BBAD148E}"/>
          </ac:spMkLst>
        </pc:spChg>
        <pc:spChg chg="add mod">
          <ac:chgData name="Charlotte Montgomery (0651543)" userId="S::0651543@student.uwtsd.ac.uk::72aeaacf-a6e4-43c5-a228-397da81caf64" providerId="AD" clId="Web-{8443829D-AB3E-3476-884B-11DC856531A3}" dt="2025-01-26T16:36:33.076" v="390" actId="14100"/>
          <ac:spMkLst>
            <pc:docMk/>
            <pc:sldMk cId="3311896290" sldId="271"/>
            <ac:spMk id="6" creationId="{BDEBA32A-7EED-A17D-724A-C8B933E7E889}"/>
          </ac:spMkLst>
        </pc:spChg>
        <pc:spChg chg="add del">
          <ac:chgData name="Charlotte Montgomery (0651543)" userId="S::0651543@student.uwtsd.ac.uk::72aeaacf-a6e4-43c5-a228-397da81caf64" providerId="AD" clId="Web-{8443829D-AB3E-3476-884B-11DC856531A3}" dt="2025-01-26T16:28:15.775" v="344"/>
          <ac:spMkLst>
            <pc:docMk/>
            <pc:sldMk cId="3311896290" sldId="271"/>
            <ac:spMk id="9" creationId="{DADC4F84-175A-4AB1-916C-1E5796E1E0D3}"/>
          </ac:spMkLst>
        </pc:spChg>
        <pc:spChg chg="add del">
          <ac:chgData name="Charlotte Montgomery (0651543)" userId="S::0651543@student.uwtsd.ac.uk::72aeaacf-a6e4-43c5-a228-397da81caf64" providerId="AD" clId="Web-{8443829D-AB3E-3476-884B-11DC856531A3}" dt="2025-01-26T16:28:33.870" v="346"/>
          <ac:spMkLst>
            <pc:docMk/>
            <pc:sldMk cId="3311896290" sldId="271"/>
            <ac:spMk id="11" creationId="{C2352FE0-ACFA-479E-A574-CED1C035D3F5}"/>
          </ac:spMkLst>
        </pc:spChg>
        <pc:spChg chg="add del">
          <ac:chgData name="Charlotte Montgomery (0651543)" userId="S::0651543@student.uwtsd.ac.uk::72aeaacf-a6e4-43c5-a228-397da81caf64" providerId="AD" clId="Web-{8443829D-AB3E-3476-884B-11DC856531A3}" dt="2025-01-26T16:28:33.870" v="346"/>
          <ac:spMkLst>
            <pc:docMk/>
            <pc:sldMk cId="3311896290" sldId="271"/>
            <ac:spMk id="12" creationId="{DCCCDCCF-DDE7-4FF9-BA8E-DFD3AC93A6C7}"/>
          </ac:spMkLst>
        </pc:spChg>
        <pc:spChg chg="add del">
          <ac:chgData name="Charlotte Montgomery (0651543)" userId="S::0651543@student.uwtsd.ac.uk::72aeaacf-a6e4-43c5-a228-397da81caf64" providerId="AD" clId="Web-{8443829D-AB3E-3476-884B-11DC856531A3}" dt="2025-01-26T16:28:33.870" v="346"/>
          <ac:spMkLst>
            <pc:docMk/>
            <pc:sldMk cId="3311896290" sldId="271"/>
            <ac:spMk id="13" creationId="{401F5979-1992-492E-ABBD-62EBC1016CB4}"/>
          </ac:spMkLst>
        </pc:spChg>
        <pc:spChg chg="add del">
          <ac:chgData name="Charlotte Montgomery (0651543)" userId="S::0651543@student.uwtsd.ac.uk::72aeaacf-a6e4-43c5-a228-397da81caf64" providerId="AD" clId="Web-{8443829D-AB3E-3476-884B-11DC856531A3}" dt="2025-01-26T16:28:33.870" v="346"/>
          <ac:spMkLst>
            <pc:docMk/>
            <pc:sldMk cId="3311896290" sldId="271"/>
            <ac:spMk id="15" creationId="{377CB93F-A0E2-4BBE-B2FC-E93932C7ECEE}"/>
          </ac:spMkLst>
        </pc:spChg>
        <pc:spChg chg="add">
          <ac:chgData name="Charlotte Montgomery (0651543)" userId="S::0651543@student.uwtsd.ac.uk::72aeaacf-a6e4-43c5-a228-397da81caf64" providerId="AD" clId="Web-{8443829D-AB3E-3476-884B-11DC856531A3}" dt="2025-01-26T16:28:33.885" v="347"/>
          <ac:spMkLst>
            <pc:docMk/>
            <pc:sldMk cId="3311896290" sldId="271"/>
            <ac:spMk id="17" creationId="{5A133C1E-CB83-47F3-8F35-94C2A7C58EE2}"/>
          </ac:spMkLst>
        </pc:spChg>
        <pc:spChg chg="add">
          <ac:chgData name="Charlotte Montgomery (0651543)" userId="S::0651543@student.uwtsd.ac.uk::72aeaacf-a6e4-43c5-a228-397da81caf64" providerId="AD" clId="Web-{8443829D-AB3E-3476-884B-11DC856531A3}" dt="2025-01-26T16:28:33.885" v="347"/>
          <ac:spMkLst>
            <pc:docMk/>
            <pc:sldMk cId="3311896290" sldId="271"/>
            <ac:spMk id="18" creationId="{289E943A-225D-44B1-B345-D7FDBA43C1CE}"/>
          </ac:spMkLst>
        </pc:spChg>
        <pc:picChg chg="add mod ord">
          <ac:chgData name="Charlotte Montgomery (0651543)" userId="S::0651543@student.uwtsd.ac.uk::72aeaacf-a6e4-43c5-a228-397da81caf64" providerId="AD" clId="Web-{8443829D-AB3E-3476-884B-11DC856531A3}" dt="2025-01-26T16:35:49.558" v="381" actId="1076"/>
          <ac:picMkLst>
            <pc:docMk/>
            <pc:sldMk cId="3311896290" sldId="271"/>
            <ac:picMk id="4" creationId="{3EA30A1A-71F2-AF3D-0BB4-4C3193B8253A}"/>
          </ac:picMkLst>
        </pc:picChg>
        <pc:picChg chg="add del mod">
          <ac:chgData name="Charlotte Montgomery (0651543)" userId="S::0651543@student.uwtsd.ac.uk::72aeaacf-a6e4-43c5-a228-397da81caf64" providerId="AD" clId="Web-{8443829D-AB3E-3476-884B-11DC856531A3}" dt="2025-01-26T16:35:54.605" v="382"/>
          <ac:picMkLst>
            <pc:docMk/>
            <pc:sldMk cId="3311896290" sldId="271"/>
            <ac:picMk id="5" creationId="{32517FB1-81C2-7530-12C9-FAA1D0B12F69}"/>
          </ac:picMkLst>
        </pc:picChg>
      </pc:sldChg>
      <pc:sldChg chg="addSp modSp new">
        <pc:chgData name="Charlotte Montgomery (0651543)" userId="S::0651543@student.uwtsd.ac.uk::72aeaacf-a6e4-43c5-a228-397da81caf64" providerId="AD" clId="Web-{8443829D-AB3E-3476-884B-11DC856531A3}" dt="2025-01-26T17:27:43.014" v="509" actId="20577"/>
        <pc:sldMkLst>
          <pc:docMk/>
          <pc:sldMk cId="3376490423" sldId="272"/>
        </pc:sldMkLst>
        <pc:spChg chg="add mod">
          <ac:chgData name="Charlotte Montgomery (0651543)" userId="S::0651543@student.uwtsd.ac.uk::72aeaacf-a6e4-43c5-a228-397da81caf64" providerId="AD" clId="Web-{8443829D-AB3E-3476-884B-11DC856531A3}" dt="2025-01-26T17:27:43.014" v="509" actId="20577"/>
          <ac:spMkLst>
            <pc:docMk/>
            <pc:sldMk cId="3376490423" sldId="272"/>
            <ac:spMk id="2" creationId="{2E20C513-C498-1F90-F574-0C47FB7B5CDC}"/>
          </ac:spMkLst>
        </pc:spChg>
      </pc:sldChg>
      <pc:sldChg chg="new">
        <pc:chgData name="Charlotte Montgomery (0651543)" userId="S::0651543@student.uwtsd.ac.uk::72aeaacf-a6e4-43c5-a228-397da81caf64" providerId="AD" clId="Web-{8443829D-AB3E-3476-884B-11DC856531A3}" dt="2025-01-26T16:41:28.962" v="404"/>
        <pc:sldMkLst>
          <pc:docMk/>
          <pc:sldMk cId="2744706022" sldId="273"/>
        </pc:sldMkLst>
      </pc:sldChg>
    </pc:docChg>
  </pc:docChgLst>
  <pc:docChgLst>
    <pc:chgData name="Charlotte Montgomery (0651543)" userId="S::0651543@student.uwtsd.ac.uk::72aeaacf-a6e4-43c5-a228-397da81caf64" providerId="AD" clId="Web-{EE7B38B4-54D5-B247-107B-00851F979099}"/>
    <pc:docChg chg="modSld">
      <pc:chgData name="Charlotte Montgomery (0651543)" userId="S::0651543@student.uwtsd.ac.uk::72aeaacf-a6e4-43c5-a228-397da81caf64" providerId="AD" clId="Web-{EE7B38B4-54D5-B247-107B-00851F979099}" dt="2024-12-13T10:03:21.239" v="97"/>
      <pc:docMkLst>
        <pc:docMk/>
      </pc:docMkLst>
      <pc:sldChg chg="addSp delSp modSp">
        <pc:chgData name="Charlotte Montgomery (0651543)" userId="S::0651543@student.uwtsd.ac.uk::72aeaacf-a6e4-43c5-a228-397da81caf64" providerId="AD" clId="Web-{EE7B38B4-54D5-B247-107B-00851F979099}" dt="2024-12-13T09:54:38.311" v="33" actId="1076"/>
        <pc:sldMkLst>
          <pc:docMk/>
          <pc:sldMk cId="109857222" sldId="256"/>
        </pc:sldMkLst>
        <pc:spChg chg="mod">
          <ac:chgData name="Charlotte Montgomery (0651543)" userId="S::0651543@student.uwtsd.ac.uk::72aeaacf-a6e4-43c5-a228-397da81caf64" providerId="AD" clId="Web-{EE7B38B4-54D5-B247-107B-00851F979099}" dt="2024-12-13T09:52:52.823" v="14" actId="1076"/>
          <ac:spMkLst>
            <pc:docMk/>
            <pc:sldMk cId="109857222" sldId="256"/>
            <ac:spMk id="3" creationId="{00000000-0000-0000-0000-000000000000}"/>
          </ac:spMkLst>
        </pc:spChg>
        <pc:spChg chg="add del">
          <ac:chgData name="Charlotte Montgomery (0651543)" userId="S::0651543@student.uwtsd.ac.uk::72aeaacf-a6e4-43c5-a228-397da81caf64" providerId="AD" clId="Web-{EE7B38B4-54D5-B247-107B-00851F979099}" dt="2024-12-13T09:51:04.787" v="1"/>
          <ac:spMkLst>
            <pc:docMk/>
            <pc:sldMk cId="109857222" sldId="256"/>
            <ac:spMk id="4" creationId="{3EC68C1B-4D29-FEA5-290E-FBE2C9CE68F7}"/>
          </ac:spMkLst>
        </pc:spChg>
        <pc:spChg chg="add mod">
          <ac:chgData name="Charlotte Montgomery (0651543)" userId="S::0651543@student.uwtsd.ac.uk::72aeaacf-a6e4-43c5-a228-397da81caf64" providerId="AD" clId="Web-{EE7B38B4-54D5-B247-107B-00851F979099}" dt="2024-12-13T09:53:38.387" v="23" actId="20577"/>
          <ac:spMkLst>
            <pc:docMk/>
            <pc:sldMk cId="109857222" sldId="256"/>
            <ac:spMk id="6" creationId="{5AF455FA-F130-1193-034B-6CDC94D55BFB}"/>
          </ac:spMkLst>
        </pc:spChg>
        <pc:spChg chg="add mod">
          <ac:chgData name="Charlotte Montgomery (0651543)" userId="S::0651543@student.uwtsd.ac.uk::72aeaacf-a6e4-43c5-a228-397da81caf64" providerId="AD" clId="Web-{EE7B38B4-54D5-B247-107B-00851F979099}" dt="2024-12-13T09:54:38.311" v="33" actId="1076"/>
          <ac:spMkLst>
            <pc:docMk/>
            <pc:sldMk cId="109857222" sldId="256"/>
            <ac:spMk id="8" creationId="{4AC9C1CD-91B9-AE40-4DB7-891E11C03760}"/>
          </ac:spMkLst>
        </pc:spChg>
      </pc:sldChg>
      <pc:sldChg chg="addSp delSp modSp">
        <pc:chgData name="Charlotte Montgomery (0651543)" userId="S::0651543@student.uwtsd.ac.uk::72aeaacf-a6e4-43c5-a228-397da81caf64" providerId="AD" clId="Web-{EE7B38B4-54D5-B247-107B-00851F979099}" dt="2024-12-13T10:03:21.239" v="97"/>
        <pc:sldMkLst>
          <pc:docMk/>
          <pc:sldMk cId="4201441293" sldId="257"/>
        </pc:sldMkLst>
        <pc:spChg chg="mod">
          <ac:chgData name="Charlotte Montgomery (0651543)" userId="S::0651543@student.uwtsd.ac.uk::72aeaacf-a6e4-43c5-a228-397da81caf64" providerId="AD" clId="Web-{EE7B38B4-54D5-B247-107B-00851F979099}" dt="2024-12-13T09:59:16.760" v="87" actId="20577"/>
          <ac:spMkLst>
            <pc:docMk/>
            <pc:sldMk cId="4201441293" sldId="257"/>
            <ac:spMk id="2" creationId="{ECC6D981-B44E-D460-F981-04D9A95A8340}"/>
          </ac:spMkLst>
        </pc:spChg>
        <pc:spChg chg="mod">
          <ac:chgData name="Charlotte Montgomery (0651543)" userId="S::0651543@student.uwtsd.ac.uk::72aeaacf-a6e4-43c5-a228-397da81caf64" providerId="AD" clId="Web-{EE7B38B4-54D5-B247-107B-00851F979099}" dt="2024-12-13T10:02:13.033" v="91"/>
          <ac:spMkLst>
            <pc:docMk/>
            <pc:sldMk cId="4201441293" sldId="257"/>
            <ac:spMk id="3" creationId="{387BAA62-DE07-2D14-83E5-24D8E2E39A36}"/>
          </ac:spMkLst>
        </pc:spChg>
        <pc:inkChg chg="add del">
          <ac:chgData name="Charlotte Montgomery (0651543)" userId="S::0651543@student.uwtsd.ac.uk::72aeaacf-a6e4-43c5-a228-397da81caf64" providerId="AD" clId="Web-{EE7B38B4-54D5-B247-107B-00851F979099}" dt="2024-12-13T10:03:21.239" v="97"/>
          <ac:inkMkLst>
            <pc:docMk/>
            <pc:sldMk cId="4201441293" sldId="257"/>
            <ac:inkMk id="4" creationId="{32237F5F-51A0-0906-D9A9-AD2AEB3CABDD}"/>
          </ac:inkMkLst>
        </pc:inkChg>
        <pc:inkChg chg="add del">
          <ac:chgData name="Charlotte Montgomery (0651543)" userId="S::0651543@student.uwtsd.ac.uk::72aeaacf-a6e4-43c5-a228-397da81caf64" providerId="AD" clId="Web-{EE7B38B4-54D5-B247-107B-00851F979099}" dt="2024-12-13T10:02:27.986" v="94"/>
          <ac:inkMkLst>
            <pc:docMk/>
            <pc:sldMk cId="4201441293" sldId="257"/>
            <ac:inkMk id="5" creationId="{258B3C07-6349-9B12-45D4-A8A02BC204D2}"/>
          </ac:inkMkLst>
        </pc:inkChg>
      </pc:sldChg>
    </pc:docChg>
  </pc:docChgLst>
  <pc:docChgLst>
    <pc:chgData name="Charlotte Montgomery (0651543)" userId="S::0651543@student.uwtsd.ac.uk::72aeaacf-a6e4-43c5-a228-397da81caf64" providerId="AD" clId="Web-{D5EB2798-6A7D-AD6E-D762-BFFCF4A52CF4}"/>
    <pc:docChg chg="modSld addMainMaster delMainMaster">
      <pc:chgData name="Charlotte Montgomery (0651543)" userId="S::0651543@student.uwtsd.ac.uk::72aeaacf-a6e4-43c5-a228-397da81caf64" providerId="AD" clId="Web-{D5EB2798-6A7D-AD6E-D762-BFFCF4A52CF4}" dt="2024-12-03T14:15:26.679" v="38" actId="14100"/>
      <pc:docMkLst>
        <pc:docMk/>
      </pc:docMkLst>
      <pc:sldChg chg="modSp mod modClrScheme chgLayout">
        <pc:chgData name="Charlotte Montgomery (0651543)" userId="S::0651543@student.uwtsd.ac.uk::72aeaacf-a6e4-43c5-a228-397da81caf64" providerId="AD" clId="Web-{D5EB2798-6A7D-AD6E-D762-BFFCF4A52CF4}" dt="2024-12-03T14:00:45.347" v="14" actId="14100"/>
        <pc:sldMkLst>
          <pc:docMk/>
          <pc:sldMk cId="109857222" sldId="256"/>
        </pc:sldMkLst>
        <pc:spChg chg="mod ord">
          <ac:chgData name="Charlotte Montgomery (0651543)" userId="S::0651543@student.uwtsd.ac.uk::72aeaacf-a6e4-43c5-a228-397da81caf64" providerId="AD" clId="Web-{D5EB2798-6A7D-AD6E-D762-BFFCF4A52CF4}" dt="2024-12-03T14:00:19.987" v="13" actId="14100"/>
          <ac:spMkLst>
            <pc:docMk/>
            <pc:sldMk cId="109857222" sldId="256"/>
            <ac:spMk id="2" creationId="{00000000-0000-0000-0000-000000000000}"/>
          </ac:spMkLst>
        </pc:spChg>
        <pc:spChg chg="mod ord">
          <ac:chgData name="Charlotte Montgomery (0651543)" userId="S::0651543@student.uwtsd.ac.uk::72aeaacf-a6e4-43c5-a228-397da81caf64" providerId="AD" clId="Web-{D5EB2798-6A7D-AD6E-D762-BFFCF4A52CF4}" dt="2024-12-03T13:59:58.158" v="12"/>
          <ac:spMkLst>
            <pc:docMk/>
            <pc:sldMk cId="109857222" sldId="256"/>
            <ac:spMk id="3" creationId="{00000000-0000-0000-0000-000000000000}"/>
          </ac:spMkLst>
        </pc:spChg>
        <pc:spChg chg="mod">
          <ac:chgData name="Charlotte Montgomery (0651543)" userId="S::0651543@student.uwtsd.ac.uk::72aeaacf-a6e4-43c5-a228-397da81caf64" providerId="AD" clId="Web-{D5EB2798-6A7D-AD6E-D762-BFFCF4A52CF4}" dt="2024-12-03T14:00:45.347" v="14" actId="14100"/>
          <ac:spMkLst>
            <pc:docMk/>
            <pc:sldMk cId="109857222" sldId="256"/>
            <ac:spMk id="7" creationId="{E295E9D5-F814-AFC9-5FAB-D6C87E395726}"/>
          </ac:spMkLst>
        </pc:spChg>
      </pc:sldChg>
      <pc:sldChg chg="modSp mod modClrScheme chgLayout">
        <pc:chgData name="Charlotte Montgomery (0651543)" userId="S::0651543@student.uwtsd.ac.uk::72aeaacf-a6e4-43c5-a228-397da81caf64" providerId="AD" clId="Web-{D5EB2798-6A7D-AD6E-D762-BFFCF4A52CF4}" dt="2024-12-03T13:59:58.158" v="12"/>
        <pc:sldMkLst>
          <pc:docMk/>
          <pc:sldMk cId="4201441293" sldId="257"/>
        </pc:sldMkLst>
        <pc:spChg chg="mod ord">
          <ac:chgData name="Charlotte Montgomery (0651543)" userId="S::0651543@student.uwtsd.ac.uk::72aeaacf-a6e4-43c5-a228-397da81caf64" providerId="AD" clId="Web-{D5EB2798-6A7D-AD6E-D762-BFFCF4A52CF4}" dt="2024-12-03T13:59:58.158" v="12"/>
          <ac:spMkLst>
            <pc:docMk/>
            <pc:sldMk cId="4201441293" sldId="257"/>
            <ac:spMk id="2" creationId="{ECC6D981-B44E-D460-F981-04D9A95A8340}"/>
          </ac:spMkLst>
        </pc:spChg>
        <pc:spChg chg="mod ord">
          <ac:chgData name="Charlotte Montgomery (0651543)" userId="S::0651543@student.uwtsd.ac.uk::72aeaacf-a6e4-43c5-a228-397da81caf64" providerId="AD" clId="Web-{D5EB2798-6A7D-AD6E-D762-BFFCF4A52CF4}" dt="2024-12-03T13:59:58.158" v="12"/>
          <ac:spMkLst>
            <pc:docMk/>
            <pc:sldMk cId="4201441293" sldId="257"/>
            <ac:spMk id="3" creationId="{387BAA62-DE07-2D14-83E5-24D8E2E39A36}"/>
          </ac:spMkLst>
        </pc:spChg>
      </pc:sldChg>
      <pc:sldChg chg="addSp delSp modSp mod setBg modClrScheme chgLayout">
        <pc:chgData name="Charlotte Montgomery (0651543)" userId="S::0651543@student.uwtsd.ac.uk::72aeaacf-a6e4-43c5-a228-397da81caf64" providerId="AD" clId="Web-{D5EB2798-6A7D-AD6E-D762-BFFCF4A52CF4}" dt="2024-12-03T14:15:26.679" v="38" actId="14100"/>
        <pc:sldMkLst>
          <pc:docMk/>
          <pc:sldMk cId="2537986412" sldId="258"/>
        </pc:sldMkLst>
        <pc:spChg chg="mod ord">
          <ac:chgData name="Charlotte Montgomery (0651543)" userId="S::0651543@student.uwtsd.ac.uk::72aeaacf-a6e4-43c5-a228-397da81caf64" providerId="AD" clId="Web-{D5EB2798-6A7D-AD6E-D762-BFFCF4A52CF4}" dt="2024-12-03T14:12:28.109" v="16"/>
          <ac:spMkLst>
            <pc:docMk/>
            <pc:sldMk cId="2537986412" sldId="258"/>
            <ac:spMk id="2" creationId="{FBCBEEF4-43F1-7656-92F8-B552A1511433}"/>
          </ac:spMkLst>
        </pc:spChg>
        <pc:spChg chg="add mod">
          <ac:chgData name="Charlotte Montgomery (0651543)" userId="S::0651543@student.uwtsd.ac.uk::72aeaacf-a6e4-43c5-a228-397da81caf64" providerId="AD" clId="Web-{D5EB2798-6A7D-AD6E-D762-BFFCF4A52CF4}" dt="2024-12-03T14:15:26.679" v="38" actId="14100"/>
          <ac:spMkLst>
            <pc:docMk/>
            <pc:sldMk cId="2537986412" sldId="258"/>
            <ac:spMk id="4" creationId="{C46A580E-5378-3CD1-6E51-CC28A0EA512D}"/>
          </ac:spMkLst>
        </pc:spChg>
        <pc:spChg chg="del mod ord">
          <ac:chgData name="Charlotte Montgomery (0651543)" userId="S::0651543@student.uwtsd.ac.uk::72aeaacf-a6e4-43c5-a228-397da81caf64" providerId="AD" clId="Web-{D5EB2798-6A7D-AD6E-D762-BFFCF4A52CF4}" dt="2024-12-03T14:12:21.750" v="15"/>
          <ac:spMkLst>
            <pc:docMk/>
            <pc:sldMk cId="2537986412" sldId="258"/>
            <ac:spMk id="6" creationId="{A838D9F9-B43A-6CE2-77FA-6BC2DDD27B23}"/>
          </ac:spMkLst>
        </pc:spChg>
        <pc:spChg chg="add">
          <ac:chgData name="Charlotte Montgomery (0651543)" userId="S::0651543@student.uwtsd.ac.uk::72aeaacf-a6e4-43c5-a228-397da81caf64" providerId="AD" clId="Web-{D5EB2798-6A7D-AD6E-D762-BFFCF4A52CF4}" dt="2024-12-03T14:12:28.109" v="16"/>
          <ac:spMkLst>
            <pc:docMk/>
            <pc:sldMk cId="2537986412" sldId="258"/>
            <ac:spMk id="7" creationId="{3969622B-3E84-2BB9-402F-43C435087D70}"/>
          </ac:spMkLst>
        </pc:spChg>
        <pc:spChg chg="add">
          <ac:chgData name="Charlotte Montgomery (0651543)" userId="S::0651543@student.uwtsd.ac.uk::72aeaacf-a6e4-43c5-a228-397da81caf64" providerId="AD" clId="Web-{D5EB2798-6A7D-AD6E-D762-BFFCF4A52CF4}" dt="2024-12-03T14:12:28.109" v="16"/>
          <ac:spMkLst>
            <pc:docMk/>
            <pc:sldMk cId="2537986412" sldId="258"/>
            <ac:spMk id="10" creationId="{4FAE1107-CEC3-4041-8BAA-CDB6F6759B35}"/>
          </ac:spMkLst>
        </pc:spChg>
        <pc:picChg chg="add mod ord">
          <ac:chgData name="Charlotte Montgomery (0651543)" userId="S::0651543@student.uwtsd.ac.uk::72aeaacf-a6e4-43c5-a228-397da81caf64" providerId="AD" clId="Web-{D5EB2798-6A7D-AD6E-D762-BFFCF4A52CF4}" dt="2024-12-03T14:13:22.611" v="17" actId="1076"/>
          <ac:picMkLst>
            <pc:docMk/>
            <pc:sldMk cId="2537986412" sldId="258"/>
            <ac:picMk id="3" creationId="{6F958D6D-D71F-B034-EA94-ACBECF371473}"/>
          </ac:picMkLst>
        </pc:picChg>
        <pc:cxnChg chg="add">
          <ac:chgData name="Charlotte Montgomery (0651543)" userId="S::0651543@student.uwtsd.ac.uk::72aeaacf-a6e4-43c5-a228-397da81caf64" providerId="AD" clId="Web-{D5EB2798-6A7D-AD6E-D762-BFFCF4A52CF4}" dt="2024-12-03T14:12:28.109" v="16"/>
          <ac:cxnSpMkLst>
            <pc:docMk/>
            <pc:sldMk cId="2537986412" sldId="258"/>
            <ac:cxnSpMk id="12" creationId="{1AEA88FB-F5DD-45CE-AAE1-7B33D0ABDD25}"/>
          </ac:cxnSpMkLst>
        </pc:cxnChg>
      </pc:sldChg>
      <pc:sldMasterChg chg="del delSldLayout">
        <pc:chgData name="Charlotte Montgomery (0651543)" userId="S::0651543@student.uwtsd.ac.uk::72aeaacf-a6e4-43c5-a228-397da81caf64" providerId="AD" clId="Web-{D5EB2798-6A7D-AD6E-D762-BFFCF4A52CF4}" dt="2024-12-03T13:58:38.030" v="0"/>
        <pc:sldMasterMkLst>
          <pc:docMk/>
          <pc:sldMasterMk cId="2460954070" sldId="2147483660"/>
        </pc:sldMasterMkLst>
        <pc:sldLayoutChg chg="del">
          <pc:chgData name="Charlotte Montgomery (0651543)" userId="S::0651543@student.uwtsd.ac.uk::72aeaacf-a6e4-43c5-a228-397da81caf64" providerId="AD" clId="Web-{D5EB2798-6A7D-AD6E-D762-BFFCF4A52CF4}" dt="2024-12-03T13:58:38.030" v="0"/>
          <pc:sldLayoutMkLst>
            <pc:docMk/>
            <pc:sldMasterMk cId="2460954070" sldId="2147483660"/>
            <pc:sldLayoutMk cId="2385387890" sldId="2147483661"/>
          </pc:sldLayoutMkLst>
        </pc:sldLayoutChg>
        <pc:sldLayoutChg chg="del">
          <pc:chgData name="Charlotte Montgomery (0651543)" userId="S::0651543@student.uwtsd.ac.uk::72aeaacf-a6e4-43c5-a228-397da81caf64" providerId="AD" clId="Web-{D5EB2798-6A7D-AD6E-D762-BFFCF4A52CF4}" dt="2024-12-03T13:58:38.030" v="0"/>
          <pc:sldLayoutMkLst>
            <pc:docMk/>
            <pc:sldMasterMk cId="2460954070" sldId="2147483660"/>
            <pc:sldLayoutMk cId="949138452" sldId="2147483662"/>
          </pc:sldLayoutMkLst>
        </pc:sldLayoutChg>
        <pc:sldLayoutChg chg="del">
          <pc:chgData name="Charlotte Montgomery (0651543)" userId="S::0651543@student.uwtsd.ac.uk::72aeaacf-a6e4-43c5-a228-397da81caf64" providerId="AD" clId="Web-{D5EB2798-6A7D-AD6E-D762-BFFCF4A52CF4}" dt="2024-12-03T13:58:38.030" v="0"/>
          <pc:sldLayoutMkLst>
            <pc:docMk/>
            <pc:sldMasterMk cId="2460954070" sldId="2147483660"/>
            <pc:sldLayoutMk cId="2591524520" sldId="2147483663"/>
          </pc:sldLayoutMkLst>
        </pc:sldLayoutChg>
        <pc:sldLayoutChg chg="del">
          <pc:chgData name="Charlotte Montgomery (0651543)" userId="S::0651543@student.uwtsd.ac.uk::72aeaacf-a6e4-43c5-a228-397da81caf64" providerId="AD" clId="Web-{D5EB2798-6A7D-AD6E-D762-BFFCF4A52CF4}" dt="2024-12-03T13:58:38.030" v="0"/>
          <pc:sldLayoutMkLst>
            <pc:docMk/>
            <pc:sldMasterMk cId="2460954070" sldId="2147483660"/>
            <pc:sldLayoutMk cId="1203092039" sldId="2147483664"/>
          </pc:sldLayoutMkLst>
        </pc:sldLayoutChg>
        <pc:sldLayoutChg chg="del">
          <pc:chgData name="Charlotte Montgomery (0651543)" userId="S::0651543@student.uwtsd.ac.uk::72aeaacf-a6e4-43c5-a228-397da81caf64" providerId="AD" clId="Web-{D5EB2798-6A7D-AD6E-D762-BFFCF4A52CF4}" dt="2024-12-03T13:58:38.030" v="0"/>
          <pc:sldLayoutMkLst>
            <pc:docMk/>
            <pc:sldMasterMk cId="2460954070" sldId="2147483660"/>
            <pc:sldLayoutMk cId="3733172339" sldId="2147483665"/>
          </pc:sldLayoutMkLst>
        </pc:sldLayoutChg>
        <pc:sldLayoutChg chg="del">
          <pc:chgData name="Charlotte Montgomery (0651543)" userId="S::0651543@student.uwtsd.ac.uk::72aeaacf-a6e4-43c5-a228-397da81caf64" providerId="AD" clId="Web-{D5EB2798-6A7D-AD6E-D762-BFFCF4A52CF4}" dt="2024-12-03T13:58:38.030" v="0"/>
          <pc:sldLayoutMkLst>
            <pc:docMk/>
            <pc:sldMasterMk cId="2460954070" sldId="2147483660"/>
            <pc:sldLayoutMk cId="3210312558" sldId="2147483666"/>
          </pc:sldLayoutMkLst>
        </pc:sldLayoutChg>
        <pc:sldLayoutChg chg="del">
          <pc:chgData name="Charlotte Montgomery (0651543)" userId="S::0651543@student.uwtsd.ac.uk::72aeaacf-a6e4-43c5-a228-397da81caf64" providerId="AD" clId="Web-{D5EB2798-6A7D-AD6E-D762-BFFCF4A52CF4}" dt="2024-12-03T13:58:38.030" v="0"/>
          <pc:sldLayoutMkLst>
            <pc:docMk/>
            <pc:sldMasterMk cId="2460954070" sldId="2147483660"/>
            <pc:sldLayoutMk cId="3146388984" sldId="2147483667"/>
          </pc:sldLayoutMkLst>
        </pc:sldLayoutChg>
        <pc:sldLayoutChg chg="del">
          <pc:chgData name="Charlotte Montgomery (0651543)" userId="S::0651543@student.uwtsd.ac.uk::72aeaacf-a6e4-43c5-a228-397da81caf64" providerId="AD" clId="Web-{D5EB2798-6A7D-AD6E-D762-BFFCF4A52CF4}" dt="2024-12-03T13:58:38.030" v="0"/>
          <pc:sldLayoutMkLst>
            <pc:docMk/>
            <pc:sldMasterMk cId="2460954070" sldId="2147483660"/>
            <pc:sldLayoutMk cId="3171841454" sldId="2147483668"/>
          </pc:sldLayoutMkLst>
        </pc:sldLayoutChg>
        <pc:sldLayoutChg chg="del">
          <pc:chgData name="Charlotte Montgomery (0651543)" userId="S::0651543@student.uwtsd.ac.uk::72aeaacf-a6e4-43c5-a228-397da81caf64" providerId="AD" clId="Web-{D5EB2798-6A7D-AD6E-D762-BFFCF4A52CF4}" dt="2024-12-03T13:58:38.030" v="0"/>
          <pc:sldLayoutMkLst>
            <pc:docMk/>
            <pc:sldMasterMk cId="2460954070" sldId="2147483660"/>
            <pc:sldLayoutMk cId="1718958274" sldId="2147483669"/>
          </pc:sldLayoutMkLst>
        </pc:sldLayoutChg>
        <pc:sldLayoutChg chg="del">
          <pc:chgData name="Charlotte Montgomery (0651543)" userId="S::0651543@student.uwtsd.ac.uk::72aeaacf-a6e4-43c5-a228-397da81caf64" providerId="AD" clId="Web-{D5EB2798-6A7D-AD6E-D762-BFFCF4A52CF4}" dt="2024-12-03T13:58:38.030" v="0"/>
          <pc:sldLayoutMkLst>
            <pc:docMk/>
            <pc:sldMasterMk cId="2460954070" sldId="2147483660"/>
            <pc:sldLayoutMk cId="2202905451" sldId="2147483670"/>
          </pc:sldLayoutMkLst>
        </pc:sldLayoutChg>
        <pc:sldLayoutChg chg="del">
          <pc:chgData name="Charlotte Montgomery (0651543)" userId="S::0651543@student.uwtsd.ac.uk::72aeaacf-a6e4-43c5-a228-397da81caf64" providerId="AD" clId="Web-{D5EB2798-6A7D-AD6E-D762-BFFCF4A52CF4}" dt="2024-12-03T13:58:38.030" v="0"/>
          <pc:sldLayoutMkLst>
            <pc:docMk/>
            <pc:sldMasterMk cId="2460954070" sldId="2147483660"/>
            <pc:sldLayoutMk cId="3479445657" sldId="2147483671"/>
          </pc:sldLayoutMkLst>
        </pc:sldLayoutChg>
      </pc:sldMasterChg>
      <pc:sldMasterChg chg="add del addSldLayout delSldLayout modSldLayout">
        <pc:chgData name="Charlotte Montgomery (0651543)" userId="S::0651543@student.uwtsd.ac.uk::72aeaacf-a6e4-43c5-a228-397da81caf64" providerId="AD" clId="Web-{D5EB2798-6A7D-AD6E-D762-BFFCF4A52CF4}" dt="2024-12-03T13:58:41.420" v="1"/>
        <pc:sldMasterMkLst>
          <pc:docMk/>
          <pc:sldMasterMk cId="4268642459" sldId="2147483672"/>
        </pc:sldMasterMkLst>
        <pc:sldLayoutChg chg="add del mod replId">
          <pc:chgData name="Charlotte Montgomery (0651543)" userId="S::0651543@student.uwtsd.ac.uk::72aeaacf-a6e4-43c5-a228-397da81caf64" providerId="AD" clId="Web-{D5EB2798-6A7D-AD6E-D762-BFFCF4A52CF4}" dt="2024-12-03T13:58:41.420" v="1"/>
          <pc:sldLayoutMkLst>
            <pc:docMk/>
            <pc:sldMasterMk cId="4268642459" sldId="2147483672"/>
            <pc:sldLayoutMk cId="571260949" sldId="2147483673"/>
          </pc:sldLayoutMkLst>
        </pc:sldLayoutChg>
        <pc:sldLayoutChg chg="add del mod replId">
          <pc:chgData name="Charlotte Montgomery (0651543)" userId="S::0651543@student.uwtsd.ac.uk::72aeaacf-a6e4-43c5-a228-397da81caf64" providerId="AD" clId="Web-{D5EB2798-6A7D-AD6E-D762-BFFCF4A52CF4}" dt="2024-12-03T13:58:41.420" v="1"/>
          <pc:sldLayoutMkLst>
            <pc:docMk/>
            <pc:sldMasterMk cId="4268642459" sldId="2147483672"/>
            <pc:sldLayoutMk cId="2711262467" sldId="2147483674"/>
          </pc:sldLayoutMkLst>
        </pc:sldLayoutChg>
        <pc:sldLayoutChg chg="add del mod replId">
          <pc:chgData name="Charlotte Montgomery (0651543)" userId="S::0651543@student.uwtsd.ac.uk::72aeaacf-a6e4-43c5-a228-397da81caf64" providerId="AD" clId="Web-{D5EB2798-6A7D-AD6E-D762-BFFCF4A52CF4}" dt="2024-12-03T13:58:41.420" v="1"/>
          <pc:sldLayoutMkLst>
            <pc:docMk/>
            <pc:sldMasterMk cId="4268642459" sldId="2147483672"/>
            <pc:sldLayoutMk cId="3624241820" sldId="2147483675"/>
          </pc:sldLayoutMkLst>
        </pc:sldLayoutChg>
        <pc:sldLayoutChg chg="add del mod replId">
          <pc:chgData name="Charlotte Montgomery (0651543)" userId="S::0651543@student.uwtsd.ac.uk::72aeaacf-a6e4-43c5-a228-397da81caf64" providerId="AD" clId="Web-{D5EB2798-6A7D-AD6E-D762-BFFCF4A52CF4}" dt="2024-12-03T13:58:41.420" v="1"/>
          <pc:sldLayoutMkLst>
            <pc:docMk/>
            <pc:sldMasterMk cId="4268642459" sldId="2147483672"/>
            <pc:sldLayoutMk cId="2045529595" sldId="2147483676"/>
          </pc:sldLayoutMkLst>
        </pc:sldLayoutChg>
        <pc:sldLayoutChg chg="add del mod replId">
          <pc:chgData name="Charlotte Montgomery (0651543)" userId="S::0651543@student.uwtsd.ac.uk::72aeaacf-a6e4-43c5-a228-397da81caf64" providerId="AD" clId="Web-{D5EB2798-6A7D-AD6E-D762-BFFCF4A52CF4}" dt="2024-12-03T13:58:41.420" v="1"/>
          <pc:sldLayoutMkLst>
            <pc:docMk/>
            <pc:sldMasterMk cId="4268642459" sldId="2147483672"/>
            <pc:sldLayoutMk cId="97294601" sldId="2147483677"/>
          </pc:sldLayoutMkLst>
        </pc:sldLayoutChg>
        <pc:sldLayoutChg chg="add del mod replId">
          <pc:chgData name="Charlotte Montgomery (0651543)" userId="S::0651543@student.uwtsd.ac.uk::72aeaacf-a6e4-43c5-a228-397da81caf64" providerId="AD" clId="Web-{D5EB2798-6A7D-AD6E-D762-BFFCF4A52CF4}" dt="2024-12-03T13:58:41.420" v="1"/>
          <pc:sldLayoutMkLst>
            <pc:docMk/>
            <pc:sldMasterMk cId="4268642459" sldId="2147483672"/>
            <pc:sldLayoutMk cId="296275850" sldId="2147483678"/>
          </pc:sldLayoutMkLst>
        </pc:sldLayoutChg>
        <pc:sldLayoutChg chg="add del mod replId">
          <pc:chgData name="Charlotte Montgomery (0651543)" userId="S::0651543@student.uwtsd.ac.uk::72aeaacf-a6e4-43c5-a228-397da81caf64" providerId="AD" clId="Web-{D5EB2798-6A7D-AD6E-D762-BFFCF4A52CF4}" dt="2024-12-03T13:58:41.420" v="1"/>
          <pc:sldLayoutMkLst>
            <pc:docMk/>
            <pc:sldMasterMk cId="4268642459" sldId="2147483672"/>
            <pc:sldLayoutMk cId="3407583864" sldId="2147483679"/>
          </pc:sldLayoutMkLst>
        </pc:sldLayoutChg>
        <pc:sldLayoutChg chg="add del mod replId">
          <pc:chgData name="Charlotte Montgomery (0651543)" userId="S::0651543@student.uwtsd.ac.uk::72aeaacf-a6e4-43c5-a228-397da81caf64" providerId="AD" clId="Web-{D5EB2798-6A7D-AD6E-D762-BFFCF4A52CF4}" dt="2024-12-03T13:58:41.420" v="1"/>
          <pc:sldLayoutMkLst>
            <pc:docMk/>
            <pc:sldMasterMk cId="4268642459" sldId="2147483672"/>
            <pc:sldLayoutMk cId="1479549329" sldId="2147483680"/>
          </pc:sldLayoutMkLst>
        </pc:sldLayoutChg>
        <pc:sldLayoutChg chg="add del mod replId">
          <pc:chgData name="Charlotte Montgomery (0651543)" userId="S::0651543@student.uwtsd.ac.uk::72aeaacf-a6e4-43c5-a228-397da81caf64" providerId="AD" clId="Web-{D5EB2798-6A7D-AD6E-D762-BFFCF4A52CF4}" dt="2024-12-03T13:58:41.420" v="1"/>
          <pc:sldLayoutMkLst>
            <pc:docMk/>
            <pc:sldMasterMk cId="4268642459" sldId="2147483672"/>
            <pc:sldLayoutMk cId="1914690350" sldId="2147483681"/>
          </pc:sldLayoutMkLst>
        </pc:sldLayoutChg>
        <pc:sldLayoutChg chg="add del mod replId">
          <pc:chgData name="Charlotte Montgomery (0651543)" userId="S::0651543@student.uwtsd.ac.uk::72aeaacf-a6e4-43c5-a228-397da81caf64" providerId="AD" clId="Web-{D5EB2798-6A7D-AD6E-D762-BFFCF4A52CF4}" dt="2024-12-03T13:58:41.420" v="1"/>
          <pc:sldLayoutMkLst>
            <pc:docMk/>
            <pc:sldMasterMk cId="4268642459" sldId="2147483672"/>
            <pc:sldLayoutMk cId="2029544321" sldId="2147483682"/>
          </pc:sldLayoutMkLst>
        </pc:sldLayoutChg>
        <pc:sldLayoutChg chg="add del mod replId">
          <pc:chgData name="Charlotte Montgomery (0651543)" userId="S::0651543@student.uwtsd.ac.uk::72aeaacf-a6e4-43c5-a228-397da81caf64" providerId="AD" clId="Web-{D5EB2798-6A7D-AD6E-D762-BFFCF4A52CF4}" dt="2024-12-03T13:58:41.420" v="1"/>
          <pc:sldLayoutMkLst>
            <pc:docMk/>
            <pc:sldMasterMk cId="4268642459" sldId="2147483672"/>
            <pc:sldLayoutMk cId="2433316584" sldId="2147483683"/>
          </pc:sldLayoutMkLst>
        </pc:sldLayoutChg>
      </pc:sldMasterChg>
      <pc:sldMasterChg chg="add del addSldLayout delSldLayout modSldLayout">
        <pc:chgData name="Charlotte Montgomery (0651543)" userId="S::0651543@student.uwtsd.ac.uk::72aeaacf-a6e4-43c5-a228-397da81caf64" providerId="AD" clId="Web-{D5EB2798-6A7D-AD6E-D762-BFFCF4A52CF4}" dt="2024-12-03T13:58:45.171" v="2"/>
        <pc:sldMasterMkLst>
          <pc:docMk/>
          <pc:sldMasterMk cId="1882303779" sldId="2147483684"/>
        </pc:sldMasterMkLst>
        <pc:sldLayoutChg chg="add del mod replId">
          <pc:chgData name="Charlotte Montgomery (0651543)" userId="S::0651543@student.uwtsd.ac.uk::72aeaacf-a6e4-43c5-a228-397da81caf64" providerId="AD" clId="Web-{D5EB2798-6A7D-AD6E-D762-BFFCF4A52CF4}" dt="2024-12-03T13:58:45.171" v="2"/>
          <pc:sldLayoutMkLst>
            <pc:docMk/>
            <pc:sldMasterMk cId="1882303779" sldId="2147483684"/>
            <pc:sldLayoutMk cId="3822187112" sldId="2147483685"/>
          </pc:sldLayoutMkLst>
        </pc:sldLayoutChg>
        <pc:sldLayoutChg chg="add del mod replId">
          <pc:chgData name="Charlotte Montgomery (0651543)" userId="S::0651543@student.uwtsd.ac.uk::72aeaacf-a6e4-43c5-a228-397da81caf64" providerId="AD" clId="Web-{D5EB2798-6A7D-AD6E-D762-BFFCF4A52CF4}" dt="2024-12-03T13:58:45.171" v="2"/>
          <pc:sldLayoutMkLst>
            <pc:docMk/>
            <pc:sldMasterMk cId="1882303779" sldId="2147483684"/>
            <pc:sldLayoutMk cId="1970611523" sldId="2147483686"/>
          </pc:sldLayoutMkLst>
        </pc:sldLayoutChg>
        <pc:sldLayoutChg chg="add del mod replId">
          <pc:chgData name="Charlotte Montgomery (0651543)" userId="S::0651543@student.uwtsd.ac.uk::72aeaacf-a6e4-43c5-a228-397da81caf64" providerId="AD" clId="Web-{D5EB2798-6A7D-AD6E-D762-BFFCF4A52CF4}" dt="2024-12-03T13:58:45.171" v="2"/>
          <pc:sldLayoutMkLst>
            <pc:docMk/>
            <pc:sldMasterMk cId="1882303779" sldId="2147483684"/>
            <pc:sldLayoutMk cId="2521982849" sldId="2147483687"/>
          </pc:sldLayoutMkLst>
        </pc:sldLayoutChg>
        <pc:sldLayoutChg chg="add del mod replId">
          <pc:chgData name="Charlotte Montgomery (0651543)" userId="S::0651543@student.uwtsd.ac.uk::72aeaacf-a6e4-43c5-a228-397da81caf64" providerId="AD" clId="Web-{D5EB2798-6A7D-AD6E-D762-BFFCF4A52CF4}" dt="2024-12-03T13:58:45.171" v="2"/>
          <pc:sldLayoutMkLst>
            <pc:docMk/>
            <pc:sldMasterMk cId="1882303779" sldId="2147483684"/>
            <pc:sldLayoutMk cId="1760044950" sldId="2147483688"/>
          </pc:sldLayoutMkLst>
        </pc:sldLayoutChg>
        <pc:sldLayoutChg chg="add del mod replId">
          <pc:chgData name="Charlotte Montgomery (0651543)" userId="S::0651543@student.uwtsd.ac.uk::72aeaacf-a6e4-43c5-a228-397da81caf64" providerId="AD" clId="Web-{D5EB2798-6A7D-AD6E-D762-BFFCF4A52CF4}" dt="2024-12-03T13:58:45.171" v="2"/>
          <pc:sldLayoutMkLst>
            <pc:docMk/>
            <pc:sldMasterMk cId="1882303779" sldId="2147483684"/>
            <pc:sldLayoutMk cId="618550827" sldId="2147483689"/>
          </pc:sldLayoutMkLst>
        </pc:sldLayoutChg>
        <pc:sldLayoutChg chg="add del mod replId">
          <pc:chgData name="Charlotte Montgomery (0651543)" userId="S::0651543@student.uwtsd.ac.uk::72aeaacf-a6e4-43c5-a228-397da81caf64" providerId="AD" clId="Web-{D5EB2798-6A7D-AD6E-D762-BFFCF4A52CF4}" dt="2024-12-03T13:58:45.171" v="2"/>
          <pc:sldLayoutMkLst>
            <pc:docMk/>
            <pc:sldMasterMk cId="1882303779" sldId="2147483684"/>
            <pc:sldLayoutMk cId="2040529607" sldId="2147483690"/>
          </pc:sldLayoutMkLst>
        </pc:sldLayoutChg>
        <pc:sldLayoutChg chg="add del mod replId">
          <pc:chgData name="Charlotte Montgomery (0651543)" userId="S::0651543@student.uwtsd.ac.uk::72aeaacf-a6e4-43c5-a228-397da81caf64" providerId="AD" clId="Web-{D5EB2798-6A7D-AD6E-D762-BFFCF4A52CF4}" dt="2024-12-03T13:58:45.171" v="2"/>
          <pc:sldLayoutMkLst>
            <pc:docMk/>
            <pc:sldMasterMk cId="1882303779" sldId="2147483684"/>
            <pc:sldLayoutMk cId="3506086697" sldId="2147483691"/>
          </pc:sldLayoutMkLst>
        </pc:sldLayoutChg>
        <pc:sldLayoutChg chg="add del mod replId">
          <pc:chgData name="Charlotte Montgomery (0651543)" userId="S::0651543@student.uwtsd.ac.uk::72aeaacf-a6e4-43c5-a228-397da81caf64" providerId="AD" clId="Web-{D5EB2798-6A7D-AD6E-D762-BFFCF4A52CF4}" dt="2024-12-03T13:58:45.171" v="2"/>
          <pc:sldLayoutMkLst>
            <pc:docMk/>
            <pc:sldMasterMk cId="1882303779" sldId="2147483684"/>
            <pc:sldLayoutMk cId="2981556901" sldId="2147483692"/>
          </pc:sldLayoutMkLst>
        </pc:sldLayoutChg>
        <pc:sldLayoutChg chg="add del mod replId">
          <pc:chgData name="Charlotte Montgomery (0651543)" userId="S::0651543@student.uwtsd.ac.uk::72aeaacf-a6e4-43c5-a228-397da81caf64" providerId="AD" clId="Web-{D5EB2798-6A7D-AD6E-D762-BFFCF4A52CF4}" dt="2024-12-03T13:58:45.171" v="2"/>
          <pc:sldLayoutMkLst>
            <pc:docMk/>
            <pc:sldMasterMk cId="1882303779" sldId="2147483684"/>
            <pc:sldLayoutMk cId="2330291375" sldId="2147483693"/>
          </pc:sldLayoutMkLst>
        </pc:sldLayoutChg>
        <pc:sldLayoutChg chg="add del mod replId">
          <pc:chgData name="Charlotte Montgomery (0651543)" userId="S::0651543@student.uwtsd.ac.uk::72aeaacf-a6e4-43c5-a228-397da81caf64" providerId="AD" clId="Web-{D5EB2798-6A7D-AD6E-D762-BFFCF4A52CF4}" dt="2024-12-03T13:58:45.171" v="2"/>
          <pc:sldLayoutMkLst>
            <pc:docMk/>
            <pc:sldMasterMk cId="1882303779" sldId="2147483684"/>
            <pc:sldLayoutMk cId="1313506454" sldId="2147483694"/>
          </pc:sldLayoutMkLst>
        </pc:sldLayoutChg>
        <pc:sldLayoutChg chg="add del mod replId">
          <pc:chgData name="Charlotte Montgomery (0651543)" userId="S::0651543@student.uwtsd.ac.uk::72aeaacf-a6e4-43c5-a228-397da81caf64" providerId="AD" clId="Web-{D5EB2798-6A7D-AD6E-D762-BFFCF4A52CF4}" dt="2024-12-03T13:58:45.171" v="2"/>
          <pc:sldLayoutMkLst>
            <pc:docMk/>
            <pc:sldMasterMk cId="1882303779" sldId="2147483684"/>
            <pc:sldLayoutMk cId="123816187" sldId="2147483695"/>
          </pc:sldLayoutMkLst>
        </pc:sldLayoutChg>
      </pc:sldMasterChg>
      <pc:sldMasterChg chg="add del addSldLayout delSldLayout modSldLayout">
        <pc:chgData name="Charlotte Montgomery (0651543)" userId="S::0651543@student.uwtsd.ac.uk::72aeaacf-a6e4-43c5-a228-397da81caf64" providerId="AD" clId="Web-{D5EB2798-6A7D-AD6E-D762-BFFCF4A52CF4}" dt="2024-12-03T13:58:48.265" v="3"/>
        <pc:sldMasterMkLst>
          <pc:docMk/>
          <pc:sldMasterMk cId="2833402673" sldId="2147483696"/>
        </pc:sldMasterMkLst>
        <pc:sldLayoutChg chg="add del mod replId">
          <pc:chgData name="Charlotte Montgomery (0651543)" userId="S::0651543@student.uwtsd.ac.uk::72aeaacf-a6e4-43c5-a228-397da81caf64" providerId="AD" clId="Web-{D5EB2798-6A7D-AD6E-D762-BFFCF4A52CF4}" dt="2024-12-03T13:58:48.265" v="3"/>
          <pc:sldLayoutMkLst>
            <pc:docMk/>
            <pc:sldMasterMk cId="2833402673" sldId="2147483696"/>
            <pc:sldLayoutMk cId="1477517003" sldId="2147483697"/>
          </pc:sldLayoutMkLst>
        </pc:sldLayoutChg>
        <pc:sldLayoutChg chg="add del mod replId">
          <pc:chgData name="Charlotte Montgomery (0651543)" userId="S::0651543@student.uwtsd.ac.uk::72aeaacf-a6e4-43c5-a228-397da81caf64" providerId="AD" clId="Web-{D5EB2798-6A7D-AD6E-D762-BFFCF4A52CF4}" dt="2024-12-03T13:58:48.265" v="3"/>
          <pc:sldLayoutMkLst>
            <pc:docMk/>
            <pc:sldMasterMk cId="2833402673" sldId="2147483696"/>
            <pc:sldLayoutMk cId="451321991" sldId="2147483698"/>
          </pc:sldLayoutMkLst>
        </pc:sldLayoutChg>
        <pc:sldLayoutChg chg="add del mod replId">
          <pc:chgData name="Charlotte Montgomery (0651543)" userId="S::0651543@student.uwtsd.ac.uk::72aeaacf-a6e4-43c5-a228-397da81caf64" providerId="AD" clId="Web-{D5EB2798-6A7D-AD6E-D762-BFFCF4A52CF4}" dt="2024-12-03T13:58:48.265" v="3"/>
          <pc:sldLayoutMkLst>
            <pc:docMk/>
            <pc:sldMasterMk cId="2833402673" sldId="2147483696"/>
            <pc:sldLayoutMk cId="2078418223" sldId="2147483699"/>
          </pc:sldLayoutMkLst>
        </pc:sldLayoutChg>
        <pc:sldLayoutChg chg="add del mod replId">
          <pc:chgData name="Charlotte Montgomery (0651543)" userId="S::0651543@student.uwtsd.ac.uk::72aeaacf-a6e4-43c5-a228-397da81caf64" providerId="AD" clId="Web-{D5EB2798-6A7D-AD6E-D762-BFFCF4A52CF4}" dt="2024-12-03T13:58:48.265" v="3"/>
          <pc:sldLayoutMkLst>
            <pc:docMk/>
            <pc:sldMasterMk cId="2833402673" sldId="2147483696"/>
            <pc:sldLayoutMk cId="3346139599" sldId="2147483700"/>
          </pc:sldLayoutMkLst>
        </pc:sldLayoutChg>
        <pc:sldLayoutChg chg="add del mod replId">
          <pc:chgData name="Charlotte Montgomery (0651543)" userId="S::0651543@student.uwtsd.ac.uk::72aeaacf-a6e4-43c5-a228-397da81caf64" providerId="AD" clId="Web-{D5EB2798-6A7D-AD6E-D762-BFFCF4A52CF4}" dt="2024-12-03T13:58:48.265" v="3"/>
          <pc:sldLayoutMkLst>
            <pc:docMk/>
            <pc:sldMasterMk cId="2833402673" sldId="2147483696"/>
            <pc:sldLayoutMk cId="1499924506" sldId="2147483701"/>
          </pc:sldLayoutMkLst>
        </pc:sldLayoutChg>
        <pc:sldLayoutChg chg="add del mod replId">
          <pc:chgData name="Charlotte Montgomery (0651543)" userId="S::0651543@student.uwtsd.ac.uk::72aeaacf-a6e4-43c5-a228-397da81caf64" providerId="AD" clId="Web-{D5EB2798-6A7D-AD6E-D762-BFFCF4A52CF4}" dt="2024-12-03T13:58:48.265" v="3"/>
          <pc:sldLayoutMkLst>
            <pc:docMk/>
            <pc:sldMasterMk cId="2833402673" sldId="2147483696"/>
            <pc:sldLayoutMk cId="2293589888" sldId="2147483702"/>
          </pc:sldLayoutMkLst>
        </pc:sldLayoutChg>
        <pc:sldLayoutChg chg="add del mod replId">
          <pc:chgData name="Charlotte Montgomery (0651543)" userId="S::0651543@student.uwtsd.ac.uk::72aeaacf-a6e4-43c5-a228-397da81caf64" providerId="AD" clId="Web-{D5EB2798-6A7D-AD6E-D762-BFFCF4A52CF4}" dt="2024-12-03T13:58:48.265" v="3"/>
          <pc:sldLayoutMkLst>
            <pc:docMk/>
            <pc:sldMasterMk cId="2833402673" sldId="2147483696"/>
            <pc:sldLayoutMk cId="705971251" sldId="2147483703"/>
          </pc:sldLayoutMkLst>
        </pc:sldLayoutChg>
        <pc:sldLayoutChg chg="add del mod replId">
          <pc:chgData name="Charlotte Montgomery (0651543)" userId="S::0651543@student.uwtsd.ac.uk::72aeaacf-a6e4-43c5-a228-397da81caf64" providerId="AD" clId="Web-{D5EB2798-6A7D-AD6E-D762-BFFCF4A52CF4}" dt="2024-12-03T13:58:48.265" v="3"/>
          <pc:sldLayoutMkLst>
            <pc:docMk/>
            <pc:sldMasterMk cId="2833402673" sldId="2147483696"/>
            <pc:sldLayoutMk cId="1395336383" sldId="2147483704"/>
          </pc:sldLayoutMkLst>
        </pc:sldLayoutChg>
        <pc:sldLayoutChg chg="add del mod replId">
          <pc:chgData name="Charlotte Montgomery (0651543)" userId="S::0651543@student.uwtsd.ac.uk::72aeaacf-a6e4-43c5-a228-397da81caf64" providerId="AD" clId="Web-{D5EB2798-6A7D-AD6E-D762-BFFCF4A52CF4}" dt="2024-12-03T13:58:48.265" v="3"/>
          <pc:sldLayoutMkLst>
            <pc:docMk/>
            <pc:sldMasterMk cId="2833402673" sldId="2147483696"/>
            <pc:sldLayoutMk cId="2710079784" sldId="2147483705"/>
          </pc:sldLayoutMkLst>
        </pc:sldLayoutChg>
        <pc:sldLayoutChg chg="add del mod replId">
          <pc:chgData name="Charlotte Montgomery (0651543)" userId="S::0651543@student.uwtsd.ac.uk::72aeaacf-a6e4-43c5-a228-397da81caf64" providerId="AD" clId="Web-{D5EB2798-6A7D-AD6E-D762-BFFCF4A52CF4}" dt="2024-12-03T13:58:48.265" v="3"/>
          <pc:sldLayoutMkLst>
            <pc:docMk/>
            <pc:sldMasterMk cId="2833402673" sldId="2147483696"/>
            <pc:sldLayoutMk cId="1846474538" sldId="2147483706"/>
          </pc:sldLayoutMkLst>
        </pc:sldLayoutChg>
        <pc:sldLayoutChg chg="add del mod replId">
          <pc:chgData name="Charlotte Montgomery (0651543)" userId="S::0651543@student.uwtsd.ac.uk::72aeaacf-a6e4-43c5-a228-397da81caf64" providerId="AD" clId="Web-{D5EB2798-6A7D-AD6E-D762-BFFCF4A52CF4}" dt="2024-12-03T13:58:48.265" v="3"/>
          <pc:sldLayoutMkLst>
            <pc:docMk/>
            <pc:sldMasterMk cId="2833402673" sldId="2147483696"/>
            <pc:sldLayoutMk cId="4245681628" sldId="2147483707"/>
          </pc:sldLayoutMkLst>
        </pc:sldLayoutChg>
      </pc:sldMasterChg>
      <pc:sldMasterChg chg="add del addSldLayout delSldLayout modSldLayout">
        <pc:chgData name="Charlotte Montgomery (0651543)" userId="S::0651543@student.uwtsd.ac.uk::72aeaacf-a6e4-43c5-a228-397da81caf64" providerId="AD" clId="Web-{D5EB2798-6A7D-AD6E-D762-BFFCF4A52CF4}" dt="2024-12-03T13:58:52.718" v="4"/>
        <pc:sldMasterMkLst>
          <pc:docMk/>
          <pc:sldMasterMk cId="121956905" sldId="2147483708"/>
        </pc:sldMasterMkLst>
        <pc:sldLayoutChg chg="add del mod replId">
          <pc:chgData name="Charlotte Montgomery (0651543)" userId="S::0651543@student.uwtsd.ac.uk::72aeaacf-a6e4-43c5-a228-397da81caf64" providerId="AD" clId="Web-{D5EB2798-6A7D-AD6E-D762-BFFCF4A52CF4}" dt="2024-12-03T13:58:52.718" v="4"/>
          <pc:sldLayoutMkLst>
            <pc:docMk/>
            <pc:sldMasterMk cId="121956905" sldId="2147483708"/>
            <pc:sldLayoutMk cId="3515965125" sldId="2147483709"/>
          </pc:sldLayoutMkLst>
        </pc:sldLayoutChg>
        <pc:sldLayoutChg chg="add del mod replId">
          <pc:chgData name="Charlotte Montgomery (0651543)" userId="S::0651543@student.uwtsd.ac.uk::72aeaacf-a6e4-43c5-a228-397da81caf64" providerId="AD" clId="Web-{D5EB2798-6A7D-AD6E-D762-BFFCF4A52CF4}" dt="2024-12-03T13:58:52.718" v="4"/>
          <pc:sldLayoutMkLst>
            <pc:docMk/>
            <pc:sldMasterMk cId="121956905" sldId="2147483708"/>
            <pc:sldLayoutMk cId="2701314068" sldId="2147483710"/>
          </pc:sldLayoutMkLst>
        </pc:sldLayoutChg>
        <pc:sldLayoutChg chg="add del mod replId">
          <pc:chgData name="Charlotte Montgomery (0651543)" userId="S::0651543@student.uwtsd.ac.uk::72aeaacf-a6e4-43c5-a228-397da81caf64" providerId="AD" clId="Web-{D5EB2798-6A7D-AD6E-D762-BFFCF4A52CF4}" dt="2024-12-03T13:58:52.718" v="4"/>
          <pc:sldLayoutMkLst>
            <pc:docMk/>
            <pc:sldMasterMk cId="121956905" sldId="2147483708"/>
            <pc:sldLayoutMk cId="1956936198" sldId="2147483711"/>
          </pc:sldLayoutMkLst>
        </pc:sldLayoutChg>
        <pc:sldLayoutChg chg="add del mod replId">
          <pc:chgData name="Charlotte Montgomery (0651543)" userId="S::0651543@student.uwtsd.ac.uk::72aeaacf-a6e4-43c5-a228-397da81caf64" providerId="AD" clId="Web-{D5EB2798-6A7D-AD6E-D762-BFFCF4A52CF4}" dt="2024-12-03T13:58:52.718" v="4"/>
          <pc:sldLayoutMkLst>
            <pc:docMk/>
            <pc:sldMasterMk cId="121956905" sldId="2147483708"/>
            <pc:sldLayoutMk cId="2878968902" sldId="2147483712"/>
          </pc:sldLayoutMkLst>
        </pc:sldLayoutChg>
        <pc:sldLayoutChg chg="add del mod replId">
          <pc:chgData name="Charlotte Montgomery (0651543)" userId="S::0651543@student.uwtsd.ac.uk::72aeaacf-a6e4-43c5-a228-397da81caf64" providerId="AD" clId="Web-{D5EB2798-6A7D-AD6E-D762-BFFCF4A52CF4}" dt="2024-12-03T13:58:52.718" v="4"/>
          <pc:sldLayoutMkLst>
            <pc:docMk/>
            <pc:sldMasterMk cId="121956905" sldId="2147483708"/>
            <pc:sldLayoutMk cId="2505522173" sldId="2147483713"/>
          </pc:sldLayoutMkLst>
        </pc:sldLayoutChg>
        <pc:sldLayoutChg chg="add del mod replId">
          <pc:chgData name="Charlotte Montgomery (0651543)" userId="S::0651543@student.uwtsd.ac.uk::72aeaacf-a6e4-43c5-a228-397da81caf64" providerId="AD" clId="Web-{D5EB2798-6A7D-AD6E-D762-BFFCF4A52CF4}" dt="2024-12-03T13:58:52.718" v="4"/>
          <pc:sldLayoutMkLst>
            <pc:docMk/>
            <pc:sldMasterMk cId="121956905" sldId="2147483708"/>
            <pc:sldLayoutMk cId="2853608312" sldId="2147483714"/>
          </pc:sldLayoutMkLst>
        </pc:sldLayoutChg>
        <pc:sldLayoutChg chg="add del mod replId">
          <pc:chgData name="Charlotte Montgomery (0651543)" userId="S::0651543@student.uwtsd.ac.uk::72aeaacf-a6e4-43c5-a228-397da81caf64" providerId="AD" clId="Web-{D5EB2798-6A7D-AD6E-D762-BFFCF4A52CF4}" dt="2024-12-03T13:58:52.718" v="4"/>
          <pc:sldLayoutMkLst>
            <pc:docMk/>
            <pc:sldMasterMk cId="121956905" sldId="2147483708"/>
            <pc:sldLayoutMk cId="2864983289" sldId="2147483715"/>
          </pc:sldLayoutMkLst>
        </pc:sldLayoutChg>
        <pc:sldLayoutChg chg="add del mod replId">
          <pc:chgData name="Charlotte Montgomery (0651543)" userId="S::0651543@student.uwtsd.ac.uk::72aeaacf-a6e4-43c5-a228-397da81caf64" providerId="AD" clId="Web-{D5EB2798-6A7D-AD6E-D762-BFFCF4A52CF4}" dt="2024-12-03T13:58:52.718" v="4"/>
          <pc:sldLayoutMkLst>
            <pc:docMk/>
            <pc:sldMasterMk cId="121956905" sldId="2147483708"/>
            <pc:sldLayoutMk cId="2670391213" sldId="2147483716"/>
          </pc:sldLayoutMkLst>
        </pc:sldLayoutChg>
        <pc:sldLayoutChg chg="add del mod replId">
          <pc:chgData name="Charlotte Montgomery (0651543)" userId="S::0651543@student.uwtsd.ac.uk::72aeaacf-a6e4-43c5-a228-397da81caf64" providerId="AD" clId="Web-{D5EB2798-6A7D-AD6E-D762-BFFCF4A52CF4}" dt="2024-12-03T13:58:52.718" v="4"/>
          <pc:sldLayoutMkLst>
            <pc:docMk/>
            <pc:sldMasterMk cId="121956905" sldId="2147483708"/>
            <pc:sldLayoutMk cId="420681538" sldId="2147483717"/>
          </pc:sldLayoutMkLst>
        </pc:sldLayoutChg>
        <pc:sldLayoutChg chg="add del mod replId">
          <pc:chgData name="Charlotte Montgomery (0651543)" userId="S::0651543@student.uwtsd.ac.uk::72aeaacf-a6e4-43c5-a228-397da81caf64" providerId="AD" clId="Web-{D5EB2798-6A7D-AD6E-D762-BFFCF4A52CF4}" dt="2024-12-03T13:58:52.718" v="4"/>
          <pc:sldLayoutMkLst>
            <pc:docMk/>
            <pc:sldMasterMk cId="121956905" sldId="2147483708"/>
            <pc:sldLayoutMk cId="2221778105" sldId="2147483718"/>
          </pc:sldLayoutMkLst>
        </pc:sldLayoutChg>
        <pc:sldLayoutChg chg="add del mod replId">
          <pc:chgData name="Charlotte Montgomery (0651543)" userId="S::0651543@student.uwtsd.ac.uk::72aeaacf-a6e4-43c5-a228-397da81caf64" providerId="AD" clId="Web-{D5EB2798-6A7D-AD6E-D762-BFFCF4A52CF4}" dt="2024-12-03T13:58:52.718" v="4"/>
          <pc:sldLayoutMkLst>
            <pc:docMk/>
            <pc:sldMasterMk cId="121956905" sldId="2147483708"/>
            <pc:sldLayoutMk cId="1433703247" sldId="2147483719"/>
          </pc:sldLayoutMkLst>
        </pc:sldLayoutChg>
      </pc:sldMasterChg>
      <pc:sldMasterChg chg="add del addSldLayout delSldLayout modSldLayout">
        <pc:chgData name="Charlotte Montgomery (0651543)" userId="S::0651543@student.uwtsd.ac.uk::72aeaacf-a6e4-43c5-a228-397da81caf64" providerId="AD" clId="Web-{D5EB2798-6A7D-AD6E-D762-BFFCF4A52CF4}" dt="2024-12-03T13:58:57.562" v="5"/>
        <pc:sldMasterMkLst>
          <pc:docMk/>
          <pc:sldMasterMk cId="3750173644" sldId="2147483720"/>
        </pc:sldMasterMkLst>
        <pc:sldLayoutChg chg="add del mod replId">
          <pc:chgData name="Charlotte Montgomery (0651543)" userId="S::0651543@student.uwtsd.ac.uk::72aeaacf-a6e4-43c5-a228-397da81caf64" providerId="AD" clId="Web-{D5EB2798-6A7D-AD6E-D762-BFFCF4A52CF4}" dt="2024-12-03T13:58:57.562" v="5"/>
          <pc:sldLayoutMkLst>
            <pc:docMk/>
            <pc:sldMasterMk cId="3750173644" sldId="2147483720"/>
            <pc:sldLayoutMk cId="4208929495" sldId="2147483721"/>
          </pc:sldLayoutMkLst>
        </pc:sldLayoutChg>
        <pc:sldLayoutChg chg="add del mod replId">
          <pc:chgData name="Charlotte Montgomery (0651543)" userId="S::0651543@student.uwtsd.ac.uk::72aeaacf-a6e4-43c5-a228-397da81caf64" providerId="AD" clId="Web-{D5EB2798-6A7D-AD6E-D762-BFFCF4A52CF4}" dt="2024-12-03T13:58:57.562" v="5"/>
          <pc:sldLayoutMkLst>
            <pc:docMk/>
            <pc:sldMasterMk cId="3750173644" sldId="2147483720"/>
            <pc:sldLayoutMk cId="2910269363" sldId="2147483722"/>
          </pc:sldLayoutMkLst>
        </pc:sldLayoutChg>
        <pc:sldLayoutChg chg="add del mod replId">
          <pc:chgData name="Charlotte Montgomery (0651543)" userId="S::0651543@student.uwtsd.ac.uk::72aeaacf-a6e4-43c5-a228-397da81caf64" providerId="AD" clId="Web-{D5EB2798-6A7D-AD6E-D762-BFFCF4A52CF4}" dt="2024-12-03T13:58:57.562" v="5"/>
          <pc:sldLayoutMkLst>
            <pc:docMk/>
            <pc:sldMasterMk cId="3750173644" sldId="2147483720"/>
            <pc:sldLayoutMk cId="572814884" sldId="2147483723"/>
          </pc:sldLayoutMkLst>
        </pc:sldLayoutChg>
        <pc:sldLayoutChg chg="add del mod replId">
          <pc:chgData name="Charlotte Montgomery (0651543)" userId="S::0651543@student.uwtsd.ac.uk::72aeaacf-a6e4-43c5-a228-397da81caf64" providerId="AD" clId="Web-{D5EB2798-6A7D-AD6E-D762-BFFCF4A52CF4}" dt="2024-12-03T13:58:57.562" v="5"/>
          <pc:sldLayoutMkLst>
            <pc:docMk/>
            <pc:sldMasterMk cId="3750173644" sldId="2147483720"/>
            <pc:sldLayoutMk cId="571985098" sldId="2147483724"/>
          </pc:sldLayoutMkLst>
        </pc:sldLayoutChg>
        <pc:sldLayoutChg chg="add del mod replId">
          <pc:chgData name="Charlotte Montgomery (0651543)" userId="S::0651543@student.uwtsd.ac.uk::72aeaacf-a6e4-43c5-a228-397da81caf64" providerId="AD" clId="Web-{D5EB2798-6A7D-AD6E-D762-BFFCF4A52CF4}" dt="2024-12-03T13:58:57.562" v="5"/>
          <pc:sldLayoutMkLst>
            <pc:docMk/>
            <pc:sldMasterMk cId="3750173644" sldId="2147483720"/>
            <pc:sldLayoutMk cId="892802909" sldId="2147483725"/>
          </pc:sldLayoutMkLst>
        </pc:sldLayoutChg>
        <pc:sldLayoutChg chg="add del mod replId">
          <pc:chgData name="Charlotte Montgomery (0651543)" userId="S::0651543@student.uwtsd.ac.uk::72aeaacf-a6e4-43c5-a228-397da81caf64" providerId="AD" clId="Web-{D5EB2798-6A7D-AD6E-D762-BFFCF4A52CF4}" dt="2024-12-03T13:58:57.562" v="5"/>
          <pc:sldLayoutMkLst>
            <pc:docMk/>
            <pc:sldMasterMk cId="3750173644" sldId="2147483720"/>
            <pc:sldLayoutMk cId="130408928" sldId="2147483726"/>
          </pc:sldLayoutMkLst>
        </pc:sldLayoutChg>
        <pc:sldLayoutChg chg="add del mod replId">
          <pc:chgData name="Charlotte Montgomery (0651543)" userId="S::0651543@student.uwtsd.ac.uk::72aeaacf-a6e4-43c5-a228-397da81caf64" providerId="AD" clId="Web-{D5EB2798-6A7D-AD6E-D762-BFFCF4A52CF4}" dt="2024-12-03T13:58:57.562" v="5"/>
          <pc:sldLayoutMkLst>
            <pc:docMk/>
            <pc:sldMasterMk cId="3750173644" sldId="2147483720"/>
            <pc:sldLayoutMk cId="494861159" sldId="2147483727"/>
          </pc:sldLayoutMkLst>
        </pc:sldLayoutChg>
        <pc:sldLayoutChg chg="add del mod replId">
          <pc:chgData name="Charlotte Montgomery (0651543)" userId="S::0651543@student.uwtsd.ac.uk::72aeaacf-a6e4-43c5-a228-397da81caf64" providerId="AD" clId="Web-{D5EB2798-6A7D-AD6E-D762-BFFCF4A52CF4}" dt="2024-12-03T13:58:57.562" v="5"/>
          <pc:sldLayoutMkLst>
            <pc:docMk/>
            <pc:sldMasterMk cId="3750173644" sldId="2147483720"/>
            <pc:sldLayoutMk cId="820294402" sldId="2147483728"/>
          </pc:sldLayoutMkLst>
        </pc:sldLayoutChg>
        <pc:sldLayoutChg chg="add del mod replId">
          <pc:chgData name="Charlotte Montgomery (0651543)" userId="S::0651543@student.uwtsd.ac.uk::72aeaacf-a6e4-43c5-a228-397da81caf64" providerId="AD" clId="Web-{D5EB2798-6A7D-AD6E-D762-BFFCF4A52CF4}" dt="2024-12-03T13:58:57.562" v="5"/>
          <pc:sldLayoutMkLst>
            <pc:docMk/>
            <pc:sldMasterMk cId="3750173644" sldId="2147483720"/>
            <pc:sldLayoutMk cId="2484829068" sldId="2147483729"/>
          </pc:sldLayoutMkLst>
        </pc:sldLayoutChg>
        <pc:sldLayoutChg chg="add del mod replId">
          <pc:chgData name="Charlotte Montgomery (0651543)" userId="S::0651543@student.uwtsd.ac.uk::72aeaacf-a6e4-43c5-a228-397da81caf64" providerId="AD" clId="Web-{D5EB2798-6A7D-AD6E-D762-BFFCF4A52CF4}" dt="2024-12-03T13:58:57.562" v="5"/>
          <pc:sldLayoutMkLst>
            <pc:docMk/>
            <pc:sldMasterMk cId="3750173644" sldId="2147483720"/>
            <pc:sldLayoutMk cId="3823397946" sldId="2147483730"/>
          </pc:sldLayoutMkLst>
        </pc:sldLayoutChg>
        <pc:sldLayoutChg chg="add del mod replId">
          <pc:chgData name="Charlotte Montgomery (0651543)" userId="S::0651543@student.uwtsd.ac.uk::72aeaacf-a6e4-43c5-a228-397da81caf64" providerId="AD" clId="Web-{D5EB2798-6A7D-AD6E-D762-BFFCF4A52CF4}" dt="2024-12-03T13:58:57.562" v="5"/>
          <pc:sldLayoutMkLst>
            <pc:docMk/>
            <pc:sldMasterMk cId="3750173644" sldId="2147483720"/>
            <pc:sldLayoutMk cId="244961619" sldId="2147483731"/>
          </pc:sldLayoutMkLst>
        </pc:sldLayoutChg>
      </pc:sldMasterChg>
      <pc:sldMasterChg chg="add del addSldLayout delSldLayout modSldLayout">
        <pc:chgData name="Charlotte Montgomery (0651543)" userId="S::0651543@student.uwtsd.ac.uk::72aeaacf-a6e4-43c5-a228-397da81caf64" providerId="AD" clId="Web-{D5EB2798-6A7D-AD6E-D762-BFFCF4A52CF4}" dt="2024-12-03T13:59:02.640" v="6"/>
        <pc:sldMasterMkLst>
          <pc:docMk/>
          <pc:sldMasterMk cId="1621427616" sldId="2147483732"/>
        </pc:sldMasterMkLst>
        <pc:sldLayoutChg chg="add del mod replId">
          <pc:chgData name="Charlotte Montgomery (0651543)" userId="S::0651543@student.uwtsd.ac.uk::72aeaacf-a6e4-43c5-a228-397da81caf64" providerId="AD" clId="Web-{D5EB2798-6A7D-AD6E-D762-BFFCF4A52CF4}" dt="2024-12-03T13:59:02.640" v="6"/>
          <pc:sldLayoutMkLst>
            <pc:docMk/>
            <pc:sldMasterMk cId="1621427616" sldId="2147483732"/>
            <pc:sldLayoutMk cId="3734102155" sldId="2147483733"/>
          </pc:sldLayoutMkLst>
        </pc:sldLayoutChg>
        <pc:sldLayoutChg chg="add del mod replId">
          <pc:chgData name="Charlotte Montgomery (0651543)" userId="S::0651543@student.uwtsd.ac.uk::72aeaacf-a6e4-43c5-a228-397da81caf64" providerId="AD" clId="Web-{D5EB2798-6A7D-AD6E-D762-BFFCF4A52CF4}" dt="2024-12-03T13:59:02.640" v="6"/>
          <pc:sldLayoutMkLst>
            <pc:docMk/>
            <pc:sldMasterMk cId="1621427616" sldId="2147483732"/>
            <pc:sldLayoutMk cId="3199981782" sldId="2147483734"/>
          </pc:sldLayoutMkLst>
        </pc:sldLayoutChg>
        <pc:sldLayoutChg chg="add del mod replId">
          <pc:chgData name="Charlotte Montgomery (0651543)" userId="S::0651543@student.uwtsd.ac.uk::72aeaacf-a6e4-43c5-a228-397da81caf64" providerId="AD" clId="Web-{D5EB2798-6A7D-AD6E-D762-BFFCF4A52CF4}" dt="2024-12-03T13:59:02.640" v="6"/>
          <pc:sldLayoutMkLst>
            <pc:docMk/>
            <pc:sldMasterMk cId="1621427616" sldId="2147483732"/>
            <pc:sldLayoutMk cId="554880764" sldId="2147483735"/>
          </pc:sldLayoutMkLst>
        </pc:sldLayoutChg>
        <pc:sldLayoutChg chg="add del mod replId">
          <pc:chgData name="Charlotte Montgomery (0651543)" userId="S::0651543@student.uwtsd.ac.uk::72aeaacf-a6e4-43c5-a228-397da81caf64" providerId="AD" clId="Web-{D5EB2798-6A7D-AD6E-D762-BFFCF4A52CF4}" dt="2024-12-03T13:59:02.640" v="6"/>
          <pc:sldLayoutMkLst>
            <pc:docMk/>
            <pc:sldMasterMk cId="1621427616" sldId="2147483732"/>
            <pc:sldLayoutMk cId="4255522289" sldId="2147483736"/>
          </pc:sldLayoutMkLst>
        </pc:sldLayoutChg>
        <pc:sldLayoutChg chg="add del mod replId">
          <pc:chgData name="Charlotte Montgomery (0651543)" userId="S::0651543@student.uwtsd.ac.uk::72aeaacf-a6e4-43c5-a228-397da81caf64" providerId="AD" clId="Web-{D5EB2798-6A7D-AD6E-D762-BFFCF4A52CF4}" dt="2024-12-03T13:59:02.640" v="6"/>
          <pc:sldLayoutMkLst>
            <pc:docMk/>
            <pc:sldMasterMk cId="1621427616" sldId="2147483732"/>
            <pc:sldLayoutMk cId="1597878286" sldId="2147483737"/>
          </pc:sldLayoutMkLst>
        </pc:sldLayoutChg>
        <pc:sldLayoutChg chg="add del mod replId">
          <pc:chgData name="Charlotte Montgomery (0651543)" userId="S::0651543@student.uwtsd.ac.uk::72aeaacf-a6e4-43c5-a228-397da81caf64" providerId="AD" clId="Web-{D5EB2798-6A7D-AD6E-D762-BFFCF4A52CF4}" dt="2024-12-03T13:59:02.640" v="6"/>
          <pc:sldLayoutMkLst>
            <pc:docMk/>
            <pc:sldMasterMk cId="1621427616" sldId="2147483732"/>
            <pc:sldLayoutMk cId="415585637" sldId="2147483738"/>
          </pc:sldLayoutMkLst>
        </pc:sldLayoutChg>
        <pc:sldLayoutChg chg="add del mod replId">
          <pc:chgData name="Charlotte Montgomery (0651543)" userId="S::0651543@student.uwtsd.ac.uk::72aeaacf-a6e4-43c5-a228-397da81caf64" providerId="AD" clId="Web-{D5EB2798-6A7D-AD6E-D762-BFFCF4A52CF4}" dt="2024-12-03T13:59:02.640" v="6"/>
          <pc:sldLayoutMkLst>
            <pc:docMk/>
            <pc:sldMasterMk cId="1621427616" sldId="2147483732"/>
            <pc:sldLayoutMk cId="4180202736" sldId="2147483739"/>
          </pc:sldLayoutMkLst>
        </pc:sldLayoutChg>
        <pc:sldLayoutChg chg="add del mod replId">
          <pc:chgData name="Charlotte Montgomery (0651543)" userId="S::0651543@student.uwtsd.ac.uk::72aeaacf-a6e4-43c5-a228-397da81caf64" providerId="AD" clId="Web-{D5EB2798-6A7D-AD6E-D762-BFFCF4A52CF4}" dt="2024-12-03T13:59:02.640" v="6"/>
          <pc:sldLayoutMkLst>
            <pc:docMk/>
            <pc:sldMasterMk cId="1621427616" sldId="2147483732"/>
            <pc:sldLayoutMk cId="909966343" sldId="2147483740"/>
          </pc:sldLayoutMkLst>
        </pc:sldLayoutChg>
        <pc:sldLayoutChg chg="add del mod replId">
          <pc:chgData name="Charlotte Montgomery (0651543)" userId="S::0651543@student.uwtsd.ac.uk::72aeaacf-a6e4-43c5-a228-397da81caf64" providerId="AD" clId="Web-{D5EB2798-6A7D-AD6E-D762-BFFCF4A52CF4}" dt="2024-12-03T13:59:02.640" v="6"/>
          <pc:sldLayoutMkLst>
            <pc:docMk/>
            <pc:sldMasterMk cId="1621427616" sldId="2147483732"/>
            <pc:sldLayoutMk cId="208876798" sldId="2147483741"/>
          </pc:sldLayoutMkLst>
        </pc:sldLayoutChg>
        <pc:sldLayoutChg chg="add del mod replId">
          <pc:chgData name="Charlotte Montgomery (0651543)" userId="S::0651543@student.uwtsd.ac.uk::72aeaacf-a6e4-43c5-a228-397da81caf64" providerId="AD" clId="Web-{D5EB2798-6A7D-AD6E-D762-BFFCF4A52CF4}" dt="2024-12-03T13:59:02.640" v="6"/>
          <pc:sldLayoutMkLst>
            <pc:docMk/>
            <pc:sldMasterMk cId="1621427616" sldId="2147483732"/>
            <pc:sldLayoutMk cId="3124850662" sldId="2147483742"/>
          </pc:sldLayoutMkLst>
        </pc:sldLayoutChg>
        <pc:sldLayoutChg chg="add del mod replId">
          <pc:chgData name="Charlotte Montgomery (0651543)" userId="S::0651543@student.uwtsd.ac.uk::72aeaacf-a6e4-43c5-a228-397da81caf64" providerId="AD" clId="Web-{D5EB2798-6A7D-AD6E-D762-BFFCF4A52CF4}" dt="2024-12-03T13:59:02.640" v="6"/>
          <pc:sldLayoutMkLst>
            <pc:docMk/>
            <pc:sldMasterMk cId="1621427616" sldId="2147483732"/>
            <pc:sldLayoutMk cId="1612308926" sldId="2147483743"/>
          </pc:sldLayoutMkLst>
        </pc:sldLayoutChg>
      </pc:sldMasterChg>
      <pc:sldMasterChg chg="add del addSldLayout delSldLayout modSldLayout">
        <pc:chgData name="Charlotte Montgomery (0651543)" userId="S::0651543@student.uwtsd.ac.uk::72aeaacf-a6e4-43c5-a228-397da81caf64" providerId="AD" clId="Web-{D5EB2798-6A7D-AD6E-D762-BFFCF4A52CF4}" dt="2024-12-03T13:59:06.515" v="7"/>
        <pc:sldMasterMkLst>
          <pc:docMk/>
          <pc:sldMasterMk cId="2799776594" sldId="2147483744"/>
        </pc:sldMasterMkLst>
        <pc:sldLayoutChg chg="add del mod replId">
          <pc:chgData name="Charlotte Montgomery (0651543)" userId="S::0651543@student.uwtsd.ac.uk::72aeaacf-a6e4-43c5-a228-397da81caf64" providerId="AD" clId="Web-{D5EB2798-6A7D-AD6E-D762-BFFCF4A52CF4}" dt="2024-12-03T13:59:06.515" v="7"/>
          <pc:sldLayoutMkLst>
            <pc:docMk/>
            <pc:sldMasterMk cId="2799776594" sldId="2147483744"/>
            <pc:sldLayoutMk cId="3358474515" sldId="2147483745"/>
          </pc:sldLayoutMkLst>
        </pc:sldLayoutChg>
        <pc:sldLayoutChg chg="add del mod replId">
          <pc:chgData name="Charlotte Montgomery (0651543)" userId="S::0651543@student.uwtsd.ac.uk::72aeaacf-a6e4-43c5-a228-397da81caf64" providerId="AD" clId="Web-{D5EB2798-6A7D-AD6E-D762-BFFCF4A52CF4}" dt="2024-12-03T13:59:06.515" v="7"/>
          <pc:sldLayoutMkLst>
            <pc:docMk/>
            <pc:sldMasterMk cId="2799776594" sldId="2147483744"/>
            <pc:sldLayoutMk cId="3467962307" sldId="2147483746"/>
          </pc:sldLayoutMkLst>
        </pc:sldLayoutChg>
        <pc:sldLayoutChg chg="add del mod replId">
          <pc:chgData name="Charlotte Montgomery (0651543)" userId="S::0651543@student.uwtsd.ac.uk::72aeaacf-a6e4-43c5-a228-397da81caf64" providerId="AD" clId="Web-{D5EB2798-6A7D-AD6E-D762-BFFCF4A52CF4}" dt="2024-12-03T13:59:06.515" v="7"/>
          <pc:sldLayoutMkLst>
            <pc:docMk/>
            <pc:sldMasterMk cId="2799776594" sldId="2147483744"/>
            <pc:sldLayoutMk cId="2072313150" sldId="2147483747"/>
          </pc:sldLayoutMkLst>
        </pc:sldLayoutChg>
        <pc:sldLayoutChg chg="add del mod replId">
          <pc:chgData name="Charlotte Montgomery (0651543)" userId="S::0651543@student.uwtsd.ac.uk::72aeaacf-a6e4-43c5-a228-397da81caf64" providerId="AD" clId="Web-{D5EB2798-6A7D-AD6E-D762-BFFCF4A52CF4}" dt="2024-12-03T13:59:06.515" v="7"/>
          <pc:sldLayoutMkLst>
            <pc:docMk/>
            <pc:sldMasterMk cId="2799776594" sldId="2147483744"/>
            <pc:sldLayoutMk cId="506562810" sldId="2147483748"/>
          </pc:sldLayoutMkLst>
        </pc:sldLayoutChg>
        <pc:sldLayoutChg chg="add del mod replId">
          <pc:chgData name="Charlotte Montgomery (0651543)" userId="S::0651543@student.uwtsd.ac.uk::72aeaacf-a6e4-43c5-a228-397da81caf64" providerId="AD" clId="Web-{D5EB2798-6A7D-AD6E-D762-BFFCF4A52CF4}" dt="2024-12-03T13:59:06.515" v="7"/>
          <pc:sldLayoutMkLst>
            <pc:docMk/>
            <pc:sldMasterMk cId="2799776594" sldId="2147483744"/>
            <pc:sldLayoutMk cId="504260490" sldId="2147483749"/>
          </pc:sldLayoutMkLst>
        </pc:sldLayoutChg>
        <pc:sldLayoutChg chg="add del mod replId">
          <pc:chgData name="Charlotte Montgomery (0651543)" userId="S::0651543@student.uwtsd.ac.uk::72aeaacf-a6e4-43c5-a228-397da81caf64" providerId="AD" clId="Web-{D5EB2798-6A7D-AD6E-D762-BFFCF4A52CF4}" dt="2024-12-03T13:59:06.515" v="7"/>
          <pc:sldLayoutMkLst>
            <pc:docMk/>
            <pc:sldMasterMk cId="2799776594" sldId="2147483744"/>
            <pc:sldLayoutMk cId="2032793658" sldId="2147483750"/>
          </pc:sldLayoutMkLst>
        </pc:sldLayoutChg>
        <pc:sldLayoutChg chg="add del mod replId">
          <pc:chgData name="Charlotte Montgomery (0651543)" userId="S::0651543@student.uwtsd.ac.uk::72aeaacf-a6e4-43c5-a228-397da81caf64" providerId="AD" clId="Web-{D5EB2798-6A7D-AD6E-D762-BFFCF4A52CF4}" dt="2024-12-03T13:59:06.515" v="7"/>
          <pc:sldLayoutMkLst>
            <pc:docMk/>
            <pc:sldMasterMk cId="2799776594" sldId="2147483744"/>
            <pc:sldLayoutMk cId="4273819126" sldId="2147483751"/>
          </pc:sldLayoutMkLst>
        </pc:sldLayoutChg>
        <pc:sldLayoutChg chg="add del mod replId">
          <pc:chgData name="Charlotte Montgomery (0651543)" userId="S::0651543@student.uwtsd.ac.uk::72aeaacf-a6e4-43c5-a228-397da81caf64" providerId="AD" clId="Web-{D5EB2798-6A7D-AD6E-D762-BFFCF4A52CF4}" dt="2024-12-03T13:59:06.515" v="7"/>
          <pc:sldLayoutMkLst>
            <pc:docMk/>
            <pc:sldMasterMk cId="2799776594" sldId="2147483744"/>
            <pc:sldLayoutMk cId="2129072936" sldId="2147483752"/>
          </pc:sldLayoutMkLst>
        </pc:sldLayoutChg>
        <pc:sldLayoutChg chg="add del mod replId">
          <pc:chgData name="Charlotte Montgomery (0651543)" userId="S::0651543@student.uwtsd.ac.uk::72aeaacf-a6e4-43c5-a228-397da81caf64" providerId="AD" clId="Web-{D5EB2798-6A7D-AD6E-D762-BFFCF4A52CF4}" dt="2024-12-03T13:59:06.515" v="7"/>
          <pc:sldLayoutMkLst>
            <pc:docMk/>
            <pc:sldMasterMk cId="2799776594" sldId="2147483744"/>
            <pc:sldLayoutMk cId="3132596649" sldId="2147483753"/>
          </pc:sldLayoutMkLst>
        </pc:sldLayoutChg>
        <pc:sldLayoutChg chg="add del mod replId">
          <pc:chgData name="Charlotte Montgomery (0651543)" userId="S::0651543@student.uwtsd.ac.uk::72aeaacf-a6e4-43c5-a228-397da81caf64" providerId="AD" clId="Web-{D5EB2798-6A7D-AD6E-D762-BFFCF4A52CF4}" dt="2024-12-03T13:59:06.515" v="7"/>
          <pc:sldLayoutMkLst>
            <pc:docMk/>
            <pc:sldMasterMk cId="2799776594" sldId="2147483744"/>
            <pc:sldLayoutMk cId="3468529351" sldId="2147483754"/>
          </pc:sldLayoutMkLst>
        </pc:sldLayoutChg>
        <pc:sldLayoutChg chg="add del mod replId">
          <pc:chgData name="Charlotte Montgomery (0651543)" userId="S::0651543@student.uwtsd.ac.uk::72aeaacf-a6e4-43c5-a228-397da81caf64" providerId="AD" clId="Web-{D5EB2798-6A7D-AD6E-D762-BFFCF4A52CF4}" dt="2024-12-03T13:59:06.515" v="7"/>
          <pc:sldLayoutMkLst>
            <pc:docMk/>
            <pc:sldMasterMk cId="2799776594" sldId="2147483744"/>
            <pc:sldLayoutMk cId="83478434" sldId="2147483755"/>
          </pc:sldLayoutMkLst>
        </pc:sldLayoutChg>
      </pc:sldMasterChg>
      <pc:sldMasterChg chg="add del addSldLayout delSldLayout modSldLayout">
        <pc:chgData name="Charlotte Montgomery (0651543)" userId="S::0651543@student.uwtsd.ac.uk::72aeaacf-a6e4-43c5-a228-397da81caf64" providerId="AD" clId="Web-{D5EB2798-6A7D-AD6E-D762-BFFCF4A52CF4}" dt="2024-12-03T13:59:11.328" v="8"/>
        <pc:sldMasterMkLst>
          <pc:docMk/>
          <pc:sldMasterMk cId="3987664110" sldId="2147483756"/>
        </pc:sldMasterMkLst>
        <pc:sldLayoutChg chg="add del mod replId">
          <pc:chgData name="Charlotte Montgomery (0651543)" userId="S::0651543@student.uwtsd.ac.uk::72aeaacf-a6e4-43c5-a228-397da81caf64" providerId="AD" clId="Web-{D5EB2798-6A7D-AD6E-D762-BFFCF4A52CF4}" dt="2024-12-03T13:59:11.328" v="8"/>
          <pc:sldLayoutMkLst>
            <pc:docMk/>
            <pc:sldMasterMk cId="3987664110" sldId="2147483756"/>
            <pc:sldLayoutMk cId="619350043" sldId="2147483757"/>
          </pc:sldLayoutMkLst>
        </pc:sldLayoutChg>
        <pc:sldLayoutChg chg="add del mod replId">
          <pc:chgData name="Charlotte Montgomery (0651543)" userId="S::0651543@student.uwtsd.ac.uk::72aeaacf-a6e4-43c5-a228-397da81caf64" providerId="AD" clId="Web-{D5EB2798-6A7D-AD6E-D762-BFFCF4A52CF4}" dt="2024-12-03T13:59:11.328" v="8"/>
          <pc:sldLayoutMkLst>
            <pc:docMk/>
            <pc:sldMasterMk cId="3987664110" sldId="2147483756"/>
            <pc:sldLayoutMk cId="3334476685" sldId="2147483758"/>
          </pc:sldLayoutMkLst>
        </pc:sldLayoutChg>
        <pc:sldLayoutChg chg="add del mod replId">
          <pc:chgData name="Charlotte Montgomery (0651543)" userId="S::0651543@student.uwtsd.ac.uk::72aeaacf-a6e4-43c5-a228-397da81caf64" providerId="AD" clId="Web-{D5EB2798-6A7D-AD6E-D762-BFFCF4A52CF4}" dt="2024-12-03T13:59:11.328" v="8"/>
          <pc:sldLayoutMkLst>
            <pc:docMk/>
            <pc:sldMasterMk cId="3987664110" sldId="2147483756"/>
            <pc:sldLayoutMk cId="1566238462" sldId="2147483759"/>
          </pc:sldLayoutMkLst>
        </pc:sldLayoutChg>
        <pc:sldLayoutChg chg="add del mod replId">
          <pc:chgData name="Charlotte Montgomery (0651543)" userId="S::0651543@student.uwtsd.ac.uk::72aeaacf-a6e4-43c5-a228-397da81caf64" providerId="AD" clId="Web-{D5EB2798-6A7D-AD6E-D762-BFFCF4A52CF4}" dt="2024-12-03T13:59:11.328" v="8"/>
          <pc:sldLayoutMkLst>
            <pc:docMk/>
            <pc:sldMasterMk cId="3987664110" sldId="2147483756"/>
            <pc:sldLayoutMk cId="275675814" sldId="2147483760"/>
          </pc:sldLayoutMkLst>
        </pc:sldLayoutChg>
        <pc:sldLayoutChg chg="add del mod replId">
          <pc:chgData name="Charlotte Montgomery (0651543)" userId="S::0651543@student.uwtsd.ac.uk::72aeaacf-a6e4-43c5-a228-397da81caf64" providerId="AD" clId="Web-{D5EB2798-6A7D-AD6E-D762-BFFCF4A52CF4}" dt="2024-12-03T13:59:11.328" v="8"/>
          <pc:sldLayoutMkLst>
            <pc:docMk/>
            <pc:sldMasterMk cId="3987664110" sldId="2147483756"/>
            <pc:sldLayoutMk cId="1122770295" sldId="2147483761"/>
          </pc:sldLayoutMkLst>
        </pc:sldLayoutChg>
        <pc:sldLayoutChg chg="add del mod replId">
          <pc:chgData name="Charlotte Montgomery (0651543)" userId="S::0651543@student.uwtsd.ac.uk::72aeaacf-a6e4-43c5-a228-397da81caf64" providerId="AD" clId="Web-{D5EB2798-6A7D-AD6E-D762-BFFCF4A52CF4}" dt="2024-12-03T13:59:11.328" v="8"/>
          <pc:sldLayoutMkLst>
            <pc:docMk/>
            <pc:sldMasterMk cId="3987664110" sldId="2147483756"/>
            <pc:sldLayoutMk cId="488849175" sldId="2147483762"/>
          </pc:sldLayoutMkLst>
        </pc:sldLayoutChg>
        <pc:sldLayoutChg chg="add del mod replId">
          <pc:chgData name="Charlotte Montgomery (0651543)" userId="S::0651543@student.uwtsd.ac.uk::72aeaacf-a6e4-43c5-a228-397da81caf64" providerId="AD" clId="Web-{D5EB2798-6A7D-AD6E-D762-BFFCF4A52CF4}" dt="2024-12-03T13:59:11.328" v="8"/>
          <pc:sldLayoutMkLst>
            <pc:docMk/>
            <pc:sldMasterMk cId="3987664110" sldId="2147483756"/>
            <pc:sldLayoutMk cId="3199300838" sldId="2147483763"/>
          </pc:sldLayoutMkLst>
        </pc:sldLayoutChg>
        <pc:sldLayoutChg chg="add del mod replId">
          <pc:chgData name="Charlotte Montgomery (0651543)" userId="S::0651543@student.uwtsd.ac.uk::72aeaacf-a6e4-43c5-a228-397da81caf64" providerId="AD" clId="Web-{D5EB2798-6A7D-AD6E-D762-BFFCF4A52CF4}" dt="2024-12-03T13:59:11.328" v="8"/>
          <pc:sldLayoutMkLst>
            <pc:docMk/>
            <pc:sldMasterMk cId="3987664110" sldId="2147483756"/>
            <pc:sldLayoutMk cId="4080768772" sldId="2147483764"/>
          </pc:sldLayoutMkLst>
        </pc:sldLayoutChg>
        <pc:sldLayoutChg chg="add del mod replId">
          <pc:chgData name="Charlotte Montgomery (0651543)" userId="S::0651543@student.uwtsd.ac.uk::72aeaacf-a6e4-43c5-a228-397da81caf64" providerId="AD" clId="Web-{D5EB2798-6A7D-AD6E-D762-BFFCF4A52CF4}" dt="2024-12-03T13:59:11.328" v="8"/>
          <pc:sldLayoutMkLst>
            <pc:docMk/>
            <pc:sldMasterMk cId="3987664110" sldId="2147483756"/>
            <pc:sldLayoutMk cId="1867404702" sldId="2147483765"/>
          </pc:sldLayoutMkLst>
        </pc:sldLayoutChg>
        <pc:sldLayoutChg chg="add del mod replId">
          <pc:chgData name="Charlotte Montgomery (0651543)" userId="S::0651543@student.uwtsd.ac.uk::72aeaacf-a6e4-43c5-a228-397da81caf64" providerId="AD" clId="Web-{D5EB2798-6A7D-AD6E-D762-BFFCF4A52CF4}" dt="2024-12-03T13:59:11.328" v="8"/>
          <pc:sldLayoutMkLst>
            <pc:docMk/>
            <pc:sldMasterMk cId="3987664110" sldId="2147483756"/>
            <pc:sldLayoutMk cId="3901971390" sldId="2147483766"/>
          </pc:sldLayoutMkLst>
        </pc:sldLayoutChg>
        <pc:sldLayoutChg chg="add del mod replId">
          <pc:chgData name="Charlotte Montgomery (0651543)" userId="S::0651543@student.uwtsd.ac.uk::72aeaacf-a6e4-43c5-a228-397da81caf64" providerId="AD" clId="Web-{D5EB2798-6A7D-AD6E-D762-BFFCF4A52CF4}" dt="2024-12-03T13:59:11.328" v="8"/>
          <pc:sldLayoutMkLst>
            <pc:docMk/>
            <pc:sldMasterMk cId="3987664110" sldId="2147483756"/>
            <pc:sldLayoutMk cId="1876678170" sldId="2147483767"/>
          </pc:sldLayoutMkLst>
        </pc:sldLayoutChg>
      </pc:sldMasterChg>
      <pc:sldMasterChg chg="add del addSldLayout delSldLayout modSldLayout">
        <pc:chgData name="Charlotte Montgomery (0651543)" userId="S::0651543@student.uwtsd.ac.uk::72aeaacf-a6e4-43c5-a228-397da81caf64" providerId="AD" clId="Web-{D5EB2798-6A7D-AD6E-D762-BFFCF4A52CF4}" dt="2024-12-03T13:59:14.641" v="9"/>
        <pc:sldMasterMkLst>
          <pc:docMk/>
          <pc:sldMasterMk cId="3966458559" sldId="2147483768"/>
        </pc:sldMasterMkLst>
        <pc:sldLayoutChg chg="add del mod replId">
          <pc:chgData name="Charlotte Montgomery (0651543)" userId="S::0651543@student.uwtsd.ac.uk::72aeaacf-a6e4-43c5-a228-397da81caf64" providerId="AD" clId="Web-{D5EB2798-6A7D-AD6E-D762-BFFCF4A52CF4}" dt="2024-12-03T13:59:14.641" v="9"/>
          <pc:sldLayoutMkLst>
            <pc:docMk/>
            <pc:sldMasterMk cId="3966458559" sldId="2147483768"/>
            <pc:sldLayoutMk cId="3806168257" sldId="2147483769"/>
          </pc:sldLayoutMkLst>
        </pc:sldLayoutChg>
        <pc:sldLayoutChg chg="add del mod replId">
          <pc:chgData name="Charlotte Montgomery (0651543)" userId="S::0651543@student.uwtsd.ac.uk::72aeaacf-a6e4-43c5-a228-397da81caf64" providerId="AD" clId="Web-{D5EB2798-6A7D-AD6E-D762-BFFCF4A52CF4}" dt="2024-12-03T13:59:14.641" v="9"/>
          <pc:sldLayoutMkLst>
            <pc:docMk/>
            <pc:sldMasterMk cId="3966458559" sldId="2147483768"/>
            <pc:sldLayoutMk cId="3149121187" sldId="2147483770"/>
          </pc:sldLayoutMkLst>
        </pc:sldLayoutChg>
        <pc:sldLayoutChg chg="add del mod replId">
          <pc:chgData name="Charlotte Montgomery (0651543)" userId="S::0651543@student.uwtsd.ac.uk::72aeaacf-a6e4-43c5-a228-397da81caf64" providerId="AD" clId="Web-{D5EB2798-6A7D-AD6E-D762-BFFCF4A52CF4}" dt="2024-12-03T13:59:14.641" v="9"/>
          <pc:sldLayoutMkLst>
            <pc:docMk/>
            <pc:sldMasterMk cId="3966458559" sldId="2147483768"/>
            <pc:sldLayoutMk cId="3742964033" sldId="2147483771"/>
          </pc:sldLayoutMkLst>
        </pc:sldLayoutChg>
        <pc:sldLayoutChg chg="add del mod replId">
          <pc:chgData name="Charlotte Montgomery (0651543)" userId="S::0651543@student.uwtsd.ac.uk::72aeaacf-a6e4-43c5-a228-397da81caf64" providerId="AD" clId="Web-{D5EB2798-6A7D-AD6E-D762-BFFCF4A52CF4}" dt="2024-12-03T13:59:14.641" v="9"/>
          <pc:sldLayoutMkLst>
            <pc:docMk/>
            <pc:sldMasterMk cId="3966458559" sldId="2147483768"/>
            <pc:sldLayoutMk cId="591628864" sldId="2147483772"/>
          </pc:sldLayoutMkLst>
        </pc:sldLayoutChg>
        <pc:sldLayoutChg chg="add del mod replId">
          <pc:chgData name="Charlotte Montgomery (0651543)" userId="S::0651543@student.uwtsd.ac.uk::72aeaacf-a6e4-43c5-a228-397da81caf64" providerId="AD" clId="Web-{D5EB2798-6A7D-AD6E-D762-BFFCF4A52CF4}" dt="2024-12-03T13:59:14.641" v="9"/>
          <pc:sldLayoutMkLst>
            <pc:docMk/>
            <pc:sldMasterMk cId="3966458559" sldId="2147483768"/>
            <pc:sldLayoutMk cId="1234522445" sldId="2147483773"/>
          </pc:sldLayoutMkLst>
        </pc:sldLayoutChg>
        <pc:sldLayoutChg chg="add del mod replId">
          <pc:chgData name="Charlotte Montgomery (0651543)" userId="S::0651543@student.uwtsd.ac.uk::72aeaacf-a6e4-43c5-a228-397da81caf64" providerId="AD" clId="Web-{D5EB2798-6A7D-AD6E-D762-BFFCF4A52CF4}" dt="2024-12-03T13:59:14.641" v="9"/>
          <pc:sldLayoutMkLst>
            <pc:docMk/>
            <pc:sldMasterMk cId="3966458559" sldId="2147483768"/>
            <pc:sldLayoutMk cId="2496009885" sldId="2147483774"/>
          </pc:sldLayoutMkLst>
        </pc:sldLayoutChg>
        <pc:sldLayoutChg chg="add del mod replId">
          <pc:chgData name="Charlotte Montgomery (0651543)" userId="S::0651543@student.uwtsd.ac.uk::72aeaacf-a6e4-43c5-a228-397da81caf64" providerId="AD" clId="Web-{D5EB2798-6A7D-AD6E-D762-BFFCF4A52CF4}" dt="2024-12-03T13:59:14.641" v="9"/>
          <pc:sldLayoutMkLst>
            <pc:docMk/>
            <pc:sldMasterMk cId="3966458559" sldId="2147483768"/>
            <pc:sldLayoutMk cId="1935627667" sldId="2147483775"/>
          </pc:sldLayoutMkLst>
        </pc:sldLayoutChg>
        <pc:sldLayoutChg chg="add del mod replId">
          <pc:chgData name="Charlotte Montgomery (0651543)" userId="S::0651543@student.uwtsd.ac.uk::72aeaacf-a6e4-43c5-a228-397da81caf64" providerId="AD" clId="Web-{D5EB2798-6A7D-AD6E-D762-BFFCF4A52CF4}" dt="2024-12-03T13:59:14.641" v="9"/>
          <pc:sldLayoutMkLst>
            <pc:docMk/>
            <pc:sldMasterMk cId="3966458559" sldId="2147483768"/>
            <pc:sldLayoutMk cId="2505857408" sldId="2147483776"/>
          </pc:sldLayoutMkLst>
        </pc:sldLayoutChg>
        <pc:sldLayoutChg chg="add del mod replId">
          <pc:chgData name="Charlotte Montgomery (0651543)" userId="S::0651543@student.uwtsd.ac.uk::72aeaacf-a6e4-43c5-a228-397da81caf64" providerId="AD" clId="Web-{D5EB2798-6A7D-AD6E-D762-BFFCF4A52CF4}" dt="2024-12-03T13:59:14.641" v="9"/>
          <pc:sldLayoutMkLst>
            <pc:docMk/>
            <pc:sldMasterMk cId="3966458559" sldId="2147483768"/>
            <pc:sldLayoutMk cId="3881534248" sldId="2147483777"/>
          </pc:sldLayoutMkLst>
        </pc:sldLayoutChg>
        <pc:sldLayoutChg chg="add del mod replId">
          <pc:chgData name="Charlotte Montgomery (0651543)" userId="S::0651543@student.uwtsd.ac.uk::72aeaacf-a6e4-43c5-a228-397da81caf64" providerId="AD" clId="Web-{D5EB2798-6A7D-AD6E-D762-BFFCF4A52CF4}" dt="2024-12-03T13:59:14.641" v="9"/>
          <pc:sldLayoutMkLst>
            <pc:docMk/>
            <pc:sldMasterMk cId="3966458559" sldId="2147483768"/>
            <pc:sldLayoutMk cId="739503889" sldId="2147483778"/>
          </pc:sldLayoutMkLst>
        </pc:sldLayoutChg>
        <pc:sldLayoutChg chg="add del mod replId">
          <pc:chgData name="Charlotte Montgomery (0651543)" userId="S::0651543@student.uwtsd.ac.uk::72aeaacf-a6e4-43c5-a228-397da81caf64" providerId="AD" clId="Web-{D5EB2798-6A7D-AD6E-D762-BFFCF4A52CF4}" dt="2024-12-03T13:59:14.641" v="9"/>
          <pc:sldLayoutMkLst>
            <pc:docMk/>
            <pc:sldMasterMk cId="3966458559" sldId="2147483768"/>
            <pc:sldLayoutMk cId="1621505128" sldId="2147483779"/>
          </pc:sldLayoutMkLst>
        </pc:sldLayoutChg>
      </pc:sldMasterChg>
      <pc:sldMasterChg chg="add del addSldLayout delSldLayout modSldLayout">
        <pc:chgData name="Charlotte Montgomery (0651543)" userId="S::0651543@student.uwtsd.ac.uk::72aeaacf-a6e4-43c5-a228-397da81caf64" providerId="AD" clId="Web-{D5EB2798-6A7D-AD6E-D762-BFFCF4A52CF4}" dt="2024-12-03T13:59:24.469" v="10"/>
        <pc:sldMasterMkLst>
          <pc:docMk/>
          <pc:sldMasterMk cId="1620802634" sldId="2147483780"/>
        </pc:sldMasterMkLst>
        <pc:sldLayoutChg chg="add del mod replId">
          <pc:chgData name="Charlotte Montgomery (0651543)" userId="S::0651543@student.uwtsd.ac.uk::72aeaacf-a6e4-43c5-a228-397da81caf64" providerId="AD" clId="Web-{D5EB2798-6A7D-AD6E-D762-BFFCF4A52CF4}" dt="2024-12-03T13:59:24.469" v="10"/>
          <pc:sldLayoutMkLst>
            <pc:docMk/>
            <pc:sldMasterMk cId="1620802634" sldId="2147483780"/>
            <pc:sldLayoutMk cId="1639275679" sldId="2147483781"/>
          </pc:sldLayoutMkLst>
        </pc:sldLayoutChg>
        <pc:sldLayoutChg chg="add del mod replId">
          <pc:chgData name="Charlotte Montgomery (0651543)" userId="S::0651543@student.uwtsd.ac.uk::72aeaacf-a6e4-43c5-a228-397da81caf64" providerId="AD" clId="Web-{D5EB2798-6A7D-AD6E-D762-BFFCF4A52CF4}" dt="2024-12-03T13:59:24.469" v="10"/>
          <pc:sldLayoutMkLst>
            <pc:docMk/>
            <pc:sldMasterMk cId="1620802634" sldId="2147483780"/>
            <pc:sldLayoutMk cId="1919153782" sldId="2147483782"/>
          </pc:sldLayoutMkLst>
        </pc:sldLayoutChg>
        <pc:sldLayoutChg chg="add del mod replId">
          <pc:chgData name="Charlotte Montgomery (0651543)" userId="S::0651543@student.uwtsd.ac.uk::72aeaacf-a6e4-43c5-a228-397da81caf64" providerId="AD" clId="Web-{D5EB2798-6A7D-AD6E-D762-BFFCF4A52CF4}" dt="2024-12-03T13:59:24.469" v="10"/>
          <pc:sldLayoutMkLst>
            <pc:docMk/>
            <pc:sldMasterMk cId="1620802634" sldId="2147483780"/>
            <pc:sldLayoutMk cId="1721822057" sldId="2147483783"/>
          </pc:sldLayoutMkLst>
        </pc:sldLayoutChg>
        <pc:sldLayoutChg chg="add del mod replId">
          <pc:chgData name="Charlotte Montgomery (0651543)" userId="S::0651543@student.uwtsd.ac.uk::72aeaacf-a6e4-43c5-a228-397da81caf64" providerId="AD" clId="Web-{D5EB2798-6A7D-AD6E-D762-BFFCF4A52CF4}" dt="2024-12-03T13:59:24.469" v="10"/>
          <pc:sldLayoutMkLst>
            <pc:docMk/>
            <pc:sldMasterMk cId="1620802634" sldId="2147483780"/>
            <pc:sldLayoutMk cId="3974839466" sldId="2147483784"/>
          </pc:sldLayoutMkLst>
        </pc:sldLayoutChg>
        <pc:sldLayoutChg chg="add del mod replId">
          <pc:chgData name="Charlotte Montgomery (0651543)" userId="S::0651543@student.uwtsd.ac.uk::72aeaacf-a6e4-43c5-a228-397da81caf64" providerId="AD" clId="Web-{D5EB2798-6A7D-AD6E-D762-BFFCF4A52CF4}" dt="2024-12-03T13:59:24.469" v="10"/>
          <pc:sldLayoutMkLst>
            <pc:docMk/>
            <pc:sldMasterMk cId="1620802634" sldId="2147483780"/>
            <pc:sldLayoutMk cId="3170622402" sldId="2147483785"/>
          </pc:sldLayoutMkLst>
        </pc:sldLayoutChg>
        <pc:sldLayoutChg chg="add del mod replId">
          <pc:chgData name="Charlotte Montgomery (0651543)" userId="S::0651543@student.uwtsd.ac.uk::72aeaacf-a6e4-43c5-a228-397da81caf64" providerId="AD" clId="Web-{D5EB2798-6A7D-AD6E-D762-BFFCF4A52CF4}" dt="2024-12-03T13:59:24.469" v="10"/>
          <pc:sldLayoutMkLst>
            <pc:docMk/>
            <pc:sldMasterMk cId="1620802634" sldId="2147483780"/>
            <pc:sldLayoutMk cId="24871651" sldId="2147483786"/>
          </pc:sldLayoutMkLst>
        </pc:sldLayoutChg>
        <pc:sldLayoutChg chg="add del mod replId">
          <pc:chgData name="Charlotte Montgomery (0651543)" userId="S::0651543@student.uwtsd.ac.uk::72aeaacf-a6e4-43c5-a228-397da81caf64" providerId="AD" clId="Web-{D5EB2798-6A7D-AD6E-D762-BFFCF4A52CF4}" dt="2024-12-03T13:59:24.469" v="10"/>
          <pc:sldLayoutMkLst>
            <pc:docMk/>
            <pc:sldMasterMk cId="1620802634" sldId="2147483780"/>
            <pc:sldLayoutMk cId="4077559425" sldId="2147483787"/>
          </pc:sldLayoutMkLst>
        </pc:sldLayoutChg>
        <pc:sldLayoutChg chg="add del mod replId">
          <pc:chgData name="Charlotte Montgomery (0651543)" userId="S::0651543@student.uwtsd.ac.uk::72aeaacf-a6e4-43c5-a228-397da81caf64" providerId="AD" clId="Web-{D5EB2798-6A7D-AD6E-D762-BFFCF4A52CF4}" dt="2024-12-03T13:59:24.469" v="10"/>
          <pc:sldLayoutMkLst>
            <pc:docMk/>
            <pc:sldMasterMk cId="1620802634" sldId="2147483780"/>
            <pc:sldLayoutMk cId="1546286014" sldId="2147483788"/>
          </pc:sldLayoutMkLst>
        </pc:sldLayoutChg>
        <pc:sldLayoutChg chg="add del mod replId">
          <pc:chgData name="Charlotte Montgomery (0651543)" userId="S::0651543@student.uwtsd.ac.uk::72aeaacf-a6e4-43c5-a228-397da81caf64" providerId="AD" clId="Web-{D5EB2798-6A7D-AD6E-D762-BFFCF4A52CF4}" dt="2024-12-03T13:59:24.469" v="10"/>
          <pc:sldLayoutMkLst>
            <pc:docMk/>
            <pc:sldMasterMk cId="1620802634" sldId="2147483780"/>
            <pc:sldLayoutMk cId="4261388762" sldId="2147483789"/>
          </pc:sldLayoutMkLst>
        </pc:sldLayoutChg>
        <pc:sldLayoutChg chg="add del mod replId">
          <pc:chgData name="Charlotte Montgomery (0651543)" userId="S::0651543@student.uwtsd.ac.uk::72aeaacf-a6e4-43c5-a228-397da81caf64" providerId="AD" clId="Web-{D5EB2798-6A7D-AD6E-D762-BFFCF4A52CF4}" dt="2024-12-03T13:59:24.469" v="10"/>
          <pc:sldLayoutMkLst>
            <pc:docMk/>
            <pc:sldMasterMk cId="1620802634" sldId="2147483780"/>
            <pc:sldLayoutMk cId="2123807371" sldId="2147483790"/>
          </pc:sldLayoutMkLst>
        </pc:sldLayoutChg>
        <pc:sldLayoutChg chg="add del mod replId">
          <pc:chgData name="Charlotte Montgomery (0651543)" userId="S::0651543@student.uwtsd.ac.uk::72aeaacf-a6e4-43c5-a228-397da81caf64" providerId="AD" clId="Web-{D5EB2798-6A7D-AD6E-D762-BFFCF4A52CF4}" dt="2024-12-03T13:59:24.469" v="10"/>
          <pc:sldLayoutMkLst>
            <pc:docMk/>
            <pc:sldMasterMk cId="1620802634" sldId="2147483780"/>
            <pc:sldLayoutMk cId="2291413915" sldId="2147483791"/>
          </pc:sldLayoutMkLst>
        </pc:sldLayoutChg>
      </pc:sldMasterChg>
      <pc:sldMasterChg chg="add del addSldLayout delSldLayout modSldLayout">
        <pc:chgData name="Charlotte Montgomery (0651543)" userId="S::0651543@student.uwtsd.ac.uk::72aeaacf-a6e4-43c5-a228-397da81caf64" providerId="AD" clId="Web-{D5EB2798-6A7D-AD6E-D762-BFFCF4A52CF4}" dt="2024-12-03T13:59:32.672" v="11"/>
        <pc:sldMasterMkLst>
          <pc:docMk/>
          <pc:sldMasterMk cId="1898922686" sldId="2147483792"/>
        </pc:sldMasterMkLst>
        <pc:sldLayoutChg chg="add del mod replId">
          <pc:chgData name="Charlotte Montgomery (0651543)" userId="S::0651543@student.uwtsd.ac.uk::72aeaacf-a6e4-43c5-a228-397da81caf64" providerId="AD" clId="Web-{D5EB2798-6A7D-AD6E-D762-BFFCF4A52CF4}" dt="2024-12-03T13:59:32.672" v="11"/>
          <pc:sldLayoutMkLst>
            <pc:docMk/>
            <pc:sldMasterMk cId="1898922686" sldId="2147483792"/>
            <pc:sldLayoutMk cId="482164361" sldId="2147483793"/>
          </pc:sldLayoutMkLst>
        </pc:sldLayoutChg>
        <pc:sldLayoutChg chg="add del mod replId">
          <pc:chgData name="Charlotte Montgomery (0651543)" userId="S::0651543@student.uwtsd.ac.uk::72aeaacf-a6e4-43c5-a228-397da81caf64" providerId="AD" clId="Web-{D5EB2798-6A7D-AD6E-D762-BFFCF4A52CF4}" dt="2024-12-03T13:59:32.672" v="11"/>
          <pc:sldLayoutMkLst>
            <pc:docMk/>
            <pc:sldMasterMk cId="1898922686" sldId="2147483792"/>
            <pc:sldLayoutMk cId="374943973" sldId="2147483794"/>
          </pc:sldLayoutMkLst>
        </pc:sldLayoutChg>
        <pc:sldLayoutChg chg="add del mod replId">
          <pc:chgData name="Charlotte Montgomery (0651543)" userId="S::0651543@student.uwtsd.ac.uk::72aeaacf-a6e4-43c5-a228-397da81caf64" providerId="AD" clId="Web-{D5EB2798-6A7D-AD6E-D762-BFFCF4A52CF4}" dt="2024-12-03T13:59:32.672" v="11"/>
          <pc:sldLayoutMkLst>
            <pc:docMk/>
            <pc:sldMasterMk cId="1898922686" sldId="2147483792"/>
            <pc:sldLayoutMk cId="3372694823" sldId="2147483795"/>
          </pc:sldLayoutMkLst>
        </pc:sldLayoutChg>
        <pc:sldLayoutChg chg="add del mod replId">
          <pc:chgData name="Charlotte Montgomery (0651543)" userId="S::0651543@student.uwtsd.ac.uk::72aeaacf-a6e4-43c5-a228-397da81caf64" providerId="AD" clId="Web-{D5EB2798-6A7D-AD6E-D762-BFFCF4A52CF4}" dt="2024-12-03T13:59:32.672" v="11"/>
          <pc:sldLayoutMkLst>
            <pc:docMk/>
            <pc:sldMasterMk cId="1898922686" sldId="2147483792"/>
            <pc:sldLayoutMk cId="1286812931" sldId="2147483796"/>
          </pc:sldLayoutMkLst>
        </pc:sldLayoutChg>
        <pc:sldLayoutChg chg="add del mod replId">
          <pc:chgData name="Charlotte Montgomery (0651543)" userId="S::0651543@student.uwtsd.ac.uk::72aeaacf-a6e4-43c5-a228-397da81caf64" providerId="AD" clId="Web-{D5EB2798-6A7D-AD6E-D762-BFFCF4A52CF4}" dt="2024-12-03T13:59:32.672" v="11"/>
          <pc:sldLayoutMkLst>
            <pc:docMk/>
            <pc:sldMasterMk cId="1898922686" sldId="2147483792"/>
            <pc:sldLayoutMk cId="3278194524" sldId="2147483797"/>
          </pc:sldLayoutMkLst>
        </pc:sldLayoutChg>
        <pc:sldLayoutChg chg="add del mod replId">
          <pc:chgData name="Charlotte Montgomery (0651543)" userId="S::0651543@student.uwtsd.ac.uk::72aeaacf-a6e4-43c5-a228-397da81caf64" providerId="AD" clId="Web-{D5EB2798-6A7D-AD6E-D762-BFFCF4A52CF4}" dt="2024-12-03T13:59:32.672" v="11"/>
          <pc:sldLayoutMkLst>
            <pc:docMk/>
            <pc:sldMasterMk cId="1898922686" sldId="2147483792"/>
            <pc:sldLayoutMk cId="805393822" sldId="2147483798"/>
          </pc:sldLayoutMkLst>
        </pc:sldLayoutChg>
        <pc:sldLayoutChg chg="add del mod replId">
          <pc:chgData name="Charlotte Montgomery (0651543)" userId="S::0651543@student.uwtsd.ac.uk::72aeaacf-a6e4-43c5-a228-397da81caf64" providerId="AD" clId="Web-{D5EB2798-6A7D-AD6E-D762-BFFCF4A52CF4}" dt="2024-12-03T13:59:32.672" v="11"/>
          <pc:sldLayoutMkLst>
            <pc:docMk/>
            <pc:sldMasterMk cId="1898922686" sldId="2147483792"/>
            <pc:sldLayoutMk cId="635384270" sldId="2147483799"/>
          </pc:sldLayoutMkLst>
        </pc:sldLayoutChg>
        <pc:sldLayoutChg chg="add del mod replId">
          <pc:chgData name="Charlotte Montgomery (0651543)" userId="S::0651543@student.uwtsd.ac.uk::72aeaacf-a6e4-43c5-a228-397da81caf64" providerId="AD" clId="Web-{D5EB2798-6A7D-AD6E-D762-BFFCF4A52CF4}" dt="2024-12-03T13:59:32.672" v="11"/>
          <pc:sldLayoutMkLst>
            <pc:docMk/>
            <pc:sldMasterMk cId="1898922686" sldId="2147483792"/>
            <pc:sldLayoutMk cId="336944151" sldId="2147483800"/>
          </pc:sldLayoutMkLst>
        </pc:sldLayoutChg>
        <pc:sldLayoutChg chg="add del mod replId">
          <pc:chgData name="Charlotte Montgomery (0651543)" userId="S::0651543@student.uwtsd.ac.uk::72aeaacf-a6e4-43c5-a228-397da81caf64" providerId="AD" clId="Web-{D5EB2798-6A7D-AD6E-D762-BFFCF4A52CF4}" dt="2024-12-03T13:59:32.672" v="11"/>
          <pc:sldLayoutMkLst>
            <pc:docMk/>
            <pc:sldMasterMk cId="1898922686" sldId="2147483792"/>
            <pc:sldLayoutMk cId="653415044" sldId="2147483801"/>
          </pc:sldLayoutMkLst>
        </pc:sldLayoutChg>
        <pc:sldLayoutChg chg="add del mod replId">
          <pc:chgData name="Charlotte Montgomery (0651543)" userId="S::0651543@student.uwtsd.ac.uk::72aeaacf-a6e4-43c5-a228-397da81caf64" providerId="AD" clId="Web-{D5EB2798-6A7D-AD6E-D762-BFFCF4A52CF4}" dt="2024-12-03T13:59:32.672" v="11"/>
          <pc:sldLayoutMkLst>
            <pc:docMk/>
            <pc:sldMasterMk cId="1898922686" sldId="2147483792"/>
            <pc:sldLayoutMk cId="3443046145" sldId="2147483802"/>
          </pc:sldLayoutMkLst>
        </pc:sldLayoutChg>
        <pc:sldLayoutChg chg="add del mod replId">
          <pc:chgData name="Charlotte Montgomery (0651543)" userId="S::0651543@student.uwtsd.ac.uk::72aeaacf-a6e4-43c5-a228-397da81caf64" providerId="AD" clId="Web-{D5EB2798-6A7D-AD6E-D762-BFFCF4A52CF4}" dt="2024-12-03T13:59:32.672" v="11"/>
          <pc:sldLayoutMkLst>
            <pc:docMk/>
            <pc:sldMasterMk cId="1898922686" sldId="2147483792"/>
            <pc:sldLayoutMk cId="3857596113" sldId="2147483803"/>
          </pc:sldLayoutMkLst>
        </pc:sldLayoutChg>
      </pc:sldMasterChg>
      <pc:sldMasterChg chg="add del addSldLayout delSldLayout modSldLayout">
        <pc:chgData name="Charlotte Montgomery (0651543)" userId="S::0651543@student.uwtsd.ac.uk::72aeaacf-a6e4-43c5-a228-397da81caf64" providerId="AD" clId="Web-{D5EB2798-6A7D-AD6E-D762-BFFCF4A52CF4}" dt="2024-12-03T13:59:58.158" v="12"/>
        <pc:sldMasterMkLst>
          <pc:docMk/>
          <pc:sldMasterMk cId="547123259" sldId="2147483804"/>
        </pc:sldMasterMkLst>
        <pc:sldLayoutChg chg="add del mod replId">
          <pc:chgData name="Charlotte Montgomery (0651543)" userId="S::0651543@student.uwtsd.ac.uk::72aeaacf-a6e4-43c5-a228-397da81caf64" providerId="AD" clId="Web-{D5EB2798-6A7D-AD6E-D762-BFFCF4A52CF4}" dt="2024-12-03T13:59:58.158" v="12"/>
          <pc:sldLayoutMkLst>
            <pc:docMk/>
            <pc:sldMasterMk cId="547123259" sldId="2147483804"/>
            <pc:sldLayoutMk cId="3538190787" sldId="2147483805"/>
          </pc:sldLayoutMkLst>
        </pc:sldLayoutChg>
        <pc:sldLayoutChg chg="add del mod replId">
          <pc:chgData name="Charlotte Montgomery (0651543)" userId="S::0651543@student.uwtsd.ac.uk::72aeaacf-a6e4-43c5-a228-397da81caf64" providerId="AD" clId="Web-{D5EB2798-6A7D-AD6E-D762-BFFCF4A52CF4}" dt="2024-12-03T13:59:58.158" v="12"/>
          <pc:sldLayoutMkLst>
            <pc:docMk/>
            <pc:sldMasterMk cId="547123259" sldId="2147483804"/>
            <pc:sldLayoutMk cId="2558147005" sldId="2147483806"/>
          </pc:sldLayoutMkLst>
        </pc:sldLayoutChg>
        <pc:sldLayoutChg chg="add del mod replId">
          <pc:chgData name="Charlotte Montgomery (0651543)" userId="S::0651543@student.uwtsd.ac.uk::72aeaacf-a6e4-43c5-a228-397da81caf64" providerId="AD" clId="Web-{D5EB2798-6A7D-AD6E-D762-BFFCF4A52CF4}" dt="2024-12-03T13:59:58.158" v="12"/>
          <pc:sldLayoutMkLst>
            <pc:docMk/>
            <pc:sldMasterMk cId="547123259" sldId="2147483804"/>
            <pc:sldLayoutMk cId="937193027" sldId="2147483807"/>
          </pc:sldLayoutMkLst>
        </pc:sldLayoutChg>
        <pc:sldLayoutChg chg="add del mod replId">
          <pc:chgData name="Charlotte Montgomery (0651543)" userId="S::0651543@student.uwtsd.ac.uk::72aeaacf-a6e4-43c5-a228-397da81caf64" providerId="AD" clId="Web-{D5EB2798-6A7D-AD6E-D762-BFFCF4A52CF4}" dt="2024-12-03T13:59:58.158" v="12"/>
          <pc:sldLayoutMkLst>
            <pc:docMk/>
            <pc:sldMasterMk cId="547123259" sldId="2147483804"/>
            <pc:sldLayoutMk cId="3988945101" sldId="2147483808"/>
          </pc:sldLayoutMkLst>
        </pc:sldLayoutChg>
        <pc:sldLayoutChg chg="add del mod replId">
          <pc:chgData name="Charlotte Montgomery (0651543)" userId="S::0651543@student.uwtsd.ac.uk::72aeaacf-a6e4-43c5-a228-397da81caf64" providerId="AD" clId="Web-{D5EB2798-6A7D-AD6E-D762-BFFCF4A52CF4}" dt="2024-12-03T13:59:58.158" v="12"/>
          <pc:sldLayoutMkLst>
            <pc:docMk/>
            <pc:sldMasterMk cId="547123259" sldId="2147483804"/>
            <pc:sldLayoutMk cId="4290236155" sldId="2147483809"/>
          </pc:sldLayoutMkLst>
        </pc:sldLayoutChg>
        <pc:sldLayoutChg chg="add del mod replId">
          <pc:chgData name="Charlotte Montgomery (0651543)" userId="S::0651543@student.uwtsd.ac.uk::72aeaacf-a6e4-43c5-a228-397da81caf64" providerId="AD" clId="Web-{D5EB2798-6A7D-AD6E-D762-BFFCF4A52CF4}" dt="2024-12-03T13:59:58.158" v="12"/>
          <pc:sldLayoutMkLst>
            <pc:docMk/>
            <pc:sldMasterMk cId="547123259" sldId="2147483804"/>
            <pc:sldLayoutMk cId="2768400269" sldId="2147483810"/>
          </pc:sldLayoutMkLst>
        </pc:sldLayoutChg>
        <pc:sldLayoutChg chg="add del mod replId">
          <pc:chgData name="Charlotte Montgomery (0651543)" userId="S::0651543@student.uwtsd.ac.uk::72aeaacf-a6e4-43c5-a228-397da81caf64" providerId="AD" clId="Web-{D5EB2798-6A7D-AD6E-D762-BFFCF4A52CF4}" dt="2024-12-03T13:59:58.158" v="12"/>
          <pc:sldLayoutMkLst>
            <pc:docMk/>
            <pc:sldMasterMk cId="547123259" sldId="2147483804"/>
            <pc:sldLayoutMk cId="4214701806" sldId="2147483811"/>
          </pc:sldLayoutMkLst>
        </pc:sldLayoutChg>
        <pc:sldLayoutChg chg="add del mod replId">
          <pc:chgData name="Charlotte Montgomery (0651543)" userId="S::0651543@student.uwtsd.ac.uk::72aeaacf-a6e4-43c5-a228-397da81caf64" providerId="AD" clId="Web-{D5EB2798-6A7D-AD6E-D762-BFFCF4A52CF4}" dt="2024-12-03T13:59:58.158" v="12"/>
          <pc:sldLayoutMkLst>
            <pc:docMk/>
            <pc:sldMasterMk cId="547123259" sldId="2147483804"/>
            <pc:sldLayoutMk cId="1328826561" sldId="2147483812"/>
          </pc:sldLayoutMkLst>
        </pc:sldLayoutChg>
        <pc:sldLayoutChg chg="add del mod replId">
          <pc:chgData name="Charlotte Montgomery (0651543)" userId="S::0651543@student.uwtsd.ac.uk::72aeaacf-a6e4-43c5-a228-397da81caf64" providerId="AD" clId="Web-{D5EB2798-6A7D-AD6E-D762-BFFCF4A52CF4}" dt="2024-12-03T13:59:58.158" v="12"/>
          <pc:sldLayoutMkLst>
            <pc:docMk/>
            <pc:sldMasterMk cId="547123259" sldId="2147483804"/>
            <pc:sldLayoutMk cId="301257919" sldId="2147483813"/>
          </pc:sldLayoutMkLst>
        </pc:sldLayoutChg>
        <pc:sldLayoutChg chg="add del mod replId">
          <pc:chgData name="Charlotte Montgomery (0651543)" userId="S::0651543@student.uwtsd.ac.uk::72aeaacf-a6e4-43c5-a228-397da81caf64" providerId="AD" clId="Web-{D5EB2798-6A7D-AD6E-D762-BFFCF4A52CF4}" dt="2024-12-03T13:59:58.158" v="12"/>
          <pc:sldLayoutMkLst>
            <pc:docMk/>
            <pc:sldMasterMk cId="547123259" sldId="2147483804"/>
            <pc:sldLayoutMk cId="2120750748" sldId="2147483814"/>
          </pc:sldLayoutMkLst>
        </pc:sldLayoutChg>
        <pc:sldLayoutChg chg="add del mod replId">
          <pc:chgData name="Charlotte Montgomery (0651543)" userId="S::0651543@student.uwtsd.ac.uk::72aeaacf-a6e4-43c5-a228-397da81caf64" providerId="AD" clId="Web-{D5EB2798-6A7D-AD6E-D762-BFFCF4A52CF4}" dt="2024-12-03T13:59:58.158" v="12"/>
          <pc:sldLayoutMkLst>
            <pc:docMk/>
            <pc:sldMasterMk cId="547123259" sldId="2147483804"/>
            <pc:sldLayoutMk cId="3592915012" sldId="2147483815"/>
          </pc:sldLayoutMkLst>
        </pc:sldLayoutChg>
        <pc:sldLayoutChg chg="add del mod replId">
          <pc:chgData name="Charlotte Montgomery (0651543)" userId="S::0651543@student.uwtsd.ac.uk::72aeaacf-a6e4-43c5-a228-397da81caf64" providerId="AD" clId="Web-{D5EB2798-6A7D-AD6E-D762-BFFCF4A52CF4}" dt="2024-12-03T13:59:58.158" v="12"/>
          <pc:sldLayoutMkLst>
            <pc:docMk/>
            <pc:sldMasterMk cId="547123259" sldId="2147483804"/>
            <pc:sldLayoutMk cId="841742890" sldId="2147483816"/>
          </pc:sldLayoutMkLst>
        </pc:sldLayoutChg>
        <pc:sldLayoutChg chg="add del mod replId">
          <pc:chgData name="Charlotte Montgomery (0651543)" userId="S::0651543@student.uwtsd.ac.uk::72aeaacf-a6e4-43c5-a228-397da81caf64" providerId="AD" clId="Web-{D5EB2798-6A7D-AD6E-D762-BFFCF4A52CF4}" dt="2024-12-03T13:59:58.158" v="12"/>
          <pc:sldLayoutMkLst>
            <pc:docMk/>
            <pc:sldMasterMk cId="547123259" sldId="2147483804"/>
            <pc:sldLayoutMk cId="3334808425" sldId="2147483817"/>
          </pc:sldLayoutMkLst>
        </pc:sldLayoutChg>
        <pc:sldLayoutChg chg="add del mod replId">
          <pc:chgData name="Charlotte Montgomery (0651543)" userId="S::0651543@student.uwtsd.ac.uk::72aeaacf-a6e4-43c5-a228-397da81caf64" providerId="AD" clId="Web-{D5EB2798-6A7D-AD6E-D762-BFFCF4A52CF4}" dt="2024-12-03T13:59:58.158" v="12"/>
          <pc:sldLayoutMkLst>
            <pc:docMk/>
            <pc:sldMasterMk cId="547123259" sldId="2147483804"/>
            <pc:sldLayoutMk cId="2604875002" sldId="2147483818"/>
          </pc:sldLayoutMkLst>
        </pc:sldLayoutChg>
        <pc:sldLayoutChg chg="add del mod replId">
          <pc:chgData name="Charlotte Montgomery (0651543)" userId="S::0651543@student.uwtsd.ac.uk::72aeaacf-a6e4-43c5-a228-397da81caf64" providerId="AD" clId="Web-{D5EB2798-6A7D-AD6E-D762-BFFCF4A52CF4}" dt="2024-12-03T13:59:58.158" v="12"/>
          <pc:sldLayoutMkLst>
            <pc:docMk/>
            <pc:sldMasterMk cId="547123259" sldId="2147483804"/>
            <pc:sldLayoutMk cId="3523092571" sldId="2147483819"/>
          </pc:sldLayoutMkLst>
        </pc:sldLayoutChg>
        <pc:sldLayoutChg chg="add del mod replId">
          <pc:chgData name="Charlotte Montgomery (0651543)" userId="S::0651543@student.uwtsd.ac.uk::72aeaacf-a6e4-43c5-a228-397da81caf64" providerId="AD" clId="Web-{D5EB2798-6A7D-AD6E-D762-BFFCF4A52CF4}" dt="2024-12-03T13:59:58.158" v="12"/>
          <pc:sldLayoutMkLst>
            <pc:docMk/>
            <pc:sldMasterMk cId="547123259" sldId="2147483804"/>
            <pc:sldLayoutMk cId="1330663022" sldId="2147483820"/>
          </pc:sldLayoutMkLst>
        </pc:sldLayoutChg>
        <pc:sldLayoutChg chg="add del mod replId">
          <pc:chgData name="Charlotte Montgomery (0651543)" userId="S::0651543@student.uwtsd.ac.uk::72aeaacf-a6e4-43c5-a228-397da81caf64" providerId="AD" clId="Web-{D5EB2798-6A7D-AD6E-D762-BFFCF4A52CF4}" dt="2024-12-03T13:59:58.158" v="12"/>
          <pc:sldLayoutMkLst>
            <pc:docMk/>
            <pc:sldMasterMk cId="547123259" sldId="2147483804"/>
            <pc:sldLayoutMk cId="274670842" sldId="2147483821"/>
          </pc:sldLayoutMkLst>
        </pc:sldLayoutChg>
      </pc:sldMasterChg>
      <pc:sldMasterChg chg="add addSldLayout modSldLayout">
        <pc:chgData name="Charlotte Montgomery (0651543)" userId="S::0651543@student.uwtsd.ac.uk::72aeaacf-a6e4-43c5-a228-397da81caf64" providerId="AD" clId="Web-{D5EB2798-6A7D-AD6E-D762-BFFCF4A52CF4}" dt="2024-12-03T13:59:58.158" v="12"/>
        <pc:sldMasterMkLst>
          <pc:docMk/>
          <pc:sldMasterMk cId="3622063433" sldId="2147483822"/>
        </pc:sldMasterMkLst>
        <pc:sldLayoutChg chg="add mod replId">
          <pc:chgData name="Charlotte Montgomery (0651543)" userId="S::0651543@student.uwtsd.ac.uk::72aeaacf-a6e4-43c5-a228-397da81caf64" providerId="AD" clId="Web-{D5EB2798-6A7D-AD6E-D762-BFFCF4A52CF4}" dt="2024-12-03T13:59:58.158" v="12"/>
          <pc:sldLayoutMkLst>
            <pc:docMk/>
            <pc:sldMasterMk cId="3622063433" sldId="2147483822"/>
            <pc:sldLayoutMk cId="2079759696" sldId="2147483823"/>
          </pc:sldLayoutMkLst>
        </pc:sldLayoutChg>
        <pc:sldLayoutChg chg="add mod replId">
          <pc:chgData name="Charlotte Montgomery (0651543)" userId="S::0651543@student.uwtsd.ac.uk::72aeaacf-a6e4-43c5-a228-397da81caf64" providerId="AD" clId="Web-{D5EB2798-6A7D-AD6E-D762-BFFCF4A52CF4}" dt="2024-12-03T13:59:58.158" v="12"/>
          <pc:sldLayoutMkLst>
            <pc:docMk/>
            <pc:sldMasterMk cId="3622063433" sldId="2147483822"/>
            <pc:sldLayoutMk cId="333770922" sldId="2147483824"/>
          </pc:sldLayoutMkLst>
        </pc:sldLayoutChg>
        <pc:sldLayoutChg chg="add mod replId">
          <pc:chgData name="Charlotte Montgomery (0651543)" userId="S::0651543@student.uwtsd.ac.uk::72aeaacf-a6e4-43c5-a228-397da81caf64" providerId="AD" clId="Web-{D5EB2798-6A7D-AD6E-D762-BFFCF4A52CF4}" dt="2024-12-03T13:59:58.158" v="12"/>
          <pc:sldLayoutMkLst>
            <pc:docMk/>
            <pc:sldMasterMk cId="3622063433" sldId="2147483822"/>
            <pc:sldLayoutMk cId="2704667622" sldId="2147483825"/>
          </pc:sldLayoutMkLst>
        </pc:sldLayoutChg>
        <pc:sldLayoutChg chg="add mod replId">
          <pc:chgData name="Charlotte Montgomery (0651543)" userId="S::0651543@student.uwtsd.ac.uk::72aeaacf-a6e4-43c5-a228-397da81caf64" providerId="AD" clId="Web-{D5EB2798-6A7D-AD6E-D762-BFFCF4A52CF4}" dt="2024-12-03T13:59:58.158" v="12"/>
          <pc:sldLayoutMkLst>
            <pc:docMk/>
            <pc:sldMasterMk cId="3622063433" sldId="2147483822"/>
            <pc:sldLayoutMk cId="2170764789" sldId="2147483826"/>
          </pc:sldLayoutMkLst>
        </pc:sldLayoutChg>
        <pc:sldLayoutChg chg="add mod replId">
          <pc:chgData name="Charlotte Montgomery (0651543)" userId="S::0651543@student.uwtsd.ac.uk::72aeaacf-a6e4-43c5-a228-397da81caf64" providerId="AD" clId="Web-{D5EB2798-6A7D-AD6E-D762-BFFCF4A52CF4}" dt="2024-12-03T13:59:58.158" v="12"/>
          <pc:sldLayoutMkLst>
            <pc:docMk/>
            <pc:sldMasterMk cId="3622063433" sldId="2147483822"/>
            <pc:sldLayoutMk cId="512830007" sldId="2147483827"/>
          </pc:sldLayoutMkLst>
        </pc:sldLayoutChg>
        <pc:sldLayoutChg chg="add mod replId">
          <pc:chgData name="Charlotte Montgomery (0651543)" userId="S::0651543@student.uwtsd.ac.uk::72aeaacf-a6e4-43c5-a228-397da81caf64" providerId="AD" clId="Web-{D5EB2798-6A7D-AD6E-D762-BFFCF4A52CF4}" dt="2024-12-03T13:59:58.158" v="12"/>
          <pc:sldLayoutMkLst>
            <pc:docMk/>
            <pc:sldMasterMk cId="3622063433" sldId="2147483822"/>
            <pc:sldLayoutMk cId="1869590375" sldId="2147483828"/>
          </pc:sldLayoutMkLst>
        </pc:sldLayoutChg>
        <pc:sldLayoutChg chg="add mod replId">
          <pc:chgData name="Charlotte Montgomery (0651543)" userId="S::0651543@student.uwtsd.ac.uk::72aeaacf-a6e4-43c5-a228-397da81caf64" providerId="AD" clId="Web-{D5EB2798-6A7D-AD6E-D762-BFFCF4A52CF4}" dt="2024-12-03T13:59:58.158" v="12"/>
          <pc:sldLayoutMkLst>
            <pc:docMk/>
            <pc:sldMasterMk cId="3622063433" sldId="2147483822"/>
            <pc:sldLayoutMk cId="3810231262" sldId="2147483829"/>
          </pc:sldLayoutMkLst>
        </pc:sldLayoutChg>
        <pc:sldLayoutChg chg="add mod replId">
          <pc:chgData name="Charlotte Montgomery (0651543)" userId="S::0651543@student.uwtsd.ac.uk::72aeaacf-a6e4-43c5-a228-397da81caf64" providerId="AD" clId="Web-{D5EB2798-6A7D-AD6E-D762-BFFCF4A52CF4}" dt="2024-12-03T13:59:58.158" v="12"/>
          <pc:sldLayoutMkLst>
            <pc:docMk/>
            <pc:sldMasterMk cId="3622063433" sldId="2147483822"/>
            <pc:sldLayoutMk cId="1477078026" sldId="2147483830"/>
          </pc:sldLayoutMkLst>
        </pc:sldLayoutChg>
        <pc:sldLayoutChg chg="add mod replId">
          <pc:chgData name="Charlotte Montgomery (0651543)" userId="S::0651543@student.uwtsd.ac.uk::72aeaacf-a6e4-43c5-a228-397da81caf64" providerId="AD" clId="Web-{D5EB2798-6A7D-AD6E-D762-BFFCF4A52CF4}" dt="2024-12-03T13:59:58.158" v="12"/>
          <pc:sldLayoutMkLst>
            <pc:docMk/>
            <pc:sldMasterMk cId="3622063433" sldId="2147483822"/>
            <pc:sldLayoutMk cId="2532586867" sldId="2147483831"/>
          </pc:sldLayoutMkLst>
        </pc:sldLayoutChg>
        <pc:sldLayoutChg chg="add mod replId">
          <pc:chgData name="Charlotte Montgomery (0651543)" userId="S::0651543@student.uwtsd.ac.uk::72aeaacf-a6e4-43c5-a228-397da81caf64" providerId="AD" clId="Web-{D5EB2798-6A7D-AD6E-D762-BFFCF4A52CF4}" dt="2024-12-03T13:59:58.158" v="12"/>
          <pc:sldLayoutMkLst>
            <pc:docMk/>
            <pc:sldMasterMk cId="3622063433" sldId="2147483822"/>
            <pc:sldLayoutMk cId="46492341" sldId="2147483832"/>
          </pc:sldLayoutMkLst>
        </pc:sldLayoutChg>
        <pc:sldLayoutChg chg="add mod replId">
          <pc:chgData name="Charlotte Montgomery (0651543)" userId="S::0651543@student.uwtsd.ac.uk::72aeaacf-a6e4-43c5-a228-397da81caf64" providerId="AD" clId="Web-{D5EB2798-6A7D-AD6E-D762-BFFCF4A52CF4}" dt="2024-12-03T13:59:58.158" v="12"/>
          <pc:sldLayoutMkLst>
            <pc:docMk/>
            <pc:sldMasterMk cId="3622063433" sldId="2147483822"/>
            <pc:sldLayoutMk cId="123148186" sldId="2147483833"/>
          </pc:sldLayoutMkLst>
        </pc:sldLayoutChg>
      </pc:sldMasterChg>
    </pc:docChg>
  </pc:docChgLst>
  <pc:docChgLst>
    <pc:chgData name="Charlotte Montgomery (0651543)" userId="S::0651543@student.uwtsd.ac.uk::72aeaacf-a6e4-43c5-a228-397da81caf64" providerId="AD" clId="Web-{350A6622-4A4B-338F-8486-BCB4A95EBCD6}"/>
    <pc:docChg chg="modSld">
      <pc:chgData name="Charlotte Montgomery (0651543)" userId="S::0651543@student.uwtsd.ac.uk::72aeaacf-a6e4-43c5-a228-397da81caf64" providerId="AD" clId="Web-{350A6622-4A4B-338F-8486-BCB4A95EBCD6}" dt="2025-01-10T11:47:00.134" v="58" actId="20577"/>
      <pc:docMkLst>
        <pc:docMk/>
      </pc:docMkLst>
      <pc:sldChg chg="addSp delSp modSp mod setBg">
        <pc:chgData name="Charlotte Montgomery (0651543)" userId="S::0651543@student.uwtsd.ac.uk::72aeaacf-a6e4-43c5-a228-397da81caf64" providerId="AD" clId="Web-{350A6622-4A4B-338F-8486-BCB4A95EBCD6}" dt="2025-01-10T11:31:32.599" v="42" actId="14100"/>
        <pc:sldMkLst>
          <pc:docMk/>
          <pc:sldMk cId="1774197623" sldId="261"/>
        </pc:sldMkLst>
        <pc:spChg chg="del">
          <ac:chgData name="Charlotte Montgomery (0651543)" userId="S::0651543@student.uwtsd.ac.uk::72aeaacf-a6e4-43c5-a228-397da81caf64" providerId="AD" clId="Web-{350A6622-4A4B-338F-8486-BCB4A95EBCD6}" dt="2025-01-10T11:16:25.752" v="0"/>
          <ac:spMkLst>
            <pc:docMk/>
            <pc:sldMk cId="1774197623" sldId="261"/>
            <ac:spMk id="2" creationId="{B33E55DD-E888-AE77-F47D-4BE25CEA84D7}"/>
          </ac:spMkLst>
        </pc:spChg>
        <pc:spChg chg="mod">
          <ac:chgData name="Charlotte Montgomery (0651543)" userId="S::0651543@student.uwtsd.ac.uk::72aeaacf-a6e4-43c5-a228-397da81caf64" providerId="AD" clId="Web-{350A6622-4A4B-338F-8486-BCB4A95EBCD6}" dt="2025-01-10T11:17:49.365" v="11" actId="20577"/>
          <ac:spMkLst>
            <pc:docMk/>
            <pc:sldMk cId="1774197623" sldId="261"/>
            <ac:spMk id="3" creationId="{24536CA6-98CF-44A0-6EDE-FE8D3F7D1A7D}"/>
          </ac:spMkLst>
        </pc:spChg>
        <pc:spChg chg="add mod">
          <ac:chgData name="Charlotte Montgomery (0651543)" userId="S::0651543@student.uwtsd.ac.uk::72aeaacf-a6e4-43c5-a228-397da81caf64" providerId="AD" clId="Web-{350A6622-4A4B-338F-8486-BCB4A95EBCD6}" dt="2025-01-10T11:31:21.520" v="41" actId="14100"/>
          <ac:spMkLst>
            <pc:docMk/>
            <pc:sldMk cId="1774197623" sldId="261"/>
            <ac:spMk id="5" creationId="{265733CE-4644-5DF1-7EE6-96FC4E6819BB}"/>
          </ac:spMkLst>
        </pc:spChg>
        <pc:spChg chg="add">
          <ac:chgData name="Charlotte Montgomery (0651543)" userId="S::0651543@student.uwtsd.ac.uk::72aeaacf-a6e4-43c5-a228-397da81caf64" providerId="AD" clId="Web-{350A6622-4A4B-338F-8486-BCB4A95EBCD6}" dt="2025-01-10T11:16:54.472" v="3"/>
          <ac:spMkLst>
            <pc:docMk/>
            <pc:sldMk cId="1774197623" sldId="261"/>
            <ac:spMk id="9" creationId="{13577A01-3DD8-4E33-BEE1-3065F7E6FB2F}"/>
          </ac:spMkLst>
        </pc:spChg>
        <pc:picChg chg="add mod">
          <ac:chgData name="Charlotte Montgomery (0651543)" userId="S::0651543@student.uwtsd.ac.uk::72aeaacf-a6e4-43c5-a228-397da81caf64" providerId="AD" clId="Web-{350A6622-4A4B-338F-8486-BCB4A95EBCD6}" dt="2025-01-10T11:31:32.599" v="42" actId="14100"/>
          <ac:picMkLst>
            <pc:docMk/>
            <pc:sldMk cId="1774197623" sldId="261"/>
            <ac:picMk id="4" creationId="{78F79BB2-C984-586D-5F78-42E2841A6A71}"/>
          </ac:picMkLst>
        </pc:picChg>
      </pc:sldChg>
      <pc:sldChg chg="addSp delSp modSp mod setBg">
        <pc:chgData name="Charlotte Montgomery (0651543)" userId="S::0651543@student.uwtsd.ac.uk::72aeaacf-a6e4-43c5-a228-397da81caf64" providerId="AD" clId="Web-{350A6622-4A4B-338F-8486-BCB4A95EBCD6}" dt="2025-01-10T11:47:00.134" v="58" actId="20577"/>
        <pc:sldMkLst>
          <pc:docMk/>
          <pc:sldMk cId="2560083176" sldId="262"/>
        </pc:sldMkLst>
        <pc:spChg chg="mod ord">
          <ac:chgData name="Charlotte Montgomery (0651543)" userId="S::0651543@student.uwtsd.ac.uk::72aeaacf-a6e4-43c5-a228-397da81caf64" providerId="AD" clId="Web-{350A6622-4A4B-338F-8486-BCB4A95EBCD6}" dt="2025-01-10T11:47:00.134" v="58" actId="20577"/>
          <ac:spMkLst>
            <pc:docMk/>
            <pc:sldMk cId="2560083176" sldId="262"/>
            <ac:spMk id="2" creationId="{101D6056-F56F-302A-9B2E-11E9A977A53E}"/>
          </ac:spMkLst>
        </pc:spChg>
        <pc:spChg chg="mod">
          <ac:chgData name="Charlotte Montgomery (0651543)" userId="S::0651543@student.uwtsd.ac.uk::72aeaacf-a6e4-43c5-a228-397da81caf64" providerId="AD" clId="Web-{350A6622-4A4B-338F-8486-BCB4A95EBCD6}" dt="2025-01-10T11:44:21.847" v="57"/>
          <ac:spMkLst>
            <pc:docMk/>
            <pc:sldMk cId="2560083176" sldId="262"/>
            <ac:spMk id="3" creationId="{C12BB34B-85FE-2148-80F8-7402CDA623D1}"/>
          </ac:spMkLst>
        </pc:spChg>
        <pc:spChg chg="add">
          <ac:chgData name="Charlotte Montgomery (0651543)" userId="S::0651543@student.uwtsd.ac.uk::72aeaacf-a6e4-43c5-a228-397da81caf64" providerId="AD" clId="Web-{350A6622-4A4B-338F-8486-BCB4A95EBCD6}" dt="2025-01-10T11:44:21.847" v="57"/>
          <ac:spMkLst>
            <pc:docMk/>
            <pc:sldMk cId="2560083176" sldId="262"/>
            <ac:spMk id="8" creationId="{5DB23C2B-2054-4D8B-9E98-9190F8E05EAD}"/>
          </ac:spMkLst>
        </pc:spChg>
        <pc:spChg chg="add">
          <ac:chgData name="Charlotte Montgomery (0651543)" userId="S::0651543@student.uwtsd.ac.uk::72aeaacf-a6e4-43c5-a228-397da81caf64" providerId="AD" clId="Web-{350A6622-4A4B-338F-8486-BCB4A95EBCD6}" dt="2025-01-10T11:44:21.847" v="57"/>
          <ac:spMkLst>
            <pc:docMk/>
            <pc:sldMk cId="2560083176" sldId="262"/>
            <ac:spMk id="10" creationId="{665C2FCD-09A4-4B4B-AA73-F330DFE91799}"/>
          </ac:spMkLst>
        </pc:spChg>
        <pc:spChg chg="add">
          <ac:chgData name="Charlotte Montgomery (0651543)" userId="S::0651543@student.uwtsd.ac.uk::72aeaacf-a6e4-43c5-a228-397da81caf64" providerId="AD" clId="Web-{350A6622-4A4B-338F-8486-BCB4A95EBCD6}" dt="2025-01-10T11:44:21.847" v="57"/>
          <ac:spMkLst>
            <pc:docMk/>
            <pc:sldMk cId="2560083176" sldId="262"/>
            <ac:spMk id="12" creationId="{8797B5BC-9873-45F9-97D6-298FB5AF08FF}"/>
          </ac:spMkLst>
        </pc:spChg>
        <pc:picChg chg="del">
          <ac:chgData name="Charlotte Montgomery (0651543)" userId="S::0651543@student.uwtsd.ac.uk::72aeaacf-a6e4-43c5-a228-397da81caf64" providerId="AD" clId="Web-{350A6622-4A4B-338F-8486-BCB4A95EBCD6}" dt="2025-01-10T11:33:39.557" v="46"/>
          <ac:picMkLst>
            <pc:docMk/>
            <pc:sldMk cId="2560083176" sldId="262"/>
            <ac:picMk id="5" creationId="{C31C9837-BCB8-85B1-00C8-680034195D28}"/>
          </ac:picMkLst>
        </pc:picChg>
      </pc:sldChg>
    </pc:docChg>
  </pc:docChgLst>
  <pc:docChgLst>
    <pc:chgData name="Charlotte Montgomery (0651543)" userId="S::0651543@student.uwtsd.ac.uk::72aeaacf-a6e4-43c5-a228-397da81caf64" providerId="AD" clId="Web-{A518488F-8908-5F60-13C3-31909EDD361D}"/>
    <pc:docChg chg="addSld modSld">
      <pc:chgData name="Charlotte Montgomery (0651543)" userId="S::0651543@student.uwtsd.ac.uk::72aeaacf-a6e4-43c5-a228-397da81caf64" providerId="AD" clId="Web-{A518488F-8908-5F60-13C3-31909EDD361D}" dt="2024-12-03T13:29:54.145" v="143" actId="1076"/>
      <pc:docMkLst>
        <pc:docMk/>
      </pc:docMkLst>
      <pc:sldChg chg="addSp delSp modSp">
        <pc:chgData name="Charlotte Montgomery (0651543)" userId="S::0651543@student.uwtsd.ac.uk::72aeaacf-a6e4-43c5-a228-397da81caf64" providerId="AD" clId="Web-{A518488F-8908-5F60-13C3-31909EDD361D}" dt="2024-12-03T13:26:14.386" v="119" actId="20577"/>
        <pc:sldMkLst>
          <pc:docMk/>
          <pc:sldMk cId="109857222" sldId="256"/>
        </pc:sldMkLst>
        <pc:spChg chg="mod">
          <ac:chgData name="Charlotte Montgomery (0651543)" userId="S::0651543@student.uwtsd.ac.uk::72aeaacf-a6e4-43c5-a228-397da81caf64" providerId="AD" clId="Web-{A518488F-8908-5F60-13C3-31909EDD361D}" dt="2024-12-03T13:26:14.386" v="119" actId="20577"/>
          <ac:spMkLst>
            <pc:docMk/>
            <pc:sldMk cId="109857222" sldId="256"/>
            <ac:spMk id="2" creationId="{00000000-0000-0000-0000-000000000000}"/>
          </ac:spMkLst>
        </pc:spChg>
        <pc:spChg chg="mod">
          <ac:chgData name="Charlotte Montgomery (0651543)" userId="S::0651543@student.uwtsd.ac.uk::72aeaacf-a6e4-43c5-a228-397da81caf64" providerId="AD" clId="Web-{A518488F-8908-5F60-13C3-31909EDD361D}" dt="2024-12-03T13:12:29.273" v="18" actId="20577"/>
          <ac:spMkLst>
            <pc:docMk/>
            <pc:sldMk cId="109857222" sldId="256"/>
            <ac:spMk id="3" creationId="{00000000-0000-0000-0000-000000000000}"/>
          </ac:spMkLst>
        </pc:spChg>
        <pc:spChg chg="add del mod">
          <ac:chgData name="Charlotte Montgomery (0651543)" userId="S::0651543@student.uwtsd.ac.uk::72aeaacf-a6e4-43c5-a228-397da81caf64" providerId="AD" clId="Web-{A518488F-8908-5F60-13C3-31909EDD361D}" dt="2024-12-03T13:22:24.329" v="80"/>
          <ac:spMkLst>
            <pc:docMk/>
            <pc:sldMk cId="109857222" sldId="256"/>
            <ac:spMk id="6" creationId="{7602CE35-2FBF-CD4D-444A-06FF0B06C1AF}"/>
          </ac:spMkLst>
        </pc:spChg>
        <pc:spChg chg="add mod">
          <ac:chgData name="Charlotte Montgomery (0651543)" userId="S::0651543@student.uwtsd.ac.uk::72aeaacf-a6e4-43c5-a228-397da81caf64" providerId="AD" clId="Web-{A518488F-8908-5F60-13C3-31909EDD361D}" dt="2024-12-03T13:25:54.604" v="116" actId="20577"/>
          <ac:spMkLst>
            <pc:docMk/>
            <pc:sldMk cId="109857222" sldId="256"/>
            <ac:spMk id="7" creationId="{E295E9D5-F814-AFC9-5FAB-D6C87E395726}"/>
          </ac:spMkLst>
        </pc:spChg>
        <pc:picChg chg="add del mod">
          <ac:chgData name="Charlotte Montgomery (0651543)" userId="S::0651543@student.uwtsd.ac.uk::72aeaacf-a6e4-43c5-a228-397da81caf64" providerId="AD" clId="Web-{A518488F-8908-5F60-13C3-31909EDD361D}" dt="2024-12-03T13:08:01.856" v="5"/>
          <ac:picMkLst>
            <pc:docMk/>
            <pc:sldMk cId="109857222" sldId="256"/>
            <ac:picMk id="4" creationId="{0DEB86A2-2847-5C90-0CE0-AEAFAB7BFD94}"/>
          </ac:picMkLst>
        </pc:picChg>
        <pc:picChg chg="add mod">
          <ac:chgData name="Charlotte Montgomery (0651543)" userId="S::0651543@student.uwtsd.ac.uk::72aeaacf-a6e4-43c5-a228-397da81caf64" providerId="AD" clId="Web-{A518488F-8908-5F60-13C3-31909EDD361D}" dt="2024-12-03T13:17:40.911" v="67" actId="14100"/>
          <ac:picMkLst>
            <pc:docMk/>
            <pc:sldMk cId="109857222" sldId="256"/>
            <ac:picMk id="5" creationId="{94D92994-F115-6101-1B26-1C8CD5621E19}"/>
          </ac:picMkLst>
        </pc:picChg>
      </pc:sldChg>
      <pc:sldChg chg="modSp">
        <pc:chgData name="Charlotte Montgomery (0651543)" userId="S::0651543@student.uwtsd.ac.uk::72aeaacf-a6e4-43c5-a228-397da81caf64" providerId="AD" clId="Web-{A518488F-8908-5F60-13C3-31909EDD361D}" dt="2024-12-03T13:13:38.760" v="56" actId="20577"/>
        <pc:sldMkLst>
          <pc:docMk/>
          <pc:sldMk cId="4201441293" sldId="257"/>
        </pc:sldMkLst>
        <pc:spChg chg="mod">
          <ac:chgData name="Charlotte Montgomery (0651543)" userId="S::0651543@student.uwtsd.ac.uk::72aeaacf-a6e4-43c5-a228-397da81caf64" providerId="AD" clId="Web-{A518488F-8908-5F60-13C3-31909EDD361D}" dt="2024-12-03T13:13:38.760" v="56" actId="20577"/>
          <ac:spMkLst>
            <pc:docMk/>
            <pc:sldMk cId="4201441293" sldId="257"/>
            <ac:spMk id="2" creationId="{ECC6D981-B44E-D460-F981-04D9A95A8340}"/>
          </ac:spMkLst>
        </pc:spChg>
      </pc:sldChg>
      <pc:sldChg chg="addSp delSp modSp new">
        <pc:chgData name="Charlotte Montgomery (0651543)" userId="S::0651543@student.uwtsd.ac.uk::72aeaacf-a6e4-43c5-a228-397da81caf64" providerId="AD" clId="Web-{A518488F-8908-5F60-13C3-31909EDD361D}" dt="2024-12-03T13:29:54.145" v="143" actId="1076"/>
        <pc:sldMkLst>
          <pc:docMk/>
          <pc:sldMk cId="2537986412" sldId="258"/>
        </pc:sldMkLst>
        <pc:spChg chg="del">
          <ac:chgData name="Charlotte Montgomery (0651543)" userId="S::0651543@student.uwtsd.ac.uk::72aeaacf-a6e4-43c5-a228-397da81caf64" providerId="AD" clId="Web-{A518488F-8908-5F60-13C3-31909EDD361D}" dt="2024-12-03T13:08:41.248" v="7"/>
          <ac:spMkLst>
            <pc:docMk/>
            <pc:sldMk cId="2537986412" sldId="258"/>
            <ac:spMk id="3" creationId="{E6967435-614B-5A25-E4AF-D1C67CCBC1C7}"/>
          </ac:spMkLst>
        </pc:spChg>
        <pc:spChg chg="add mod">
          <ac:chgData name="Charlotte Montgomery (0651543)" userId="S::0651543@student.uwtsd.ac.uk::72aeaacf-a6e4-43c5-a228-397da81caf64" providerId="AD" clId="Web-{A518488F-8908-5F60-13C3-31909EDD361D}" dt="2024-12-03T13:29:49.301" v="142" actId="1076"/>
          <ac:spMkLst>
            <pc:docMk/>
            <pc:sldMk cId="2537986412" sldId="258"/>
            <ac:spMk id="5" creationId="{782C6D74-B0BB-4CCA-DC51-233524605267}"/>
          </ac:spMkLst>
        </pc:spChg>
        <pc:picChg chg="add mod ord">
          <ac:chgData name="Charlotte Montgomery (0651543)" userId="S::0651543@student.uwtsd.ac.uk::72aeaacf-a6e4-43c5-a228-397da81caf64" providerId="AD" clId="Web-{A518488F-8908-5F60-13C3-31909EDD361D}" dt="2024-12-03T13:29:54.145" v="143" actId="1076"/>
          <ac:picMkLst>
            <pc:docMk/>
            <pc:sldMk cId="2537986412" sldId="258"/>
            <ac:picMk id="4" creationId="{B75C50AF-126C-1B5E-F973-183930E165B7}"/>
          </ac:picMkLst>
        </pc:picChg>
      </pc:sldChg>
    </pc:docChg>
  </pc:docChgLst>
  <pc:docChgLst>
    <pc:chgData name="Charlotte Montgomery (0651543)" userId="S::0651543@student.uwtsd.ac.uk::72aeaacf-a6e4-43c5-a228-397da81caf64" providerId="AD" clId="Web-{8FD776FC-571C-93B6-8713-A1150A707877}"/>
    <pc:docChg chg="addSld modSld addMainMaster delMainMaster">
      <pc:chgData name="Charlotte Montgomery (0651543)" userId="S::0651543@student.uwtsd.ac.uk::72aeaacf-a6e4-43c5-a228-397da81caf64" providerId="AD" clId="Web-{8FD776FC-571C-93B6-8713-A1150A707877}" dt="2025-01-10T10:44:27.109" v="205" actId="20577"/>
      <pc:docMkLst>
        <pc:docMk/>
      </pc:docMkLst>
      <pc:sldChg chg="modSp mod modClrScheme chgLayout">
        <pc:chgData name="Charlotte Montgomery (0651543)" userId="S::0651543@student.uwtsd.ac.uk::72aeaacf-a6e4-43c5-a228-397da81caf64" providerId="AD" clId="Web-{8FD776FC-571C-93B6-8713-A1150A707877}" dt="2025-01-10T09:48:29.785" v="7"/>
        <pc:sldMkLst>
          <pc:docMk/>
          <pc:sldMk cId="109857222" sldId="256"/>
        </pc:sldMkLst>
        <pc:spChg chg="mod ord">
          <ac:chgData name="Charlotte Montgomery (0651543)" userId="S::0651543@student.uwtsd.ac.uk::72aeaacf-a6e4-43c5-a228-397da81caf64" providerId="AD" clId="Web-{8FD776FC-571C-93B6-8713-A1150A707877}" dt="2025-01-10T09:48:29.785" v="7"/>
          <ac:spMkLst>
            <pc:docMk/>
            <pc:sldMk cId="109857222" sldId="256"/>
            <ac:spMk id="2" creationId="{00000000-0000-0000-0000-000000000000}"/>
          </ac:spMkLst>
        </pc:spChg>
        <pc:spChg chg="mod ord">
          <ac:chgData name="Charlotte Montgomery (0651543)" userId="S::0651543@student.uwtsd.ac.uk::72aeaacf-a6e4-43c5-a228-397da81caf64" providerId="AD" clId="Web-{8FD776FC-571C-93B6-8713-A1150A707877}" dt="2025-01-10T09:48:29.785" v="7"/>
          <ac:spMkLst>
            <pc:docMk/>
            <pc:sldMk cId="109857222" sldId="256"/>
            <ac:spMk id="3" creationId="{00000000-0000-0000-0000-000000000000}"/>
          </ac:spMkLst>
        </pc:spChg>
      </pc:sldChg>
      <pc:sldChg chg="addSp modSp mod modClrScheme chgLayout">
        <pc:chgData name="Charlotte Montgomery (0651543)" userId="S::0651543@student.uwtsd.ac.uk::72aeaacf-a6e4-43c5-a228-397da81caf64" providerId="AD" clId="Web-{8FD776FC-571C-93B6-8713-A1150A707877}" dt="2025-01-10T10:00:07.057" v="85" actId="14100"/>
        <pc:sldMkLst>
          <pc:docMk/>
          <pc:sldMk cId="4201441293" sldId="257"/>
        </pc:sldMkLst>
        <pc:spChg chg="mod ord">
          <ac:chgData name="Charlotte Montgomery (0651543)" userId="S::0651543@student.uwtsd.ac.uk::72aeaacf-a6e4-43c5-a228-397da81caf64" providerId="AD" clId="Web-{8FD776FC-571C-93B6-8713-A1150A707877}" dt="2025-01-10T09:48:29.785" v="7"/>
          <ac:spMkLst>
            <pc:docMk/>
            <pc:sldMk cId="4201441293" sldId="257"/>
            <ac:spMk id="2" creationId="{ECC6D981-B44E-D460-F981-04D9A95A8340}"/>
          </ac:spMkLst>
        </pc:spChg>
        <pc:spChg chg="mod ord">
          <ac:chgData name="Charlotte Montgomery (0651543)" userId="S::0651543@student.uwtsd.ac.uk::72aeaacf-a6e4-43c5-a228-397da81caf64" providerId="AD" clId="Web-{8FD776FC-571C-93B6-8713-A1150A707877}" dt="2025-01-10T10:00:04.494" v="84" actId="20577"/>
          <ac:spMkLst>
            <pc:docMk/>
            <pc:sldMk cId="4201441293" sldId="257"/>
            <ac:spMk id="3" creationId="{387BAA62-DE07-2D14-83E5-24D8E2E39A36}"/>
          </ac:spMkLst>
        </pc:spChg>
        <pc:picChg chg="add mod">
          <ac:chgData name="Charlotte Montgomery (0651543)" userId="S::0651543@student.uwtsd.ac.uk::72aeaacf-a6e4-43c5-a228-397da81caf64" providerId="AD" clId="Web-{8FD776FC-571C-93B6-8713-A1150A707877}" dt="2025-01-10T10:00:07.057" v="85" actId="14100"/>
          <ac:picMkLst>
            <pc:docMk/>
            <pc:sldMk cId="4201441293" sldId="257"/>
            <ac:picMk id="5" creationId="{B5616EDD-7B43-3B09-9E92-BDCE9B57AE60}"/>
          </ac:picMkLst>
        </pc:picChg>
      </pc:sldChg>
      <pc:sldChg chg="delSp modSp mod modClrScheme delDesignElem chgLayout">
        <pc:chgData name="Charlotte Montgomery (0651543)" userId="S::0651543@student.uwtsd.ac.uk::72aeaacf-a6e4-43c5-a228-397da81caf64" providerId="AD" clId="Web-{8FD776FC-571C-93B6-8713-A1150A707877}" dt="2025-01-10T09:54:22.030" v="59" actId="20577"/>
        <pc:sldMkLst>
          <pc:docMk/>
          <pc:sldMk cId="2537986412" sldId="258"/>
        </pc:sldMkLst>
        <pc:spChg chg="mod ord">
          <ac:chgData name="Charlotte Montgomery (0651543)" userId="S::0651543@student.uwtsd.ac.uk::72aeaacf-a6e4-43c5-a228-397da81caf64" providerId="AD" clId="Web-{8FD776FC-571C-93B6-8713-A1150A707877}" dt="2025-01-10T09:48:29.785" v="7"/>
          <ac:spMkLst>
            <pc:docMk/>
            <pc:sldMk cId="2537986412" sldId="258"/>
            <ac:spMk id="2" creationId="{FBCBEEF4-43F1-7656-92F8-B552A1511433}"/>
          </ac:spMkLst>
        </pc:spChg>
        <pc:spChg chg="mod ord">
          <ac:chgData name="Charlotte Montgomery (0651543)" userId="S::0651543@student.uwtsd.ac.uk::72aeaacf-a6e4-43c5-a228-397da81caf64" providerId="AD" clId="Web-{8FD776FC-571C-93B6-8713-A1150A707877}" dt="2025-01-10T09:54:22.030" v="59" actId="20577"/>
          <ac:spMkLst>
            <pc:docMk/>
            <pc:sldMk cId="2537986412" sldId="258"/>
            <ac:spMk id="7" creationId="{3969622B-3E84-2BB9-402F-43C435087D70}"/>
          </ac:spMkLst>
        </pc:spChg>
        <pc:spChg chg="del">
          <ac:chgData name="Charlotte Montgomery (0651543)" userId="S::0651543@student.uwtsd.ac.uk::72aeaacf-a6e4-43c5-a228-397da81caf64" providerId="AD" clId="Web-{8FD776FC-571C-93B6-8713-A1150A707877}" dt="2025-01-10T09:47:23.767" v="0"/>
          <ac:spMkLst>
            <pc:docMk/>
            <pc:sldMk cId="2537986412" sldId="258"/>
            <ac:spMk id="10" creationId="{4FAE1107-CEC3-4041-8BAA-CDB6F6759B35}"/>
          </ac:spMkLst>
        </pc:spChg>
        <pc:cxnChg chg="del">
          <ac:chgData name="Charlotte Montgomery (0651543)" userId="S::0651543@student.uwtsd.ac.uk::72aeaacf-a6e4-43c5-a228-397da81caf64" providerId="AD" clId="Web-{8FD776FC-571C-93B6-8713-A1150A707877}" dt="2025-01-10T09:47:23.767" v="0"/>
          <ac:cxnSpMkLst>
            <pc:docMk/>
            <pc:sldMk cId="2537986412" sldId="258"/>
            <ac:cxnSpMk id="12" creationId="{1AEA88FB-F5DD-45CE-AAE1-7B33D0ABDD25}"/>
          </ac:cxnSpMkLst>
        </pc:cxnChg>
      </pc:sldChg>
      <pc:sldChg chg="addSp delSp modSp mod modClrScheme chgLayout">
        <pc:chgData name="Charlotte Montgomery (0651543)" userId="S::0651543@student.uwtsd.ac.uk::72aeaacf-a6e4-43c5-a228-397da81caf64" providerId="AD" clId="Web-{8FD776FC-571C-93B6-8713-A1150A707877}" dt="2025-01-10T10:27:12.983" v="183" actId="1076"/>
        <pc:sldMkLst>
          <pc:docMk/>
          <pc:sldMk cId="1100646869" sldId="259"/>
        </pc:sldMkLst>
        <pc:spChg chg="del mod ord">
          <ac:chgData name="Charlotte Montgomery (0651543)" userId="S::0651543@student.uwtsd.ac.uk::72aeaacf-a6e4-43c5-a228-397da81caf64" providerId="AD" clId="Web-{8FD776FC-571C-93B6-8713-A1150A707877}" dt="2025-01-10T10:26:59.513" v="182"/>
          <ac:spMkLst>
            <pc:docMk/>
            <pc:sldMk cId="1100646869" sldId="259"/>
            <ac:spMk id="2" creationId="{E2D1B1FB-C135-F376-5096-BCAFCE5813AF}"/>
          </ac:spMkLst>
        </pc:spChg>
        <pc:spChg chg="add mod">
          <ac:chgData name="Charlotte Montgomery (0651543)" userId="S::0651543@student.uwtsd.ac.uk::72aeaacf-a6e4-43c5-a228-397da81caf64" providerId="AD" clId="Web-{8FD776FC-571C-93B6-8713-A1150A707877}" dt="2025-01-10T10:26:18.622" v="179" actId="20577"/>
          <ac:spMkLst>
            <pc:docMk/>
            <pc:sldMk cId="1100646869" sldId="259"/>
            <ac:spMk id="5" creationId="{AFE22B4B-3EC6-B9C5-C73B-0CB9D096B05B}"/>
          </ac:spMkLst>
        </pc:spChg>
        <pc:picChg chg="del mod ord">
          <ac:chgData name="Charlotte Montgomery (0651543)" userId="S::0651543@student.uwtsd.ac.uk::72aeaacf-a6e4-43c5-a228-397da81caf64" providerId="AD" clId="Web-{8FD776FC-571C-93B6-8713-A1150A707877}" dt="2025-01-10T10:02:35.905" v="88"/>
          <ac:picMkLst>
            <pc:docMk/>
            <pc:sldMk cId="1100646869" sldId="259"/>
            <ac:picMk id="4" creationId="{436FAD02-9D01-BC61-F02D-1D95786A87DF}"/>
          </ac:picMkLst>
        </pc:picChg>
        <pc:picChg chg="add del mod">
          <ac:chgData name="Charlotte Montgomery (0651543)" userId="S::0651543@student.uwtsd.ac.uk::72aeaacf-a6e4-43c5-a228-397da81caf64" providerId="AD" clId="Web-{8FD776FC-571C-93B6-8713-A1150A707877}" dt="2025-01-10T10:08:15.010" v="108"/>
          <ac:picMkLst>
            <pc:docMk/>
            <pc:sldMk cId="1100646869" sldId="259"/>
            <ac:picMk id="6" creationId="{721FA51D-2631-F997-66A9-D6DB381428A4}"/>
          </ac:picMkLst>
        </pc:picChg>
        <pc:picChg chg="add del mod">
          <ac:chgData name="Charlotte Montgomery (0651543)" userId="S::0651543@student.uwtsd.ac.uk::72aeaacf-a6e4-43c5-a228-397da81caf64" providerId="AD" clId="Web-{8FD776FC-571C-93B6-8713-A1150A707877}" dt="2025-01-10T10:08:08.634" v="107"/>
          <ac:picMkLst>
            <pc:docMk/>
            <pc:sldMk cId="1100646869" sldId="259"/>
            <ac:picMk id="7" creationId="{646D0A50-C7C9-3A6E-DE54-10F0E8D38DDC}"/>
          </ac:picMkLst>
        </pc:picChg>
        <pc:picChg chg="add del mod">
          <ac:chgData name="Charlotte Montgomery (0651543)" userId="S::0651543@student.uwtsd.ac.uk::72aeaacf-a6e4-43c5-a228-397da81caf64" providerId="AD" clId="Web-{8FD776FC-571C-93B6-8713-A1150A707877}" dt="2025-01-10T10:08:56.136" v="113"/>
          <ac:picMkLst>
            <pc:docMk/>
            <pc:sldMk cId="1100646869" sldId="259"/>
            <ac:picMk id="8" creationId="{865C7C61-66F7-AE8B-2C7C-F29C96F58D23}"/>
          </ac:picMkLst>
        </pc:picChg>
        <pc:picChg chg="add del mod">
          <ac:chgData name="Charlotte Montgomery (0651543)" userId="S::0651543@student.uwtsd.ac.uk::72aeaacf-a6e4-43c5-a228-397da81caf64" providerId="AD" clId="Web-{8FD776FC-571C-93B6-8713-A1150A707877}" dt="2025-01-10T10:09:59.122" v="118"/>
          <ac:picMkLst>
            <pc:docMk/>
            <pc:sldMk cId="1100646869" sldId="259"/>
            <ac:picMk id="9" creationId="{79F9CA4A-3751-BE09-FF43-5A59229B0C2C}"/>
          </ac:picMkLst>
        </pc:picChg>
        <pc:picChg chg="add mod">
          <ac:chgData name="Charlotte Montgomery (0651543)" userId="S::0651543@student.uwtsd.ac.uk::72aeaacf-a6e4-43c5-a228-397da81caf64" providerId="AD" clId="Web-{8FD776FC-571C-93B6-8713-A1150A707877}" dt="2025-01-10T10:27:12.983" v="183" actId="1076"/>
          <ac:picMkLst>
            <pc:docMk/>
            <pc:sldMk cId="1100646869" sldId="259"/>
            <ac:picMk id="10" creationId="{287381A5-9917-952B-B99D-FEA3A0B9C72E}"/>
          </ac:picMkLst>
        </pc:picChg>
      </pc:sldChg>
      <pc:sldChg chg="addSp delSp modSp new mod setBg">
        <pc:chgData name="Charlotte Montgomery (0651543)" userId="S::0651543@student.uwtsd.ac.uk::72aeaacf-a6e4-43c5-a228-397da81caf64" providerId="AD" clId="Web-{8FD776FC-571C-93B6-8713-A1150A707877}" dt="2025-01-10T10:35:05.263" v="199" actId="14100"/>
        <pc:sldMkLst>
          <pc:docMk/>
          <pc:sldMk cId="2569963787" sldId="260"/>
        </pc:sldMkLst>
        <pc:spChg chg="del">
          <ac:chgData name="Charlotte Montgomery (0651543)" userId="S::0651543@student.uwtsd.ac.uk::72aeaacf-a6e4-43c5-a228-397da81caf64" providerId="AD" clId="Web-{8FD776FC-571C-93B6-8713-A1150A707877}" dt="2025-01-10T10:27:50.296" v="184"/>
          <ac:spMkLst>
            <pc:docMk/>
            <pc:sldMk cId="2569963787" sldId="260"/>
            <ac:spMk id="2" creationId="{9CEBBA99-EF00-C820-8525-124147DD42DA}"/>
          </ac:spMkLst>
        </pc:spChg>
        <pc:spChg chg="mod ord">
          <ac:chgData name="Charlotte Montgomery (0651543)" userId="S::0651543@student.uwtsd.ac.uk::72aeaacf-a6e4-43c5-a228-397da81caf64" providerId="AD" clId="Web-{8FD776FC-571C-93B6-8713-A1150A707877}" dt="2025-01-10T10:35:05.263" v="199" actId="14100"/>
          <ac:spMkLst>
            <pc:docMk/>
            <pc:sldMk cId="2569963787" sldId="260"/>
            <ac:spMk id="3" creationId="{CD0D214C-D949-20C8-0457-F9D7BA9C789C}"/>
          </ac:spMkLst>
        </pc:spChg>
        <pc:spChg chg="add">
          <ac:chgData name="Charlotte Montgomery (0651543)" userId="S::0651543@student.uwtsd.ac.uk::72aeaacf-a6e4-43c5-a228-397da81caf64" providerId="AD" clId="Web-{8FD776FC-571C-93B6-8713-A1150A707877}" dt="2025-01-10T10:34:32.199" v="195"/>
          <ac:spMkLst>
            <pc:docMk/>
            <pc:sldMk cId="2569963787" sldId="260"/>
            <ac:spMk id="11" creationId="{EE9F5D7F-1BBC-4096-ADA7-AA9C9E4D2868}"/>
          </ac:spMkLst>
        </pc:spChg>
        <pc:spChg chg="add">
          <ac:chgData name="Charlotte Montgomery (0651543)" userId="S::0651543@student.uwtsd.ac.uk::72aeaacf-a6e4-43c5-a228-397da81caf64" providerId="AD" clId="Web-{8FD776FC-571C-93B6-8713-A1150A707877}" dt="2025-01-10T10:34:32.199" v="195"/>
          <ac:spMkLst>
            <pc:docMk/>
            <pc:sldMk cId="2569963787" sldId="260"/>
            <ac:spMk id="13" creationId="{06D370DD-716B-4528-B475-331F84CEA5A1}"/>
          </ac:spMkLst>
        </pc:spChg>
        <pc:spChg chg="add">
          <ac:chgData name="Charlotte Montgomery (0651543)" userId="S::0651543@student.uwtsd.ac.uk::72aeaacf-a6e4-43c5-a228-397da81caf64" providerId="AD" clId="Web-{8FD776FC-571C-93B6-8713-A1150A707877}" dt="2025-01-10T10:34:32.199" v="195"/>
          <ac:spMkLst>
            <pc:docMk/>
            <pc:sldMk cId="2569963787" sldId="260"/>
            <ac:spMk id="15" creationId="{E79D076F-656A-4CD9-83AD-AF8F4B28CA49}"/>
          </ac:spMkLst>
        </pc:spChg>
        <pc:picChg chg="add del">
          <ac:chgData name="Charlotte Montgomery (0651543)" userId="S::0651543@student.uwtsd.ac.uk::72aeaacf-a6e4-43c5-a228-397da81caf64" providerId="AD" clId="Web-{8FD776FC-571C-93B6-8713-A1150A707877}" dt="2025-01-10T10:19:50.891" v="142"/>
          <ac:picMkLst>
            <pc:docMk/>
            <pc:sldMk cId="2569963787" sldId="260"/>
            <ac:picMk id="5" creationId="{24B5FBD9-E9DA-9B7A-B61F-F4D1E7CCE51E}"/>
          </ac:picMkLst>
        </pc:picChg>
        <pc:picChg chg="add mod">
          <ac:chgData name="Charlotte Montgomery (0651543)" userId="S::0651543@student.uwtsd.ac.uk::72aeaacf-a6e4-43c5-a228-397da81caf64" providerId="AD" clId="Web-{8FD776FC-571C-93B6-8713-A1150A707877}" dt="2025-01-10T10:34:32.199" v="195"/>
          <ac:picMkLst>
            <pc:docMk/>
            <pc:sldMk cId="2569963787" sldId="260"/>
            <ac:picMk id="6" creationId="{E09F408E-F892-8B34-20E9-E646A56D7BBE}"/>
          </ac:picMkLst>
        </pc:picChg>
      </pc:sldChg>
      <pc:sldChg chg="addSp delSp modSp new">
        <pc:chgData name="Charlotte Montgomery (0651543)" userId="S::0651543@student.uwtsd.ac.uk::72aeaacf-a6e4-43c5-a228-397da81caf64" providerId="AD" clId="Web-{8FD776FC-571C-93B6-8713-A1150A707877}" dt="2025-01-10T10:44:27.109" v="205" actId="20577"/>
        <pc:sldMkLst>
          <pc:docMk/>
          <pc:sldMk cId="1774197623" sldId="261"/>
        </pc:sldMkLst>
        <pc:spChg chg="mod">
          <ac:chgData name="Charlotte Montgomery (0651543)" userId="S::0651543@student.uwtsd.ac.uk::72aeaacf-a6e4-43c5-a228-397da81caf64" providerId="AD" clId="Web-{8FD776FC-571C-93B6-8713-A1150A707877}" dt="2025-01-10T10:44:27.109" v="205" actId="20577"/>
          <ac:spMkLst>
            <pc:docMk/>
            <pc:sldMk cId="1774197623" sldId="261"/>
            <ac:spMk id="3" creationId="{24536CA6-98CF-44A0-6EDE-FE8D3F7D1A7D}"/>
          </ac:spMkLst>
        </pc:spChg>
        <pc:picChg chg="add del">
          <ac:chgData name="Charlotte Montgomery (0651543)" userId="S::0651543@student.uwtsd.ac.uk::72aeaacf-a6e4-43c5-a228-397da81caf64" providerId="AD" clId="Web-{8FD776FC-571C-93B6-8713-A1150A707877}" dt="2025-01-10T10:43:19.810" v="202"/>
          <ac:picMkLst>
            <pc:docMk/>
            <pc:sldMk cId="1774197623" sldId="261"/>
            <ac:picMk id="5" creationId="{941EA90E-E155-6E31-68D2-EEA1CD9D3F79}"/>
          </ac:picMkLst>
        </pc:picChg>
      </pc:sldChg>
      <pc:sldChg chg="addSp new">
        <pc:chgData name="Charlotte Montgomery (0651543)" userId="S::0651543@student.uwtsd.ac.uk::72aeaacf-a6e4-43c5-a228-397da81caf64" providerId="AD" clId="Web-{8FD776FC-571C-93B6-8713-A1150A707877}" dt="2025-01-10T10:43:14.544" v="201"/>
        <pc:sldMkLst>
          <pc:docMk/>
          <pc:sldMk cId="2560083176" sldId="262"/>
        </pc:sldMkLst>
        <pc:picChg chg="add">
          <ac:chgData name="Charlotte Montgomery (0651543)" userId="S::0651543@student.uwtsd.ac.uk::72aeaacf-a6e4-43c5-a228-397da81caf64" providerId="AD" clId="Web-{8FD776FC-571C-93B6-8713-A1150A707877}" dt="2025-01-10T10:43:14.544" v="201"/>
          <ac:picMkLst>
            <pc:docMk/>
            <pc:sldMk cId="2560083176" sldId="262"/>
            <ac:picMk id="5" creationId="{C31C9837-BCB8-85B1-00C8-680034195D28}"/>
          </ac:picMkLst>
        </pc:picChg>
      </pc:sldChg>
      <pc:sldMasterChg chg="del delSldLayout">
        <pc:chgData name="Charlotte Montgomery (0651543)" userId="S::0651543@student.uwtsd.ac.uk::72aeaacf-a6e4-43c5-a228-397da81caf64" providerId="AD" clId="Web-{8FD776FC-571C-93B6-8713-A1150A707877}" dt="2025-01-10T09:47:23.767" v="0"/>
        <pc:sldMasterMkLst>
          <pc:docMk/>
          <pc:sldMasterMk cId="3622063433" sldId="2147483822"/>
        </pc:sldMasterMkLst>
        <pc:sldLayoutChg chg="del">
          <pc:chgData name="Charlotte Montgomery (0651543)" userId="S::0651543@student.uwtsd.ac.uk::72aeaacf-a6e4-43c5-a228-397da81caf64" providerId="AD" clId="Web-{8FD776FC-571C-93B6-8713-A1150A707877}" dt="2025-01-10T09:47:23.767" v="0"/>
          <pc:sldLayoutMkLst>
            <pc:docMk/>
            <pc:sldMasterMk cId="3622063433" sldId="2147483822"/>
            <pc:sldLayoutMk cId="2079759696" sldId="2147483823"/>
          </pc:sldLayoutMkLst>
        </pc:sldLayoutChg>
        <pc:sldLayoutChg chg="del">
          <pc:chgData name="Charlotte Montgomery (0651543)" userId="S::0651543@student.uwtsd.ac.uk::72aeaacf-a6e4-43c5-a228-397da81caf64" providerId="AD" clId="Web-{8FD776FC-571C-93B6-8713-A1150A707877}" dt="2025-01-10T09:47:23.767" v="0"/>
          <pc:sldLayoutMkLst>
            <pc:docMk/>
            <pc:sldMasterMk cId="3622063433" sldId="2147483822"/>
            <pc:sldLayoutMk cId="333770922" sldId="2147483824"/>
          </pc:sldLayoutMkLst>
        </pc:sldLayoutChg>
        <pc:sldLayoutChg chg="del">
          <pc:chgData name="Charlotte Montgomery (0651543)" userId="S::0651543@student.uwtsd.ac.uk::72aeaacf-a6e4-43c5-a228-397da81caf64" providerId="AD" clId="Web-{8FD776FC-571C-93B6-8713-A1150A707877}" dt="2025-01-10T09:47:23.767" v="0"/>
          <pc:sldLayoutMkLst>
            <pc:docMk/>
            <pc:sldMasterMk cId="3622063433" sldId="2147483822"/>
            <pc:sldLayoutMk cId="2704667622" sldId="2147483825"/>
          </pc:sldLayoutMkLst>
        </pc:sldLayoutChg>
        <pc:sldLayoutChg chg="del">
          <pc:chgData name="Charlotte Montgomery (0651543)" userId="S::0651543@student.uwtsd.ac.uk::72aeaacf-a6e4-43c5-a228-397da81caf64" providerId="AD" clId="Web-{8FD776FC-571C-93B6-8713-A1150A707877}" dt="2025-01-10T09:47:23.767" v="0"/>
          <pc:sldLayoutMkLst>
            <pc:docMk/>
            <pc:sldMasterMk cId="3622063433" sldId="2147483822"/>
            <pc:sldLayoutMk cId="2170764789" sldId="2147483826"/>
          </pc:sldLayoutMkLst>
        </pc:sldLayoutChg>
        <pc:sldLayoutChg chg="del">
          <pc:chgData name="Charlotte Montgomery (0651543)" userId="S::0651543@student.uwtsd.ac.uk::72aeaacf-a6e4-43c5-a228-397da81caf64" providerId="AD" clId="Web-{8FD776FC-571C-93B6-8713-A1150A707877}" dt="2025-01-10T09:47:23.767" v="0"/>
          <pc:sldLayoutMkLst>
            <pc:docMk/>
            <pc:sldMasterMk cId="3622063433" sldId="2147483822"/>
            <pc:sldLayoutMk cId="512830007" sldId="2147483827"/>
          </pc:sldLayoutMkLst>
        </pc:sldLayoutChg>
        <pc:sldLayoutChg chg="del">
          <pc:chgData name="Charlotte Montgomery (0651543)" userId="S::0651543@student.uwtsd.ac.uk::72aeaacf-a6e4-43c5-a228-397da81caf64" providerId="AD" clId="Web-{8FD776FC-571C-93B6-8713-A1150A707877}" dt="2025-01-10T09:47:23.767" v="0"/>
          <pc:sldLayoutMkLst>
            <pc:docMk/>
            <pc:sldMasterMk cId="3622063433" sldId="2147483822"/>
            <pc:sldLayoutMk cId="1869590375" sldId="2147483828"/>
          </pc:sldLayoutMkLst>
        </pc:sldLayoutChg>
        <pc:sldLayoutChg chg="del">
          <pc:chgData name="Charlotte Montgomery (0651543)" userId="S::0651543@student.uwtsd.ac.uk::72aeaacf-a6e4-43c5-a228-397da81caf64" providerId="AD" clId="Web-{8FD776FC-571C-93B6-8713-A1150A707877}" dt="2025-01-10T09:47:23.767" v="0"/>
          <pc:sldLayoutMkLst>
            <pc:docMk/>
            <pc:sldMasterMk cId="3622063433" sldId="2147483822"/>
            <pc:sldLayoutMk cId="3810231262" sldId="2147483829"/>
          </pc:sldLayoutMkLst>
        </pc:sldLayoutChg>
        <pc:sldLayoutChg chg="del">
          <pc:chgData name="Charlotte Montgomery (0651543)" userId="S::0651543@student.uwtsd.ac.uk::72aeaacf-a6e4-43c5-a228-397da81caf64" providerId="AD" clId="Web-{8FD776FC-571C-93B6-8713-A1150A707877}" dt="2025-01-10T09:47:23.767" v="0"/>
          <pc:sldLayoutMkLst>
            <pc:docMk/>
            <pc:sldMasterMk cId="3622063433" sldId="2147483822"/>
            <pc:sldLayoutMk cId="1477078026" sldId="2147483830"/>
          </pc:sldLayoutMkLst>
        </pc:sldLayoutChg>
        <pc:sldLayoutChg chg="del">
          <pc:chgData name="Charlotte Montgomery (0651543)" userId="S::0651543@student.uwtsd.ac.uk::72aeaacf-a6e4-43c5-a228-397da81caf64" providerId="AD" clId="Web-{8FD776FC-571C-93B6-8713-A1150A707877}" dt="2025-01-10T09:47:23.767" v="0"/>
          <pc:sldLayoutMkLst>
            <pc:docMk/>
            <pc:sldMasterMk cId="3622063433" sldId="2147483822"/>
            <pc:sldLayoutMk cId="2532586867" sldId="2147483831"/>
          </pc:sldLayoutMkLst>
        </pc:sldLayoutChg>
        <pc:sldLayoutChg chg="del">
          <pc:chgData name="Charlotte Montgomery (0651543)" userId="S::0651543@student.uwtsd.ac.uk::72aeaacf-a6e4-43c5-a228-397da81caf64" providerId="AD" clId="Web-{8FD776FC-571C-93B6-8713-A1150A707877}" dt="2025-01-10T09:47:23.767" v="0"/>
          <pc:sldLayoutMkLst>
            <pc:docMk/>
            <pc:sldMasterMk cId="3622063433" sldId="2147483822"/>
            <pc:sldLayoutMk cId="46492341" sldId="2147483832"/>
          </pc:sldLayoutMkLst>
        </pc:sldLayoutChg>
        <pc:sldLayoutChg chg="del">
          <pc:chgData name="Charlotte Montgomery (0651543)" userId="S::0651543@student.uwtsd.ac.uk::72aeaacf-a6e4-43c5-a228-397da81caf64" providerId="AD" clId="Web-{8FD776FC-571C-93B6-8713-A1150A707877}" dt="2025-01-10T09:47:23.767" v="0"/>
          <pc:sldLayoutMkLst>
            <pc:docMk/>
            <pc:sldMasterMk cId="3622063433" sldId="2147483822"/>
            <pc:sldLayoutMk cId="123148186" sldId="2147483833"/>
          </pc:sldLayoutMkLst>
        </pc:sldLayoutChg>
      </pc:sldMasterChg>
      <pc:sldMasterChg chg="add del addSldLayout delSldLayout modSldLayout">
        <pc:chgData name="Charlotte Montgomery (0651543)" userId="S::0651543@student.uwtsd.ac.uk::72aeaacf-a6e4-43c5-a228-397da81caf64" providerId="AD" clId="Web-{8FD776FC-571C-93B6-8713-A1150A707877}" dt="2025-01-10T09:47:33.487" v="1"/>
        <pc:sldMasterMkLst>
          <pc:docMk/>
          <pc:sldMasterMk cId="1651220239" sldId="2147483834"/>
        </pc:sldMasterMkLst>
        <pc:sldLayoutChg chg="add del mod replId">
          <pc:chgData name="Charlotte Montgomery (0651543)" userId="S::0651543@student.uwtsd.ac.uk::72aeaacf-a6e4-43c5-a228-397da81caf64" providerId="AD" clId="Web-{8FD776FC-571C-93B6-8713-A1150A707877}" dt="2025-01-10T09:47:33.487" v="1"/>
          <pc:sldLayoutMkLst>
            <pc:docMk/>
            <pc:sldMasterMk cId="1651220239" sldId="2147483834"/>
            <pc:sldLayoutMk cId="2978006006" sldId="2147483835"/>
          </pc:sldLayoutMkLst>
        </pc:sldLayoutChg>
        <pc:sldLayoutChg chg="add del mod replId">
          <pc:chgData name="Charlotte Montgomery (0651543)" userId="S::0651543@student.uwtsd.ac.uk::72aeaacf-a6e4-43c5-a228-397da81caf64" providerId="AD" clId="Web-{8FD776FC-571C-93B6-8713-A1150A707877}" dt="2025-01-10T09:47:33.487" v="1"/>
          <pc:sldLayoutMkLst>
            <pc:docMk/>
            <pc:sldMasterMk cId="1651220239" sldId="2147483834"/>
            <pc:sldLayoutMk cId="1707591313" sldId="2147483836"/>
          </pc:sldLayoutMkLst>
        </pc:sldLayoutChg>
        <pc:sldLayoutChg chg="add del mod replId">
          <pc:chgData name="Charlotte Montgomery (0651543)" userId="S::0651543@student.uwtsd.ac.uk::72aeaacf-a6e4-43c5-a228-397da81caf64" providerId="AD" clId="Web-{8FD776FC-571C-93B6-8713-A1150A707877}" dt="2025-01-10T09:47:33.487" v="1"/>
          <pc:sldLayoutMkLst>
            <pc:docMk/>
            <pc:sldMasterMk cId="1651220239" sldId="2147483834"/>
            <pc:sldLayoutMk cId="2460505513" sldId="2147483837"/>
          </pc:sldLayoutMkLst>
        </pc:sldLayoutChg>
        <pc:sldLayoutChg chg="add del mod replId">
          <pc:chgData name="Charlotte Montgomery (0651543)" userId="S::0651543@student.uwtsd.ac.uk::72aeaacf-a6e4-43c5-a228-397da81caf64" providerId="AD" clId="Web-{8FD776FC-571C-93B6-8713-A1150A707877}" dt="2025-01-10T09:47:33.487" v="1"/>
          <pc:sldLayoutMkLst>
            <pc:docMk/>
            <pc:sldMasterMk cId="1651220239" sldId="2147483834"/>
            <pc:sldLayoutMk cId="3588376307" sldId="2147483838"/>
          </pc:sldLayoutMkLst>
        </pc:sldLayoutChg>
        <pc:sldLayoutChg chg="add del mod replId">
          <pc:chgData name="Charlotte Montgomery (0651543)" userId="S::0651543@student.uwtsd.ac.uk::72aeaacf-a6e4-43c5-a228-397da81caf64" providerId="AD" clId="Web-{8FD776FC-571C-93B6-8713-A1150A707877}" dt="2025-01-10T09:47:33.487" v="1"/>
          <pc:sldLayoutMkLst>
            <pc:docMk/>
            <pc:sldMasterMk cId="1651220239" sldId="2147483834"/>
            <pc:sldLayoutMk cId="3614758126" sldId="2147483839"/>
          </pc:sldLayoutMkLst>
        </pc:sldLayoutChg>
        <pc:sldLayoutChg chg="add del mod replId">
          <pc:chgData name="Charlotte Montgomery (0651543)" userId="S::0651543@student.uwtsd.ac.uk::72aeaacf-a6e4-43c5-a228-397da81caf64" providerId="AD" clId="Web-{8FD776FC-571C-93B6-8713-A1150A707877}" dt="2025-01-10T09:47:33.487" v="1"/>
          <pc:sldLayoutMkLst>
            <pc:docMk/>
            <pc:sldMasterMk cId="1651220239" sldId="2147483834"/>
            <pc:sldLayoutMk cId="1359916018" sldId="2147483840"/>
          </pc:sldLayoutMkLst>
        </pc:sldLayoutChg>
        <pc:sldLayoutChg chg="add del mod replId">
          <pc:chgData name="Charlotte Montgomery (0651543)" userId="S::0651543@student.uwtsd.ac.uk::72aeaacf-a6e4-43c5-a228-397da81caf64" providerId="AD" clId="Web-{8FD776FC-571C-93B6-8713-A1150A707877}" dt="2025-01-10T09:47:33.487" v="1"/>
          <pc:sldLayoutMkLst>
            <pc:docMk/>
            <pc:sldMasterMk cId="1651220239" sldId="2147483834"/>
            <pc:sldLayoutMk cId="3920334259" sldId="2147483841"/>
          </pc:sldLayoutMkLst>
        </pc:sldLayoutChg>
        <pc:sldLayoutChg chg="add del mod replId">
          <pc:chgData name="Charlotte Montgomery (0651543)" userId="S::0651543@student.uwtsd.ac.uk::72aeaacf-a6e4-43c5-a228-397da81caf64" providerId="AD" clId="Web-{8FD776FC-571C-93B6-8713-A1150A707877}" dt="2025-01-10T09:47:33.487" v="1"/>
          <pc:sldLayoutMkLst>
            <pc:docMk/>
            <pc:sldMasterMk cId="1651220239" sldId="2147483834"/>
            <pc:sldLayoutMk cId="2164308945" sldId="2147483842"/>
          </pc:sldLayoutMkLst>
        </pc:sldLayoutChg>
        <pc:sldLayoutChg chg="add del mod replId">
          <pc:chgData name="Charlotte Montgomery (0651543)" userId="S::0651543@student.uwtsd.ac.uk::72aeaacf-a6e4-43c5-a228-397da81caf64" providerId="AD" clId="Web-{8FD776FC-571C-93B6-8713-A1150A707877}" dt="2025-01-10T09:47:33.487" v="1"/>
          <pc:sldLayoutMkLst>
            <pc:docMk/>
            <pc:sldMasterMk cId="1651220239" sldId="2147483834"/>
            <pc:sldLayoutMk cId="3981830300" sldId="2147483843"/>
          </pc:sldLayoutMkLst>
        </pc:sldLayoutChg>
        <pc:sldLayoutChg chg="add del mod replId">
          <pc:chgData name="Charlotte Montgomery (0651543)" userId="S::0651543@student.uwtsd.ac.uk::72aeaacf-a6e4-43c5-a228-397da81caf64" providerId="AD" clId="Web-{8FD776FC-571C-93B6-8713-A1150A707877}" dt="2025-01-10T09:47:33.487" v="1"/>
          <pc:sldLayoutMkLst>
            <pc:docMk/>
            <pc:sldMasterMk cId="1651220239" sldId="2147483834"/>
            <pc:sldLayoutMk cId="522817675" sldId="2147483844"/>
          </pc:sldLayoutMkLst>
        </pc:sldLayoutChg>
        <pc:sldLayoutChg chg="add del mod replId">
          <pc:chgData name="Charlotte Montgomery (0651543)" userId="S::0651543@student.uwtsd.ac.uk::72aeaacf-a6e4-43c5-a228-397da81caf64" providerId="AD" clId="Web-{8FD776FC-571C-93B6-8713-A1150A707877}" dt="2025-01-10T09:47:33.487" v="1"/>
          <pc:sldLayoutMkLst>
            <pc:docMk/>
            <pc:sldMasterMk cId="1651220239" sldId="2147483834"/>
            <pc:sldLayoutMk cId="3628820545" sldId="2147483845"/>
          </pc:sldLayoutMkLst>
        </pc:sldLayoutChg>
      </pc:sldMasterChg>
      <pc:sldMasterChg chg="add del addSldLayout delSldLayout modSldLayout">
        <pc:chgData name="Charlotte Montgomery (0651543)" userId="S::0651543@student.uwtsd.ac.uk::72aeaacf-a6e4-43c5-a228-397da81caf64" providerId="AD" clId="Web-{8FD776FC-571C-93B6-8713-A1150A707877}" dt="2025-01-10T09:47:41.362" v="2"/>
        <pc:sldMasterMkLst>
          <pc:docMk/>
          <pc:sldMasterMk cId="2260741583" sldId="2147483846"/>
        </pc:sldMasterMkLst>
        <pc:sldLayoutChg chg="add del mod replId">
          <pc:chgData name="Charlotte Montgomery (0651543)" userId="S::0651543@student.uwtsd.ac.uk::72aeaacf-a6e4-43c5-a228-397da81caf64" providerId="AD" clId="Web-{8FD776FC-571C-93B6-8713-A1150A707877}" dt="2025-01-10T09:47:41.362" v="2"/>
          <pc:sldLayoutMkLst>
            <pc:docMk/>
            <pc:sldMasterMk cId="2260741583" sldId="2147483846"/>
            <pc:sldLayoutMk cId="3163055613" sldId="2147483847"/>
          </pc:sldLayoutMkLst>
        </pc:sldLayoutChg>
        <pc:sldLayoutChg chg="add del mod replId">
          <pc:chgData name="Charlotte Montgomery (0651543)" userId="S::0651543@student.uwtsd.ac.uk::72aeaacf-a6e4-43c5-a228-397da81caf64" providerId="AD" clId="Web-{8FD776FC-571C-93B6-8713-A1150A707877}" dt="2025-01-10T09:47:41.362" v="2"/>
          <pc:sldLayoutMkLst>
            <pc:docMk/>
            <pc:sldMasterMk cId="2260741583" sldId="2147483846"/>
            <pc:sldLayoutMk cId="965113859" sldId="2147483848"/>
          </pc:sldLayoutMkLst>
        </pc:sldLayoutChg>
        <pc:sldLayoutChg chg="add del mod replId">
          <pc:chgData name="Charlotte Montgomery (0651543)" userId="S::0651543@student.uwtsd.ac.uk::72aeaacf-a6e4-43c5-a228-397da81caf64" providerId="AD" clId="Web-{8FD776FC-571C-93B6-8713-A1150A707877}" dt="2025-01-10T09:47:41.362" v="2"/>
          <pc:sldLayoutMkLst>
            <pc:docMk/>
            <pc:sldMasterMk cId="2260741583" sldId="2147483846"/>
            <pc:sldLayoutMk cId="3804437303" sldId="2147483849"/>
          </pc:sldLayoutMkLst>
        </pc:sldLayoutChg>
        <pc:sldLayoutChg chg="add del mod replId">
          <pc:chgData name="Charlotte Montgomery (0651543)" userId="S::0651543@student.uwtsd.ac.uk::72aeaacf-a6e4-43c5-a228-397da81caf64" providerId="AD" clId="Web-{8FD776FC-571C-93B6-8713-A1150A707877}" dt="2025-01-10T09:47:41.362" v="2"/>
          <pc:sldLayoutMkLst>
            <pc:docMk/>
            <pc:sldMasterMk cId="2260741583" sldId="2147483846"/>
            <pc:sldLayoutMk cId="1884550148" sldId="2147483850"/>
          </pc:sldLayoutMkLst>
        </pc:sldLayoutChg>
        <pc:sldLayoutChg chg="add del mod replId">
          <pc:chgData name="Charlotte Montgomery (0651543)" userId="S::0651543@student.uwtsd.ac.uk::72aeaacf-a6e4-43c5-a228-397da81caf64" providerId="AD" clId="Web-{8FD776FC-571C-93B6-8713-A1150A707877}" dt="2025-01-10T09:47:41.362" v="2"/>
          <pc:sldLayoutMkLst>
            <pc:docMk/>
            <pc:sldMasterMk cId="2260741583" sldId="2147483846"/>
            <pc:sldLayoutMk cId="1464491548" sldId="2147483851"/>
          </pc:sldLayoutMkLst>
        </pc:sldLayoutChg>
        <pc:sldLayoutChg chg="add del mod replId">
          <pc:chgData name="Charlotte Montgomery (0651543)" userId="S::0651543@student.uwtsd.ac.uk::72aeaacf-a6e4-43c5-a228-397da81caf64" providerId="AD" clId="Web-{8FD776FC-571C-93B6-8713-A1150A707877}" dt="2025-01-10T09:47:41.362" v="2"/>
          <pc:sldLayoutMkLst>
            <pc:docMk/>
            <pc:sldMasterMk cId="2260741583" sldId="2147483846"/>
            <pc:sldLayoutMk cId="1446502239" sldId="2147483852"/>
          </pc:sldLayoutMkLst>
        </pc:sldLayoutChg>
        <pc:sldLayoutChg chg="add del mod replId">
          <pc:chgData name="Charlotte Montgomery (0651543)" userId="S::0651543@student.uwtsd.ac.uk::72aeaacf-a6e4-43c5-a228-397da81caf64" providerId="AD" clId="Web-{8FD776FC-571C-93B6-8713-A1150A707877}" dt="2025-01-10T09:47:41.362" v="2"/>
          <pc:sldLayoutMkLst>
            <pc:docMk/>
            <pc:sldMasterMk cId="2260741583" sldId="2147483846"/>
            <pc:sldLayoutMk cId="2870628736" sldId="2147483853"/>
          </pc:sldLayoutMkLst>
        </pc:sldLayoutChg>
        <pc:sldLayoutChg chg="add del mod replId">
          <pc:chgData name="Charlotte Montgomery (0651543)" userId="S::0651543@student.uwtsd.ac.uk::72aeaacf-a6e4-43c5-a228-397da81caf64" providerId="AD" clId="Web-{8FD776FC-571C-93B6-8713-A1150A707877}" dt="2025-01-10T09:47:41.362" v="2"/>
          <pc:sldLayoutMkLst>
            <pc:docMk/>
            <pc:sldMasterMk cId="2260741583" sldId="2147483846"/>
            <pc:sldLayoutMk cId="323016818" sldId="2147483854"/>
          </pc:sldLayoutMkLst>
        </pc:sldLayoutChg>
        <pc:sldLayoutChg chg="add del mod replId">
          <pc:chgData name="Charlotte Montgomery (0651543)" userId="S::0651543@student.uwtsd.ac.uk::72aeaacf-a6e4-43c5-a228-397da81caf64" providerId="AD" clId="Web-{8FD776FC-571C-93B6-8713-A1150A707877}" dt="2025-01-10T09:47:41.362" v="2"/>
          <pc:sldLayoutMkLst>
            <pc:docMk/>
            <pc:sldMasterMk cId="2260741583" sldId="2147483846"/>
            <pc:sldLayoutMk cId="2341081742" sldId="2147483855"/>
          </pc:sldLayoutMkLst>
        </pc:sldLayoutChg>
        <pc:sldLayoutChg chg="add del mod replId">
          <pc:chgData name="Charlotte Montgomery (0651543)" userId="S::0651543@student.uwtsd.ac.uk::72aeaacf-a6e4-43c5-a228-397da81caf64" providerId="AD" clId="Web-{8FD776FC-571C-93B6-8713-A1150A707877}" dt="2025-01-10T09:47:41.362" v="2"/>
          <pc:sldLayoutMkLst>
            <pc:docMk/>
            <pc:sldMasterMk cId="2260741583" sldId="2147483846"/>
            <pc:sldLayoutMk cId="647170166" sldId="2147483856"/>
          </pc:sldLayoutMkLst>
        </pc:sldLayoutChg>
        <pc:sldLayoutChg chg="add del mod replId">
          <pc:chgData name="Charlotte Montgomery (0651543)" userId="S::0651543@student.uwtsd.ac.uk::72aeaacf-a6e4-43c5-a228-397da81caf64" providerId="AD" clId="Web-{8FD776FC-571C-93B6-8713-A1150A707877}" dt="2025-01-10T09:47:41.362" v="2"/>
          <pc:sldLayoutMkLst>
            <pc:docMk/>
            <pc:sldMasterMk cId="2260741583" sldId="2147483846"/>
            <pc:sldLayoutMk cId="1317722945" sldId="2147483857"/>
          </pc:sldLayoutMkLst>
        </pc:sldLayoutChg>
      </pc:sldMasterChg>
      <pc:sldMasterChg chg="add del addSldLayout delSldLayout modSldLayout">
        <pc:chgData name="Charlotte Montgomery (0651543)" userId="S::0651543@student.uwtsd.ac.uk::72aeaacf-a6e4-43c5-a228-397da81caf64" providerId="AD" clId="Web-{8FD776FC-571C-93B6-8713-A1150A707877}" dt="2025-01-10T09:47:44.987" v="3"/>
        <pc:sldMasterMkLst>
          <pc:docMk/>
          <pc:sldMasterMk cId="3968272240" sldId="2147483858"/>
        </pc:sldMasterMkLst>
        <pc:sldLayoutChg chg="add del mod replId">
          <pc:chgData name="Charlotte Montgomery (0651543)" userId="S::0651543@student.uwtsd.ac.uk::72aeaacf-a6e4-43c5-a228-397da81caf64" providerId="AD" clId="Web-{8FD776FC-571C-93B6-8713-A1150A707877}" dt="2025-01-10T09:47:44.987" v="3"/>
          <pc:sldLayoutMkLst>
            <pc:docMk/>
            <pc:sldMasterMk cId="3968272240" sldId="2147483858"/>
            <pc:sldLayoutMk cId="2761346208" sldId="2147483859"/>
          </pc:sldLayoutMkLst>
        </pc:sldLayoutChg>
        <pc:sldLayoutChg chg="add del mod replId">
          <pc:chgData name="Charlotte Montgomery (0651543)" userId="S::0651543@student.uwtsd.ac.uk::72aeaacf-a6e4-43c5-a228-397da81caf64" providerId="AD" clId="Web-{8FD776FC-571C-93B6-8713-A1150A707877}" dt="2025-01-10T09:47:44.987" v="3"/>
          <pc:sldLayoutMkLst>
            <pc:docMk/>
            <pc:sldMasterMk cId="3968272240" sldId="2147483858"/>
            <pc:sldLayoutMk cId="1319903833" sldId="2147483860"/>
          </pc:sldLayoutMkLst>
        </pc:sldLayoutChg>
        <pc:sldLayoutChg chg="add del mod replId">
          <pc:chgData name="Charlotte Montgomery (0651543)" userId="S::0651543@student.uwtsd.ac.uk::72aeaacf-a6e4-43c5-a228-397da81caf64" providerId="AD" clId="Web-{8FD776FC-571C-93B6-8713-A1150A707877}" dt="2025-01-10T09:47:44.987" v="3"/>
          <pc:sldLayoutMkLst>
            <pc:docMk/>
            <pc:sldMasterMk cId="3968272240" sldId="2147483858"/>
            <pc:sldLayoutMk cId="3058788943" sldId="2147483861"/>
          </pc:sldLayoutMkLst>
        </pc:sldLayoutChg>
        <pc:sldLayoutChg chg="add del mod replId">
          <pc:chgData name="Charlotte Montgomery (0651543)" userId="S::0651543@student.uwtsd.ac.uk::72aeaacf-a6e4-43c5-a228-397da81caf64" providerId="AD" clId="Web-{8FD776FC-571C-93B6-8713-A1150A707877}" dt="2025-01-10T09:47:44.987" v="3"/>
          <pc:sldLayoutMkLst>
            <pc:docMk/>
            <pc:sldMasterMk cId="3968272240" sldId="2147483858"/>
            <pc:sldLayoutMk cId="3433488037" sldId="2147483862"/>
          </pc:sldLayoutMkLst>
        </pc:sldLayoutChg>
        <pc:sldLayoutChg chg="add del mod replId">
          <pc:chgData name="Charlotte Montgomery (0651543)" userId="S::0651543@student.uwtsd.ac.uk::72aeaacf-a6e4-43c5-a228-397da81caf64" providerId="AD" clId="Web-{8FD776FC-571C-93B6-8713-A1150A707877}" dt="2025-01-10T09:47:44.987" v="3"/>
          <pc:sldLayoutMkLst>
            <pc:docMk/>
            <pc:sldMasterMk cId="3968272240" sldId="2147483858"/>
            <pc:sldLayoutMk cId="522236218" sldId="2147483863"/>
          </pc:sldLayoutMkLst>
        </pc:sldLayoutChg>
        <pc:sldLayoutChg chg="add del mod replId">
          <pc:chgData name="Charlotte Montgomery (0651543)" userId="S::0651543@student.uwtsd.ac.uk::72aeaacf-a6e4-43c5-a228-397da81caf64" providerId="AD" clId="Web-{8FD776FC-571C-93B6-8713-A1150A707877}" dt="2025-01-10T09:47:44.987" v="3"/>
          <pc:sldLayoutMkLst>
            <pc:docMk/>
            <pc:sldMasterMk cId="3968272240" sldId="2147483858"/>
            <pc:sldLayoutMk cId="2562805001" sldId="2147483864"/>
          </pc:sldLayoutMkLst>
        </pc:sldLayoutChg>
        <pc:sldLayoutChg chg="add del mod replId">
          <pc:chgData name="Charlotte Montgomery (0651543)" userId="S::0651543@student.uwtsd.ac.uk::72aeaacf-a6e4-43c5-a228-397da81caf64" providerId="AD" clId="Web-{8FD776FC-571C-93B6-8713-A1150A707877}" dt="2025-01-10T09:47:44.987" v="3"/>
          <pc:sldLayoutMkLst>
            <pc:docMk/>
            <pc:sldMasterMk cId="3968272240" sldId="2147483858"/>
            <pc:sldLayoutMk cId="3903368070" sldId="2147483865"/>
          </pc:sldLayoutMkLst>
        </pc:sldLayoutChg>
        <pc:sldLayoutChg chg="add del mod replId">
          <pc:chgData name="Charlotte Montgomery (0651543)" userId="S::0651543@student.uwtsd.ac.uk::72aeaacf-a6e4-43c5-a228-397da81caf64" providerId="AD" clId="Web-{8FD776FC-571C-93B6-8713-A1150A707877}" dt="2025-01-10T09:47:44.987" v="3"/>
          <pc:sldLayoutMkLst>
            <pc:docMk/>
            <pc:sldMasterMk cId="3968272240" sldId="2147483858"/>
            <pc:sldLayoutMk cId="315712807" sldId="2147483866"/>
          </pc:sldLayoutMkLst>
        </pc:sldLayoutChg>
        <pc:sldLayoutChg chg="add del mod replId">
          <pc:chgData name="Charlotte Montgomery (0651543)" userId="S::0651543@student.uwtsd.ac.uk::72aeaacf-a6e4-43c5-a228-397da81caf64" providerId="AD" clId="Web-{8FD776FC-571C-93B6-8713-A1150A707877}" dt="2025-01-10T09:47:44.987" v="3"/>
          <pc:sldLayoutMkLst>
            <pc:docMk/>
            <pc:sldMasterMk cId="3968272240" sldId="2147483858"/>
            <pc:sldLayoutMk cId="2085682930" sldId="2147483867"/>
          </pc:sldLayoutMkLst>
        </pc:sldLayoutChg>
        <pc:sldLayoutChg chg="add del mod replId">
          <pc:chgData name="Charlotte Montgomery (0651543)" userId="S::0651543@student.uwtsd.ac.uk::72aeaacf-a6e4-43c5-a228-397da81caf64" providerId="AD" clId="Web-{8FD776FC-571C-93B6-8713-A1150A707877}" dt="2025-01-10T09:47:44.987" v="3"/>
          <pc:sldLayoutMkLst>
            <pc:docMk/>
            <pc:sldMasterMk cId="3968272240" sldId="2147483858"/>
            <pc:sldLayoutMk cId="589611897" sldId="2147483868"/>
          </pc:sldLayoutMkLst>
        </pc:sldLayoutChg>
        <pc:sldLayoutChg chg="add del mod replId">
          <pc:chgData name="Charlotte Montgomery (0651543)" userId="S::0651543@student.uwtsd.ac.uk::72aeaacf-a6e4-43c5-a228-397da81caf64" providerId="AD" clId="Web-{8FD776FC-571C-93B6-8713-A1150A707877}" dt="2025-01-10T09:47:44.987" v="3"/>
          <pc:sldLayoutMkLst>
            <pc:docMk/>
            <pc:sldMasterMk cId="3968272240" sldId="2147483858"/>
            <pc:sldLayoutMk cId="3642289453" sldId="2147483869"/>
          </pc:sldLayoutMkLst>
        </pc:sldLayoutChg>
      </pc:sldMasterChg>
      <pc:sldMasterChg chg="add del addSldLayout delSldLayout modSldLayout">
        <pc:chgData name="Charlotte Montgomery (0651543)" userId="S::0651543@student.uwtsd.ac.uk::72aeaacf-a6e4-43c5-a228-397da81caf64" providerId="AD" clId="Web-{8FD776FC-571C-93B6-8713-A1150A707877}" dt="2025-01-10T09:47:48.424" v="4"/>
        <pc:sldMasterMkLst>
          <pc:docMk/>
          <pc:sldMasterMk cId="2388877430" sldId="2147483870"/>
        </pc:sldMasterMkLst>
        <pc:sldLayoutChg chg="add del mod replId">
          <pc:chgData name="Charlotte Montgomery (0651543)" userId="S::0651543@student.uwtsd.ac.uk::72aeaacf-a6e4-43c5-a228-397da81caf64" providerId="AD" clId="Web-{8FD776FC-571C-93B6-8713-A1150A707877}" dt="2025-01-10T09:47:48.424" v="4"/>
          <pc:sldLayoutMkLst>
            <pc:docMk/>
            <pc:sldMasterMk cId="2388877430" sldId="2147483870"/>
            <pc:sldLayoutMk cId="2531439545" sldId="2147483871"/>
          </pc:sldLayoutMkLst>
        </pc:sldLayoutChg>
        <pc:sldLayoutChg chg="add del mod replId">
          <pc:chgData name="Charlotte Montgomery (0651543)" userId="S::0651543@student.uwtsd.ac.uk::72aeaacf-a6e4-43c5-a228-397da81caf64" providerId="AD" clId="Web-{8FD776FC-571C-93B6-8713-A1150A707877}" dt="2025-01-10T09:47:48.424" v="4"/>
          <pc:sldLayoutMkLst>
            <pc:docMk/>
            <pc:sldMasterMk cId="2388877430" sldId="2147483870"/>
            <pc:sldLayoutMk cId="1116889740" sldId="2147483872"/>
          </pc:sldLayoutMkLst>
        </pc:sldLayoutChg>
        <pc:sldLayoutChg chg="add del mod replId">
          <pc:chgData name="Charlotte Montgomery (0651543)" userId="S::0651543@student.uwtsd.ac.uk::72aeaacf-a6e4-43c5-a228-397da81caf64" providerId="AD" clId="Web-{8FD776FC-571C-93B6-8713-A1150A707877}" dt="2025-01-10T09:47:48.424" v="4"/>
          <pc:sldLayoutMkLst>
            <pc:docMk/>
            <pc:sldMasterMk cId="2388877430" sldId="2147483870"/>
            <pc:sldLayoutMk cId="3178307475" sldId="2147483873"/>
          </pc:sldLayoutMkLst>
        </pc:sldLayoutChg>
        <pc:sldLayoutChg chg="add del mod replId">
          <pc:chgData name="Charlotte Montgomery (0651543)" userId="S::0651543@student.uwtsd.ac.uk::72aeaacf-a6e4-43c5-a228-397da81caf64" providerId="AD" clId="Web-{8FD776FC-571C-93B6-8713-A1150A707877}" dt="2025-01-10T09:47:48.424" v="4"/>
          <pc:sldLayoutMkLst>
            <pc:docMk/>
            <pc:sldMasterMk cId="2388877430" sldId="2147483870"/>
            <pc:sldLayoutMk cId="2847936662" sldId="2147483874"/>
          </pc:sldLayoutMkLst>
        </pc:sldLayoutChg>
        <pc:sldLayoutChg chg="add del mod replId">
          <pc:chgData name="Charlotte Montgomery (0651543)" userId="S::0651543@student.uwtsd.ac.uk::72aeaacf-a6e4-43c5-a228-397da81caf64" providerId="AD" clId="Web-{8FD776FC-571C-93B6-8713-A1150A707877}" dt="2025-01-10T09:47:48.424" v="4"/>
          <pc:sldLayoutMkLst>
            <pc:docMk/>
            <pc:sldMasterMk cId="2388877430" sldId="2147483870"/>
            <pc:sldLayoutMk cId="3147394662" sldId="2147483875"/>
          </pc:sldLayoutMkLst>
        </pc:sldLayoutChg>
        <pc:sldLayoutChg chg="add del mod replId">
          <pc:chgData name="Charlotte Montgomery (0651543)" userId="S::0651543@student.uwtsd.ac.uk::72aeaacf-a6e4-43c5-a228-397da81caf64" providerId="AD" clId="Web-{8FD776FC-571C-93B6-8713-A1150A707877}" dt="2025-01-10T09:47:48.424" v="4"/>
          <pc:sldLayoutMkLst>
            <pc:docMk/>
            <pc:sldMasterMk cId="2388877430" sldId="2147483870"/>
            <pc:sldLayoutMk cId="228786142" sldId="2147483876"/>
          </pc:sldLayoutMkLst>
        </pc:sldLayoutChg>
        <pc:sldLayoutChg chg="add del mod replId">
          <pc:chgData name="Charlotte Montgomery (0651543)" userId="S::0651543@student.uwtsd.ac.uk::72aeaacf-a6e4-43c5-a228-397da81caf64" providerId="AD" clId="Web-{8FD776FC-571C-93B6-8713-A1150A707877}" dt="2025-01-10T09:47:48.424" v="4"/>
          <pc:sldLayoutMkLst>
            <pc:docMk/>
            <pc:sldMasterMk cId="2388877430" sldId="2147483870"/>
            <pc:sldLayoutMk cId="1881775681" sldId="2147483877"/>
          </pc:sldLayoutMkLst>
        </pc:sldLayoutChg>
        <pc:sldLayoutChg chg="add del mod replId">
          <pc:chgData name="Charlotte Montgomery (0651543)" userId="S::0651543@student.uwtsd.ac.uk::72aeaacf-a6e4-43c5-a228-397da81caf64" providerId="AD" clId="Web-{8FD776FC-571C-93B6-8713-A1150A707877}" dt="2025-01-10T09:47:48.424" v="4"/>
          <pc:sldLayoutMkLst>
            <pc:docMk/>
            <pc:sldMasterMk cId="2388877430" sldId="2147483870"/>
            <pc:sldLayoutMk cId="3186050485" sldId="2147483878"/>
          </pc:sldLayoutMkLst>
        </pc:sldLayoutChg>
        <pc:sldLayoutChg chg="add del mod replId">
          <pc:chgData name="Charlotte Montgomery (0651543)" userId="S::0651543@student.uwtsd.ac.uk::72aeaacf-a6e4-43c5-a228-397da81caf64" providerId="AD" clId="Web-{8FD776FC-571C-93B6-8713-A1150A707877}" dt="2025-01-10T09:47:48.424" v="4"/>
          <pc:sldLayoutMkLst>
            <pc:docMk/>
            <pc:sldMasterMk cId="2388877430" sldId="2147483870"/>
            <pc:sldLayoutMk cId="82088437" sldId="2147483879"/>
          </pc:sldLayoutMkLst>
        </pc:sldLayoutChg>
        <pc:sldLayoutChg chg="add del mod replId">
          <pc:chgData name="Charlotte Montgomery (0651543)" userId="S::0651543@student.uwtsd.ac.uk::72aeaacf-a6e4-43c5-a228-397da81caf64" providerId="AD" clId="Web-{8FD776FC-571C-93B6-8713-A1150A707877}" dt="2025-01-10T09:47:48.424" v="4"/>
          <pc:sldLayoutMkLst>
            <pc:docMk/>
            <pc:sldMasterMk cId="2388877430" sldId="2147483870"/>
            <pc:sldLayoutMk cId="1127265885" sldId="2147483880"/>
          </pc:sldLayoutMkLst>
        </pc:sldLayoutChg>
        <pc:sldLayoutChg chg="add del mod replId">
          <pc:chgData name="Charlotte Montgomery (0651543)" userId="S::0651543@student.uwtsd.ac.uk::72aeaacf-a6e4-43c5-a228-397da81caf64" providerId="AD" clId="Web-{8FD776FC-571C-93B6-8713-A1150A707877}" dt="2025-01-10T09:47:48.424" v="4"/>
          <pc:sldLayoutMkLst>
            <pc:docMk/>
            <pc:sldMasterMk cId="2388877430" sldId="2147483870"/>
            <pc:sldLayoutMk cId="3291969988" sldId="2147483881"/>
          </pc:sldLayoutMkLst>
        </pc:sldLayoutChg>
      </pc:sldMasterChg>
      <pc:sldMasterChg chg="add del addSldLayout delSldLayout modSldLayout">
        <pc:chgData name="Charlotte Montgomery (0651543)" userId="S::0651543@student.uwtsd.ac.uk::72aeaacf-a6e4-43c5-a228-397da81caf64" providerId="AD" clId="Web-{8FD776FC-571C-93B6-8713-A1150A707877}" dt="2025-01-10T09:48:07.284" v="5"/>
        <pc:sldMasterMkLst>
          <pc:docMk/>
          <pc:sldMasterMk cId="3908773061" sldId="2147483882"/>
        </pc:sldMasterMkLst>
        <pc:sldLayoutChg chg="add del mod replId">
          <pc:chgData name="Charlotte Montgomery (0651543)" userId="S::0651543@student.uwtsd.ac.uk::72aeaacf-a6e4-43c5-a228-397da81caf64" providerId="AD" clId="Web-{8FD776FC-571C-93B6-8713-A1150A707877}" dt="2025-01-10T09:48:07.284" v="5"/>
          <pc:sldLayoutMkLst>
            <pc:docMk/>
            <pc:sldMasterMk cId="3908773061" sldId="2147483882"/>
            <pc:sldLayoutMk cId="3977541040" sldId="2147483883"/>
          </pc:sldLayoutMkLst>
        </pc:sldLayoutChg>
        <pc:sldLayoutChg chg="add del mod replId">
          <pc:chgData name="Charlotte Montgomery (0651543)" userId="S::0651543@student.uwtsd.ac.uk::72aeaacf-a6e4-43c5-a228-397da81caf64" providerId="AD" clId="Web-{8FD776FC-571C-93B6-8713-A1150A707877}" dt="2025-01-10T09:48:07.284" v="5"/>
          <pc:sldLayoutMkLst>
            <pc:docMk/>
            <pc:sldMasterMk cId="3908773061" sldId="2147483882"/>
            <pc:sldLayoutMk cId="4019622752" sldId="2147483884"/>
          </pc:sldLayoutMkLst>
        </pc:sldLayoutChg>
        <pc:sldLayoutChg chg="add del mod replId">
          <pc:chgData name="Charlotte Montgomery (0651543)" userId="S::0651543@student.uwtsd.ac.uk::72aeaacf-a6e4-43c5-a228-397da81caf64" providerId="AD" clId="Web-{8FD776FC-571C-93B6-8713-A1150A707877}" dt="2025-01-10T09:48:07.284" v="5"/>
          <pc:sldLayoutMkLst>
            <pc:docMk/>
            <pc:sldMasterMk cId="3908773061" sldId="2147483882"/>
            <pc:sldLayoutMk cId="1414980879" sldId="2147483885"/>
          </pc:sldLayoutMkLst>
        </pc:sldLayoutChg>
        <pc:sldLayoutChg chg="add del mod replId">
          <pc:chgData name="Charlotte Montgomery (0651543)" userId="S::0651543@student.uwtsd.ac.uk::72aeaacf-a6e4-43c5-a228-397da81caf64" providerId="AD" clId="Web-{8FD776FC-571C-93B6-8713-A1150A707877}" dt="2025-01-10T09:48:07.284" v="5"/>
          <pc:sldLayoutMkLst>
            <pc:docMk/>
            <pc:sldMasterMk cId="3908773061" sldId="2147483882"/>
            <pc:sldLayoutMk cId="1324934459" sldId="2147483886"/>
          </pc:sldLayoutMkLst>
        </pc:sldLayoutChg>
        <pc:sldLayoutChg chg="add del mod replId">
          <pc:chgData name="Charlotte Montgomery (0651543)" userId="S::0651543@student.uwtsd.ac.uk::72aeaacf-a6e4-43c5-a228-397da81caf64" providerId="AD" clId="Web-{8FD776FC-571C-93B6-8713-A1150A707877}" dt="2025-01-10T09:48:07.284" v="5"/>
          <pc:sldLayoutMkLst>
            <pc:docMk/>
            <pc:sldMasterMk cId="3908773061" sldId="2147483882"/>
            <pc:sldLayoutMk cId="3300410618" sldId="2147483887"/>
          </pc:sldLayoutMkLst>
        </pc:sldLayoutChg>
        <pc:sldLayoutChg chg="add del mod replId">
          <pc:chgData name="Charlotte Montgomery (0651543)" userId="S::0651543@student.uwtsd.ac.uk::72aeaacf-a6e4-43c5-a228-397da81caf64" providerId="AD" clId="Web-{8FD776FC-571C-93B6-8713-A1150A707877}" dt="2025-01-10T09:48:07.284" v="5"/>
          <pc:sldLayoutMkLst>
            <pc:docMk/>
            <pc:sldMasterMk cId="3908773061" sldId="2147483882"/>
            <pc:sldLayoutMk cId="791851601" sldId="2147483888"/>
          </pc:sldLayoutMkLst>
        </pc:sldLayoutChg>
        <pc:sldLayoutChg chg="add del mod replId">
          <pc:chgData name="Charlotte Montgomery (0651543)" userId="S::0651543@student.uwtsd.ac.uk::72aeaacf-a6e4-43c5-a228-397da81caf64" providerId="AD" clId="Web-{8FD776FC-571C-93B6-8713-A1150A707877}" dt="2025-01-10T09:48:07.284" v="5"/>
          <pc:sldLayoutMkLst>
            <pc:docMk/>
            <pc:sldMasterMk cId="3908773061" sldId="2147483882"/>
            <pc:sldLayoutMk cId="621965110" sldId="2147483889"/>
          </pc:sldLayoutMkLst>
        </pc:sldLayoutChg>
        <pc:sldLayoutChg chg="add del mod replId">
          <pc:chgData name="Charlotte Montgomery (0651543)" userId="S::0651543@student.uwtsd.ac.uk::72aeaacf-a6e4-43c5-a228-397da81caf64" providerId="AD" clId="Web-{8FD776FC-571C-93B6-8713-A1150A707877}" dt="2025-01-10T09:48:07.284" v="5"/>
          <pc:sldLayoutMkLst>
            <pc:docMk/>
            <pc:sldMasterMk cId="3908773061" sldId="2147483882"/>
            <pc:sldLayoutMk cId="3293644945" sldId="2147483890"/>
          </pc:sldLayoutMkLst>
        </pc:sldLayoutChg>
        <pc:sldLayoutChg chg="add del mod replId">
          <pc:chgData name="Charlotte Montgomery (0651543)" userId="S::0651543@student.uwtsd.ac.uk::72aeaacf-a6e4-43c5-a228-397da81caf64" providerId="AD" clId="Web-{8FD776FC-571C-93B6-8713-A1150A707877}" dt="2025-01-10T09:48:07.284" v="5"/>
          <pc:sldLayoutMkLst>
            <pc:docMk/>
            <pc:sldMasterMk cId="3908773061" sldId="2147483882"/>
            <pc:sldLayoutMk cId="1917492268" sldId="2147483891"/>
          </pc:sldLayoutMkLst>
        </pc:sldLayoutChg>
        <pc:sldLayoutChg chg="add del mod replId">
          <pc:chgData name="Charlotte Montgomery (0651543)" userId="S::0651543@student.uwtsd.ac.uk::72aeaacf-a6e4-43c5-a228-397da81caf64" providerId="AD" clId="Web-{8FD776FC-571C-93B6-8713-A1150A707877}" dt="2025-01-10T09:48:07.284" v="5"/>
          <pc:sldLayoutMkLst>
            <pc:docMk/>
            <pc:sldMasterMk cId="3908773061" sldId="2147483882"/>
            <pc:sldLayoutMk cId="603802024" sldId="2147483892"/>
          </pc:sldLayoutMkLst>
        </pc:sldLayoutChg>
        <pc:sldLayoutChg chg="add del mod replId">
          <pc:chgData name="Charlotte Montgomery (0651543)" userId="S::0651543@student.uwtsd.ac.uk::72aeaacf-a6e4-43c5-a228-397da81caf64" providerId="AD" clId="Web-{8FD776FC-571C-93B6-8713-A1150A707877}" dt="2025-01-10T09:48:07.284" v="5"/>
          <pc:sldLayoutMkLst>
            <pc:docMk/>
            <pc:sldMasterMk cId="3908773061" sldId="2147483882"/>
            <pc:sldLayoutMk cId="1621316026" sldId="2147483893"/>
          </pc:sldLayoutMkLst>
        </pc:sldLayoutChg>
      </pc:sldMasterChg>
      <pc:sldMasterChg chg="add del addSldLayout delSldLayout modSldLayout">
        <pc:chgData name="Charlotte Montgomery (0651543)" userId="S::0651543@student.uwtsd.ac.uk::72aeaacf-a6e4-43c5-a228-397da81caf64" providerId="AD" clId="Web-{8FD776FC-571C-93B6-8713-A1150A707877}" dt="2025-01-10T09:48:19.582" v="6"/>
        <pc:sldMasterMkLst>
          <pc:docMk/>
          <pc:sldMasterMk cId="3973790469" sldId="2147483894"/>
        </pc:sldMasterMkLst>
        <pc:sldLayoutChg chg="add del mod replId">
          <pc:chgData name="Charlotte Montgomery (0651543)" userId="S::0651543@student.uwtsd.ac.uk::72aeaacf-a6e4-43c5-a228-397da81caf64" providerId="AD" clId="Web-{8FD776FC-571C-93B6-8713-A1150A707877}" dt="2025-01-10T09:48:19.582" v="6"/>
          <pc:sldLayoutMkLst>
            <pc:docMk/>
            <pc:sldMasterMk cId="3973790469" sldId="2147483894"/>
            <pc:sldLayoutMk cId="2547669198" sldId="2147483895"/>
          </pc:sldLayoutMkLst>
        </pc:sldLayoutChg>
        <pc:sldLayoutChg chg="add del mod replId">
          <pc:chgData name="Charlotte Montgomery (0651543)" userId="S::0651543@student.uwtsd.ac.uk::72aeaacf-a6e4-43c5-a228-397da81caf64" providerId="AD" clId="Web-{8FD776FC-571C-93B6-8713-A1150A707877}" dt="2025-01-10T09:48:19.582" v="6"/>
          <pc:sldLayoutMkLst>
            <pc:docMk/>
            <pc:sldMasterMk cId="3973790469" sldId="2147483894"/>
            <pc:sldLayoutMk cId="4181868903" sldId="2147483896"/>
          </pc:sldLayoutMkLst>
        </pc:sldLayoutChg>
        <pc:sldLayoutChg chg="add del mod replId">
          <pc:chgData name="Charlotte Montgomery (0651543)" userId="S::0651543@student.uwtsd.ac.uk::72aeaacf-a6e4-43c5-a228-397da81caf64" providerId="AD" clId="Web-{8FD776FC-571C-93B6-8713-A1150A707877}" dt="2025-01-10T09:48:19.582" v="6"/>
          <pc:sldLayoutMkLst>
            <pc:docMk/>
            <pc:sldMasterMk cId="3973790469" sldId="2147483894"/>
            <pc:sldLayoutMk cId="2192049859" sldId="2147483897"/>
          </pc:sldLayoutMkLst>
        </pc:sldLayoutChg>
        <pc:sldLayoutChg chg="add del mod replId">
          <pc:chgData name="Charlotte Montgomery (0651543)" userId="S::0651543@student.uwtsd.ac.uk::72aeaacf-a6e4-43c5-a228-397da81caf64" providerId="AD" clId="Web-{8FD776FC-571C-93B6-8713-A1150A707877}" dt="2025-01-10T09:48:19.582" v="6"/>
          <pc:sldLayoutMkLst>
            <pc:docMk/>
            <pc:sldMasterMk cId="3973790469" sldId="2147483894"/>
            <pc:sldLayoutMk cId="1781375098" sldId="2147483898"/>
          </pc:sldLayoutMkLst>
        </pc:sldLayoutChg>
        <pc:sldLayoutChg chg="add del mod replId">
          <pc:chgData name="Charlotte Montgomery (0651543)" userId="S::0651543@student.uwtsd.ac.uk::72aeaacf-a6e4-43c5-a228-397da81caf64" providerId="AD" clId="Web-{8FD776FC-571C-93B6-8713-A1150A707877}" dt="2025-01-10T09:48:19.582" v="6"/>
          <pc:sldLayoutMkLst>
            <pc:docMk/>
            <pc:sldMasterMk cId="3973790469" sldId="2147483894"/>
            <pc:sldLayoutMk cId="1357589589" sldId="2147483899"/>
          </pc:sldLayoutMkLst>
        </pc:sldLayoutChg>
        <pc:sldLayoutChg chg="add del mod replId">
          <pc:chgData name="Charlotte Montgomery (0651543)" userId="S::0651543@student.uwtsd.ac.uk::72aeaacf-a6e4-43c5-a228-397da81caf64" providerId="AD" clId="Web-{8FD776FC-571C-93B6-8713-A1150A707877}" dt="2025-01-10T09:48:19.582" v="6"/>
          <pc:sldLayoutMkLst>
            <pc:docMk/>
            <pc:sldMasterMk cId="3973790469" sldId="2147483894"/>
            <pc:sldLayoutMk cId="3144500277" sldId="2147483900"/>
          </pc:sldLayoutMkLst>
        </pc:sldLayoutChg>
        <pc:sldLayoutChg chg="add del mod replId">
          <pc:chgData name="Charlotte Montgomery (0651543)" userId="S::0651543@student.uwtsd.ac.uk::72aeaacf-a6e4-43c5-a228-397da81caf64" providerId="AD" clId="Web-{8FD776FC-571C-93B6-8713-A1150A707877}" dt="2025-01-10T09:48:19.582" v="6"/>
          <pc:sldLayoutMkLst>
            <pc:docMk/>
            <pc:sldMasterMk cId="3973790469" sldId="2147483894"/>
            <pc:sldLayoutMk cId="3885317436" sldId="2147483901"/>
          </pc:sldLayoutMkLst>
        </pc:sldLayoutChg>
        <pc:sldLayoutChg chg="add del mod replId">
          <pc:chgData name="Charlotte Montgomery (0651543)" userId="S::0651543@student.uwtsd.ac.uk::72aeaacf-a6e4-43c5-a228-397da81caf64" providerId="AD" clId="Web-{8FD776FC-571C-93B6-8713-A1150A707877}" dt="2025-01-10T09:48:19.582" v="6"/>
          <pc:sldLayoutMkLst>
            <pc:docMk/>
            <pc:sldMasterMk cId="3973790469" sldId="2147483894"/>
            <pc:sldLayoutMk cId="3888910757" sldId="2147483902"/>
          </pc:sldLayoutMkLst>
        </pc:sldLayoutChg>
        <pc:sldLayoutChg chg="add del mod replId">
          <pc:chgData name="Charlotte Montgomery (0651543)" userId="S::0651543@student.uwtsd.ac.uk::72aeaacf-a6e4-43c5-a228-397da81caf64" providerId="AD" clId="Web-{8FD776FC-571C-93B6-8713-A1150A707877}" dt="2025-01-10T09:48:19.582" v="6"/>
          <pc:sldLayoutMkLst>
            <pc:docMk/>
            <pc:sldMasterMk cId="3973790469" sldId="2147483894"/>
            <pc:sldLayoutMk cId="1722603144" sldId="2147483903"/>
          </pc:sldLayoutMkLst>
        </pc:sldLayoutChg>
        <pc:sldLayoutChg chg="add del mod replId">
          <pc:chgData name="Charlotte Montgomery (0651543)" userId="S::0651543@student.uwtsd.ac.uk::72aeaacf-a6e4-43c5-a228-397da81caf64" providerId="AD" clId="Web-{8FD776FC-571C-93B6-8713-A1150A707877}" dt="2025-01-10T09:48:19.582" v="6"/>
          <pc:sldLayoutMkLst>
            <pc:docMk/>
            <pc:sldMasterMk cId="3973790469" sldId="2147483894"/>
            <pc:sldLayoutMk cId="1610417547" sldId="2147483904"/>
          </pc:sldLayoutMkLst>
        </pc:sldLayoutChg>
        <pc:sldLayoutChg chg="add del mod replId">
          <pc:chgData name="Charlotte Montgomery (0651543)" userId="S::0651543@student.uwtsd.ac.uk::72aeaacf-a6e4-43c5-a228-397da81caf64" providerId="AD" clId="Web-{8FD776FC-571C-93B6-8713-A1150A707877}" dt="2025-01-10T09:48:19.582" v="6"/>
          <pc:sldLayoutMkLst>
            <pc:docMk/>
            <pc:sldMasterMk cId="3973790469" sldId="2147483894"/>
            <pc:sldLayoutMk cId="1373833296" sldId="2147483905"/>
          </pc:sldLayoutMkLst>
        </pc:sldLayoutChg>
      </pc:sldMasterChg>
      <pc:sldMasterChg chg="add del addSldLayout delSldLayout modSldLayout">
        <pc:chgData name="Charlotte Montgomery (0651543)" userId="S::0651543@student.uwtsd.ac.uk::72aeaacf-a6e4-43c5-a228-397da81caf64" providerId="AD" clId="Web-{8FD776FC-571C-93B6-8713-A1150A707877}" dt="2025-01-10T09:48:29.785" v="7"/>
        <pc:sldMasterMkLst>
          <pc:docMk/>
          <pc:sldMasterMk cId="2995178577" sldId="2147483906"/>
        </pc:sldMasterMkLst>
        <pc:sldLayoutChg chg="add del mod replId">
          <pc:chgData name="Charlotte Montgomery (0651543)" userId="S::0651543@student.uwtsd.ac.uk::72aeaacf-a6e4-43c5-a228-397da81caf64" providerId="AD" clId="Web-{8FD776FC-571C-93B6-8713-A1150A707877}" dt="2025-01-10T09:48:29.785" v="7"/>
          <pc:sldLayoutMkLst>
            <pc:docMk/>
            <pc:sldMasterMk cId="2995178577" sldId="2147483906"/>
            <pc:sldLayoutMk cId="1512921983" sldId="2147483907"/>
          </pc:sldLayoutMkLst>
        </pc:sldLayoutChg>
        <pc:sldLayoutChg chg="add del mod replId">
          <pc:chgData name="Charlotte Montgomery (0651543)" userId="S::0651543@student.uwtsd.ac.uk::72aeaacf-a6e4-43c5-a228-397da81caf64" providerId="AD" clId="Web-{8FD776FC-571C-93B6-8713-A1150A707877}" dt="2025-01-10T09:48:29.785" v="7"/>
          <pc:sldLayoutMkLst>
            <pc:docMk/>
            <pc:sldMasterMk cId="2995178577" sldId="2147483906"/>
            <pc:sldLayoutMk cId="360551435" sldId="2147483908"/>
          </pc:sldLayoutMkLst>
        </pc:sldLayoutChg>
        <pc:sldLayoutChg chg="add del mod replId">
          <pc:chgData name="Charlotte Montgomery (0651543)" userId="S::0651543@student.uwtsd.ac.uk::72aeaacf-a6e4-43c5-a228-397da81caf64" providerId="AD" clId="Web-{8FD776FC-571C-93B6-8713-A1150A707877}" dt="2025-01-10T09:48:29.785" v="7"/>
          <pc:sldLayoutMkLst>
            <pc:docMk/>
            <pc:sldMasterMk cId="2995178577" sldId="2147483906"/>
            <pc:sldLayoutMk cId="2956142325" sldId="2147483909"/>
          </pc:sldLayoutMkLst>
        </pc:sldLayoutChg>
        <pc:sldLayoutChg chg="add del mod replId">
          <pc:chgData name="Charlotte Montgomery (0651543)" userId="S::0651543@student.uwtsd.ac.uk::72aeaacf-a6e4-43c5-a228-397da81caf64" providerId="AD" clId="Web-{8FD776FC-571C-93B6-8713-A1150A707877}" dt="2025-01-10T09:48:29.785" v="7"/>
          <pc:sldLayoutMkLst>
            <pc:docMk/>
            <pc:sldMasterMk cId="2995178577" sldId="2147483906"/>
            <pc:sldLayoutMk cId="2600865355" sldId="2147483910"/>
          </pc:sldLayoutMkLst>
        </pc:sldLayoutChg>
        <pc:sldLayoutChg chg="add del mod replId">
          <pc:chgData name="Charlotte Montgomery (0651543)" userId="S::0651543@student.uwtsd.ac.uk::72aeaacf-a6e4-43c5-a228-397da81caf64" providerId="AD" clId="Web-{8FD776FC-571C-93B6-8713-A1150A707877}" dt="2025-01-10T09:48:29.785" v="7"/>
          <pc:sldLayoutMkLst>
            <pc:docMk/>
            <pc:sldMasterMk cId="2995178577" sldId="2147483906"/>
            <pc:sldLayoutMk cId="1593271711" sldId="2147483911"/>
          </pc:sldLayoutMkLst>
        </pc:sldLayoutChg>
        <pc:sldLayoutChg chg="add del mod replId">
          <pc:chgData name="Charlotte Montgomery (0651543)" userId="S::0651543@student.uwtsd.ac.uk::72aeaacf-a6e4-43c5-a228-397da81caf64" providerId="AD" clId="Web-{8FD776FC-571C-93B6-8713-A1150A707877}" dt="2025-01-10T09:48:29.785" v="7"/>
          <pc:sldLayoutMkLst>
            <pc:docMk/>
            <pc:sldMasterMk cId="2995178577" sldId="2147483906"/>
            <pc:sldLayoutMk cId="3582213862" sldId="2147483912"/>
          </pc:sldLayoutMkLst>
        </pc:sldLayoutChg>
        <pc:sldLayoutChg chg="add del mod replId">
          <pc:chgData name="Charlotte Montgomery (0651543)" userId="S::0651543@student.uwtsd.ac.uk::72aeaacf-a6e4-43c5-a228-397da81caf64" providerId="AD" clId="Web-{8FD776FC-571C-93B6-8713-A1150A707877}" dt="2025-01-10T09:48:29.785" v="7"/>
          <pc:sldLayoutMkLst>
            <pc:docMk/>
            <pc:sldMasterMk cId="2995178577" sldId="2147483906"/>
            <pc:sldLayoutMk cId="3142269217" sldId="2147483913"/>
          </pc:sldLayoutMkLst>
        </pc:sldLayoutChg>
        <pc:sldLayoutChg chg="add del mod replId">
          <pc:chgData name="Charlotte Montgomery (0651543)" userId="S::0651543@student.uwtsd.ac.uk::72aeaacf-a6e4-43c5-a228-397da81caf64" providerId="AD" clId="Web-{8FD776FC-571C-93B6-8713-A1150A707877}" dt="2025-01-10T09:48:29.785" v="7"/>
          <pc:sldLayoutMkLst>
            <pc:docMk/>
            <pc:sldMasterMk cId="2995178577" sldId="2147483906"/>
            <pc:sldLayoutMk cId="2853667387" sldId="2147483914"/>
          </pc:sldLayoutMkLst>
        </pc:sldLayoutChg>
        <pc:sldLayoutChg chg="add del mod replId">
          <pc:chgData name="Charlotte Montgomery (0651543)" userId="S::0651543@student.uwtsd.ac.uk::72aeaacf-a6e4-43c5-a228-397da81caf64" providerId="AD" clId="Web-{8FD776FC-571C-93B6-8713-A1150A707877}" dt="2025-01-10T09:48:29.785" v="7"/>
          <pc:sldLayoutMkLst>
            <pc:docMk/>
            <pc:sldMasterMk cId="2995178577" sldId="2147483906"/>
            <pc:sldLayoutMk cId="1088842874" sldId="2147483915"/>
          </pc:sldLayoutMkLst>
        </pc:sldLayoutChg>
        <pc:sldLayoutChg chg="add del mod replId">
          <pc:chgData name="Charlotte Montgomery (0651543)" userId="S::0651543@student.uwtsd.ac.uk::72aeaacf-a6e4-43c5-a228-397da81caf64" providerId="AD" clId="Web-{8FD776FC-571C-93B6-8713-A1150A707877}" dt="2025-01-10T09:48:29.785" v="7"/>
          <pc:sldLayoutMkLst>
            <pc:docMk/>
            <pc:sldMasterMk cId="2995178577" sldId="2147483906"/>
            <pc:sldLayoutMk cId="1776317942" sldId="2147483916"/>
          </pc:sldLayoutMkLst>
        </pc:sldLayoutChg>
        <pc:sldLayoutChg chg="add del mod replId">
          <pc:chgData name="Charlotte Montgomery (0651543)" userId="S::0651543@student.uwtsd.ac.uk::72aeaacf-a6e4-43c5-a228-397da81caf64" providerId="AD" clId="Web-{8FD776FC-571C-93B6-8713-A1150A707877}" dt="2025-01-10T09:48:29.785" v="7"/>
          <pc:sldLayoutMkLst>
            <pc:docMk/>
            <pc:sldMasterMk cId="2995178577" sldId="2147483906"/>
            <pc:sldLayoutMk cId="2011678037" sldId="2147483917"/>
          </pc:sldLayoutMkLst>
        </pc:sldLayoutChg>
      </pc:sldMasterChg>
      <pc:sldMasterChg chg="add addSldLayout modSldLayout">
        <pc:chgData name="Charlotte Montgomery (0651543)" userId="S::0651543@student.uwtsd.ac.uk::72aeaacf-a6e4-43c5-a228-397da81caf64" providerId="AD" clId="Web-{8FD776FC-571C-93B6-8713-A1150A707877}" dt="2025-01-10T09:48:29.785" v="7"/>
        <pc:sldMasterMkLst>
          <pc:docMk/>
          <pc:sldMasterMk cId="3817567457" sldId="2147483918"/>
        </pc:sldMasterMkLst>
        <pc:sldLayoutChg chg="add mod replId">
          <pc:chgData name="Charlotte Montgomery (0651543)" userId="S::0651543@student.uwtsd.ac.uk::72aeaacf-a6e4-43c5-a228-397da81caf64" providerId="AD" clId="Web-{8FD776FC-571C-93B6-8713-A1150A707877}" dt="2025-01-10T09:48:29.785" v="7"/>
          <pc:sldLayoutMkLst>
            <pc:docMk/>
            <pc:sldMasterMk cId="3817567457" sldId="2147483918"/>
            <pc:sldLayoutMk cId="3670137400" sldId="2147483919"/>
          </pc:sldLayoutMkLst>
        </pc:sldLayoutChg>
        <pc:sldLayoutChg chg="add mod replId">
          <pc:chgData name="Charlotte Montgomery (0651543)" userId="S::0651543@student.uwtsd.ac.uk::72aeaacf-a6e4-43c5-a228-397da81caf64" providerId="AD" clId="Web-{8FD776FC-571C-93B6-8713-A1150A707877}" dt="2025-01-10T09:48:29.785" v="7"/>
          <pc:sldLayoutMkLst>
            <pc:docMk/>
            <pc:sldMasterMk cId="3817567457" sldId="2147483918"/>
            <pc:sldLayoutMk cId="2453337304" sldId="2147483920"/>
          </pc:sldLayoutMkLst>
        </pc:sldLayoutChg>
        <pc:sldLayoutChg chg="add mod replId">
          <pc:chgData name="Charlotte Montgomery (0651543)" userId="S::0651543@student.uwtsd.ac.uk::72aeaacf-a6e4-43c5-a228-397da81caf64" providerId="AD" clId="Web-{8FD776FC-571C-93B6-8713-A1150A707877}" dt="2025-01-10T09:48:29.785" v="7"/>
          <pc:sldLayoutMkLst>
            <pc:docMk/>
            <pc:sldMasterMk cId="3817567457" sldId="2147483918"/>
            <pc:sldLayoutMk cId="3211396769" sldId="2147483921"/>
          </pc:sldLayoutMkLst>
        </pc:sldLayoutChg>
        <pc:sldLayoutChg chg="add mod replId">
          <pc:chgData name="Charlotte Montgomery (0651543)" userId="S::0651543@student.uwtsd.ac.uk::72aeaacf-a6e4-43c5-a228-397da81caf64" providerId="AD" clId="Web-{8FD776FC-571C-93B6-8713-A1150A707877}" dt="2025-01-10T09:48:29.785" v="7"/>
          <pc:sldLayoutMkLst>
            <pc:docMk/>
            <pc:sldMasterMk cId="3817567457" sldId="2147483918"/>
            <pc:sldLayoutMk cId="3830655416" sldId="2147483922"/>
          </pc:sldLayoutMkLst>
        </pc:sldLayoutChg>
        <pc:sldLayoutChg chg="add mod replId">
          <pc:chgData name="Charlotte Montgomery (0651543)" userId="S::0651543@student.uwtsd.ac.uk::72aeaacf-a6e4-43c5-a228-397da81caf64" providerId="AD" clId="Web-{8FD776FC-571C-93B6-8713-A1150A707877}" dt="2025-01-10T09:48:29.785" v="7"/>
          <pc:sldLayoutMkLst>
            <pc:docMk/>
            <pc:sldMasterMk cId="3817567457" sldId="2147483918"/>
            <pc:sldLayoutMk cId="4101472571" sldId="2147483923"/>
          </pc:sldLayoutMkLst>
        </pc:sldLayoutChg>
        <pc:sldLayoutChg chg="add mod replId">
          <pc:chgData name="Charlotte Montgomery (0651543)" userId="S::0651543@student.uwtsd.ac.uk::72aeaacf-a6e4-43c5-a228-397da81caf64" providerId="AD" clId="Web-{8FD776FC-571C-93B6-8713-A1150A707877}" dt="2025-01-10T09:48:29.785" v="7"/>
          <pc:sldLayoutMkLst>
            <pc:docMk/>
            <pc:sldMasterMk cId="3817567457" sldId="2147483918"/>
            <pc:sldLayoutMk cId="689004818" sldId="2147483924"/>
          </pc:sldLayoutMkLst>
        </pc:sldLayoutChg>
        <pc:sldLayoutChg chg="add mod replId">
          <pc:chgData name="Charlotte Montgomery (0651543)" userId="S::0651543@student.uwtsd.ac.uk::72aeaacf-a6e4-43c5-a228-397da81caf64" providerId="AD" clId="Web-{8FD776FC-571C-93B6-8713-A1150A707877}" dt="2025-01-10T09:48:29.785" v="7"/>
          <pc:sldLayoutMkLst>
            <pc:docMk/>
            <pc:sldMasterMk cId="3817567457" sldId="2147483918"/>
            <pc:sldLayoutMk cId="2880471598" sldId="2147483925"/>
          </pc:sldLayoutMkLst>
        </pc:sldLayoutChg>
        <pc:sldLayoutChg chg="add mod replId">
          <pc:chgData name="Charlotte Montgomery (0651543)" userId="S::0651543@student.uwtsd.ac.uk::72aeaacf-a6e4-43c5-a228-397da81caf64" providerId="AD" clId="Web-{8FD776FC-571C-93B6-8713-A1150A707877}" dt="2025-01-10T09:48:29.785" v="7"/>
          <pc:sldLayoutMkLst>
            <pc:docMk/>
            <pc:sldMasterMk cId="3817567457" sldId="2147483918"/>
            <pc:sldLayoutMk cId="2384708533" sldId="2147483926"/>
          </pc:sldLayoutMkLst>
        </pc:sldLayoutChg>
        <pc:sldLayoutChg chg="add mod replId">
          <pc:chgData name="Charlotte Montgomery (0651543)" userId="S::0651543@student.uwtsd.ac.uk::72aeaacf-a6e4-43c5-a228-397da81caf64" providerId="AD" clId="Web-{8FD776FC-571C-93B6-8713-A1150A707877}" dt="2025-01-10T09:48:29.785" v="7"/>
          <pc:sldLayoutMkLst>
            <pc:docMk/>
            <pc:sldMasterMk cId="3817567457" sldId="2147483918"/>
            <pc:sldLayoutMk cId="1391866401" sldId="2147483927"/>
          </pc:sldLayoutMkLst>
        </pc:sldLayoutChg>
        <pc:sldLayoutChg chg="add mod replId">
          <pc:chgData name="Charlotte Montgomery (0651543)" userId="S::0651543@student.uwtsd.ac.uk::72aeaacf-a6e4-43c5-a228-397da81caf64" providerId="AD" clId="Web-{8FD776FC-571C-93B6-8713-A1150A707877}" dt="2025-01-10T09:48:29.785" v="7"/>
          <pc:sldLayoutMkLst>
            <pc:docMk/>
            <pc:sldMasterMk cId="3817567457" sldId="2147483918"/>
            <pc:sldLayoutMk cId="642065526" sldId="2147483928"/>
          </pc:sldLayoutMkLst>
        </pc:sldLayoutChg>
        <pc:sldLayoutChg chg="add mod replId">
          <pc:chgData name="Charlotte Montgomery (0651543)" userId="S::0651543@student.uwtsd.ac.uk::72aeaacf-a6e4-43c5-a228-397da81caf64" providerId="AD" clId="Web-{8FD776FC-571C-93B6-8713-A1150A707877}" dt="2025-01-10T09:48:29.785" v="7"/>
          <pc:sldLayoutMkLst>
            <pc:docMk/>
            <pc:sldMasterMk cId="3817567457" sldId="2147483918"/>
            <pc:sldLayoutMk cId="214258666" sldId="2147483929"/>
          </pc:sldLayoutMkLst>
        </pc:sldLayoutChg>
      </pc:sldMasterChg>
    </pc:docChg>
  </pc:docChgLst>
  <pc:docChgLst>
    <pc:chgData name="Charlotte Montgomery (0651543)" userId="S::0651543@student.uwtsd.ac.uk::72aeaacf-a6e4-43c5-a228-397da81caf64" providerId="AD" clId="Web-{1B1AEF41-0C5B-C2FA-3C25-2FA75E567849}"/>
    <pc:docChg chg="modSld">
      <pc:chgData name="Charlotte Montgomery (0651543)" userId="S::0651543@student.uwtsd.ac.uk::72aeaacf-a6e4-43c5-a228-397da81caf64" providerId="AD" clId="Web-{1B1AEF41-0C5B-C2FA-3C25-2FA75E567849}" dt="2024-12-03T13:47:46.216" v="53"/>
      <pc:docMkLst>
        <pc:docMk/>
      </pc:docMkLst>
      <pc:sldChg chg="modSp">
        <pc:chgData name="Charlotte Montgomery (0651543)" userId="S::0651543@student.uwtsd.ac.uk::72aeaacf-a6e4-43c5-a228-397da81caf64" providerId="AD" clId="Web-{1B1AEF41-0C5B-C2FA-3C25-2FA75E567849}" dt="2024-12-03T13:43:57.958" v="52" actId="20577"/>
        <pc:sldMkLst>
          <pc:docMk/>
          <pc:sldMk cId="109857222" sldId="256"/>
        </pc:sldMkLst>
        <pc:spChg chg="mod">
          <ac:chgData name="Charlotte Montgomery (0651543)" userId="S::0651543@student.uwtsd.ac.uk::72aeaacf-a6e4-43c5-a228-397da81caf64" providerId="AD" clId="Web-{1B1AEF41-0C5B-C2FA-3C25-2FA75E567849}" dt="2024-12-03T13:43:57.958" v="52" actId="20577"/>
          <ac:spMkLst>
            <pc:docMk/>
            <pc:sldMk cId="109857222" sldId="256"/>
            <ac:spMk id="7" creationId="{E295E9D5-F814-AFC9-5FAB-D6C87E395726}"/>
          </ac:spMkLst>
        </pc:spChg>
      </pc:sldChg>
      <pc:sldChg chg="addSp delSp modSp">
        <pc:chgData name="Charlotte Montgomery (0651543)" userId="S::0651543@student.uwtsd.ac.uk::72aeaacf-a6e4-43c5-a228-397da81caf64" providerId="AD" clId="Web-{1B1AEF41-0C5B-C2FA-3C25-2FA75E567849}" dt="2024-12-03T13:47:46.216" v="53"/>
        <pc:sldMkLst>
          <pc:docMk/>
          <pc:sldMk cId="2537986412" sldId="258"/>
        </pc:sldMkLst>
        <pc:spChg chg="del mod">
          <ac:chgData name="Charlotte Montgomery (0651543)" userId="S::0651543@student.uwtsd.ac.uk::72aeaacf-a6e4-43c5-a228-397da81caf64" providerId="AD" clId="Web-{1B1AEF41-0C5B-C2FA-3C25-2FA75E567849}" dt="2024-12-03T13:42:51.206" v="27"/>
          <ac:spMkLst>
            <pc:docMk/>
            <pc:sldMk cId="2537986412" sldId="258"/>
            <ac:spMk id="5" creationId="{782C6D74-B0BB-4CCA-DC51-233524605267}"/>
          </ac:spMkLst>
        </pc:spChg>
        <pc:spChg chg="add mod">
          <ac:chgData name="Charlotte Montgomery (0651543)" userId="S::0651543@student.uwtsd.ac.uk::72aeaacf-a6e4-43c5-a228-397da81caf64" providerId="AD" clId="Web-{1B1AEF41-0C5B-C2FA-3C25-2FA75E567849}" dt="2024-12-03T13:47:46.216" v="53"/>
          <ac:spMkLst>
            <pc:docMk/>
            <pc:sldMk cId="2537986412" sldId="258"/>
            <ac:spMk id="6" creationId="{A838D9F9-B43A-6CE2-77FA-6BC2DDD27B23}"/>
          </ac:spMkLst>
        </pc:spChg>
        <pc:picChg chg="del">
          <ac:chgData name="Charlotte Montgomery (0651543)" userId="S::0651543@student.uwtsd.ac.uk::72aeaacf-a6e4-43c5-a228-397da81caf64" providerId="AD" clId="Web-{1B1AEF41-0C5B-C2FA-3C25-2FA75E567849}" dt="2024-12-03T13:47:46.216" v="53"/>
          <ac:picMkLst>
            <pc:docMk/>
            <pc:sldMk cId="2537986412" sldId="258"/>
            <ac:picMk id="4" creationId="{B75C50AF-126C-1B5E-F973-183930E165B7}"/>
          </ac:picMkLst>
        </pc:picChg>
      </pc:sldChg>
    </pc:docChg>
  </pc:docChgLst>
  <pc:docChgLst>
    <pc:chgData name="Charlotte Montgomery (0651543)" userId="S::0651543@student.uwtsd.ac.uk::72aeaacf-a6e4-43c5-a228-397da81caf64" providerId="AD" clId="Web-{C8B09949-B661-CA6B-A2F9-F1E5A938C4E8}"/>
    <pc:docChg chg="modSld">
      <pc:chgData name="Charlotte Montgomery (0651543)" userId="S::0651543@student.uwtsd.ac.uk::72aeaacf-a6e4-43c5-a228-397da81caf64" providerId="AD" clId="Web-{C8B09949-B661-CA6B-A2F9-F1E5A938C4E8}" dt="2024-12-03T16:07:36.271" v="60" actId="20577"/>
      <pc:docMkLst>
        <pc:docMk/>
      </pc:docMkLst>
      <pc:sldChg chg="modSp">
        <pc:chgData name="Charlotte Montgomery (0651543)" userId="S::0651543@student.uwtsd.ac.uk::72aeaacf-a6e4-43c5-a228-397da81caf64" providerId="AD" clId="Web-{C8B09949-B661-CA6B-A2F9-F1E5A938C4E8}" dt="2024-12-03T16:07:27.474" v="55" actId="20577"/>
        <pc:sldMkLst>
          <pc:docMk/>
          <pc:sldMk cId="109857222" sldId="256"/>
        </pc:sldMkLst>
        <pc:spChg chg="mod">
          <ac:chgData name="Charlotte Montgomery (0651543)" userId="S::0651543@student.uwtsd.ac.uk::72aeaacf-a6e4-43c5-a228-397da81caf64" providerId="AD" clId="Web-{C8B09949-B661-CA6B-A2F9-F1E5A938C4E8}" dt="2024-12-03T16:07:27.474" v="55" actId="20577"/>
          <ac:spMkLst>
            <pc:docMk/>
            <pc:sldMk cId="109857222" sldId="256"/>
            <ac:spMk id="7" creationId="{E295E9D5-F814-AFC9-5FAB-D6C87E395726}"/>
          </ac:spMkLst>
        </pc:spChg>
      </pc:sldChg>
      <pc:sldChg chg="modSp">
        <pc:chgData name="Charlotte Montgomery (0651543)" userId="S::0651543@student.uwtsd.ac.uk::72aeaacf-a6e4-43c5-a228-397da81caf64" providerId="AD" clId="Web-{C8B09949-B661-CA6B-A2F9-F1E5A938C4E8}" dt="2024-12-03T15:55:55.150" v="49" actId="20577"/>
        <pc:sldMkLst>
          <pc:docMk/>
          <pc:sldMk cId="4201441293" sldId="257"/>
        </pc:sldMkLst>
        <pc:spChg chg="mod">
          <ac:chgData name="Charlotte Montgomery (0651543)" userId="S::0651543@student.uwtsd.ac.uk::72aeaacf-a6e4-43c5-a228-397da81caf64" providerId="AD" clId="Web-{C8B09949-B661-CA6B-A2F9-F1E5A938C4E8}" dt="2024-12-03T15:43:31.199" v="21" actId="20577"/>
          <ac:spMkLst>
            <pc:docMk/>
            <pc:sldMk cId="4201441293" sldId="257"/>
            <ac:spMk id="2" creationId="{ECC6D981-B44E-D460-F981-04D9A95A8340}"/>
          </ac:spMkLst>
        </pc:spChg>
        <pc:spChg chg="mod">
          <ac:chgData name="Charlotte Montgomery (0651543)" userId="S::0651543@student.uwtsd.ac.uk::72aeaacf-a6e4-43c5-a228-397da81caf64" providerId="AD" clId="Web-{C8B09949-B661-CA6B-A2F9-F1E5A938C4E8}" dt="2024-12-03T15:55:55.150" v="49" actId="20577"/>
          <ac:spMkLst>
            <pc:docMk/>
            <pc:sldMk cId="4201441293" sldId="257"/>
            <ac:spMk id="3" creationId="{387BAA62-DE07-2D14-83E5-24D8E2E39A36}"/>
          </ac:spMkLst>
        </pc:spChg>
      </pc:sldChg>
      <pc:sldChg chg="modSp">
        <pc:chgData name="Charlotte Montgomery (0651543)" userId="S::0651543@student.uwtsd.ac.uk::72aeaacf-a6e4-43c5-a228-397da81caf64" providerId="AD" clId="Web-{C8B09949-B661-CA6B-A2F9-F1E5A938C4E8}" dt="2024-12-03T16:07:36.271" v="60" actId="20577"/>
        <pc:sldMkLst>
          <pc:docMk/>
          <pc:sldMk cId="2537986412" sldId="258"/>
        </pc:sldMkLst>
        <pc:spChg chg="mod">
          <ac:chgData name="Charlotte Montgomery (0651543)" userId="S::0651543@student.uwtsd.ac.uk::72aeaacf-a6e4-43c5-a228-397da81caf64" providerId="AD" clId="Web-{C8B09949-B661-CA6B-A2F9-F1E5A938C4E8}" dt="2024-12-03T16:07:36.271" v="60" actId="20577"/>
          <ac:spMkLst>
            <pc:docMk/>
            <pc:sldMk cId="2537986412" sldId="258"/>
            <ac:spMk id="4" creationId="{C46A580E-5378-3CD1-6E51-CC28A0EA512D}"/>
          </ac:spMkLst>
        </pc:spChg>
      </pc:sldChg>
    </pc:docChg>
  </pc:docChgLst>
  <pc:docChgLst>
    <pc:chgData name="Charlotte Montgomery (0651543)" userId="S::0651543@student.uwtsd.ac.uk::72aeaacf-a6e4-43c5-a228-397da81caf64" providerId="AD" clId="Web-{B180847D-8A06-B666-E034-23F0981B99A2}"/>
    <pc:docChg chg="addSld delSld modSld">
      <pc:chgData name="Charlotte Montgomery (0651543)" userId="S::0651543@student.uwtsd.ac.uk::72aeaacf-a6e4-43c5-a228-397da81caf64" providerId="AD" clId="Web-{B180847D-8A06-B666-E034-23F0981B99A2}" dt="2025-01-26T18:37:08.291" v="163" actId="20577"/>
      <pc:docMkLst>
        <pc:docMk/>
      </pc:docMkLst>
      <pc:sldChg chg="addSp delSp modSp">
        <pc:chgData name="Charlotte Montgomery (0651543)" userId="S::0651543@student.uwtsd.ac.uk::72aeaacf-a6e4-43c5-a228-397da81caf64" providerId="AD" clId="Web-{B180847D-8A06-B666-E034-23F0981B99A2}" dt="2025-01-26T17:36:02.285" v="16" actId="20577"/>
        <pc:sldMkLst>
          <pc:docMk/>
          <pc:sldMk cId="1774197623" sldId="261"/>
        </pc:sldMkLst>
        <pc:spChg chg="mod">
          <ac:chgData name="Charlotte Montgomery (0651543)" userId="S::0651543@student.uwtsd.ac.uk::72aeaacf-a6e4-43c5-a228-397da81caf64" providerId="AD" clId="Web-{B180847D-8A06-B666-E034-23F0981B99A2}" dt="2025-01-26T17:36:02.285" v="16" actId="20577"/>
          <ac:spMkLst>
            <pc:docMk/>
            <pc:sldMk cId="1774197623" sldId="261"/>
            <ac:spMk id="5" creationId="{265733CE-4644-5DF1-7EE6-96FC4E6819BB}"/>
          </ac:spMkLst>
        </pc:spChg>
        <pc:picChg chg="del">
          <ac:chgData name="Charlotte Montgomery (0651543)" userId="S::0651543@student.uwtsd.ac.uk::72aeaacf-a6e4-43c5-a228-397da81caf64" providerId="AD" clId="Web-{B180847D-8A06-B666-E034-23F0981B99A2}" dt="2025-01-26T17:33:11.812" v="0"/>
          <ac:picMkLst>
            <pc:docMk/>
            <pc:sldMk cId="1774197623" sldId="261"/>
            <ac:picMk id="2" creationId="{0C6DC51A-4248-0E3F-C320-5B9434DC01C4}"/>
          </ac:picMkLst>
        </pc:picChg>
        <pc:picChg chg="add mod">
          <ac:chgData name="Charlotte Montgomery (0651543)" userId="S::0651543@student.uwtsd.ac.uk::72aeaacf-a6e4-43c5-a228-397da81caf64" providerId="AD" clId="Web-{B180847D-8A06-B666-E034-23F0981B99A2}" dt="2025-01-26T17:33:38.703" v="3" actId="14100"/>
          <ac:picMkLst>
            <pc:docMk/>
            <pc:sldMk cId="1774197623" sldId="261"/>
            <ac:picMk id="4" creationId="{D33310CC-BC65-30FD-E3C5-0FDFCEB4ACB0}"/>
          </ac:picMkLst>
        </pc:picChg>
      </pc:sldChg>
      <pc:sldChg chg="modSp">
        <pc:chgData name="Charlotte Montgomery (0651543)" userId="S::0651543@student.uwtsd.ac.uk::72aeaacf-a6e4-43c5-a228-397da81caf64" providerId="AD" clId="Web-{B180847D-8A06-B666-E034-23F0981B99A2}" dt="2025-01-26T18:37:08.291" v="163" actId="20577"/>
        <pc:sldMkLst>
          <pc:docMk/>
          <pc:sldMk cId="3311896290" sldId="271"/>
        </pc:sldMkLst>
        <pc:spChg chg="mod">
          <ac:chgData name="Charlotte Montgomery (0651543)" userId="S::0651543@student.uwtsd.ac.uk::72aeaacf-a6e4-43c5-a228-397da81caf64" providerId="AD" clId="Web-{B180847D-8A06-B666-E034-23F0981B99A2}" dt="2025-01-26T18:35:27.597" v="154" actId="14100"/>
          <ac:spMkLst>
            <pc:docMk/>
            <pc:sldMk cId="3311896290" sldId="271"/>
            <ac:spMk id="2" creationId="{529F91CA-AB54-7D04-0EB0-9CDBEF44407E}"/>
          </ac:spMkLst>
        </pc:spChg>
        <pc:spChg chg="mod">
          <ac:chgData name="Charlotte Montgomery (0651543)" userId="S::0651543@student.uwtsd.ac.uk::72aeaacf-a6e4-43c5-a228-397da81caf64" providerId="AD" clId="Web-{B180847D-8A06-B666-E034-23F0981B99A2}" dt="2025-01-26T18:37:08.291" v="163" actId="20577"/>
          <ac:spMkLst>
            <pc:docMk/>
            <pc:sldMk cId="3311896290" sldId="271"/>
            <ac:spMk id="3" creationId="{BC6C8F70-03AA-6FF1-1458-FFB1BBAD148E}"/>
          </ac:spMkLst>
        </pc:spChg>
      </pc:sldChg>
      <pc:sldChg chg="addSp modSp new del mod setBg modClrScheme chgLayout">
        <pc:chgData name="Charlotte Montgomery (0651543)" userId="S::0651543@student.uwtsd.ac.uk::72aeaacf-a6e4-43c5-a228-397da81caf64" providerId="AD" clId="Web-{B180847D-8A06-B666-E034-23F0981B99A2}" dt="2025-01-26T18:15:05.322" v="52"/>
        <pc:sldMkLst>
          <pc:docMk/>
          <pc:sldMk cId="1784744709" sldId="273"/>
        </pc:sldMkLst>
        <pc:spChg chg="add mod">
          <ac:chgData name="Charlotte Montgomery (0651543)" userId="S::0651543@student.uwtsd.ac.uk::72aeaacf-a6e4-43c5-a228-397da81caf64" providerId="AD" clId="Web-{B180847D-8A06-B666-E034-23F0981B99A2}" dt="2025-01-26T18:13:20.457" v="43" actId="14100"/>
          <ac:spMkLst>
            <pc:docMk/>
            <pc:sldMk cId="1784744709" sldId="273"/>
            <ac:spMk id="2" creationId="{0A5B0A06-7493-4A77-49E5-E085159504D4}"/>
          </ac:spMkLst>
        </pc:spChg>
        <pc:spChg chg="add mod">
          <ac:chgData name="Charlotte Montgomery (0651543)" userId="S::0651543@student.uwtsd.ac.uk::72aeaacf-a6e4-43c5-a228-397da81caf64" providerId="AD" clId="Web-{B180847D-8A06-B666-E034-23F0981B99A2}" dt="2025-01-26T18:15:02.525" v="51" actId="20577"/>
          <ac:spMkLst>
            <pc:docMk/>
            <pc:sldMk cId="1784744709" sldId="273"/>
            <ac:spMk id="3" creationId="{712B0BA8-AFAB-4A38-02DE-5BF08A1BC618}"/>
          </ac:spMkLst>
        </pc:spChg>
        <pc:spChg chg="add">
          <ac:chgData name="Charlotte Montgomery (0651543)" userId="S::0651543@student.uwtsd.ac.uk::72aeaacf-a6e4-43c5-a228-397da81caf64" providerId="AD" clId="Web-{B180847D-8A06-B666-E034-23F0981B99A2}" dt="2025-01-26T18:11:52.514" v="22"/>
          <ac:spMkLst>
            <pc:docMk/>
            <pc:sldMk cId="1784744709" sldId="273"/>
            <ac:spMk id="8" creationId="{2F4AD318-2FB6-4C6E-931E-58E404FA18CD}"/>
          </ac:spMkLst>
        </pc:spChg>
        <pc:spChg chg="add">
          <ac:chgData name="Charlotte Montgomery (0651543)" userId="S::0651543@student.uwtsd.ac.uk::72aeaacf-a6e4-43c5-a228-397da81caf64" providerId="AD" clId="Web-{B180847D-8A06-B666-E034-23F0981B99A2}" dt="2025-01-26T18:11:52.514" v="22"/>
          <ac:spMkLst>
            <pc:docMk/>
            <pc:sldMk cId="1784744709" sldId="273"/>
            <ac:spMk id="10" creationId="{1A118E35-1CBF-4863-8497-F4DF1A166D2D}"/>
          </ac:spMkLst>
        </pc:spChg>
        <pc:spChg chg="add">
          <ac:chgData name="Charlotte Montgomery (0651543)" userId="S::0651543@student.uwtsd.ac.uk::72aeaacf-a6e4-43c5-a228-397da81caf64" providerId="AD" clId="Web-{B180847D-8A06-B666-E034-23F0981B99A2}" dt="2025-01-26T18:11:52.514" v="22"/>
          <ac:spMkLst>
            <pc:docMk/>
            <pc:sldMk cId="1784744709" sldId="273"/>
            <ac:spMk id="12" creationId="{6E187274-5DC2-4BE0-AF99-925D6D973550}"/>
          </ac:spMkLst>
        </pc:spChg>
      </pc:sldChg>
      <pc:sldChg chg="new del">
        <pc:chgData name="Charlotte Montgomery (0651543)" userId="S::0651543@student.uwtsd.ac.uk::72aeaacf-a6e4-43c5-a228-397da81caf64" providerId="AD" clId="Web-{B180847D-8A06-B666-E034-23F0981B99A2}" dt="2025-01-26T18:11:21.247" v="19"/>
        <pc:sldMkLst>
          <pc:docMk/>
          <pc:sldMk cId="2606423697" sldId="273"/>
        </pc:sldMkLst>
      </pc:sldChg>
      <pc:sldChg chg="del">
        <pc:chgData name="Charlotte Montgomery (0651543)" userId="S::0651543@student.uwtsd.ac.uk::72aeaacf-a6e4-43c5-a228-397da81caf64" providerId="AD" clId="Web-{B180847D-8A06-B666-E034-23F0981B99A2}" dt="2025-01-26T18:10:43.366" v="17"/>
        <pc:sldMkLst>
          <pc:docMk/>
          <pc:sldMk cId="2744706022" sldId="273"/>
        </pc:sldMkLst>
      </pc:sldChg>
      <pc:sldChg chg="addSp modSp new">
        <pc:chgData name="Charlotte Montgomery (0651543)" userId="S::0651543@student.uwtsd.ac.uk::72aeaacf-a6e4-43c5-a228-397da81caf64" providerId="AD" clId="Web-{B180847D-8A06-B666-E034-23F0981B99A2}" dt="2025-01-26T18:26:37.988" v="99" actId="20577"/>
        <pc:sldMkLst>
          <pc:docMk/>
          <pc:sldMk cId="3487881052" sldId="273"/>
        </pc:sldMkLst>
        <pc:spChg chg="add mod">
          <ac:chgData name="Charlotte Montgomery (0651543)" userId="S::0651543@student.uwtsd.ac.uk::72aeaacf-a6e4-43c5-a228-397da81caf64" providerId="AD" clId="Web-{B180847D-8A06-B666-E034-23F0981B99A2}" dt="2025-01-26T18:26:37.988" v="99" actId="20577"/>
          <ac:spMkLst>
            <pc:docMk/>
            <pc:sldMk cId="3487881052" sldId="273"/>
            <ac:spMk id="2" creationId="{505D84BB-7063-1BCF-B3E9-59777D2DE4A9}"/>
          </ac:spMkLst>
        </pc:spChg>
      </pc:sldChg>
      <pc:sldChg chg="new del">
        <pc:chgData name="Charlotte Montgomery (0651543)" userId="S::0651543@student.uwtsd.ac.uk::72aeaacf-a6e4-43c5-a228-397da81caf64" providerId="AD" clId="Web-{B180847D-8A06-B666-E034-23F0981B99A2}" dt="2025-01-26T18:22:22.926" v="57"/>
        <pc:sldMkLst>
          <pc:docMk/>
          <pc:sldMk cId="3822486899" sldId="273"/>
        </pc:sldMkLst>
      </pc:sldChg>
      <pc:sldChg chg="modSp new del">
        <pc:chgData name="Charlotte Montgomery (0651543)" userId="S::0651543@student.uwtsd.ac.uk::72aeaacf-a6e4-43c5-a228-397da81caf64" providerId="AD" clId="Web-{B180847D-8A06-B666-E034-23F0981B99A2}" dt="2025-01-26T18:22:15.754" v="56"/>
        <pc:sldMkLst>
          <pc:docMk/>
          <pc:sldMk cId="1356866906" sldId="274"/>
        </pc:sldMkLst>
        <pc:spChg chg="mod">
          <ac:chgData name="Charlotte Montgomery (0651543)" userId="S::0651543@student.uwtsd.ac.uk::72aeaacf-a6e4-43c5-a228-397da81caf64" providerId="AD" clId="Web-{B180847D-8A06-B666-E034-23F0981B99A2}" dt="2025-01-26T18:15:33.949" v="55" actId="14100"/>
          <ac:spMkLst>
            <pc:docMk/>
            <pc:sldMk cId="1356866906" sldId="274"/>
            <ac:spMk id="2" creationId="{1010C399-684F-3C41-689D-914DE4E18259}"/>
          </ac:spMkLst>
        </pc:spChg>
      </pc:sldChg>
      <pc:sldChg chg="addSp modSp new">
        <pc:chgData name="Charlotte Montgomery (0651543)" userId="S::0651543@student.uwtsd.ac.uk::72aeaacf-a6e4-43c5-a228-397da81caf64" providerId="AD" clId="Web-{B180847D-8A06-B666-E034-23F0981B99A2}" dt="2025-01-26T18:29:40.046" v="125" actId="20577"/>
        <pc:sldMkLst>
          <pc:docMk/>
          <pc:sldMk cId="3312172825" sldId="274"/>
        </pc:sldMkLst>
        <pc:spChg chg="add mod">
          <ac:chgData name="Charlotte Montgomery (0651543)" userId="S::0651543@student.uwtsd.ac.uk::72aeaacf-a6e4-43c5-a228-397da81caf64" providerId="AD" clId="Web-{B180847D-8A06-B666-E034-23F0981B99A2}" dt="2025-01-26T18:29:40.046" v="125" actId="20577"/>
          <ac:spMkLst>
            <pc:docMk/>
            <pc:sldMk cId="3312172825" sldId="274"/>
            <ac:spMk id="2" creationId="{1FB27A93-CCA1-A3B9-95EA-B7CFA3219DAB}"/>
          </ac:spMkLst>
        </pc:spChg>
      </pc:sldChg>
      <pc:sldChg chg="addSp modSp new">
        <pc:chgData name="Charlotte Montgomery (0651543)" userId="S::0651543@student.uwtsd.ac.uk::72aeaacf-a6e4-43c5-a228-397da81caf64" providerId="AD" clId="Web-{B180847D-8A06-B666-E034-23F0981B99A2}" dt="2025-01-26T18:31:38.662" v="140" actId="20577"/>
        <pc:sldMkLst>
          <pc:docMk/>
          <pc:sldMk cId="793189531" sldId="275"/>
        </pc:sldMkLst>
        <pc:spChg chg="add mod">
          <ac:chgData name="Charlotte Montgomery (0651543)" userId="S::0651543@student.uwtsd.ac.uk::72aeaacf-a6e4-43c5-a228-397da81caf64" providerId="AD" clId="Web-{B180847D-8A06-B666-E034-23F0981B99A2}" dt="2025-01-26T18:31:38.662" v="140" actId="20577"/>
          <ac:spMkLst>
            <pc:docMk/>
            <pc:sldMk cId="793189531" sldId="275"/>
            <ac:spMk id="2" creationId="{9AAC0C4D-510B-5A63-5124-0D7A7B34D20E}"/>
          </ac:spMkLst>
        </pc:spChg>
      </pc:sldChg>
      <pc:sldChg chg="addSp modSp new">
        <pc:chgData name="Charlotte Montgomery (0651543)" userId="S::0651543@student.uwtsd.ac.uk::72aeaacf-a6e4-43c5-a228-397da81caf64" providerId="AD" clId="Web-{B180847D-8A06-B666-E034-23F0981B99A2}" dt="2025-01-26T18:32:42.119" v="145" actId="14100"/>
        <pc:sldMkLst>
          <pc:docMk/>
          <pc:sldMk cId="589076859" sldId="276"/>
        </pc:sldMkLst>
        <pc:spChg chg="add mod">
          <ac:chgData name="Charlotte Montgomery (0651543)" userId="S::0651543@student.uwtsd.ac.uk::72aeaacf-a6e4-43c5-a228-397da81caf64" providerId="AD" clId="Web-{B180847D-8A06-B666-E034-23F0981B99A2}" dt="2025-01-26T18:32:42.119" v="145" actId="14100"/>
          <ac:spMkLst>
            <pc:docMk/>
            <pc:sldMk cId="589076859" sldId="276"/>
            <ac:spMk id="2" creationId="{2DD50C09-01F6-EB19-B2AA-548820AFAB58}"/>
          </ac:spMkLst>
        </pc:spChg>
      </pc:sldChg>
      <pc:sldChg chg="addSp modSp new">
        <pc:chgData name="Charlotte Montgomery (0651543)" userId="S::0651543@student.uwtsd.ac.uk::72aeaacf-a6e4-43c5-a228-397da81caf64" providerId="AD" clId="Web-{B180847D-8A06-B666-E034-23F0981B99A2}" dt="2025-01-26T18:33:59.592" v="150" actId="14100"/>
        <pc:sldMkLst>
          <pc:docMk/>
          <pc:sldMk cId="3692606014" sldId="277"/>
        </pc:sldMkLst>
        <pc:spChg chg="add mod">
          <ac:chgData name="Charlotte Montgomery (0651543)" userId="S::0651543@student.uwtsd.ac.uk::72aeaacf-a6e4-43c5-a228-397da81caf64" providerId="AD" clId="Web-{B180847D-8A06-B666-E034-23F0981B99A2}" dt="2025-01-26T18:33:59.592" v="150" actId="14100"/>
          <ac:spMkLst>
            <pc:docMk/>
            <pc:sldMk cId="3692606014" sldId="277"/>
            <ac:spMk id="2" creationId="{58E8376A-D46F-0D8B-9FED-23050EAFE6E9}"/>
          </ac:spMkLst>
        </pc:spChg>
      </pc:sldChg>
    </pc:docChg>
  </pc:docChgLst>
  <pc:docChgLst>
    <pc:chgData name="Charlotte Montgomery (0651543)" userId="S::0651543@student.uwtsd.ac.uk::72aeaacf-a6e4-43c5-a228-397da81caf64" providerId="AD" clId="Web-{F49CAC6B-636F-6150-200F-3FAEC3720D06}"/>
    <pc:docChg chg="addSld modSld">
      <pc:chgData name="Charlotte Montgomery (0651543)" userId="S::0651543@student.uwtsd.ac.uk::72aeaacf-a6e4-43c5-a228-397da81caf64" providerId="AD" clId="Web-{F49CAC6B-636F-6150-200F-3FAEC3720D06}" dt="2024-11-29T22:17:32.307" v="395" actId="20577"/>
      <pc:docMkLst>
        <pc:docMk/>
      </pc:docMkLst>
      <pc:sldChg chg="modSp">
        <pc:chgData name="Charlotte Montgomery (0651543)" userId="S::0651543@student.uwtsd.ac.uk::72aeaacf-a6e4-43c5-a228-397da81caf64" providerId="AD" clId="Web-{F49CAC6B-636F-6150-200F-3FAEC3720D06}" dt="2024-11-29T21:50:26.921" v="33" actId="20577"/>
        <pc:sldMkLst>
          <pc:docMk/>
          <pc:sldMk cId="109857222" sldId="256"/>
        </pc:sldMkLst>
        <pc:spChg chg="mod">
          <ac:chgData name="Charlotte Montgomery (0651543)" userId="S::0651543@student.uwtsd.ac.uk::72aeaacf-a6e4-43c5-a228-397da81caf64" providerId="AD" clId="Web-{F49CAC6B-636F-6150-200F-3FAEC3720D06}" dt="2024-11-29T21:50:03.700" v="26" actId="20577"/>
          <ac:spMkLst>
            <pc:docMk/>
            <pc:sldMk cId="109857222" sldId="256"/>
            <ac:spMk id="2" creationId="{00000000-0000-0000-0000-000000000000}"/>
          </ac:spMkLst>
        </pc:spChg>
        <pc:spChg chg="mod">
          <ac:chgData name="Charlotte Montgomery (0651543)" userId="S::0651543@student.uwtsd.ac.uk::72aeaacf-a6e4-43c5-a228-397da81caf64" providerId="AD" clId="Web-{F49CAC6B-636F-6150-200F-3FAEC3720D06}" dt="2024-11-29T21:50:26.921" v="33" actId="20577"/>
          <ac:spMkLst>
            <pc:docMk/>
            <pc:sldMk cId="109857222" sldId="256"/>
            <ac:spMk id="3" creationId="{00000000-0000-0000-0000-000000000000}"/>
          </ac:spMkLst>
        </pc:spChg>
      </pc:sldChg>
      <pc:sldChg chg="modSp new">
        <pc:chgData name="Charlotte Montgomery (0651543)" userId="S::0651543@student.uwtsd.ac.uk::72aeaacf-a6e4-43c5-a228-397da81caf64" providerId="AD" clId="Web-{F49CAC6B-636F-6150-200F-3FAEC3720D06}" dt="2024-11-29T22:17:32.307" v="395" actId="20577"/>
        <pc:sldMkLst>
          <pc:docMk/>
          <pc:sldMk cId="4201441293" sldId="257"/>
        </pc:sldMkLst>
        <pc:spChg chg="mod">
          <ac:chgData name="Charlotte Montgomery (0651543)" userId="S::0651543@student.uwtsd.ac.uk::72aeaacf-a6e4-43c5-a228-397da81caf64" providerId="AD" clId="Web-{F49CAC6B-636F-6150-200F-3FAEC3720D06}" dt="2024-11-29T21:59:27.169" v="119" actId="20577"/>
          <ac:spMkLst>
            <pc:docMk/>
            <pc:sldMk cId="4201441293" sldId="257"/>
            <ac:spMk id="2" creationId="{ECC6D981-B44E-D460-F981-04D9A95A8340}"/>
          </ac:spMkLst>
        </pc:spChg>
        <pc:spChg chg="mod">
          <ac:chgData name="Charlotte Montgomery (0651543)" userId="S::0651543@student.uwtsd.ac.uk::72aeaacf-a6e4-43c5-a228-397da81caf64" providerId="AD" clId="Web-{F49CAC6B-636F-6150-200F-3FAEC3720D06}" dt="2024-11-29T22:17:32.307" v="395" actId="20577"/>
          <ac:spMkLst>
            <pc:docMk/>
            <pc:sldMk cId="4201441293" sldId="257"/>
            <ac:spMk id="3" creationId="{387BAA62-DE07-2D14-83E5-24D8E2E39A36}"/>
          </ac:spMkLst>
        </pc:spChg>
      </pc:sldChg>
    </pc:docChg>
  </pc:docChgLst>
  <pc:docChgLst>
    <pc:chgData name="Charlotte Montgomery (0651543)" userId="S::0651543@student.uwtsd.ac.uk::72aeaacf-a6e4-43c5-a228-397da81caf64" providerId="AD" clId="Web-{92D7D088-B537-5BAC-6974-C8B5C90A8A01}"/>
    <pc:docChg chg="addSld modSld">
      <pc:chgData name="Charlotte Montgomery (0651543)" userId="S::0651543@student.uwtsd.ac.uk::72aeaacf-a6e4-43c5-a228-397da81caf64" providerId="AD" clId="Web-{92D7D088-B537-5BAC-6974-C8B5C90A8A01}" dt="2024-12-10T17:43:52.804" v="2" actId="1076"/>
      <pc:docMkLst>
        <pc:docMk/>
      </pc:docMkLst>
      <pc:sldChg chg="addSp delSp modSp new">
        <pc:chgData name="Charlotte Montgomery (0651543)" userId="S::0651543@student.uwtsd.ac.uk::72aeaacf-a6e4-43c5-a228-397da81caf64" providerId="AD" clId="Web-{92D7D088-B537-5BAC-6974-C8B5C90A8A01}" dt="2024-12-10T17:43:52.804" v="2" actId="1076"/>
        <pc:sldMkLst>
          <pc:docMk/>
          <pc:sldMk cId="1100646869" sldId="259"/>
        </pc:sldMkLst>
        <pc:spChg chg="del">
          <ac:chgData name="Charlotte Montgomery (0651543)" userId="S::0651543@student.uwtsd.ac.uk::72aeaacf-a6e4-43c5-a228-397da81caf64" providerId="AD" clId="Web-{92D7D088-B537-5BAC-6974-C8B5C90A8A01}" dt="2024-12-10T17:43:43.710" v="1"/>
          <ac:spMkLst>
            <pc:docMk/>
            <pc:sldMk cId="1100646869" sldId="259"/>
            <ac:spMk id="3" creationId="{41681595-609D-4DE9-3ADC-6A59DEA00726}"/>
          </ac:spMkLst>
        </pc:spChg>
        <pc:picChg chg="add mod ord">
          <ac:chgData name="Charlotte Montgomery (0651543)" userId="S::0651543@student.uwtsd.ac.uk::72aeaacf-a6e4-43c5-a228-397da81caf64" providerId="AD" clId="Web-{92D7D088-B537-5BAC-6974-C8B5C90A8A01}" dt="2024-12-10T17:43:52.804" v="2" actId="1076"/>
          <ac:picMkLst>
            <pc:docMk/>
            <pc:sldMk cId="1100646869" sldId="259"/>
            <ac:picMk id="4" creationId="{436FAD02-9D01-BC61-F02D-1D95786A87DF}"/>
          </ac:picMkLst>
        </pc:picChg>
      </pc:sldChg>
    </pc:docChg>
  </pc:docChgLst>
  <pc:docChgLst>
    <pc:chgData name="Charlotte Montgomery (0651543)" userId="S::0651543@student.uwtsd.ac.uk::72aeaacf-a6e4-43c5-a228-397da81caf64" providerId="AD" clId="Web-{A7982906-7D7B-6DAD-7D27-45F6EE5C6DBE}"/>
    <pc:docChg chg="addSld delSld modSld">
      <pc:chgData name="Charlotte Montgomery (0651543)" userId="S::0651543@student.uwtsd.ac.uk::72aeaacf-a6e4-43c5-a228-397da81caf64" providerId="AD" clId="Web-{A7982906-7D7B-6DAD-7D27-45F6EE5C6DBE}" dt="2025-01-21T18:04:19.626" v="61" actId="1076"/>
      <pc:docMkLst>
        <pc:docMk/>
      </pc:docMkLst>
      <pc:sldChg chg="modSp">
        <pc:chgData name="Charlotte Montgomery (0651543)" userId="S::0651543@student.uwtsd.ac.uk::72aeaacf-a6e4-43c5-a228-397da81caf64" providerId="AD" clId="Web-{A7982906-7D7B-6DAD-7D27-45F6EE5C6DBE}" dt="2025-01-21T17:41:12.454" v="5" actId="20577"/>
        <pc:sldMkLst>
          <pc:docMk/>
          <pc:sldMk cId="2537986412" sldId="258"/>
        </pc:sldMkLst>
        <pc:spChg chg="mod">
          <ac:chgData name="Charlotte Montgomery (0651543)" userId="S::0651543@student.uwtsd.ac.uk::72aeaacf-a6e4-43c5-a228-397da81caf64" providerId="AD" clId="Web-{A7982906-7D7B-6DAD-7D27-45F6EE5C6DBE}" dt="2025-01-21T17:41:12.454" v="5" actId="20577"/>
          <ac:spMkLst>
            <pc:docMk/>
            <pc:sldMk cId="2537986412" sldId="258"/>
            <ac:spMk id="7" creationId="{3969622B-3E84-2BB9-402F-43C435087D70}"/>
          </ac:spMkLst>
        </pc:spChg>
      </pc:sldChg>
      <pc:sldChg chg="modSp">
        <pc:chgData name="Charlotte Montgomery (0651543)" userId="S::0651543@student.uwtsd.ac.uk::72aeaacf-a6e4-43c5-a228-397da81caf64" providerId="AD" clId="Web-{A7982906-7D7B-6DAD-7D27-45F6EE5C6DBE}" dt="2025-01-21T17:44:12.726" v="11" actId="20577"/>
        <pc:sldMkLst>
          <pc:docMk/>
          <pc:sldMk cId="2560083176" sldId="262"/>
        </pc:sldMkLst>
        <pc:spChg chg="mod">
          <ac:chgData name="Charlotte Montgomery (0651543)" userId="S::0651543@student.uwtsd.ac.uk::72aeaacf-a6e4-43c5-a228-397da81caf64" providerId="AD" clId="Web-{A7982906-7D7B-6DAD-7D27-45F6EE5C6DBE}" dt="2025-01-21T17:44:12.726" v="11" actId="20577"/>
          <ac:spMkLst>
            <pc:docMk/>
            <pc:sldMk cId="2560083176" sldId="262"/>
            <ac:spMk id="3" creationId="{C12BB34B-85FE-2148-80F8-7402CDA623D1}"/>
          </ac:spMkLst>
        </pc:spChg>
      </pc:sldChg>
      <pc:sldChg chg="modSp new">
        <pc:chgData name="Charlotte Montgomery (0651543)" userId="S::0651543@student.uwtsd.ac.uk::72aeaacf-a6e4-43c5-a228-397da81caf64" providerId="AD" clId="Web-{A7982906-7D7B-6DAD-7D27-45F6EE5C6DBE}" dt="2025-01-21T17:56:28.313" v="49" actId="20577"/>
        <pc:sldMkLst>
          <pc:docMk/>
          <pc:sldMk cId="2917113233" sldId="263"/>
        </pc:sldMkLst>
        <pc:spChg chg="mod">
          <ac:chgData name="Charlotte Montgomery (0651543)" userId="S::0651543@student.uwtsd.ac.uk::72aeaacf-a6e4-43c5-a228-397da81caf64" providerId="AD" clId="Web-{A7982906-7D7B-6DAD-7D27-45F6EE5C6DBE}" dt="2025-01-21T17:47:27.185" v="15" actId="20577"/>
          <ac:spMkLst>
            <pc:docMk/>
            <pc:sldMk cId="2917113233" sldId="263"/>
            <ac:spMk id="2" creationId="{5B8C9283-7F7B-62EC-2DBA-1C9E87801FEC}"/>
          </ac:spMkLst>
        </pc:spChg>
        <pc:spChg chg="mod">
          <ac:chgData name="Charlotte Montgomery (0651543)" userId="S::0651543@student.uwtsd.ac.uk::72aeaacf-a6e4-43c5-a228-397da81caf64" providerId="AD" clId="Web-{A7982906-7D7B-6DAD-7D27-45F6EE5C6DBE}" dt="2025-01-21T17:53:58.621" v="37" actId="20577"/>
          <ac:spMkLst>
            <pc:docMk/>
            <pc:sldMk cId="2917113233" sldId="263"/>
            <ac:spMk id="3" creationId="{07748252-EF76-4397-27EF-2ADA0B047D19}"/>
          </ac:spMkLst>
        </pc:spChg>
        <pc:spChg chg="mod">
          <ac:chgData name="Charlotte Montgomery (0651543)" userId="S::0651543@student.uwtsd.ac.uk::72aeaacf-a6e4-43c5-a228-397da81caf64" providerId="AD" clId="Web-{A7982906-7D7B-6DAD-7D27-45F6EE5C6DBE}" dt="2025-01-21T17:52:19.867" v="33" actId="20577"/>
          <ac:spMkLst>
            <pc:docMk/>
            <pc:sldMk cId="2917113233" sldId="263"/>
            <ac:spMk id="4" creationId="{8020AC5C-7E04-B601-9B9A-8CD33C487EC2}"/>
          </ac:spMkLst>
        </pc:spChg>
        <pc:spChg chg="mod">
          <ac:chgData name="Charlotte Montgomery (0651543)" userId="S::0651543@student.uwtsd.ac.uk::72aeaacf-a6e4-43c5-a228-397da81caf64" providerId="AD" clId="Web-{A7982906-7D7B-6DAD-7D27-45F6EE5C6DBE}" dt="2025-01-21T17:56:28.313" v="49" actId="20577"/>
          <ac:spMkLst>
            <pc:docMk/>
            <pc:sldMk cId="2917113233" sldId="263"/>
            <ac:spMk id="5" creationId="{BBA5FB62-64A0-D531-C144-6267C1466931}"/>
          </ac:spMkLst>
        </pc:spChg>
        <pc:spChg chg="mod">
          <ac:chgData name="Charlotte Montgomery (0651543)" userId="S::0651543@student.uwtsd.ac.uk::72aeaacf-a6e4-43c5-a228-397da81caf64" providerId="AD" clId="Web-{A7982906-7D7B-6DAD-7D27-45F6EE5C6DBE}" dt="2025-01-21T17:56:08.359" v="45" actId="14100"/>
          <ac:spMkLst>
            <pc:docMk/>
            <pc:sldMk cId="2917113233" sldId="263"/>
            <ac:spMk id="6" creationId="{9CF87260-B943-8060-F08C-27545D8FA03A}"/>
          </ac:spMkLst>
        </pc:spChg>
      </pc:sldChg>
      <pc:sldChg chg="new del">
        <pc:chgData name="Charlotte Montgomery (0651543)" userId="S::0651543@student.uwtsd.ac.uk::72aeaacf-a6e4-43c5-a228-397da81caf64" providerId="AD" clId="Web-{A7982906-7D7B-6DAD-7D27-45F6EE5C6DBE}" dt="2025-01-21T18:01:18.151" v="57"/>
        <pc:sldMkLst>
          <pc:docMk/>
          <pc:sldMk cId="3918827292" sldId="264"/>
        </pc:sldMkLst>
      </pc:sldChg>
      <pc:sldChg chg="addSp modSp new">
        <pc:chgData name="Charlotte Montgomery (0651543)" userId="S::0651543@student.uwtsd.ac.uk::72aeaacf-a6e4-43c5-a228-397da81caf64" providerId="AD" clId="Web-{A7982906-7D7B-6DAD-7D27-45F6EE5C6DBE}" dt="2025-01-21T18:04:19.626" v="61" actId="1076"/>
        <pc:sldMkLst>
          <pc:docMk/>
          <pc:sldMk cId="2940598779" sldId="265"/>
        </pc:sldMkLst>
        <pc:spChg chg="mod">
          <ac:chgData name="Charlotte Montgomery (0651543)" userId="S::0651543@student.uwtsd.ac.uk::72aeaacf-a6e4-43c5-a228-397da81caf64" providerId="AD" clId="Web-{A7982906-7D7B-6DAD-7D27-45F6EE5C6DBE}" dt="2025-01-21T17:58:32.911" v="53" actId="14100"/>
          <ac:spMkLst>
            <pc:docMk/>
            <pc:sldMk cId="2940598779" sldId="265"/>
            <ac:spMk id="2" creationId="{CAB089D8-6106-4A6E-8925-9377CDB15CFC}"/>
          </ac:spMkLst>
        </pc:spChg>
        <pc:spChg chg="mod">
          <ac:chgData name="Charlotte Montgomery (0651543)" userId="S::0651543@student.uwtsd.ac.uk::72aeaacf-a6e4-43c5-a228-397da81caf64" providerId="AD" clId="Web-{A7982906-7D7B-6DAD-7D27-45F6EE5C6DBE}" dt="2025-01-21T18:00:39.775" v="56" actId="20577"/>
          <ac:spMkLst>
            <pc:docMk/>
            <pc:sldMk cId="2940598779" sldId="265"/>
            <ac:spMk id="3" creationId="{BDA29759-839B-FD94-36E5-F451CCC99597}"/>
          </ac:spMkLst>
        </pc:spChg>
        <pc:picChg chg="add mod">
          <ac:chgData name="Charlotte Montgomery (0651543)" userId="S::0651543@student.uwtsd.ac.uk::72aeaacf-a6e4-43c5-a228-397da81caf64" providerId="AD" clId="Web-{A7982906-7D7B-6DAD-7D27-45F6EE5C6DBE}" dt="2025-01-21T18:04:19.626" v="61" actId="1076"/>
          <ac:picMkLst>
            <pc:docMk/>
            <pc:sldMk cId="2940598779" sldId="265"/>
            <ac:picMk id="4" creationId="{0BA1B792-2708-94D5-5085-E0E59AA29EA2}"/>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dirty="0"/>
              <a:t>Click to edit Master title style</a:t>
            </a:r>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dirty="0"/>
              <a:t>Click to edit Master subtitle style</a:t>
            </a:r>
          </a:p>
        </p:txBody>
      </p:sp>
      <p:sp>
        <p:nvSpPr>
          <p:cNvPr id="4" name="Date Placeholder 3"/>
          <p:cNvSpPr>
            <a:spLocks noGrp="1"/>
          </p:cNvSpPr>
          <p:nvPr>
            <p:ph type="dt" sz="half" idx="10"/>
          </p:nvPr>
        </p:nvSpPr>
        <p:spPr/>
        <p:txBody>
          <a:bodyPr/>
          <a:lstStyle/>
          <a:p>
            <a:fld id="{5586B75A-687E-405C-8A0B-8D00578BA2C3}" type="datetimeFigureOut">
              <a:rPr lang="en-US" dirty="0"/>
              <a:pPr/>
              <a:t>1/26/2025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36701374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586B75A-687E-405C-8A0B-8D00578BA2C3}" type="datetimeFigureOut">
              <a:rPr lang="en-US" dirty="0"/>
              <a:pPr/>
              <a:t>1/26/2025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24533373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US" dirty="0"/>
              <a:t>Click to edit Master title style</a:t>
            </a:r>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5586B75A-687E-405C-8A0B-8D00578BA2C3}" type="datetimeFigureOut">
              <a:rPr lang="en-US" dirty="0"/>
              <a:pPr/>
              <a:t>1/26/2025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32113967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8" name="Date Placeholder 7"/>
          <p:cNvSpPr>
            <a:spLocks noGrp="1"/>
          </p:cNvSpPr>
          <p:nvPr>
            <p:ph type="dt" sz="half" idx="10"/>
          </p:nvPr>
        </p:nvSpPr>
        <p:spPr/>
        <p:txBody>
          <a:bodyPr/>
          <a:lstStyle/>
          <a:p>
            <a:fld id="{5586B75A-687E-405C-8A0B-8D00578BA2C3}" type="datetimeFigureOut">
              <a:rPr lang="en-US" dirty="0"/>
              <a:pPr/>
              <a:t>1/26/2025</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38306554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dirty="0"/>
              <a:t>Click to edit Master title style</a:t>
            </a:r>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 name="Date Placeholder 1"/>
          <p:cNvSpPr>
            <a:spLocks noGrp="1"/>
          </p:cNvSpPr>
          <p:nvPr>
            <p:ph type="dt" sz="half" idx="10"/>
          </p:nvPr>
        </p:nvSpPr>
        <p:spPr/>
        <p:txBody>
          <a:bodyPr/>
          <a:lstStyle/>
          <a:p>
            <a:fld id="{5586B75A-687E-405C-8A0B-8D00578BA2C3}" type="datetimeFigureOut">
              <a:rPr lang="en-US" dirty="0"/>
              <a:pPr/>
              <a:t>1/26/2025</a:t>
            </a:fld>
            <a:endParaRPr lang="en-US" dirty="0"/>
          </a:p>
        </p:txBody>
      </p:sp>
      <p:sp>
        <p:nvSpPr>
          <p:cNvPr id="11" name="Footer Placeholder 10"/>
          <p:cNvSpPr>
            <a:spLocks noGrp="1"/>
          </p:cNvSpPr>
          <p:nvPr>
            <p:ph type="ftr" sz="quarter" idx="11"/>
          </p:nvPr>
        </p:nvSpPr>
        <p:spPr/>
        <p:txBody>
          <a:bodyPr/>
          <a:lstStyle/>
          <a:p>
            <a:endParaRPr lang="en-US" dirty="0"/>
          </a:p>
        </p:txBody>
      </p:sp>
      <p:sp>
        <p:nvSpPr>
          <p:cNvPr id="12" name="Slide Number Placeholder 11"/>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41014725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dirty="0"/>
              <a:t>Click to edit Master title style</a:t>
            </a:r>
          </a:p>
        </p:txBody>
      </p:sp>
      <p:sp>
        <p:nvSpPr>
          <p:cNvPr id="2" name="Date Placeholder 1"/>
          <p:cNvSpPr>
            <a:spLocks noGrp="1"/>
          </p:cNvSpPr>
          <p:nvPr>
            <p:ph type="dt" sz="half" idx="10"/>
          </p:nvPr>
        </p:nvSpPr>
        <p:spPr/>
        <p:txBody>
          <a:bodyPr/>
          <a:lstStyle/>
          <a:p>
            <a:fld id="{5586B75A-687E-405C-8A0B-8D00578BA2C3}" type="datetimeFigureOut">
              <a:rPr lang="en-US" dirty="0"/>
              <a:pPr/>
              <a:t>1/26/2025</a:t>
            </a:fld>
            <a:endParaRPr lang="en-US" dirty="0"/>
          </a:p>
        </p:txBody>
      </p:sp>
      <p:sp>
        <p:nvSpPr>
          <p:cNvPr id="7" name="Footer Placeholder 6"/>
          <p:cNvSpPr>
            <a:spLocks noGrp="1"/>
          </p:cNvSpPr>
          <p:nvPr>
            <p:ph type="ftr" sz="quarter" idx="11"/>
          </p:nvPr>
        </p:nvSpPr>
        <p:spPr/>
        <p:txBody>
          <a:bodyPr/>
          <a:lstStyle/>
          <a:p>
            <a:endParaRPr lang="en-US" dirty="0"/>
          </a:p>
        </p:txBody>
      </p:sp>
      <p:sp>
        <p:nvSpPr>
          <p:cNvPr id="8" name="Slide Number Placeholder 7"/>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6890048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5586B75A-687E-405C-8A0B-8D00578BA2C3}" type="datetimeFigureOut">
              <a:rPr lang="en-US" dirty="0"/>
              <a:pPr/>
              <a:t>1/26/2025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28804715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dirty="0"/>
              <a:t>Click to edit Master title style</a:t>
            </a:r>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1/26/2025</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23847085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dirty="0"/>
              <a:t>Click to edit Master title style</a:t>
            </a:r>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1/26/2025</a:t>
            </a:fld>
            <a:endParaRPr lang="en-US" dirty="0"/>
          </a:p>
        </p:txBody>
      </p:sp>
      <p:sp>
        <p:nvSpPr>
          <p:cNvPr id="9" name="Footer Placeholder 8"/>
          <p:cNvSpPr>
            <a:spLocks noGrp="1"/>
          </p:cNvSpPr>
          <p:nvPr>
            <p:ph type="ftr" sz="quarter" idx="11"/>
          </p:nvPr>
        </p:nvSpPr>
        <p:spPr>
          <a:xfrm>
            <a:off x="3499101" y="6356350"/>
            <a:ext cx="5911517" cy="365125"/>
          </a:xfrm>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13918664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5586B75A-687E-405C-8A0B-8D00578BA2C3}" type="datetimeFigureOut">
              <a:rPr lang="en-US" dirty="0"/>
              <a:pPr/>
              <a:t>1/26/2025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6420655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5586B75A-687E-405C-8A0B-8D00578BA2C3}" type="datetimeFigureOut">
              <a:rPr lang="en-US" dirty="0"/>
              <a:pPr/>
              <a:t>1/26/2025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2142586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dirty="0"/>
              <a:t>Click to edit Master title style</a:t>
            </a:r>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5586B75A-687E-405C-8A0B-8D00578BA2C3}" type="datetimeFigureOut">
              <a:rPr lang="en-US" dirty="0"/>
              <a:pPr/>
              <a:t>1/26/2025</a:t>
            </a:fld>
            <a:endParaRPr lang="en-US" dirty="0"/>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US" dirty="0"/>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3817567457"/>
      </p:ext>
    </p:extLst>
  </p:cSld>
  <p:clrMap bg1="lt1" tx1="dk1" bg2="lt2" tx2="dk2" accent1="accent1" accent2="accent2" accent3="accent3" accent4="accent4" accent5="accent5" accent6="accent6" hlink="hlink" folHlink="folHlink"/>
  <p:sldLayoutIdLst>
    <p:sldLayoutId id="2147483919" r:id="rId1"/>
    <p:sldLayoutId id="2147483920" r:id="rId2"/>
    <p:sldLayoutId id="2147483921" r:id="rId3"/>
    <p:sldLayoutId id="2147483922" r:id="rId4"/>
    <p:sldLayoutId id="2147483923" r:id="rId5"/>
    <p:sldLayoutId id="2147483924" r:id="rId6"/>
    <p:sldLayoutId id="2147483925" r:id="rId7"/>
    <p:sldLayoutId id="2147483926" r:id="rId8"/>
    <p:sldLayoutId id="2147483927" r:id="rId9"/>
    <p:sldLayoutId id="2147483928" r:id="rId10"/>
    <p:sldLayoutId id="2147483929" r:id="rId11"/>
  </p:sldLayoutIdLst>
  <p:hf sldNum="0" hdr="0" ftr="0" dt="0"/>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hyperlink" Target="https://shapinglittleminds.uk/learning-by-modelling-the-benefits-of-imitation-for-babies-and-toddlers/" TargetMode="External"/><Relationship Id="rId2" Type="http://schemas.openxmlformats.org/officeDocument/2006/relationships/hyperlink" Target="https://theracareaz.com/maslows-hierarchy-of-needs-how-it-is-applied-in-theracares-learning-strategies/" TargetMode="External"/><Relationship Id="rId1" Type="http://schemas.openxmlformats.org/officeDocument/2006/relationships/slideLayout" Target="../slideLayouts/slideLayout7.xml"/><Relationship Id="rId5" Type="http://schemas.openxmlformats.org/officeDocument/2006/relationships/hyperlink" Target="https://www.inspirethemind.org/post/understanding-baby-language" TargetMode="External"/><Relationship Id="rId4" Type="http://schemas.openxmlformats.org/officeDocument/2006/relationships/hyperlink" Target="https://beaumonteh.com/first-trimester-pregnancy-health-tips/"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fis.carmarthenshire.gov.wales/" TargetMode="External"/><Relationship Id="rId2" Type="http://schemas.openxmlformats.org/officeDocument/2006/relationships/hyperlink" Target="https://businesswales.gov.wales/businessfinance/types-finance-and-how-apply/grants" TargetMode="External"/><Relationship Id="rId1" Type="http://schemas.openxmlformats.org/officeDocument/2006/relationships/slideLayout" Target="../slideLayouts/slideLayout7.xml"/><Relationship Id="rId4" Type="http://schemas.openxmlformats.org/officeDocument/2006/relationships/hyperlink" Target="https://www.childreninwales.org.uk/professionals/our-work/family-support-and-parenting/parents-connect-wales/parents-connec"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s://www.idsmed.com/my-en/news/what-is-the-first-1000-days-of-life/462.html" TargetMode="External"/><Relationship Id="rId2" Type="http://schemas.openxmlformats.org/officeDocument/2006/relationships/hyperlink" Target="https://www.gov.wales/parenting-give-it-time/children-0-4-years?gad_source=1&amp;gclid=CjwKCAiApY-7Bh" TargetMode="External"/><Relationship Id="rId1" Type="http://schemas.openxmlformats.org/officeDocument/2006/relationships/slideLayout" Target="../slideLayouts/slideLayout7.xml"/><Relationship Id="rId4" Type="http://schemas.openxmlformats.org/officeDocument/2006/relationships/hyperlink" Target="https://www.kidsinthehouse.com/blogs/kidsinthehouse2/how-to-guide-your-childs-exploration-journey" TargetMode="External"/></Relationships>
</file>

<file path=ppt/slides/_rels/slide20.xml.rels><?xml version="1.0" encoding="UTF-8" standalone="yes"?>
<Relationships xmlns="http://schemas.openxmlformats.org/package/2006/relationships"><Relationship Id="rId8" Type="http://schemas.openxmlformats.org/officeDocument/2006/relationships/hyperlink" Target="https://www.nhs.uk/pregnancy/keeping-well/have-a-healthy-diet/" TargetMode="External"/><Relationship Id="rId3" Type="http://schemas.openxmlformats.org/officeDocument/2006/relationships/hyperlink" Target="https://www.simplypsychology.org/bowlby.html" TargetMode="External"/><Relationship Id="rId7" Type="http://schemas.openxmlformats.org/officeDocument/2006/relationships/hyperlink" Target="https://ndna.org.uk/" TargetMode="External"/><Relationship Id="rId2" Type="http://schemas.openxmlformats.org/officeDocument/2006/relationships/hyperlink" Target="https://www.medicalnewstoday.com/articles/323742" TargetMode="External"/><Relationship Id="rId1" Type="http://schemas.openxmlformats.org/officeDocument/2006/relationships/slideLayout" Target="../slideLayouts/slideLayout7.xml"/><Relationship Id="rId6" Type="http://schemas.openxmlformats.org/officeDocument/2006/relationships/hyperlink" Target="https://childdevelopmentinfo.com/development/growing-up-navigating-the-milestones-of-toddler-development/" TargetMode="External"/><Relationship Id="rId5" Type="http://schemas.openxmlformats.org/officeDocument/2006/relationships/hyperlink" Target="https://www.vecteezy.com/photo/41862654-ai-generated-cute-kids-reading-books-while-wearing-funny-glasses-children-learning-and-exploring-through-literature-concept-of-early-childhood-educ" TargetMode="External"/><Relationship Id="rId4" Type="http://schemas.openxmlformats.org/officeDocument/2006/relationships/hyperlink" Target="https://www.mentalhealth.org.uk/explore-mental-health/a-z-topics/parenting-and-mental-health#:~:text=Remember" TargetMode="External"/></Relationships>
</file>

<file path=ppt/slides/_rels/slide21.xml.rels><?xml version="1.0" encoding="UTF-8" standalone="yes"?>
<Relationships xmlns="http://schemas.openxmlformats.org/package/2006/relationships"><Relationship Id="rId8" Type="http://schemas.openxmlformats.org/officeDocument/2006/relationships/hyperlink" Target="https://imgix.bustle.com/2017/2/9/7b16e7f6-9249-491f-bfff-9c4cbc581dc5.jpg?w=350&amp;h=234&amp;fit=crop&amp;crop=faces&amp;dpr=2" TargetMode="External"/><Relationship Id="rId3" Type="http://schemas.openxmlformats.org/officeDocument/2006/relationships/hyperlink" Target="https://phw.nhs.wales/topics/the-first-1000-days-programme/#:~:text=The%20First%201000%20Days%20is,imp" TargetMode="External"/><Relationship Id="rId7" Type="http://schemas.openxmlformats.org/officeDocument/2006/relationships/hyperlink" Target="https://www.reggiochildren.it/en/reggio-emilia-approach/" TargetMode="External"/><Relationship Id="rId2" Type="http://schemas.openxmlformats.org/officeDocument/2006/relationships/hyperlink" Target="https://www.nhs.uk/start-for-life/baby/learning-to-talk/learning-to-talk-0-to-6-months/" TargetMode="External"/><Relationship Id="rId1" Type="http://schemas.openxmlformats.org/officeDocument/2006/relationships/slideLayout" Target="../slideLayouts/slideLayout7.xml"/><Relationship Id="rId6" Type="http://schemas.openxmlformats.org/officeDocument/2006/relationships/hyperlink" Target="https://www.publicengagement.ac.uk/partnershipworking#:~:text=Benefits%20arising%20from%20partnership%20working" TargetMode="External"/><Relationship Id="rId5" Type="http://schemas.openxmlformats.org/officeDocument/2006/relationships/hyperlink" Target="https://www.pramcentre.co.uk/toys-bouncers-swings-c16/playgyms-playmats-c80/mamas-papas-wttw-playmat-p19586" TargetMode="External"/><Relationship Id="rId4" Type="http://schemas.openxmlformats.org/officeDocument/2006/relationships/hyperlink" Target="https://earlyyears.blog.gov.uk/2024/05/13/maintaining-quality-early-years-provision-in-the-face-of-workforce-challeng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4979521"/>
            <a:ext cx="8206946" cy="838528"/>
          </a:xfrm>
        </p:spPr>
        <p:txBody>
          <a:bodyPr vert="horz" lIns="91440" tIns="45720" rIns="91440" bIns="45720" rtlCol="0" anchor="b">
            <a:noAutofit/>
          </a:bodyPr>
          <a:lstStyle/>
          <a:p>
            <a:r>
              <a:rPr lang="en-US" sz="5400" b="1" u="sng">
                <a:solidFill>
                  <a:srgbClr val="7030A0"/>
                </a:solidFill>
                <a:latin typeface="Aptos Display"/>
              </a:rPr>
              <a:t>THE FIRST 1000 DAYS</a:t>
            </a:r>
            <a:r>
              <a:rPr lang="en-US" sz="5400">
                <a:solidFill>
                  <a:srgbClr val="7030A0"/>
                </a:solidFill>
              </a:rPr>
              <a:t> </a:t>
            </a:r>
          </a:p>
        </p:txBody>
      </p:sp>
      <p:sp>
        <p:nvSpPr>
          <p:cNvPr id="3" name="Subtitle 2"/>
          <p:cNvSpPr>
            <a:spLocks noGrp="1"/>
          </p:cNvSpPr>
          <p:nvPr>
            <p:ph type="subTitle" idx="1"/>
          </p:nvPr>
        </p:nvSpPr>
        <p:spPr>
          <a:xfrm>
            <a:off x="6036276" y="6010461"/>
            <a:ext cx="3200400" cy="381825"/>
          </a:xfrm>
        </p:spPr>
        <p:txBody>
          <a:bodyPr vert="horz" lIns="91440" tIns="45720" rIns="91440" bIns="45720" rtlCol="0" anchor="t">
            <a:normAutofit fontScale="55000" lnSpcReduction="20000"/>
          </a:bodyPr>
          <a:lstStyle/>
          <a:p>
            <a:endParaRPr lang="en-US" sz="3600">
              <a:solidFill>
                <a:srgbClr val="FFC000"/>
              </a:solidFill>
            </a:endParaRPr>
          </a:p>
          <a:p>
            <a:endParaRPr lang="en-US" sz="3600">
              <a:solidFill>
                <a:srgbClr val="FFC000"/>
              </a:solidFill>
            </a:endParaRPr>
          </a:p>
          <a:p>
            <a:endParaRPr lang="en-US" sz="3600">
              <a:solidFill>
                <a:srgbClr val="FFC000"/>
              </a:solidFill>
            </a:endParaRPr>
          </a:p>
          <a:p>
            <a:endParaRPr lang="en-US" sz="3600">
              <a:solidFill>
                <a:srgbClr val="FFC000"/>
              </a:solidFill>
            </a:endParaRPr>
          </a:p>
          <a:p>
            <a:endParaRPr lang="en-US" sz="3600">
              <a:solidFill>
                <a:srgbClr val="FFC000"/>
              </a:solidFill>
            </a:endParaRPr>
          </a:p>
          <a:p>
            <a:endParaRPr lang="en-US" sz="3600">
              <a:solidFill>
                <a:srgbClr val="FFC000"/>
              </a:solidFill>
            </a:endParaRPr>
          </a:p>
          <a:p>
            <a:endParaRPr lang="en-US" sz="3600">
              <a:solidFill>
                <a:srgbClr val="FFC000"/>
              </a:solidFill>
            </a:endParaRPr>
          </a:p>
          <a:p>
            <a:endParaRPr lang="en-US" sz="3600">
              <a:solidFill>
                <a:srgbClr val="FFC000"/>
              </a:solidFill>
            </a:endParaRPr>
          </a:p>
        </p:txBody>
      </p:sp>
      <p:pic>
        <p:nvPicPr>
          <p:cNvPr id="5" name="Picture 4">
            <a:extLst>
              <a:ext uri="{FF2B5EF4-FFF2-40B4-BE49-F238E27FC236}">
                <a16:creationId xmlns:a16="http://schemas.microsoft.com/office/drawing/2014/main" id="{94D92994-F115-6101-1B26-1C8CD5621E19}"/>
              </a:ext>
            </a:extLst>
          </p:cNvPr>
          <p:cNvPicPr>
            <a:picLocks noChangeAspect="1"/>
          </p:cNvPicPr>
          <p:nvPr/>
        </p:nvPicPr>
        <p:blipFill>
          <a:blip r:embed="rId2"/>
          <a:stretch>
            <a:fillRect/>
          </a:stretch>
        </p:blipFill>
        <p:spPr>
          <a:xfrm>
            <a:off x="1159565" y="-259"/>
            <a:ext cx="9729304" cy="4097646"/>
          </a:xfrm>
          <a:prstGeom prst="rect">
            <a:avLst/>
          </a:prstGeom>
        </p:spPr>
      </p:pic>
      <p:sp>
        <p:nvSpPr>
          <p:cNvPr id="7" name="TextBox 6">
            <a:extLst>
              <a:ext uri="{FF2B5EF4-FFF2-40B4-BE49-F238E27FC236}">
                <a16:creationId xmlns:a16="http://schemas.microsoft.com/office/drawing/2014/main" id="{E295E9D5-F814-AFC9-5FAB-D6C87E395726}"/>
              </a:ext>
            </a:extLst>
          </p:cNvPr>
          <p:cNvSpPr txBox="1"/>
          <p:nvPr/>
        </p:nvSpPr>
        <p:spPr>
          <a:xfrm rot="10800000" flipV="1">
            <a:off x="1167653" y="4483780"/>
            <a:ext cx="972342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Source idsmed.com 2019</a:t>
            </a:r>
          </a:p>
        </p:txBody>
      </p:sp>
      <p:sp>
        <p:nvSpPr>
          <p:cNvPr id="6" name="TextBox 5">
            <a:extLst>
              <a:ext uri="{FF2B5EF4-FFF2-40B4-BE49-F238E27FC236}">
                <a16:creationId xmlns:a16="http://schemas.microsoft.com/office/drawing/2014/main" id="{5AF455FA-F130-1193-034B-6CDC94D55BFB}"/>
              </a:ext>
            </a:extLst>
          </p:cNvPr>
          <p:cNvSpPr txBox="1"/>
          <p:nvPr/>
        </p:nvSpPr>
        <p:spPr>
          <a:xfrm>
            <a:off x="9522842" y="6006819"/>
            <a:ext cx="269171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dirty="0"/>
              <a:t>0651543</a:t>
            </a:r>
          </a:p>
        </p:txBody>
      </p:sp>
      <p:sp>
        <p:nvSpPr>
          <p:cNvPr id="8" name="TextBox 7">
            <a:extLst>
              <a:ext uri="{FF2B5EF4-FFF2-40B4-BE49-F238E27FC236}">
                <a16:creationId xmlns:a16="http://schemas.microsoft.com/office/drawing/2014/main" id="{4AC9C1CD-91B9-AE40-4DB7-891E11C03760}"/>
              </a:ext>
            </a:extLst>
          </p:cNvPr>
          <p:cNvSpPr txBox="1"/>
          <p:nvPr/>
        </p:nvSpPr>
        <p:spPr>
          <a:xfrm>
            <a:off x="1159302" y="6021694"/>
            <a:ext cx="193217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dirty="0"/>
              <a:t>ECEY4005</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C6D981-B44E-D460-F981-04D9A95A8340}"/>
              </a:ext>
            </a:extLst>
          </p:cNvPr>
          <p:cNvSpPr>
            <a:spLocks noGrp="1"/>
          </p:cNvSpPr>
          <p:nvPr>
            <p:ph type="title"/>
          </p:nvPr>
        </p:nvSpPr>
        <p:spPr>
          <a:xfrm>
            <a:off x="1436019" y="585216"/>
            <a:ext cx="9308181" cy="943562"/>
          </a:xfrm>
        </p:spPr>
        <p:txBody>
          <a:bodyPr>
            <a:normAutofit/>
          </a:bodyPr>
          <a:lstStyle/>
          <a:p>
            <a:r>
              <a:rPr lang="en-US" sz="3600" b="1" dirty="0">
                <a:solidFill>
                  <a:srgbClr val="00B0F0"/>
                </a:solidFill>
              </a:rPr>
              <a:t>                                 </a:t>
            </a:r>
            <a:r>
              <a:rPr lang="en-US" sz="3600" b="1" u="sng" dirty="0">
                <a:solidFill>
                  <a:srgbClr val="00B0F0"/>
                </a:solidFill>
              </a:rPr>
              <a:t>Scrapbook</a:t>
            </a:r>
            <a:r>
              <a:rPr lang="en-US" sz="3600" dirty="0"/>
              <a:t> </a:t>
            </a:r>
          </a:p>
        </p:txBody>
      </p:sp>
      <p:sp>
        <p:nvSpPr>
          <p:cNvPr id="3" name="Content Placeholder 2">
            <a:extLst>
              <a:ext uri="{FF2B5EF4-FFF2-40B4-BE49-F238E27FC236}">
                <a16:creationId xmlns:a16="http://schemas.microsoft.com/office/drawing/2014/main" id="{387BAA62-DE07-2D14-83E5-24D8E2E39A36}"/>
              </a:ext>
            </a:extLst>
          </p:cNvPr>
          <p:cNvSpPr>
            <a:spLocks noGrp="1"/>
          </p:cNvSpPr>
          <p:nvPr>
            <p:ph idx="1"/>
          </p:nvPr>
        </p:nvSpPr>
        <p:spPr>
          <a:xfrm>
            <a:off x="735804" y="1709352"/>
            <a:ext cx="10008397" cy="2159549"/>
          </a:xfrm>
        </p:spPr>
        <p:txBody>
          <a:bodyPr vert="horz" lIns="91440" tIns="45720" rIns="91440" bIns="45720" rtlCol="0" anchor="t">
            <a:noAutofit/>
          </a:bodyPr>
          <a:lstStyle/>
          <a:p>
            <a:pPr marL="0" indent="0">
              <a:buNone/>
            </a:pPr>
            <a:r>
              <a:rPr lang="en-US" sz="1600" dirty="0">
                <a:solidFill>
                  <a:schemeClr val="accent6"/>
                </a:solidFill>
                <a:latin typeface="Aptos"/>
                <a:ea typeface="Calibri"/>
                <a:cs typeface="Calibri"/>
              </a:rPr>
              <a:t> In this section discussions will take place regarding The First 1000 days from becoming pregnant to giving birth then the child developing to the age of two years old. </a:t>
            </a:r>
          </a:p>
          <a:p>
            <a:pPr marL="0" indent="0">
              <a:buNone/>
            </a:pPr>
            <a:r>
              <a:rPr lang="en-US" sz="1600" dirty="0">
                <a:solidFill>
                  <a:schemeClr val="accent6"/>
                </a:solidFill>
                <a:latin typeface="Aptos"/>
                <a:ea typeface="Calibri"/>
                <a:cs typeface="Calibri"/>
              </a:rPr>
              <a:t>According to Galan (2024) within pregnancy there are 3 milestones, the first, second and third trimester. The first trimester is up to the first 12 weeks. The fetus is an unborn baby that develops and grows in the uterus of a woman. This period begins after fertilization of an egg. This phase is very important as complications could occur such as a miscarriage. The body’s systems and organs are being shaped and can be damaged if the fetus is unprotected from any drug taking, infections, agents, some medications, smoking and any toxic materials. Some women could experience vomiting, cravings, heightened sense of smell and mood swings. From six weeks onwards the baby's heart starts to beat and the eyes, nose, mouth, ears, hands and feet develop. </a:t>
            </a:r>
          </a:p>
          <a:p>
            <a:pPr marL="0" indent="0">
              <a:buNone/>
            </a:pPr>
            <a:endParaRPr lang="en-US" sz="1600" dirty="0">
              <a:solidFill>
                <a:schemeClr val="accent6"/>
              </a:solidFill>
              <a:latin typeface="Aptos"/>
              <a:ea typeface="Calibri"/>
              <a:cs typeface="Calibri"/>
            </a:endParaRPr>
          </a:p>
          <a:p>
            <a:endParaRPr lang="en-US" sz="1200">
              <a:latin typeface="Aptos"/>
            </a:endParaRPr>
          </a:p>
          <a:p>
            <a:endParaRPr lang="en-US" sz="1200" dirty="0">
              <a:latin typeface="Aptos"/>
            </a:endParaRPr>
          </a:p>
        </p:txBody>
      </p:sp>
      <p:pic>
        <p:nvPicPr>
          <p:cNvPr id="5" name="Content Placeholder 2" descr="First Trimester Pregnancy Health Tips">
            <a:extLst>
              <a:ext uri="{FF2B5EF4-FFF2-40B4-BE49-F238E27FC236}">
                <a16:creationId xmlns:a16="http://schemas.microsoft.com/office/drawing/2014/main" id="{B5616EDD-7B43-3B09-9E92-BDCE9B57AE60}"/>
              </a:ext>
            </a:extLst>
          </p:cNvPr>
          <p:cNvPicPr>
            <a:picLocks noChangeAspect="1"/>
          </p:cNvPicPr>
          <p:nvPr/>
        </p:nvPicPr>
        <p:blipFill>
          <a:blip r:embed="rId2"/>
          <a:stretch>
            <a:fillRect/>
          </a:stretch>
        </p:blipFill>
        <p:spPr>
          <a:xfrm>
            <a:off x="3737919" y="4248210"/>
            <a:ext cx="5455921" cy="1903848"/>
          </a:xfrm>
          <a:prstGeom prst="rect">
            <a:avLst/>
          </a:prstGeom>
        </p:spPr>
      </p:pic>
      <p:sp>
        <p:nvSpPr>
          <p:cNvPr id="4" name="TextBox 3">
            <a:extLst>
              <a:ext uri="{FF2B5EF4-FFF2-40B4-BE49-F238E27FC236}">
                <a16:creationId xmlns:a16="http://schemas.microsoft.com/office/drawing/2014/main" id="{5C4E8862-3541-61DB-02CA-9D456655E62A}"/>
              </a:ext>
            </a:extLst>
          </p:cNvPr>
          <p:cNvSpPr txBox="1"/>
          <p:nvPr/>
        </p:nvSpPr>
        <p:spPr>
          <a:xfrm rot="10800000" flipV="1">
            <a:off x="4724400" y="6155056"/>
            <a:ext cx="447314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Source beaumonteh.com (2020)​</a:t>
            </a:r>
          </a:p>
        </p:txBody>
      </p:sp>
    </p:spTree>
    <p:extLst>
      <p:ext uri="{BB962C8B-B14F-4D97-AF65-F5344CB8AC3E}">
        <p14:creationId xmlns:p14="http://schemas.microsoft.com/office/powerpoint/2010/main" val="42014412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CBEEF4-43F1-7656-92F8-B552A1511433}"/>
              </a:ext>
            </a:extLst>
          </p:cNvPr>
          <p:cNvSpPr>
            <a:spLocks noGrp="1"/>
          </p:cNvSpPr>
          <p:nvPr>
            <p:ph type="title"/>
          </p:nvPr>
        </p:nvSpPr>
        <p:spPr>
          <a:xfrm>
            <a:off x="1024129" y="585216"/>
            <a:ext cx="3779085" cy="1499616"/>
          </a:xfrm>
        </p:spPr>
        <p:txBody>
          <a:bodyPr>
            <a:normAutofit/>
          </a:bodyPr>
          <a:lstStyle/>
          <a:p>
            <a:endParaRPr lang="en-US">
              <a:solidFill>
                <a:srgbClr val="FFFFFF"/>
              </a:solidFill>
            </a:endParaRPr>
          </a:p>
        </p:txBody>
      </p:sp>
      <p:sp>
        <p:nvSpPr>
          <p:cNvPr id="7" name="Content Placeholder 6">
            <a:extLst>
              <a:ext uri="{FF2B5EF4-FFF2-40B4-BE49-F238E27FC236}">
                <a16:creationId xmlns:a16="http://schemas.microsoft.com/office/drawing/2014/main" id="{3969622B-3E84-2BB9-402F-43C435087D70}"/>
              </a:ext>
            </a:extLst>
          </p:cNvPr>
          <p:cNvSpPr>
            <a:spLocks noGrp="1"/>
          </p:cNvSpPr>
          <p:nvPr>
            <p:ph idx="1"/>
          </p:nvPr>
        </p:nvSpPr>
        <p:spPr>
          <a:xfrm>
            <a:off x="1024129" y="339812"/>
            <a:ext cx="5068575" cy="6125242"/>
          </a:xfrm>
          <a:solidFill>
            <a:schemeClr val="accent6">
              <a:lumMod val="60000"/>
              <a:lumOff val="40000"/>
            </a:schemeClr>
          </a:solidFill>
        </p:spPr>
        <p:style>
          <a:lnRef idx="2">
            <a:schemeClr val="accent6"/>
          </a:lnRef>
          <a:fillRef idx="1">
            <a:schemeClr val="lt1"/>
          </a:fillRef>
          <a:effectRef idx="0">
            <a:schemeClr val="accent6"/>
          </a:effectRef>
          <a:fontRef idx="minor">
            <a:schemeClr val="dk1"/>
          </a:fontRef>
        </p:style>
        <p:txBody>
          <a:bodyPr>
            <a:normAutofit/>
          </a:bodyPr>
          <a:lstStyle/>
          <a:p>
            <a:r>
              <a:rPr lang="en-US" sz="1200" dirty="0">
                <a:solidFill>
                  <a:srgbClr val="FFFFFF"/>
                </a:solidFill>
              </a:rPr>
              <a:t>The second trimester is from 14 weeks to 27 weeks. Throughout this period the baby will make expressions, they can move their joints and the baby's skeleton is shaping from soft cartilage to bone and the umbilical cord is strengthening and thickening. The sexual organs are developed and can be seen on an ultrasound. By 20 weeks this is the halfway point through pregnancy, the baby can hear the mother’s heartbeat, is gaining fat and hair growth and also can sense movement. The uterus is the size of a football.</a:t>
            </a:r>
          </a:p>
          <a:p>
            <a:r>
              <a:rPr lang="en-US" sz="1200" dirty="0">
                <a:solidFill>
                  <a:srgbClr val="FFFFFF"/>
                </a:solidFill>
              </a:rPr>
              <a:t>According to </a:t>
            </a:r>
            <a:r>
              <a:rPr lang="en-US" sz="1200" err="1">
                <a:solidFill>
                  <a:srgbClr val="FFFFFF"/>
                </a:solidFill>
              </a:rPr>
              <a:t>Karakochuk</a:t>
            </a:r>
            <a:r>
              <a:rPr lang="en-US" sz="1200" dirty="0">
                <a:solidFill>
                  <a:srgbClr val="FFFFFF"/>
                </a:solidFill>
              </a:rPr>
              <a:t> et al. (2018) the third trimester ranges from 28 weeks to 41 weeks which is where birth begins unless the baby is overdue. The muscles and lungs are growing, and the head is maturing to make space for the developing brain. The mother can feel the baby kicking which might cause unsettled sleep, mood swings and fatigue. The baby should weigh about three pounds; Braxton Hicks contractions may be felt too. The baby should be putting on an ounce a day and there could be a feeling of the baby lowering down into the pelvis. It is important to watch for any signs of preeclampsia; this is a serious medical condition which can be detected by slow growth. The signs are high blood pressure, swelling, protein in the urine, blurred vision and headaches. Treatment is very important to avoid life threatening problems. 39 weeks is full term when the waters should break before the start of </a:t>
            </a:r>
            <a:r>
              <a:rPr lang="en-US" sz="1200" err="1">
                <a:solidFill>
                  <a:srgbClr val="FFFFFF"/>
                </a:solidFill>
              </a:rPr>
              <a:t>labour</a:t>
            </a:r>
            <a:r>
              <a:rPr lang="en-US" sz="1200" dirty="0">
                <a:solidFill>
                  <a:srgbClr val="FFFFFF"/>
                </a:solidFill>
              </a:rPr>
              <a:t>, although it can be common to be overdue up to 41 weeks when the mother will need to be induced.      </a:t>
            </a:r>
          </a:p>
          <a:p>
            <a:endParaRPr lang="en-US" sz="1200" dirty="0">
              <a:solidFill>
                <a:srgbClr val="FFFFFF"/>
              </a:solidFill>
            </a:endParaRPr>
          </a:p>
          <a:p>
            <a:endParaRPr lang="en-US" dirty="0">
              <a:solidFill>
                <a:srgbClr val="FFFFFF"/>
              </a:solidFill>
            </a:endParaRPr>
          </a:p>
          <a:p>
            <a:endParaRPr lang="en-US" dirty="0">
              <a:solidFill>
                <a:srgbClr val="FFFFFF"/>
              </a:solidFill>
            </a:endParaRPr>
          </a:p>
        </p:txBody>
      </p:sp>
      <p:pic>
        <p:nvPicPr>
          <p:cNvPr id="3" name="Content Placeholder 2" descr="First Trimester Pregnancy Health Tips">
            <a:extLst>
              <a:ext uri="{FF2B5EF4-FFF2-40B4-BE49-F238E27FC236}">
                <a16:creationId xmlns:a16="http://schemas.microsoft.com/office/drawing/2014/main" id="{6F958D6D-D71F-B034-EA94-ACBECF371473}"/>
              </a:ext>
            </a:extLst>
          </p:cNvPr>
          <p:cNvPicPr>
            <a:picLocks noChangeAspect="1"/>
          </p:cNvPicPr>
          <p:nvPr/>
        </p:nvPicPr>
        <p:blipFill>
          <a:blip r:embed="rId2"/>
          <a:stretch>
            <a:fillRect/>
          </a:stretch>
        </p:blipFill>
        <p:spPr>
          <a:xfrm>
            <a:off x="6538784" y="2538860"/>
            <a:ext cx="5455921" cy="3819144"/>
          </a:xfrm>
          <a:prstGeom prst="rect">
            <a:avLst/>
          </a:prstGeom>
        </p:spPr>
      </p:pic>
      <p:sp>
        <p:nvSpPr>
          <p:cNvPr id="4" name="TextBox 3">
            <a:extLst>
              <a:ext uri="{FF2B5EF4-FFF2-40B4-BE49-F238E27FC236}">
                <a16:creationId xmlns:a16="http://schemas.microsoft.com/office/drawing/2014/main" id="{C46A580E-5378-3CD1-6E51-CC28A0EA512D}"/>
              </a:ext>
            </a:extLst>
          </p:cNvPr>
          <p:cNvSpPr txBox="1"/>
          <p:nvPr/>
        </p:nvSpPr>
        <p:spPr>
          <a:xfrm>
            <a:off x="6536724" y="6351372"/>
            <a:ext cx="273290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Source beaumonteh.com (2020)</a:t>
            </a:r>
          </a:p>
        </p:txBody>
      </p:sp>
    </p:spTree>
    <p:extLst>
      <p:ext uri="{BB962C8B-B14F-4D97-AF65-F5344CB8AC3E}">
        <p14:creationId xmlns:p14="http://schemas.microsoft.com/office/powerpoint/2010/main" val="25379864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AFE22B4B-3EC6-B9C5-C73B-0CB9D096B05B}"/>
              </a:ext>
            </a:extLst>
          </p:cNvPr>
          <p:cNvSpPr>
            <a:spLocks noGrp="1"/>
          </p:cNvSpPr>
          <p:nvPr>
            <p:ph idx="1"/>
          </p:nvPr>
        </p:nvSpPr>
        <p:spPr>
          <a:xfrm>
            <a:off x="3423948" y="864108"/>
            <a:ext cx="7219390" cy="5120640"/>
          </a:xfrm>
        </p:spPr>
        <p:txBody>
          <a:bodyPr>
            <a:normAutofit fontScale="55000" lnSpcReduction="20000"/>
          </a:bodyPr>
          <a:lstStyle/>
          <a:p>
            <a:endParaRPr lang="en-US" dirty="0">
              <a:solidFill>
                <a:schemeClr val="accent6">
                  <a:lumMod val="76000"/>
                </a:schemeClr>
              </a:solidFill>
            </a:endParaRPr>
          </a:p>
          <a:p>
            <a:endParaRPr lang="en-US" dirty="0">
              <a:solidFill>
                <a:schemeClr val="accent6">
                  <a:lumMod val="76000"/>
                </a:schemeClr>
              </a:solidFill>
            </a:endParaRPr>
          </a:p>
          <a:p>
            <a:r>
              <a:rPr lang="en-US" sz="4000" dirty="0">
                <a:solidFill>
                  <a:schemeClr val="accent6">
                    <a:lumMod val="76000"/>
                  </a:schemeClr>
                </a:solidFill>
              </a:rPr>
              <a:t>According to Marple (2024) newborn is the first 4 weeks of a baby’s life. The baby's head will be supported throughout this period and within a month the baby will be able to move their head from side-to-side when placed on the stomach. The baby can hold its head and neck up occasionally while laying on its stomach. Around 3 months of age it can reach and grab for objects. </a:t>
            </a:r>
          </a:p>
          <a:p>
            <a:endParaRPr lang="en-US" dirty="0">
              <a:solidFill>
                <a:schemeClr val="accent6">
                  <a:lumMod val="76000"/>
                </a:schemeClr>
              </a:solidFill>
            </a:endParaRPr>
          </a:p>
          <a:p>
            <a:endParaRPr lang="en-US" dirty="0">
              <a:solidFill>
                <a:schemeClr val="accent6">
                  <a:lumMod val="76000"/>
                </a:schemeClr>
              </a:solidFill>
            </a:endParaRPr>
          </a:p>
          <a:p>
            <a:endParaRPr lang="en-US" dirty="0">
              <a:solidFill>
                <a:schemeClr val="accent6">
                  <a:lumMod val="76000"/>
                </a:schemeClr>
              </a:solidFill>
            </a:endParaRPr>
          </a:p>
          <a:p>
            <a:endParaRPr lang="en-US" dirty="0">
              <a:solidFill>
                <a:schemeClr val="accent6">
                  <a:lumMod val="76000"/>
                </a:schemeClr>
              </a:solidFill>
            </a:endParaRPr>
          </a:p>
          <a:p>
            <a:endParaRPr lang="en-US" dirty="0">
              <a:solidFill>
                <a:schemeClr val="accent6">
                  <a:lumMod val="76000"/>
                </a:schemeClr>
              </a:solidFill>
            </a:endParaRPr>
          </a:p>
          <a:p>
            <a:endParaRPr lang="en-US" dirty="0">
              <a:solidFill>
                <a:schemeClr val="accent6">
                  <a:lumMod val="76000"/>
                </a:schemeClr>
              </a:solidFill>
            </a:endParaRPr>
          </a:p>
          <a:p>
            <a:endParaRPr lang="en-US" dirty="0">
              <a:solidFill>
                <a:schemeClr val="accent6">
                  <a:lumMod val="76000"/>
                </a:schemeClr>
              </a:solidFill>
            </a:endParaRPr>
          </a:p>
          <a:p>
            <a:r>
              <a:rPr lang="en-US" sz="2400" dirty="0">
                <a:solidFill>
                  <a:schemeClr val="accent6">
                    <a:lumMod val="76000"/>
                  </a:schemeClr>
                </a:solidFill>
              </a:rPr>
              <a:t>Source Romper.com (2017)</a:t>
            </a:r>
          </a:p>
          <a:p>
            <a:endParaRPr lang="en-US" dirty="0">
              <a:solidFill>
                <a:schemeClr val="accent6">
                  <a:lumMod val="76000"/>
                </a:schemeClr>
              </a:solidFill>
            </a:endParaRPr>
          </a:p>
          <a:p>
            <a:endParaRPr lang="en-US" dirty="0">
              <a:solidFill>
                <a:schemeClr val="accent6">
                  <a:lumMod val="76000"/>
                </a:schemeClr>
              </a:solidFill>
            </a:endParaRPr>
          </a:p>
          <a:p>
            <a:endParaRPr lang="en-US" dirty="0">
              <a:solidFill>
                <a:schemeClr val="accent6">
                  <a:lumMod val="76000"/>
                </a:schemeClr>
              </a:solidFill>
            </a:endParaRPr>
          </a:p>
          <a:p>
            <a:endParaRPr lang="en-US" dirty="0"/>
          </a:p>
        </p:txBody>
      </p:sp>
      <p:pic>
        <p:nvPicPr>
          <p:cNvPr id="10" name="Picture 9" descr="A baby sleeping in a crib&#10;&#10;Description automatically generated">
            <a:extLst>
              <a:ext uri="{FF2B5EF4-FFF2-40B4-BE49-F238E27FC236}">
                <a16:creationId xmlns:a16="http://schemas.microsoft.com/office/drawing/2014/main" id="{287381A5-9917-952B-B99D-FEA3A0B9C72E}"/>
              </a:ext>
            </a:extLst>
          </p:cNvPr>
          <p:cNvPicPr>
            <a:picLocks noChangeAspect="1"/>
          </p:cNvPicPr>
          <p:nvPr/>
        </p:nvPicPr>
        <p:blipFill>
          <a:blip r:embed="rId2"/>
          <a:stretch>
            <a:fillRect/>
          </a:stretch>
        </p:blipFill>
        <p:spPr>
          <a:xfrm>
            <a:off x="476250" y="3121714"/>
            <a:ext cx="5132457" cy="1829353"/>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11006468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EE9F5D7F-1BBC-4096-ADA7-AA9C9E4D28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06D370DD-716B-4528-B475-331F84CEA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3"/>
            <a:ext cx="7052486"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CD0D214C-D949-20C8-0457-F9D7BA9C789C}"/>
              </a:ext>
            </a:extLst>
          </p:cNvPr>
          <p:cNvSpPr>
            <a:spLocks noGrp="1"/>
          </p:cNvSpPr>
          <p:nvPr>
            <p:ph idx="1"/>
          </p:nvPr>
        </p:nvSpPr>
        <p:spPr>
          <a:xfrm>
            <a:off x="289248" y="2510395"/>
            <a:ext cx="6451109" cy="3274586"/>
          </a:xfrm>
        </p:spPr>
        <p:txBody>
          <a:bodyPr anchor="t">
            <a:normAutofit/>
          </a:bodyPr>
          <a:lstStyle/>
          <a:p>
            <a:r>
              <a:rPr lang="en-US" sz="1400">
                <a:solidFill>
                  <a:srgbClr val="FFFFFF"/>
                </a:solidFill>
              </a:rPr>
              <a:t>Infancy physical milestones include skills such as rolling over, grabbing an adult's fingers, bringing hands to mouth, kicking when laying on its back and sitting up with support. Cognitive development will allow infants to follow faces and objects as they move from side-to-side, look at toys for a few seconds. Infants can show emotions by widening their eyes and creating a rounded mouth. According to McLead (2024) Bowlby’s Attachment Theory explains the attachment to parents and social smile which is a way of engaging with others. According to Galan (2024) infancy social and language skills go from babbling to interacting with sound, copying sounds and gathering sounds together and they usually start to respond to words within the first year. Maslow helps us recognize basic needs through the tiers of his Hierarchy of Needs.    </a:t>
            </a:r>
          </a:p>
          <a:p>
            <a:endParaRPr lang="en-US" sz="1400">
              <a:solidFill>
                <a:srgbClr val="FFFFFF"/>
              </a:solidFill>
            </a:endParaRPr>
          </a:p>
          <a:p>
            <a:endParaRPr lang="en-US" sz="1400">
              <a:solidFill>
                <a:srgbClr val="FFFFFF"/>
              </a:solidFill>
            </a:endParaRPr>
          </a:p>
          <a:p>
            <a:r>
              <a:rPr lang="en-US" sz="1400" dirty="0">
                <a:solidFill>
                  <a:srgbClr val="FFFFFF"/>
                </a:solidFill>
              </a:rPr>
              <a:t>   </a:t>
            </a:r>
          </a:p>
        </p:txBody>
      </p:sp>
      <p:sp>
        <p:nvSpPr>
          <p:cNvPr id="24" name="Rectangle 23">
            <a:extLst>
              <a:ext uri="{FF2B5EF4-FFF2-40B4-BE49-F238E27FC236}">
                <a16:creationId xmlns:a16="http://schemas.microsoft.com/office/drawing/2014/main" id="{E79D076F-656A-4CD9-83AD-AF8F4B28CA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 name="TextBox 3">
            <a:extLst>
              <a:ext uri="{FF2B5EF4-FFF2-40B4-BE49-F238E27FC236}">
                <a16:creationId xmlns:a16="http://schemas.microsoft.com/office/drawing/2014/main" id="{3D38E2FB-0625-D523-0E24-781C2F9490B2}"/>
              </a:ext>
            </a:extLst>
          </p:cNvPr>
          <p:cNvSpPr txBox="1"/>
          <p:nvPr/>
        </p:nvSpPr>
        <p:spPr>
          <a:xfrm rot="-10800000" flipV="1">
            <a:off x="7595703" y="5418604"/>
            <a:ext cx="3946938"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Source S    Source    Sourcehttps://www.facebook.com/BrainKart-678754188988648, (2018)</a:t>
            </a:r>
          </a:p>
        </p:txBody>
      </p:sp>
      <p:pic>
        <p:nvPicPr>
          <p:cNvPr id="7" name="Picture 6" descr="Physical and Sensorimotor Development in Infancy and Childhood">
            <a:extLst>
              <a:ext uri="{FF2B5EF4-FFF2-40B4-BE49-F238E27FC236}">
                <a16:creationId xmlns:a16="http://schemas.microsoft.com/office/drawing/2014/main" id="{410EF069-4C81-CFED-7604-E158394A303B}"/>
              </a:ext>
            </a:extLst>
          </p:cNvPr>
          <p:cNvPicPr>
            <a:picLocks noChangeAspect="1"/>
          </p:cNvPicPr>
          <p:nvPr/>
        </p:nvPicPr>
        <p:blipFill>
          <a:blip r:embed="rId2"/>
          <a:stretch>
            <a:fillRect/>
          </a:stretch>
        </p:blipFill>
        <p:spPr>
          <a:xfrm>
            <a:off x="6859104" y="666750"/>
            <a:ext cx="5331791" cy="5016501"/>
          </a:xfrm>
          <a:prstGeom prst="rect">
            <a:avLst/>
          </a:prstGeom>
        </p:spPr>
      </p:pic>
    </p:spTree>
    <p:extLst>
      <p:ext uri="{BB962C8B-B14F-4D97-AF65-F5344CB8AC3E}">
        <p14:creationId xmlns:p14="http://schemas.microsoft.com/office/powerpoint/2010/main" val="25699637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3577A01-3DD8-4E33-BEE1-3065F7E6FB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9599"/>
            <a:ext cx="7052486"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24536CA6-98CF-44A0-6EDE-FE8D3F7D1A7D}"/>
              </a:ext>
            </a:extLst>
          </p:cNvPr>
          <p:cNvSpPr>
            <a:spLocks noGrp="1"/>
          </p:cNvSpPr>
          <p:nvPr>
            <p:ph idx="1"/>
          </p:nvPr>
        </p:nvSpPr>
        <p:spPr>
          <a:xfrm>
            <a:off x="289248" y="1377693"/>
            <a:ext cx="6451109" cy="4407288"/>
          </a:xfrm>
        </p:spPr>
        <p:txBody>
          <a:bodyPr vert="horz" lIns="91440" tIns="45720" rIns="91440" bIns="45720" rtlCol="0" anchor="t">
            <a:noAutofit/>
          </a:bodyPr>
          <a:lstStyle/>
          <a:p>
            <a:pPr marL="0" indent="0">
              <a:buNone/>
            </a:pPr>
            <a:r>
              <a:rPr lang="en-US" sz="1800" dirty="0">
                <a:solidFill>
                  <a:srgbClr val="FF0000"/>
                </a:solidFill>
              </a:rPr>
              <a:t>According to (</a:t>
            </a:r>
            <a:r>
              <a:rPr lang="en-US" sz="1800" dirty="0" err="1">
                <a:solidFill>
                  <a:srgbClr val="FF0000"/>
                </a:solidFill>
              </a:rPr>
              <a:t>Macblain</a:t>
            </a:r>
            <a:r>
              <a:rPr lang="en-US" sz="1800" dirty="0">
                <a:solidFill>
                  <a:srgbClr val="FF0000"/>
                </a:solidFill>
              </a:rPr>
              <a:t>, 2121, p 46) toddler’s physical milestones include sitting up and standing alone, while by 12 to 15 months they should be able to walk and move around. Cognitive milestones include putting sentences together using 2 to 4 words, arranging shapes and colors and making up simple make-believe games. They start to identify themselves in a mirror and imitate actions they see on a day-to-day basis. Toddlers do not have much control over emotions, they cry and hit or scream when angry or frustrated, it is their way of coping with the reality of life. Regarding social and language skills toddlers have the ability to name things that are pointed out to them, they can understand the simple body parts and </a:t>
            </a:r>
            <a:r>
              <a:rPr lang="en-US" sz="1800" dirty="0" err="1">
                <a:solidFill>
                  <a:srgbClr val="FF0000"/>
                </a:solidFill>
              </a:rPr>
              <a:t>recognise</a:t>
            </a:r>
            <a:r>
              <a:rPr lang="en-US" sz="1800" dirty="0">
                <a:solidFill>
                  <a:srgbClr val="FF0000"/>
                </a:solidFill>
              </a:rPr>
              <a:t> close people and family members. According to Piaget, sensory motor skills are where children learn through senses and action (Halpenny, 2014).</a:t>
            </a:r>
          </a:p>
        </p:txBody>
      </p:sp>
      <p:sp>
        <p:nvSpPr>
          <p:cNvPr id="5" name="TextBox 4">
            <a:extLst>
              <a:ext uri="{FF2B5EF4-FFF2-40B4-BE49-F238E27FC236}">
                <a16:creationId xmlns:a16="http://schemas.microsoft.com/office/drawing/2014/main" id="{265733CE-4644-5DF1-7EE6-96FC4E6819BB}"/>
              </a:ext>
            </a:extLst>
          </p:cNvPr>
          <p:cNvSpPr txBox="1"/>
          <p:nvPr/>
        </p:nvSpPr>
        <p:spPr>
          <a:xfrm>
            <a:off x="7185454" y="5233095"/>
            <a:ext cx="282557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Aptos"/>
              </a:rPr>
              <a:t>Source </a:t>
            </a:r>
            <a:r>
              <a:rPr lang="en-US" dirty="0">
                <a:solidFill>
                  <a:srgbClr val="2C3E50"/>
                </a:solidFill>
                <a:latin typeface="Aptos"/>
                <a:ea typeface="Roboto"/>
                <a:cs typeface="Roboto"/>
              </a:rPr>
              <a:t>Myers, 2024</a:t>
            </a:r>
            <a:endParaRPr lang="en-US" dirty="0">
              <a:latin typeface="Aptos"/>
            </a:endParaRPr>
          </a:p>
        </p:txBody>
      </p:sp>
      <p:pic>
        <p:nvPicPr>
          <p:cNvPr id="4" name="Picture 3" descr="Growing Up: Navigating the Milestones of Toddler Development - Child  Development Institute">
            <a:extLst>
              <a:ext uri="{FF2B5EF4-FFF2-40B4-BE49-F238E27FC236}">
                <a16:creationId xmlns:a16="http://schemas.microsoft.com/office/drawing/2014/main" id="{D33310CC-BC65-30FD-E3C5-0FDFCEB4ACB0}"/>
              </a:ext>
            </a:extLst>
          </p:cNvPr>
          <p:cNvPicPr>
            <a:picLocks noChangeAspect="1"/>
          </p:cNvPicPr>
          <p:nvPr/>
        </p:nvPicPr>
        <p:blipFill>
          <a:blip r:embed="rId2"/>
          <a:stretch>
            <a:fillRect/>
          </a:stretch>
        </p:blipFill>
        <p:spPr>
          <a:xfrm>
            <a:off x="6415216" y="452437"/>
            <a:ext cx="5395784" cy="4758639"/>
          </a:xfrm>
          <a:prstGeom prst="rect">
            <a:avLst/>
          </a:prstGeom>
        </p:spPr>
      </p:pic>
    </p:spTree>
    <p:extLst>
      <p:ext uri="{BB962C8B-B14F-4D97-AF65-F5344CB8AC3E}">
        <p14:creationId xmlns:p14="http://schemas.microsoft.com/office/powerpoint/2010/main" val="17741976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5DB23C2B-2054-4D8B-9E98-9190F8E05E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665C2FCD-09A4-4B4B-AA73-F330DFE91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82" y="752748"/>
            <a:ext cx="1001483" cy="4744251"/>
          </a:xfrm>
          <a:custGeom>
            <a:avLst/>
            <a:gdLst>
              <a:gd name="connsiteX0" fmla="*/ 0 w 1001483"/>
              <a:gd name="connsiteY0" fmla="*/ 0 h 4744251"/>
              <a:gd name="connsiteX1" fmla="*/ 1001483 w 1001483"/>
              <a:gd name="connsiteY1" fmla="*/ 0 h 4744251"/>
              <a:gd name="connsiteX2" fmla="*/ 0 w 1001483"/>
              <a:gd name="connsiteY2" fmla="*/ 4744251 h 4744251"/>
            </a:gdLst>
            <a:ahLst/>
            <a:cxnLst>
              <a:cxn ang="0">
                <a:pos x="connsiteX0" y="connsiteY0"/>
              </a:cxn>
              <a:cxn ang="0">
                <a:pos x="connsiteX1" y="connsiteY1"/>
              </a:cxn>
              <a:cxn ang="0">
                <a:pos x="connsiteX2" y="connsiteY2"/>
              </a:cxn>
            </a:cxnLst>
            <a:rect l="l" t="t" r="r" b="b"/>
            <a:pathLst>
              <a:path w="1001483" h="4744251">
                <a:moveTo>
                  <a:pt x="0" y="0"/>
                </a:moveTo>
                <a:lnTo>
                  <a:pt x="1001483" y="0"/>
                </a:lnTo>
                <a:lnTo>
                  <a:pt x="0" y="474425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C12BB34B-85FE-2148-80F8-7402CDA623D1}"/>
              </a:ext>
            </a:extLst>
          </p:cNvPr>
          <p:cNvSpPr>
            <a:spLocks noGrp="1"/>
          </p:cNvSpPr>
          <p:nvPr>
            <p:ph idx="1"/>
          </p:nvPr>
        </p:nvSpPr>
        <p:spPr>
          <a:xfrm>
            <a:off x="1264150" y="1496501"/>
            <a:ext cx="6461231" cy="3864998"/>
          </a:xfrm>
        </p:spPr>
        <p:txBody>
          <a:bodyPr vert="horz" lIns="91440" tIns="45720" rIns="91440" bIns="45720" rtlCol="0" anchor="ctr">
            <a:noAutofit/>
          </a:bodyPr>
          <a:lstStyle/>
          <a:p>
            <a:endParaRPr lang="en-US" dirty="0"/>
          </a:p>
          <a:p>
            <a:endParaRPr lang="en-US" sz="1400" dirty="0"/>
          </a:p>
        </p:txBody>
      </p:sp>
      <p:sp>
        <p:nvSpPr>
          <p:cNvPr id="12" name="Freeform: Shape 11">
            <a:extLst>
              <a:ext uri="{FF2B5EF4-FFF2-40B4-BE49-F238E27FC236}">
                <a16:creationId xmlns:a16="http://schemas.microsoft.com/office/drawing/2014/main" id="{8797B5BC-9873-45F9-97D6-298FB5AF08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87094" y="761999"/>
            <a:ext cx="4208489" cy="5334001"/>
          </a:xfrm>
          <a:custGeom>
            <a:avLst/>
            <a:gdLst>
              <a:gd name="connsiteX0" fmla="*/ 1015642 w 4208489"/>
              <a:gd name="connsiteY0" fmla="*/ 0 h 5334001"/>
              <a:gd name="connsiteX1" fmla="*/ 4208489 w 4208489"/>
              <a:gd name="connsiteY1" fmla="*/ 0 h 5334001"/>
              <a:gd name="connsiteX2" fmla="*/ 4208489 w 4208489"/>
              <a:gd name="connsiteY2" fmla="*/ 5334001 h 5334001"/>
              <a:gd name="connsiteX3" fmla="*/ 0 w 4208489"/>
              <a:gd name="connsiteY3" fmla="*/ 5334001 h 5334001"/>
            </a:gdLst>
            <a:ahLst/>
            <a:cxnLst>
              <a:cxn ang="0">
                <a:pos x="connsiteX0" y="connsiteY0"/>
              </a:cxn>
              <a:cxn ang="0">
                <a:pos x="connsiteX1" y="connsiteY1"/>
              </a:cxn>
              <a:cxn ang="0">
                <a:pos x="connsiteX2" y="connsiteY2"/>
              </a:cxn>
              <a:cxn ang="0">
                <a:pos x="connsiteX3" y="connsiteY3"/>
              </a:cxn>
            </a:cxnLst>
            <a:rect l="l" t="t" r="r" b="b"/>
            <a:pathLst>
              <a:path w="4208489" h="5334001">
                <a:moveTo>
                  <a:pt x="1015642" y="0"/>
                </a:moveTo>
                <a:lnTo>
                  <a:pt x="4208489" y="0"/>
                </a:lnTo>
                <a:lnTo>
                  <a:pt x="4208489" y="5334001"/>
                </a:lnTo>
                <a:lnTo>
                  <a:pt x="0" y="533400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101D6056-F56F-302A-9B2E-11E9A977A53E}"/>
              </a:ext>
            </a:extLst>
          </p:cNvPr>
          <p:cNvSpPr>
            <a:spLocks noGrp="1"/>
          </p:cNvSpPr>
          <p:nvPr>
            <p:ph type="title"/>
          </p:nvPr>
        </p:nvSpPr>
        <p:spPr>
          <a:xfrm>
            <a:off x="8982805" y="1865740"/>
            <a:ext cx="2947482" cy="3126520"/>
          </a:xfrm>
        </p:spPr>
        <p:txBody>
          <a:bodyPr>
            <a:normAutofit/>
          </a:bodyPr>
          <a:lstStyle/>
          <a:p>
            <a:r>
              <a:rPr lang="en-US" sz="4400" dirty="0"/>
              <a:t>Exceptional           Care</a:t>
            </a:r>
          </a:p>
        </p:txBody>
      </p:sp>
      <p:sp>
        <p:nvSpPr>
          <p:cNvPr id="4" name="TextBox 3">
            <a:extLst>
              <a:ext uri="{FF2B5EF4-FFF2-40B4-BE49-F238E27FC236}">
                <a16:creationId xmlns:a16="http://schemas.microsoft.com/office/drawing/2014/main" id="{257C9AF9-5D1B-224D-FE77-EFBE278DEEA1}"/>
              </a:ext>
            </a:extLst>
          </p:cNvPr>
          <p:cNvSpPr txBox="1"/>
          <p:nvPr/>
        </p:nvSpPr>
        <p:spPr>
          <a:xfrm>
            <a:off x="739346" y="1480752"/>
            <a:ext cx="7696199"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According to (Macblain, 2121, p 46) toddler’s physical milestones include sitting up and standing alone, while by 12 to 15 months they should be able to walk and move around. Cognitive milestones include putting sentences together using 2 to 4 words, arranging shapes and colors and making up simple make-believe games. They start to identify themselves in a mirror and imitate actions they see on a day-to-day basis. Toddlers do not have much control over emotions, they cry and hit or scream when angry or frustrated, it is their way of coping with the reality of life. Regarding social and language skills toddlers have the ability to name things that are pointed out to them, they can understand the simple body parts and recognise close people and family members. According to Piaget, sensory motor skills are where children learn through senses and action (Halpenny, 2014). </a:t>
            </a:r>
          </a:p>
        </p:txBody>
      </p:sp>
    </p:spTree>
    <p:extLst>
      <p:ext uri="{BB962C8B-B14F-4D97-AF65-F5344CB8AC3E}">
        <p14:creationId xmlns:p14="http://schemas.microsoft.com/office/powerpoint/2010/main" val="25600831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8C9283-7F7B-62EC-2DBA-1C9E87801FEC}"/>
              </a:ext>
            </a:extLst>
          </p:cNvPr>
          <p:cNvSpPr>
            <a:spLocks noGrp="1"/>
          </p:cNvSpPr>
          <p:nvPr>
            <p:ph type="title"/>
          </p:nvPr>
        </p:nvSpPr>
        <p:spPr/>
        <p:txBody>
          <a:bodyPr/>
          <a:lstStyle/>
          <a:p>
            <a:r>
              <a:rPr lang="en-US" dirty="0">
                <a:solidFill>
                  <a:schemeClr val="accent6"/>
                </a:solidFill>
              </a:rPr>
              <a:t>Opportunities For Early Learning </a:t>
            </a:r>
          </a:p>
        </p:txBody>
      </p:sp>
      <p:sp>
        <p:nvSpPr>
          <p:cNvPr id="3" name="Text Placeholder 2">
            <a:extLst>
              <a:ext uri="{FF2B5EF4-FFF2-40B4-BE49-F238E27FC236}">
                <a16:creationId xmlns:a16="http://schemas.microsoft.com/office/drawing/2014/main" id="{07748252-EF76-4397-27EF-2ADA0B047D19}"/>
              </a:ext>
            </a:extLst>
          </p:cNvPr>
          <p:cNvSpPr>
            <a:spLocks noGrp="1"/>
          </p:cNvSpPr>
          <p:nvPr>
            <p:ph type="body" idx="1"/>
          </p:nvPr>
        </p:nvSpPr>
        <p:spPr/>
        <p:txBody>
          <a:bodyPr/>
          <a:lstStyle/>
          <a:p>
            <a:r>
              <a:rPr lang="en-US" u="sng" dirty="0">
                <a:solidFill>
                  <a:schemeClr val="accent6"/>
                </a:solidFill>
              </a:rPr>
              <a:t>Effective body language</a:t>
            </a:r>
            <a:r>
              <a:rPr lang="en-US" u="sng" dirty="0"/>
              <a:t> </a:t>
            </a:r>
          </a:p>
        </p:txBody>
      </p:sp>
      <p:sp>
        <p:nvSpPr>
          <p:cNvPr id="4" name="Content Placeholder 3">
            <a:extLst>
              <a:ext uri="{FF2B5EF4-FFF2-40B4-BE49-F238E27FC236}">
                <a16:creationId xmlns:a16="http://schemas.microsoft.com/office/drawing/2014/main" id="{8020AC5C-7E04-B601-9B9A-8CD33C487EC2}"/>
              </a:ext>
            </a:extLst>
          </p:cNvPr>
          <p:cNvSpPr>
            <a:spLocks noGrp="1"/>
          </p:cNvSpPr>
          <p:nvPr>
            <p:ph sz="half" idx="2"/>
          </p:nvPr>
        </p:nvSpPr>
        <p:spPr/>
        <p:txBody>
          <a:bodyPr vert="horz" lIns="91440" tIns="45720" rIns="91440" bIns="45720" rtlCol="0" anchor="ctr">
            <a:noAutofit/>
          </a:bodyPr>
          <a:lstStyle/>
          <a:p>
            <a:r>
              <a:rPr lang="en-US" sz="1600"/>
              <a:t>According to Biaggi (2023) observing the baby’s body language will help the caregiver to understand when the baby is happy, tired or may need some guidance. The baby will have its own techniques to communicate with the caregiver by using individual signals and </a:t>
            </a:r>
            <a:r>
              <a:rPr lang="en-US" sz="1600" err="1"/>
              <a:t>behaviours</a:t>
            </a:r>
            <a:r>
              <a:rPr lang="en-US" sz="1600"/>
              <a:t>. According to Bowlby’s attachment theory, it is essential to have a bond between caregiver and child for the child to feel safe allowing the child to explore and learn confidently. </a:t>
            </a:r>
            <a:endParaRPr lang="en-US" sz="1600" dirty="0"/>
          </a:p>
        </p:txBody>
      </p:sp>
      <p:sp>
        <p:nvSpPr>
          <p:cNvPr id="5" name="Text Placeholder 4">
            <a:extLst>
              <a:ext uri="{FF2B5EF4-FFF2-40B4-BE49-F238E27FC236}">
                <a16:creationId xmlns:a16="http://schemas.microsoft.com/office/drawing/2014/main" id="{BBA5FB62-64A0-D531-C144-6267C1466931}"/>
              </a:ext>
            </a:extLst>
          </p:cNvPr>
          <p:cNvSpPr>
            <a:spLocks noGrp="1"/>
          </p:cNvSpPr>
          <p:nvPr>
            <p:ph type="body" sz="quarter" idx="3"/>
          </p:nvPr>
        </p:nvSpPr>
        <p:spPr>
          <a:xfrm>
            <a:off x="7818463" y="539614"/>
            <a:ext cx="3474720" cy="473360"/>
          </a:xfrm>
        </p:spPr>
        <p:txBody>
          <a:bodyPr/>
          <a:lstStyle/>
          <a:p>
            <a:r>
              <a:rPr lang="en-US" u="sng" dirty="0">
                <a:solidFill>
                  <a:schemeClr val="accent6"/>
                </a:solidFill>
              </a:rPr>
              <a:t> </a:t>
            </a:r>
            <a:r>
              <a:rPr lang="en-US" dirty="0">
                <a:solidFill>
                  <a:schemeClr val="accent6"/>
                </a:solidFill>
              </a:rPr>
              <a:t>         </a:t>
            </a:r>
            <a:r>
              <a:rPr lang="en-US" u="sng" dirty="0">
                <a:solidFill>
                  <a:schemeClr val="accent6"/>
                </a:solidFill>
              </a:rPr>
              <a:t>Talking to the child</a:t>
            </a:r>
          </a:p>
        </p:txBody>
      </p:sp>
      <p:sp>
        <p:nvSpPr>
          <p:cNvPr id="6" name="Content Placeholder 5">
            <a:extLst>
              <a:ext uri="{FF2B5EF4-FFF2-40B4-BE49-F238E27FC236}">
                <a16:creationId xmlns:a16="http://schemas.microsoft.com/office/drawing/2014/main" id="{9CF87260-B943-8060-F08C-27545D8FA03A}"/>
              </a:ext>
            </a:extLst>
          </p:cNvPr>
          <p:cNvSpPr>
            <a:spLocks noGrp="1"/>
          </p:cNvSpPr>
          <p:nvPr>
            <p:ph sz="quarter" idx="4"/>
          </p:nvPr>
        </p:nvSpPr>
        <p:spPr>
          <a:xfrm>
            <a:off x="7818463" y="1611720"/>
            <a:ext cx="3474720" cy="4342576"/>
          </a:xfrm>
        </p:spPr>
        <p:txBody>
          <a:bodyPr vert="horz" lIns="91440" tIns="45720" rIns="91440" bIns="45720" rtlCol="0" anchor="ctr">
            <a:noAutofit/>
          </a:bodyPr>
          <a:lstStyle/>
          <a:p>
            <a:endParaRPr lang="en-US" sz="1400" dirty="0">
              <a:highlight>
                <a:srgbClr val="FFFF00"/>
              </a:highlight>
            </a:endParaRPr>
          </a:p>
        </p:txBody>
      </p:sp>
      <p:sp>
        <p:nvSpPr>
          <p:cNvPr id="7" name="TextBox 6">
            <a:extLst>
              <a:ext uri="{FF2B5EF4-FFF2-40B4-BE49-F238E27FC236}">
                <a16:creationId xmlns:a16="http://schemas.microsoft.com/office/drawing/2014/main" id="{3594DF56-8E18-7A93-D292-370D1F2BA311}"/>
              </a:ext>
            </a:extLst>
          </p:cNvPr>
          <p:cNvSpPr txBox="1"/>
          <p:nvPr/>
        </p:nvSpPr>
        <p:spPr>
          <a:xfrm>
            <a:off x="7525264" y="1254211"/>
            <a:ext cx="3927390" cy="461664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dirty="0">
                <a:highlight>
                  <a:srgbClr val="FFFF00"/>
                </a:highlight>
              </a:rPr>
              <a:t>According to Brodie (2018) the caregiver will need to spend as much time as possible with the baby to allow them to watch the caregiver’s facial expressions and encourage the baby to interact with the caregivers such as when changing nappies and dressing. Talk to the baby by using various tones and pitches of voice to encourage the baby to make its first sound. Talking and singing throughout the period of 0 to 6 months of age will help the baby develop verbal communication. According to NHS (no </a:t>
            </a:r>
            <a:r>
              <a:rPr lang="en-US" sz="1400" err="1">
                <a:highlight>
                  <a:srgbClr val="FFFF00"/>
                </a:highlight>
              </a:rPr>
              <a:t>date.A</a:t>
            </a:r>
            <a:r>
              <a:rPr lang="en-US" sz="1400" dirty="0">
                <a:highlight>
                  <a:srgbClr val="FFFF00"/>
                </a:highlight>
              </a:rPr>
              <a:t>) during 6 to 12 months it is important for the caregiver to introduce books and increase vocabulary. The baby will start to use one-word phrases at this stage, and this will develop as the baby will be listening more thoroughly.  This helps the baby feel important, respected and valued.  Talking will show the baby what a conversation sounds like and how to react. By the age of 2 children should be able to use 2-word phrases and contain a vocabulary of around 50 words with the support of the caregiver. </a:t>
            </a:r>
          </a:p>
        </p:txBody>
      </p:sp>
    </p:spTree>
    <p:extLst>
      <p:ext uri="{BB962C8B-B14F-4D97-AF65-F5344CB8AC3E}">
        <p14:creationId xmlns:p14="http://schemas.microsoft.com/office/powerpoint/2010/main" val="29171132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B089D8-6106-4A6E-8925-9377CDB15CFC}"/>
              </a:ext>
            </a:extLst>
          </p:cNvPr>
          <p:cNvSpPr>
            <a:spLocks noGrp="1"/>
          </p:cNvSpPr>
          <p:nvPr>
            <p:ph type="ctrTitle"/>
          </p:nvPr>
        </p:nvSpPr>
        <p:spPr>
          <a:xfrm>
            <a:off x="1094038" y="1298448"/>
            <a:ext cx="7315200" cy="896693"/>
          </a:xfrm>
        </p:spPr>
        <p:txBody>
          <a:bodyPr>
            <a:normAutofit fontScale="90000"/>
          </a:bodyPr>
          <a:lstStyle/>
          <a:p>
            <a:r>
              <a:rPr lang="en-US" dirty="0"/>
              <a:t>Modelling and imitation</a:t>
            </a:r>
          </a:p>
        </p:txBody>
      </p:sp>
      <p:sp>
        <p:nvSpPr>
          <p:cNvPr id="3" name="Subtitle 2">
            <a:extLst>
              <a:ext uri="{FF2B5EF4-FFF2-40B4-BE49-F238E27FC236}">
                <a16:creationId xmlns:a16="http://schemas.microsoft.com/office/drawing/2014/main" id="{BDA29759-839B-FD94-36E5-F451CCC99597}"/>
              </a:ext>
            </a:extLst>
          </p:cNvPr>
          <p:cNvSpPr>
            <a:spLocks noGrp="1"/>
          </p:cNvSpPr>
          <p:nvPr>
            <p:ph type="subTitle" idx="1"/>
          </p:nvPr>
        </p:nvSpPr>
        <p:spPr>
          <a:xfrm>
            <a:off x="1100015" y="2505199"/>
            <a:ext cx="7315200" cy="3079447"/>
          </a:xfrm>
        </p:spPr>
        <p:txBody>
          <a:bodyPr/>
          <a:lstStyle/>
          <a:p>
            <a:r>
              <a:rPr lang="en-US" dirty="0"/>
              <a:t>According to Sheridan, Sharma, and Cockerill (2014 p.70) children learn from observing and mimicking others' </a:t>
            </a:r>
            <a:r>
              <a:rPr lang="en-US" dirty="0" err="1"/>
              <a:t>behaviour</a:t>
            </a:r>
            <a:r>
              <a:rPr lang="en-US" dirty="0"/>
              <a:t>. This allows children to learn quickly and successfully. The majority of children learn through gross motor movement, active play and speech skills by watching and listening to caregivers and others. It is essential for the caregiver to encourage these skills to provide the best opportunities for the child to </a:t>
            </a:r>
            <a:r>
              <a:rPr lang="en-US" dirty="0" err="1"/>
              <a:t>socialise</a:t>
            </a:r>
            <a:r>
              <a:rPr lang="en-US" dirty="0"/>
              <a:t> through play.</a:t>
            </a:r>
          </a:p>
          <a:p>
            <a:endParaRPr lang="en-US" dirty="0"/>
          </a:p>
        </p:txBody>
      </p:sp>
      <p:sp>
        <p:nvSpPr>
          <p:cNvPr id="5" name="TextBox 4">
            <a:extLst>
              <a:ext uri="{FF2B5EF4-FFF2-40B4-BE49-F238E27FC236}">
                <a16:creationId xmlns:a16="http://schemas.microsoft.com/office/drawing/2014/main" id="{D3F5ACE6-4F72-AFCB-1BEE-1737055E255A}"/>
              </a:ext>
            </a:extLst>
          </p:cNvPr>
          <p:cNvSpPr txBox="1"/>
          <p:nvPr/>
        </p:nvSpPr>
        <p:spPr>
          <a:xfrm>
            <a:off x="9285355" y="5582667"/>
            <a:ext cx="155050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(Anon, n.d.)</a:t>
            </a:r>
          </a:p>
        </p:txBody>
      </p:sp>
      <p:pic>
        <p:nvPicPr>
          <p:cNvPr id="7" name="Picture 6" descr="Two babies playing in the grass&#10;&#10;AI-generated content may be incorrect.">
            <a:extLst>
              <a:ext uri="{FF2B5EF4-FFF2-40B4-BE49-F238E27FC236}">
                <a16:creationId xmlns:a16="http://schemas.microsoft.com/office/drawing/2014/main" id="{D63A628D-9690-8A1E-977F-AD1BE604F337}"/>
              </a:ext>
            </a:extLst>
          </p:cNvPr>
          <p:cNvPicPr>
            <a:picLocks noChangeAspect="1"/>
          </p:cNvPicPr>
          <p:nvPr/>
        </p:nvPicPr>
        <p:blipFill>
          <a:blip r:embed="rId2"/>
          <a:stretch>
            <a:fillRect/>
          </a:stretch>
        </p:blipFill>
        <p:spPr>
          <a:xfrm>
            <a:off x="8155608" y="438150"/>
            <a:ext cx="3655392" cy="4093266"/>
          </a:xfrm>
          <a:prstGeom prst="rect">
            <a:avLst/>
          </a:prstGeom>
        </p:spPr>
      </p:pic>
    </p:spTree>
    <p:extLst>
      <p:ext uri="{BB962C8B-B14F-4D97-AF65-F5344CB8AC3E}">
        <p14:creationId xmlns:p14="http://schemas.microsoft.com/office/powerpoint/2010/main" val="29405987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C6EC2E-B867-6FED-E53E-98EFC4DA33B1}"/>
              </a:ext>
            </a:extLst>
          </p:cNvPr>
          <p:cNvSpPr>
            <a:spLocks noGrp="1"/>
          </p:cNvSpPr>
          <p:nvPr>
            <p:ph type="title"/>
          </p:nvPr>
        </p:nvSpPr>
        <p:spPr/>
        <p:txBody>
          <a:bodyPr/>
          <a:lstStyle/>
          <a:p>
            <a:r>
              <a:rPr lang="en-US" dirty="0"/>
              <a:t>Reading books</a:t>
            </a:r>
          </a:p>
        </p:txBody>
      </p:sp>
      <p:sp>
        <p:nvSpPr>
          <p:cNvPr id="3" name="Content Placeholder 2">
            <a:extLst>
              <a:ext uri="{FF2B5EF4-FFF2-40B4-BE49-F238E27FC236}">
                <a16:creationId xmlns:a16="http://schemas.microsoft.com/office/drawing/2014/main" id="{AD368F00-3CFE-23C1-301B-4682328FBEE7}"/>
              </a:ext>
            </a:extLst>
          </p:cNvPr>
          <p:cNvSpPr>
            <a:spLocks noGrp="1"/>
          </p:cNvSpPr>
          <p:nvPr>
            <p:ph idx="1"/>
          </p:nvPr>
        </p:nvSpPr>
        <p:spPr>
          <a:xfrm>
            <a:off x="3869268" y="864108"/>
            <a:ext cx="7315200" cy="2172032"/>
          </a:xfrm>
        </p:spPr>
        <p:txBody>
          <a:bodyPr/>
          <a:lstStyle/>
          <a:p>
            <a:pPr marL="0" indent="0">
              <a:buNone/>
            </a:pPr>
            <a:endParaRPr lang="en-US" dirty="0"/>
          </a:p>
          <a:p>
            <a:r>
              <a:rPr lang="en-US" dirty="0"/>
              <a:t>According to Sheridan, Sharma, and Cockerill (2014 p.70) reading to the child creates an emotional bond. Books help children interact and develop language skills and also extend their knowledge and vocabulary. It is important for caregivers to introduce books as it will develop imagination, help with writing, improve conversation, and gives comfort and calmness.  </a:t>
            </a:r>
          </a:p>
          <a:p>
            <a:endParaRPr lang="en-US" dirty="0"/>
          </a:p>
        </p:txBody>
      </p:sp>
      <p:pic>
        <p:nvPicPr>
          <p:cNvPr id="4" name="Picture 3" descr="AI generated Cute kids reading books while wearing funny glasses. children  learning and exploring through literature. Concept of early childhood  education, imagination, and intellectual development. 41862654 Stock Photo  at Vecteezy">
            <a:extLst>
              <a:ext uri="{FF2B5EF4-FFF2-40B4-BE49-F238E27FC236}">
                <a16:creationId xmlns:a16="http://schemas.microsoft.com/office/drawing/2014/main" id="{EDB4A577-F281-C598-5BD2-E7DBBDBBD1CB}"/>
              </a:ext>
            </a:extLst>
          </p:cNvPr>
          <p:cNvPicPr>
            <a:picLocks noChangeAspect="1"/>
          </p:cNvPicPr>
          <p:nvPr/>
        </p:nvPicPr>
        <p:blipFill>
          <a:blip r:embed="rId2"/>
          <a:stretch>
            <a:fillRect/>
          </a:stretch>
        </p:blipFill>
        <p:spPr>
          <a:xfrm>
            <a:off x="4014718" y="2915478"/>
            <a:ext cx="6724650" cy="2816087"/>
          </a:xfrm>
          <a:prstGeom prst="rect">
            <a:avLst/>
          </a:prstGeom>
        </p:spPr>
      </p:pic>
      <p:sp>
        <p:nvSpPr>
          <p:cNvPr id="5" name="TextBox 4">
            <a:extLst>
              <a:ext uri="{FF2B5EF4-FFF2-40B4-BE49-F238E27FC236}">
                <a16:creationId xmlns:a16="http://schemas.microsoft.com/office/drawing/2014/main" id="{D1CA2B3E-5794-4438-36E1-560C4416A683}"/>
              </a:ext>
            </a:extLst>
          </p:cNvPr>
          <p:cNvSpPr txBox="1"/>
          <p:nvPr/>
        </p:nvSpPr>
        <p:spPr>
          <a:xfrm rot="-10800000" flipV="1">
            <a:off x="4724400" y="5647225"/>
            <a:ext cx="280946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 Source Meow Creations, 2024</a:t>
            </a:r>
          </a:p>
        </p:txBody>
      </p:sp>
    </p:spTree>
    <p:extLst>
      <p:ext uri="{BB962C8B-B14F-4D97-AF65-F5344CB8AC3E}">
        <p14:creationId xmlns:p14="http://schemas.microsoft.com/office/powerpoint/2010/main" val="22237472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How to Guide Your Child's Exploration Journey | Kids in the House">
            <a:extLst>
              <a:ext uri="{FF2B5EF4-FFF2-40B4-BE49-F238E27FC236}">
                <a16:creationId xmlns:a16="http://schemas.microsoft.com/office/drawing/2014/main" id="{6D17BF19-122C-FE0D-A17A-C66EB48A44AB}"/>
              </a:ext>
            </a:extLst>
          </p:cNvPr>
          <p:cNvPicPr>
            <a:picLocks noChangeAspect="1"/>
          </p:cNvPicPr>
          <p:nvPr/>
        </p:nvPicPr>
        <p:blipFill>
          <a:blip r:embed="rId2"/>
          <a:srcRect b="15730"/>
          <a:stretch/>
        </p:blipFill>
        <p:spPr>
          <a:xfrm>
            <a:off x="20" y="10"/>
            <a:ext cx="12191980" cy="6857990"/>
          </a:xfrm>
          <a:prstGeom prst="rect">
            <a:avLst/>
          </a:prstGeom>
        </p:spPr>
      </p:pic>
      <p:sp>
        <p:nvSpPr>
          <p:cNvPr id="9" name="Rectangle 8">
            <a:extLst>
              <a:ext uri="{FF2B5EF4-FFF2-40B4-BE49-F238E27FC236}">
                <a16:creationId xmlns:a16="http://schemas.microsoft.com/office/drawing/2014/main" id="{5A133C1E-CB83-47F3-8F35-94C2A7C58E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157CE23D-AAE0-0F0F-875F-1BCD58129EEF}"/>
              </a:ext>
            </a:extLst>
          </p:cNvPr>
          <p:cNvSpPr>
            <a:spLocks noGrp="1"/>
          </p:cNvSpPr>
          <p:nvPr>
            <p:ph type="title"/>
          </p:nvPr>
        </p:nvSpPr>
        <p:spPr>
          <a:xfrm>
            <a:off x="252919" y="1123837"/>
            <a:ext cx="2947482" cy="444157"/>
          </a:xfrm>
        </p:spPr>
        <p:txBody>
          <a:bodyPr anchor="b">
            <a:normAutofit/>
          </a:bodyPr>
          <a:lstStyle/>
          <a:p>
            <a:r>
              <a:rPr lang="en-US" sz="2400"/>
              <a:t>Guide exploration  </a:t>
            </a:r>
          </a:p>
        </p:txBody>
      </p:sp>
      <p:sp>
        <p:nvSpPr>
          <p:cNvPr id="3" name="Content Placeholder 2">
            <a:extLst>
              <a:ext uri="{FF2B5EF4-FFF2-40B4-BE49-F238E27FC236}">
                <a16:creationId xmlns:a16="http://schemas.microsoft.com/office/drawing/2014/main" id="{00291C69-93E3-2355-BF98-06CC132868A7}"/>
              </a:ext>
            </a:extLst>
          </p:cNvPr>
          <p:cNvSpPr>
            <a:spLocks noGrp="1"/>
          </p:cNvSpPr>
          <p:nvPr>
            <p:ph idx="1"/>
          </p:nvPr>
        </p:nvSpPr>
        <p:spPr>
          <a:xfrm>
            <a:off x="252920" y="1567994"/>
            <a:ext cx="2947482" cy="4338284"/>
          </a:xfrm>
        </p:spPr>
        <p:txBody>
          <a:bodyPr anchor="t">
            <a:normAutofit/>
          </a:bodyPr>
          <a:lstStyle/>
          <a:p>
            <a:pPr marL="0" indent="0">
              <a:buNone/>
            </a:pPr>
            <a:endParaRPr lang="en-US" sz="1500">
              <a:solidFill>
                <a:srgbClr val="FFFFFF"/>
              </a:solidFill>
            </a:endParaRPr>
          </a:p>
          <a:p>
            <a:r>
              <a:rPr lang="en-US" sz="1600" dirty="0">
                <a:solidFill>
                  <a:srgbClr val="FFFFFF"/>
                </a:solidFill>
              </a:rPr>
              <a:t>According to Little, Elliott and </a:t>
            </a:r>
            <a:r>
              <a:rPr lang="en-US" sz="1600" err="1">
                <a:solidFill>
                  <a:srgbClr val="FFFFFF"/>
                </a:solidFill>
              </a:rPr>
              <a:t>Wyver</a:t>
            </a:r>
            <a:r>
              <a:rPr lang="en-US" sz="1600" dirty="0">
                <a:solidFill>
                  <a:srgbClr val="FFFFFF"/>
                </a:solidFill>
              </a:rPr>
              <a:t> (2021) as a caregiver it is essential to guide and observe the child to explore as playing outside allows the child to develop independently. Having the freedom to explore different textures means the caregiver can help teach the child fine and gross motor skills to help them learn the limit of their ability. This would involve the child's own judgement of safety and improve body muscle.    </a:t>
            </a:r>
          </a:p>
          <a:p>
            <a:endParaRPr lang="en-US" sz="1500">
              <a:solidFill>
                <a:srgbClr val="FFFFFF"/>
              </a:solidFill>
            </a:endParaRPr>
          </a:p>
        </p:txBody>
      </p:sp>
      <p:sp>
        <p:nvSpPr>
          <p:cNvPr id="11" name="Rectangle 10">
            <a:extLst>
              <a:ext uri="{FF2B5EF4-FFF2-40B4-BE49-F238E27FC236}">
                <a16:creationId xmlns:a16="http://schemas.microsoft.com/office/drawing/2014/main" id="{289E943A-225D-44B1-B345-D7FDBA43C1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 name="TextBox 4">
            <a:extLst>
              <a:ext uri="{FF2B5EF4-FFF2-40B4-BE49-F238E27FC236}">
                <a16:creationId xmlns:a16="http://schemas.microsoft.com/office/drawing/2014/main" id="{E3AC0429-E6EA-5439-9517-070BA1932AE0}"/>
              </a:ext>
            </a:extLst>
          </p:cNvPr>
          <p:cNvSpPr txBox="1"/>
          <p:nvPr/>
        </p:nvSpPr>
        <p:spPr>
          <a:xfrm>
            <a:off x="3564836" y="6331966"/>
            <a:ext cx="390276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 Source KidsInTheHouse2, 2024</a:t>
            </a:r>
          </a:p>
        </p:txBody>
      </p:sp>
    </p:spTree>
    <p:extLst>
      <p:ext uri="{BB962C8B-B14F-4D97-AF65-F5344CB8AC3E}">
        <p14:creationId xmlns:p14="http://schemas.microsoft.com/office/powerpoint/2010/main" val="33688728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5D1AC40-E67C-CC4B-7CFC-37BD885D4D94}"/>
              </a:ext>
            </a:extLst>
          </p:cNvPr>
          <p:cNvSpPr>
            <a:spLocks noGrp="1"/>
          </p:cNvSpPr>
          <p:nvPr>
            <p:ph idx="1"/>
          </p:nvPr>
        </p:nvSpPr>
        <p:spPr>
          <a:xfrm>
            <a:off x="434747" y="245674"/>
            <a:ext cx="10749721" cy="6412726"/>
          </a:xfrm>
          <a:solidFill>
            <a:schemeClr val="accent4">
              <a:lumMod val="40000"/>
              <a:lumOff val="60000"/>
            </a:schemeClr>
          </a:solidFill>
        </p:spPr>
        <p:txBody>
          <a:bodyPr vert="horz" lIns="91440" tIns="45720" rIns="91440" bIns="45720" rtlCol="0" anchor="ctr">
            <a:noAutofit/>
          </a:bodyPr>
          <a:lstStyle/>
          <a:p>
            <a:r>
              <a:rPr lang="en-US" sz="1400" b="1" dirty="0">
                <a:solidFill>
                  <a:srgbClr val="FF0000"/>
                </a:solidFill>
              </a:rPr>
              <a:t>Professional partnership </a:t>
            </a:r>
          </a:p>
          <a:p>
            <a:r>
              <a:rPr lang="en-US" sz="1400" dirty="0"/>
              <a:t>According to NHS (no date, B) enabling adults, such as practitioners, can create a bond which strengthen relationships whether that would be with the child, parents or multi-agency workers. As a practitioner it is good practice to be aware of any concerns regarding the learning and development of any child. By observing the child, they can identify any slow development such as trouble with fine motor and gross motor skills, delay with rolling over, sitting up, crawling and walking. This will enable the practitioner to work in partnership with parents and professionals for the child's needs to be addressed. These professionals could be health visitors, speech and language therapists, social workers, educational psychologists, additional support needs assistant, occupational therapist and advocacy worker. By working in partnership with parents the practitioner can share observations and ideas to help with learning and development. This will allow the child to achieve more and be content in the practitioner's environment. </a:t>
            </a:r>
          </a:p>
          <a:p>
            <a:r>
              <a:rPr lang="en-US" sz="1400" dirty="0"/>
              <a:t>Communication is very important so that the practitioner will be aware of any changes within the home setting so the child and parent can be supported in the correct way and the work setting mirrors what is happening at home. The child will need time to settle into the setting and feel comfortable enough to go on day trips with them. Partnership working and regular communication will create openness, agreed shared goals and values, trust and honesty for the benefit of all involved. According to McLeod (2024) Bowlby’s Attachment Theory states that the practitioner should acknowledge the child's emotions and offer comfort when they become upset or stressed. They then develop resilience and increased self-confidence. It is important to identify when the child is hungry and what food the child likes. This helps maintain a healthy diet for their development.  According to Andy (2023), this fits in with the second tier of Maslow’s Theory which explains how providing a support system and communicating with the child can create the feeling of being safe and secure.</a:t>
            </a:r>
          </a:p>
          <a:p>
            <a:r>
              <a:rPr lang="en-US" sz="1400" dirty="0"/>
              <a:t> According to Mentalhealth.org (2022) supporting the parent is an important part of the practitioner’s role. The parent might be experiencing anxiety, job problems, poor diet, family relationship difficulties, financial problems, lack of sleep, health issues and dealing with change. If the practitioner is aware of these difficulties, they can signpost parents to the correct support system. It is essential for the practitioner’s setting to have an open-door policy to support staff, children and families. This may be by telephone, online app or in person. It is important families feel welcome and supported to discuss any matter. </a:t>
            </a:r>
          </a:p>
          <a:p>
            <a:r>
              <a:rPr lang="en-US" sz="1400" dirty="0"/>
              <a:t>Carmarthenshire Family Information Service (Fis.carmarthenshire.gov, no date) provide a wide range of family support and information. This ranges from learning about children experiencing ACEs, the early years integration team, family </a:t>
            </a:r>
            <a:r>
              <a:rPr lang="en-US" sz="1400" err="1"/>
              <a:t>centres</a:t>
            </a:r>
            <a:r>
              <a:rPr lang="en-US" sz="1400" dirty="0"/>
              <a:t> and ‘families together’ support groups. These provide a support network for the child and family and offer emotional support and highlight the importance of self-care for parents and families. According to publicengagement.ac.uk (date) working in partnership with colleagues, parents and professionals enables a forward-looking approach to be built with others to overcome any barriers. According to </a:t>
            </a:r>
            <a:r>
              <a:rPr lang="en-US" sz="1400" err="1"/>
              <a:t>Gov.wales</a:t>
            </a:r>
            <a:r>
              <a:rPr lang="en-US" sz="1400" dirty="0"/>
              <a:t> (no date) settings and practitioners work in partnership with the local council and </a:t>
            </a:r>
            <a:r>
              <a:rPr lang="en-US" sz="1400" err="1"/>
              <a:t>organisations</a:t>
            </a:r>
            <a:r>
              <a:rPr lang="en-US" sz="1400" dirty="0"/>
              <a:t> to offer parents support, through online learning, face-to-face training or within a support group, to gain further knowledge and confidence to manage future situations concerning their child’s </a:t>
            </a:r>
            <a:r>
              <a:rPr lang="en-US" sz="1400" err="1"/>
              <a:t>behaviour</a:t>
            </a:r>
            <a:r>
              <a:rPr lang="en-US" sz="1400" dirty="0"/>
              <a:t>, nutrition, speech and language difficulties among others.</a:t>
            </a:r>
          </a:p>
          <a:p>
            <a:endParaRPr lang="en-US" dirty="0"/>
          </a:p>
        </p:txBody>
      </p:sp>
    </p:spTree>
    <p:extLst>
      <p:ext uri="{BB962C8B-B14F-4D97-AF65-F5344CB8AC3E}">
        <p14:creationId xmlns:p14="http://schemas.microsoft.com/office/powerpoint/2010/main" val="423179315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4385DB5-2139-5E09-8BBD-3A9D771057D5}"/>
              </a:ext>
            </a:extLst>
          </p:cNvPr>
          <p:cNvSpPr>
            <a:spLocks noGrp="1"/>
          </p:cNvSpPr>
          <p:nvPr>
            <p:ph idx="1"/>
          </p:nvPr>
        </p:nvSpPr>
        <p:spPr>
          <a:xfrm>
            <a:off x="434747" y="400282"/>
            <a:ext cx="10749721" cy="6258118"/>
          </a:xfrm>
        </p:spPr>
        <p:txBody>
          <a:bodyPr>
            <a:normAutofit fontScale="92500" lnSpcReduction="20000"/>
          </a:bodyPr>
          <a:lstStyle/>
          <a:p>
            <a:r>
              <a:rPr lang="en-US" dirty="0">
                <a:solidFill>
                  <a:srgbClr val="FF0000"/>
                </a:solidFill>
              </a:rPr>
              <a:t>Challenges </a:t>
            </a:r>
          </a:p>
          <a:p>
            <a:r>
              <a:rPr lang="en-US" dirty="0">
                <a:solidFill>
                  <a:srgbClr val="7030A0"/>
                </a:solidFill>
              </a:rPr>
              <a:t>According to Chidreninwales.org (2024) local </a:t>
            </a:r>
            <a:r>
              <a:rPr lang="en-US" dirty="0" err="1">
                <a:solidFill>
                  <a:srgbClr val="7030A0"/>
                </a:solidFill>
              </a:rPr>
              <a:t>organisations</a:t>
            </a:r>
            <a:r>
              <a:rPr lang="en-US" dirty="0">
                <a:solidFill>
                  <a:srgbClr val="7030A0"/>
                </a:solidFill>
              </a:rPr>
              <a:t> can enable access to food banks for families in financial difficulties. Family support </a:t>
            </a:r>
            <a:r>
              <a:rPr lang="en-US" dirty="0" err="1">
                <a:solidFill>
                  <a:srgbClr val="7030A0"/>
                </a:solidFill>
              </a:rPr>
              <a:t>centres</a:t>
            </a:r>
            <a:r>
              <a:rPr lang="en-US" dirty="0">
                <a:solidFill>
                  <a:srgbClr val="7030A0"/>
                </a:solidFill>
              </a:rPr>
              <a:t> are available so families can have access to other services that help with physical and mental health as well as housing issues and debt advice. </a:t>
            </a:r>
          </a:p>
          <a:p>
            <a:r>
              <a:rPr lang="en-US" dirty="0">
                <a:solidFill>
                  <a:srgbClr val="7030A0"/>
                </a:solidFill>
              </a:rPr>
              <a:t>Practitioners may face challenging </a:t>
            </a:r>
            <a:r>
              <a:rPr lang="en-US" dirty="0" err="1">
                <a:solidFill>
                  <a:srgbClr val="7030A0"/>
                </a:solidFill>
              </a:rPr>
              <a:t>behaviours</a:t>
            </a:r>
            <a:r>
              <a:rPr lang="en-US" dirty="0">
                <a:solidFill>
                  <a:srgbClr val="7030A0"/>
                </a:solidFill>
              </a:rPr>
              <a:t> from parents because of lack of understanding. This should be addressed by listening, staying calm, not taking it personally, speaking with a low voice and dealing with them with care. Within the workplace, staff may be on low pay, which may affect staffing levels and hence the working environment (Owston, Jones and Stanley, 2024). Poor management and low numbers of staff can have an impact on other staff's well-being and affect the quality of care given. Some of these challenges are uncontrollable, such as the quality of experience the staff have undergone previously. Some challenges can be controlled, such as the standard of management and the positive influence on staff wellbeing. The highest risk is to safeguarding and evidence of this has been flagged throughout inspections (earlyyears.blog.gov.uk, 2024).  A large turnover of staff or temporary staff can have a negative impact on a child's opportunities and important information can be missed about the child's specific needs. With regular staff members each person can get to know the child better and provide a high standard of care and staff can support one another.  It is important to </a:t>
            </a:r>
            <a:r>
              <a:rPr lang="en-US" dirty="0" err="1">
                <a:solidFill>
                  <a:srgbClr val="7030A0"/>
                </a:solidFill>
              </a:rPr>
              <a:t>recognise</a:t>
            </a:r>
            <a:r>
              <a:rPr lang="en-US" dirty="0">
                <a:solidFill>
                  <a:srgbClr val="7030A0"/>
                </a:solidFill>
              </a:rPr>
              <a:t> when the staff are stressed or burnt-out due to the challenges they are dealing with as this could lead to health issues.</a:t>
            </a:r>
          </a:p>
          <a:p>
            <a:r>
              <a:rPr lang="en-US" dirty="0">
                <a:solidFill>
                  <a:srgbClr val="7030A0"/>
                </a:solidFill>
              </a:rPr>
              <a:t>A flexible staffing arrangement avoids stress and burnout and creates a healthy environment for staff and children to thrive in. Management can provide online courses to educate staff further or help with access to professionals. Allocating a mentor to each staff member will strengthen the structure within the workplace. Team bonding activities will strengthen the staff rapport to enable them to work better together, which is beneficial for all involved.  According to businesswales.gov (2024) the workplace might be having financial struggles or suffering from a lack of funds and so grants can be applied for to help with this situation. Low-cost learning materials or recycled materials can be used to keep costs under control. Fund-raising activities such as sponsored walks, or activities to generate more funding for the workplace will also help with interaction and developing relationships with people coming together. The workplace could link in with other businesses for sponsorship to provide equipment for example</a:t>
            </a:r>
            <a:r>
              <a:rPr lang="en-US" dirty="0"/>
              <a:t>. </a:t>
            </a:r>
          </a:p>
          <a:p>
            <a:endParaRPr lang="en-US" dirty="0"/>
          </a:p>
          <a:p>
            <a:endParaRPr lang="en-US" dirty="0"/>
          </a:p>
          <a:p>
            <a:endParaRPr lang="en-US" dirty="0"/>
          </a:p>
        </p:txBody>
      </p:sp>
    </p:spTree>
    <p:extLst>
      <p:ext uri="{BB962C8B-B14F-4D97-AF65-F5344CB8AC3E}">
        <p14:creationId xmlns:p14="http://schemas.microsoft.com/office/powerpoint/2010/main" val="14840609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C40520C-73E3-D4EE-B60F-FF277FD3455B}"/>
              </a:ext>
            </a:extLst>
          </p:cNvPr>
          <p:cNvSpPr>
            <a:spLocks noGrp="1"/>
          </p:cNvSpPr>
          <p:nvPr>
            <p:ph idx="1"/>
          </p:nvPr>
        </p:nvSpPr>
        <p:spPr>
          <a:xfrm>
            <a:off x="5857094" y="411326"/>
            <a:ext cx="6199809" cy="5573422"/>
          </a:xfrm>
          <a:solidFill>
            <a:srgbClr val="00B0F0"/>
          </a:solidFill>
        </p:spPr>
        <p:txBody>
          <a:bodyPr>
            <a:normAutofit fontScale="70000" lnSpcReduction="20000"/>
          </a:bodyPr>
          <a:lstStyle/>
          <a:p>
            <a:r>
              <a:rPr lang="en-US" sz="2400" dirty="0">
                <a:latin typeface="Roboto"/>
                <a:ea typeface="Calibri"/>
                <a:cs typeface="Calibri"/>
              </a:rPr>
              <a:t>Activities   </a:t>
            </a:r>
            <a:r>
              <a:rPr lang="en-US" dirty="0"/>
              <a:t> </a:t>
            </a:r>
          </a:p>
          <a:p>
            <a:r>
              <a:rPr lang="en-US" dirty="0"/>
              <a:t>It is a well-known fact National Day nurseries association (2024)  that activities carried out through play are the main way babies learn. In the first few months of their life they will learn by interacting with the caregiver to have their needs met for overall wellbeing and development.</a:t>
            </a:r>
          </a:p>
          <a:p>
            <a:r>
              <a:rPr lang="en-US" dirty="0"/>
              <a:t>Play mat and activity gym for newborn and infant. </a:t>
            </a:r>
          </a:p>
          <a:p>
            <a:r>
              <a:rPr lang="en-US" dirty="0"/>
              <a:t>The baby can be placed in a laying down position on the playmat to strengthen their muscles for independent learning. They can turn their head from side-to-side, extend their arms and legs which provides opportunities for movement. They can also have tummy time where the baby is placed on its stomach, this will strengthen the baby’s muscles including the neck, shoulder and arms so it can become strong enough to learn to start to sit up and crawl. They will grow cognitively while using the playmat such as looking at the different detachable </a:t>
            </a:r>
            <a:r>
              <a:rPr lang="en-US" dirty="0" err="1"/>
              <a:t>colourful</a:t>
            </a:r>
            <a:r>
              <a:rPr lang="en-US" dirty="0"/>
              <a:t> hanging toys. The touch of soft textures will increase their motor skills by them holding or gripping the textures and feeling the shape, they can also squeeze or poke the toy to use their muscles. This will also help with hand and eye coordination which is important for holistic development. This enhances performance later in life and reduces the risk of injuries, improves social skills and improves personal overall growth National Day nurseries association (2024) ). </a:t>
            </a:r>
          </a:p>
          <a:p>
            <a:r>
              <a:rPr lang="en-US" dirty="0"/>
              <a:t>The playmat/activity gym is also good for sensory stimulation and awareness, especially for hearing and movement. The baby will enjoy listening to the sound of squeaky toys and have fun with the various sounds which will create happiness.  Sensory development is important, and the benefits of consistent stimulation with close affection will strengthen the baby’s brain cells which are connected to each other by synapses which provides brain power. This will help the baby make sense of the world around it (Hugel, 2000).</a:t>
            </a:r>
          </a:p>
          <a:p>
            <a:endParaRPr lang="en-US" dirty="0"/>
          </a:p>
          <a:p>
            <a:endParaRPr lang="en-US" dirty="0"/>
          </a:p>
        </p:txBody>
      </p:sp>
      <p:pic>
        <p:nvPicPr>
          <p:cNvPr id="4" name="Picture 3" descr="Mamas &amp; Papas WTTW Playmat">
            <a:extLst>
              <a:ext uri="{FF2B5EF4-FFF2-40B4-BE49-F238E27FC236}">
                <a16:creationId xmlns:a16="http://schemas.microsoft.com/office/drawing/2014/main" id="{1E4F69FB-9526-6C47-F0DF-DC188B0C2F0E}"/>
              </a:ext>
            </a:extLst>
          </p:cNvPr>
          <p:cNvPicPr>
            <a:picLocks noChangeAspect="1"/>
          </p:cNvPicPr>
          <p:nvPr/>
        </p:nvPicPr>
        <p:blipFill>
          <a:blip r:embed="rId2"/>
          <a:stretch>
            <a:fillRect/>
          </a:stretch>
        </p:blipFill>
        <p:spPr>
          <a:xfrm>
            <a:off x="273326" y="577021"/>
            <a:ext cx="5593522" cy="5571437"/>
          </a:xfrm>
          <a:prstGeom prst="rect">
            <a:avLst/>
          </a:prstGeom>
        </p:spPr>
      </p:pic>
      <p:sp>
        <p:nvSpPr>
          <p:cNvPr id="5" name="TextBox 4">
            <a:extLst>
              <a:ext uri="{FF2B5EF4-FFF2-40B4-BE49-F238E27FC236}">
                <a16:creationId xmlns:a16="http://schemas.microsoft.com/office/drawing/2014/main" id="{9F49D065-5701-BD08-01D7-17B353ED69BF}"/>
              </a:ext>
            </a:extLst>
          </p:cNvPr>
          <p:cNvSpPr txBox="1"/>
          <p:nvPr/>
        </p:nvSpPr>
        <p:spPr>
          <a:xfrm rot="10800000" flipV="1">
            <a:off x="859183" y="6177143"/>
            <a:ext cx="6608417"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Source ramcentre.co.uk, 2020</a:t>
            </a:r>
          </a:p>
        </p:txBody>
      </p:sp>
    </p:spTree>
    <p:extLst>
      <p:ext uri="{BB962C8B-B14F-4D97-AF65-F5344CB8AC3E}">
        <p14:creationId xmlns:p14="http://schemas.microsoft.com/office/powerpoint/2010/main" val="270372937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NURSERY RHYME TIME">
            <a:extLst>
              <a:ext uri="{FF2B5EF4-FFF2-40B4-BE49-F238E27FC236}">
                <a16:creationId xmlns:a16="http://schemas.microsoft.com/office/drawing/2014/main" id="{3EA30A1A-71F2-AF3D-0BB4-4C3193B8253A}"/>
              </a:ext>
            </a:extLst>
          </p:cNvPr>
          <p:cNvPicPr>
            <a:picLocks noChangeAspect="1"/>
          </p:cNvPicPr>
          <p:nvPr/>
        </p:nvPicPr>
        <p:blipFill>
          <a:blip r:embed="rId2"/>
          <a:srcRect l="6488" r="8180" b="1"/>
          <a:stretch/>
        </p:blipFill>
        <p:spPr>
          <a:xfrm>
            <a:off x="-519023" y="-298165"/>
            <a:ext cx="12722066" cy="7156163"/>
          </a:xfrm>
          <a:prstGeom prst="rect">
            <a:avLst/>
          </a:prstGeom>
        </p:spPr>
      </p:pic>
      <p:sp>
        <p:nvSpPr>
          <p:cNvPr id="17" name="Rectangle 16">
            <a:extLst>
              <a:ext uri="{FF2B5EF4-FFF2-40B4-BE49-F238E27FC236}">
                <a16:creationId xmlns:a16="http://schemas.microsoft.com/office/drawing/2014/main" id="{5A133C1E-CB83-47F3-8F35-94C2A7C58E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529F91CA-AB54-7D04-0EB0-9CDBEF44407E}"/>
              </a:ext>
            </a:extLst>
          </p:cNvPr>
          <p:cNvSpPr>
            <a:spLocks noGrp="1"/>
          </p:cNvSpPr>
          <p:nvPr>
            <p:ph type="title"/>
          </p:nvPr>
        </p:nvSpPr>
        <p:spPr>
          <a:xfrm rot="10800000" flipV="1">
            <a:off x="252919" y="309038"/>
            <a:ext cx="2947482" cy="792712"/>
          </a:xfrm>
        </p:spPr>
        <p:txBody>
          <a:bodyPr vert="horz" lIns="91440" tIns="45720" rIns="91440" bIns="45720" rtlCol="0" anchor="b">
            <a:noAutofit/>
          </a:bodyPr>
          <a:lstStyle/>
          <a:p>
            <a:r>
              <a:rPr lang="en-US" sz="1600" dirty="0"/>
              <a:t> </a:t>
            </a:r>
            <a:r>
              <a:rPr lang="en-US" sz="1600" dirty="0">
                <a:latin typeface="Times New Roman"/>
                <a:cs typeface="Times New Roman"/>
              </a:rPr>
              <a:t>Activity: Nursery rhyme time </a:t>
            </a:r>
            <a:endParaRPr lang="en-US" sz="1600" dirty="0"/>
          </a:p>
        </p:txBody>
      </p:sp>
      <p:sp>
        <p:nvSpPr>
          <p:cNvPr id="3" name="Content Placeholder 2">
            <a:extLst>
              <a:ext uri="{FF2B5EF4-FFF2-40B4-BE49-F238E27FC236}">
                <a16:creationId xmlns:a16="http://schemas.microsoft.com/office/drawing/2014/main" id="{BC6C8F70-03AA-6FF1-1458-FFB1BBAD148E}"/>
              </a:ext>
            </a:extLst>
          </p:cNvPr>
          <p:cNvSpPr>
            <a:spLocks noGrp="1"/>
          </p:cNvSpPr>
          <p:nvPr>
            <p:ph idx="1"/>
          </p:nvPr>
        </p:nvSpPr>
        <p:spPr>
          <a:xfrm>
            <a:off x="252920" y="894342"/>
            <a:ext cx="3068960" cy="5530979"/>
          </a:xfrm>
        </p:spPr>
        <p:txBody>
          <a:bodyPr vert="horz" lIns="91440" tIns="45720" rIns="91440" bIns="45720" rtlCol="0" anchor="t">
            <a:noAutofit/>
          </a:bodyPr>
          <a:lstStyle/>
          <a:p>
            <a:endParaRPr lang="en-US" sz="1100" dirty="0">
              <a:solidFill>
                <a:srgbClr val="FFFFFF"/>
              </a:solidFill>
              <a:latin typeface="Times New Roman"/>
              <a:cs typeface="Times New Roman"/>
            </a:endParaRPr>
          </a:p>
          <a:p>
            <a:r>
              <a:rPr lang="en-US" sz="1050" dirty="0">
                <a:solidFill>
                  <a:srgbClr val="FFFFFF"/>
                </a:solidFill>
                <a:latin typeface="Corbel"/>
                <a:cs typeface="Times New Roman"/>
              </a:rPr>
              <a:t>Nursery rhyme time and singing is important for holistic development for newborns to the age of 2 years old National Day nurseries association (2024) . Creating a safe and calm place to carry out this activity is beneficial to the learning process.  It supports language and introduces new words that might not be used during an ordinary day. By repeating predictable rhythms, they can identify words and where one ends, and another begins when listening to spoken language. Without this language support, the baby, infant or toddler will most likely develop slower language skills. Singing and communicating is essential for supporting social and emotional skills. This can be carried out before a baby starts to talk or starts to use facial expressions and body language. </a:t>
            </a:r>
          </a:p>
          <a:p>
            <a:r>
              <a:rPr lang="en-US" sz="1050" dirty="0">
                <a:solidFill>
                  <a:srgbClr val="FFFFFF"/>
                </a:solidFill>
                <a:latin typeface="Corbel"/>
                <a:cs typeface="Times New Roman"/>
              </a:rPr>
              <a:t>Making nursery rhyme time a part of a daily routine will encourage an enjoyable experience for holistic development at home or in the nursery. The caregiver or infant can choose objects that relate to the nursery rhyme to help it develop its understanding and the meaning of the rhyme and identify certain words with the object. If no object is available, then a drawing can be designed from paint or materials such as laminating a picture with the title of nursery rhyme to develop their vocabulary and for them to touch and explore. Using objects or cards will allow them to pick their </a:t>
            </a:r>
            <a:r>
              <a:rPr lang="en-US" sz="1050" err="1">
                <a:solidFill>
                  <a:srgbClr val="FFFFFF"/>
                </a:solidFill>
                <a:latin typeface="Corbel"/>
                <a:cs typeface="Times New Roman"/>
              </a:rPr>
              <a:t>favourite</a:t>
            </a:r>
            <a:r>
              <a:rPr lang="en-US" sz="1050" dirty="0">
                <a:solidFill>
                  <a:srgbClr val="FFFFFF"/>
                </a:solidFill>
                <a:latin typeface="Corbel"/>
                <a:cs typeface="Times New Roman"/>
              </a:rPr>
              <a:t> nursery rhyme to sing along to while slowly introducing more rhyme as time goes on to support holistic development. National Day nurseries association (2024)   </a:t>
            </a:r>
          </a:p>
          <a:p>
            <a:endParaRPr lang="en-US" sz="1100" dirty="0">
              <a:solidFill>
                <a:srgbClr val="FFFFFF"/>
              </a:solidFill>
              <a:latin typeface="Times New Roman"/>
              <a:cs typeface="Times New Roman"/>
            </a:endParaRPr>
          </a:p>
          <a:p>
            <a:endParaRPr lang="en-US" sz="800">
              <a:solidFill>
                <a:srgbClr val="FFFFFF"/>
              </a:solidFill>
            </a:endParaRPr>
          </a:p>
          <a:p>
            <a:endParaRPr lang="en-US" sz="800">
              <a:solidFill>
                <a:srgbClr val="FFFFFF"/>
              </a:solidFill>
            </a:endParaRPr>
          </a:p>
          <a:p>
            <a:endParaRPr lang="en-US" sz="800">
              <a:solidFill>
                <a:srgbClr val="FFFFFF"/>
              </a:solidFill>
            </a:endParaRPr>
          </a:p>
          <a:p>
            <a:endParaRPr lang="en-US" sz="800">
              <a:solidFill>
                <a:srgbClr val="FFFFFF"/>
              </a:solidFill>
            </a:endParaRPr>
          </a:p>
        </p:txBody>
      </p:sp>
      <p:sp>
        <p:nvSpPr>
          <p:cNvPr id="18" name="Rectangle 17">
            <a:extLst>
              <a:ext uri="{FF2B5EF4-FFF2-40B4-BE49-F238E27FC236}">
                <a16:creationId xmlns:a16="http://schemas.microsoft.com/office/drawing/2014/main" id="{289E943A-225D-44B1-B345-D7FDBA43C1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TextBox 5">
            <a:extLst>
              <a:ext uri="{FF2B5EF4-FFF2-40B4-BE49-F238E27FC236}">
                <a16:creationId xmlns:a16="http://schemas.microsoft.com/office/drawing/2014/main" id="{BDEBA32A-7EED-A17D-724A-C8B933E7E889}"/>
              </a:ext>
            </a:extLst>
          </p:cNvPr>
          <p:cNvSpPr txBox="1"/>
          <p:nvPr/>
        </p:nvSpPr>
        <p:spPr>
          <a:xfrm rot="-10800000" flipV="1">
            <a:off x="4249532" y="5885115"/>
            <a:ext cx="321806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Source Google.com, 2024</a:t>
            </a:r>
          </a:p>
        </p:txBody>
      </p:sp>
    </p:spTree>
    <p:extLst>
      <p:ext uri="{BB962C8B-B14F-4D97-AF65-F5344CB8AC3E}">
        <p14:creationId xmlns:p14="http://schemas.microsoft.com/office/powerpoint/2010/main" val="331189629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E20C513-C498-1F90-F574-0C47FB7B5CDC}"/>
              </a:ext>
            </a:extLst>
          </p:cNvPr>
          <p:cNvSpPr txBox="1"/>
          <p:nvPr/>
        </p:nvSpPr>
        <p:spPr>
          <a:xfrm>
            <a:off x="172995" y="461319"/>
            <a:ext cx="12124037" cy="5632311"/>
          </a:xfrm>
          <a:prstGeom prst="rect">
            <a:avLst/>
          </a:prstGeom>
          <a:solidFill>
            <a:schemeClr val="accent2">
              <a:lumMod val="20000"/>
              <a:lumOff val="8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highlight>
                  <a:srgbClr val="00FFFF"/>
                </a:highlight>
              </a:rPr>
              <a:t>International approaches     </a:t>
            </a:r>
          </a:p>
          <a:p>
            <a:r>
              <a:rPr lang="en-US" dirty="0"/>
              <a:t>The Reggio Emila approach encourages children to make sense of experiences and ideas and they express themselves through ‘100 languages’. These 100 languages include children communicating through visual arts, such as drawing or painting and sculpting. Another powerful language is dramatic play where children take on different roles and act out a storyline. The child can express themselves through movement and freedom whether through dance or while listening to music. Writing skills and storytelling can help with the child’s imagination. Exploring nature has a positive impact on children's well being Reggio children (2025) .</a:t>
            </a:r>
          </a:p>
          <a:p>
            <a:r>
              <a:rPr lang="en-US" dirty="0"/>
              <a:t>  </a:t>
            </a:r>
          </a:p>
          <a:p>
            <a:r>
              <a:rPr lang="en-US" dirty="0"/>
              <a:t>The Reggio Emila approach is play-based learning, just as it is in Early Years.  This allows the child to explore and discover their interests hands-on and encourages them to make use of all five senses for understanding their surroundings. However, in Reggio Emila the learning environment is the third teacher; it is an essential and integral element for the development of learning. This supports and shapes the child's identity and aids self-development. Teachers respect and value the child's interests by asking questions and using ideas from each child and the Reggio Emila curriculum is based on these interests.  </a:t>
            </a:r>
          </a:p>
          <a:p>
            <a:endParaRPr lang="en-US"/>
          </a:p>
          <a:p>
            <a:r>
              <a:rPr lang="en-US" dirty="0"/>
              <a:t>United Kingdom (UK) early years education has similarities to Reggio Emilia, such as a child-centered approach, learning through play and </a:t>
            </a:r>
            <a:r>
              <a:rPr lang="en-US" dirty="0" err="1"/>
              <a:t>recognising</a:t>
            </a:r>
            <a:r>
              <a:rPr lang="en-US" dirty="0"/>
              <a:t> the role of the environment. Documentation is used in the UK for assessment purposes, while Reggio Emilia documentation is to record the child's work to record their interests and strengths allowing a deeper understanding Reggio children (2025)  Teachers are seen as researchers and learners alongside the children and there is no fixed curriculum as it is project based. In the UK teachers are often seen as facilitators of learning and there is a set curriculum with specific goals for different age groups.   </a:t>
            </a:r>
          </a:p>
        </p:txBody>
      </p:sp>
    </p:spTree>
    <p:extLst>
      <p:ext uri="{BB962C8B-B14F-4D97-AF65-F5344CB8AC3E}">
        <p14:creationId xmlns:p14="http://schemas.microsoft.com/office/powerpoint/2010/main" val="337649042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05D84BB-7063-1BCF-B3E9-59777D2DE4A9}"/>
              </a:ext>
            </a:extLst>
          </p:cNvPr>
          <p:cNvSpPr txBox="1"/>
          <p:nvPr/>
        </p:nvSpPr>
        <p:spPr>
          <a:xfrm>
            <a:off x="667265" y="615779"/>
            <a:ext cx="11011929" cy="65556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sz="2400" b="1" u="sng" dirty="0">
                <a:solidFill>
                  <a:srgbClr val="FF0000"/>
                </a:solidFill>
                <a:latin typeface="Arial"/>
                <a:cs typeface="Arial"/>
              </a:rPr>
              <a:t>Reference</a:t>
            </a:r>
            <a:endParaRPr lang="en-US" sz="2400" b="1" u="sng" dirty="0">
              <a:solidFill>
                <a:srgbClr val="FF0000"/>
              </a:solidFill>
              <a:latin typeface="Arial"/>
            </a:endParaRPr>
          </a:p>
          <a:p>
            <a:pPr algn="just"/>
            <a:endParaRPr lang="en-US" dirty="0">
              <a:latin typeface="Arial"/>
              <a:cs typeface="Arial"/>
            </a:endParaRPr>
          </a:p>
          <a:p>
            <a:pPr algn="just"/>
            <a:r>
              <a:rPr lang="en-US" dirty="0">
                <a:latin typeface="Arial"/>
              </a:rPr>
              <a:t>Andy (2023) </a:t>
            </a:r>
            <a:r>
              <a:rPr lang="en-US" i="1" dirty="0">
                <a:latin typeface="Arial"/>
              </a:rPr>
              <a:t>Maslow’s Hierarchy </a:t>
            </a:r>
            <a:r>
              <a:rPr lang="en-US" i="1" dirty="0"/>
              <a:t>Of Needs &amp; How It Is Applied In </a:t>
            </a:r>
            <a:r>
              <a:rPr lang="en-US" i="1" dirty="0" err="1"/>
              <a:t>Theracare’s</a:t>
            </a:r>
            <a:r>
              <a:rPr lang="en-US" i="1" dirty="0"/>
              <a:t> Learning Strategies?</a:t>
            </a:r>
            <a:r>
              <a:rPr lang="en-US" dirty="0">
                <a:latin typeface="Arial"/>
              </a:rPr>
              <a:t> Available at: </a:t>
            </a:r>
            <a:r>
              <a:rPr lang="en-US" sz="1200" dirty="0">
                <a:solidFill>
                  <a:srgbClr val="467886"/>
                </a:solidFill>
                <a:latin typeface="Arial"/>
                <a:cs typeface="Arial"/>
                <a:hlinkClick r:id="rId2"/>
              </a:rPr>
              <a:t>https://theracareaz.com/maslows-hierarchy-of-needs-how-it-is-applied-in-theracares-learning-strategies/</a:t>
            </a:r>
            <a:r>
              <a:rPr lang="en-US" dirty="0">
                <a:latin typeface="Arial"/>
              </a:rPr>
              <a:t> (Accessed: 10 November 2024)</a:t>
            </a:r>
            <a:r>
              <a:rPr lang="en-US" dirty="0"/>
              <a:t>. </a:t>
            </a:r>
          </a:p>
          <a:p>
            <a:pPr algn="just"/>
            <a:r>
              <a:rPr lang="en-US" dirty="0">
                <a:latin typeface="Arial"/>
              </a:rPr>
              <a:t> </a:t>
            </a:r>
            <a:r>
              <a:rPr lang="en-US" dirty="0"/>
              <a:t> </a:t>
            </a:r>
            <a:r>
              <a:rPr lang="en-US" dirty="0">
                <a:latin typeface="Arial"/>
                <a:cs typeface="Arial"/>
              </a:rPr>
              <a:t> </a:t>
            </a:r>
          </a:p>
          <a:p>
            <a:pPr algn="just"/>
            <a:r>
              <a:rPr lang="en-US" sz="1350" dirty="0">
                <a:latin typeface="Arial"/>
              </a:rPr>
              <a:t>A</a:t>
            </a:r>
            <a:r>
              <a:rPr lang="en-US" dirty="0">
                <a:latin typeface="Arial"/>
              </a:rPr>
              <a:t>non, (n.d.). </a:t>
            </a:r>
            <a:r>
              <a:rPr lang="en-US" i="1" dirty="0"/>
              <a:t>Learning by Modelling: The Benefits of Imitation for Babies and Toddlers – Shaping Little Minds</a:t>
            </a:r>
            <a:r>
              <a:rPr lang="en-US" dirty="0"/>
              <a:t>. </a:t>
            </a:r>
            <a:r>
              <a:rPr lang="en-US" dirty="0">
                <a:latin typeface="Arial"/>
              </a:rPr>
              <a:t>(Image 6). Available at: </a:t>
            </a:r>
            <a:r>
              <a:rPr lang="en-US" dirty="0">
                <a:solidFill>
                  <a:srgbClr val="467886"/>
                </a:solidFill>
                <a:latin typeface="Arial"/>
                <a:hlinkClick r:id="rId3"/>
              </a:rPr>
              <a:t>https://shapinglittleminds.uk/learning-by-modelling-the-benefits-of-imitation-for-babies-and-toddlers/</a:t>
            </a:r>
            <a:r>
              <a:rPr lang="en-US" dirty="0">
                <a:solidFill>
                  <a:srgbClr val="2C3E50"/>
                </a:solidFill>
                <a:latin typeface="Arial"/>
              </a:rPr>
              <a:t> </a:t>
            </a:r>
            <a:r>
              <a:rPr lang="en-US" dirty="0">
                <a:latin typeface="Arial"/>
              </a:rPr>
              <a:t>(Accessed: 3 December 2024). </a:t>
            </a:r>
            <a:endParaRPr lang="en-US" dirty="0">
              <a:latin typeface="Arial"/>
              <a:cs typeface="Arial"/>
            </a:endParaRPr>
          </a:p>
          <a:p>
            <a:pPr algn="just"/>
            <a:endParaRPr lang="en-US">
              <a:latin typeface="Arial"/>
            </a:endParaRPr>
          </a:p>
          <a:p>
            <a:pPr algn="just"/>
            <a:r>
              <a:rPr lang="en-US" dirty="0" err="1">
                <a:latin typeface="Arial"/>
              </a:rPr>
              <a:t>Beaumonteh</a:t>
            </a:r>
            <a:r>
              <a:rPr lang="en-US" dirty="0">
                <a:latin typeface="Arial"/>
              </a:rPr>
              <a:t> (2020) </a:t>
            </a:r>
            <a:r>
              <a:rPr lang="en-US" i="1" dirty="0">
                <a:latin typeface="Arial"/>
              </a:rPr>
              <a:t>Image of pregnancy stages.</a:t>
            </a:r>
            <a:r>
              <a:rPr lang="en-US" dirty="0">
                <a:latin typeface="Arial"/>
              </a:rPr>
              <a:t> (Image 2). </a:t>
            </a:r>
            <a:r>
              <a:rPr lang="en-US" dirty="0">
                <a:latin typeface="Arial"/>
                <a:cs typeface="Arial"/>
              </a:rPr>
              <a:t>Available at: </a:t>
            </a:r>
          </a:p>
          <a:p>
            <a:pPr algn="just"/>
            <a:r>
              <a:rPr lang="en-US" sz="1200" dirty="0">
                <a:solidFill>
                  <a:srgbClr val="467886"/>
                </a:solidFill>
                <a:latin typeface="Arial"/>
                <a:cs typeface="Arial"/>
                <a:hlinkClick r:id="rId4"/>
              </a:rPr>
              <a:t>https://beaumonteh.com/first-trimester-pregnancy-health-tips/</a:t>
            </a:r>
            <a:r>
              <a:rPr lang="en-US" dirty="0">
                <a:latin typeface="Arial"/>
              </a:rPr>
              <a:t> (Accessed 3 December 2024). </a:t>
            </a:r>
            <a:endParaRPr lang="en-US" dirty="0">
              <a:latin typeface="Arial"/>
              <a:cs typeface="Arial"/>
            </a:endParaRPr>
          </a:p>
          <a:p>
            <a:pPr algn="just"/>
            <a:endParaRPr lang="en-US">
              <a:latin typeface="Arial"/>
            </a:endParaRPr>
          </a:p>
          <a:p>
            <a:pPr algn="just"/>
            <a:r>
              <a:rPr lang="en-US" dirty="0">
                <a:latin typeface="Arial"/>
              </a:rPr>
              <a:t>Biaggi, A</a:t>
            </a:r>
            <a:r>
              <a:rPr lang="en-US" dirty="0"/>
              <a:t>. (2023) </a:t>
            </a:r>
            <a:r>
              <a:rPr lang="en-US" i="1" dirty="0"/>
              <a:t>Understanding baby language. </a:t>
            </a:r>
            <a:r>
              <a:rPr lang="en-US" dirty="0"/>
              <a:t>Available at </a:t>
            </a:r>
            <a:r>
              <a:rPr lang="en-US" u="sng" dirty="0">
                <a:solidFill>
                  <a:srgbClr val="467886"/>
                </a:solidFill>
                <a:latin typeface="Arial"/>
                <a:hlinkClick r:id="rId5"/>
              </a:rPr>
              <a:t>https://www.inspirethemind.org/post/understanding-baby-language</a:t>
            </a:r>
            <a:r>
              <a:rPr lang="en-US" dirty="0">
                <a:latin typeface="Arial"/>
              </a:rPr>
              <a:t> </a:t>
            </a:r>
            <a:r>
              <a:rPr lang="en-US" dirty="0"/>
              <a:t>(Accessed : December 10, 2024).</a:t>
            </a:r>
            <a:endParaRPr lang="en-US" dirty="0">
              <a:latin typeface="Corbel"/>
              <a:cs typeface="Arial"/>
            </a:endParaRPr>
          </a:p>
          <a:p>
            <a:pPr algn="just"/>
            <a:endParaRPr lang="en-US"/>
          </a:p>
          <a:p>
            <a:pPr algn="just"/>
            <a:r>
              <a:rPr lang="en-US" dirty="0" err="1">
                <a:latin typeface="Corbel"/>
                <a:cs typeface="Arial"/>
              </a:rPr>
              <a:t>BrainKart</a:t>
            </a:r>
            <a:r>
              <a:rPr lang="en-US" dirty="0">
                <a:latin typeface="Corbel"/>
                <a:cs typeface="Arial"/>
              </a:rPr>
              <a:t> (2018) Physical and Sensorimotor Development in Infancy and Childhood. (Image 4). Available at: https://www.brainkart.com/article/Physical-and-Sensorimotor-Development-in-Infancy-and-Childhood_29452/  (Accessed 26 January 2025).  </a:t>
            </a:r>
            <a:endParaRPr lang="en-US" dirty="0"/>
          </a:p>
          <a:p>
            <a:pPr algn="just"/>
            <a:endParaRPr lang="en-US" dirty="0">
              <a:latin typeface="Corbel"/>
              <a:cs typeface="Arial"/>
            </a:endParaRPr>
          </a:p>
          <a:p>
            <a:pPr algn="just"/>
            <a:endParaRPr lang="en-US" dirty="0">
              <a:latin typeface="Arial"/>
              <a:cs typeface="Arial"/>
            </a:endParaRPr>
          </a:p>
          <a:p>
            <a:pPr algn="just"/>
            <a:endParaRPr lang="en-US" dirty="0">
              <a:latin typeface="Arial"/>
              <a:cs typeface="Arial"/>
            </a:endParaRPr>
          </a:p>
          <a:p>
            <a:pPr algn="just"/>
            <a:endParaRPr lang="en-US" dirty="0">
              <a:latin typeface="Arial"/>
              <a:cs typeface="Arial"/>
            </a:endParaRPr>
          </a:p>
          <a:p>
            <a:pPr algn="just"/>
            <a:endParaRPr lang="en-US" dirty="0">
              <a:latin typeface="Arial"/>
              <a:cs typeface="Arial"/>
            </a:endParaRPr>
          </a:p>
        </p:txBody>
      </p:sp>
    </p:spTree>
    <p:extLst>
      <p:ext uri="{BB962C8B-B14F-4D97-AF65-F5344CB8AC3E}">
        <p14:creationId xmlns:p14="http://schemas.microsoft.com/office/powerpoint/2010/main" val="348788105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FB27A93-CCA1-A3B9-95EA-B7CFA3219DAB}"/>
              </a:ext>
            </a:extLst>
          </p:cNvPr>
          <p:cNvSpPr txBox="1"/>
          <p:nvPr/>
        </p:nvSpPr>
        <p:spPr>
          <a:xfrm>
            <a:off x="471617" y="440725"/>
            <a:ext cx="11197280" cy="63248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dirty="0">
                <a:latin typeface="Arial"/>
              </a:rPr>
              <a:t>Brodie, K. (2018) </a:t>
            </a:r>
            <a:r>
              <a:rPr lang="en-US" i="1" dirty="0"/>
              <a:t>The holistic care and development of children from birth to three: An essential guide for students and practitioners</a:t>
            </a:r>
            <a:r>
              <a:rPr lang="en-US" dirty="0"/>
              <a:t>. London: Routledge.</a:t>
            </a:r>
            <a:r>
              <a:rPr lang="en-US" dirty="0">
                <a:latin typeface="Arial"/>
                <a:cs typeface="Arial"/>
              </a:rPr>
              <a:t> </a:t>
            </a:r>
          </a:p>
          <a:p>
            <a:pPr algn="just"/>
            <a:endParaRPr lang="en-US" sz="900">
              <a:latin typeface="Arial"/>
              <a:cs typeface="Arial"/>
            </a:endParaRPr>
          </a:p>
          <a:p>
            <a:pPr algn="just"/>
            <a:r>
              <a:rPr lang="en-US" dirty="0"/>
              <a:t> </a:t>
            </a:r>
            <a:r>
              <a:rPr lang="en-US" dirty="0">
                <a:latin typeface="Arial"/>
              </a:rPr>
              <a:t>Business Wales Government (2024) </a:t>
            </a:r>
            <a:r>
              <a:rPr lang="en-US" i="1" dirty="0"/>
              <a:t>Grants</a:t>
            </a:r>
            <a:r>
              <a:rPr lang="en-US" i="1" dirty="0">
                <a:latin typeface="Arial"/>
              </a:rPr>
              <a:t>.  </a:t>
            </a:r>
            <a:r>
              <a:rPr lang="en-US" dirty="0">
                <a:latin typeface="Arial"/>
              </a:rPr>
              <a:t>Available at </a:t>
            </a:r>
            <a:r>
              <a:rPr lang="en-US" sz="1200" dirty="0">
                <a:solidFill>
                  <a:srgbClr val="467886"/>
                </a:solidFill>
                <a:latin typeface="Arial"/>
                <a:cs typeface="Arial"/>
                <a:hlinkClick r:id="rId2"/>
              </a:rPr>
              <a:t>https://businesswales.gov.wales/businessfinance/types-finance-and-how-apply/grants</a:t>
            </a:r>
            <a:r>
              <a:rPr lang="en-US" dirty="0">
                <a:latin typeface="Arial"/>
              </a:rPr>
              <a:t> (Access</a:t>
            </a:r>
            <a:r>
              <a:rPr lang="en-US" dirty="0"/>
              <a:t>ed: 19 December</a:t>
            </a:r>
            <a:r>
              <a:rPr lang="en-US" dirty="0">
                <a:latin typeface="Arial"/>
              </a:rPr>
              <a:t> 2024)</a:t>
            </a:r>
            <a:r>
              <a:rPr lang="en-US" dirty="0">
                <a:latin typeface="Arial"/>
                <a:cs typeface="Arial"/>
              </a:rPr>
              <a:t>. </a:t>
            </a:r>
          </a:p>
          <a:p>
            <a:pPr algn="just"/>
            <a:endParaRPr lang="en-US" sz="900">
              <a:latin typeface="Arial"/>
              <a:cs typeface="Arial"/>
            </a:endParaRPr>
          </a:p>
          <a:p>
            <a:pPr algn="just"/>
            <a:r>
              <a:rPr lang="en-US" dirty="0">
                <a:latin typeface="Arial"/>
              </a:rPr>
              <a:t>Carmarthenshire Government (no date)</a:t>
            </a:r>
            <a:r>
              <a:rPr lang="en-US" dirty="0"/>
              <a:t> </a:t>
            </a:r>
            <a:r>
              <a:rPr lang="en-US" i="1" dirty="0"/>
              <a:t>Carmarthenshire family information service</a:t>
            </a:r>
            <a:r>
              <a:rPr lang="en-US" dirty="0"/>
              <a:t> Available at </a:t>
            </a:r>
            <a:r>
              <a:rPr lang="en-US" sz="1200" dirty="0">
                <a:solidFill>
                  <a:srgbClr val="467886"/>
                </a:solidFill>
                <a:latin typeface="Arial"/>
                <a:cs typeface="Arial"/>
                <a:hlinkClick r:id="rId3"/>
              </a:rPr>
              <a:t>https://fis.carmarthenshire.gov.wales/</a:t>
            </a:r>
            <a:r>
              <a:rPr lang="en-US" dirty="0">
                <a:latin typeface="Arial"/>
                <a:cs typeface="Arial"/>
              </a:rPr>
              <a:t> </a:t>
            </a:r>
            <a:r>
              <a:rPr lang="en-US" dirty="0">
                <a:latin typeface="Arial"/>
              </a:rPr>
              <a:t>(Accessed</a:t>
            </a:r>
            <a:r>
              <a:rPr lang="en-US" dirty="0"/>
              <a:t>: 19 December</a:t>
            </a:r>
            <a:r>
              <a:rPr lang="en-US" dirty="0">
                <a:latin typeface="Arial"/>
              </a:rPr>
              <a:t> 2024)</a:t>
            </a:r>
            <a:r>
              <a:rPr lang="en-US" dirty="0"/>
              <a:t>. </a:t>
            </a:r>
            <a:r>
              <a:rPr lang="en-US" dirty="0">
                <a:latin typeface="Arial"/>
                <a:cs typeface="Arial"/>
              </a:rPr>
              <a:t> </a:t>
            </a:r>
          </a:p>
          <a:p>
            <a:pPr algn="just"/>
            <a:endParaRPr lang="en-US" sz="900">
              <a:latin typeface="Arial"/>
              <a:cs typeface="Arial"/>
            </a:endParaRPr>
          </a:p>
          <a:p>
            <a:pPr algn="just"/>
            <a:r>
              <a:rPr lang="en-US" dirty="0"/>
              <a:t>Children in Wales (2024) </a:t>
            </a:r>
            <a:r>
              <a:rPr lang="en-US" i="1" dirty="0"/>
              <a:t>Family support and parenting</a:t>
            </a:r>
            <a:r>
              <a:rPr lang="en-US" i="1" dirty="0">
                <a:latin typeface="Arial"/>
              </a:rPr>
              <a:t>. </a:t>
            </a:r>
            <a:r>
              <a:rPr lang="en-US" dirty="0">
                <a:latin typeface="Arial"/>
              </a:rPr>
              <a:t>Available</a:t>
            </a:r>
            <a:r>
              <a:rPr lang="en-US" dirty="0"/>
              <a:t> at </a:t>
            </a:r>
            <a:r>
              <a:rPr lang="en-US" sz="1200" dirty="0">
                <a:solidFill>
                  <a:srgbClr val="467886"/>
                </a:solidFill>
                <a:hlinkClick r:id="rId4"/>
              </a:rPr>
              <a:t>https://www.childreninwales.org.uk/professionals/our-work/family-support-and-parenting/parents-connect-wales/parents-connec</a:t>
            </a:r>
            <a:r>
              <a:rPr lang="en-US" dirty="0">
                <a:latin typeface="Arial"/>
                <a:cs typeface="Arial"/>
              </a:rPr>
              <a:t> (Accessed: 19 December 2024). </a:t>
            </a:r>
          </a:p>
          <a:p>
            <a:pPr algn="just"/>
            <a:endParaRPr lang="en-US" dirty="0">
              <a:latin typeface="Arial"/>
              <a:cs typeface="Arial"/>
            </a:endParaRPr>
          </a:p>
          <a:p>
            <a:pPr algn="just"/>
            <a:r>
              <a:rPr lang="en-US" dirty="0" err="1">
                <a:latin typeface="Arial"/>
                <a:cs typeface="Arial"/>
              </a:rPr>
              <a:t>Earlyyears</a:t>
            </a:r>
            <a:r>
              <a:rPr lang="en-US" dirty="0">
                <a:latin typeface="Arial"/>
                <a:cs typeface="Arial"/>
              </a:rPr>
              <a:t> (n.d.) Ofsted: early years – News and updates on early years inspection. Available at: https://earlyyears.blog.gov.uk/ (Accessed 26 January 2025).  </a:t>
            </a:r>
            <a:endParaRPr lang="en-US"/>
          </a:p>
          <a:p>
            <a:pPr algn="just"/>
            <a:endParaRPr lang="en-US"/>
          </a:p>
          <a:p>
            <a:pPr algn="just"/>
            <a:r>
              <a:rPr lang="en-US" dirty="0">
                <a:latin typeface="Arial"/>
                <a:cs typeface="Arial"/>
              </a:rPr>
              <a:t>Galan, N. (2024) Pregnancy Trimesters: A Guide. Available at: https://www.babycenter.com/pregnancy/your-body/pregnancy-in-weeks-months-and-trimesters_10326878 (Accessed 3rd December 2024). </a:t>
            </a:r>
            <a:endParaRPr lang="en-US" dirty="0"/>
          </a:p>
          <a:p>
            <a:pPr algn="just"/>
            <a:endParaRPr lang="en-US" dirty="0">
              <a:latin typeface="Arial"/>
              <a:cs typeface="Arial"/>
            </a:endParaRPr>
          </a:p>
          <a:p>
            <a:pPr algn="just"/>
            <a:r>
              <a:rPr lang="en-US">
                <a:latin typeface="Arial"/>
                <a:cs typeface="Arial"/>
              </a:rPr>
              <a:t>Google Images (2024) Nursery rhyme time - Google Search. (Image 10). Available at: </a:t>
            </a:r>
            <a:r>
              <a:rPr lang="en-US" dirty="0">
                <a:latin typeface="Arial"/>
                <a:cs typeface="Arial"/>
              </a:rPr>
              <a:t>https://www.google.com/search?sca_esv=7574200c66593964&amp;rlz=1C1VDKB_enGB1134GB1135&amp;sxsrf=AH</a:t>
            </a:r>
            <a:r>
              <a:rPr lang="en-US">
                <a:latin typeface="Arial"/>
                <a:cs typeface="Arial"/>
              </a:rPr>
              <a:t>Tn8zriQ8NNO-sciljk-3sp8aofrZ60WA:1737908806129&amp;q=Nursery+rhyme+time&amp;udm=2&amp;fb  (Accessed 26 January 2025). </a:t>
            </a:r>
            <a:endParaRPr lang="en-US"/>
          </a:p>
          <a:p>
            <a:pPr algn="just"/>
            <a:endParaRPr lang="en-US" dirty="0">
              <a:latin typeface="Arial"/>
              <a:cs typeface="Arial"/>
            </a:endParaRPr>
          </a:p>
          <a:p>
            <a:pPr algn="just"/>
            <a:endParaRPr lang="en-US" dirty="0">
              <a:latin typeface="Arial"/>
              <a:cs typeface="Arial"/>
            </a:endParaRPr>
          </a:p>
        </p:txBody>
      </p:sp>
    </p:spTree>
    <p:extLst>
      <p:ext uri="{BB962C8B-B14F-4D97-AF65-F5344CB8AC3E}">
        <p14:creationId xmlns:p14="http://schemas.microsoft.com/office/powerpoint/2010/main" val="331217282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AAC0C4D-510B-5A63-5124-0D7A7B34D20E}"/>
              </a:ext>
            </a:extLst>
          </p:cNvPr>
          <p:cNvSpPr txBox="1"/>
          <p:nvPr/>
        </p:nvSpPr>
        <p:spPr>
          <a:xfrm>
            <a:off x="399536" y="183292"/>
            <a:ext cx="11640063" cy="66018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dirty="0">
                <a:latin typeface="Arial"/>
              </a:rPr>
              <a:t>Government Wales (no date)</a:t>
            </a:r>
            <a:r>
              <a:rPr lang="en-US" dirty="0"/>
              <a:t> </a:t>
            </a:r>
            <a:r>
              <a:rPr lang="en-US" i="1" dirty="0"/>
              <a:t>Parenting give it time: Children 0-4 years</a:t>
            </a:r>
            <a:r>
              <a:rPr lang="en-US" dirty="0">
                <a:latin typeface="Arial"/>
              </a:rPr>
              <a:t>. Available</a:t>
            </a:r>
            <a:r>
              <a:rPr lang="en-US" dirty="0"/>
              <a:t> at </a:t>
            </a:r>
            <a:r>
              <a:rPr lang="en-US" dirty="0">
                <a:latin typeface="Arial"/>
                <a:cs typeface="Arial"/>
              </a:rPr>
              <a:t> </a:t>
            </a:r>
            <a:r>
              <a:rPr lang="en-US" u="sng" dirty="0">
                <a:solidFill>
                  <a:srgbClr val="467886"/>
                </a:solidFill>
                <a:latin typeface="Arial"/>
                <a:hlinkClick r:id="rId2"/>
              </a:rPr>
              <a:t>https://www.gov.wales/parenting-give-it-time/children-0-4-years?gad_source=1&amp;gclid=CjwKCAiApY-7Bh</a:t>
            </a:r>
            <a:r>
              <a:rPr lang="en-US" dirty="0">
                <a:latin typeface="Arial"/>
              </a:rPr>
              <a:t> (Accessed: 19 December 2024). </a:t>
            </a:r>
            <a:r>
              <a:rPr lang="en-US" dirty="0">
                <a:latin typeface="Arial"/>
                <a:cs typeface="Arial"/>
              </a:rPr>
              <a:t> </a:t>
            </a:r>
          </a:p>
          <a:p>
            <a:pPr algn="just"/>
            <a:endParaRPr lang="en-US" sz="900">
              <a:latin typeface="Arial"/>
              <a:cs typeface="Arial"/>
            </a:endParaRPr>
          </a:p>
          <a:p>
            <a:pPr algn="just"/>
            <a:r>
              <a:rPr lang="en-US" dirty="0">
                <a:latin typeface="Arial"/>
              </a:rPr>
              <a:t>Halpenny, A.M. and Piaget, J. (2014) </a:t>
            </a:r>
            <a:r>
              <a:rPr lang="en-US" i="1" dirty="0"/>
              <a:t>Introducing Piaget: A guide for practitioners and students in early years education.</a:t>
            </a:r>
            <a:r>
              <a:rPr lang="en-US" dirty="0"/>
              <a:t> Oxford: Routledge. </a:t>
            </a:r>
          </a:p>
          <a:p>
            <a:pPr algn="just"/>
            <a:endParaRPr lang="en-US" sz="900">
              <a:latin typeface="Arial"/>
              <a:cs typeface="Arial"/>
            </a:endParaRPr>
          </a:p>
          <a:p>
            <a:pPr algn="just"/>
            <a:r>
              <a:rPr lang="en-US" dirty="0">
                <a:latin typeface="Arial"/>
              </a:rPr>
              <a:t>Hugel, B. (2000) </a:t>
            </a:r>
            <a:r>
              <a:rPr lang="en-US" i="1" dirty="0"/>
              <a:t>Baby brain power, Scholastic choices</a:t>
            </a:r>
            <a:r>
              <a:rPr lang="en-US" dirty="0"/>
              <a:t>. New York: Scholastic Inc. </a:t>
            </a:r>
          </a:p>
          <a:p>
            <a:pPr algn="just"/>
            <a:endParaRPr lang="en-US">
              <a:latin typeface="Arial"/>
              <a:cs typeface="Arial"/>
            </a:endParaRPr>
          </a:p>
          <a:p>
            <a:pPr algn="just"/>
            <a:r>
              <a:rPr lang="en-US" dirty="0" err="1"/>
              <a:t>Idsmed</a:t>
            </a:r>
            <a:r>
              <a:rPr lang="en-US" dirty="0"/>
              <a:t> (2019) Image depicting the first 1000 days of development</a:t>
            </a:r>
            <a:r>
              <a:rPr lang="en-US" dirty="0">
                <a:latin typeface="Arial"/>
              </a:rPr>
              <a:t>. (Image 1). Available at:</a:t>
            </a:r>
            <a:r>
              <a:rPr lang="en-US" u="sng" dirty="0">
                <a:solidFill>
                  <a:srgbClr val="467886"/>
                </a:solidFill>
                <a:latin typeface="Arial"/>
                <a:hlinkClick r:id="rId3"/>
              </a:rPr>
              <a:t>https://www.idsmed.com/my-en/news/what-is-the-first-1000-days-of-life/462.html</a:t>
            </a:r>
            <a:r>
              <a:rPr lang="en-US" dirty="0">
                <a:latin typeface="Arial"/>
              </a:rPr>
              <a:t> (Accessed 3</a:t>
            </a:r>
            <a:r>
              <a:rPr lang="en-US" sz="950" baseline="30000" dirty="0">
                <a:latin typeface="Arial"/>
              </a:rPr>
              <a:t>rd</a:t>
            </a:r>
            <a:r>
              <a:rPr lang="en-US" dirty="0">
                <a:latin typeface="Arial"/>
              </a:rPr>
              <a:t> December 2024).  </a:t>
            </a:r>
            <a:r>
              <a:rPr lang="en-US" dirty="0">
                <a:latin typeface="Arial"/>
                <a:cs typeface="Arial"/>
              </a:rPr>
              <a:t> </a:t>
            </a:r>
          </a:p>
          <a:p>
            <a:pPr algn="just"/>
            <a:endParaRPr lang="en-US">
              <a:latin typeface="Arial"/>
            </a:endParaRPr>
          </a:p>
          <a:p>
            <a:pPr algn="just"/>
            <a:r>
              <a:rPr lang="en-US" dirty="0" err="1">
                <a:latin typeface="Arial"/>
              </a:rPr>
              <a:t>Karakochuk</a:t>
            </a:r>
            <a:r>
              <a:rPr lang="en-US" dirty="0"/>
              <a:t>, C.D. et al (2018) </a:t>
            </a:r>
            <a:r>
              <a:rPr lang="en-US" i="1" dirty="0"/>
              <a:t>The biology of the first 1,000 days</a:t>
            </a:r>
            <a:r>
              <a:rPr lang="en-US" dirty="0"/>
              <a:t>. Boca Raton: Taylor &amp; Francis. </a:t>
            </a:r>
          </a:p>
          <a:p>
            <a:pPr algn="just"/>
            <a:endParaRPr lang="en-US" sz="900">
              <a:latin typeface="Arial"/>
              <a:cs typeface="Arial"/>
            </a:endParaRPr>
          </a:p>
          <a:p>
            <a:pPr algn="just"/>
            <a:endParaRPr lang="en-US" dirty="0">
              <a:latin typeface="Arial"/>
            </a:endParaRPr>
          </a:p>
          <a:p>
            <a:pPr algn="just"/>
            <a:r>
              <a:rPr lang="en-US" dirty="0">
                <a:latin typeface="Arial"/>
              </a:rPr>
              <a:t>KidsInTheHouse2 (2024) </a:t>
            </a:r>
            <a:r>
              <a:rPr lang="en-US" i="1" dirty="0">
                <a:latin typeface="Arial"/>
              </a:rPr>
              <a:t>How to Guide Your Child’s Exploration Journey. (</a:t>
            </a:r>
            <a:r>
              <a:rPr lang="en-US" dirty="0">
                <a:latin typeface="Arial"/>
              </a:rPr>
              <a:t>Image 8)  Available at: </a:t>
            </a:r>
            <a:r>
              <a:rPr lang="en-US" dirty="0">
                <a:latin typeface="Arial"/>
                <a:hlinkClick r:id="rId4"/>
              </a:rPr>
              <a:t>https://www.kidsinthehouse.com/blogs/kidsinthehouse2/how-to-guide-your-childs-exploration-journey</a:t>
            </a:r>
            <a:r>
              <a:rPr lang="en-US" dirty="0">
                <a:latin typeface="Arial"/>
              </a:rPr>
              <a:t> (Accessed: 26 January  2025). </a:t>
            </a:r>
            <a:endParaRPr lang="en-US">
              <a:latin typeface="Arial"/>
              <a:cs typeface="Arial"/>
            </a:endParaRPr>
          </a:p>
          <a:p>
            <a:pPr algn="just"/>
            <a:endParaRPr lang="en-US" dirty="0">
              <a:latin typeface="Arial"/>
              <a:cs typeface="Arial"/>
            </a:endParaRPr>
          </a:p>
          <a:p>
            <a:pPr algn="just"/>
            <a:r>
              <a:rPr lang="en-US" dirty="0">
                <a:latin typeface="Arial"/>
                <a:cs typeface="Arial"/>
              </a:rPr>
              <a:t>Little, H., Elliott, S. and </a:t>
            </a:r>
            <a:r>
              <a:rPr lang="en-US" dirty="0" err="1">
                <a:latin typeface="Arial"/>
                <a:cs typeface="Arial"/>
              </a:rPr>
              <a:t>Wyver</a:t>
            </a:r>
            <a:r>
              <a:rPr lang="en-US" dirty="0">
                <a:latin typeface="Arial"/>
                <a:cs typeface="Arial"/>
              </a:rPr>
              <a:t>, S.R. (2021). Outdoor learning environments : Spaces for exploration, discovery and risk-taking in the early years. London: Routledge</a:t>
            </a:r>
            <a:endParaRPr lang="en-US" dirty="0"/>
          </a:p>
          <a:p>
            <a:pPr algn="just"/>
            <a:r>
              <a:rPr lang="en-US" dirty="0">
                <a:latin typeface="Arial"/>
                <a:cs typeface="Arial"/>
              </a:rPr>
              <a:t>   </a:t>
            </a:r>
            <a:endParaRPr lang="en-US" dirty="0"/>
          </a:p>
          <a:p>
            <a:pPr algn="just"/>
            <a:r>
              <a:rPr lang="en-US" dirty="0" err="1">
                <a:latin typeface="Arial"/>
                <a:cs typeface="Arial"/>
              </a:rPr>
              <a:t>Macblain</a:t>
            </a:r>
            <a:r>
              <a:rPr lang="en-US" dirty="0">
                <a:latin typeface="Arial"/>
                <a:cs typeface="Arial"/>
              </a:rPr>
              <a:t>, S. (2021) Children’s learning in Early Childhood Learning Theories in Practice 0-7 Years. London: Sage   </a:t>
            </a:r>
            <a:endParaRPr lang="en-US" dirty="0"/>
          </a:p>
          <a:p>
            <a:pPr algn="just"/>
            <a:endParaRPr lang="en-US" dirty="0">
              <a:latin typeface="Arial"/>
              <a:cs typeface="Arial"/>
            </a:endParaRPr>
          </a:p>
        </p:txBody>
      </p:sp>
    </p:spTree>
    <p:extLst>
      <p:ext uri="{BB962C8B-B14F-4D97-AF65-F5344CB8AC3E}">
        <p14:creationId xmlns:p14="http://schemas.microsoft.com/office/powerpoint/2010/main" val="79318953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DD50C09-01F6-EB19-B2AA-548820AFAB58}"/>
              </a:ext>
            </a:extLst>
          </p:cNvPr>
          <p:cNvSpPr txBox="1"/>
          <p:nvPr/>
        </p:nvSpPr>
        <p:spPr>
          <a:xfrm>
            <a:off x="307009" y="97184"/>
            <a:ext cx="11887199" cy="57708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a:latin typeface="Arial"/>
              </a:rPr>
              <a:t>Marple, K</a:t>
            </a:r>
            <a:r>
              <a:rPr lang="en-US"/>
              <a:t>. (2024) </a:t>
            </a:r>
            <a:r>
              <a:rPr lang="en-US" i="1"/>
              <a:t>Pregnancy in Weeks, Months and Trimester </a:t>
            </a:r>
            <a:r>
              <a:rPr lang="en-US"/>
              <a:t>Available at </a:t>
            </a:r>
            <a:r>
              <a:rPr lang="en-US">
                <a:latin typeface="Arial"/>
                <a:cs typeface="Arial"/>
              </a:rPr>
              <a:t> </a:t>
            </a:r>
            <a:r>
              <a:rPr lang="en-US">
                <a:latin typeface="Arial"/>
                <a:cs typeface="Arial"/>
                <a:hlinkClick r:id="rId2"/>
              </a:rPr>
              <a:t>https://www.medicalnewstoday.com/articles/323742</a:t>
            </a:r>
            <a:r>
              <a:rPr lang="en-US">
                <a:latin typeface="Arial"/>
                <a:cs typeface="Arial"/>
              </a:rPr>
              <a:t> (Accessed: 3 December 2024).  </a:t>
            </a:r>
          </a:p>
          <a:p>
            <a:pPr algn="just"/>
            <a:endParaRPr lang="en-US" sz="900">
              <a:latin typeface="Arial"/>
              <a:cs typeface="Arial"/>
            </a:endParaRPr>
          </a:p>
          <a:p>
            <a:pPr algn="just"/>
            <a:r>
              <a:rPr lang="en-US">
                <a:latin typeface="Arial"/>
              </a:rPr>
              <a:t>McLeod</a:t>
            </a:r>
            <a:r>
              <a:rPr lang="en-US"/>
              <a:t>, S. (2024) </a:t>
            </a:r>
            <a:r>
              <a:rPr lang="en-US" i="1"/>
              <a:t>John Bowlby’s Attachment Theory</a:t>
            </a:r>
            <a:r>
              <a:rPr lang="en-US" i="1">
                <a:latin typeface="Arial"/>
              </a:rPr>
              <a:t>. </a:t>
            </a:r>
            <a:r>
              <a:rPr lang="en-US">
                <a:latin typeface="Arial"/>
              </a:rPr>
              <a:t>Available at </a:t>
            </a:r>
            <a:r>
              <a:rPr lang="en-US" sz="1200">
                <a:solidFill>
                  <a:srgbClr val="467886"/>
                </a:solidFill>
                <a:latin typeface="Arial"/>
                <a:cs typeface="Arial"/>
                <a:hlinkClick r:id="rId3"/>
              </a:rPr>
              <a:t>https://www.simplypsychology.org/bowlby.html</a:t>
            </a:r>
            <a:r>
              <a:rPr lang="en-US">
                <a:latin typeface="Arial"/>
                <a:cs typeface="Arial"/>
              </a:rPr>
              <a:t> </a:t>
            </a:r>
            <a:r>
              <a:rPr lang="en-US">
                <a:latin typeface="Arial"/>
              </a:rPr>
              <a:t>(Accessed 3</a:t>
            </a:r>
            <a:r>
              <a:rPr lang="en-US" sz="950" baseline="30000">
                <a:latin typeface="Arial"/>
              </a:rPr>
              <a:t>rd</a:t>
            </a:r>
            <a:r>
              <a:rPr lang="en-US">
                <a:latin typeface="Arial"/>
              </a:rPr>
              <a:t> December 2024). </a:t>
            </a:r>
            <a:r>
              <a:rPr lang="en-US">
                <a:latin typeface="Arial"/>
                <a:cs typeface="Arial"/>
              </a:rPr>
              <a:t> </a:t>
            </a:r>
          </a:p>
          <a:p>
            <a:pPr algn="just"/>
            <a:endParaRPr lang="en-US" sz="900">
              <a:latin typeface="Arial"/>
              <a:cs typeface="Arial"/>
            </a:endParaRPr>
          </a:p>
          <a:p>
            <a:pPr algn="just"/>
            <a:r>
              <a:rPr lang="en-US"/>
              <a:t>Mental health organisation</a:t>
            </a:r>
            <a:r>
              <a:rPr lang="en-US">
                <a:latin typeface="Arial"/>
              </a:rPr>
              <a:t> (2022) </a:t>
            </a:r>
            <a:r>
              <a:rPr lang="en-US" i="1">
                <a:latin typeface="Arial"/>
              </a:rPr>
              <a:t>Parenting and mental health.</a:t>
            </a:r>
            <a:r>
              <a:rPr lang="en-US">
                <a:latin typeface="Arial"/>
              </a:rPr>
              <a:t> </a:t>
            </a:r>
            <a:r>
              <a:rPr lang="en-US"/>
              <a:t>Available at </a:t>
            </a:r>
            <a:r>
              <a:rPr lang="en-US" sz="1200">
                <a:solidFill>
                  <a:srgbClr val="467886"/>
                </a:solidFill>
                <a:latin typeface="Arial"/>
                <a:cs typeface="Arial"/>
                <a:hlinkClick r:id="rId4"/>
              </a:rPr>
              <a:t>https://www.mentalhealth.org.uk/explore-mental-health/a-z-topics/parenting-and-mental-health#:~:text=Remember</a:t>
            </a:r>
            <a:r>
              <a:rPr lang="en-US">
                <a:latin typeface="Arial"/>
              </a:rPr>
              <a:t> (Accessed 18 December 2024). </a:t>
            </a:r>
            <a:r>
              <a:rPr lang="en-US">
                <a:latin typeface="Arial"/>
                <a:cs typeface="Arial"/>
              </a:rPr>
              <a:t> </a:t>
            </a:r>
          </a:p>
          <a:p>
            <a:pPr algn="just"/>
            <a:endParaRPr lang="en-US" sz="900">
              <a:latin typeface="Arial"/>
              <a:cs typeface="Arial"/>
            </a:endParaRPr>
          </a:p>
          <a:p>
            <a:pPr algn="just"/>
            <a:r>
              <a:rPr lang="en-US"/>
              <a:t>Meow Creations (2024)</a:t>
            </a:r>
            <a:r>
              <a:rPr lang="en-US">
                <a:latin typeface="Arial"/>
              </a:rPr>
              <a:t> </a:t>
            </a:r>
            <a:r>
              <a:rPr lang="en-US" i="1">
                <a:latin typeface="Arial"/>
              </a:rPr>
              <a:t>AI generated </a:t>
            </a:r>
            <a:r>
              <a:rPr lang="en-US" i="1"/>
              <a:t>Cute kids reading books while wearing funny glasses. </a:t>
            </a:r>
            <a:r>
              <a:rPr lang="en-US">
                <a:latin typeface="Arial"/>
              </a:rPr>
              <a:t>(Image 7). Available at: </a:t>
            </a:r>
            <a:r>
              <a:rPr lang="en-US">
                <a:latin typeface="Arial"/>
                <a:hlinkClick r:id="rId5"/>
              </a:rPr>
              <a:t>https://www.vecteezy.com/photo/41862654-ai-generated-cute-kids-reading-books-while-wearing-funny-glasses-children-learning-and-exploring-through-literature-concept-of-early-childhood-educ</a:t>
            </a:r>
            <a:r>
              <a:rPr lang="en-US">
                <a:latin typeface="Arial"/>
              </a:rPr>
              <a:t> (Accessed: 26 January 2025).</a:t>
            </a:r>
          </a:p>
          <a:p>
            <a:pPr algn="just"/>
            <a:endParaRPr lang="en-US">
              <a:latin typeface="Arial"/>
            </a:endParaRPr>
          </a:p>
          <a:p>
            <a:pPr algn="just"/>
            <a:r>
              <a:rPr lang="en-US">
                <a:latin typeface="Arial"/>
              </a:rPr>
              <a:t>Myers, R (2024) Growing up: Navigating the milestones of toddler development. (Image 5) Available at: </a:t>
            </a:r>
            <a:r>
              <a:rPr lang="en-US">
                <a:latin typeface="Arial"/>
                <a:hlinkClick r:id="rId6"/>
              </a:rPr>
              <a:t>https://childdevelopmentinfo.com/development/growing-up-navigating-the-milestones-of-toddler-development/</a:t>
            </a:r>
            <a:r>
              <a:rPr lang="en-US">
                <a:latin typeface="Arial"/>
              </a:rPr>
              <a:t> (Accessed: 26 January 2025). </a:t>
            </a:r>
          </a:p>
          <a:p>
            <a:pPr algn="just"/>
            <a:endParaRPr lang="en-US">
              <a:latin typeface="Arial"/>
            </a:endParaRPr>
          </a:p>
          <a:p>
            <a:pPr algn="just"/>
            <a:r>
              <a:rPr lang="en-US">
                <a:latin typeface="Arial"/>
                <a:cs typeface="Arial"/>
              </a:rPr>
              <a:t>National Day nurseries association (2024) </a:t>
            </a:r>
            <a:r>
              <a:rPr lang="en-US" i="1">
                <a:latin typeface="Arial"/>
                <a:cs typeface="Arial"/>
              </a:rPr>
              <a:t>Inclusive play in early years</a:t>
            </a:r>
            <a:r>
              <a:rPr lang="en-US">
                <a:latin typeface="Arial"/>
                <a:cs typeface="Arial"/>
              </a:rPr>
              <a:t>. Available at: </a:t>
            </a:r>
            <a:r>
              <a:rPr lang="en-US">
                <a:latin typeface="Arial"/>
                <a:cs typeface="Arial"/>
                <a:hlinkClick r:id="rId7"/>
              </a:rPr>
              <a:t>https://ndna.org.uk/</a:t>
            </a:r>
            <a:r>
              <a:rPr lang="en-US">
                <a:latin typeface="Arial"/>
                <a:cs typeface="Arial"/>
              </a:rPr>
              <a:t>  (Accessed 26 January 2025).  </a:t>
            </a:r>
          </a:p>
          <a:p>
            <a:pPr algn="just"/>
            <a:endParaRPr lang="en-US" sz="900">
              <a:latin typeface="Arial"/>
            </a:endParaRPr>
          </a:p>
          <a:p>
            <a:pPr algn="just"/>
            <a:r>
              <a:rPr lang="en-US">
                <a:latin typeface="Arial"/>
              </a:rPr>
              <a:t>NHS (2023) </a:t>
            </a:r>
            <a:r>
              <a:rPr lang="en-US" i="1"/>
              <a:t>Have a healthy diet in pregnancy</a:t>
            </a:r>
            <a:r>
              <a:rPr lang="en-US" i="1">
                <a:latin typeface="Arial"/>
              </a:rPr>
              <a:t>.</a:t>
            </a:r>
            <a:r>
              <a:rPr lang="en-US">
                <a:latin typeface="Arial"/>
              </a:rPr>
              <a:t> Available at </a:t>
            </a:r>
            <a:r>
              <a:rPr lang="en-US" sz="1200">
                <a:solidFill>
                  <a:srgbClr val="467886"/>
                </a:solidFill>
                <a:latin typeface="Arial"/>
                <a:cs typeface="Arial"/>
                <a:hlinkClick r:id="rId8"/>
              </a:rPr>
              <a:t>https://www.nhs.uk/pregnancy/keeping-well/have-a-healthy-diet/</a:t>
            </a:r>
            <a:r>
              <a:rPr lang="en-US">
                <a:latin typeface="Arial"/>
                <a:cs typeface="Arial"/>
              </a:rPr>
              <a:t> </a:t>
            </a:r>
            <a:r>
              <a:rPr lang="en-US">
                <a:latin typeface="Arial"/>
              </a:rPr>
              <a:t>(Accessed: 10</a:t>
            </a:r>
            <a:r>
              <a:rPr lang="en-US" sz="950" baseline="30000">
                <a:latin typeface="Arial"/>
              </a:rPr>
              <a:t>th</a:t>
            </a:r>
            <a:r>
              <a:rPr lang="en-US">
                <a:latin typeface="Arial"/>
              </a:rPr>
              <a:t> December 2024). </a:t>
            </a:r>
          </a:p>
          <a:p>
            <a:pPr algn="just"/>
            <a:endParaRPr lang="en-US" sz="900">
              <a:latin typeface="Arial"/>
            </a:endParaRPr>
          </a:p>
        </p:txBody>
      </p:sp>
    </p:spTree>
    <p:extLst>
      <p:ext uri="{BB962C8B-B14F-4D97-AF65-F5344CB8AC3E}">
        <p14:creationId xmlns:p14="http://schemas.microsoft.com/office/powerpoint/2010/main" val="58907685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8E8376A-D46F-0D8B-9FED-23050EAFE6E9}"/>
              </a:ext>
            </a:extLst>
          </p:cNvPr>
          <p:cNvSpPr txBox="1"/>
          <p:nvPr/>
        </p:nvSpPr>
        <p:spPr>
          <a:xfrm>
            <a:off x="185531" y="8835"/>
            <a:ext cx="11909286" cy="67403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a:r>
              <a:rPr lang="en-US">
                <a:latin typeface="Arial"/>
              </a:rPr>
              <a:t>N</a:t>
            </a:r>
            <a:r>
              <a:rPr lang="en-US"/>
              <a:t>HS (no date) </a:t>
            </a:r>
            <a:r>
              <a:rPr lang="en-US" i="1"/>
              <a:t>Learning to talk 0 to 6 months</a:t>
            </a:r>
            <a:r>
              <a:rPr lang="en-US"/>
              <a:t>. Available at </a:t>
            </a:r>
            <a:r>
              <a:rPr lang="en-US" sz="1200">
                <a:solidFill>
                  <a:srgbClr val="467886"/>
                </a:solidFill>
                <a:latin typeface="Arial"/>
                <a:cs typeface="Arial"/>
                <a:hlinkClick r:id="rId2"/>
              </a:rPr>
              <a:t>https://www.nhs.uk/start-for-life/baby/learning-to-talk/learning-to-talk-0-to-6-months/</a:t>
            </a:r>
            <a:r>
              <a:rPr lang="en-US">
                <a:latin typeface="Arial"/>
              </a:rPr>
              <a:t> (Accessed 13 December 2024).</a:t>
            </a:r>
            <a:r>
              <a:rPr lang="en-US">
                <a:latin typeface="Arial"/>
                <a:cs typeface="Arial"/>
              </a:rPr>
              <a:t> </a:t>
            </a:r>
          </a:p>
          <a:p>
            <a:pPr algn="just"/>
            <a:endParaRPr lang="en-US" sz="900">
              <a:latin typeface="Arial"/>
              <a:cs typeface="Arial"/>
            </a:endParaRPr>
          </a:p>
          <a:p>
            <a:pPr algn="just"/>
            <a:r>
              <a:rPr lang="en-US"/>
              <a:t>NHS (no date) </a:t>
            </a:r>
            <a:r>
              <a:rPr lang="en-US" i="1"/>
              <a:t>The first 1000 day programme to support parents</a:t>
            </a:r>
            <a:r>
              <a:rPr lang="en-US"/>
              <a:t>. Available at</a:t>
            </a:r>
            <a:r>
              <a:rPr lang="en-US">
                <a:latin typeface="Arial"/>
              </a:rPr>
              <a:t>:</a:t>
            </a:r>
            <a:r>
              <a:rPr lang="en-US" u="sng">
                <a:solidFill>
                  <a:srgbClr val="467886"/>
                </a:solidFill>
                <a:latin typeface="Arial"/>
                <a:hlinkClick r:id="rId3"/>
              </a:rPr>
              <a:t>https://phw.nhs.wales/topics/the-first-1000-days-programme/#:~:text=The%20First%201000%20Days%20is,imp</a:t>
            </a:r>
            <a:r>
              <a:rPr lang="en-US">
                <a:latin typeface="Arial"/>
              </a:rPr>
              <a:t> </a:t>
            </a:r>
            <a:r>
              <a:rPr lang="en-US"/>
              <a:t>(Accessed</a:t>
            </a:r>
            <a:r>
              <a:rPr lang="en-US">
                <a:latin typeface="Arial"/>
              </a:rPr>
              <a:t>: 18 December 2024). </a:t>
            </a:r>
            <a:r>
              <a:rPr lang="en-US">
                <a:latin typeface="Arial"/>
                <a:cs typeface="Arial"/>
              </a:rPr>
              <a:t> </a:t>
            </a:r>
          </a:p>
          <a:p>
            <a:pPr algn="just"/>
            <a:endParaRPr lang="en-US" sz="900">
              <a:latin typeface="Arial"/>
              <a:cs typeface="Arial"/>
            </a:endParaRPr>
          </a:p>
          <a:p>
            <a:pPr algn="just"/>
            <a:r>
              <a:rPr lang="en-US"/>
              <a:t>Owston, L., Jones, A. and Stanley, Y. (2024).</a:t>
            </a:r>
            <a:r>
              <a:rPr lang="en-US" i="1"/>
              <a:t> Maintaining quality early years provision in the face of workforce challenges</a:t>
            </a:r>
            <a:r>
              <a:rPr lang="en-US" i="1">
                <a:latin typeface="Arial"/>
              </a:rPr>
              <a:t>. </a:t>
            </a:r>
            <a:r>
              <a:rPr lang="en-US">
                <a:latin typeface="Arial"/>
              </a:rPr>
              <a:t>Available at:</a:t>
            </a:r>
            <a:r>
              <a:rPr lang="en-US" sz="1350">
                <a:solidFill>
                  <a:srgbClr val="2C3E50"/>
                </a:solidFill>
                <a:latin typeface="Arial"/>
              </a:rPr>
              <a:t> </a:t>
            </a:r>
            <a:r>
              <a:rPr lang="en-US" sz="1350">
                <a:solidFill>
                  <a:srgbClr val="467886"/>
                </a:solidFill>
                <a:hlinkClick r:id="rId4"/>
              </a:rPr>
              <a:t>https://earlyyears.blog.gov.uk/2024/05/13/maintaining-quality-early-years-provision-in-the-face-of-workforce-challenges/</a:t>
            </a:r>
            <a:r>
              <a:rPr lang="en-US">
                <a:latin typeface="Arial"/>
              </a:rPr>
              <a:t> (Accessed: 19 </a:t>
            </a:r>
            <a:r>
              <a:rPr lang="en-US"/>
              <a:t>December, 2024)</a:t>
            </a:r>
            <a:r>
              <a:rPr lang="en-US">
                <a:latin typeface="Arial"/>
              </a:rPr>
              <a:t>. </a:t>
            </a:r>
            <a:r>
              <a:rPr lang="en-US">
                <a:latin typeface="Arial"/>
                <a:cs typeface="Arial"/>
              </a:rPr>
              <a:t> </a:t>
            </a:r>
          </a:p>
          <a:p>
            <a:pPr algn="just"/>
            <a:endParaRPr lang="en-US" sz="900">
              <a:latin typeface="Arial"/>
              <a:cs typeface="Arial"/>
            </a:endParaRPr>
          </a:p>
          <a:p>
            <a:pPr algn="just"/>
            <a:r>
              <a:rPr lang="en-US"/>
              <a:t>Pramcentre</a:t>
            </a:r>
            <a:r>
              <a:rPr lang="fr-FR">
                <a:latin typeface="Arial"/>
              </a:rPr>
              <a:t> (2020)  Mamas &amp; Papas WTTW Playmat. </a:t>
            </a:r>
            <a:r>
              <a:rPr lang="en-US">
                <a:latin typeface="Arial"/>
                <a:cs typeface="Arial"/>
              </a:rPr>
              <a:t>(Image 9). </a:t>
            </a:r>
            <a:r>
              <a:rPr lang="en-US">
                <a:latin typeface="Arial"/>
              </a:rPr>
              <a:t>Available at: </a:t>
            </a:r>
            <a:r>
              <a:rPr lang="en-US">
                <a:latin typeface="Arial"/>
                <a:hlinkClick r:id="rId5"/>
              </a:rPr>
              <a:t>https://www.pramcentre.co.uk/toys-bouncers-swings-c16/playgyms-playmats-c80/mamas-papas-wttw-playmat-p19586</a:t>
            </a:r>
            <a:r>
              <a:rPr lang="en-US">
                <a:latin typeface="Arial"/>
              </a:rPr>
              <a:t> (Accessed: 26 January 2025).  </a:t>
            </a:r>
          </a:p>
          <a:p>
            <a:pPr algn="just"/>
            <a:endParaRPr lang="en-US" sz="900">
              <a:latin typeface="Arial"/>
            </a:endParaRPr>
          </a:p>
          <a:p>
            <a:pPr algn="just"/>
            <a:r>
              <a:rPr lang="en-US"/>
              <a:t>Public engagement (no date) </a:t>
            </a:r>
            <a:r>
              <a:rPr lang="en-US" i="1"/>
              <a:t>Partnership working</a:t>
            </a:r>
            <a:r>
              <a:rPr lang="en-US" i="1">
                <a:latin typeface="Arial"/>
              </a:rPr>
              <a:t>.</a:t>
            </a:r>
            <a:r>
              <a:rPr lang="en-US">
                <a:latin typeface="Arial"/>
              </a:rPr>
              <a:t> </a:t>
            </a:r>
            <a:r>
              <a:rPr lang="en-US"/>
              <a:t>Available at</a:t>
            </a:r>
            <a:r>
              <a:rPr lang="en-US">
                <a:latin typeface="Arial"/>
              </a:rPr>
              <a:t>:</a:t>
            </a:r>
            <a:r>
              <a:rPr lang="en-US" u="sng">
                <a:solidFill>
                  <a:srgbClr val="467886"/>
                </a:solidFill>
                <a:latin typeface="Arial"/>
                <a:hlinkClick r:id="rId6"/>
              </a:rPr>
              <a:t>https://www.publicengagement.ac.uk/partnershipworking#:~:text=Benefits%20arising%20from%20partnership%20working</a:t>
            </a:r>
            <a:r>
              <a:rPr lang="en-US">
                <a:latin typeface="Arial"/>
              </a:rPr>
              <a:t> </a:t>
            </a:r>
            <a:r>
              <a:rPr lang="en-US"/>
              <a:t>(Accessed: 19 December 2024). </a:t>
            </a:r>
            <a:r>
              <a:rPr lang="en-US">
                <a:latin typeface="Arial"/>
                <a:cs typeface="Arial"/>
              </a:rPr>
              <a:t> </a:t>
            </a:r>
          </a:p>
          <a:p>
            <a:pPr algn="just"/>
            <a:endParaRPr lang="en-US" sz="900">
              <a:latin typeface="Arial"/>
              <a:cs typeface="Arial"/>
            </a:endParaRPr>
          </a:p>
          <a:p>
            <a:pPr algn="just"/>
            <a:r>
              <a:rPr lang="it-IT">
                <a:latin typeface="Arial"/>
              </a:rPr>
              <a:t>Reggio children (2025) </a:t>
            </a:r>
            <a:r>
              <a:rPr lang="en-US" i="1"/>
              <a:t>Reggio Emelia Approach</a:t>
            </a:r>
            <a:r>
              <a:rPr lang="it-IT">
                <a:latin typeface="Arial"/>
              </a:rPr>
              <a:t>. </a:t>
            </a:r>
            <a:r>
              <a:rPr lang="en-US">
                <a:latin typeface="Arial"/>
              </a:rPr>
              <a:t>Available at:</a:t>
            </a:r>
            <a:r>
              <a:rPr lang="en-US"/>
              <a:t> </a:t>
            </a:r>
            <a:r>
              <a:rPr lang="en-US">
                <a:latin typeface="Arial"/>
                <a:hlinkClick r:id="rId7"/>
              </a:rPr>
              <a:t>https://www.reggiochildren.it/en/reggio-emilia-approach/</a:t>
            </a:r>
            <a:r>
              <a:rPr lang="en-US">
                <a:latin typeface="Arial"/>
              </a:rPr>
              <a:t> (Accessed: 11 Jan</a:t>
            </a:r>
            <a:r>
              <a:rPr lang="en-US"/>
              <a:t>uary 2025</a:t>
            </a:r>
            <a:r>
              <a:rPr lang="en-US">
                <a:latin typeface="Arial"/>
              </a:rPr>
              <a:t>). </a:t>
            </a:r>
          </a:p>
          <a:p>
            <a:pPr algn="just"/>
            <a:endParaRPr lang="en-US">
              <a:latin typeface="Arial"/>
            </a:endParaRPr>
          </a:p>
          <a:p>
            <a:pPr algn="just"/>
            <a:r>
              <a:rPr lang="en-US">
                <a:latin typeface="Arial"/>
              </a:rPr>
              <a:t>Romper (2017) </a:t>
            </a:r>
            <a:r>
              <a:rPr lang="en-US" i="1">
                <a:latin typeface="Arial"/>
              </a:rPr>
              <a:t>7-gross-things-babies-do-their-</a:t>
            </a:r>
            <a:r>
              <a:rPr lang="en-US" i="1"/>
              <a:t>first night of sleep</a:t>
            </a:r>
            <a:r>
              <a:rPr lang="en-US">
                <a:latin typeface="Arial"/>
              </a:rPr>
              <a:t>. (Image 3) Available at: </a:t>
            </a:r>
            <a:r>
              <a:rPr lang="en-US" u="sng">
                <a:solidFill>
                  <a:srgbClr val="467886"/>
                </a:solidFill>
                <a:latin typeface="Arial"/>
                <a:hlinkClick r:id="rId8"/>
              </a:rPr>
              <a:t>https://imgix.bustle.com/2017/2/9/7b16e7f6-9249-491f-bfff-9c4cbc581dc5.jpg?w=350&amp;h=234&amp;fit=crop&amp;crop=faces&amp;dpr=2</a:t>
            </a:r>
            <a:r>
              <a:rPr lang="en-US">
                <a:latin typeface="Arial"/>
              </a:rPr>
              <a:t> </a:t>
            </a:r>
            <a:r>
              <a:rPr lang="en-US"/>
              <a:t>(Accessed</a:t>
            </a:r>
            <a:r>
              <a:rPr lang="en-US">
                <a:latin typeface="Arial"/>
              </a:rPr>
              <a:t>: 10 </a:t>
            </a:r>
            <a:r>
              <a:rPr lang="en-US"/>
              <a:t>January 2025)</a:t>
            </a:r>
            <a:r>
              <a:rPr lang="en-US">
                <a:latin typeface="Arial"/>
              </a:rPr>
              <a:t>. </a:t>
            </a:r>
          </a:p>
          <a:p>
            <a:pPr algn="just"/>
            <a:endParaRPr lang="en-US" sz="900">
              <a:latin typeface="Arial"/>
              <a:cs typeface="Arial"/>
            </a:endParaRPr>
          </a:p>
          <a:p>
            <a:pPr algn="just"/>
            <a:r>
              <a:rPr lang="en-US">
                <a:latin typeface="Arial"/>
              </a:rPr>
              <a:t>Sheridan, M.D., Sharma, A. and Cockerill, H. (2014). </a:t>
            </a:r>
            <a:r>
              <a:rPr lang="en-US" i="1"/>
              <a:t>From Birth to Five Years: Children’s Developmental Progress</a:t>
            </a:r>
            <a:r>
              <a:rPr lang="en-US"/>
              <a:t>. 4</a:t>
            </a:r>
            <a:r>
              <a:rPr lang="en-US" sz="950" baseline="30000">
                <a:latin typeface="Arial"/>
              </a:rPr>
              <a:t>th</a:t>
            </a:r>
            <a:r>
              <a:rPr lang="en-US">
                <a:latin typeface="Arial"/>
              </a:rPr>
              <a:t> ed. London: Routledge.</a:t>
            </a:r>
            <a:r>
              <a:rPr lang="en-US">
                <a:latin typeface="Arial"/>
                <a:cs typeface="Arial"/>
              </a:rPr>
              <a:t> </a:t>
            </a:r>
          </a:p>
          <a:p>
            <a:pPr algn="just"/>
            <a:r>
              <a:rPr lang="en-US">
                <a:latin typeface="Aptos"/>
                <a:cs typeface="Segoe UI"/>
              </a:rPr>
              <a:t> </a:t>
            </a:r>
            <a:r>
              <a:rPr lang="en-US">
                <a:latin typeface="Aptos"/>
              </a:rPr>
              <a:t> </a:t>
            </a:r>
          </a:p>
        </p:txBody>
      </p:sp>
    </p:spTree>
    <p:extLst>
      <p:ext uri="{BB962C8B-B14F-4D97-AF65-F5344CB8AC3E}">
        <p14:creationId xmlns:p14="http://schemas.microsoft.com/office/powerpoint/2010/main" val="3692606014"/>
      </p:ext>
    </p:extLst>
  </p:cSld>
  <p:clrMapOvr>
    <a:masterClrMapping/>
  </p:clrMapOvr>
</p:sld>
</file>

<file path=ppt/theme/theme1.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21</Slides>
  <Notes>0</Notes>
  <HiddenSlides>0</HiddenSlides>
  <ScaleCrop>false</ScaleCrop>
  <HeadingPairs>
    <vt:vector size="4" baseType="variant">
      <vt:variant>
        <vt:lpstr>Theme</vt:lpstr>
      </vt:variant>
      <vt:variant>
        <vt:i4>1</vt:i4>
      </vt:variant>
      <vt:variant>
        <vt:lpstr>Slide Titles</vt:lpstr>
      </vt:variant>
      <vt:variant>
        <vt:i4>21</vt:i4>
      </vt:variant>
    </vt:vector>
  </HeadingPairs>
  <TitlesOfParts>
    <vt:vector size="22" baseType="lpstr">
      <vt:lpstr>Frame</vt:lpstr>
      <vt:lpstr>THE FIRST 1000 DAYS </vt:lpstr>
      <vt:lpstr>                                 Scrapbook </vt:lpstr>
      <vt:lpstr>PowerPoint Presentation</vt:lpstr>
      <vt:lpstr>PowerPoint Presentation</vt:lpstr>
      <vt:lpstr>PowerPoint Presentation</vt:lpstr>
      <vt:lpstr>PowerPoint Presentation</vt:lpstr>
      <vt:lpstr>Exceptional           Care</vt:lpstr>
      <vt:lpstr>Opportunities For Early Learning </vt:lpstr>
      <vt:lpstr>Modelling and imitation</vt:lpstr>
      <vt:lpstr>Reading books</vt:lpstr>
      <vt:lpstr>Guide exploration  </vt:lpstr>
      <vt:lpstr>PowerPoint Presentation</vt:lpstr>
      <vt:lpstr>PowerPoint Presentation</vt:lpstr>
      <vt:lpstr>PowerPoint Presentation</vt:lpstr>
      <vt:lpstr> Activity: Nursery rhyme time </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768</cp:revision>
  <dcterms:created xsi:type="dcterms:W3CDTF">2024-11-29T21:46:34Z</dcterms:created>
  <dcterms:modified xsi:type="dcterms:W3CDTF">2025-01-26T18:37:23Z</dcterms:modified>
</cp:coreProperties>
</file>