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notesMasterIdLst>
    <p:notesMasterId r:id="rId6"/>
  </p:notesMasterIdLst>
  <p:handoutMasterIdLst>
    <p:handoutMasterId r:id="rId7"/>
  </p:handoutMasterIdLst>
  <p:sldIdLst>
    <p:sldId id="256" r:id="rId2"/>
    <p:sldId id="258" r:id="rId3"/>
    <p:sldId id="257" r:id="rId4"/>
    <p:sldId id="259" r:id="rId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31" autoAdjust="0"/>
    <p:restoredTop sz="94660"/>
  </p:normalViewPr>
  <p:slideViewPr>
    <p:cSldViewPr snapToGrid="0">
      <p:cViewPr varScale="1">
        <p:scale>
          <a:sx n="76" d="100"/>
          <a:sy n="76" d="100"/>
        </p:scale>
        <p:origin x="12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3" d="100"/>
          <a:sy n="73" d="100"/>
        </p:scale>
        <p:origin x="214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C4956EA-89B0-4085-B2F2-6A1B7DFAC2BA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F21866F7-28D2-46C5-8E7A-6E441334B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2146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432E2A08-C871-472E-BA94-C00C687A9881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970C0BD4-7248-49DB-8B20-D80728C4AD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2523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5750440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3077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1358673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6098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2633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3958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458407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352815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51290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7752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0264693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6626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Academic and industry skills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68733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2312" y="2194061"/>
            <a:ext cx="8915400" cy="1032933"/>
          </a:xfrm>
        </p:spPr>
        <p:txBody>
          <a:bodyPr>
            <a:normAutofit/>
          </a:bodyPr>
          <a:lstStyle/>
          <a:p>
            <a:r>
              <a:rPr lang="en-GB" dirty="0" smtClean="0"/>
              <a:t>There have been one or two attendance issues – students must email me if they are going to miss a session 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990601" y="776510"/>
            <a:ext cx="10666412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 smtClean="0"/>
              <a:t>Attendan</a:t>
            </a:r>
            <a:r>
              <a:rPr lang="en-GB" dirty="0" smtClean="0"/>
              <a:t>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61323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628900"/>
            <a:ext cx="10895012" cy="3282322"/>
          </a:xfrm>
        </p:spPr>
        <p:txBody>
          <a:bodyPr>
            <a:normAutofit/>
          </a:bodyPr>
          <a:lstStyle/>
          <a:p>
            <a:r>
              <a:rPr lang="en-GB" dirty="0" smtClean="0"/>
              <a:t>How is everyone getting on with Placement searches?</a:t>
            </a:r>
          </a:p>
          <a:p>
            <a:r>
              <a:rPr lang="en-GB" dirty="0" smtClean="0"/>
              <a:t>Remember, the module requires students to complete a minimum of 100 hours placement by May 2019</a:t>
            </a:r>
          </a:p>
          <a:p>
            <a:r>
              <a:rPr lang="en-GB" dirty="0" smtClean="0"/>
              <a:t>Keep an eye on your student emails, as I will be forwarding a timesheet that needs to be completed by your placement supervisor</a:t>
            </a:r>
            <a:endParaRPr lang="en-GB" dirty="0" smtClean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114922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Assignment update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83247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International Business Communication lecture 2</Template>
  <TotalTime>1095</TotalTime>
  <Words>81</Words>
  <Application>Microsoft Office PowerPoint</Application>
  <PresentationFormat>Widescreen</PresentationFormat>
  <Paragraphs>10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Gill Sans MT</vt:lpstr>
      <vt:lpstr>Gallery</vt:lpstr>
      <vt:lpstr>Academic and industry skills</vt:lpstr>
      <vt:lpstr>PowerPoint Presentation</vt:lpstr>
      <vt:lpstr>placement</vt:lpstr>
      <vt:lpstr>Assignment update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Business Communications (Week 1)</dc:title>
  <dc:creator>Antje Cockrill</dc:creator>
  <cp:lastModifiedBy>Marie Pitson</cp:lastModifiedBy>
  <cp:revision>18</cp:revision>
  <cp:lastPrinted>2017-10-16T09:34:58Z</cp:lastPrinted>
  <dcterms:created xsi:type="dcterms:W3CDTF">2017-09-25T13:12:20Z</dcterms:created>
  <dcterms:modified xsi:type="dcterms:W3CDTF">2018-10-29T10:44:20Z</dcterms:modified>
</cp:coreProperties>
</file>