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wys thorne" userId="1eb50f9340fec097" providerId="LiveId" clId="{36D7F156-A3CA-4D15-9EC3-2F4032CBFC44}"/>
    <pc:docChg chg="modSld">
      <pc:chgData name="lewys thorne" userId="1eb50f9340fec097" providerId="LiveId" clId="{36D7F156-A3CA-4D15-9EC3-2F4032CBFC44}" dt="2023-06-01T17:14:16.580" v="13" actId="1076"/>
      <pc:docMkLst>
        <pc:docMk/>
      </pc:docMkLst>
      <pc:sldChg chg="addSp modSp">
        <pc:chgData name="lewys thorne" userId="1eb50f9340fec097" providerId="LiveId" clId="{36D7F156-A3CA-4D15-9EC3-2F4032CBFC44}" dt="2023-06-01T17:14:16.580" v="13" actId="1076"/>
        <pc:sldMkLst>
          <pc:docMk/>
          <pc:sldMk cId="1264051582" sldId="257"/>
        </pc:sldMkLst>
        <pc:picChg chg="add mod">
          <ac:chgData name="lewys thorne" userId="1eb50f9340fec097" providerId="LiveId" clId="{36D7F156-A3CA-4D15-9EC3-2F4032CBFC44}" dt="2023-06-01T17:14:16.580" v="13" actId="1076"/>
          <ac:picMkLst>
            <pc:docMk/>
            <pc:sldMk cId="1264051582" sldId="257"/>
            <ac:picMk id="4" creationId="{8EBAD025-6188-7C3E-6FC2-061973D9F0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188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552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417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7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154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3395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7342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30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975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473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0959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455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4242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5499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09300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61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8347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6590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0945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42535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52471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429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478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44250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5558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49379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2099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7.jp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80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FBED7-ABFE-462F-8C6D-F8A0C3E08289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7703EB5-BD5E-4CEC-BB5C-8EA324887CC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7016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622E6B-1653-81C6-C28F-A5D57CFCA4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309" y="72994"/>
            <a:ext cx="4056273" cy="58527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A8A6DD-7EF7-DE68-6B8A-B18874ADA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811" y="785365"/>
            <a:ext cx="8637073" cy="2541431"/>
          </a:xfrm>
        </p:spPr>
        <p:txBody>
          <a:bodyPr/>
          <a:lstStyle/>
          <a:p>
            <a:r>
              <a:rPr lang="en-US" dirty="0"/>
              <a:t>Proving out a final test rig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320BF-695E-BAC8-D38A-1DF51C493F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6367" y="3478492"/>
            <a:ext cx="8637072" cy="977621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By </a:t>
            </a:r>
          </a:p>
          <a:p>
            <a:r>
              <a:rPr lang="en-US" dirty="0"/>
              <a:t>Lewys Thorne</a:t>
            </a:r>
          </a:p>
          <a:p>
            <a:r>
              <a:rPr lang="en-US" dirty="0"/>
              <a:t>2214464</a:t>
            </a: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E8C3BE4-1070-4929-C2BA-79A73DEFC3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607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2439">
        <p15:prstTrans prst="fallOver"/>
      </p:transition>
    </mc:Choice>
    <mc:Fallback xmlns="">
      <p:transition spd="slow" advTm="124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5E837-9107-D459-E41A-A27BC5810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96C8E-49C8-BFC4-0651-E47E4C967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Career: Apprenticeship, rotations and new job in Encoders</a:t>
            </a:r>
          </a:p>
          <a:p>
            <a:r>
              <a:rPr lang="en-US" dirty="0"/>
              <a:t>Introduction to the company – Renishaw, Miskin.</a:t>
            </a:r>
          </a:p>
          <a:p>
            <a:r>
              <a:rPr lang="en-GB" dirty="0"/>
              <a:t>Introduction to the project – New final test rig (calibrator), November 2022 – January 2023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3D31509-F496-1ED8-8101-86B08FCE2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1026" name="Picture 2" descr="About Renishaw">
            <a:extLst>
              <a:ext uri="{FF2B5EF4-FFF2-40B4-BE49-F238E27FC236}">
                <a16:creationId xmlns:a16="http://schemas.microsoft.com/office/drawing/2014/main" id="{A40D8968-4B97-AFE8-3A8E-E5CA8103E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158" y="749252"/>
            <a:ext cx="2729568" cy="153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roundbreaking absolute linear encoder and rotary (angle) encoder is BiSS®  protocol compatible">
            <a:extLst>
              <a:ext uri="{FF2B5EF4-FFF2-40B4-BE49-F238E27FC236}">
                <a16:creationId xmlns:a16="http://schemas.microsoft.com/office/drawing/2014/main" id="{8EBAD025-6188-7C3E-6FC2-061973D9F0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37256" y="352553"/>
            <a:ext cx="1498736" cy="236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051582"/>
      </p:ext>
    </p:extLst>
  </p:cSld>
  <p:clrMapOvr>
    <a:masterClrMapping/>
  </p:clrMapOvr>
  <p:transition spd="slow" advTm="12663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F98E5-D090-8857-CAB3-FB1AA7D12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the Project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1AE82-2E0B-A878-7D62-D5F478AB7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prove out a final test rig which would be the duplication of the other four test rigs within three months.</a:t>
            </a:r>
          </a:p>
          <a:p>
            <a:r>
              <a:rPr lang="en-US" dirty="0"/>
              <a:t>A foresight of increased orders sparked an interest in new </a:t>
            </a:r>
            <a:r>
              <a:rPr lang="en-US" dirty="0" err="1"/>
              <a:t>equipmen</a:t>
            </a:r>
            <a:r>
              <a:rPr lang="en-GB" dirty="0"/>
              <a:t>t</a:t>
            </a:r>
          </a:p>
          <a:p>
            <a:r>
              <a:rPr lang="en-GB" dirty="0"/>
              <a:t>If production did not increase then the test rig could be used for research and development.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A9E8E03-CC6C-7A73-EBD8-0C448D490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29281"/>
      </p:ext>
    </p:extLst>
  </p:cSld>
  <p:clrMapOvr>
    <a:masterClrMapping/>
  </p:clrMapOvr>
  <p:transition spd="slow" advTm="6174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CA25D-4636-77CA-EEB0-5CC45D14B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Prove out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D98CC-F4A6-88E4-852D-DBBD2B46E3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What is the prove out plan?</a:t>
            </a:r>
          </a:p>
          <a:p>
            <a:r>
              <a:rPr lang="en-US" dirty="0"/>
              <a:t>Mu checker and NCDT probe comparison check</a:t>
            </a:r>
          </a:p>
          <a:p>
            <a:r>
              <a:rPr lang="en-US" dirty="0"/>
              <a:t>Master encoder inspection</a:t>
            </a:r>
          </a:p>
          <a:p>
            <a:r>
              <a:rPr lang="en-US" dirty="0" err="1"/>
              <a:t>Readhead</a:t>
            </a:r>
            <a:r>
              <a:rPr lang="en-US" dirty="0"/>
              <a:t> calibration and stability</a:t>
            </a:r>
          </a:p>
          <a:p>
            <a:r>
              <a:rPr lang="en-US" dirty="0"/>
              <a:t>Gain and accuracy testing across scale types</a:t>
            </a:r>
          </a:p>
          <a:p>
            <a:r>
              <a:rPr lang="en-US" dirty="0"/>
              <a:t>Failure testing</a:t>
            </a:r>
          </a:p>
          <a:p>
            <a:r>
              <a:rPr lang="en-US" dirty="0"/>
              <a:t>Volume production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1D10767-109B-1BE5-B960-F4E7BB9143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387298-98C6-5A09-5880-6288C966D4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7354" y="742482"/>
            <a:ext cx="2392657" cy="16646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CD7134-5705-2EEA-E47B-F6C10DE32E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7354" y="2594372"/>
            <a:ext cx="2392657" cy="2588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387872"/>
      </p:ext>
    </p:extLst>
  </p:cSld>
  <p:clrMapOvr>
    <a:masterClrMapping/>
  </p:clrMapOvr>
  <p:transition spd="slow" advTm="22986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37D1F-5158-1D24-D74A-1E47005E9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Management techniques used in this project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4B889-08AF-9D67-C51D-DC97B81C6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677798"/>
          </a:xfrm>
        </p:spPr>
        <p:txBody>
          <a:bodyPr/>
          <a:lstStyle/>
          <a:p>
            <a:r>
              <a:rPr lang="en-US" dirty="0"/>
              <a:t>Scrum – small teams and regular meetings</a:t>
            </a:r>
          </a:p>
          <a:p>
            <a:r>
              <a:rPr lang="en-US" dirty="0"/>
              <a:t>Waterfall method – Each task needed to be completed before the next could commence.</a:t>
            </a:r>
          </a:p>
          <a:p>
            <a:r>
              <a:rPr lang="en-US" dirty="0"/>
              <a:t>Kanban – Why it was not used in this project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669B4D9-FC7B-957D-D045-EBF1393BBE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5A9874-CBEA-E1CE-90A9-B2FCD9FFD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8675" y="3770148"/>
            <a:ext cx="2207922" cy="16239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3B584B-FF09-5597-C390-9E1C69931F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4219" y="4427854"/>
            <a:ext cx="3148056" cy="16137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86568F-0C23-F90A-9C7E-197958CFBA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6589" y="4427854"/>
            <a:ext cx="3082998" cy="152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516240"/>
      </p:ext>
    </p:extLst>
  </p:cSld>
  <p:clrMapOvr>
    <a:masterClrMapping/>
  </p:clrMapOvr>
  <p:transition spd="slow" advTm="8673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A1827-0743-9F65-21C7-5E3346827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Overall results of the project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D6430-6072-64F4-FC26-2A662C48D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project met the requirements of the production team</a:t>
            </a:r>
          </a:p>
          <a:p>
            <a:r>
              <a:rPr lang="en-US" dirty="0"/>
              <a:t>A new final test rig to test product</a:t>
            </a:r>
          </a:p>
          <a:p>
            <a:r>
              <a:rPr lang="en-US" dirty="0"/>
              <a:t>Improvements for next time – Gantt chart for write up, slightly better planning beforehand (Uni day)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8AEF9AC-1691-DA0E-3112-42C9654DC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66689"/>
      </p:ext>
    </p:extLst>
  </p:cSld>
  <p:clrMapOvr>
    <a:masterClrMapping/>
  </p:clrMapOvr>
  <p:transition spd="slow" advTm="6753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63</TotalTime>
  <Words>216</Words>
  <Application>Microsoft Office PowerPoint</Application>
  <PresentationFormat>Widescreen</PresentationFormat>
  <Paragraphs>28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Garamond</vt:lpstr>
      <vt:lpstr>Gill Sans MT</vt:lpstr>
      <vt:lpstr>Organic</vt:lpstr>
      <vt:lpstr>Gallery</vt:lpstr>
      <vt:lpstr>Proving out a final test rig</vt:lpstr>
      <vt:lpstr>Introduction</vt:lpstr>
      <vt:lpstr>Aims of the Project</vt:lpstr>
      <vt:lpstr>Prove out plan</vt:lpstr>
      <vt:lpstr>Management techniques used in this project</vt:lpstr>
      <vt:lpstr>Overall results of the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Proving out a final test rig</dc:title>
  <dc:creator>lewys thorne</dc:creator>
  <cp:lastModifiedBy>lewys thorne</cp:lastModifiedBy>
  <cp:revision>2</cp:revision>
  <dcterms:created xsi:type="dcterms:W3CDTF">2023-06-01T15:58:41Z</dcterms:created>
  <dcterms:modified xsi:type="dcterms:W3CDTF">2023-06-01T17:14:21Z</dcterms:modified>
</cp:coreProperties>
</file>