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72" r:id="rId2"/>
    <p:sldId id="273" r:id="rId3"/>
    <p:sldId id="28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ABB4F3-0A6C-4B15-8769-BAFA1FF75B48}" v="3" dt="2023-02-17T18:21:01.517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64" d="100"/>
          <a:sy n="64" d="100"/>
        </p:scale>
        <p:origin x="978" y="6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324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13" Type="http://schemas.microsoft.com/office/2018/10/relationships/authors" Target="author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belu" userId="36b18699ce61a902" providerId="LiveId" clId="{31ABB4F3-0A6C-4B15-8769-BAFA1FF75B48}"/>
    <pc:docChg chg="custSel modSld">
      <pc:chgData name="roxana belu" userId="36b18699ce61a902" providerId="LiveId" clId="{31ABB4F3-0A6C-4B15-8769-BAFA1FF75B48}" dt="2023-02-17T18:18:56.118" v="380" actId="478"/>
      <pc:docMkLst>
        <pc:docMk/>
      </pc:docMkLst>
      <pc:sldChg chg="delSp modSp mod delAnim">
        <pc:chgData name="roxana belu" userId="36b18699ce61a902" providerId="LiveId" clId="{31ABB4F3-0A6C-4B15-8769-BAFA1FF75B48}" dt="2023-02-17T18:18:56.118" v="380" actId="478"/>
        <pc:sldMkLst>
          <pc:docMk/>
          <pc:sldMk cId="3474133943" sldId="273"/>
        </pc:sldMkLst>
        <pc:spChg chg="mod">
          <ac:chgData name="roxana belu" userId="36b18699ce61a902" providerId="LiveId" clId="{31ABB4F3-0A6C-4B15-8769-BAFA1FF75B48}" dt="2023-02-17T18:18:48.720" v="379" actId="20577"/>
          <ac:spMkLst>
            <pc:docMk/>
            <pc:sldMk cId="3474133943" sldId="273"/>
            <ac:spMk id="6" creationId="{F351C3E4-19E0-B0AE-9FF1-40282C9C7ACA}"/>
          </ac:spMkLst>
        </pc:spChg>
        <pc:picChg chg="del mod">
          <ac:chgData name="roxana belu" userId="36b18699ce61a902" providerId="LiveId" clId="{31ABB4F3-0A6C-4B15-8769-BAFA1FF75B48}" dt="2023-02-17T18:12:53.109" v="377" actId="478"/>
          <ac:picMkLst>
            <pc:docMk/>
            <pc:sldMk cId="3474133943" sldId="273"/>
            <ac:picMk id="2" creationId="{F5C5B527-3D4C-861C-B431-A8F34D5FAE94}"/>
          </ac:picMkLst>
        </pc:picChg>
        <pc:picChg chg="del">
          <ac:chgData name="roxana belu" userId="36b18699ce61a902" providerId="LiveId" clId="{31ABB4F3-0A6C-4B15-8769-BAFA1FF75B48}" dt="2023-02-17T18:18:56.118" v="380" actId="478"/>
          <ac:picMkLst>
            <pc:docMk/>
            <pc:sldMk cId="3474133943" sldId="273"/>
            <ac:picMk id="3" creationId="{F4D058B2-353F-5093-F6B6-D24A6317043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2/17/2023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anchor="b"/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/>
          <a:lstStyle>
            <a:lvl1pPr algn="ctr">
              <a:defRPr sz="2400" cap="all" baseline="0">
                <a:latin typeface="Gill Sans Nova" panose="020B06020201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8838" y="1122363"/>
            <a:ext cx="8899161" cy="1655762"/>
          </a:xfrm>
        </p:spPr>
        <p:txBody>
          <a:bodyPr/>
          <a:lstStyle/>
          <a:p>
            <a:r>
              <a:rPr lang="en-US" dirty="0"/>
              <a:t>Room Reservation Recording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9311" y="4079876"/>
            <a:ext cx="9618689" cy="2410864"/>
          </a:xfrm>
        </p:spPr>
        <p:txBody>
          <a:bodyPr>
            <a:normAutofit/>
          </a:bodyPr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University of Wales Trinity Saint David’s  - Swansea  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 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(Spanish) BMIH2003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Roxana Elena Belu (2120013)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Tutor : Rodrigo Fernandes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Aquilera</a:t>
            </a:r>
            <a:endParaRPr lang="en-US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351C3E4-19E0-B0AE-9FF1-40282C9C7ACA}"/>
              </a:ext>
            </a:extLst>
          </p:cNvPr>
          <p:cNvSpPr txBox="1"/>
          <p:nvPr/>
        </p:nvSpPr>
        <p:spPr>
          <a:xfrm>
            <a:off x="284813" y="344774"/>
            <a:ext cx="10178321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Sagrada Familia. Como le puedo ayudar? 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Catalina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Buenos días! Me gustaría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reservar dos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habitaciónes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en el hotel.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Catalina: 	Me llamo Catalina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Martinez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Martinez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. 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Para cuantas personas? 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Catalina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cuatro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D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Catalina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Si, dos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C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ama doble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or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dos individuales? 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Catalina: 	En una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habitación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una cama doble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 y en la otra dos camas 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individuales.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Catalina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Para mañana, veintiuno de Marzo.</a:t>
            </a:r>
            <a:endParaRPr lang="es-ES" sz="2000" b="0" i="0" u="none" strike="noStrike" kern="1200" cap="none" spc="0" baseline="0" dirty="0">
              <a:solidFill>
                <a:srgbClr val="000000"/>
              </a:solidFill>
              <a:highlight>
                <a:srgbClr val="FFFF00"/>
              </a:highlight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endParaRPr lang="es-ES" sz="20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Catalina: 	Por tres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>
                <a:solidFill>
                  <a:srgbClr val="000000"/>
                </a:solidFill>
                <a:latin typeface="Calibri"/>
              </a:rPr>
              <a:t>Sta. Catalina:        Cuanto cuesta?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dirty="0" err="1">
                <a:solidFill>
                  <a:srgbClr val="000000"/>
                </a:solidFill>
                <a:latin typeface="Calibri"/>
              </a:rPr>
              <a:t>Receptionista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:      Dos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habitaciónes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  por tres noches cuestan </a:t>
            </a:r>
            <a:r>
              <a:rPr lang="es-ES" sz="2000" dirty="0" err="1">
                <a:solidFill>
                  <a:srgbClr val="000000"/>
                </a:solidFill>
                <a:latin typeface="Calibri"/>
              </a:rPr>
              <a:t>tresciento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 sesenta euros.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Catalina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E841D6-E2BA-A7FB-243C-2316E9D59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1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s_Organic_Presentation_Win32_SW_v10.potx" id="{6F7A4518-677F-49D0-AD76-8F0F7DEFB1E5}" vid="{F577DF72-62B0-42B0-B34E-786789A7979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{494D95E1-2394-43B6-9943-528D01810E9D}tf11964407_win32</Template>
  <TotalTime>262</TotalTime>
  <Words>236</Words>
  <Application>Microsoft Office PowerPoint</Application>
  <PresentationFormat>Widescreen</PresentationFormat>
  <Paragraphs>27</Paragraphs>
  <Slides>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Room Reservation Recording</vt:lpstr>
      <vt:lpstr>PowerPoint Presentation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 Recording</dc:title>
  <dc:creator>roxana belu</dc:creator>
  <cp:lastModifiedBy>roxana belu</cp:lastModifiedBy>
  <cp:revision>1</cp:revision>
  <dcterms:created xsi:type="dcterms:W3CDTF">2023-02-13T09:30:39Z</dcterms:created>
  <dcterms:modified xsi:type="dcterms:W3CDTF">2023-02-17T18:21:10Z</dcterms:modified>
</cp:coreProperties>
</file>