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theme/theme4.xml" ContentType="application/vnd.openxmlformats-officedocument.theme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theme/theme5.xml" ContentType="application/vnd.openxmlformats-officedocument.theme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theme/theme6.xml" ContentType="application/vnd.openxmlformats-officedocument.theme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theme/theme7.xml" ContentType="application/vnd.openxmlformats-officedocument.theme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theme/theme8.xml" ContentType="application/vnd.openxmlformats-officedocument.theme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theme/theme9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3" r:id="rId1"/>
    <p:sldMasterId id="2147483664" r:id="rId2"/>
    <p:sldMasterId id="2147483677" r:id="rId3"/>
    <p:sldMasterId id="2147483699" r:id="rId4"/>
    <p:sldMasterId id="2147483802" r:id="rId5"/>
    <p:sldMasterId id="2147483789" r:id="rId6"/>
    <p:sldMasterId id="2147483775" r:id="rId7"/>
    <p:sldMasterId id="2147483761" r:id="rId8"/>
    <p:sldMasterId id="2147483648" r:id="rId9"/>
  </p:sldMasterIdLst>
  <p:sldIdLst>
    <p:sldId id="361" r:id="rId10"/>
    <p:sldId id="258" r:id="rId11"/>
    <p:sldId id="259" r:id="rId12"/>
    <p:sldId id="267" r:id="rId13"/>
    <p:sldId id="265" r:id="rId14"/>
    <p:sldId id="269" r:id="rId15"/>
    <p:sldId id="270" r:id="rId16"/>
    <p:sldId id="268" r:id="rId17"/>
    <p:sldId id="271" r:id="rId18"/>
    <p:sldId id="272" r:id="rId19"/>
    <p:sldId id="273" r:id="rId20"/>
    <p:sldId id="274" r:id="rId21"/>
    <p:sldId id="275" r:id="rId22"/>
    <p:sldId id="277" r:id="rId23"/>
    <p:sldId id="276" r:id="rId24"/>
    <p:sldId id="293" r:id="rId25"/>
    <p:sldId id="294" r:id="rId26"/>
    <p:sldId id="295" r:id="rId27"/>
    <p:sldId id="296" r:id="rId28"/>
    <p:sldId id="297" r:id="rId29"/>
    <p:sldId id="278" r:id="rId30"/>
    <p:sldId id="287" r:id="rId31"/>
    <p:sldId id="288" r:id="rId32"/>
    <p:sldId id="280" r:id="rId33"/>
    <p:sldId id="281" r:id="rId34"/>
    <p:sldId id="282" r:id="rId35"/>
    <p:sldId id="283" r:id="rId36"/>
    <p:sldId id="284" r:id="rId37"/>
    <p:sldId id="290" r:id="rId38"/>
    <p:sldId id="285" r:id="rId39"/>
    <p:sldId id="289" r:id="rId40"/>
    <p:sldId id="286" r:id="rId41"/>
    <p:sldId id="291" r:id="rId42"/>
    <p:sldId id="292" r:id="rId43"/>
    <p:sldId id="260" r:id="rId44"/>
    <p:sldId id="263" r:id="rId45"/>
    <p:sldId id="532" r:id="rId46"/>
    <p:sldId id="264" r:id="rId47"/>
    <p:sldId id="308" r:id="rId48"/>
    <p:sldId id="309" r:id="rId49"/>
    <p:sldId id="312" r:id="rId50"/>
    <p:sldId id="313" r:id="rId51"/>
    <p:sldId id="314" r:id="rId52"/>
    <p:sldId id="315" r:id="rId53"/>
    <p:sldId id="316" r:id="rId54"/>
    <p:sldId id="317" r:id="rId55"/>
    <p:sldId id="318" r:id="rId56"/>
    <p:sldId id="319" r:id="rId57"/>
    <p:sldId id="320" r:id="rId58"/>
    <p:sldId id="321" r:id="rId59"/>
    <p:sldId id="322" r:id="rId60"/>
    <p:sldId id="323" r:id="rId61"/>
    <p:sldId id="324" r:id="rId62"/>
    <p:sldId id="325" r:id="rId63"/>
    <p:sldId id="326" r:id="rId64"/>
    <p:sldId id="327" r:id="rId65"/>
    <p:sldId id="328" r:id="rId66"/>
    <p:sldId id="329" r:id="rId67"/>
    <p:sldId id="330" r:id="rId68"/>
    <p:sldId id="331" r:id="rId69"/>
    <p:sldId id="310" r:id="rId70"/>
    <p:sldId id="335" r:id="rId71"/>
    <p:sldId id="332" r:id="rId72"/>
    <p:sldId id="333" r:id="rId73"/>
    <p:sldId id="334" r:id="rId74"/>
    <p:sldId id="336" r:id="rId75"/>
    <p:sldId id="337" r:id="rId76"/>
    <p:sldId id="338" r:id="rId77"/>
    <p:sldId id="339" r:id="rId78"/>
    <p:sldId id="340" r:id="rId79"/>
    <p:sldId id="341" r:id="rId80"/>
    <p:sldId id="342" r:id="rId81"/>
    <p:sldId id="343" r:id="rId82"/>
    <p:sldId id="344" r:id="rId83"/>
    <p:sldId id="345" r:id="rId84"/>
    <p:sldId id="346" r:id="rId85"/>
    <p:sldId id="347" r:id="rId86"/>
    <p:sldId id="348" r:id="rId87"/>
    <p:sldId id="349" r:id="rId88"/>
    <p:sldId id="350" r:id="rId89"/>
    <p:sldId id="351" r:id="rId90"/>
    <p:sldId id="352" r:id="rId91"/>
    <p:sldId id="353" r:id="rId92"/>
    <p:sldId id="354" r:id="rId93"/>
    <p:sldId id="355" r:id="rId94"/>
    <p:sldId id="356" r:id="rId95"/>
    <p:sldId id="357" r:id="rId96"/>
    <p:sldId id="358" r:id="rId97"/>
    <p:sldId id="359" r:id="rId98"/>
    <p:sldId id="360" r:id="rId99"/>
    <p:sldId id="266" r:id="rId100"/>
    <p:sldId id="298" r:id="rId101"/>
    <p:sldId id="299" r:id="rId102"/>
    <p:sldId id="302" r:id="rId103"/>
    <p:sldId id="301" r:id="rId104"/>
    <p:sldId id="300" r:id="rId105"/>
    <p:sldId id="305" r:id="rId106"/>
    <p:sldId id="306" r:id="rId107"/>
    <p:sldId id="303" r:id="rId108"/>
    <p:sldId id="304" r:id="rId109"/>
    <p:sldId id="307" r:id="rId110"/>
    <p:sldId id="261" r:id="rId111"/>
    <p:sldId id="529" r:id="rId112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FFD"/>
    <a:srgbClr val="CCF9FF"/>
    <a:srgbClr val="FBFF88"/>
    <a:srgbClr val="BFF288"/>
    <a:srgbClr val="F235E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7D4F82F-E578-3EBF-2BBC-4C1E25405B0B}" v="563" dt="2024-01-25T15:25:10.34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17.xml"/><Relationship Id="rId117" Type="http://schemas.microsoft.com/office/2016/11/relationships/changesInfo" Target="changesInfos/changesInfo1.xml"/><Relationship Id="rId21" Type="http://schemas.openxmlformats.org/officeDocument/2006/relationships/slide" Target="slides/slide12.xml"/><Relationship Id="rId42" Type="http://schemas.openxmlformats.org/officeDocument/2006/relationships/slide" Target="slides/slide33.xml"/><Relationship Id="rId47" Type="http://schemas.openxmlformats.org/officeDocument/2006/relationships/slide" Target="slides/slide38.xml"/><Relationship Id="rId63" Type="http://schemas.openxmlformats.org/officeDocument/2006/relationships/slide" Target="slides/slide54.xml"/><Relationship Id="rId68" Type="http://schemas.openxmlformats.org/officeDocument/2006/relationships/slide" Target="slides/slide59.xml"/><Relationship Id="rId84" Type="http://schemas.openxmlformats.org/officeDocument/2006/relationships/slide" Target="slides/slide75.xml"/><Relationship Id="rId89" Type="http://schemas.openxmlformats.org/officeDocument/2006/relationships/slide" Target="slides/slide80.xml"/><Relationship Id="rId112" Type="http://schemas.openxmlformats.org/officeDocument/2006/relationships/slide" Target="slides/slide103.xml"/><Relationship Id="rId16" Type="http://schemas.openxmlformats.org/officeDocument/2006/relationships/slide" Target="slides/slide7.xml"/><Relationship Id="rId107" Type="http://schemas.openxmlformats.org/officeDocument/2006/relationships/slide" Target="slides/slide98.xml"/><Relationship Id="rId11" Type="http://schemas.openxmlformats.org/officeDocument/2006/relationships/slide" Target="slides/slide2.xml"/><Relationship Id="rId32" Type="http://schemas.openxmlformats.org/officeDocument/2006/relationships/slide" Target="slides/slide23.xml"/><Relationship Id="rId37" Type="http://schemas.openxmlformats.org/officeDocument/2006/relationships/slide" Target="slides/slide28.xml"/><Relationship Id="rId53" Type="http://schemas.openxmlformats.org/officeDocument/2006/relationships/slide" Target="slides/slide44.xml"/><Relationship Id="rId58" Type="http://schemas.openxmlformats.org/officeDocument/2006/relationships/slide" Target="slides/slide49.xml"/><Relationship Id="rId74" Type="http://schemas.openxmlformats.org/officeDocument/2006/relationships/slide" Target="slides/slide65.xml"/><Relationship Id="rId79" Type="http://schemas.openxmlformats.org/officeDocument/2006/relationships/slide" Target="slides/slide70.xml"/><Relationship Id="rId102" Type="http://schemas.openxmlformats.org/officeDocument/2006/relationships/slide" Target="slides/slide93.xml"/><Relationship Id="rId5" Type="http://schemas.openxmlformats.org/officeDocument/2006/relationships/slideMaster" Target="slideMasters/slideMaster5.xml"/><Relationship Id="rId90" Type="http://schemas.openxmlformats.org/officeDocument/2006/relationships/slide" Target="slides/slide81.xml"/><Relationship Id="rId95" Type="http://schemas.openxmlformats.org/officeDocument/2006/relationships/slide" Target="slides/slide86.xml"/><Relationship Id="rId22" Type="http://schemas.openxmlformats.org/officeDocument/2006/relationships/slide" Target="slides/slide13.xml"/><Relationship Id="rId27" Type="http://schemas.openxmlformats.org/officeDocument/2006/relationships/slide" Target="slides/slide18.xml"/><Relationship Id="rId43" Type="http://schemas.openxmlformats.org/officeDocument/2006/relationships/slide" Target="slides/slide34.xml"/><Relationship Id="rId48" Type="http://schemas.openxmlformats.org/officeDocument/2006/relationships/slide" Target="slides/slide39.xml"/><Relationship Id="rId64" Type="http://schemas.openxmlformats.org/officeDocument/2006/relationships/slide" Target="slides/slide55.xml"/><Relationship Id="rId69" Type="http://schemas.openxmlformats.org/officeDocument/2006/relationships/slide" Target="slides/slide60.xml"/><Relationship Id="rId113" Type="http://schemas.openxmlformats.org/officeDocument/2006/relationships/presProps" Target="presProps.xml"/><Relationship Id="rId118" Type="http://schemas.microsoft.com/office/2015/10/relationships/revisionInfo" Target="revisionInfo.xml"/><Relationship Id="rId80" Type="http://schemas.openxmlformats.org/officeDocument/2006/relationships/slide" Target="slides/slide71.xml"/><Relationship Id="rId85" Type="http://schemas.openxmlformats.org/officeDocument/2006/relationships/slide" Target="slides/slide76.xml"/><Relationship Id="rId12" Type="http://schemas.openxmlformats.org/officeDocument/2006/relationships/slide" Target="slides/slide3.xml"/><Relationship Id="rId17" Type="http://schemas.openxmlformats.org/officeDocument/2006/relationships/slide" Target="slides/slide8.xml"/><Relationship Id="rId33" Type="http://schemas.openxmlformats.org/officeDocument/2006/relationships/slide" Target="slides/slide24.xml"/><Relationship Id="rId38" Type="http://schemas.openxmlformats.org/officeDocument/2006/relationships/slide" Target="slides/slide29.xml"/><Relationship Id="rId59" Type="http://schemas.openxmlformats.org/officeDocument/2006/relationships/slide" Target="slides/slide50.xml"/><Relationship Id="rId103" Type="http://schemas.openxmlformats.org/officeDocument/2006/relationships/slide" Target="slides/slide94.xml"/><Relationship Id="rId108" Type="http://schemas.openxmlformats.org/officeDocument/2006/relationships/slide" Target="slides/slide99.xml"/><Relationship Id="rId54" Type="http://schemas.openxmlformats.org/officeDocument/2006/relationships/slide" Target="slides/slide45.xml"/><Relationship Id="rId70" Type="http://schemas.openxmlformats.org/officeDocument/2006/relationships/slide" Target="slides/slide61.xml"/><Relationship Id="rId75" Type="http://schemas.openxmlformats.org/officeDocument/2006/relationships/slide" Target="slides/slide66.xml"/><Relationship Id="rId91" Type="http://schemas.openxmlformats.org/officeDocument/2006/relationships/slide" Target="slides/slide82.xml"/><Relationship Id="rId96" Type="http://schemas.openxmlformats.org/officeDocument/2006/relationships/slide" Target="slides/slide87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23" Type="http://schemas.openxmlformats.org/officeDocument/2006/relationships/slide" Target="slides/slide14.xml"/><Relationship Id="rId28" Type="http://schemas.openxmlformats.org/officeDocument/2006/relationships/slide" Target="slides/slide19.xml"/><Relationship Id="rId49" Type="http://schemas.openxmlformats.org/officeDocument/2006/relationships/slide" Target="slides/slide40.xml"/><Relationship Id="rId114" Type="http://schemas.openxmlformats.org/officeDocument/2006/relationships/viewProps" Target="viewProps.xml"/><Relationship Id="rId10" Type="http://schemas.openxmlformats.org/officeDocument/2006/relationships/slide" Target="slides/slide1.xml"/><Relationship Id="rId31" Type="http://schemas.openxmlformats.org/officeDocument/2006/relationships/slide" Target="slides/slide22.xml"/><Relationship Id="rId44" Type="http://schemas.openxmlformats.org/officeDocument/2006/relationships/slide" Target="slides/slide35.xml"/><Relationship Id="rId52" Type="http://schemas.openxmlformats.org/officeDocument/2006/relationships/slide" Target="slides/slide43.xml"/><Relationship Id="rId60" Type="http://schemas.openxmlformats.org/officeDocument/2006/relationships/slide" Target="slides/slide51.xml"/><Relationship Id="rId65" Type="http://schemas.openxmlformats.org/officeDocument/2006/relationships/slide" Target="slides/slide56.xml"/><Relationship Id="rId73" Type="http://schemas.openxmlformats.org/officeDocument/2006/relationships/slide" Target="slides/slide64.xml"/><Relationship Id="rId78" Type="http://schemas.openxmlformats.org/officeDocument/2006/relationships/slide" Target="slides/slide69.xml"/><Relationship Id="rId81" Type="http://schemas.openxmlformats.org/officeDocument/2006/relationships/slide" Target="slides/slide72.xml"/><Relationship Id="rId86" Type="http://schemas.openxmlformats.org/officeDocument/2006/relationships/slide" Target="slides/slide77.xml"/><Relationship Id="rId94" Type="http://schemas.openxmlformats.org/officeDocument/2006/relationships/slide" Target="slides/slide85.xml"/><Relationship Id="rId99" Type="http://schemas.openxmlformats.org/officeDocument/2006/relationships/slide" Target="slides/slide90.xml"/><Relationship Id="rId101" Type="http://schemas.openxmlformats.org/officeDocument/2006/relationships/slide" Target="slides/slide92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3" Type="http://schemas.openxmlformats.org/officeDocument/2006/relationships/slide" Target="slides/slide4.xml"/><Relationship Id="rId18" Type="http://schemas.openxmlformats.org/officeDocument/2006/relationships/slide" Target="slides/slide9.xml"/><Relationship Id="rId39" Type="http://schemas.openxmlformats.org/officeDocument/2006/relationships/slide" Target="slides/slide30.xml"/><Relationship Id="rId109" Type="http://schemas.openxmlformats.org/officeDocument/2006/relationships/slide" Target="slides/slide100.xml"/><Relationship Id="rId34" Type="http://schemas.openxmlformats.org/officeDocument/2006/relationships/slide" Target="slides/slide25.xml"/><Relationship Id="rId50" Type="http://schemas.openxmlformats.org/officeDocument/2006/relationships/slide" Target="slides/slide41.xml"/><Relationship Id="rId55" Type="http://schemas.openxmlformats.org/officeDocument/2006/relationships/slide" Target="slides/slide46.xml"/><Relationship Id="rId76" Type="http://schemas.openxmlformats.org/officeDocument/2006/relationships/slide" Target="slides/slide67.xml"/><Relationship Id="rId97" Type="http://schemas.openxmlformats.org/officeDocument/2006/relationships/slide" Target="slides/slide88.xml"/><Relationship Id="rId104" Type="http://schemas.openxmlformats.org/officeDocument/2006/relationships/slide" Target="slides/slide95.xml"/><Relationship Id="rId7" Type="http://schemas.openxmlformats.org/officeDocument/2006/relationships/slideMaster" Target="slideMasters/slideMaster7.xml"/><Relationship Id="rId71" Type="http://schemas.openxmlformats.org/officeDocument/2006/relationships/slide" Target="slides/slide62.xml"/><Relationship Id="rId92" Type="http://schemas.openxmlformats.org/officeDocument/2006/relationships/slide" Target="slides/slide83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0.xml"/><Relationship Id="rId24" Type="http://schemas.openxmlformats.org/officeDocument/2006/relationships/slide" Target="slides/slide15.xml"/><Relationship Id="rId40" Type="http://schemas.openxmlformats.org/officeDocument/2006/relationships/slide" Target="slides/slide31.xml"/><Relationship Id="rId45" Type="http://schemas.openxmlformats.org/officeDocument/2006/relationships/slide" Target="slides/slide36.xml"/><Relationship Id="rId66" Type="http://schemas.openxmlformats.org/officeDocument/2006/relationships/slide" Target="slides/slide57.xml"/><Relationship Id="rId87" Type="http://schemas.openxmlformats.org/officeDocument/2006/relationships/slide" Target="slides/slide78.xml"/><Relationship Id="rId110" Type="http://schemas.openxmlformats.org/officeDocument/2006/relationships/slide" Target="slides/slide101.xml"/><Relationship Id="rId115" Type="http://schemas.openxmlformats.org/officeDocument/2006/relationships/theme" Target="theme/theme1.xml"/><Relationship Id="rId61" Type="http://schemas.openxmlformats.org/officeDocument/2006/relationships/slide" Target="slides/slide52.xml"/><Relationship Id="rId82" Type="http://schemas.openxmlformats.org/officeDocument/2006/relationships/slide" Target="slides/slide73.xml"/><Relationship Id="rId19" Type="http://schemas.openxmlformats.org/officeDocument/2006/relationships/slide" Target="slides/slide10.xml"/><Relationship Id="rId14" Type="http://schemas.openxmlformats.org/officeDocument/2006/relationships/slide" Target="slides/slide5.xml"/><Relationship Id="rId30" Type="http://schemas.openxmlformats.org/officeDocument/2006/relationships/slide" Target="slides/slide21.xml"/><Relationship Id="rId35" Type="http://schemas.openxmlformats.org/officeDocument/2006/relationships/slide" Target="slides/slide26.xml"/><Relationship Id="rId56" Type="http://schemas.openxmlformats.org/officeDocument/2006/relationships/slide" Target="slides/slide47.xml"/><Relationship Id="rId77" Type="http://schemas.openxmlformats.org/officeDocument/2006/relationships/slide" Target="slides/slide68.xml"/><Relationship Id="rId100" Type="http://schemas.openxmlformats.org/officeDocument/2006/relationships/slide" Target="slides/slide91.xml"/><Relationship Id="rId105" Type="http://schemas.openxmlformats.org/officeDocument/2006/relationships/slide" Target="slides/slide96.xml"/><Relationship Id="rId8" Type="http://schemas.openxmlformats.org/officeDocument/2006/relationships/slideMaster" Target="slideMasters/slideMaster8.xml"/><Relationship Id="rId51" Type="http://schemas.openxmlformats.org/officeDocument/2006/relationships/slide" Target="slides/slide42.xml"/><Relationship Id="rId72" Type="http://schemas.openxmlformats.org/officeDocument/2006/relationships/slide" Target="slides/slide63.xml"/><Relationship Id="rId93" Type="http://schemas.openxmlformats.org/officeDocument/2006/relationships/slide" Target="slides/slide84.xml"/><Relationship Id="rId98" Type="http://schemas.openxmlformats.org/officeDocument/2006/relationships/slide" Target="slides/slide89.xml"/><Relationship Id="rId3" Type="http://schemas.openxmlformats.org/officeDocument/2006/relationships/slideMaster" Target="slideMasters/slideMaster3.xml"/><Relationship Id="rId25" Type="http://schemas.openxmlformats.org/officeDocument/2006/relationships/slide" Target="slides/slide16.xml"/><Relationship Id="rId46" Type="http://schemas.openxmlformats.org/officeDocument/2006/relationships/slide" Target="slides/slide37.xml"/><Relationship Id="rId67" Type="http://schemas.openxmlformats.org/officeDocument/2006/relationships/slide" Target="slides/slide58.xml"/><Relationship Id="rId116" Type="http://schemas.openxmlformats.org/officeDocument/2006/relationships/tableStyles" Target="tableStyles.xml"/><Relationship Id="rId20" Type="http://schemas.openxmlformats.org/officeDocument/2006/relationships/slide" Target="slides/slide11.xml"/><Relationship Id="rId41" Type="http://schemas.openxmlformats.org/officeDocument/2006/relationships/slide" Target="slides/slide32.xml"/><Relationship Id="rId62" Type="http://schemas.openxmlformats.org/officeDocument/2006/relationships/slide" Target="slides/slide53.xml"/><Relationship Id="rId83" Type="http://schemas.openxmlformats.org/officeDocument/2006/relationships/slide" Target="slides/slide74.xml"/><Relationship Id="rId88" Type="http://schemas.openxmlformats.org/officeDocument/2006/relationships/slide" Target="slides/slide79.xml"/><Relationship Id="rId111" Type="http://schemas.openxmlformats.org/officeDocument/2006/relationships/slide" Target="slides/slide102.xml"/><Relationship Id="rId15" Type="http://schemas.openxmlformats.org/officeDocument/2006/relationships/slide" Target="slides/slide6.xml"/><Relationship Id="rId36" Type="http://schemas.openxmlformats.org/officeDocument/2006/relationships/slide" Target="slides/slide27.xml"/><Relationship Id="rId57" Type="http://schemas.openxmlformats.org/officeDocument/2006/relationships/slide" Target="slides/slide48.xml"/><Relationship Id="rId106" Type="http://schemas.openxmlformats.org/officeDocument/2006/relationships/slide" Target="slides/slide97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ri Powell" userId="S::mari.powell@uwtsd.ac.uk::a1b98dd7-29dc-4131-8e37-1423e6a9ecca" providerId="AD" clId="Web-{9E1476B8-2CE1-46D4-2A15-AE7BB4F6B27C}"/>
    <pc:docChg chg="addSld delSld modSld sldOrd">
      <pc:chgData name="Mari Powell" userId="S::mari.powell@uwtsd.ac.uk::a1b98dd7-29dc-4131-8e37-1423e6a9ecca" providerId="AD" clId="Web-{9E1476B8-2CE1-46D4-2A15-AE7BB4F6B27C}" dt="2023-02-14T17:47:42.909" v="1098" actId="1076"/>
      <pc:docMkLst>
        <pc:docMk/>
      </pc:docMkLst>
      <pc:sldChg chg="modSp">
        <pc:chgData name="Mari Powell" userId="S::mari.powell@uwtsd.ac.uk::a1b98dd7-29dc-4131-8e37-1423e6a9ecca" providerId="AD" clId="Web-{9E1476B8-2CE1-46D4-2A15-AE7BB4F6B27C}" dt="2023-02-14T17:07:15.307" v="828" actId="1076"/>
        <pc:sldMkLst>
          <pc:docMk/>
          <pc:sldMk cId="1188885317" sldId="258"/>
        </pc:sldMkLst>
        <pc:spChg chg="mod">
          <ac:chgData name="Mari Powell" userId="S::mari.powell@uwtsd.ac.uk::a1b98dd7-29dc-4131-8e37-1423e6a9ecca" providerId="AD" clId="Web-{9E1476B8-2CE1-46D4-2A15-AE7BB4F6B27C}" dt="2023-02-14T17:07:15.307" v="828" actId="1076"/>
          <ac:spMkLst>
            <pc:docMk/>
            <pc:sldMk cId="1188885317" sldId="258"/>
            <ac:spMk id="3" creationId="{8F22FA55-2A8D-A5EF-C79E-CE62C8319001}"/>
          </ac:spMkLst>
        </pc:spChg>
      </pc:sldChg>
      <pc:sldChg chg="modSp ord">
        <pc:chgData name="Mari Powell" userId="S::mari.powell@uwtsd.ac.uk::a1b98dd7-29dc-4131-8e37-1423e6a9ecca" providerId="AD" clId="Web-{9E1476B8-2CE1-46D4-2A15-AE7BB4F6B27C}" dt="2023-02-14T17:11:00.327" v="872"/>
        <pc:sldMkLst>
          <pc:docMk/>
          <pc:sldMk cId="2265506321" sldId="266"/>
        </pc:sldMkLst>
        <pc:spChg chg="mod">
          <ac:chgData name="Mari Powell" userId="S::mari.powell@uwtsd.ac.uk::a1b98dd7-29dc-4131-8e37-1423e6a9ecca" providerId="AD" clId="Web-{9E1476B8-2CE1-46D4-2A15-AE7BB4F6B27C}" dt="2023-02-14T15:41:53.387" v="202" actId="20577"/>
          <ac:spMkLst>
            <pc:docMk/>
            <pc:sldMk cId="2265506321" sldId="266"/>
            <ac:spMk id="3" creationId="{5937BB17-5B48-3DBB-17BA-C9089CD2ED15}"/>
          </ac:spMkLst>
        </pc:spChg>
      </pc:sldChg>
      <pc:sldChg chg="ord">
        <pc:chgData name="Mari Powell" userId="S::mari.powell@uwtsd.ac.uk::a1b98dd7-29dc-4131-8e37-1423e6a9ecca" providerId="AD" clId="Web-{9E1476B8-2CE1-46D4-2A15-AE7BB4F6B27C}" dt="2023-02-14T15:37:42.647" v="191"/>
        <pc:sldMkLst>
          <pc:docMk/>
          <pc:sldMk cId="3288954531" sldId="277"/>
        </pc:sldMkLst>
      </pc:sldChg>
      <pc:sldChg chg="mod setBg">
        <pc:chgData name="Mari Powell" userId="S::mari.powell@uwtsd.ac.uk::a1b98dd7-29dc-4131-8e37-1423e6a9ecca" providerId="AD" clId="Web-{9E1476B8-2CE1-46D4-2A15-AE7BB4F6B27C}" dt="2023-02-14T16:22:56.147" v="427"/>
        <pc:sldMkLst>
          <pc:docMk/>
          <pc:sldMk cId="2336253367" sldId="286"/>
        </pc:sldMkLst>
      </pc:sldChg>
      <pc:sldChg chg="ord">
        <pc:chgData name="Mari Powell" userId="S::mari.powell@uwtsd.ac.uk::a1b98dd7-29dc-4131-8e37-1423e6a9ecca" providerId="AD" clId="Web-{9E1476B8-2CE1-46D4-2A15-AE7BB4F6B27C}" dt="2023-02-14T15:23:03.408" v="0"/>
        <pc:sldMkLst>
          <pc:docMk/>
          <pc:sldMk cId="2311030910" sldId="287"/>
        </pc:sldMkLst>
      </pc:sldChg>
      <pc:sldChg chg="mod setBg">
        <pc:chgData name="Mari Powell" userId="S::mari.powell@uwtsd.ac.uk::a1b98dd7-29dc-4131-8e37-1423e6a9ecca" providerId="AD" clId="Web-{9E1476B8-2CE1-46D4-2A15-AE7BB4F6B27C}" dt="2023-02-14T16:23:01.069" v="428"/>
        <pc:sldMkLst>
          <pc:docMk/>
          <pc:sldMk cId="4251472142" sldId="291"/>
        </pc:sldMkLst>
      </pc:sldChg>
      <pc:sldChg chg="mod setBg">
        <pc:chgData name="Mari Powell" userId="S::mari.powell@uwtsd.ac.uk::a1b98dd7-29dc-4131-8e37-1423e6a9ecca" providerId="AD" clId="Web-{9E1476B8-2CE1-46D4-2A15-AE7BB4F6B27C}" dt="2023-02-14T16:23:04.616" v="429"/>
        <pc:sldMkLst>
          <pc:docMk/>
          <pc:sldMk cId="3881239914" sldId="292"/>
        </pc:sldMkLst>
      </pc:sldChg>
      <pc:sldChg chg="add">
        <pc:chgData name="Mari Powell" userId="S::mari.powell@uwtsd.ac.uk::a1b98dd7-29dc-4131-8e37-1423e6a9ecca" providerId="AD" clId="Web-{9E1476B8-2CE1-46D4-2A15-AE7BB4F6B27C}" dt="2023-02-14T15:25:26.427" v="1"/>
        <pc:sldMkLst>
          <pc:docMk/>
          <pc:sldMk cId="3136612542" sldId="293"/>
        </pc:sldMkLst>
      </pc:sldChg>
      <pc:sldChg chg="addSp delSp modSp add mod setBg">
        <pc:chgData name="Mari Powell" userId="S::mari.powell@uwtsd.ac.uk::a1b98dd7-29dc-4131-8e37-1423e6a9ecca" providerId="AD" clId="Web-{9E1476B8-2CE1-46D4-2A15-AE7BB4F6B27C}" dt="2023-02-14T16:22:04.005" v="424"/>
        <pc:sldMkLst>
          <pc:docMk/>
          <pc:sldMk cId="3359076157" sldId="294"/>
        </pc:sldMkLst>
        <pc:spChg chg="del">
          <ac:chgData name="Mari Powell" userId="S::mari.powell@uwtsd.ac.uk::a1b98dd7-29dc-4131-8e37-1423e6a9ecca" providerId="AD" clId="Web-{9E1476B8-2CE1-46D4-2A15-AE7BB4F6B27C}" dt="2023-02-14T15:26:58.648" v="7"/>
          <ac:spMkLst>
            <pc:docMk/>
            <pc:sldMk cId="3359076157" sldId="294"/>
            <ac:spMk id="29" creationId="{2D2B266D-3625-4584-A5C3-7D3F672CFF30}"/>
          </ac:spMkLst>
        </pc:spChg>
        <pc:spChg chg="del">
          <ac:chgData name="Mari Powell" userId="S::mari.powell@uwtsd.ac.uk::a1b98dd7-29dc-4131-8e37-1423e6a9ecca" providerId="AD" clId="Web-{9E1476B8-2CE1-46D4-2A15-AE7BB4F6B27C}" dt="2023-02-14T15:26:58.648" v="7"/>
          <ac:spMkLst>
            <pc:docMk/>
            <pc:sldMk cId="3359076157" sldId="294"/>
            <ac:spMk id="30" creationId="{A5D2A5D1-BA0D-47D3-B051-DA7743C46E28}"/>
          </ac:spMkLst>
        </pc:spChg>
        <pc:spChg chg="add del">
          <ac:chgData name="Mari Powell" userId="S::mari.powell@uwtsd.ac.uk::a1b98dd7-29dc-4131-8e37-1423e6a9ecca" providerId="AD" clId="Web-{9E1476B8-2CE1-46D4-2A15-AE7BB4F6B27C}" dt="2023-02-14T15:27:26.164" v="10"/>
          <ac:spMkLst>
            <pc:docMk/>
            <pc:sldMk cId="3359076157" sldId="294"/>
            <ac:spMk id="35" creationId="{2D2B266D-3625-4584-A5C3-7D3F672CFF30}"/>
          </ac:spMkLst>
        </pc:spChg>
        <pc:spChg chg="add del">
          <ac:chgData name="Mari Powell" userId="S::mari.powell@uwtsd.ac.uk::a1b98dd7-29dc-4131-8e37-1423e6a9ecca" providerId="AD" clId="Web-{9E1476B8-2CE1-46D4-2A15-AE7BB4F6B27C}" dt="2023-02-14T15:27:26.164" v="10"/>
          <ac:spMkLst>
            <pc:docMk/>
            <pc:sldMk cId="3359076157" sldId="294"/>
            <ac:spMk id="37" creationId="{A5D2A5D1-BA0D-47D3-B051-DA7743C46E28}"/>
          </ac:spMkLst>
        </pc:spChg>
        <pc:spChg chg="add del">
          <ac:chgData name="Mari Powell" userId="S::mari.powell@uwtsd.ac.uk::a1b98dd7-29dc-4131-8e37-1423e6a9ecca" providerId="AD" clId="Web-{9E1476B8-2CE1-46D4-2A15-AE7BB4F6B27C}" dt="2023-02-14T15:27:42.149" v="13"/>
          <ac:spMkLst>
            <pc:docMk/>
            <pc:sldMk cId="3359076157" sldId="294"/>
            <ac:spMk id="42" creationId="{2D2B266D-3625-4584-A5C3-7D3F672CFF30}"/>
          </ac:spMkLst>
        </pc:spChg>
        <pc:spChg chg="add del">
          <ac:chgData name="Mari Powell" userId="S::mari.powell@uwtsd.ac.uk::a1b98dd7-29dc-4131-8e37-1423e6a9ecca" providerId="AD" clId="Web-{9E1476B8-2CE1-46D4-2A15-AE7BB4F6B27C}" dt="2023-02-14T15:27:42.149" v="13"/>
          <ac:spMkLst>
            <pc:docMk/>
            <pc:sldMk cId="3359076157" sldId="294"/>
            <ac:spMk id="44" creationId="{A5D2A5D1-BA0D-47D3-B051-DA7743C46E28}"/>
          </ac:spMkLst>
        </pc:spChg>
        <pc:spChg chg="add del">
          <ac:chgData name="Mari Powell" userId="S::mari.powell@uwtsd.ac.uk::a1b98dd7-29dc-4131-8e37-1423e6a9ecca" providerId="AD" clId="Web-{9E1476B8-2CE1-46D4-2A15-AE7BB4F6B27C}" dt="2023-02-14T15:27:58.712" v="16"/>
          <ac:spMkLst>
            <pc:docMk/>
            <pc:sldMk cId="3359076157" sldId="294"/>
            <ac:spMk id="49" creationId="{2D2B266D-3625-4584-A5C3-7D3F672CFF30}"/>
          </ac:spMkLst>
        </pc:spChg>
        <pc:spChg chg="add del">
          <ac:chgData name="Mari Powell" userId="S::mari.powell@uwtsd.ac.uk::a1b98dd7-29dc-4131-8e37-1423e6a9ecca" providerId="AD" clId="Web-{9E1476B8-2CE1-46D4-2A15-AE7BB4F6B27C}" dt="2023-02-14T15:27:58.712" v="16"/>
          <ac:spMkLst>
            <pc:docMk/>
            <pc:sldMk cId="3359076157" sldId="294"/>
            <ac:spMk id="51" creationId="{A5D2A5D1-BA0D-47D3-B051-DA7743C46E28}"/>
          </ac:spMkLst>
        </pc:spChg>
        <pc:spChg chg="add del">
          <ac:chgData name="Mari Powell" userId="S::mari.powell@uwtsd.ac.uk::a1b98dd7-29dc-4131-8e37-1423e6a9ecca" providerId="AD" clId="Web-{9E1476B8-2CE1-46D4-2A15-AE7BB4F6B27C}" dt="2023-02-14T15:28:19.165" v="19"/>
          <ac:spMkLst>
            <pc:docMk/>
            <pc:sldMk cId="3359076157" sldId="294"/>
            <ac:spMk id="56" creationId="{2D2B266D-3625-4584-A5C3-7D3F672CFF30}"/>
          </ac:spMkLst>
        </pc:spChg>
        <pc:spChg chg="add del">
          <ac:chgData name="Mari Powell" userId="S::mari.powell@uwtsd.ac.uk::a1b98dd7-29dc-4131-8e37-1423e6a9ecca" providerId="AD" clId="Web-{9E1476B8-2CE1-46D4-2A15-AE7BB4F6B27C}" dt="2023-02-14T15:28:19.165" v="19"/>
          <ac:spMkLst>
            <pc:docMk/>
            <pc:sldMk cId="3359076157" sldId="294"/>
            <ac:spMk id="58" creationId="{A5D2A5D1-BA0D-47D3-B051-DA7743C46E28}"/>
          </ac:spMkLst>
        </pc:spChg>
        <pc:spChg chg="add del">
          <ac:chgData name="Mari Powell" userId="S::mari.powell@uwtsd.ac.uk::a1b98dd7-29dc-4131-8e37-1423e6a9ecca" providerId="AD" clId="Web-{9E1476B8-2CE1-46D4-2A15-AE7BB4F6B27C}" dt="2023-02-14T15:28:37.212" v="22"/>
          <ac:spMkLst>
            <pc:docMk/>
            <pc:sldMk cId="3359076157" sldId="294"/>
            <ac:spMk id="63" creationId="{2D2B266D-3625-4584-A5C3-7D3F672CFF30}"/>
          </ac:spMkLst>
        </pc:spChg>
        <pc:spChg chg="add del">
          <ac:chgData name="Mari Powell" userId="S::mari.powell@uwtsd.ac.uk::a1b98dd7-29dc-4131-8e37-1423e6a9ecca" providerId="AD" clId="Web-{9E1476B8-2CE1-46D4-2A15-AE7BB4F6B27C}" dt="2023-02-14T15:28:37.212" v="22"/>
          <ac:spMkLst>
            <pc:docMk/>
            <pc:sldMk cId="3359076157" sldId="294"/>
            <ac:spMk id="65" creationId="{A5D2A5D1-BA0D-47D3-B051-DA7743C46E28}"/>
          </ac:spMkLst>
        </pc:spChg>
        <pc:spChg chg="add del">
          <ac:chgData name="Mari Powell" userId="S::mari.powell@uwtsd.ac.uk::a1b98dd7-29dc-4131-8e37-1423e6a9ecca" providerId="AD" clId="Web-{9E1476B8-2CE1-46D4-2A15-AE7BB4F6B27C}" dt="2023-02-14T15:28:54.682" v="25"/>
          <ac:spMkLst>
            <pc:docMk/>
            <pc:sldMk cId="3359076157" sldId="294"/>
            <ac:spMk id="70" creationId="{2D2B266D-3625-4584-A5C3-7D3F672CFF30}"/>
          </ac:spMkLst>
        </pc:spChg>
        <pc:spChg chg="add del">
          <ac:chgData name="Mari Powell" userId="S::mari.powell@uwtsd.ac.uk::a1b98dd7-29dc-4131-8e37-1423e6a9ecca" providerId="AD" clId="Web-{9E1476B8-2CE1-46D4-2A15-AE7BB4F6B27C}" dt="2023-02-14T15:28:54.682" v="25"/>
          <ac:spMkLst>
            <pc:docMk/>
            <pc:sldMk cId="3359076157" sldId="294"/>
            <ac:spMk id="72" creationId="{A5D2A5D1-BA0D-47D3-B051-DA7743C46E28}"/>
          </ac:spMkLst>
        </pc:spChg>
        <pc:spChg chg="add">
          <ac:chgData name="Mari Powell" userId="S::mari.powell@uwtsd.ac.uk::a1b98dd7-29dc-4131-8e37-1423e6a9ecca" providerId="AD" clId="Web-{9E1476B8-2CE1-46D4-2A15-AE7BB4F6B27C}" dt="2023-02-14T15:28:54.682" v="25"/>
          <ac:spMkLst>
            <pc:docMk/>
            <pc:sldMk cId="3359076157" sldId="294"/>
            <ac:spMk id="77" creationId="{2D2B266D-3625-4584-A5C3-7D3F672CFF30}"/>
          </ac:spMkLst>
        </pc:spChg>
        <pc:spChg chg="add">
          <ac:chgData name="Mari Powell" userId="S::mari.powell@uwtsd.ac.uk::a1b98dd7-29dc-4131-8e37-1423e6a9ecca" providerId="AD" clId="Web-{9E1476B8-2CE1-46D4-2A15-AE7BB4F6B27C}" dt="2023-02-14T15:28:54.682" v="25"/>
          <ac:spMkLst>
            <pc:docMk/>
            <pc:sldMk cId="3359076157" sldId="294"/>
            <ac:spMk id="79" creationId="{A5D2A5D1-BA0D-47D3-B051-DA7743C46E28}"/>
          </ac:spMkLst>
        </pc:spChg>
        <pc:picChg chg="del mod ord">
          <ac:chgData name="Mari Powell" userId="S::mari.powell@uwtsd.ac.uk::a1b98dd7-29dc-4131-8e37-1423e6a9ecca" providerId="AD" clId="Web-{9E1476B8-2CE1-46D4-2A15-AE7BB4F6B27C}" dt="2023-02-14T15:28:30.197" v="20"/>
          <ac:picMkLst>
            <pc:docMk/>
            <pc:sldMk cId="3359076157" sldId="294"/>
            <ac:picMk id="3" creationId="{584EE0F7-BD08-7244-EC16-8D8134DAEECB}"/>
          </ac:picMkLst>
        </pc:picChg>
        <pc:picChg chg="add mod ord">
          <ac:chgData name="Mari Powell" userId="S::mari.powell@uwtsd.ac.uk::a1b98dd7-29dc-4131-8e37-1423e6a9ecca" providerId="AD" clId="Web-{9E1476B8-2CE1-46D4-2A15-AE7BB4F6B27C}" dt="2023-02-14T15:28:54.682" v="25"/>
          <ac:picMkLst>
            <pc:docMk/>
            <pc:sldMk cId="3359076157" sldId="294"/>
            <ac:picMk id="4" creationId="{9D46DE9C-C09F-7289-810F-13CE57463C23}"/>
          </ac:picMkLst>
        </pc:picChg>
        <pc:picChg chg="del">
          <ac:chgData name="Mari Powell" userId="S::mari.powell@uwtsd.ac.uk::a1b98dd7-29dc-4131-8e37-1423e6a9ecca" providerId="AD" clId="Web-{9E1476B8-2CE1-46D4-2A15-AE7BB4F6B27C}" dt="2023-02-14T15:26:47.444" v="6"/>
          <ac:picMkLst>
            <pc:docMk/>
            <pc:sldMk cId="3359076157" sldId="294"/>
            <ac:picMk id="5" creationId="{0D78D385-1375-D281-FC79-D2E0DA822956}"/>
          </ac:picMkLst>
        </pc:picChg>
        <pc:picChg chg="del mod">
          <ac:chgData name="Mari Powell" userId="S::mari.powell@uwtsd.ac.uk::a1b98dd7-29dc-4131-8e37-1423e6a9ecca" providerId="AD" clId="Web-{9E1476B8-2CE1-46D4-2A15-AE7BB4F6B27C}" dt="2023-02-14T15:28:10.259" v="17"/>
          <ac:picMkLst>
            <pc:docMk/>
            <pc:sldMk cId="3359076157" sldId="294"/>
            <ac:picMk id="7" creationId="{875A581B-71F1-54A3-D268-B7664EDC14FF}"/>
          </ac:picMkLst>
        </pc:picChg>
        <pc:picChg chg="add mod ord">
          <ac:chgData name="Mari Powell" userId="S::mari.powell@uwtsd.ac.uk::a1b98dd7-29dc-4131-8e37-1423e6a9ecca" providerId="AD" clId="Web-{9E1476B8-2CE1-46D4-2A15-AE7BB4F6B27C}" dt="2023-02-14T15:28:54.682" v="25"/>
          <ac:picMkLst>
            <pc:docMk/>
            <pc:sldMk cId="3359076157" sldId="294"/>
            <ac:picMk id="8" creationId="{77372D8B-174B-49F6-FF9C-3283A2FC9432}"/>
          </ac:picMkLst>
        </pc:picChg>
        <pc:picChg chg="del mod ord">
          <ac:chgData name="Mari Powell" userId="S::mari.powell@uwtsd.ac.uk::a1b98dd7-29dc-4131-8e37-1423e6a9ecca" providerId="AD" clId="Web-{9E1476B8-2CE1-46D4-2A15-AE7BB4F6B27C}" dt="2023-02-14T15:28:48.541" v="23"/>
          <ac:picMkLst>
            <pc:docMk/>
            <pc:sldMk cId="3359076157" sldId="294"/>
            <ac:picMk id="9" creationId="{2B1D3A69-CF3C-E520-5A7A-747A827B8569}"/>
          </ac:picMkLst>
        </pc:picChg>
        <pc:picChg chg="del mod">
          <ac:chgData name="Mari Powell" userId="S::mari.powell@uwtsd.ac.uk::a1b98dd7-29dc-4131-8e37-1423e6a9ecca" providerId="AD" clId="Web-{9E1476B8-2CE1-46D4-2A15-AE7BB4F6B27C}" dt="2023-02-14T15:27:14.726" v="8"/>
          <ac:picMkLst>
            <pc:docMk/>
            <pc:sldMk cId="3359076157" sldId="294"/>
            <ac:picMk id="11" creationId="{42E7FA29-F21C-31AF-96D4-8E4246D4E507}"/>
          </ac:picMkLst>
        </pc:picChg>
        <pc:picChg chg="add mod ord">
          <ac:chgData name="Mari Powell" userId="S::mari.powell@uwtsd.ac.uk::a1b98dd7-29dc-4131-8e37-1423e6a9ecca" providerId="AD" clId="Web-{9E1476B8-2CE1-46D4-2A15-AE7BB4F6B27C}" dt="2023-02-14T15:28:54.682" v="25"/>
          <ac:picMkLst>
            <pc:docMk/>
            <pc:sldMk cId="3359076157" sldId="294"/>
            <ac:picMk id="12" creationId="{03A17EB5-38A2-54BD-6FCF-BE0F43B13D97}"/>
          </ac:picMkLst>
        </pc:picChg>
        <pc:picChg chg="del mod ord">
          <ac:chgData name="Mari Powell" userId="S::mari.powell@uwtsd.ac.uk::a1b98dd7-29dc-4131-8e37-1423e6a9ecca" providerId="AD" clId="Web-{9E1476B8-2CE1-46D4-2A15-AE7BB4F6B27C}" dt="2023-02-14T15:27:35.024" v="11"/>
          <ac:picMkLst>
            <pc:docMk/>
            <pc:sldMk cId="3359076157" sldId="294"/>
            <ac:picMk id="13" creationId="{573DE2E6-B61B-F55D-F847-DD68B8061E15}"/>
          </ac:picMkLst>
        </pc:picChg>
        <pc:picChg chg="del mod">
          <ac:chgData name="Mari Powell" userId="S::mari.powell@uwtsd.ac.uk::a1b98dd7-29dc-4131-8e37-1423e6a9ecca" providerId="AD" clId="Web-{9E1476B8-2CE1-46D4-2A15-AE7BB4F6B27C}" dt="2023-02-14T15:27:51.805" v="14"/>
          <ac:picMkLst>
            <pc:docMk/>
            <pc:sldMk cId="3359076157" sldId="294"/>
            <ac:picMk id="15" creationId="{6A0F7FEC-84CA-103A-03F3-2D2BE20330F4}"/>
          </ac:picMkLst>
        </pc:picChg>
        <pc:picChg chg="add mod">
          <ac:chgData name="Mari Powell" userId="S::mari.powell@uwtsd.ac.uk::a1b98dd7-29dc-4131-8e37-1423e6a9ecca" providerId="AD" clId="Web-{9E1476B8-2CE1-46D4-2A15-AE7BB4F6B27C}" dt="2023-02-14T15:28:54.682" v="25"/>
          <ac:picMkLst>
            <pc:docMk/>
            <pc:sldMk cId="3359076157" sldId="294"/>
            <ac:picMk id="16" creationId="{EB1B0B90-B790-06D4-07E2-7413C50808B6}"/>
          </ac:picMkLst>
        </pc:picChg>
        <pc:picChg chg="add mod ord">
          <ac:chgData name="Mari Powell" userId="S::mari.powell@uwtsd.ac.uk::a1b98dd7-29dc-4131-8e37-1423e6a9ecca" providerId="AD" clId="Web-{9E1476B8-2CE1-46D4-2A15-AE7BB4F6B27C}" dt="2023-02-14T15:28:54.682" v="25"/>
          <ac:picMkLst>
            <pc:docMk/>
            <pc:sldMk cId="3359076157" sldId="294"/>
            <ac:picMk id="18" creationId="{8B6873BB-5603-6241-A428-C5C6B74DB849}"/>
          </ac:picMkLst>
        </pc:picChg>
        <pc:picChg chg="add mod ord">
          <ac:chgData name="Mari Powell" userId="S::mari.powell@uwtsd.ac.uk::a1b98dd7-29dc-4131-8e37-1423e6a9ecca" providerId="AD" clId="Web-{9E1476B8-2CE1-46D4-2A15-AE7BB4F6B27C}" dt="2023-02-14T15:28:54.682" v="25"/>
          <ac:picMkLst>
            <pc:docMk/>
            <pc:sldMk cId="3359076157" sldId="294"/>
            <ac:picMk id="20" creationId="{601973BF-829C-F5FB-CDDB-A2D63BB592EB}"/>
          </ac:picMkLst>
        </pc:picChg>
        <pc:picChg chg="add mod ord">
          <ac:chgData name="Mari Powell" userId="S::mari.powell@uwtsd.ac.uk::a1b98dd7-29dc-4131-8e37-1423e6a9ecca" providerId="AD" clId="Web-{9E1476B8-2CE1-46D4-2A15-AE7BB4F6B27C}" dt="2023-02-14T15:28:54.682" v="25"/>
          <ac:picMkLst>
            <pc:docMk/>
            <pc:sldMk cId="3359076157" sldId="294"/>
            <ac:picMk id="22" creationId="{3A138661-D964-6007-839D-A8229B48B8DC}"/>
          </ac:picMkLst>
        </pc:picChg>
      </pc:sldChg>
      <pc:sldChg chg="delSp modSp add mod setBg">
        <pc:chgData name="Mari Powell" userId="S::mari.powell@uwtsd.ac.uk::a1b98dd7-29dc-4131-8e37-1423e6a9ecca" providerId="AD" clId="Web-{9E1476B8-2CE1-46D4-2A15-AE7BB4F6B27C}" dt="2023-02-14T16:22:07.521" v="425"/>
        <pc:sldMkLst>
          <pc:docMk/>
          <pc:sldMk cId="3896910499" sldId="295"/>
        </pc:sldMkLst>
        <pc:spChg chg="mod">
          <ac:chgData name="Mari Powell" userId="S::mari.powell@uwtsd.ac.uk::a1b98dd7-29dc-4131-8e37-1423e6a9ecca" providerId="AD" clId="Web-{9E1476B8-2CE1-46D4-2A15-AE7BB4F6B27C}" dt="2023-02-14T16:21:46.926" v="405" actId="1076"/>
          <ac:spMkLst>
            <pc:docMk/>
            <pc:sldMk cId="3896910499" sldId="295"/>
            <ac:spMk id="2" creationId="{1945F8C4-369C-963B-13E8-055E4FCBCCBD}"/>
          </ac:spMkLst>
        </pc:spChg>
        <pc:spChg chg="mod">
          <ac:chgData name="Mari Powell" userId="S::mari.powell@uwtsd.ac.uk::a1b98dd7-29dc-4131-8e37-1423e6a9ecca" providerId="AD" clId="Web-{9E1476B8-2CE1-46D4-2A15-AE7BB4F6B27C}" dt="2023-02-14T15:34:48.346" v="142" actId="1076"/>
          <ac:spMkLst>
            <pc:docMk/>
            <pc:sldMk cId="3896910499" sldId="295"/>
            <ac:spMk id="4" creationId="{CF383638-2A6A-7021-AE65-8180537E9C3B}"/>
          </ac:spMkLst>
        </pc:spChg>
        <pc:spChg chg="mod">
          <ac:chgData name="Mari Powell" userId="S::mari.powell@uwtsd.ac.uk::a1b98dd7-29dc-4131-8e37-1423e6a9ecca" providerId="AD" clId="Web-{9E1476B8-2CE1-46D4-2A15-AE7BB4F6B27C}" dt="2023-02-14T15:35:02.159" v="145" actId="14100"/>
          <ac:spMkLst>
            <pc:docMk/>
            <pc:sldMk cId="3896910499" sldId="295"/>
            <ac:spMk id="6" creationId="{921BD726-1001-55C8-4AF5-42422401C3C1}"/>
          </ac:spMkLst>
        </pc:spChg>
        <pc:spChg chg="mod">
          <ac:chgData name="Mari Powell" userId="S::mari.powell@uwtsd.ac.uk::a1b98dd7-29dc-4131-8e37-1423e6a9ecca" providerId="AD" clId="Web-{9E1476B8-2CE1-46D4-2A15-AE7BB4F6B27C}" dt="2023-02-14T15:34:21.189" v="137" actId="1076"/>
          <ac:spMkLst>
            <pc:docMk/>
            <pc:sldMk cId="3896910499" sldId="295"/>
            <ac:spMk id="8" creationId="{DE587EFA-A434-C0DB-F20C-C0C13D094953}"/>
          </ac:spMkLst>
        </pc:spChg>
        <pc:spChg chg="mod">
          <ac:chgData name="Mari Powell" userId="S::mari.powell@uwtsd.ac.uk::a1b98dd7-29dc-4131-8e37-1423e6a9ecca" providerId="AD" clId="Web-{9E1476B8-2CE1-46D4-2A15-AE7BB4F6B27C}" dt="2023-02-14T15:36:46.677" v="189" actId="1076"/>
          <ac:spMkLst>
            <pc:docMk/>
            <pc:sldMk cId="3896910499" sldId="295"/>
            <ac:spMk id="10" creationId="{400B01B2-11AA-43CD-CA64-BFA1827E3695}"/>
          </ac:spMkLst>
        </pc:spChg>
        <pc:spChg chg="mod">
          <ac:chgData name="Mari Powell" userId="S::mari.powell@uwtsd.ac.uk::a1b98dd7-29dc-4131-8e37-1423e6a9ecca" providerId="AD" clId="Web-{9E1476B8-2CE1-46D4-2A15-AE7BB4F6B27C}" dt="2023-02-14T15:34:06.376" v="134" actId="20577"/>
          <ac:spMkLst>
            <pc:docMk/>
            <pc:sldMk cId="3896910499" sldId="295"/>
            <ac:spMk id="12" creationId="{7003D794-D8E0-6544-CA77-3A012F194DEA}"/>
          </ac:spMkLst>
        </pc:spChg>
        <pc:spChg chg="mod">
          <ac:chgData name="Mari Powell" userId="S::mari.powell@uwtsd.ac.uk::a1b98dd7-29dc-4131-8e37-1423e6a9ecca" providerId="AD" clId="Web-{9E1476B8-2CE1-46D4-2A15-AE7BB4F6B27C}" dt="2023-02-14T15:33:51.142" v="132" actId="20577"/>
          <ac:spMkLst>
            <pc:docMk/>
            <pc:sldMk cId="3896910499" sldId="295"/>
            <ac:spMk id="14" creationId="{4E80BA6E-53EC-510A-8F41-D587A6518AB3}"/>
          </ac:spMkLst>
        </pc:spChg>
        <pc:picChg chg="del">
          <ac:chgData name="Mari Powell" userId="S::mari.powell@uwtsd.ac.uk::a1b98dd7-29dc-4131-8e37-1423e6a9ecca" providerId="AD" clId="Web-{9E1476B8-2CE1-46D4-2A15-AE7BB4F6B27C}" dt="2023-02-14T15:36:41.708" v="188"/>
          <ac:picMkLst>
            <pc:docMk/>
            <pc:sldMk cId="3896910499" sldId="295"/>
            <ac:picMk id="3" creationId="{584EE0F7-BD08-7244-EC16-8D8134DAEECB}"/>
          </ac:picMkLst>
        </pc:picChg>
        <pc:picChg chg="del">
          <ac:chgData name="Mari Powell" userId="S::mari.powell@uwtsd.ac.uk::a1b98dd7-29dc-4131-8e37-1423e6a9ecca" providerId="AD" clId="Web-{9E1476B8-2CE1-46D4-2A15-AE7BB4F6B27C}" dt="2023-02-14T15:30:12.902" v="47"/>
          <ac:picMkLst>
            <pc:docMk/>
            <pc:sldMk cId="3896910499" sldId="295"/>
            <ac:picMk id="5" creationId="{0D78D385-1375-D281-FC79-D2E0DA822956}"/>
          </ac:picMkLst>
        </pc:picChg>
        <pc:picChg chg="del">
          <ac:chgData name="Mari Powell" userId="S::mari.powell@uwtsd.ac.uk::a1b98dd7-29dc-4131-8e37-1423e6a9ecca" providerId="AD" clId="Web-{9E1476B8-2CE1-46D4-2A15-AE7BB4F6B27C}" dt="2023-02-14T15:34:34.502" v="140"/>
          <ac:picMkLst>
            <pc:docMk/>
            <pc:sldMk cId="3896910499" sldId="295"/>
            <ac:picMk id="9" creationId="{2B1D3A69-CF3C-E520-5A7A-747A827B8569}"/>
          </ac:picMkLst>
        </pc:picChg>
        <pc:picChg chg="del">
          <ac:chgData name="Mari Powell" userId="S::mari.powell@uwtsd.ac.uk::a1b98dd7-29dc-4131-8e37-1423e6a9ecca" providerId="AD" clId="Web-{9E1476B8-2CE1-46D4-2A15-AE7BB4F6B27C}" dt="2023-02-14T15:30:31.699" v="61"/>
          <ac:picMkLst>
            <pc:docMk/>
            <pc:sldMk cId="3896910499" sldId="295"/>
            <ac:picMk id="15" creationId="{6A0F7FEC-84CA-103A-03F3-2D2BE20330F4}"/>
          </ac:picMkLst>
        </pc:picChg>
      </pc:sldChg>
      <pc:sldChg chg="add del mod setBg">
        <pc:chgData name="Mari Powell" userId="S::mari.powell@uwtsd.ac.uk::a1b98dd7-29dc-4131-8e37-1423e6a9ecca" providerId="AD" clId="Web-{9E1476B8-2CE1-46D4-2A15-AE7BB4F6B27C}" dt="2023-02-14T15:35:16.206" v="146"/>
        <pc:sldMkLst>
          <pc:docMk/>
          <pc:sldMk cId="66258896" sldId="296"/>
        </pc:sldMkLst>
      </pc:sldChg>
      <pc:sldChg chg="delSp modSp add mod replId setBg">
        <pc:chgData name="Mari Powell" userId="S::mari.powell@uwtsd.ac.uk::a1b98dd7-29dc-4131-8e37-1423e6a9ecca" providerId="AD" clId="Web-{9E1476B8-2CE1-46D4-2A15-AE7BB4F6B27C}" dt="2023-02-14T16:22:10.364" v="426"/>
        <pc:sldMkLst>
          <pc:docMk/>
          <pc:sldMk cId="2943987609" sldId="296"/>
        </pc:sldMkLst>
        <pc:spChg chg="mod">
          <ac:chgData name="Mari Powell" userId="S::mari.powell@uwtsd.ac.uk::a1b98dd7-29dc-4131-8e37-1423e6a9ecca" providerId="AD" clId="Web-{9E1476B8-2CE1-46D4-2A15-AE7BB4F6B27C}" dt="2023-02-14T16:21:55.630" v="423" actId="20577"/>
          <ac:spMkLst>
            <pc:docMk/>
            <pc:sldMk cId="2943987609" sldId="296"/>
            <ac:spMk id="2" creationId="{1945F8C4-369C-963B-13E8-055E4FCBCCBD}"/>
          </ac:spMkLst>
        </pc:spChg>
        <pc:spChg chg="mod">
          <ac:chgData name="Mari Powell" userId="S::mari.powell@uwtsd.ac.uk::a1b98dd7-29dc-4131-8e37-1423e6a9ecca" providerId="AD" clId="Web-{9E1476B8-2CE1-46D4-2A15-AE7BB4F6B27C}" dt="2023-02-14T15:35:31.144" v="154" actId="20577"/>
          <ac:spMkLst>
            <pc:docMk/>
            <pc:sldMk cId="2943987609" sldId="296"/>
            <ac:spMk id="4" creationId="{CF383638-2A6A-7021-AE65-8180537E9C3B}"/>
          </ac:spMkLst>
        </pc:spChg>
        <pc:spChg chg="mod">
          <ac:chgData name="Mari Powell" userId="S::mari.powell@uwtsd.ac.uk::a1b98dd7-29dc-4131-8e37-1423e6a9ecca" providerId="AD" clId="Web-{9E1476B8-2CE1-46D4-2A15-AE7BB4F6B27C}" dt="2023-02-14T15:35:34.597" v="159" actId="20577"/>
          <ac:spMkLst>
            <pc:docMk/>
            <pc:sldMk cId="2943987609" sldId="296"/>
            <ac:spMk id="6" creationId="{921BD726-1001-55C8-4AF5-42422401C3C1}"/>
          </ac:spMkLst>
        </pc:spChg>
        <pc:spChg chg="mod">
          <ac:chgData name="Mari Powell" userId="S::mari.powell@uwtsd.ac.uk::a1b98dd7-29dc-4131-8e37-1423e6a9ecca" providerId="AD" clId="Web-{9E1476B8-2CE1-46D4-2A15-AE7BB4F6B27C}" dt="2023-02-14T15:35:38.425" v="163" actId="20577"/>
          <ac:spMkLst>
            <pc:docMk/>
            <pc:sldMk cId="2943987609" sldId="296"/>
            <ac:spMk id="8" creationId="{DE587EFA-A434-C0DB-F20C-C0C13D094953}"/>
          </ac:spMkLst>
        </pc:spChg>
        <pc:spChg chg="mod">
          <ac:chgData name="Mari Powell" userId="S::mari.powell@uwtsd.ac.uk::a1b98dd7-29dc-4131-8e37-1423e6a9ecca" providerId="AD" clId="Web-{9E1476B8-2CE1-46D4-2A15-AE7BB4F6B27C}" dt="2023-02-14T15:36:35.895" v="186" actId="1076"/>
          <ac:spMkLst>
            <pc:docMk/>
            <pc:sldMk cId="2943987609" sldId="296"/>
            <ac:spMk id="10" creationId="{400B01B2-11AA-43CD-CA64-BFA1827E3695}"/>
          </ac:spMkLst>
        </pc:spChg>
        <pc:spChg chg="mod">
          <ac:chgData name="Mari Powell" userId="S::mari.powell@uwtsd.ac.uk::a1b98dd7-29dc-4131-8e37-1423e6a9ecca" providerId="AD" clId="Web-{9E1476B8-2CE1-46D4-2A15-AE7BB4F6B27C}" dt="2023-02-14T15:35:46.050" v="171" actId="20577"/>
          <ac:spMkLst>
            <pc:docMk/>
            <pc:sldMk cId="2943987609" sldId="296"/>
            <ac:spMk id="12" creationId="{7003D794-D8E0-6544-CA77-3A012F194DEA}"/>
          </ac:spMkLst>
        </pc:spChg>
        <pc:spChg chg="mod">
          <ac:chgData name="Mari Powell" userId="S::mari.powell@uwtsd.ac.uk::a1b98dd7-29dc-4131-8e37-1423e6a9ecca" providerId="AD" clId="Web-{9E1476B8-2CE1-46D4-2A15-AE7BB4F6B27C}" dt="2023-02-14T15:36:19.551" v="183" actId="14100"/>
          <ac:spMkLst>
            <pc:docMk/>
            <pc:sldMk cId="2943987609" sldId="296"/>
            <ac:spMk id="14" creationId="{4E80BA6E-53EC-510A-8F41-D587A6518AB3}"/>
          </ac:spMkLst>
        </pc:spChg>
        <pc:picChg chg="del">
          <ac:chgData name="Mari Powell" userId="S::mari.powell@uwtsd.ac.uk::a1b98dd7-29dc-4131-8e37-1423e6a9ecca" providerId="AD" clId="Web-{9E1476B8-2CE1-46D4-2A15-AE7BB4F6B27C}" dt="2023-02-14T15:36:28.192" v="185"/>
          <ac:picMkLst>
            <pc:docMk/>
            <pc:sldMk cId="2943987609" sldId="296"/>
            <ac:picMk id="3" creationId="{584EE0F7-BD08-7244-EC16-8D8134DAEECB}"/>
          </ac:picMkLst>
        </pc:picChg>
        <pc:picChg chg="del">
          <ac:chgData name="Mari Powell" userId="S::mari.powell@uwtsd.ac.uk::a1b98dd7-29dc-4131-8e37-1423e6a9ecca" providerId="AD" clId="Web-{9E1476B8-2CE1-46D4-2A15-AE7BB4F6B27C}" dt="2023-02-14T15:35:53.144" v="176"/>
          <ac:picMkLst>
            <pc:docMk/>
            <pc:sldMk cId="2943987609" sldId="296"/>
            <ac:picMk id="13" creationId="{573DE2E6-B61B-F55D-F847-DD68B8061E15}"/>
          </ac:picMkLst>
        </pc:picChg>
      </pc:sldChg>
      <pc:sldChg chg="addSp delSp modSp add">
        <pc:chgData name="Mari Powell" userId="S::mari.powell@uwtsd.ac.uk::a1b98dd7-29dc-4131-8e37-1423e6a9ecca" providerId="AD" clId="Web-{9E1476B8-2CE1-46D4-2A15-AE7BB4F6B27C}" dt="2023-02-14T15:46:19.674" v="222" actId="1076"/>
        <pc:sldMkLst>
          <pc:docMk/>
          <pc:sldMk cId="3710151023" sldId="297"/>
        </pc:sldMkLst>
        <pc:spChg chg="add mod">
          <ac:chgData name="Mari Powell" userId="S::mari.powell@uwtsd.ac.uk::a1b98dd7-29dc-4131-8e37-1423e6a9ecca" providerId="AD" clId="Web-{9E1476B8-2CE1-46D4-2A15-AE7BB4F6B27C}" dt="2023-02-14T15:46:19.674" v="222" actId="1076"/>
          <ac:spMkLst>
            <pc:docMk/>
            <pc:sldMk cId="3710151023" sldId="297"/>
            <ac:spMk id="2" creationId="{A20284D8-715D-2361-49EB-F8091887F674}"/>
          </ac:spMkLst>
        </pc:spChg>
        <pc:spChg chg="add mod">
          <ac:chgData name="Mari Powell" userId="S::mari.powell@uwtsd.ac.uk::a1b98dd7-29dc-4131-8e37-1423e6a9ecca" providerId="AD" clId="Web-{9E1476B8-2CE1-46D4-2A15-AE7BB4F6B27C}" dt="2023-02-14T15:46:13.877" v="220" actId="1076"/>
          <ac:spMkLst>
            <pc:docMk/>
            <pc:sldMk cId="3710151023" sldId="297"/>
            <ac:spMk id="4" creationId="{15C11C35-75EC-A75A-E2A2-FDC7C03A7F36}"/>
          </ac:spMkLst>
        </pc:spChg>
        <pc:spChg chg="del">
          <ac:chgData name="Mari Powell" userId="S::mari.powell@uwtsd.ac.uk::a1b98dd7-29dc-4131-8e37-1423e6a9ecca" providerId="AD" clId="Web-{9E1476B8-2CE1-46D4-2A15-AE7BB4F6B27C}" dt="2023-02-14T15:45:19.392" v="205"/>
          <ac:spMkLst>
            <pc:docMk/>
            <pc:sldMk cId="3710151023" sldId="297"/>
            <ac:spMk id="5" creationId="{86F0B61D-F38C-5740-8755-C5F4C0207E9C}"/>
          </ac:spMkLst>
        </pc:spChg>
        <pc:spChg chg="del">
          <ac:chgData name="Mari Powell" userId="S::mari.powell@uwtsd.ac.uk::a1b98dd7-29dc-4131-8e37-1423e6a9ecca" providerId="AD" clId="Web-{9E1476B8-2CE1-46D4-2A15-AE7BB4F6B27C}" dt="2023-02-14T15:45:07.329" v="204"/>
          <ac:spMkLst>
            <pc:docMk/>
            <pc:sldMk cId="3710151023" sldId="297"/>
            <ac:spMk id="7" creationId="{07F1274E-A59E-5C4D-9635-83C9F1B7DA80}"/>
          </ac:spMkLst>
        </pc:spChg>
        <pc:spChg chg="del">
          <ac:chgData name="Mari Powell" userId="S::mari.powell@uwtsd.ac.uk::a1b98dd7-29dc-4131-8e37-1423e6a9ecca" providerId="AD" clId="Web-{9E1476B8-2CE1-46D4-2A15-AE7BB4F6B27C}" dt="2023-02-14T15:45:31.720" v="209"/>
          <ac:spMkLst>
            <pc:docMk/>
            <pc:sldMk cId="3710151023" sldId="297"/>
            <ac:spMk id="9" creationId="{ED311B4D-42AA-A043-AA8F-0AB08375996B}"/>
          </ac:spMkLst>
        </pc:spChg>
        <pc:picChg chg="mod">
          <ac:chgData name="Mari Powell" userId="S::mari.powell@uwtsd.ac.uk::a1b98dd7-29dc-4131-8e37-1423e6a9ecca" providerId="AD" clId="Web-{9E1476B8-2CE1-46D4-2A15-AE7BB4F6B27C}" dt="2023-02-14T15:46:15.737" v="221" actId="1076"/>
          <ac:picMkLst>
            <pc:docMk/>
            <pc:sldMk cId="3710151023" sldId="297"/>
            <ac:picMk id="3" creationId="{0009F5DA-1E8B-BACD-6D57-FE9F15628967}"/>
          </ac:picMkLst>
        </pc:picChg>
      </pc:sldChg>
      <pc:sldChg chg="addSp delSp modSp add mod replId setBg">
        <pc:chgData name="Mari Powell" userId="S::mari.powell@uwtsd.ac.uk::a1b98dd7-29dc-4131-8e37-1423e6a9ecca" providerId="AD" clId="Web-{9E1476B8-2CE1-46D4-2A15-AE7BB4F6B27C}" dt="2023-02-14T15:57:44.174" v="248"/>
        <pc:sldMkLst>
          <pc:docMk/>
          <pc:sldMk cId="3449804253" sldId="298"/>
        </pc:sldMkLst>
        <pc:spChg chg="del mod">
          <ac:chgData name="Mari Powell" userId="S::mari.powell@uwtsd.ac.uk::a1b98dd7-29dc-4131-8e37-1423e6a9ecca" providerId="AD" clId="Web-{9E1476B8-2CE1-46D4-2A15-AE7BB4F6B27C}" dt="2023-02-14T15:57:32.987" v="245"/>
          <ac:spMkLst>
            <pc:docMk/>
            <pc:sldMk cId="3449804253" sldId="298"/>
            <ac:spMk id="3" creationId="{5937BB17-5B48-3DBB-17BA-C9089CD2ED15}"/>
          </ac:spMkLst>
        </pc:spChg>
        <pc:picChg chg="del">
          <ac:chgData name="Mari Powell" userId="S::mari.powell@uwtsd.ac.uk::a1b98dd7-29dc-4131-8e37-1423e6a9ecca" providerId="AD" clId="Web-{9E1476B8-2CE1-46D4-2A15-AE7BB4F6B27C}" dt="2023-02-14T15:56:29.110" v="224"/>
          <ac:picMkLst>
            <pc:docMk/>
            <pc:sldMk cId="3449804253" sldId="298"/>
            <ac:picMk id="2" creationId="{38D641C2-388B-9DF9-9612-B8901E4D133A}"/>
          </ac:picMkLst>
        </pc:picChg>
        <pc:picChg chg="add mod">
          <ac:chgData name="Mari Powell" userId="S::mari.powell@uwtsd.ac.uk::a1b98dd7-29dc-4131-8e37-1423e6a9ecca" providerId="AD" clId="Web-{9E1476B8-2CE1-46D4-2A15-AE7BB4F6B27C}" dt="2023-02-14T15:57:44.174" v="248"/>
          <ac:picMkLst>
            <pc:docMk/>
            <pc:sldMk cId="3449804253" sldId="298"/>
            <ac:picMk id="4" creationId="{1919F789-5A0D-3793-EBB5-7AE86C97E6A3}"/>
          </ac:picMkLst>
        </pc:picChg>
      </pc:sldChg>
      <pc:sldChg chg="modSp add ord replId">
        <pc:chgData name="Mari Powell" userId="S::mari.powell@uwtsd.ac.uk::a1b98dd7-29dc-4131-8e37-1423e6a9ecca" providerId="AD" clId="Web-{9E1476B8-2CE1-46D4-2A15-AE7BB4F6B27C}" dt="2023-02-14T16:07:36.641" v="264" actId="20577"/>
        <pc:sldMkLst>
          <pc:docMk/>
          <pc:sldMk cId="1349745209" sldId="299"/>
        </pc:sldMkLst>
        <pc:spChg chg="mod">
          <ac:chgData name="Mari Powell" userId="S::mari.powell@uwtsd.ac.uk::a1b98dd7-29dc-4131-8e37-1423e6a9ecca" providerId="AD" clId="Web-{9E1476B8-2CE1-46D4-2A15-AE7BB4F6B27C}" dt="2023-02-14T16:07:36.641" v="264" actId="20577"/>
          <ac:spMkLst>
            <pc:docMk/>
            <pc:sldMk cId="1349745209" sldId="299"/>
            <ac:spMk id="3" creationId="{5937BB17-5B48-3DBB-17BA-C9089CD2ED15}"/>
          </ac:spMkLst>
        </pc:spChg>
      </pc:sldChg>
      <pc:sldChg chg="addSp delSp modSp add mod ord setBg">
        <pc:chgData name="Mari Powell" userId="S::mari.powell@uwtsd.ac.uk::a1b98dd7-29dc-4131-8e37-1423e6a9ecca" providerId="AD" clId="Web-{9E1476B8-2CE1-46D4-2A15-AE7BB4F6B27C}" dt="2023-02-14T16:46:33.872" v="710" actId="1076"/>
        <pc:sldMkLst>
          <pc:docMk/>
          <pc:sldMk cId="197565038" sldId="300"/>
        </pc:sldMkLst>
        <pc:spChg chg="add mod">
          <ac:chgData name="Mari Powell" userId="S::mari.powell@uwtsd.ac.uk::a1b98dd7-29dc-4131-8e37-1423e6a9ecca" providerId="AD" clId="Web-{9E1476B8-2CE1-46D4-2A15-AE7BB4F6B27C}" dt="2023-02-14T16:46:29.137" v="709" actId="14100"/>
          <ac:spMkLst>
            <pc:docMk/>
            <pc:sldMk cId="197565038" sldId="300"/>
            <ac:spMk id="4" creationId="{C0397C7C-7B5D-892E-F447-9E2C8B5D04A3}"/>
          </ac:spMkLst>
        </pc:spChg>
        <pc:spChg chg="mod">
          <ac:chgData name="Mari Powell" userId="S::mari.powell@uwtsd.ac.uk::a1b98dd7-29dc-4131-8e37-1423e6a9ecca" providerId="AD" clId="Web-{9E1476B8-2CE1-46D4-2A15-AE7BB4F6B27C}" dt="2023-02-14T16:46:20.293" v="707" actId="1076"/>
          <ac:spMkLst>
            <pc:docMk/>
            <pc:sldMk cId="197565038" sldId="300"/>
            <ac:spMk id="7" creationId="{95E25780-FF30-6E41-A05B-3A214F035F4F}"/>
          </ac:spMkLst>
        </pc:spChg>
        <pc:spChg chg="add mod">
          <ac:chgData name="Mari Powell" userId="S::mari.powell@uwtsd.ac.uk::a1b98dd7-29dc-4131-8e37-1423e6a9ecca" providerId="AD" clId="Web-{9E1476B8-2CE1-46D4-2A15-AE7BB4F6B27C}" dt="2023-02-14T16:42:14.819" v="641" actId="1076"/>
          <ac:spMkLst>
            <pc:docMk/>
            <pc:sldMk cId="197565038" sldId="300"/>
            <ac:spMk id="10" creationId="{CDDEEBC9-CF25-FF1C-8FA0-BB8449DFE089}"/>
          </ac:spMkLst>
        </pc:spChg>
        <pc:spChg chg="add del mod">
          <ac:chgData name="Mari Powell" userId="S::mari.powell@uwtsd.ac.uk::a1b98dd7-29dc-4131-8e37-1423e6a9ecca" providerId="AD" clId="Web-{9E1476B8-2CE1-46D4-2A15-AE7BB4F6B27C}" dt="2023-02-14T16:41:13.271" v="630"/>
          <ac:spMkLst>
            <pc:docMk/>
            <pc:sldMk cId="197565038" sldId="300"/>
            <ac:spMk id="11" creationId="{ED0A783F-EAA1-14BD-3624-E605566C3585}"/>
          </ac:spMkLst>
        </pc:spChg>
        <pc:spChg chg="add mod">
          <ac:chgData name="Mari Powell" userId="S::mari.powell@uwtsd.ac.uk::a1b98dd7-29dc-4131-8e37-1423e6a9ecca" providerId="AD" clId="Web-{9E1476B8-2CE1-46D4-2A15-AE7BB4F6B27C}" dt="2023-02-14T16:46:33.872" v="710" actId="1076"/>
          <ac:spMkLst>
            <pc:docMk/>
            <pc:sldMk cId="197565038" sldId="300"/>
            <ac:spMk id="12" creationId="{7C08A78A-4AB6-4940-61DF-CD325346B410}"/>
          </ac:spMkLst>
        </pc:spChg>
        <pc:spChg chg="del mod">
          <ac:chgData name="Mari Powell" userId="S::mari.powell@uwtsd.ac.uk::a1b98dd7-29dc-4131-8e37-1423e6a9ecca" providerId="AD" clId="Web-{9E1476B8-2CE1-46D4-2A15-AE7BB4F6B27C}" dt="2023-02-14T16:17:47.140" v="362"/>
          <ac:spMkLst>
            <pc:docMk/>
            <pc:sldMk cId="197565038" sldId="300"/>
            <ac:spMk id="13" creationId="{4367880A-4DE3-C74F-B892-B2D150CB654F}"/>
          </ac:spMkLst>
        </pc:spChg>
        <pc:spChg chg="del">
          <ac:chgData name="Mari Powell" userId="S::mari.powell@uwtsd.ac.uk::a1b98dd7-29dc-4131-8e37-1423e6a9ecca" providerId="AD" clId="Web-{9E1476B8-2CE1-46D4-2A15-AE7BB4F6B27C}" dt="2023-02-14T16:17:52.093" v="365"/>
          <ac:spMkLst>
            <pc:docMk/>
            <pc:sldMk cId="197565038" sldId="300"/>
            <ac:spMk id="15" creationId="{3ABD08E1-F4BC-E84F-A26B-BD8C18A381D8}"/>
          </ac:spMkLst>
        </pc:spChg>
        <pc:graphicFrameChg chg="del mod modGraphic">
          <ac:chgData name="Mari Powell" userId="S::mari.powell@uwtsd.ac.uk::a1b98dd7-29dc-4131-8e37-1423e6a9ecca" providerId="AD" clId="Web-{9E1476B8-2CE1-46D4-2A15-AE7BB4F6B27C}" dt="2023-02-14T16:17:49.030" v="363"/>
          <ac:graphicFrameMkLst>
            <pc:docMk/>
            <pc:sldMk cId="197565038" sldId="300"/>
            <ac:graphicFrameMk id="17" creationId="{7BB467FC-429F-6546-911E-94F6AD9F881F}"/>
          </ac:graphicFrameMkLst>
        </pc:graphicFrameChg>
        <pc:picChg chg="add del mod ord">
          <ac:chgData name="Mari Powell" userId="S::mari.powell@uwtsd.ac.uk::a1b98dd7-29dc-4131-8e37-1423e6a9ecca" providerId="AD" clId="Web-{9E1476B8-2CE1-46D4-2A15-AE7BB4F6B27C}" dt="2023-02-14T16:17:50.421" v="364"/>
          <ac:picMkLst>
            <pc:docMk/>
            <pc:sldMk cId="197565038" sldId="300"/>
            <ac:picMk id="2" creationId="{F965A566-6193-0D8D-CE94-DFE5766A5493}"/>
          </ac:picMkLst>
        </pc:picChg>
        <pc:picChg chg="del">
          <ac:chgData name="Mari Powell" userId="S::mari.powell@uwtsd.ac.uk::a1b98dd7-29dc-4131-8e37-1423e6a9ecca" providerId="AD" clId="Web-{9E1476B8-2CE1-46D4-2A15-AE7BB4F6B27C}" dt="2023-02-14T16:07:56.394" v="266"/>
          <ac:picMkLst>
            <pc:docMk/>
            <pc:sldMk cId="197565038" sldId="300"/>
            <ac:picMk id="5" creationId="{90836452-6BDC-3A48-92FE-81D295677559}"/>
          </ac:picMkLst>
        </pc:picChg>
        <pc:picChg chg="add mod">
          <ac:chgData name="Mari Powell" userId="S::mari.powell@uwtsd.ac.uk::a1b98dd7-29dc-4131-8e37-1423e6a9ecca" providerId="AD" clId="Web-{9E1476B8-2CE1-46D4-2A15-AE7BB4F6B27C}" dt="2023-02-14T16:42:10.178" v="640" actId="1076"/>
          <ac:picMkLst>
            <pc:docMk/>
            <pc:sldMk cId="197565038" sldId="300"/>
            <ac:picMk id="6" creationId="{38FFF6E5-71CF-BFE4-AEE9-2BC5314F8906}"/>
          </ac:picMkLst>
        </pc:picChg>
        <pc:picChg chg="add mod">
          <ac:chgData name="Mari Powell" userId="S::mari.powell@uwtsd.ac.uk::a1b98dd7-29dc-4131-8e37-1423e6a9ecca" providerId="AD" clId="Web-{9E1476B8-2CE1-46D4-2A15-AE7BB4F6B27C}" dt="2023-02-14T16:42:47.742" v="645" actId="1076"/>
          <ac:picMkLst>
            <pc:docMk/>
            <pc:sldMk cId="197565038" sldId="300"/>
            <ac:picMk id="9" creationId="{87D7E52F-90DE-1A75-FCC6-1EAE88716A66}"/>
          </ac:picMkLst>
        </pc:picChg>
      </pc:sldChg>
      <pc:sldChg chg="addSp delSp modSp add mod setBg">
        <pc:chgData name="Mari Powell" userId="S::mari.powell@uwtsd.ac.uk::a1b98dd7-29dc-4131-8e37-1423e6a9ecca" providerId="AD" clId="Web-{9E1476B8-2CE1-46D4-2A15-AE7BB4F6B27C}" dt="2023-02-14T16:15:30.808" v="301" actId="1076"/>
        <pc:sldMkLst>
          <pc:docMk/>
          <pc:sldMk cId="4077219147" sldId="301"/>
        </pc:sldMkLst>
        <pc:spChg chg="mod">
          <ac:chgData name="Mari Powell" userId="S::mari.powell@uwtsd.ac.uk::a1b98dd7-29dc-4131-8e37-1423e6a9ecca" providerId="AD" clId="Web-{9E1476B8-2CE1-46D4-2A15-AE7BB4F6B27C}" dt="2023-02-14T16:15:29.511" v="300" actId="1076"/>
          <ac:spMkLst>
            <pc:docMk/>
            <pc:sldMk cId="4077219147" sldId="301"/>
            <ac:spMk id="10" creationId="{84048D29-7285-3243-81A2-C3A8FB7067A2}"/>
          </ac:spMkLst>
        </pc:spChg>
        <pc:picChg chg="add mod">
          <ac:chgData name="Mari Powell" userId="S::mari.powell@uwtsd.ac.uk::a1b98dd7-29dc-4131-8e37-1423e6a9ecca" providerId="AD" clId="Web-{9E1476B8-2CE1-46D4-2A15-AE7BB4F6B27C}" dt="2023-02-14T16:15:30.808" v="301" actId="1076"/>
          <ac:picMkLst>
            <pc:docMk/>
            <pc:sldMk cId="4077219147" sldId="301"/>
            <ac:picMk id="2" creationId="{1B0C521B-3895-03F4-45E7-094526EA59F2}"/>
          </ac:picMkLst>
        </pc:picChg>
        <pc:picChg chg="del">
          <ac:chgData name="Mari Powell" userId="S::mari.powell@uwtsd.ac.uk::a1b98dd7-29dc-4131-8e37-1423e6a9ecca" providerId="AD" clId="Web-{9E1476B8-2CE1-46D4-2A15-AE7BB4F6B27C}" dt="2023-02-14T16:13:16.290" v="278"/>
          <ac:picMkLst>
            <pc:docMk/>
            <pc:sldMk cId="4077219147" sldId="301"/>
            <ac:picMk id="8" creationId="{108217D7-BD0F-284C-93D6-74CAF3753DAA}"/>
          </ac:picMkLst>
        </pc:picChg>
      </pc:sldChg>
      <pc:sldChg chg="modSp add replId">
        <pc:chgData name="Mari Powell" userId="S::mari.powell@uwtsd.ac.uk::a1b98dd7-29dc-4131-8e37-1423e6a9ecca" providerId="AD" clId="Web-{9E1476B8-2CE1-46D4-2A15-AE7BB4F6B27C}" dt="2023-02-14T16:17:32.561" v="337" actId="20577"/>
        <pc:sldMkLst>
          <pc:docMk/>
          <pc:sldMk cId="4030810027" sldId="302"/>
        </pc:sldMkLst>
        <pc:spChg chg="mod">
          <ac:chgData name="Mari Powell" userId="S::mari.powell@uwtsd.ac.uk::a1b98dd7-29dc-4131-8e37-1423e6a9ecca" providerId="AD" clId="Web-{9E1476B8-2CE1-46D4-2A15-AE7BB4F6B27C}" dt="2023-02-14T16:17:32.561" v="337" actId="20577"/>
          <ac:spMkLst>
            <pc:docMk/>
            <pc:sldMk cId="4030810027" sldId="302"/>
            <ac:spMk id="7" creationId="{95E25780-FF30-6E41-A05B-3A214F035F4F}"/>
          </ac:spMkLst>
        </pc:spChg>
      </pc:sldChg>
      <pc:sldChg chg="addSp delSp modSp add mod setBg">
        <pc:chgData name="Mari Powell" userId="S::mari.powell@uwtsd.ac.uk::a1b98dd7-29dc-4131-8e37-1423e6a9ecca" providerId="AD" clId="Web-{9E1476B8-2CE1-46D4-2A15-AE7BB4F6B27C}" dt="2023-02-14T16:20:00.190" v="389" actId="1076"/>
        <pc:sldMkLst>
          <pc:docMk/>
          <pc:sldMk cId="1943314466" sldId="303"/>
        </pc:sldMkLst>
        <pc:spChg chg="mod">
          <ac:chgData name="Mari Powell" userId="S::mari.powell@uwtsd.ac.uk::a1b98dd7-29dc-4131-8e37-1423e6a9ecca" providerId="AD" clId="Web-{9E1476B8-2CE1-46D4-2A15-AE7BB4F6B27C}" dt="2023-02-14T16:18:34.813" v="380" actId="20577"/>
          <ac:spMkLst>
            <pc:docMk/>
            <pc:sldMk cId="1943314466" sldId="303"/>
            <ac:spMk id="7" creationId="{95E25780-FF30-6E41-A05B-3A214F035F4F}"/>
          </ac:spMkLst>
        </pc:spChg>
        <pc:spChg chg="mod">
          <ac:chgData name="Mari Powell" userId="S::mari.powell@uwtsd.ac.uk::a1b98dd7-29dc-4131-8e37-1423e6a9ecca" providerId="AD" clId="Web-{9E1476B8-2CE1-46D4-2A15-AE7BB4F6B27C}" dt="2023-02-14T16:20:00.190" v="389" actId="1076"/>
          <ac:spMkLst>
            <pc:docMk/>
            <pc:sldMk cId="1943314466" sldId="303"/>
            <ac:spMk id="13" creationId="{4367880A-4DE3-C74F-B892-B2D150CB654F}"/>
          </ac:spMkLst>
        </pc:spChg>
        <pc:picChg chg="add mod ord">
          <ac:chgData name="Mari Powell" userId="S::mari.powell@uwtsd.ac.uk::a1b98dd7-29dc-4131-8e37-1423e6a9ecca" providerId="AD" clId="Web-{9E1476B8-2CE1-46D4-2A15-AE7BB4F6B27C}" dt="2023-02-14T16:19:51.392" v="388" actId="14100"/>
          <ac:picMkLst>
            <pc:docMk/>
            <pc:sldMk cId="1943314466" sldId="303"/>
            <ac:picMk id="2" creationId="{26FC820B-C1F7-AF65-A375-9846B608A7C1}"/>
          </ac:picMkLst>
        </pc:picChg>
        <pc:picChg chg="del">
          <ac:chgData name="Mari Powell" userId="S::mari.powell@uwtsd.ac.uk::a1b98dd7-29dc-4131-8e37-1423e6a9ecca" providerId="AD" clId="Web-{9E1476B8-2CE1-46D4-2A15-AE7BB4F6B27C}" dt="2023-02-14T16:18:35.688" v="381"/>
          <ac:picMkLst>
            <pc:docMk/>
            <pc:sldMk cId="1943314466" sldId="303"/>
            <ac:picMk id="10" creationId="{3CA126B9-C6D5-3440-B925-4C628BF74C8E}"/>
          </ac:picMkLst>
        </pc:picChg>
      </pc:sldChg>
      <pc:sldChg chg="addSp delSp modSp add mod setBg">
        <pc:chgData name="Mari Powell" userId="S::mari.powell@uwtsd.ac.uk::a1b98dd7-29dc-4131-8e37-1423e6a9ecca" providerId="AD" clId="Web-{9E1476B8-2CE1-46D4-2A15-AE7BB4F6B27C}" dt="2023-02-14T16:26:03.745" v="441" actId="1076"/>
        <pc:sldMkLst>
          <pc:docMk/>
          <pc:sldMk cId="2760369893" sldId="304"/>
        </pc:sldMkLst>
        <pc:picChg chg="add mod ord">
          <ac:chgData name="Mari Powell" userId="S::mari.powell@uwtsd.ac.uk::a1b98dd7-29dc-4131-8e37-1423e6a9ecca" providerId="AD" clId="Web-{9E1476B8-2CE1-46D4-2A15-AE7BB4F6B27C}" dt="2023-02-14T16:26:03.745" v="441" actId="1076"/>
          <ac:picMkLst>
            <pc:docMk/>
            <pc:sldMk cId="2760369893" sldId="304"/>
            <ac:picMk id="3" creationId="{E166365F-43F5-0472-D750-D6CBE60D68F0}"/>
          </ac:picMkLst>
        </pc:picChg>
        <pc:picChg chg="del">
          <ac:chgData name="Mari Powell" userId="S::mari.powell@uwtsd.ac.uk::a1b98dd7-29dc-4131-8e37-1423e6a9ecca" providerId="AD" clId="Web-{9E1476B8-2CE1-46D4-2A15-AE7BB4F6B27C}" dt="2023-02-14T16:24:17.399" v="432"/>
          <ac:picMkLst>
            <pc:docMk/>
            <pc:sldMk cId="2760369893" sldId="304"/>
            <ac:picMk id="6" creationId="{BFE4AEFB-1F5A-3140-BE8B-E50053E11407}"/>
          </ac:picMkLst>
        </pc:picChg>
      </pc:sldChg>
      <pc:sldChg chg="addSp delSp modSp add replId">
        <pc:chgData name="Mari Powell" userId="S::mari.powell@uwtsd.ac.uk::a1b98dd7-29dc-4131-8e37-1423e6a9ecca" providerId="AD" clId="Web-{9E1476B8-2CE1-46D4-2A15-AE7BB4F6B27C}" dt="2023-02-14T16:46:42.388" v="711" actId="1076"/>
        <pc:sldMkLst>
          <pc:docMk/>
          <pc:sldMk cId="2841229296" sldId="305"/>
        </pc:sldMkLst>
        <pc:spChg chg="del">
          <ac:chgData name="Mari Powell" userId="S::mari.powell@uwtsd.ac.uk::a1b98dd7-29dc-4131-8e37-1423e6a9ecca" providerId="AD" clId="Web-{9E1476B8-2CE1-46D4-2A15-AE7BB4F6B27C}" dt="2023-02-14T16:43:47.868" v="662"/>
          <ac:spMkLst>
            <pc:docMk/>
            <pc:sldMk cId="2841229296" sldId="305"/>
            <ac:spMk id="4" creationId="{C0397C7C-7B5D-892E-F447-9E2C8B5D04A3}"/>
          </ac:spMkLst>
        </pc:spChg>
        <pc:spChg chg="del">
          <ac:chgData name="Mari Powell" userId="S::mari.powell@uwtsd.ac.uk::a1b98dd7-29dc-4131-8e37-1423e6a9ecca" providerId="AD" clId="Web-{9E1476B8-2CE1-46D4-2A15-AE7BB4F6B27C}" dt="2023-02-14T16:43:49.649" v="663"/>
          <ac:spMkLst>
            <pc:docMk/>
            <pc:sldMk cId="2841229296" sldId="305"/>
            <ac:spMk id="7" creationId="{95E25780-FF30-6E41-A05B-3A214F035F4F}"/>
          </ac:spMkLst>
        </pc:spChg>
        <pc:spChg chg="mod ord">
          <ac:chgData name="Mari Powell" userId="S::mari.powell@uwtsd.ac.uk::a1b98dd7-29dc-4131-8e37-1423e6a9ecca" providerId="AD" clId="Web-{9E1476B8-2CE1-46D4-2A15-AE7BB4F6B27C}" dt="2023-02-14T16:45:08.917" v="688" actId="1076"/>
          <ac:spMkLst>
            <pc:docMk/>
            <pc:sldMk cId="2841229296" sldId="305"/>
            <ac:spMk id="10" creationId="{CDDEEBC9-CF25-FF1C-8FA0-BB8449DFE089}"/>
          </ac:spMkLst>
        </pc:spChg>
        <pc:spChg chg="mod">
          <ac:chgData name="Mari Powell" userId="S::mari.powell@uwtsd.ac.uk::a1b98dd7-29dc-4131-8e37-1423e6a9ecca" providerId="AD" clId="Web-{9E1476B8-2CE1-46D4-2A15-AE7BB4F6B27C}" dt="2023-02-14T16:46:42.388" v="711" actId="1076"/>
          <ac:spMkLst>
            <pc:docMk/>
            <pc:sldMk cId="2841229296" sldId="305"/>
            <ac:spMk id="12" creationId="{7C08A78A-4AB6-4940-61DF-CD325346B410}"/>
          </ac:spMkLst>
        </pc:spChg>
        <pc:picChg chg="add mod">
          <ac:chgData name="Mari Powell" userId="S::mari.powell@uwtsd.ac.uk::a1b98dd7-29dc-4131-8e37-1423e6a9ecca" providerId="AD" clId="Web-{9E1476B8-2CE1-46D4-2A15-AE7BB4F6B27C}" dt="2023-02-14T16:45:01.526" v="687" actId="1076"/>
          <ac:picMkLst>
            <pc:docMk/>
            <pc:sldMk cId="2841229296" sldId="305"/>
            <ac:picMk id="2" creationId="{ED3AC9D9-7FA2-4E6E-C7AA-86A1B15145AF}"/>
          </ac:picMkLst>
        </pc:picChg>
        <pc:picChg chg="del">
          <ac:chgData name="Mari Powell" userId="S::mari.powell@uwtsd.ac.uk::a1b98dd7-29dc-4131-8e37-1423e6a9ecca" providerId="AD" clId="Web-{9E1476B8-2CE1-46D4-2A15-AE7BB4F6B27C}" dt="2023-02-14T16:44:02.290" v="670"/>
          <ac:picMkLst>
            <pc:docMk/>
            <pc:sldMk cId="2841229296" sldId="305"/>
            <ac:picMk id="6" creationId="{38FFF6E5-71CF-BFE4-AEE9-2BC5314F8906}"/>
          </ac:picMkLst>
        </pc:picChg>
      </pc:sldChg>
      <pc:sldChg chg="addSp delSp modSp add replId">
        <pc:chgData name="Mari Powell" userId="S::mari.powell@uwtsd.ac.uk::a1b98dd7-29dc-4131-8e37-1423e6a9ecca" providerId="AD" clId="Web-{9E1476B8-2CE1-46D4-2A15-AE7BB4F6B27C}" dt="2023-02-14T16:46:47.622" v="712" actId="1076"/>
        <pc:sldMkLst>
          <pc:docMk/>
          <pc:sldMk cId="3593260214" sldId="306"/>
        </pc:sldMkLst>
        <pc:spChg chg="mod">
          <ac:chgData name="Mari Powell" userId="S::mari.powell@uwtsd.ac.uk::a1b98dd7-29dc-4131-8e37-1423e6a9ecca" providerId="AD" clId="Web-{9E1476B8-2CE1-46D4-2A15-AE7BB4F6B27C}" dt="2023-02-14T16:46:47.622" v="712" actId="1076"/>
          <ac:spMkLst>
            <pc:docMk/>
            <pc:sldMk cId="3593260214" sldId="306"/>
            <ac:spMk id="12" creationId="{7C08A78A-4AB6-4940-61DF-CD325346B410}"/>
          </ac:spMkLst>
        </pc:spChg>
        <pc:picChg chg="del">
          <ac:chgData name="Mari Powell" userId="S::mari.powell@uwtsd.ac.uk::a1b98dd7-29dc-4131-8e37-1423e6a9ecca" providerId="AD" clId="Web-{9E1476B8-2CE1-46D4-2A15-AE7BB4F6B27C}" dt="2023-02-14T16:45:28.449" v="696"/>
          <ac:picMkLst>
            <pc:docMk/>
            <pc:sldMk cId="3593260214" sldId="306"/>
            <ac:picMk id="2" creationId="{ED3AC9D9-7FA2-4E6E-C7AA-86A1B15145AF}"/>
          </ac:picMkLst>
        </pc:picChg>
        <pc:picChg chg="add mod ord">
          <ac:chgData name="Mari Powell" userId="S::mari.powell@uwtsd.ac.uk::a1b98dd7-29dc-4131-8e37-1423e6a9ecca" providerId="AD" clId="Web-{9E1476B8-2CE1-46D4-2A15-AE7BB4F6B27C}" dt="2023-02-14T16:46:08.090" v="706"/>
          <ac:picMkLst>
            <pc:docMk/>
            <pc:sldMk cId="3593260214" sldId="306"/>
            <ac:picMk id="3" creationId="{FD66C879-C9D7-9D37-D0FE-BA520BE397A3}"/>
          </ac:picMkLst>
        </pc:picChg>
      </pc:sldChg>
      <pc:sldChg chg="add">
        <pc:chgData name="Mari Powell" userId="S::mari.powell@uwtsd.ac.uk::a1b98dd7-29dc-4131-8e37-1423e6a9ecca" providerId="AD" clId="Web-{9E1476B8-2CE1-46D4-2A15-AE7BB4F6B27C}" dt="2023-02-14T16:48:28.421" v="713"/>
        <pc:sldMkLst>
          <pc:docMk/>
          <pc:sldMk cId="2555817301" sldId="307"/>
        </pc:sldMkLst>
      </pc:sldChg>
      <pc:sldChg chg="modSp add replId">
        <pc:chgData name="Mari Powell" userId="S::mari.powell@uwtsd.ac.uk::a1b98dd7-29dc-4131-8e37-1423e6a9ecca" providerId="AD" clId="Web-{9E1476B8-2CE1-46D4-2A15-AE7BB4F6B27C}" dt="2023-02-14T17:07:53.339" v="840" actId="20577"/>
        <pc:sldMkLst>
          <pc:docMk/>
          <pc:sldMk cId="4044786629" sldId="308"/>
        </pc:sldMkLst>
        <pc:spChg chg="mod">
          <ac:chgData name="Mari Powell" userId="S::mari.powell@uwtsd.ac.uk::a1b98dd7-29dc-4131-8e37-1423e6a9ecca" providerId="AD" clId="Web-{9E1476B8-2CE1-46D4-2A15-AE7BB4F6B27C}" dt="2023-02-14T17:07:53.339" v="840" actId="20577"/>
          <ac:spMkLst>
            <pc:docMk/>
            <pc:sldMk cId="4044786629" sldId="308"/>
            <ac:spMk id="3" creationId="{5937BB17-5B48-3DBB-17BA-C9089CD2ED15}"/>
          </ac:spMkLst>
        </pc:spChg>
      </pc:sldChg>
      <pc:sldChg chg="addSp delSp modSp add mod setBg">
        <pc:chgData name="Mari Powell" userId="S::mari.powell@uwtsd.ac.uk::a1b98dd7-29dc-4131-8e37-1423e6a9ecca" providerId="AD" clId="Web-{9E1476B8-2CE1-46D4-2A15-AE7BB4F6B27C}" dt="2023-02-14T17:10:30.920" v="871" actId="1076"/>
        <pc:sldMkLst>
          <pc:docMk/>
          <pc:sldMk cId="1814366753" sldId="309"/>
        </pc:sldMkLst>
        <pc:spChg chg="mod">
          <ac:chgData name="Mari Powell" userId="S::mari.powell@uwtsd.ac.uk::a1b98dd7-29dc-4131-8e37-1423e6a9ecca" providerId="AD" clId="Web-{9E1476B8-2CE1-46D4-2A15-AE7BB4F6B27C}" dt="2023-02-14T17:10:30.920" v="871" actId="1076"/>
          <ac:spMkLst>
            <pc:docMk/>
            <pc:sldMk cId="1814366753" sldId="309"/>
            <ac:spMk id="4" creationId="{20CADFCC-6948-3440-AD68-D61C6699C2BD}"/>
          </ac:spMkLst>
        </pc:spChg>
        <pc:picChg chg="add mod">
          <ac:chgData name="Mari Powell" userId="S::mari.powell@uwtsd.ac.uk::a1b98dd7-29dc-4131-8e37-1423e6a9ecca" providerId="AD" clId="Web-{9E1476B8-2CE1-46D4-2A15-AE7BB4F6B27C}" dt="2023-02-14T17:09:16.059" v="848" actId="14100"/>
          <ac:picMkLst>
            <pc:docMk/>
            <pc:sldMk cId="1814366753" sldId="309"/>
            <ac:picMk id="2" creationId="{346F6618-6083-7834-34A1-CAAC8CD57834}"/>
          </ac:picMkLst>
        </pc:picChg>
        <pc:picChg chg="del">
          <ac:chgData name="Mari Powell" userId="S::mari.powell@uwtsd.ac.uk::a1b98dd7-29dc-4131-8e37-1423e6a9ecca" providerId="AD" clId="Web-{9E1476B8-2CE1-46D4-2A15-AE7BB4F6B27C}" dt="2023-02-14T17:08:21.137" v="842"/>
          <ac:picMkLst>
            <pc:docMk/>
            <pc:sldMk cId="1814366753" sldId="309"/>
            <ac:picMk id="6" creationId="{AEE74378-C1DE-4C4A-8B74-092727AAB5A8}"/>
          </ac:picMkLst>
        </pc:picChg>
      </pc:sldChg>
      <pc:sldChg chg="addSp delSp modSp add ord replId">
        <pc:chgData name="Mari Powell" userId="S::mari.powell@uwtsd.ac.uk::a1b98dd7-29dc-4131-8e37-1423e6a9ecca" providerId="AD" clId="Web-{9E1476B8-2CE1-46D4-2A15-AE7BB4F6B27C}" dt="2023-02-14T17:10:10.404" v="870" actId="20577"/>
        <pc:sldMkLst>
          <pc:docMk/>
          <pc:sldMk cId="1700634208" sldId="310"/>
        </pc:sldMkLst>
        <pc:spChg chg="add del mod">
          <ac:chgData name="Mari Powell" userId="S::mari.powell@uwtsd.ac.uk::a1b98dd7-29dc-4131-8e37-1423e6a9ecca" providerId="AD" clId="Web-{9E1476B8-2CE1-46D4-2A15-AE7BB4F6B27C}" dt="2023-02-14T17:10:10.404" v="870" actId="20577"/>
          <ac:spMkLst>
            <pc:docMk/>
            <pc:sldMk cId="1700634208" sldId="310"/>
            <ac:spMk id="3" creationId="{5937BB17-5B48-3DBB-17BA-C9089CD2ED15}"/>
          </ac:spMkLst>
        </pc:spChg>
      </pc:sldChg>
      <pc:sldChg chg="delSp new del">
        <pc:chgData name="Mari Powell" userId="S::mari.powell@uwtsd.ac.uk::a1b98dd7-29dc-4131-8e37-1423e6a9ecca" providerId="AD" clId="Web-{9E1476B8-2CE1-46D4-2A15-AE7BB4F6B27C}" dt="2023-02-14T17:45:19.718" v="1061"/>
        <pc:sldMkLst>
          <pc:docMk/>
          <pc:sldMk cId="3113632460" sldId="311"/>
        </pc:sldMkLst>
        <pc:spChg chg="del">
          <ac:chgData name="Mari Powell" userId="S::mari.powell@uwtsd.ac.uk::a1b98dd7-29dc-4131-8e37-1423e6a9ecca" providerId="AD" clId="Web-{9E1476B8-2CE1-46D4-2A15-AE7BB4F6B27C}" dt="2023-02-14T17:11:11.421" v="874"/>
          <ac:spMkLst>
            <pc:docMk/>
            <pc:sldMk cId="3113632460" sldId="311"/>
            <ac:spMk id="2" creationId="{ADBF9CD7-C1F2-8269-237D-4FC1BBDFC328}"/>
          </ac:spMkLst>
        </pc:spChg>
        <pc:spChg chg="del">
          <ac:chgData name="Mari Powell" userId="S::mari.powell@uwtsd.ac.uk::a1b98dd7-29dc-4131-8e37-1423e6a9ecca" providerId="AD" clId="Web-{9E1476B8-2CE1-46D4-2A15-AE7BB4F6B27C}" dt="2023-02-14T17:11:14.734" v="875"/>
          <ac:spMkLst>
            <pc:docMk/>
            <pc:sldMk cId="3113632460" sldId="311"/>
            <ac:spMk id="3" creationId="{AFE9897E-5562-F593-764F-DA67CE061ACD}"/>
          </ac:spMkLst>
        </pc:spChg>
      </pc:sldChg>
      <pc:sldChg chg="add mod setBg">
        <pc:chgData name="Mari Powell" userId="S::mari.powell@uwtsd.ac.uk::a1b98dd7-29dc-4131-8e37-1423e6a9ecca" providerId="AD" clId="Web-{9E1476B8-2CE1-46D4-2A15-AE7BB4F6B27C}" dt="2023-02-14T17:19:29.808" v="897"/>
        <pc:sldMkLst>
          <pc:docMk/>
          <pc:sldMk cId="2514526479" sldId="312"/>
        </pc:sldMkLst>
      </pc:sldChg>
      <pc:sldChg chg="add">
        <pc:chgData name="Mari Powell" userId="S::mari.powell@uwtsd.ac.uk::a1b98dd7-29dc-4131-8e37-1423e6a9ecca" providerId="AD" clId="Web-{9E1476B8-2CE1-46D4-2A15-AE7BB4F6B27C}" dt="2023-02-14T17:16:25.226" v="877"/>
        <pc:sldMkLst>
          <pc:docMk/>
          <pc:sldMk cId="3506538183" sldId="313"/>
        </pc:sldMkLst>
      </pc:sldChg>
      <pc:sldChg chg="add">
        <pc:chgData name="Mari Powell" userId="S::mari.powell@uwtsd.ac.uk::a1b98dd7-29dc-4131-8e37-1423e6a9ecca" providerId="AD" clId="Web-{9E1476B8-2CE1-46D4-2A15-AE7BB4F6B27C}" dt="2023-02-14T17:16:37.663" v="878"/>
        <pc:sldMkLst>
          <pc:docMk/>
          <pc:sldMk cId="2752133452" sldId="314"/>
        </pc:sldMkLst>
      </pc:sldChg>
      <pc:sldChg chg="add">
        <pc:chgData name="Mari Powell" userId="S::mari.powell@uwtsd.ac.uk::a1b98dd7-29dc-4131-8e37-1423e6a9ecca" providerId="AD" clId="Web-{9E1476B8-2CE1-46D4-2A15-AE7BB4F6B27C}" dt="2023-02-14T17:16:45.960" v="879"/>
        <pc:sldMkLst>
          <pc:docMk/>
          <pc:sldMk cId="3847559109" sldId="315"/>
        </pc:sldMkLst>
      </pc:sldChg>
      <pc:sldChg chg="add">
        <pc:chgData name="Mari Powell" userId="S::mari.powell@uwtsd.ac.uk::a1b98dd7-29dc-4131-8e37-1423e6a9ecca" providerId="AD" clId="Web-{9E1476B8-2CE1-46D4-2A15-AE7BB4F6B27C}" dt="2023-02-14T17:16:54.617" v="880"/>
        <pc:sldMkLst>
          <pc:docMk/>
          <pc:sldMk cId="1259117029" sldId="316"/>
        </pc:sldMkLst>
      </pc:sldChg>
      <pc:sldChg chg="add">
        <pc:chgData name="Mari Powell" userId="S::mari.powell@uwtsd.ac.uk::a1b98dd7-29dc-4131-8e37-1423e6a9ecca" providerId="AD" clId="Web-{9E1476B8-2CE1-46D4-2A15-AE7BB4F6B27C}" dt="2023-02-14T17:17:03.273" v="881"/>
        <pc:sldMkLst>
          <pc:docMk/>
          <pc:sldMk cId="2322886149" sldId="317"/>
        </pc:sldMkLst>
      </pc:sldChg>
      <pc:sldChg chg="add">
        <pc:chgData name="Mari Powell" userId="S::mari.powell@uwtsd.ac.uk::a1b98dd7-29dc-4131-8e37-1423e6a9ecca" providerId="AD" clId="Web-{9E1476B8-2CE1-46D4-2A15-AE7BB4F6B27C}" dt="2023-02-14T17:17:12.633" v="882"/>
        <pc:sldMkLst>
          <pc:docMk/>
          <pc:sldMk cId="2284711294" sldId="318"/>
        </pc:sldMkLst>
      </pc:sldChg>
      <pc:sldChg chg="add">
        <pc:chgData name="Mari Powell" userId="S::mari.powell@uwtsd.ac.uk::a1b98dd7-29dc-4131-8e37-1423e6a9ecca" providerId="AD" clId="Web-{9E1476B8-2CE1-46D4-2A15-AE7BB4F6B27C}" dt="2023-02-14T17:17:22.414" v="883"/>
        <pc:sldMkLst>
          <pc:docMk/>
          <pc:sldMk cId="4037837543" sldId="319"/>
        </pc:sldMkLst>
      </pc:sldChg>
      <pc:sldChg chg="add">
        <pc:chgData name="Mari Powell" userId="S::mari.powell@uwtsd.ac.uk::a1b98dd7-29dc-4131-8e37-1423e6a9ecca" providerId="AD" clId="Web-{9E1476B8-2CE1-46D4-2A15-AE7BB4F6B27C}" dt="2023-02-14T17:17:33.133" v="884"/>
        <pc:sldMkLst>
          <pc:docMk/>
          <pc:sldMk cId="1610676579" sldId="320"/>
        </pc:sldMkLst>
      </pc:sldChg>
      <pc:sldChg chg="add">
        <pc:chgData name="Mari Powell" userId="S::mari.powell@uwtsd.ac.uk::a1b98dd7-29dc-4131-8e37-1423e6a9ecca" providerId="AD" clId="Web-{9E1476B8-2CE1-46D4-2A15-AE7BB4F6B27C}" dt="2023-02-14T17:17:40.290" v="885"/>
        <pc:sldMkLst>
          <pc:docMk/>
          <pc:sldMk cId="1971921100" sldId="321"/>
        </pc:sldMkLst>
      </pc:sldChg>
      <pc:sldChg chg="add">
        <pc:chgData name="Mari Powell" userId="S::mari.powell@uwtsd.ac.uk::a1b98dd7-29dc-4131-8e37-1423e6a9ecca" providerId="AD" clId="Web-{9E1476B8-2CE1-46D4-2A15-AE7BB4F6B27C}" dt="2023-02-14T17:17:50.743" v="886"/>
        <pc:sldMkLst>
          <pc:docMk/>
          <pc:sldMk cId="2842379372" sldId="322"/>
        </pc:sldMkLst>
      </pc:sldChg>
      <pc:sldChg chg="add">
        <pc:chgData name="Mari Powell" userId="S::mari.powell@uwtsd.ac.uk::a1b98dd7-29dc-4131-8e37-1423e6a9ecca" providerId="AD" clId="Web-{9E1476B8-2CE1-46D4-2A15-AE7BB4F6B27C}" dt="2023-02-14T17:17:58.056" v="887"/>
        <pc:sldMkLst>
          <pc:docMk/>
          <pc:sldMk cId="2709948624" sldId="323"/>
        </pc:sldMkLst>
      </pc:sldChg>
      <pc:sldChg chg="add">
        <pc:chgData name="Mari Powell" userId="S::mari.powell@uwtsd.ac.uk::a1b98dd7-29dc-4131-8e37-1423e6a9ecca" providerId="AD" clId="Web-{9E1476B8-2CE1-46D4-2A15-AE7BB4F6B27C}" dt="2023-02-14T17:18:11.572" v="888"/>
        <pc:sldMkLst>
          <pc:docMk/>
          <pc:sldMk cId="1565403398" sldId="324"/>
        </pc:sldMkLst>
      </pc:sldChg>
      <pc:sldChg chg="add">
        <pc:chgData name="Mari Powell" userId="S::mari.powell@uwtsd.ac.uk::a1b98dd7-29dc-4131-8e37-1423e6a9ecca" providerId="AD" clId="Web-{9E1476B8-2CE1-46D4-2A15-AE7BB4F6B27C}" dt="2023-02-14T17:18:22.338" v="889"/>
        <pc:sldMkLst>
          <pc:docMk/>
          <pc:sldMk cId="2471452019" sldId="325"/>
        </pc:sldMkLst>
      </pc:sldChg>
      <pc:sldChg chg="add">
        <pc:chgData name="Mari Powell" userId="S::mari.powell@uwtsd.ac.uk::a1b98dd7-29dc-4131-8e37-1423e6a9ecca" providerId="AD" clId="Web-{9E1476B8-2CE1-46D4-2A15-AE7BB4F6B27C}" dt="2023-02-14T17:18:30.681" v="890"/>
        <pc:sldMkLst>
          <pc:docMk/>
          <pc:sldMk cId="1606875081" sldId="326"/>
        </pc:sldMkLst>
      </pc:sldChg>
      <pc:sldChg chg="add">
        <pc:chgData name="Mari Powell" userId="S::mari.powell@uwtsd.ac.uk::a1b98dd7-29dc-4131-8e37-1423e6a9ecca" providerId="AD" clId="Web-{9E1476B8-2CE1-46D4-2A15-AE7BB4F6B27C}" dt="2023-02-14T17:18:38.057" v="891"/>
        <pc:sldMkLst>
          <pc:docMk/>
          <pc:sldMk cId="3868856933" sldId="327"/>
        </pc:sldMkLst>
      </pc:sldChg>
      <pc:sldChg chg="add">
        <pc:chgData name="Mari Powell" userId="S::mari.powell@uwtsd.ac.uk::a1b98dd7-29dc-4131-8e37-1423e6a9ecca" providerId="AD" clId="Web-{9E1476B8-2CE1-46D4-2A15-AE7BB4F6B27C}" dt="2023-02-14T17:18:46.838" v="892"/>
        <pc:sldMkLst>
          <pc:docMk/>
          <pc:sldMk cId="3256892576" sldId="328"/>
        </pc:sldMkLst>
      </pc:sldChg>
      <pc:sldChg chg="add">
        <pc:chgData name="Mari Powell" userId="S::mari.powell@uwtsd.ac.uk::a1b98dd7-29dc-4131-8e37-1423e6a9ecca" providerId="AD" clId="Web-{9E1476B8-2CE1-46D4-2A15-AE7BB4F6B27C}" dt="2023-02-14T17:18:56.010" v="893"/>
        <pc:sldMkLst>
          <pc:docMk/>
          <pc:sldMk cId="3915556862" sldId="329"/>
        </pc:sldMkLst>
      </pc:sldChg>
      <pc:sldChg chg="add">
        <pc:chgData name="Mari Powell" userId="S::mari.powell@uwtsd.ac.uk::a1b98dd7-29dc-4131-8e37-1423e6a9ecca" providerId="AD" clId="Web-{9E1476B8-2CE1-46D4-2A15-AE7BB4F6B27C}" dt="2023-02-14T17:19:05.651" v="894"/>
        <pc:sldMkLst>
          <pc:docMk/>
          <pc:sldMk cId="3215876214" sldId="330"/>
        </pc:sldMkLst>
      </pc:sldChg>
      <pc:sldChg chg="add">
        <pc:chgData name="Mari Powell" userId="S::mari.powell@uwtsd.ac.uk::a1b98dd7-29dc-4131-8e37-1423e6a9ecca" providerId="AD" clId="Web-{9E1476B8-2CE1-46D4-2A15-AE7BB4F6B27C}" dt="2023-02-14T17:19:13.354" v="895"/>
        <pc:sldMkLst>
          <pc:docMk/>
          <pc:sldMk cId="3977951376" sldId="331"/>
        </pc:sldMkLst>
      </pc:sldChg>
      <pc:sldChg chg="addSp delSp modSp add mod setBg">
        <pc:chgData name="Mari Powell" userId="S::mari.powell@uwtsd.ac.uk::a1b98dd7-29dc-4131-8e37-1423e6a9ecca" providerId="AD" clId="Web-{9E1476B8-2CE1-46D4-2A15-AE7BB4F6B27C}" dt="2023-02-14T17:23:03.360" v="923" actId="20577"/>
        <pc:sldMkLst>
          <pc:docMk/>
          <pc:sldMk cId="3582597666" sldId="332"/>
        </pc:sldMkLst>
        <pc:spChg chg="mod">
          <ac:chgData name="Mari Powell" userId="S::mari.powell@uwtsd.ac.uk::a1b98dd7-29dc-4131-8e37-1423e6a9ecca" providerId="AD" clId="Web-{9E1476B8-2CE1-46D4-2A15-AE7BB4F6B27C}" dt="2023-02-14T17:22:38.406" v="915" actId="20577"/>
          <ac:spMkLst>
            <pc:docMk/>
            <pc:sldMk cId="3582597666" sldId="332"/>
            <ac:spMk id="8" creationId="{18B1C536-5E52-FD4D-971F-4076ED2FD779}"/>
          </ac:spMkLst>
        </pc:spChg>
        <pc:spChg chg="mod">
          <ac:chgData name="Mari Powell" userId="S::mari.powell@uwtsd.ac.uk::a1b98dd7-29dc-4131-8e37-1423e6a9ecca" providerId="AD" clId="Web-{9E1476B8-2CE1-46D4-2A15-AE7BB4F6B27C}" dt="2023-02-14T17:20:45.138" v="906" actId="1076"/>
          <ac:spMkLst>
            <pc:docMk/>
            <pc:sldMk cId="3582597666" sldId="332"/>
            <ac:spMk id="10" creationId="{8FBCB2A1-7E1E-4844-A90D-FDDC09AC5AD1}"/>
          </ac:spMkLst>
        </pc:spChg>
        <pc:spChg chg="mod">
          <ac:chgData name="Mari Powell" userId="S::mari.powell@uwtsd.ac.uk::a1b98dd7-29dc-4131-8e37-1423e6a9ecca" providerId="AD" clId="Web-{9E1476B8-2CE1-46D4-2A15-AE7BB4F6B27C}" dt="2023-02-14T17:22:54.125" v="920" actId="20577"/>
          <ac:spMkLst>
            <pc:docMk/>
            <pc:sldMk cId="3582597666" sldId="332"/>
            <ac:spMk id="11" creationId="{3912B8FF-5362-5140-BC5E-600CA8185010}"/>
          </ac:spMkLst>
        </pc:spChg>
        <pc:spChg chg="mod">
          <ac:chgData name="Mari Powell" userId="S::mari.powell@uwtsd.ac.uk::a1b98dd7-29dc-4131-8e37-1423e6a9ecca" providerId="AD" clId="Web-{9E1476B8-2CE1-46D4-2A15-AE7BB4F6B27C}" dt="2023-02-14T17:22:58.219" v="921" actId="20577"/>
          <ac:spMkLst>
            <pc:docMk/>
            <pc:sldMk cId="3582597666" sldId="332"/>
            <ac:spMk id="15" creationId="{A1B530A6-8844-7340-B5B8-8C2C10FC119E}"/>
          </ac:spMkLst>
        </pc:spChg>
        <pc:spChg chg="mod">
          <ac:chgData name="Mari Powell" userId="S::mari.powell@uwtsd.ac.uk::a1b98dd7-29dc-4131-8e37-1423e6a9ecca" providerId="AD" clId="Web-{9E1476B8-2CE1-46D4-2A15-AE7BB4F6B27C}" dt="2023-02-14T17:23:03.360" v="923" actId="20577"/>
          <ac:spMkLst>
            <pc:docMk/>
            <pc:sldMk cId="3582597666" sldId="332"/>
            <ac:spMk id="16" creationId="{AA5697D6-32CB-B741-AF53-0A04C1C39FE1}"/>
          </ac:spMkLst>
        </pc:spChg>
        <pc:spChg chg="mod">
          <ac:chgData name="Mari Powell" userId="S::mari.powell@uwtsd.ac.uk::a1b98dd7-29dc-4131-8e37-1423e6a9ecca" providerId="AD" clId="Web-{9E1476B8-2CE1-46D4-2A15-AE7BB4F6B27C}" dt="2023-02-14T17:23:00.906" v="922" actId="20577"/>
          <ac:spMkLst>
            <pc:docMk/>
            <pc:sldMk cId="3582597666" sldId="332"/>
            <ac:spMk id="17" creationId="{ABB3F9AD-04F8-C74B-BB94-8CF199A00227}"/>
          </ac:spMkLst>
        </pc:spChg>
        <pc:spChg chg="mod">
          <ac:chgData name="Mari Powell" userId="S::mari.powell@uwtsd.ac.uk::a1b98dd7-29dc-4131-8e37-1423e6a9ecca" providerId="AD" clId="Web-{9E1476B8-2CE1-46D4-2A15-AE7BB4F6B27C}" dt="2023-02-14T17:22:18.280" v="910" actId="20577"/>
          <ac:spMkLst>
            <pc:docMk/>
            <pc:sldMk cId="3582597666" sldId="332"/>
            <ac:spMk id="19" creationId="{86CFE0A8-8373-AD4D-BD99-A0B67300CE56}"/>
          </ac:spMkLst>
        </pc:spChg>
        <pc:picChg chg="add mod">
          <ac:chgData name="Mari Powell" userId="S::mari.powell@uwtsd.ac.uk::a1b98dd7-29dc-4131-8e37-1423e6a9ecca" providerId="AD" clId="Web-{9E1476B8-2CE1-46D4-2A15-AE7BB4F6B27C}" dt="2023-02-14T17:22:01.468" v="908" actId="1076"/>
          <ac:picMkLst>
            <pc:docMk/>
            <pc:sldMk cId="3582597666" sldId="332"/>
            <ac:picMk id="2" creationId="{2D62CB15-961B-128F-18E7-CE2E7BA9C642}"/>
          </ac:picMkLst>
        </pc:picChg>
        <pc:picChg chg="del">
          <ac:chgData name="Mari Powell" userId="S::mari.powell@uwtsd.ac.uk::a1b98dd7-29dc-4131-8e37-1423e6a9ecca" providerId="AD" clId="Web-{9E1476B8-2CE1-46D4-2A15-AE7BB4F6B27C}" dt="2023-02-14T17:20:18.387" v="900"/>
          <ac:picMkLst>
            <pc:docMk/>
            <pc:sldMk cId="3582597666" sldId="332"/>
            <ac:picMk id="6" creationId="{8D003DAB-7888-3844-ABCC-F46CA4806EB0}"/>
          </ac:picMkLst>
        </pc:picChg>
      </pc:sldChg>
      <pc:sldChg chg="addSp delSp modSp add mod setBg">
        <pc:chgData name="Mari Powell" userId="S::mari.powell@uwtsd.ac.uk::a1b98dd7-29dc-4131-8e37-1423e6a9ecca" providerId="AD" clId="Web-{9E1476B8-2CE1-46D4-2A15-AE7BB4F6B27C}" dt="2023-02-14T17:32:21.466" v="976" actId="1076"/>
        <pc:sldMkLst>
          <pc:docMk/>
          <pc:sldMk cId="1535752217" sldId="333"/>
        </pc:sldMkLst>
        <pc:spChg chg="mod">
          <ac:chgData name="Mari Powell" userId="S::mari.powell@uwtsd.ac.uk::a1b98dd7-29dc-4131-8e37-1423e6a9ecca" providerId="AD" clId="Web-{9E1476B8-2CE1-46D4-2A15-AE7BB4F6B27C}" dt="2023-02-14T17:30:24.776" v="935" actId="20577"/>
          <ac:spMkLst>
            <pc:docMk/>
            <pc:sldMk cId="1535752217" sldId="333"/>
            <ac:spMk id="8" creationId="{18B1C536-5E52-FD4D-971F-4076ED2FD779}"/>
          </ac:spMkLst>
        </pc:spChg>
        <pc:spChg chg="mod">
          <ac:chgData name="Mari Powell" userId="S::mari.powell@uwtsd.ac.uk::a1b98dd7-29dc-4131-8e37-1423e6a9ecca" providerId="AD" clId="Web-{9E1476B8-2CE1-46D4-2A15-AE7BB4F6B27C}" dt="2023-02-14T17:30:02.510" v="929" actId="1076"/>
          <ac:spMkLst>
            <pc:docMk/>
            <pc:sldMk cId="1535752217" sldId="333"/>
            <ac:spMk id="10" creationId="{8FBCB2A1-7E1E-4844-A90D-FDDC09AC5AD1}"/>
          </ac:spMkLst>
        </pc:spChg>
        <pc:spChg chg="mod">
          <ac:chgData name="Mari Powell" userId="S::mari.powell@uwtsd.ac.uk::a1b98dd7-29dc-4131-8e37-1423e6a9ecca" providerId="AD" clId="Web-{9E1476B8-2CE1-46D4-2A15-AE7BB4F6B27C}" dt="2023-02-14T17:30:49.292" v="965" actId="20577"/>
          <ac:spMkLst>
            <pc:docMk/>
            <pc:sldMk cId="1535752217" sldId="333"/>
            <ac:spMk id="11" creationId="{3912B8FF-5362-5140-BC5E-600CA8185010}"/>
          </ac:spMkLst>
        </pc:spChg>
        <pc:spChg chg="mod">
          <ac:chgData name="Mari Powell" userId="S::mari.powell@uwtsd.ac.uk::a1b98dd7-29dc-4131-8e37-1423e6a9ecca" providerId="AD" clId="Web-{9E1476B8-2CE1-46D4-2A15-AE7BB4F6B27C}" dt="2023-02-14T17:30:36.480" v="939" actId="20577"/>
          <ac:spMkLst>
            <pc:docMk/>
            <pc:sldMk cId="1535752217" sldId="333"/>
            <ac:spMk id="16" creationId="{AA5697D6-32CB-B741-AF53-0A04C1C39FE1}"/>
          </ac:spMkLst>
        </pc:spChg>
        <pc:spChg chg="mod">
          <ac:chgData name="Mari Powell" userId="S::mari.powell@uwtsd.ac.uk::a1b98dd7-29dc-4131-8e37-1423e6a9ecca" providerId="AD" clId="Web-{9E1476B8-2CE1-46D4-2A15-AE7BB4F6B27C}" dt="2023-02-14T17:30:56.621" v="966" actId="14100"/>
          <ac:spMkLst>
            <pc:docMk/>
            <pc:sldMk cId="1535752217" sldId="333"/>
            <ac:spMk id="17" creationId="{ABB3F9AD-04F8-C74B-BB94-8CF199A00227}"/>
          </ac:spMkLst>
        </pc:spChg>
        <pc:spChg chg="mod">
          <ac:chgData name="Mari Powell" userId="S::mari.powell@uwtsd.ac.uk::a1b98dd7-29dc-4131-8e37-1423e6a9ecca" providerId="AD" clId="Web-{9E1476B8-2CE1-46D4-2A15-AE7BB4F6B27C}" dt="2023-02-14T17:30:34.151" v="938" actId="20577"/>
          <ac:spMkLst>
            <pc:docMk/>
            <pc:sldMk cId="1535752217" sldId="333"/>
            <ac:spMk id="18" creationId="{6DC16FDB-ED89-C64B-8B35-F9E44A263869}"/>
          </ac:spMkLst>
        </pc:spChg>
        <pc:picChg chg="add mod ord">
          <ac:chgData name="Mari Powell" userId="S::mari.powell@uwtsd.ac.uk::a1b98dd7-29dc-4131-8e37-1423e6a9ecca" providerId="AD" clId="Web-{9E1476B8-2CE1-46D4-2A15-AE7BB4F6B27C}" dt="2023-02-14T17:32:21.466" v="976" actId="1076"/>
          <ac:picMkLst>
            <pc:docMk/>
            <pc:sldMk cId="1535752217" sldId="333"/>
            <ac:picMk id="2" creationId="{060464D6-817A-1696-6B45-5F64D2DE7CB5}"/>
          </ac:picMkLst>
        </pc:picChg>
        <pc:picChg chg="del">
          <ac:chgData name="Mari Powell" userId="S::mari.powell@uwtsd.ac.uk::a1b98dd7-29dc-4131-8e37-1423e6a9ecca" providerId="AD" clId="Web-{9E1476B8-2CE1-46D4-2A15-AE7BB4F6B27C}" dt="2023-02-14T17:31:10.386" v="968"/>
          <ac:picMkLst>
            <pc:docMk/>
            <pc:sldMk cId="1535752217" sldId="333"/>
            <ac:picMk id="5" creationId="{26F10A97-17A1-3F46-89CD-AF45B20E39EC}"/>
          </ac:picMkLst>
        </pc:picChg>
      </pc:sldChg>
      <pc:sldChg chg="addSp delSp modSp add mod setBg">
        <pc:chgData name="Mari Powell" userId="S::mari.powell@uwtsd.ac.uk::a1b98dd7-29dc-4131-8e37-1423e6a9ecca" providerId="AD" clId="Web-{9E1476B8-2CE1-46D4-2A15-AE7BB4F6B27C}" dt="2023-02-14T17:34:42.017" v="1004" actId="1076"/>
        <pc:sldMkLst>
          <pc:docMk/>
          <pc:sldMk cId="2781913938" sldId="334"/>
        </pc:sldMkLst>
        <pc:spChg chg="mod">
          <ac:chgData name="Mari Powell" userId="S::mari.powell@uwtsd.ac.uk::a1b98dd7-29dc-4131-8e37-1423e6a9ecca" providerId="AD" clId="Web-{9E1476B8-2CE1-46D4-2A15-AE7BB4F6B27C}" dt="2023-02-14T17:34:19.938" v="999" actId="20577"/>
          <ac:spMkLst>
            <pc:docMk/>
            <pc:sldMk cId="2781913938" sldId="334"/>
            <ac:spMk id="8" creationId="{18B1C536-5E52-FD4D-971F-4076ED2FD779}"/>
          </ac:spMkLst>
        </pc:spChg>
        <pc:spChg chg="mod">
          <ac:chgData name="Mari Powell" userId="S::mari.powell@uwtsd.ac.uk::a1b98dd7-29dc-4131-8e37-1423e6a9ecca" providerId="AD" clId="Web-{9E1476B8-2CE1-46D4-2A15-AE7BB4F6B27C}" dt="2023-02-14T17:33:14.749" v="987" actId="1076"/>
          <ac:spMkLst>
            <pc:docMk/>
            <pc:sldMk cId="2781913938" sldId="334"/>
            <ac:spMk id="10" creationId="{8FBCB2A1-7E1E-4844-A90D-FDDC09AC5AD1}"/>
          </ac:spMkLst>
        </pc:spChg>
        <pc:spChg chg="mod">
          <ac:chgData name="Mari Powell" userId="S::mari.powell@uwtsd.ac.uk::a1b98dd7-29dc-4131-8e37-1423e6a9ecca" providerId="AD" clId="Web-{9E1476B8-2CE1-46D4-2A15-AE7BB4F6B27C}" dt="2023-02-14T17:34:24.641" v="1000" actId="20577"/>
          <ac:spMkLst>
            <pc:docMk/>
            <pc:sldMk cId="2781913938" sldId="334"/>
            <ac:spMk id="11" creationId="{3912B8FF-5362-5140-BC5E-600CA8185010}"/>
          </ac:spMkLst>
        </pc:spChg>
        <pc:spChg chg="mod">
          <ac:chgData name="Mari Powell" userId="S::mari.powell@uwtsd.ac.uk::a1b98dd7-29dc-4131-8e37-1423e6a9ecca" providerId="AD" clId="Web-{9E1476B8-2CE1-46D4-2A15-AE7BB4F6B27C}" dt="2023-02-14T17:34:42.017" v="1004" actId="1076"/>
          <ac:spMkLst>
            <pc:docMk/>
            <pc:sldMk cId="2781913938" sldId="334"/>
            <ac:spMk id="12" creationId="{702BEAAE-6E22-E24B-B3AF-71A36E078C94}"/>
          </ac:spMkLst>
        </pc:spChg>
        <pc:spChg chg="mod">
          <ac:chgData name="Mari Powell" userId="S::mari.powell@uwtsd.ac.uk::a1b98dd7-29dc-4131-8e37-1423e6a9ecca" providerId="AD" clId="Web-{9E1476B8-2CE1-46D4-2A15-AE7BB4F6B27C}" dt="2023-02-14T17:34:30.704" v="1002" actId="20577"/>
          <ac:spMkLst>
            <pc:docMk/>
            <pc:sldMk cId="2781913938" sldId="334"/>
            <ac:spMk id="15" creationId="{A1B530A6-8844-7340-B5B8-8C2C10FC119E}"/>
          </ac:spMkLst>
        </pc:spChg>
        <pc:spChg chg="mod">
          <ac:chgData name="Mari Powell" userId="S::mari.powell@uwtsd.ac.uk::a1b98dd7-29dc-4131-8e37-1423e6a9ecca" providerId="AD" clId="Web-{9E1476B8-2CE1-46D4-2A15-AE7BB4F6B27C}" dt="2023-02-14T17:34:33.704" v="1003" actId="20577"/>
          <ac:spMkLst>
            <pc:docMk/>
            <pc:sldMk cId="2781913938" sldId="334"/>
            <ac:spMk id="16" creationId="{AA5697D6-32CB-B741-AF53-0A04C1C39FE1}"/>
          </ac:spMkLst>
        </pc:spChg>
        <pc:spChg chg="mod">
          <ac:chgData name="Mari Powell" userId="S::mari.powell@uwtsd.ac.uk::a1b98dd7-29dc-4131-8e37-1423e6a9ecca" providerId="AD" clId="Web-{9E1476B8-2CE1-46D4-2A15-AE7BB4F6B27C}" dt="2023-02-14T17:34:27.500" v="1001" actId="20577"/>
          <ac:spMkLst>
            <pc:docMk/>
            <pc:sldMk cId="2781913938" sldId="334"/>
            <ac:spMk id="17" creationId="{ABB3F9AD-04F8-C74B-BB94-8CF199A00227}"/>
          </ac:spMkLst>
        </pc:spChg>
        <pc:picChg chg="add mod">
          <ac:chgData name="Mari Powell" userId="S::mari.powell@uwtsd.ac.uk::a1b98dd7-29dc-4131-8e37-1423e6a9ecca" providerId="AD" clId="Web-{9E1476B8-2CE1-46D4-2A15-AE7BB4F6B27C}" dt="2023-02-14T17:33:58.281" v="993" actId="1076"/>
          <ac:picMkLst>
            <pc:docMk/>
            <pc:sldMk cId="2781913938" sldId="334"/>
            <ac:picMk id="2" creationId="{76F17B07-459E-84AC-16DF-C74DA949C693}"/>
          </ac:picMkLst>
        </pc:picChg>
        <pc:picChg chg="del">
          <ac:chgData name="Mari Powell" userId="S::mari.powell@uwtsd.ac.uk::a1b98dd7-29dc-4131-8e37-1423e6a9ecca" providerId="AD" clId="Web-{9E1476B8-2CE1-46D4-2A15-AE7BB4F6B27C}" dt="2023-02-14T17:33:30.374" v="991"/>
          <ac:picMkLst>
            <pc:docMk/>
            <pc:sldMk cId="2781913938" sldId="334"/>
            <ac:picMk id="3" creationId="{EF4761F0-6D41-F24D-BF31-9196BBC06EDA}"/>
          </ac:picMkLst>
        </pc:picChg>
      </pc:sldChg>
      <pc:sldChg chg="delSp modSp add mod setBg">
        <pc:chgData name="Mari Powell" userId="S::mari.powell@uwtsd.ac.uk::a1b98dd7-29dc-4131-8e37-1423e6a9ecca" providerId="AD" clId="Web-{9E1476B8-2CE1-46D4-2A15-AE7BB4F6B27C}" dt="2023-02-14T17:35:49.018" v="1015" actId="1076"/>
        <pc:sldMkLst>
          <pc:docMk/>
          <pc:sldMk cId="3812225634" sldId="335"/>
        </pc:sldMkLst>
        <pc:spChg chg="mod">
          <ac:chgData name="Mari Powell" userId="S::mari.powell@uwtsd.ac.uk::a1b98dd7-29dc-4131-8e37-1423e6a9ecca" providerId="AD" clId="Web-{9E1476B8-2CE1-46D4-2A15-AE7BB4F6B27C}" dt="2023-02-14T17:35:49.018" v="1015" actId="1076"/>
          <ac:spMkLst>
            <pc:docMk/>
            <pc:sldMk cId="3812225634" sldId="335"/>
            <ac:spMk id="4" creationId="{7A4B5EF0-0CE7-8241-ABB2-BC4351633932}"/>
          </ac:spMkLst>
        </pc:spChg>
        <pc:picChg chg="del">
          <ac:chgData name="Mari Powell" userId="S::mari.powell@uwtsd.ac.uk::a1b98dd7-29dc-4131-8e37-1423e6a9ecca" providerId="AD" clId="Web-{9E1476B8-2CE1-46D4-2A15-AE7BB4F6B27C}" dt="2023-02-14T17:35:04.126" v="1006"/>
          <ac:picMkLst>
            <pc:docMk/>
            <pc:sldMk cId="3812225634" sldId="335"/>
            <ac:picMk id="18" creationId="{2030C6D2-5B70-6447-B101-6CC4348B9924}"/>
          </ac:picMkLst>
        </pc:picChg>
      </pc:sldChg>
      <pc:sldChg chg="add">
        <pc:chgData name="Mari Powell" userId="S::mari.powell@uwtsd.ac.uk::a1b98dd7-29dc-4131-8e37-1423e6a9ecca" providerId="AD" clId="Web-{9E1476B8-2CE1-46D4-2A15-AE7BB4F6B27C}" dt="2023-02-14T17:39:09.726" v="1016"/>
        <pc:sldMkLst>
          <pc:docMk/>
          <pc:sldMk cId="952481357" sldId="336"/>
        </pc:sldMkLst>
      </pc:sldChg>
      <pc:sldChg chg="add">
        <pc:chgData name="Mari Powell" userId="S::mari.powell@uwtsd.ac.uk::a1b98dd7-29dc-4131-8e37-1423e6a9ecca" providerId="AD" clId="Web-{9E1476B8-2CE1-46D4-2A15-AE7BB4F6B27C}" dt="2023-02-14T17:39:50.398" v="1017"/>
        <pc:sldMkLst>
          <pc:docMk/>
          <pc:sldMk cId="2491680533" sldId="337"/>
        </pc:sldMkLst>
      </pc:sldChg>
      <pc:sldChg chg="add">
        <pc:chgData name="Mari Powell" userId="S::mari.powell@uwtsd.ac.uk::a1b98dd7-29dc-4131-8e37-1423e6a9ecca" providerId="AD" clId="Web-{9E1476B8-2CE1-46D4-2A15-AE7BB4F6B27C}" dt="2023-02-14T17:39:58.445" v="1018"/>
        <pc:sldMkLst>
          <pc:docMk/>
          <pc:sldMk cId="1593389851" sldId="338"/>
        </pc:sldMkLst>
      </pc:sldChg>
      <pc:sldChg chg="add">
        <pc:chgData name="Mari Powell" userId="S::mari.powell@uwtsd.ac.uk::a1b98dd7-29dc-4131-8e37-1423e6a9ecca" providerId="AD" clId="Web-{9E1476B8-2CE1-46D4-2A15-AE7BB4F6B27C}" dt="2023-02-14T17:40:05.977" v="1019"/>
        <pc:sldMkLst>
          <pc:docMk/>
          <pc:sldMk cId="4125409703" sldId="339"/>
        </pc:sldMkLst>
      </pc:sldChg>
      <pc:sldChg chg="add">
        <pc:chgData name="Mari Powell" userId="S::mari.powell@uwtsd.ac.uk::a1b98dd7-29dc-4131-8e37-1423e6a9ecca" providerId="AD" clId="Web-{9E1476B8-2CE1-46D4-2A15-AE7BB4F6B27C}" dt="2023-02-14T17:40:15.774" v="1020"/>
        <pc:sldMkLst>
          <pc:docMk/>
          <pc:sldMk cId="2131952709" sldId="340"/>
        </pc:sldMkLst>
      </pc:sldChg>
      <pc:sldChg chg="add">
        <pc:chgData name="Mari Powell" userId="S::mari.powell@uwtsd.ac.uk::a1b98dd7-29dc-4131-8e37-1423e6a9ecca" providerId="AD" clId="Web-{9E1476B8-2CE1-46D4-2A15-AE7BB4F6B27C}" dt="2023-02-14T17:40:23.337" v="1021"/>
        <pc:sldMkLst>
          <pc:docMk/>
          <pc:sldMk cId="1926294758" sldId="341"/>
        </pc:sldMkLst>
      </pc:sldChg>
      <pc:sldChg chg="add">
        <pc:chgData name="Mari Powell" userId="S::mari.powell@uwtsd.ac.uk::a1b98dd7-29dc-4131-8e37-1423e6a9ecca" providerId="AD" clId="Web-{9E1476B8-2CE1-46D4-2A15-AE7BB4F6B27C}" dt="2023-02-14T17:40:34.665" v="1022"/>
        <pc:sldMkLst>
          <pc:docMk/>
          <pc:sldMk cId="126694766" sldId="342"/>
        </pc:sldMkLst>
      </pc:sldChg>
      <pc:sldChg chg="add">
        <pc:chgData name="Mari Powell" userId="S::mari.powell@uwtsd.ac.uk::a1b98dd7-29dc-4131-8e37-1423e6a9ecca" providerId="AD" clId="Web-{9E1476B8-2CE1-46D4-2A15-AE7BB4F6B27C}" dt="2023-02-14T17:40:42.556" v="1023"/>
        <pc:sldMkLst>
          <pc:docMk/>
          <pc:sldMk cId="4038163471" sldId="343"/>
        </pc:sldMkLst>
      </pc:sldChg>
      <pc:sldChg chg="add">
        <pc:chgData name="Mari Powell" userId="S::mari.powell@uwtsd.ac.uk::a1b98dd7-29dc-4131-8e37-1423e6a9ecca" providerId="AD" clId="Web-{9E1476B8-2CE1-46D4-2A15-AE7BB4F6B27C}" dt="2023-02-14T17:40:55.431" v="1024"/>
        <pc:sldMkLst>
          <pc:docMk/>
          <pc:sldMk cId="4194052196" sldId="344"/>
        </pc:sldMkLst>
      </pc:sldChg>
      <pc:sldChg chg="add">
        <pc:chgData name="Mari Powell" userId="S::mari.powell@uwtsd.ac.uk::a1b98dd7-29dc-4131-8e37-1423e6a9ecca" providerId="AD" clId="Web-{9E1476B8-2CE1-46D4-2A15-AE7BB4F6B27C}" dt="2023-02-14T17:41:04.259" v="1025"/>
        <pc:sldMkLst>
          <pc:docMk/>
          <pc:sldMk cId="222042658" sldId="345"/>
        </pc:sldMkLst>
      </pc:sldChg>
      <pc:sldChg chg="add">
        <pc:chgData name="Mari Powell" userId="S::mari.powell@uwtsd.ac.uk::a1b98dd7-29dc-4131-8e37-1423e6a9ecca" providerId="AD" clId="Web-{9E1476B8-2CE1-46D4-2A15-AE7BB4F6B27C}" dt="2023-02-14T17:41:11.494" v="1026"/>
        <pc:sldMkLst>
          <pc:docMk/>
          <pc:sldMk cId="970381151" sldId="346"/>
        </pc:sldMkLst>
      </pc:sldChg>
      <pc:sldChg chg="add">
        <pc:chgData name="Mari Powell" userId="S::mari.powell@uwtsd.ac.uk::a1b98dd7-29dc-4131-8e37-1423e6a9ecca" providerId="AD" clId="Web-{9E1476B8-2CE1-46D4-2A15-AE7BB4F6B27C}" dt="2023-02-14T17:41:20.416" v="1027"/>
        <pc:sldMkLst>
          <pc:docMk/>
          <pc:sldMk cId="3622389584" sldId="347"/>
        </pc:sldMkLst>
      </pc:sldChg>
      <pc:sldChg chg="add">
        <pc:chgData name="Mari Powell" userId="S::mari.powell@uwtsd.ac.uk::a1b98dd7-29dc-4131-8e37-1423e6a9ecca" providerId="AD" clId="Web-{9E1476B8-2CE1-46D4-2A15-AE7BB4F6B27C}" dt="2023-02-14T17:41:27.307" v="1028"/>
        <pc:sldMkLst>
          <pc:docMk/>
          <pc:sldMk cId="2272352861" sldId="348"/>
        </pc:sldMkLst>
      </pc:sldChg>
      <pc:sldChg chg="add">
        <pc:chgData name="Mari Powell" userId="S::mari.powell@uwtsd.ac.uk::a1b98dd7-29dc-4131-8e37-1423e6a9ecca" providerId="AD" clId="Web-{9E1476B8-2CE1-46D4-2A15-AE7BB4F6B27C}" dt="2023-02-14T17:41:34.260" v="1029"/>
        <pc:sldMkLst>
          <pc:docMk/>
          <pc:sldMk cId="541552525" sldId="349"/>
        </pc:sldMkLst>
      </pc:sldChg>
      <pc:sldChg chg="add">
        <pc:chgData name="Mari Powell" userId="S::mari.powell@uwtsd.ac.uk::a1b98dd7-29dc-4131-8e37-1423e6a9ecca" providerId="AD" clId="Web-{9E1476B8-2CE1-46D4-2A15-AE7BB4F6B27C}" dt="2023-02-14T17:41:42.463" v="1030"/>
        <pc:sldMkLst>
          <pc:docMk/>
          <pc:sldMk cId="1384280928" sldId="350"/>
        </pc:sldMkLst>
      </pc:sldChg>
      <pc:sldChg chg="add">
        <pc:chgData name="Mari Powell" userId="S::mari.powell@uwtsd.ac.uk::a1b98dd7-29dc-4131-8e37-1423e6a9ecca" providerId="AD" clId="Web-{9E1476B8-2CE1-46D4-2A15-AE7BB4F6B27C}" dt="2023-02-14T17:41:51.636" v="1031"/>
        <pc:sldMkLst>
          <pc:docMk/>
          <pc:sldMk cId="995856756" sldId="351"/>
        </pc:sldMkLst>
      </pc:sldChg>
      <pc:sldChg chg="add">
        <pc:chgData name="Mari Powell" userId="S::mari.powell@uwtsd.ac.uk::a1b98dd7-29dc-4131-8e37-1423e6a9ecca" providerId="AD" clId="Web-{9E1476B8-2CE1-46D4-2A15-AE7BB4F6B27C}" dt="2023-02-14T17:42:01.855" v="1032"/>
        <pc:sldMkLst>
          <pc:docMk/>
          <pc:sldMk cId="1239698145" sldId="352"/>
        </pc:sldMkLst>
      </pc:sldChg>
      <pc:sldChg chg="add">
        <pc:chgData name="Mari Powell" userId="S::mari.powell@uwtsd.ac.uk::a1b98dd7-29dc-4131-8e37-1423e6a9ecca" providerId="AD" clId="Web-{9E1476B8-2CE1-46D4-2A15-AE7BB4F6B27C}" dt="2023-02-14T17:42:08.698" v="1033"/>
        <pc:sldMkLst>
          <pc:docMk/>
          <pc:sldMk cId="2572751569" sldId="353"/>
        </pc:sldMkLst>
      </pc:sldChg>
      <pc:sldChg chg="add">
        <pc:chgData name="Mari Powell" userId="S::mari.powell@uwtsd.ac.uk::a1b98dd7-29dc-4131-8e37-1423e6a9ecca" providerId="AD" clId="Web-{9E1476B8-2CE1-46D4-2A15-AE7BB4F6B27C}" dt="2023-02-14T17:42:18.058" v="1034"/>
        <pc:sldMkLst>
          <pc:docMk/>
          <pc:sldMk cId="2269539578" sldId="354"/>
        </pc:sldMkLst>
      </pc:sldChg>
      <pc:sldChg chg="add">
        <pc:chgData name="Mari Powell" userId="S::mari.powell@uwtsd.ac.uk::a1b98dd7-29dc-4131-8e37-1423e6a9ecca" providerId="AD" clId="Web-{9E1476B8-2CE1-46D4-2A15-AE7BB4F6B27C}" dt="2023-02-14T17:42:28.699" v="1035"/>
        <pc:sldMkLst>
          <pc:docMk/>
          <pc:sldMk cId="1743972565" sldId="355"/>
        </pc:sldMkLst>
      </pc:sldChg>
      <pc:sldChg chg="add">
        <pc:chgData name="Mari Powell" userId="S::mari.powell@uwtsd.ac.uk::a1b98dd7-29dc-4131-8e37-1423e6a9ecca" providerId="AD" clId="Web-{9E1476B8-2CE1-46D4-2A15-AE7BB4F6B27C}" dt="2023-02-14T17:42:35.699" v="1036"/>
        <pc:sldMkLst>
          <pc:docMk/>
          <pc:sldMk cId="3979403985" sldId="356"/>
        </pc:sldMkLst>
      </pc:sldChg>
      <pc:sldChg chg="modSp add mod setBg">
        <pc:chgData name="Mari Powell" userId="S::mari.powell@uwtsd.ac.uk::a1b98dd7-29dc-4131-8e37-1423e6a9ecca" providerId="AD" clId="Web-{9E1476B8-2CE1-46D4-2A15-AE7BB4F6B27C}" dt="2023-02-14T17:43:37.013" v="1048"/>
        <pc:sldMkLst>
          <pc:docMk/>
          <pc:sldMk cId="3139565178" sldId="357"/>
        </pc:sldMkLst>
        <pc:spChg chg="mod">
          <ac:chgData name="Mari Powell" userId="S::mari.powell@uwtsd.ac.uk::a1b98dd7-29dc-4131-8e37-1423e6a9ecca" providerId="AD" clId="Web-{9E1476B8-2CE1-46D4-2A15-AE7BB4F6B27C}" dt="2023-02-14T17:43:25.575" v="1046" actId="20577"/>
          <ac:spMkLst>
            <pc:docMk/>
            <pc:sldMk cId="3139565178" sldId="357"/>
            <ac:spMk id="8" creationId="{4E7B0C8A-EEA8-FD48-9C7D-8839BFA27BD8}"/>
          </ac:spMkLst>
        </pc:spChg>
        <pc:graphicFrameChg chg="modGraphic">
          <ac:chgData name="Mari Powell" userId="S::mari.powell@uwtsd.ac.uk::a1b98dd7-29dc-4131-8e37-1423e6a9ecca" providerId="AD" clId="Web-{9E1476B8-2CE1-46D4-2A15-AE7BB4F6B27C}" dt="2023-02-14T17:43:33.763" v="1047"/>
          <ac:graphicFrameMkLst>
            <pc:docMk/>
            <pc:sldMk cId="3139565178" sldId="357"/>
            <ac:graphicFrameMk id="6" creationId="{CAA5ED46-A4DD-E149-97A3-EB72F7D3295F}"/>
          </ac:graphicFrameMkLst>
        </pc:graphicFrameChg>
        <pc:graphicFrameChg chg="modGraphic">
          <ac:chgData name="Mari Powell" userId="S::mari.powell@uwtsd.ac.uk::a1b98dd7-29dc-4131-8e37-1423e6a9ecca" providerId="AD" clId="Web-{9E1476B8-2CE1-46D4-2A15-AE7BB4F6B27C}" dt="2023-02-14T17:43:37.013" v="1048"/>
          <ac:graphicFrameMkLst>
            <pc:docMk/>
            <pc:sldMk cId="3139565178" sldId="357"/>
            <ac:graphicFrameMk id="7" creationId="{57AD2438-EC6F-3344-B91F-DB954979E4CC}"/>
          </ac:graphicFrameMkLst>
        </pc:graphicFrameChg>
      </pc:sldChg>
      <pc:sldChg chg="addSp delSp modSp add mod setBg">
        <pc:chgData name="Mari Powell" userId="S::mari.powell@uwtsd.ac.uk::a1b98dd7-29dc-4131-8e37-1423e6a9ecca" providerId="AD" clId="Web-{9E1476B8-2CE1-46D4-2A15-AE7BB4F6B27C}" dt="2023-02-14T17:45:04.078" v="1059" actId="1076"/>
        <pc:sldMkLst>
          <pc:docMk/>
          <pc:sldMk cId="1996852428" sldId="358"/>
        </pc:sldMkLst>
        <pc:spChg chg="mod">
          <ac:chgData name="Mari Powell" userId="S::mari.powell@uwtsd.ac.uk::a1b98dd7-29dc-4131-8e37-1423e6a9ecca" providerId="AD" clId="Web-{9E1476B8-2CE1-46D4-2A15-AE7BB4F6B27C}" dt="2023-02-14T17:44:28.936" v="1052"/>
          <ac:spMkLst>
            <pc:docMk/>
            <pc:sldMk cId="1996852428" sldId="358"/>
            <ac:spMk id="6" creationId="{07A1D046-12C1-6E45-9853-0319C9A517FA}"/>
          </ac:spMkLst>
        </pc:spChg>
        <pc:spChg chg="mod">
          <ac:chgData name="Mari Powell" userId="S::mari.powell@uwtsd.ac.uk::a1b98dd7-29dc-4131-8e37-1423e6a9ecca" providerId="AD" clId="Web-{9E1476B8-2CE1-46D4-2A15-AE7BB4F6B27C}" dt="2023-02-14T17:44:30.952" v="1053"/>
          <ac:spMkLst>
            <pc:docMk/>
            <pc:sldMk cId="1996852428" sldId="358"/>
            <ac:spMk id="8" creationId="{3F3BE3A7-5B6E-AE42-8328-1DA82C821658}"/>
          </ac:spMkLst>
        </pc:spChg>
        <pc:spChg chg="mod">
          <ac:chgData name="Mari Powell" userId="S::mari.powell@uwtsd.ac.uk::a1b98dd7-29dc-4131-8e37-1423e6a9ecca" providerId="AD" clId="Web-{9E1476B8-2CE1-46D4-2A15-AE7BB4F6B27C}" dt="2023-02-14T17:44:32.592" v="1054"/>
          <ac:spMkLst>
            <pc:docMk/>
            <pc:sldMk cId="1996852428" sldId="358"/>
            <ac:spMk id="11" creationId="{8B80E9FC-0F59-7C44-AB33-B5711AA99CC0}"/>
          </ac:spMkLst>
        </pc:spChg>
        <pc:spChg chg="mod">
          <ac:chgData name="Mari Powell" userId="S::mari.powell@uwtsd.ac.uk::a1b98dd7-29dc-4131-8e37-1423e6a9ecca" providerId="AD" clId="Web-{9E1476B8-2CE1-46D4-2A15-AE7BB4F6B27C}" dt="2023-02-14T17:44:34.686" v="1055"/>
          <ac:spMkLst>
            <pc:docMk/>
            <pc:sldMk cId="1996852428" sldId="358"/>
            <ac:spMk id="12" creationId="{1A50D18B-B69A-DA44-81AC-46906FFE3410}"/>
          </ac:spMkLst>
        </pc:spChg>
        <pc:spChg chg="mod">
          <ac:chgData name="Mari Powell" userId="S::mari.powell@uwtsd.ac.uk::a1b98dd7-29dc-4131-8e37-1423e6a9ecca" providerId="AD" clId="Web-{9E1476B8-2CE1-46D4-2A15-AE7BB4F6B27C}" dt="2023-02-14T17:44:36.921" v="1056"/>
          <ac:spMkLst>
            <pc:docMk/>
            <pc:sldMk cId="1996852428" sldId="358"/>
            <ac:spMk id="14" creationId="{E9CC95CA-1CBD-DA48-9D1C-3CB51A4D7067}"/>
          </ac:spMkLst>
        </pc:spChg>
        <pc:picChg chg="del">
          <ac:chgData name="Mari Powell" userId="S::mari.powell@uwtsd.ac.uk::a1b98dd7-29dc-4131-8e37-1423e6a9ecca" providerId="AD" clId="Web-{9E1476B8-2CE1-46D4-2A15-AE7BB4F6B27C}" dt="2023-02-14T17:44:14.920" v="1050"/>
          <ac:picMkLst>
            <pc:docMk/>
            <pc:sldMk cId="1996852428" sldId="358"/>
            <ac:picMk id="3" creationId="{15642E3C-F526-AA49-BC63-EDB1AFBA90CB}"/>
          </ac:picMkLst>
        </pc:picChg>
        <pc:picChg chg="add mod">
          <ac:chgData name="Mari Powell" userId="S::mari.powell@uwtsd.ac.uk::a1b98dd7-29dc-4131-8e37-1423e6a9ecca" providerId="AD" clId="Web-{9E1476B8-2CE1-46D4-2A15-AE7BB4F6B27C}" dt="2023-02-14T17:45:04.078" v="1059" actId="1076"/>
          <ac:picMkLst>
            <pc:docMk/>
            <pc:sldMk cId="1996852428" sldId="358"/>
            <ac:picMk id="7" creationId="{078FCAED-9237-EF85-D19C-CBB285BF7EA0}"/>
          </ac:picMkLst>
        </pc:picChg>
      </pc:sldChg>
      <pc:sldChg chg="addSp delSp modSp add mod setBg">
        <pc:chgData name="Mari Powell" userId="S::mari.powell@uwtsd.ac.uk::a1b98dd7-29dc-4131-8e37-1423e6a9ecca" providerId="AD" clId="Web-{9E1476B8-2CE1-46D4-2A15-AE7BB4F6B27C}" dt="2023-02-14T17:46:33.048" v="1083"/>
        <pc:sldMkLst>
          <pc:docMk/>
          <pc:sldMk cId="3184205923" sldId="359"/>
        </pc:sldMkLst>
        <pc:spChg chg="mod">
          <ac:chgData name="Mari Powell" userId="S::mari.powell@uwtsd.ac.uk::a1b98dd7-29dc-4131-8e37-1423e6a9ecca" providerId="AD" clId="Web-{9E1476B8-2CE1-46D4-2A15-AE7BB4F6B27C}" dt="2023-02-14T17:45:40.625" v="1065"/>
          <ac:spMkLst>
            <pc:docMk/>
            <pc:sldMk cId="3184205923" sldId="359"/>
            <ac:spMk id="6" creationId="{07A1D046-12C1-6E45-9853-0319C9A517FA}"/>
          </ac:spMkLst>
        </pc:spChg>
        <pc:spChg chg="mod">
          <ac:chgData name="Mari Powell" userId="S::mari.powell@uwtsd.ac.uk::a1b98dd7-29dc-4131-8e37-1423e6a9ecca" providerId="AD" clId="Web-{9E1476B8-2CE1-46D4-2A15-AE7BB4F6B27C}" dt="2023-02-14T17:45:42.282" v="1066"/>
          <ac:spMkLst>
            <pc:docMk/>
            <pc:sldMk cId="3184205923" sldId="359"/>
            <ac:spMk id="8" creationId="{3F3BE3A7-5B6E-AE42-8328-1DA82C821658}"/>
          </ac:spMkLst>
        </pc:spChg>
        <pc:spChg chg="mod">
          <ac:chgData name="Mari Powell" userId="S::mari.powell@uwtsd.ac.uk::a1b98dd7-29dc-4131-8e37-1423e6a9ecca" providerId="AD" clId="Web-{9E1476B8-2CE1-46D4-2A15-AE7BB4F6B27C}" dt="2023-02-14T17:46:19.860" v="1078" actId="14100"/>
          <ac:spMkLst>
            <pc:docMk/>
            <pc:sldMk cId="3184205923" sldId="359"/>
            <ac:spMk id="11" creationId="{8B80E9FC-0F59-7C44-AB33-B5711AA99CC0}"/>
          </ac:spMkLst>
        </pc:spChg>
        <pc:spChg chg="mod">
          <ac:chgData name="Mari Powell" userId="S::mari.powell@uwtsd.ac.uk::a1b98dd7-29dc-4131-8e37-1423e6a9ecca" providerId="AD" clId="Web-{9E1476B8-2CE1-46D4-2A15-AE7BB4F6B27C}" dt="2023-02-14T17:46:26.986" v="1081" actId="14100"/>
          <ac:spMkLst>
            <pc:docMk/>
            <pc:sldMk cId="3184205923" sldId="359"/>
            <ac:spMk id="12" creationId="{1A50D18B-B69A-DA44-81AC-46906FFE3410}"/>
          </ac:spMkLst>
        </pc:spChg>
        <pc:spChg chg="mod">
          <ac:chgData name="Mari Powell" userId="S::mari.powell@uwtsd.ac.uk::a1b98dd7-29dc-4131-8e37-1423e6a9ecca" providerId="AD" clId="Web-{9E1476B8-2CE1-46D4-2A15-AE7BB4F6B27C}" dt="2023-02-14T17:46:33.048" v="1083"/>
          <ac:spMkLst>
            <pc:docMk/>
            <pc:sldMk cId="3184205923" sldId="359"/>
            <ac:spMk id="14" creationId="{E9CC95CA-1CBD-DA48-9D1C-3CB51A4D7067}"/>
          </ac:spMkLst>
        </pc:spChg>
        <pc:picChg chg="del">
          <ac:chgData name="Mari Powell" userId="S::mari.powell@uwtsd.ac.uk::a1b98dd7-29dc-4131-8e37-1423e6a9ecca" providerId="AD" clId="Web-{9E1476B8-2CE1-46D4-2A15-AE7BB4F6B27C}" dt="2023-02-14T17:45:23.906" v="1062"/>
          <ac:picMkLst>
            <pc:docMk/>
            <pc:sldMk cId="3184205923" sldId="359"/>
            <ac:picMk id="3" creationId="{15642E3C-F526-AA49-BC63-EDB1AFBA90CB}"/>
          </ac:picMkLst>
        </pc:picChg>
        <pc:picChg chg="add">
          <ac:chgData name="Mari Powell" userId="S::mari.powell@uwtsd.ac.uk::a1b98dd7-29dc-4131-8e37-1423e6a9ecca" providerId="AD" clId="Web-{9E1476B8-2CE1-46D4-2A15-AE7BB4F6B27C}" dt="2023-02-14T17:45:35.859" v="1063"/>
          <ac:picMkLst>
            <pc:docMk/>
            <pc:sldMk cId="3184205923" sldId="359"/>
            <ac:picMk id="7" creationId="{A63677D2-D33E-B193-1C25-25BC6DA12C1F}"/>
          </ac:picMkLst>
        </pc:picChg>
      </pc:sldChg>
      <pc:sldChg chg="addSp delSp modSp add mod setBg">
        <pc:chgData name="Mari Powell" userId="S::mari.powell@uwtsd.ac.uk::a1b98dd7-29dc-4131-8e37-1423e6a9ecca" providerId="AD" clId="Web-{9E1476B8-2CE1-46D4-2A15-AE7BB4F6B27C}" dt="2023-02-14T17:47:42.909" v="1098" actId="1076"/>
        <pc:sldMkLst>
          <pc:docMk/>
          <pc:sldMk cId="3912090163" sldId="360"/>
        </pc:sldMkLst>
        <pc:spChg chg="mod">
          <ac:chgData name="Mari Powell" userId="S::mari.powell@uwtsd.ac.uk::a1b98dd7-29dc-4131-8e37-1423e6a9ecca" providerId="AD" clId="Web-{9E1476B8-2CE1-46D4-2A15-AE7BB4F6B27C}" dt="2023-02-14T17:47:22.550" v="1092"/>
          <ac:spMkLst>
            <pc:docMk/>
            <pc:sldMk cId="3912090163" sldId="360"/>
            <ac:spMk id="6" creationId="{07A1D046-12C1-6E45-9853-0319C9A517FA}"/>
          </ac:spMkLst>
        </pc:spChg>
        <pc:spChg chg="mod">
          <ac:chgData name="Mari Powell" userId="S::mari.powell@uwtsd.ac.uk::a1b98dd7-29dc-4131-8e37-1423e6a9ecca" providerId="AD" clId="Web-{9E1476B8-2CE1-46D4-2A15-AE7BB4F6B27C}" dt="2023-02-14T17:47:27.096" v="1094"/>
          <ac:spMkLst>
            <pc:docMk/>
            <pc:sldMk cId="3912090163" sldId="360"/>
            <ac:spMk id="8" creationId="{3F3BE3A7-5B6E-AE42-8328-1DA82C821658}"/>
          </ac:spMkLst>
        </pc:spChg>
        <pc:spChg chg="mod">
          <ac:chgData name="Mari Powell" userId="S::mari.powell@uwtsd.ac.uk::a1b98dd7-29dc-4131-8e37-1423e6a9ecca" providerId="AD" clId="Web-{9E1476B8-2CE1-46D4-2A15-AE7BB4F6B27C}" dt="2023-02-14T17:47:28.800" v="1095"/>
          <ac:spMkLst>
            <pc:docMk/>
            <pc:sldMk cId="3912090163" sldId="360"/>
            <ac:spMk id="11" creationId="{8B80E9FC-0F59-7C44-AB33-B5711AA99CC0}"/>
          </ac:spMkLst>
        </pc:spChg>
        <pc:spChg chg="mod">
          <ac:chgData name="Mari Powell" userId="S::mari.powell@uwtsd.ac.uk::a1b98dd7-29dc-4131-8e37-1423e6a9ecca" providerId="AD" clId="Web-{9E1476B8-2CE1-46D4-2A15-AE7BB4F6B27C}" dt="2023-02-14T17:47:30.471" v="1096"/>
          <ac:spMkLst>
            <pc:docMk/>
            <pc:sldMk cId="3912090163" sldId="360"/>
            <ac:spMk id="12" creationId="{1A50D18B-B69A-DA44-81AC-46906FFE3410}"/>
          </ac:spMkLst>
        </pc:spChg>
        <pc:spChg chg="mod">
          <ac:chgData name="Mari Powell" userId="S::mari.powell@uwtsd.ac.uk::a1b98dd7-29dc-4131-8e37-1423e6a9ecca" providerId="AD" clId="Web-{9E1476B8-2CE1-46D4-2A15-AE7BB4F6B27C}" dt="2023-02-14T17:47:32.253" v="1097"/>
          <ac:spMkLst>
            <pc:docMk/>
            <pc:sldMk cId="3912090163" sldId="360"/>
            <ac:spMk id="14" creationId="{E9CC95CA-1CBD-DA48-9D1C-3CB51A4D7067}"/>
          </ac:spMkLst>
        </pc:spChg>
        <pc:picChg chg="del">
          <ac:chgData name="Mari Powell" userId="S::mari.powell@uwtsd.ac.uk::a1b98dd7-29dc-4131-8e37-1423e6a9ecca" providerId="AD" clId="Web-{9E1476B8-2CE1-46D4-2A15-AE7BB4F6B27C}" dt="2023-02-14T17:46:47.814" v="1085"/>
          <ac:picMkLst>
            <pc:docMk/>
            <pc:sldMk cId="3912090163" sldId="360"/>
            <ac:picMk id="3" creationId="{15642E3C-F526-AA49-BC63-EDB1AFBA90CB}"/>
          </ac:picMkLst>
        </pc:picChg>
        <pc:picChg chg="add mod">
          <ac:chgData name="Mari Powell" userId="S::mari.powell@uwtsd.ac.uk::a1b98dd7-29dc-4131-8e37-1423e6a9ecca" providerId="AD" clId="Web-{9E1476B8-2CE1-46D4-2A15-AE7BB4F6B27C}" dt="2023-02-14T17:47:42.909" v="1098" actId="1076"/>
          <ac:picMkLst>
            <pc:docMk/>
            <pc:sldMk cId="3912090163" sldId="360"/>
            <ac:picMk id="7" creationId="{C258A66B-4BD4-799C-ADD4-9700AA525B9A}"/>
          </ac:picMkLst>
        </pc:picChg>
      </pc:sldChg>
      <pc:sldChg chg="delSp add del mod setBg">
        <pc:chgData name="Mari Powell" userId="S::mari.powell@uwtsd.ac.uk::a1b98dd7-29dc-4131-8e37-1423e6a9ecca" providerId="AD" clId="Web-{9E1476B8-2CE1-46D4-2A15-AE7BB4F6B27C}" dt="2023-02-14T17:47:07.408" v="1089"/>
        <pc:sldMkLst>
          <pc:docMk/>
          <pc:sldMk cId="3790812910" sldId="361"/>
        </pc:sldMkLst>
        <pc:picChg chg="del">
          <ac:chgData name="Mari Powell" userId="S::mari.powell@uwtsd.ac.uk::a1b98dd7-29dc-4131-8e37-1423e6a9ecca" providerId="AD" clId="Web-{9E1476B8-2CE1-46D4-2A15-AE7BB4F6B27C}" dt="2023-02-14T17:47:04.221" v="1088"/>
          <ac:picMkLst>
            <pc:docMk/>
            <pc:sldMk cId="3790812910" sldId="361"/>
            <ac:picMk id="3" creationId="{15642E3C-F526-AA49-BC63-EDB1AFBA90CB}"/>
          </ac:picMkLst>
        </pc:picChg>
      </pc:sldChg>
    </pc:docChg>
  </pc:docChgLst>
  <pc:docChgLst>
    <pc:chgData name="Mari Powell" userId="S::mari.powell@uwtsd.ac.uk::a1b98dd7-29dc-4131-8e37-1423e6a9ecca" providerId="AD" clId="Web-{8DD59A46-C7B1-3918-ED47-EE37AFF1D494}"/>
    <pc:docChg chg="modSld">
      <pc:chgData name="Mari Powell" userId="S::mari.powell@uwtsd.ac.uk::a1b98dd7-29dc-4131-8e37-1423e6a9ecca" providerId="AD" clId="Web-{8DD59A46-C7B1-3918-ED47-EE37AFF1D494}" dt="2023-03-10T10:26:01.391" v="2" actId="20577"/>
      <pc:docMkLst>
        <pc:docMk/>
      </pc:docMkLst>
      <pc:sldChg chg="modSp">
        <pc:chgData name="Mari Powell" userId="S::mari.powell@uwtsd.ac.uk::a1b98dd7-29dc-4131-8e37-1423e6a9ecca" providerId="AD" clId="Web-{8DD59A46-C7B1-3918-ED47-EE37AFF1D494}" dt="2023-03-10T10:26:01.391" v="2" actId="20577"/>
        <pc:sldMkLst>
          <pc:docMk/>
          <pc:sldMk cId="2265506321" sldId="266"/>
        </pc:sldMkLst>
        <pc:spChg chg="mod">
          <ac:chgData name="Mari Powell" userId="S::mari.powell@uwtsd.ac.uk::a1b98dd7-29dc-4131-8e37-1423e6a9ecca" providerId="AD" clId="Web-{8DD59A46-C7B1-3918-ED47-EE37AFF1D494}" dt="2023-03-10T10:26:01.391" v="2" actId="20577"/>
          <ac:spMkLst>
            <pc:docMk/>
            <pc:sldMk cId="2265506321" sldId="266"/>
            <ac:spMk id="3" creationId="{5937BB17-5B48-3DBB-17BA-C9089CD2ED15}"/>
          </ac:spMkLst>
        </pc:spChg>
      </pc:sldChg>
    </pc:docChg>
  </pc:docChgLst>
  <pc:docChgLst>
    <pc:chgData name="Mari Powell" userId="S::mari.powell@uwtsd.ac.uk::a1b98dd7-29dc-4131-8e37-1423e6a9ecca" providerId="AD" clId="Web-{9AFCDAD0-D1A8-032B-F616-AC743C1B5755}"/>
    <pc:docChg chg="addSld delSld modSld sldOrd addMainMaster modMainMaster">
      <pc:chgData name="Mari Powell" userId="S::mari.powell@uwtsd.ac.uk::a1b98dd7-29dc-4131-8e37-1423e6a9ecca" providerId="AD" clId="Web-{9AFCDAD0-D1A8-032B-F616-AC743C1B5755}" dt="2023-02-14T15:16:25.491" v="552" actId="20577"/>
      <pc:docMkLst>
        <pc:docMk/>
      </pc:docMkLst>
      <pc:sldChg chg="del">
        <pc:chgData name="Mari Powell" userId="S::mari.powell@uwtsd.ac.uk::a1b98dd7-29dc-4131-8e37-1423e6a9ecca" providerId="AD" clId="Web-{9AFCDAD0-D1A8-032B-F616-AC743C1B5755}" dt="2023-02-14T14:09:54.941" v="1"/>
        <pc:sldMkLst>
          <pc:docMk/>
          <pc:sldMk cId="109857222" sldId="256"/>
        </pc:sldMkLst>
      </pc:sldChg>
      <pc:sldChg chg="modSp add">
        <pc:chgData name="Mari Powell" userId="S::mari.powell@uwtsd.ac.uk::a1b98dd7-29dc-4131-8e37-1423e6a9ecca" providerId="AD" clId="Web-{9AFCDAD0-D1A8-032B-F616-AC743C1B5755}" dt="2023-02-14T14:10:41.756" v="15" actId="20577"/>
        <pc:sldMkLst>
          <pc:docMk/>
          <pc:sldMk cId="1224946710" sldId="257"/>
        </pc:sldMkLst>
        <pc:spChg chg="mod">
          <ac:chgData name="Mari Powell" userId="S::mari.powell@uwtsd.ac.uk::a1b98dd7-29dc-4131-8e37-1423e6a9ecca" providerId="AD" clId="Web-{9AFCDAD0-D1A8-032B-F616-AC743C1B5755}" dt="2023-02-14T14:10:41.756" v="15" actId="20577"/>
          <ac:spMkLst>
            <pc:docMk/>
            <pc:sldMk cId="1224946710" sldId="257"/>
            <ac:spMk id="5" creationId="{8F8274FD-B322-CC42-B45E-BB2D212C9444}"/>
          </ac:spMkLst>
        </pc:spChg>
      </pc:sldChg>
      <pc:sldChg chg="modSp add">
        <pc:chgData name="Mari Powell" userId="S::mari.powell@uwtsd.ac.uk::a1b98dd7-29dc-4131-8e37-1423e6a9ecca" providerId="AD" clId="Web-{9AFCDAD0-D1A8-032B-F616-AC743C1B5755}" dt="2023-02-14T14:55:04.615" v="257" actId="20577"/>
        <pc:sldMkLst>
          <pc:docMk/>
          <pc:sldMk cId="1188885317" sldId="258"/>
        </pc:sldMkLst>
        <pc:spChg chg="mod">
          <ac:chgData name="Mari Powell" userId="S::mari.powell@uwtsd.ac.uk::a1b98dd7-29dc-4131-8e37-1423e6a9ecca" providerId="AD" clId="Web-{9AFCDAD0-D1A8-032B-F616-AC743C1B5755}" dt="2023-02-14T14:55:04.615" v="257" actId="20577"/>
          <ac:spMkLst>
            <pc:docMk/>
            <pc:sldMk cId="1188885317" sldId="258"/>
            <ac:spMk id="3" creationId="{8F22FA55-2A8D-A5EF-C79E-CE62C8319001}"/>
          </ac:spMkLst>
        </pc:spChg>
      </pc:sldChg>
      <pc:sldChg chg="add">
        <pc:chgData name="Mari Powell" userId="S::mari.powell@uwtsd.ac.uk::a1b98dd7-29dc-4131-8e37-1423e6a9ecca" providerId="AD" clId="Web-{9AFCDAD0-D1A8-032B-F616-AC743C1B5755}" dt="2023-02-14T14:11:20.335" v="50"/>
        <pc:sldMkLst>
          <pc:docMk/>
          <pc:sldMk cId="4196761840" sldId="259"/>
        </pc:sldMkLst>
      </pc:sldChg>
      <pc:sldChg chg="add">
        <pc:chgData name="Mari Powell" userId="S::mari.powell@uwtsd.ac.uk::a1b98dd7-29dc-4131-8e37-1423e6a9ecca" providerId="AD" clId="Web-{9AFCDAD0-D1A8-032B-F616-AC743C1B5755}" dt="2023-02-14T14:11:34.477" v="51"/>
        <pc:sldMkLst>
          <pc:docMk/>
          <pc:sldMk cId="3898281634" sldId="260"/>
        </pc:sldMkLst>
      </pc:sldChg>
      <pc:sldChg chg="add">
        <pc:chgData name="Mari Powell" userId="S::mari.powell@uwtsd.ac.uk::a1b98dd7-29dc-4131-8e37-1423e6a9ecca" providerId="AD" clId="Web-{9AFCDAD0-D1A8-032B-F616-AC743C1B5755}" dt="2023-02-14T14:11:54.571" v="52"/>
        <pc:sldMkLst>
          <pc:docMk/>
          <pc:sldMk cId="1990399862" sldId="261"/>
        </pc:sldMkLst>
      </pc:sldChg>
      <pc:sldChg chg="modSp add">
        <pc:chgData name="Mari Powell" userId="S::mari.powell@uwtsd.ac.uk::a1b98dd7-29dc-4131-8e37-1423e6a9ecca" providerId="AD" clId="Web-{9AFCDAD0-D1A8-032B-F616-AC743C1B5755}" dt="2023-02-14T14:12:10.259" v="64" actId="20577"/>
        <pc:sldMkLst>
          <pc:docMk/>
          <pc:sldMk cId="921651944" sldId="262"/>
        </pc:sldMkLst>
        <pc:spChg chg="mod">
          <ac:chgData name="Mari Powell" userId="S::mari.powell@uwtsd.ac.uk::a1b98dd7-29dc-4131-8e37-1423e6a9ecca" providerId="AD" clId="Web-{9AFCDAD0-D1A8-032B-F616-AC743C1B5755}" dt="2023-02-14T14:12:10.259" v="64" actId="20577"/>
          <ac:spMkLst>
            <pc:docMk/>
            <pc:sldMk cId="921651944" sldId="262"/>
            <ac:spMk id="8" creationId="{BB9738B8-5480-5B4C-8CF6-8C2225BA5B0B}"/>
          </ac:spMkLst>
        </pc:spChg>
      </pc:sldChg>
      <pc:sldChg chg="add mod ord setBg">
        <pc:chgData name="Mari Powell" userId="S::mari.powell@uwtsd.ac.uk::a1b98dd7-29dc-4131-8e37-1423e6a9ecca" providerId="AD" clId="Web-{9AFCDAD0-D1A8-032B-F616-AC743C1B5755}" dt="2023-02-14T14:32:58.174" v="254"/>
        <pc:sldMkLst>
          <pc:docMk/>
          <pc:sldMk cId="1464936117" sldId="263"/>
        </pc:sldMkLst>
      </pc:sldChg>
      <pc:sldChg chg="addSp delSp modSp add">
        <pc:chgData name="Mari Powell" userId="S::mari.powell@uwtsd.ac.uk::a1b98dd7-29dc-4131-8e37-1423e6a9ecca" providerId="AD" clId="Web-{9AFCDAD0-D1A8-032B-F616-AC743C1B5755}" dt="2023-02-14T14:24:29.833" v="174" actId="1076"/>
        <pc:sldMkLst>
          <pc:docMk/>
          <pc:sldMk cId="3437652621" sldId="264"/>
        </pc:sldMkLst>
        <pc:spChg chg="mod">
          <ac:chgData name="Mari Powell" userId="S::mari.powell@uwtsd.ac.uk::a1b98dd7-29dc-4131-8e37-1423e6a9ecca" providerId="AD" clId="Web-{9AFCDAD0-D1A8-032B-F616-AC743C1B5755}" dt="2023-02-14T14:21:08.641" v="116" actId="1076"/>
          <ac:spMkLst>
            <pc:docMk/>
            <pc:sldMk cId="3437652621" sldId="264"/>
            <ac:spMk id="3" creationId="{D548F2C8-4F1E-D06F-260E-1F4F19E877F7}"/>
          </ac:spMkLst>
        </pc:spChg>
        <pc:spChg chg="mod">
          <ac:chgData name="Mari Powell" userId="S::mari.powell@uwtsd.ac.uk::a1b98dd7-29dc-4131-8e37-1423e6a9ecca" providerId="AD" clId="Web-{9AFCDAD0-D1A8-032B-F616-AC743C1B5755}" dt="2023-02-14T14:23:05.144" v="150"/>
          <ac:spMkLst>
            <pc:docMk/>
            <pc:sldMk cId="3437652621" sldId="264"/>
            <ac:spMk id="4" creationId="{21968474-A038-1D63-2BAB-775E4BBC6498}"/>
          </ac:spMkLst>
        </pc:spChg>
        <pc:spChg chg="mod">
          <ac:chgData name="Mari Powell" userId="S::mari.powell@uwtsd.ac.uk::a1b98dd7-29dc-4131-8e37-1423e6a9ecca" providerId="AD" clId="Web-{9AFCDAD0-D1A8-032B-F616-AC743C1B5755}" dt="2023-02-14T14:22:05.783" v="133" actId="1076"/>
          <ac:spMkLst>
            <pc:docMk/>
            <pc:sldMk cId="3437652621" sldId="264"/>
            <ac:spMk id="6" creationId="{667BADF2-BB98-57FE-A0AB-6712F90B7504}"/>
          </ac:spMkLst>
        </pc:spChg>
        <pc:spChg chg="mod">
          <ac:chgData name="Mari Powell" userId="S::mari.powell@uwtsd.ac.uk::a1b98dd7-29dc-4131-8e37-1423e6a9ecca" providerId="AD" clId="Web-{9AFCDAD0-D1A8-032B-F616-AC743C1B5755}" dt="2023-02-14T14:21:51.673" v="129" actId="1076"/>
          <ac:spMkLst>
            <pc:docMk/>
            <pc:sldMk cId="3437652621" sldId="264"/>
            <ac:spMk id="7" creationId="{811ED467-F26B-4229-6C7F-99DC31477C89}"/>
          </ac:spMkLst>
        </pc:spChg>
        <pc:spChg chg="mod">
          <ac:chgData name="Mari Powell" userId="S::mari.powell@uwtsd.ac.uk::a1b98dd7-29dc-4131-8e37-1423e6a9ecca" providerId="AD" clId="Web-{9AFCDAD0-D1A8-032B-F616-AC743C1B5755}" dt="2023-02-14T14:21:59.814" v="132" actId="1076"/>
          <ac:spMkLst>
            <pc:docMk/>
            <pc:sldMk cId="3437652621" sldId="264"/>
            <ac:spMk id="8" creationId="{C74C22E5-678A-8040-ACA6-804384D92BD1}"/>
          </ac:spMkLst>
        </pc:spChg>
        <pc:spChg chg="del">
          <ac:chgData name="Mari Powell" userId="S::mari.powell@uwtsd.ac.uk::a1b98dd7-29dc-4131-8e37-1423e6a9ecca" providerId="AD" clId="Web-{9AFCDAD0-D1A8-032B-F616-AC743C1B5755}" dt="2023-02-14T14:17:17.744" v="68"/>
          <ac:spMkLst>
            <pc:docMk/>
            <pc:sldMk cId="3437652621" sldId="264"/>
            <ac:spMk id="9" creationId="{6694B5DE-E70F-AB4E-8983-148FFF0D4BAA}"/>
          </ac:spMkLst>
        </pc:spChg>
        <pc:spChg chg="del">
          <ac:chgData name="Mari Powell" userId="S::mari.powell@uwtsd.ac.uk::a1b98dd7-29dc-4131-8e37-1423e6a9ecca" providerId="AD" clId="Web-{9AFCDAD0-D1A8-032B-F616-AC743C1B5755}" dt="2023-02-14T14:17:21.728" v="69"/>
          <ac:spMkLst>
            <pc:docMk/>
            <pc:sldMk cId="3437652621" sldId="264"/>
            <ac:spMk id="10" creationId="{C4B3A9BE-88B0-BE4B-9EBD-1A1F011B4B78}"/>
          </ac:spMkLst>
        </pc:spChg>
        <pc:spChg chg="mod">
          <ac:chgData name="Mari Powell" userId="S::mari.powell@uwtsd.ac.uk::a1b98dd7-29dc-4131-8e37-1423e6a9ecca" providerId="AD" clId="Web-{9AFCDAD0-D1A8-032B-F616-AC743C1B5755}" dt="2023-02-14T14:21:57.345" v="131" actId="1076"/>
          <ac:spMkLst>
            <pc:docMk/>
            <pc:sldMk cId="3437652621" sldId="264"/>
            <ac:spMk id="11" creationId="{795FF3F4-DFB9-2249-B0AF-06E7EFCFBCD8}"/>
          </ac:spMkLst>
        </pc:spChg>
        <pc:spChg chg="add del mod">
          <ac:chgData name="Mari Powell" userId="S::mari.powell@uwtsd.ac.uk::a1b98dd7-29dc-4131-8e37-1423e6a9ecca" providerId="AD" clId="Web-{9AFCDAD0-D1A8-032B-F616-AC743C1B5755}" dt="2023-02-14T14:22:16.908" v="136" actId="1076"/>
          <ac:spMkLst>
            <pc:docMk/>
            <pc:sldMk cId="3437652621" sldId="264"/>
            <ac:spMk id="12" creationId="{85B39513-105D-AE1D-8108-1E15E0B2010A}"/>
          </ac:spMkLst>
        </pc:spChg>
        <pc:spChg chg="del">
          <ac:chgData name="Mari Powell" userId="S::mari.powell@uwtsd.ac.uk::a1b98dd7-29dc-4131-8e37-1423e6a9ecca" providerId="AD" clId="Web-{9AFCDAD0-D1A8-032B-F616-AC743C1B5755}" dt="2023-02-14T14:17:33.182" v="73"/>
          <ac:spMkLst>
            <pc:docMk/>
            <pc:sldMk cId="3437652621" sldId="264"/>
            <ac:spMk id="13" creationId="{C127CE14-56B7-D847-B9FD-CDC67654F0BD}"/>
          </ac:spMkLst>
        </pc:spChg>
        <pc:spChg chg="add mod">
          <ac:chgData name="Mari Powell" userId="S::mari.powell@uwtsd.ac.uk::a1b98dd7-29dc-4131-8e37-1423e6a9ecca" providerId="AD" clId="Web-{9AFCDAD0-D1A8-032B-F616-AC743C1B5755}" dt="2023-02-14T14:24:24.349" v="172" actId="1076"/>
          <ac:spMkLst>
            <pc:docMk/>
            <pc:sldMk cId="3437652621" sldId="264"/>
            <ac:spMk id="14" creationId="{91EAE9D9-9304-0574-FEE6-91E7AD7EFA29}"/>
          </ac:spMkLst>
        </pc:spChg>
        <pc:spChg chg="add mod">
          <ac:chgData name="Mari Powell" userId="S::mari.powell@uwtsd.ac.uk::a1b98dd7-29dc-4131-8e37-1423e6a9ecca" providerId="AD" clId="Web-{9AFCDAD0-D1A8-032B-F616-AC743C1B5755}" dt="2023-02-14T14:24:26.880" v="173" actId="1076"/>
          <ac:spMkLst>
            <pc:docMk/>
            <pc:sldMk cId="3437652621" sldId="264"/>
            <ac:spMk id="15" creationId="{89EAB1B5-592C-9BB5-E3B4-D1327E7BB1C9}"/>
          </ac:spMkLst>
        </pc:spChg>
        <pc:spChg chg="mod">
          <ac:chgData name="Mari Powell" userId="S::mari.powell@uwtsd.ac.uk::a1b98dd7-29dc-4131-8e37-1423e6a9ecca" providerId="AD" clId="Web-{9AFCDAD0-D1A8-032B-F616-AC743C1B5755}" dt="2023-02-14T14:18:58.028" v="80"/>
          <ac:spMkLst>
            <pc:docMk/>
            <pc:sldMk cId="3437652621" sldId="264"/>
            <ac:spMk id="16" creationId="{01A6F5D4-9554-164D-BE2D-CADBB7AF1682}"/>
          </ac:spMkLst>
        </pc:spChg>
        <pc:spChg chg="add mod">
          <ac:chgData name="Mari Powell" userId="S::mari.powell@uwtsd.ac.uk::a1b98dd7-29dc-4131-8e37-1423e6a9ecca" providerId="AD" clId="Web-{9AFCDAD0-D1A8-032B-F616-AC743C1B5755}" dt="2023-02-14T14:24:29.833" v="174" actId="1076"/>
          <ac:spMkLst>
            <pc:docMk/>
            <pc:sldMk cId="3437652621" sldId="264"/>
            <ac:spMk id="17" creationId="{87B14B4C-92F2-9FF9-3268-481C4A645B79}"/>
          </ac:spMkLst>
        </pc:spChg>
        <pc:spChg chg="mod">
          <ac:chgData name="Mari Powell" userId="S::mari.powell@uwtsd.ac.uk::a1b98dd7-29dc-4131-8e37-1423e6a9ecca" providerId="AD" clId="Web-{9AFCDAD0-D1A8-032B-F616-AC743C1B5755}" dt="2023-02-14T14:21:53.782" v="130" actId="1076"/>
          <ac:spMkLst>
            <pc:docMk/>
            <pc:sldMk cId="3437652621" sldId="264"/>
            <ac:spMk id="18" creationId="{6FB24696-FB98-6742-B5B9-D9243A5FB506}"/>
          </ac:spMkLst>
        </pc:spChg>
        <pc:graphicFrameChg chg="modGraphic">
          <ac:chgData name="Mari Powell" userId="S::mari.powell@uwtsd.ac.uk::a1b98dd7-29dc-4131-8e37-1423e6a9ecca" providerId="AD" clId="Web-{9AFCDAD0-D1A8-032B-F616-AC743C1B5755}" dt="2023-02-14T14:19:41.841" v="87"/>
          <ac:graphicFrameMkLst>
            <pc:docMk/>
            <pc:sldMk cId="3437652621" sldId="264"/>
            <ac:graphicFrameMk id="5" creationId="{27B64704-F113-1446-C472-A8AC326DE184}"/>
          </ac:graphicFrameMkLst>
        </pc:graphicFrameChg>
      </pc:sldChg>
      <pc:sldChg chg="modSp add">
        <pc:chgData name="Mari Powell" userId="S::mari.powell@uwtsd.ac.uk::a1b98dd7-29dc-4131-8e37-1423e6a9ecca" providerId="AD" clId="Web-{9AFCDAD0-D1A8-032B-F616-AC743C1B5755}" dt="2023-02-14T14:25:59.429" v="195" actId="1076"/>
        <pc:sldMkLst>
          <pc:docMk/>
          <pc:sldMk cId="2200785210" sldId="265"/>
        </pc:sldMkLst>
        <pc:spChg chg="mod">
          <ac:chgData name="Mari Powell" userId="S::mari.powell@uwtsd.ac.uk::a1b98dd7-29dc-4131-8e37-1423e6a9ecca" providerId="AD" clId="Web-{9AFCDAD0-D1A8-032B-F616-AC743C1B5755}" dt="2023-02-14T14:25:59.429" v="195" actId="1076"/>
          <ac:spMkLst>
            <pc:docMk/>
            <pc:sldMk cId="2200785210" sldId="265"/>
            <ac:spMk id="8" creationId="{31551B75-EBDD-C449-9830-43828AA721AF}"/>
          </ac:spMkLst>
        </pc:spChg>
      </pc:sldChg>
      <pc:sldChg chg="modSp add replId">
        <pc:chgData name="Mari Powell" userId="S::mari.powell@uwtsd.ac.uk::a1b98dd7-29dc-4131-8e37-1423e6a9ecca" providerId="AD" clId="Web-{9AFCDAD0-D1A8-032B-F616-AC743C1B5755}" dt="2023-02-14T15:16:25.491" v="552" actId="20577"/>
        <pc:sldMkLst>
          <pc:docMk/>
          <pc:sldMk cId="2265506321" sldId="266"/>
        </pc:sldMkLst>
        <pc:spChg chg="mod">
          <ac:chgData name="Mari Powell" userId="S::mari.powell@uwtsd.ac.uk::a1b98dd7-29dc-4131-8e37-1423e6a9ecca" providerId="AD" clId="Web-{9AFCDAD0-D1A8-032B-F616-AC743C1B5755}" dt="2023-02-14T15:16:25.491" v="552" actId="20577"/>
          <ac:spMkLst>
            <pc:docMk/>
            <pc:sldMk cId="2265506321" sldId="266"/>
            <ac:spMk id="3" creationId="{5937BB17-5B48-3DBB-17BA-C9089CD2ED15}"/>
          </ac:spMkLst>
        </pc:spChg>
      </pc:sldChg>
      <pc:sldChg chg="add">
        <pc:chgData name="Mari Powell" userId="S::mari.powell@uwtsd.ac.uk::a1b98dd7-29dc-4131-8e37-1423e6a9ecca" providerId="AD" clId="Web-{9AFCDAD0-D1A8-032B-F616-AC743C1B5755}" dt="2023-02-14T14:25:36.804" v="184"/>
        <pc:sldMkLst>
          <pc:docMk/>
          <pc:sldMk cId="2072881317" sldId="267"/>
        </pc:sldMkLst>
      </pc:sldChg>
      <pc:sldChg chg="add">
        <pc:chgData name="Mari Powell" userId="S::mari.powell@uwtsd.ac.uk::a1b98dd7-29dc-4131-8e37-1423e6a9ecca" providerId="AD" clId="Web-{9AFCDAD0-D1A8-032B-F616-AC743C1B5755}" dt="2023-02-14T14:26:17.758" v="196"/>
        <pc:sldMkLst>
          <pc:docMk/>
          <pc:sldMk cId="3493866787" sldId="268"/>
        </pc:sldMkLst>
      </pc:sldChg>
      <pc:sldChg chg="add">
        <pc:chgData name="Mari Powell" userId="S::mari.powell@uwtsd.ac.uk::a1b98dd7-29dc-4131-8e37-1423e6a9ecca" providerId="AD" clId="Web-{9AFCDAD0-D1A8-032B-F616-AC743C1B5755}" dt="2023-02-14T14:26:32.602" v="197"/>
        <pc:sldMkLst>
          <pc:docMk/>
          <pc:sldMk cId="3562411140" sldId="269"/>
        </pc:sldMkLst>
      </pc:sldChg>
      <pc:sldChg chg="add">
        <pc:chgData name="Mari Powell" userId="S::mari.powell@uwtsd.ac.uk::a1b98dd7-29dc-4131-8e37-1423e6a9ecca" providerId="AD" clId="Web-{9AFCDAD0-D1A8-032B-F616-AC743C1B5755}" dt="2023-02-14T14:26:45.977" v="198"/>
        <pc:sldMkLst>
          <pc:docMk/>
          <pc:sldMk cId="4281788593" sldId="270"/>
        </pc:sldMkLst>
      </pc:sldChg>
      <pc:sldChg chg="delSp modSp add">
        <pc:chgData name="Mari Powell" userId="S::mari.powell@uwtsd.ac.uk::a1b98dd7-29dc-4131-8e37-1423e6a9ecca" providerId="AD" clId="Web-{9AFCDAD0-D1A8-032B-F616-AC743C1B5755}" dt="2023-02-14T14:27:16.353" v="217"/>
        <pc:sldMkLst>
          <pc:docMk/>
          <pc:sldMk cId="1383947412" sldId="271"/>
        </pc:sldMkLst>
        <pc:spChg chg="del">
          <ac:chgData name="Mari Powell" userId="S::mari.powell@uwtsd.ac.uk::a1b98dd7-29dc-4131-8e37-1423e6a9ecca" providerId="AD" clId="Web-{9AFCDAD0-D1A8-032B-F616-AC743C1B5755}" dt="2023-02-14T14:27:16.353" v="217"/>
          <ac:spMkLst>
            <pc:docMk/>
            <pc:sldMk cId="1383947412" sldId="271"/>
            <ac:spMk id="6" creationId="{75520019-A8AA-607E-9A92-2A6495F44487}"/>
          </ac:spMkLst>
        </pc:spChg>
        <pc:spChg chg="mod">
          <ac:chgData name="Mari Powell" userId="S::mari.powell@uwtsd.ac.uk::a1b98dd7-29dc-4131-8e37-1423e6a9ecca" providerId="AD" clId="Web-{9AFCDAD0-D1A8-032B-F616-AC743C1B5755}" dt="2023-02-14T14:27:11.634" v="215" actId="1076"/>
          <ac:spMkLst>
            <pc:docMk/>
            <pc:sldMk cId="1383947412" sldId="271"/>
            <ac:spMk id="8" creationId="{31551B75-EBDD-C449-9830-43828AA721AF}"/>
          </ac:spMkLst>
        </pc:spChg>
        <pc:picChg chg="mod">
          <ac:chgData name="Mari Powell" userId="S::mari.powell@uwtsd.ac.uk::a1b98dd7-29dc-4131-8e37-1423e6a9ecca" providerId="AD" clId="Web-{9AFCDAD0-D1A8-032B-F616-AC743C1B5755}" dt="2023-02-14T14:27:13.462" v="216" actId="1076"/>
          <ac:picMkLst>
            <pc:docMk/>
            <pc:sldMk cId="1383947412" sldId="271"/>
            <ac:picMk id="3" creationId="{0365EC72-88BD-1444-A38D-5084BAF385E3}"/>
          </ac:picMkLst>
        </pc:picChg>
      </pc:sldChg>
      <pc:sldChg chg="add">
        <pc:chgData name="Mari Powell" userId="S::mari.powell@uwtsd.ac.uk::a1b98dd7-29dc-4131-8e37-1423e6a9ecca" providerId="AD" clId="Web-{9AFCDAD0-D1A8-032B-F616-AC743C1B5755}" dt="2023-02-14T14:27:31.166" v="218"/>
        <pc:sldMkLst>
          <pc:docMk/>
          <pc:sldMk cId="493420047" sldId="272"/>
        </pc:sldMkLst>
      </pc:sldChg>
      <pc:sldChg chg="add">
        <pc:chgData name="Mari Powell" userId="S::mari.powell@uwtsd.ac.uk::a1b98dd7-29dc-4131-8e37-1423e6a9ecca" providerId="AD" clId="Web-{9AFCDAD0-D1A8-032B-F616-AC743C1B5755}" dt="2023-02-14T14:27:46.916" v="219"/>
        <pc:sldMkLst>
          <pc:docMk/>
          <pc:sldMk cId="2234404300" sldId="273"/>
        </pc:sldMkLst>
      </pc:sldChg>
      <pc:sldChg chg="add">
        <pc:chgData name="Mari Powell" userId="S::mari.powell@uwtsd.ac.uk::a1b98dd7-29dc-4131-8e37-1423e6a9ecca" providerId="AD" clId="Web-{9AFCDAD0-D1A8-032B-F616-AC743C1B5755}" dt="2023-02-14T14:28:00.057" v="220"/>
        <pc:sldMkLst>
          <pc:docMk/>
          <pc:sldMk cId="3445627234" sldId="274"/>
        </pc:sldMkLst>
      </pc:sldChg>
      <pc:sldChg chg="add">
        <pc:chgData name="Mari Powell" userId="S::mari.powell@uwtsd.ac.uk::a1b98dd7-29dc-4131-8e37-1423e6a9ecca" providerId="AD" clId="Web-{9AFCDAD0-D1A8-032B-F616-AC743C1B5755}" dt="2023-02-14T14:28:18.823" v="221"/>
        <pc:sldMkLst>
          <pc:docMk/>
          <pc:sldMk cId="3574735213" sldId="275"/>
        </pc:sldMkLst>
      </pc:sldChg>
      <pc:sldChg chg="add">
        <pc:chgData name="Mari Powell" userId="S::mari.powell@uwtsd.ac.uk::a1b98dd7-29dc-4131-8e37-1423e6a9ecca" providerId="AD" clId="Web-{9AFCDAD0-D1A8-032B-F616-AC743C1B5755}" dt="2023-02-14T14:28:40.558" v="222"/>
        <pc:sldMkLst>
          <pc:docMk/>
          <pc:sldMk cId="2751461233" sldId="276"/>
        </pc:sldMkLst>
      </pc:sldChg>
      <pc:sldChg chg="add">
        <pc:chgData name="Mari Powell" userId="S::mari.powell@uwtsd.ac.uk::a1b98dd7-29dc-4131-8e37-1423e6a9ecca" providerId="AD" clId="Web-{9AFCDAD0-D1A8-032B-F616-AC743C1B5755}" dt="2023-02-14T14:29:04.293" v="223"/>
        <pc:sldMkLst>
          <pc:docMk/>
          <pc:sldMk cId="3288954531" sldId="277"/>
        </pc:sldMkLst>
      </pc:sldChg>
      <pc:sldChg chg="modSp add mod setBg">
        <pc:chgData name="Mari Powell" userId="S::mari.powell@uwtsd.ac.uk::a1b98dd7-29dc-4131-8e37-1423e6a9ecca" providerId="AD" clId="Web-{9AFCDAD0-D1A8-032B-F616-AC743C1B5755}" dt="2023-02-14T14:30:04.248" v="237"/>
        <pc:sldMkLst>
          <pc:docMk/>
          <pc:sldMk cId="2702824404" sldId="278"/>
        </pc:sldMkLst>
        <pc:spChg chg="mod">
          <ac:chgData name="Mari Powell" userId="S::mari.powell@uwtsd.ac.uk::a1b98dd7-29dc-4131-8e37-1423e6a9ecca" providerId="AD" clId="Web-{9AFCDAD0-D1A8-032B-F616-AC743C1B5755}" dt="2023-02-14T14:29:44.763" v="226"/>
          <ac:spMkLst>
            <pc:docMk/>
            <pc:sldMk cId="2702824404" sldId="278"/>
            <ac:spMk id="13" creationId="{80A7A9E1-00A9-1F45-9594-2A6871838D1C}"/>
          </ac:spMkLst>
        </pc:spChg>
        <pc:spChg chg="mod">
          <ac:chgData name="Mari Powell" userId="S::mari.powell@uwtsd.ac.uk::a1b98dd7-29dc-4131-8e37-1423e6a9ecca" providerId="AD" clId="Web-{9AFCDAD0-D1A8-032B-F616-AC743C1B5755}" dt="2023-02-14T14:29:46.232" v="227"/>
          <ac:spMkLst>
            <pc:docMk/>
            <pc:sldMk cId="2702824404" sldId="278"/>
            <ac:spMk id="26" creationId="{0E75265E-0D68-7043-8699-A2BFCA87CA9E}"/>
          </ac:spMkLst>
        </pc:spChg>
        <pc:spChg chg="mod">
          <ac:chgData name="Mari Powell" userId="S::mari.powell@uwtsd.ac.uk::a1b98dd7-29dc-4131-8e37-1423e6a9ecca" providerId="AD" clId="Web-{9AFCDAD0-D1A8-032B-F616-AC743C1B5755}" dt="2023-02-14T14:29:47.873" v="228"/>
          <ac:spMkLst>
            <pc:docMk/>
            <pc:sldMk cId="2702824404" sldId="278"/>
            <ac:spMk id="28" creationId="{E9BD740E-7941-B24C-B9DD-EC9DED339D1E}"/>
          </ac:spMkLst>
        </pc:spChg>
        <pc:spChg chg="mod">
          <ac:chgData name="Mari Powell" userId="S::mari.powell@uwtsd.ac.uk::a1b98dd7-29dc-4131-8e37-1423e6a9ecca" providerId="AD" clId="Web-{9AFCDAD0-D1A8-032B-F616-AC743C1B5755}" dt="2023-02-14T14:29:49.295" v="229"/>
          <ac:spMkLst>
            <pc:docMk/>
            <pc:sldMk cId="2702824404" sldId="278"/>
            <ac:spMk id="30" creationId="{20807748-2540-794A-990C-2530560BBF3B}"/>
          </ac:spMkLst>
        </pc:spChg>
        <pc:spChg chg="mod">
          <ac:chgData name="Mari Powell" userId="S::mari.powell@uwtsd.ac.uk::a1b98dd7-29dc-4131-8e37-1423e6a9ecca" providerId="AD" clId="Web-{9AFCDAD0-D1A8-032B-F616-AC743C1B5755}" dt="2023-02-14T14:29:51.795" v="230"/>
          <ac:spMkLst>
            <pc:docMk/>
            <pc:sldMk cId="2702824404" sldId="278"/>
            <ac:spMk id="32" creationId="{11E80AA9-9051-F54C-9D84-24E63DA66A45}"/>
          </ac:spMkLst>
        </pc:spChg>
        <pc:spChg chg="mod">
          <ac:chgData name="Mari Powell" userId="S::mari.powell@uwtsd.ac.uk::a1b98dd7-29dc-4131-8e37-1423e6a9ecca" providerId="AD" clId="Web-{9AFCDAD0-D1A8-032B-F616-AC743C1B5755}" dt="2023-02-14T14:29:55.451" v="232"/>
          <ac:spMkLst>
            <pc:docMk/>
            <pc:sldMk cId="2702824404" sldId="278"/>
            <ac:spMk id="34" creationId="{6CF258ED-3925-9C49-A60E-E78C84BE98FD}"/>
          </ac:spMkLst>
        </pc:spChg>
        <pc:spChg chg="mod">
          <ac:chgData name="Mari Powell" userId="S::mari.powell@uwtsd.ac.uk::a1b98dd7-29dc-4131-8e37-1423e6a9ecca" providerId="AD" clId="Web-{9AFCDAD0-D1A8-032B-F616-AC743C1B5755}" dt="2023-02-14T14:29:57.092" v="233"/>
          <ac:spMkLst>
            <pc:docMk/>
            <pc:sldMk cId="2702824404" sldId="278"/>
            <ac:spMk id="36" creationId="{CD062E03-1FB5-C442-BDF8-139A38C2E092}"/>
          </ac:spMkLst>
        </pc:spChg>
        <pc:spChg chg="mod">
          <ac:chgData name="Mari Powell" userId="S::mari.powell@uwtsd.ac.uk::a1b98dd7-29dc-4131-8e37-1423e6a9ecca" providerId="AD" clId="Web-{9AFCDAD0-D1A8-032B-F616-AC743C1B5755}" dt="2023-02-14T14:29:58.732" v="234"/>
          <ac:spMkLst>
            <pc:docMk/>
            <pc:sldMk cId="2702824404" sldId="278"/>
            <ac:spMk id="38" creationId="{76BF55C4-6715-0E43-A17D-D10E9233B017}"/>
          </ac:spMkLst>
        </pc:spChg>
        <pc:spChg chg="mod">
          <ac:chgData name="Mari Powell" userId="S::mari.powell@uwtsd.ac.uk::a1b98dd7-29dc-4131-8e37-1423e6a9ecca" providerId="AD" clId="Web-{9AFCDAD0-D1A8-032B-F616-AC743C1B5755}" dt="2023-02-14T14:30:00.357" v="235"/>
          <ac:spMkLst>
            <pc:docMk/>
            <pc:sldMk cId="2702824404" sldId="278"/>
            <ac:spMk id="40" creationId="{59B9BB1D-A1BA-C946-BBB3-B549B23209C3}"/>
          </ac:spMkLst>
        </pc:spChg>
        <pc:spChg chg="mod">
          <ac:chgData name="Mari Powell" userId="S::mari.powell@uwtsd.ac.uk::a1b98dd7-29dc-4131-8e37-1423e6a9ecca" providerId="AD" clId="Web-{9AFCDAD0-D1A8-032B-F616-AC743C1B5755}" dt="2023-02-14T14:30:02.232" v="236"/>
          <ac:spMkLst>
            <pc:docMk/>
            <pc:sldMk cId="2702824404" sldId="278"/>
            <ac:spMk id="42" creationId="{C5641FAA-5ACD-114C-AD35-1C4DB09B0CD4}"/>
          </ac:spMkLst>
        </pc:spChg>
        <pc:spChg chg="mod">
          <ac:chgData name="Mari Powell" userId="S::mari.powell@uwtsd.ac.uk::a1b98dd7-29dc-4131-8e37-1423e6a9ecca" providerId="AD" clId="Web-{9AFCDAD0-D1A8-032B-F616-AC743C1B5755}" dt="2023-02-14T14:29:53.404" v="231"/>
          <ac:spMkLst>
            <pc:docMk/>
            <pc:sldMk cId="2702824404" sldId="278"/>
            <ac:spMk id="44" creationId="{7356A0BF-5661-4749-9F95-5B03E86240F9}"/>
          </ac:spMkLst>
        </pc:spChg>
        <pc:spChg chg="mod">
          <ac:chgData name="Mari Powell" userId="S::mari.powell@uwtsd.ac.uk::a1b98dd7-29dc-4131-8e37-1423e6a9ecca" providerId="AD" clId="Web-{9AFCDAD0-D1A8-032B-F616-AC743C1B5755}" dt="2023-02-14T14:30:04.248" v="237"/>
          <ac:spMkLst>
            <pc:docMk/>
            <pc:sldMk cId="2702824404" sldId="278"/>
            <ac:spMk id="46" creationId="{2D45C6F1-7D76-524B-990A-E4E2BEE150B5}"/>
          </ac:spMkLst>
        </pc:spChg>
      </pc:sldChg>
      <pc:sldChg chg="modSp add del">
        <pc:chgData name="Mari Powell" userId="S::mari.powell@uwtsd.ac.uk::a1b98dd7-29dc-4131-8e37-1423e6a9ecca" providerId="AD" clId="Web-{9AFCDAD0-D1A8-032B-F616-AC743C1B5755}" dt="2023-02-14T15:04:10.957" v="397"/>
        <pc:sldMkLst>
          <pc:docMk/>
          <pc:sldMk cId="2794385562" sldId="279"/>
        </pc:sldMkLst>
        <pc:spChg chg="mod">
          <ac:chgData name="Mari Powell" userId="S::mari.powell@uwtsd.ac.uk::a1b98dd7-29dc-4131-8e37-1423e6a9ecca" providerId="AD" clId="Web-{9AFCDAD0-D1A8-032B-F616-AC743C1B5755}" dt="2023-02-14T14:30:54.031" v="251" actId="20577"/>
          <ac:spMkLst>
            <pc:docMk/>
            <pc:sldMk cId="2794385562" sldId="279"/>
            <ac:spMk id="7" creationId="{793F3E10-BF07-ED48-A6B5-DFFA9E8E06C1}"/>
          </ac:spMkLst>
        </pc:spChg>
      </pc:sldChg>
      <pc:sldChg chg="add">
        <pc:chgData name="Mari Powell" userId="S::mari.powell@uwtsd.ac.uk::a1b98dd7-29dc-4131-8e37-1423e6a9ecca" providerId="AD" clId="Web-{9AFCDAD0-D1A8-032B-F616-AC743C1B5755}" dt="2023-02-14T14:30:57.593" v="252"/>
        <pc:sldMkLst>
          <pc:docMk/>
          <pc:sldMk cId="1813706748" sldId="280"/>
        </pc:sldMkLst>
      </pc:sldChg>
      <pc:sldChg chg="add">
        <pc:chgData name="Mari Powell" userId="S::mari.powell@uwtsd.ac.uk::a1b98dd7-29dc-4131-8e37-1423e6a9ecca" providerId="AD" clId="Web-{9AFCDAD0-D1A8-032B-F616-AC743C1B5755}" dt="2023-02-14T14:31:26.860" v="253"/>
        <pc:sldMkLst>
          <pc:docMk/>
          <pc:sldMk cId="1425415680" sldId="281"/>
        </pc:sldMkLst>
      </pc:sldChg>
      <pc:sldChg chg="addSp modSp add ord">
        <pc:chgData name="Mari Powell" userId="S::mari.powell@uwtsd.ac.uk::a1b98dd7-29dc-4131-8e37-1423e6a9ecca" providerId="AD" clId="Web-{9AFCDAD0-D1A8-032B-F616-AC743C1B5755}" dt="2023-02-14T15:15:21.849" v="513"/>
        <pc:sldMkLst>
          <pc:docMk/>
          <pc:sldMk cId="2268266239" sldId="282"/>
        </pc:sldMkLst>
        <pc:spChg chg="mod">
          <ac:chgData name="Mari Powell" userId="S::mari.powell@uwtsd.ac.uk::a1b98dd7-29dc-4131-8e37-1423e6a9ecca" providerId="AD" clId="Web-{9AFCDAD0-D1A8-032B-F616-AC743C1B5755}" dt="2023-02-14T14:59:36.903" v="335" actId="20577"/>
          <ac:spMkLst>
            <pc:docMk/>
            <pc:sldMk cId="2268266239" sldId="282"/>
            <ac:spMk id="3" creationId="{DFA67A8D-E94A-D84E-85A3-DFFB90B692C2}"/>
          </ac:spMkLst>
        </pc:spChg>
        <pc:picChg chg="add mod">
          <ac:chgData name="Mari Powell" userId="S::mari.powell@uwtsd.ac.uk::a1b98dd7-29dc-4131-8e37-1423e6a9ecca" providerId="AD" clId="Web-{9AFCDAD0-D1A8-032B-F616-AC743C1B5755}" dt="2023-02-14T15:08:49.464" v="412" actId="1076"/>
          <ac:picMkLst>
            <pc:docMk/>
            <pc:sldMk cId="2268266239" sldId="282"/>
            <ac:picMk id="8" creationId="{82F7C882-1795-8FC8-74C5-21BE013FECBA}"/>
          </ac:picMkLst>
        </pc:picChg>
      </pc:sldChg>
      <pc:sldChg chg="addSp modSp add ord replId addAnim modAnim">
        <pc:chgData name="Mari Powell" userId="S::mari.powell@uwtsd.ac.uk::a1b98dd7-29dc-4131-8e37-1423e6a9ecca" providerId="AD" clId="Web-{9AFCDAD0-D1A8-032B-F616-AC743C1B5755}" dt="2023-02-14T15:15:26.458" v="514"/>
        <pc:sldMkLst>
          <pc:docMk/>
          <pc:sldMk cId="901138900" sldId="283"/>
        </pc:sldMkLst>
        <pc:spChg chg="mod">
          <ac:chgData name="Mari Powell" userId="S::mari.powell@uwtsd.ac.uk::a1b98dd7-29dc-4131-8e37-1423e6a9ecca" providerId="AD" clId="Web-{9AFCDAD0-D1A8-032B-F616-AC743C1B5755}" dt="2023-02-14T14:58:15.651" v="287" actId="20577"/>
          <ac:spMkLst>
            <pc:docMk/>
            <pc:sldMk cId="901138900" sldId="283"/>
            <ac:spMk id="2" creationId="{DEC43BBF-0E71-C94C-B913-3BA674642039}"/>
          </ac:spMkLst>
        </pc:spChg>
        <pc:spChg chg="mod">
          <ac:chgData name="Mari Powell" userId="S::mari.powell@uwtsd.ac.uk::a1b98dd7-29dc-4131-8e37-1423e6a9ecca" providerId="AD" clId="Web-{9AFCDAD0-D1A8-032B-F616-AC743C1B5755}" dt="2023-02-14T14:59:42.497" v="336" actId="20577"/>
          <ac:spMkLst>
            <pc:docMk/>
            <pc:sldMk cId="901138900" sldId="283"/>
            <ac:spMk id="3" creationId="{DFA67A8D-E94A-D84E-85A3-DFFB90B692C2}"/>
          </ac:spMkLst>
        </pc:spChg>
        <pc:spChg chg="mod">
          <ac:chgData name="Mari Powell" userId="S::mari.powell@uwtsd.ac.uk::a1b98dd7-29dc-4131-8e37-1423e6a9ecca" providerId="AD" clId="Web-{9AFCDAD0-D1A8-032B-F616-AC743C1B5755}" dt="2023-02-14T14:59:47.075" v="338" actId="20577"/>
          <ac:spMkLst>
            <pc:docMk/>
            <pc:sldMk cId="901138900" sldId="283"/>
            <ac:spMk id="4" creationId="{F8150B54-1BF7-D84D-91C3-A7A90AFA612C}"/>
          </ac:spMkLst>
        </pc:spChg>
        <pc:picChg chg="add mod">
          <ac:chgData name="Mari Powell" userId="S::mari.powell@uwtsd.ac.uk::a1b98dd7-29dc-4131-8e37-1423e6a9ecca" providerId="AD" clId="Web-{9AFCDAD0-D1A8-032B-F616-AC743C1B5755}" dt="2023-02-14T15:09:32.590" v="415" actId="1076"/>
          <ac:picMkLst>
            <pc:docMk/>
            <pc:sldMk cId="901138900" sldId="283"/>
            <ac:picMk id="5" creationId="{D43F13D1-9DD4-DABE-FC6C-3E56D965410F}"/>
          </ac:picMkLst>
        </pc:picChg>
      </pc:sldChg>
      <pc:sldChg chg="addSp modSp add ord replId addAnim modAnim">
        <pc:chgData name="Mari Powell" userId="S::mari.powell@uwtsd.ac.uk::a1b98dd7-29dc-4131-8e37-1423e6a9ecca" providerId="AD" clId="Web-{9AFCDAD0-D1A8-032B-F616-AC743C1B5755}" dt="2023-02-14T15:15:31.083" v="515"/>
        <pc:sldMkLst>
          <pc:docMk/>
          <pc:sldMk cId="2312886248" sldId="284"/>
        </pc:sldMkLst>
        <pc:spChg chg="mod">
          <ac:chgData name="Mari Powell" userId="S::mari.powell@uwtsd.ac.uk::a1b98dd7-29dc-4131-8e37-1423e6a9ecca" providerId="AD" clId="Web-{9AFCDAD0-D1A8-032B-F616-AC743C1B5755}" dt="2023-02-14T14:58:44.589" v="307" actId="20577"/>
          <ac:spMkLst>
            <pc:docMk/>
            <pc:sldMk cId="2312886248" sldId="284"/>
            <ac:spMk id="2" creationId="{DEC43BBF-0E71-C94C-B913-3BA674642039}"/>
          </ac:spMkLst>
        </pc:spChg>
        <pc:spChg chg="mod">
          <ac:chgData name="Mari Powell" userId="S::mari.powell@uwtsd.ac.uk::a1b98dd7-29dc-4131-8e37-1423e6a9ecca" providerId="AD" clId="Web-{9AFCDAD0-D1A8-032B-F616-AC743C1B5755}" dt="2023-02-14T14:59:09.496" v="330" actId="20577"/>
          <ac:spMkLst>
            <pc:docMk/>
            <pc:sldMk cId="2312886248" sldId="284"/>
            <ac:spMk id="3" creationId="{DFA67A8D-E94A-D84E-85A3-DFFB90B692C2}"/>
          </ac:spMkLst>
        </pc:spChg>
        <pc:spChg chg="mod">
          <ac:chgData name="Mari Powell" userId="S::mari.powell@uwtsd.ac.uk::a1b98dd7-29dc-4131-8e37-1423e6a9ecca" providerId="AD" clId="Web-{9AFCDAD0-D1A8-032B-F616-AC743C1B5755}" dt="2023-02-14T14:59:30.090" v="334" actId="14100"/>
          <ac:spMkLst>
            <pc:docMk/>
            <pc:sldMk cId="2312886248" sldId="284"/>
            <ac:spMk id="4" creationId="{F8150B54-1BF7-D84D-91C3-A7A90AFA612C}"/>
          </ac:spMkLst>
        </pc:spChg>
        <pc:picChg chg="add mod">
          <ac:chgData name="Mari Powell" userId="S::mari.powell@uwtsd.ac.uk::a1b98dd7-29dc-4131-8e37-1423e6a9ecca" providerId="AD" clId="Web-{9AFCDAD0-D1A8-032B-F616-AC743C1B5755}" dt="2023-02-14T15:10:03.716" v="418" actId="1076"/>
          <ac:picMkLst>
            <pc:docMk/>
            <pc:sldMk cId="2312886248" sldId="284"/>
            <ac:picMk id="8" creationId="{3D48CE11-2286-BD73-D26B-5AB717E4E10C}"/>
          </ac:picMkLst>
        </pc:picChg>
      </pc:sldChg>
      <pc:sldChg chg="add ord">
        <pc:chgData name="Mari Powell" userId="S::mari.powell@uwtsd.ac.uk::a1b98dd7-29dc-4131-8e37-1423e6a9ecca" providerId="AD" clId="Web-{9AFCDAD0-D1A8-032B-F616-AC743C1B5755}" dt="2023-02-14T15:15:37.084" v="516"/>
        <pc:sldMkLst>
          <pc:docMk/>
          <pc:sldMk cId="2013382100" sldId="285"/>
        </pc:sldMkLst>
      </pc:sldChg>
      <pc:sldChg chg="modSp add ord">
        <pc:chgData name="Mari Powell" userId="S::mari.powell@uwtsd.ac.uk::a1b98dd7-29dc-4131-8e37-1423e6a9ecca" providerId="AD" clId="Web-{9AFCDAD0-D1A8-032B-F616-AC743C1B5755}" dt="2023-02-14T15:15:53.881" v="519"/>
        <pc:sldMkLst>
          <pc:docMk/>
          <pc:sldMk cId="2336253367" sldId="286"/>
        </pc:sldMkLst>
        <pc:spChg chg="mod">
          <ac:chgData name="Mari Powell" userId="S::mari.powell@uwtsd.ac.uk::a1b98dd7-29dc-4131-8e37-1423e6a9ecca" providerId="AD" clId="Web-{9AFCDAD0-D1A8-032B-F616-AC743C1B5755}" dt="2023-02-14T15:00:27.592" v="347" actId="20577"/>
          <ac:spMkLst>
            <pc:docMk/>
            <pc:sldMk cId="2336253367" sldId="286"/>
            <ac:spMk id="4" creationId="{233C1A07-341C-0F4E-B31A-5D52D9F9B2A7}"/>
          </ac:spMkLst>
        </pc:spChg>
        <pc:spChg chg="mod">
          <ac:chgData name="Mari Powell" userId="S::mari.powell@uwtsd.ac.uk::a1b98dd7-29dc-4131-8e37-1423e6a9ecca" providerId="AD" clId="Web-{9AFCDAD0-D1A8-032B-F616-AC743C1B5755}" dt="2023-02-14T15:00:32.029" v="354" actId="20577"/>
          <ac:spMkLst>
            <pc:docMk/>
            <pc:sldMk cId="2336253367" sldId="286"/>
            <ac:spMk id="7" creationId="{4422B2BB-D872-D842-9CFE-E8F9C04B3A1F}"/>
          </ac:spMkLst>
        </pc:spChg>
        <pc:spChg chg="mod">
          <ac:chgData name="Mari Powell" userId="S::mari.powell@uwtsd.ac.uk::a1b98dd7-29dc-4131-8e37-1423e6a9ecca" providerId="AD" clId="Web-{9AFCDAD0-D1A8-032B-F616-AC743C1B5755}" dt="2023-02-14T15:00:36.842" v="357" actId="20577"/>
          <ac:spMkLst>
            <pc:docMk/>
            <pc:sldMk cId="2336253367" sldId="286"/>
            <ac:spMk id="10" creationId="{164B1792-E73D-6A43-96E1-3F6419F0BCA3}"/>
          </ac:spMkLst>
        </pc:spChg>
      </pc:sldChg>
      <pc:sldChg chg="add ord">
        <pc:chgData name="Mari Powell" userId="S::mari.powell@uwtsd.ac.uk::a1b98dd7-29dc-4131-8e37-1423e6a9ecca" providerId="AD" clId="Web-{9AFCDAD0-D1A8-032B-F616-AC743C1B5755}" dt="2023-02-14T15:04:51.458" v="398"/>
        <pc:sldMkLst>
          <pc:docMk/>
          <pc:sldMk cId="2311030910" sldId="287"/>
        </pc:sldMkLst>
      </pc:sldChg>
      <pc:sldChg chg="modSp add ord">
        <pc:chgData name="Mari Powell" userId="S::mari.powell@uwtsd.ac.uk::a1b98dd7-29dc-4131-8e37-1423e6a9ecca" providerId="AD" clId="Web-{9AFCDAD0-D1A8-032B-F616-AC743C1B5755}" dt="2023-02-14T15:03:55.066" v="396"/>
        <pc:sldMkLst>
          <pc:docMk/>
          <pc:sldMk cId="2788585133" sldId="288"/>
        </pc:sldMkLst>
        <pc:spChg chg="mod">
          <ac:chgData name="Mari Powell" userId="S::mari.powell@uwtsd.ac.uk::a1b98dd7-29dc-4131-8e37-1423e6a9ecca" providerId="AD" clId="Web-{9AFCDAD0-D1A8-032B-F616-AC743C1B5755}" dt="2023-02-14T15:02:12.516" v="395" actId="1076"/>
          <ac:spMkLst>
            <pc:docMk/>
            <pc:sldMk cId="2788585133" sldId="288"/>
            <ac:spMk id="7" creationId="{4422B2BB-D872-D842-9CFE-E8F9C04B3A1F}"/>
          </ac:spMkLst>
        </pc:spChg>
      </pc:sldChg>
      <pc:sldChg chg="modSp add ord replId">
        <pc:chgData name="Mari Powell" userId="S::mari.powell@uwtsd.ac.uk::a1b98dd7-29dc-4131-8e37-1423e6a9ecca" providerId="AD" clId="Web-{9AFCDAD0-D1A8-032B-F616-AC743C1B5755}" dt="2023-02-14T15:15:42.802" v="517"/>
        <pc:sldMkLst>
          <pc:docMk/>
          <pc:sldMk cId="3066028863" sldId="289"/>
        </pc:sldMkLst>
        <pc:spChg chg="mod">
          <ac:chgData name="Mari Powell" userId="S::mari.powell@uwtsd.ac.uk::a1b98dd7-29dc-4131-8e37-1423e6a9ecca" providerId="AD" clId="Web-{9AFCDAD0-D1A8-032B-F616-AC743C1B5755}" dt="2023-02-14T15:12:07.063" v="432" actId="20577"/>
          <ac:spMkLst>
            <pc:docMk/>
            <pc:sldMk cId="3066028863" sldId="289"/>
            <ac:spMk id="4" creationId="{233C1A07-341C-0F4E-B31A-5D52D9F9B2A7}"/>
          </ac:spMkLst>
        </pc:spChg>
        <pc:spChg chg="mod">
          <ac:chgData name="Mari Powell" userId="S::mari.powell@uwtsd.ac.uk::a1b98dd7-29dc-4131-8e37-1423e6a9ecca" providerId="AD" clId="Web-{9AFCDAD0-D1A8-032B-F616-AC743C1B5755}" dt="2023-02-14T15:12:16.610" v="437" actId="20577"/>
          <ac:spMkLst>
            <pc:docMk/>
            <pc:sldMk cId="3066028863" sldId="289"/>
            <ac:spMk id="7" creationId="{4422B2BB-D872-D842-9CFE-E8F9C04B3A1F}"/>
          </ac:spMkLst>
        </pc:spChg>
        <pc:spChg chg="mod">
          <ac:chgData name="Mari Powell" userId="S::mari.powell@uwtsd.ac.uk::a1b98dd7-29dc-4131-8e37-1423e6a9ecca" providerId="AD" clId="Web-{9AFCDAD0-D1A8-032B-F616-AC743C1B5755}" dt="2023-02-14T15:12:26.391" v="447" actId="20577"/>
          <ac:spMkLst>
            <pc:docMk/>
            <pc:sldMk cId="3066028863" sldId="289"/>
            <ac:spMk id="10" creationId="{164B1792-E73D-6A43-96E1-3F6419F0BCA3}"/>
          </ac:spMkLst>
        </pc:spChg>
      </pc:sldChg>
      <pc:sldChg chg="modSp add ord replId">
        <pc:chgData name="Mari Powell" userId="S::mari.powell@uwtsd.ac.uk::a1b98dd7-29dc-4131-8e37-1423e6a9ecca" providerId="AD" clId="Web-{9AFCDAD0-D1A8-032B-F616-AC743C1B5755}" dt="2023-02-14T15:15:49.287" v="518"/>
        <pc:sldMkLst>
          <pc:docMk/>
          <pc:sldMk cId="866544702" sldId="290"/>
        </pc:sldMkLst>
        <pc:spChg chg="mod">
          <ac:chgData name="Mari Powell" userId="S::mari.powell@uwtsd.ac.uk::a1b98dd7-29dc-4131-8e37-1423e6a9ecca" providerId="AD" clId="Web-{9AFCDAD0-D1A8-032B-F616-AC743C1B5755}" dt="2023-02-14T15:12:55.908" v="454" actId="20577"/>
          <ac:spMkLst>
            <pc:docMk/>
            <pc:sldMk cId="866544702" sldId="290"/>
            <ac:spMk id="4" creationId="{233C1A07-341C-0F4E-B31A-5D52D9F9B2A7}"/>
          </ac:spMkLst>
        </pc:spChg>
        <pc:spChg chg="mod">
          <ac:chgData name="Mari Powell" userId="S::mari.powell@uwtsd.ac.uk::a1b98dd7-29dc-4131-8e37-1423e6a9ecca" providerId="AD" clId="Web-{9AFCDAD0-D1A8-032B-F616-AC743C1B5755}" dt="2023-02-14T15:13:00.455" v="462" actId="20577"/>
          <ac:spMkLst>
            <pc:docMk/>
            <pc:sldMk cId="866544702" sldId="290"/>
            <ac:spMk id="7" creationId="{4422B2BB-D872-D842-9CFE-E8F9C04B3A1F}"/>
          </ac:spMkLst>
        </pc:spChg>
        <pc:spChg chg="mod">
          <ac:chgData name="Mari Powell" userId="S::mari.powell@uwtsd.ac.uk::a1b98dd7-29dc-4131-8e37-1423e6a9ecca" providerId="AD" clId="Web-{9AFCDAD0-D1A8-032B-F616-AC743C1B5755}" dt="2023-02-14T15:13:26.361" v="470" actId="20577"/>
          <ac:spMkLst>
            <pc:docMk/>
            <pc:sldMk cId="866544702" sldId="290"/>
            <ac:spMk id="10" creationId="{164B1792-E73D-6A43-96E1-3F6419F0BCA3}"/>
          </ac:spMkLst>
        </pc:spChg>
      </pc:sldChg>
      <pc:sldChg chg="modSp add ord replId">
        <pc:chgData name="Mari Powell" userId="S::mari.powell@uwtsd.ac.uk::a1b98dd7-29dc-4131-8e37-1423e6a9ecca" providerId="AD" clId="Web-{9AFCDAD0-D1A8-032B-F616-AC743C1B5755}" dt="2023-02-14T15:16:03.897" v="520"/>
        <pc:sldMkLst>
          <pc:docMk/>
          <pc:sldMk cId="4251472142" sldId="291"/>
        </pc:sldMkLst>
        <pc:spChg chg="mod">
          <ac:chgData name="Mari Powell" userId="S::mari.powell@uwtsd.ac.uk::a1b98dd7-29dc-4131-8e37-1423e6a9ecca" providerId="AD" clId="Web-{9AFCDAD0-D1A8-032B-F616-AC743C1B5755}" dt="2023-02-14T15:13:38.768" v="479" actId="20577"/>
          <ac:spMkLst>
            <pc:docMk/>
            <pc:sldMk cId="4251472142" sldId="291"/>
            <ac:spMk id="4" creationId="{233C1A07-341C-0F4E-B31A-5D52D9F9B2A7}"/>
          </ac:spMkLst>
        </pc:spChg>
        <pc:spChg chg="mod">
          <ac:chgData name="Mari Powell" userId="S::mari.powell@uwtsd.ac.uk::a1b98dd7-29dc-4131-8e37-1423e6a9ecca" providerId="AD" clId="Web-{9AFCDAD0-D1A8-032B-F616-AC743C1B5755}" dt="2023-02-14T15:13:43.018" v="487" actId="20577"/>
          <ac:spMkLst>
            <pc:docMk/>
            <pc:sldMk cId="4251472142" sldId="291"/>
            <ac:spMk id="7" creationId="{4422B2BB-D872-D842-9CFE-E8F9C04B3A1F}"/>
          </ac:spMkLst>
        </pc:spChg>
        <pc:spChg chg="mod">
          <ac:chgData name="Mari Powell" userId="S::mari.powell@uwtsd.ac.uk::a1b98dd7-29dc-4131-8e37-1423e6a9ecca" providerId="AD" clId="Web-{9AFCDAD0-D1A8-032B-F616-AC743C1B5755}" dt="2023-02-14T15:13:47.987" v="490" actId="20577"/>
          <ac:spMkLst>
            <pc:docMk/>
            <pc:sldMk cId="4251472142" sldId="291"/>
            <ac:spMk id="10" creationId="{164B1792-E73D-6A43-96E1-3F6419F0BCA3}"/>
          </ac:spMkLst>
        </pc:spChg>
      </pc:sldChg>
      <pc:sldChg chg="modSp add ord replId">
        <pc:chgData name="Mari Powell" userId="S::mari.powell@uwtsd.ac.uk::a1b98dd7-29dc-4131-8e37-1423e6a9ecca" providerId="AD" clId="Web-{9AFCDAD0-D1A8-032B-F616-AC743C1B5755}" dt="2023-02-14T15:16:09.725" v="521"/>
        <pc:sldMkLst>
          <pc:docMk/>
          <pc:sldMk cId="3881239914" sldId="292"/>
        </pc:sldMkLst>
        <pc:spChg chg="mod">
          <ac:chgData name="Mari Powell" userId="S::mari.powell@uwtsd.ac.uk::a1b98dd7-29dc-4131-8e37-1423e6a9ecca" providerId="AD" clId="Web-{9AFCDAD0-D1A8-032B-F616-AC743C1B5755}" dt="2023-02-14T15:14:02.909" v="497" actId="20577"/>
          <ac:spMkLst>
            <pc:docMk/>
            <pc:sldMk cId="3881239914" sldId="292"/>
            <ac:spMk id="4" creationId="{233C1A07-341C-0F4E-B31A-5D52D9F9B2A7}"/>
          </ac:spMkLst>
        </pc:spChg>
        <pc:spChg chg="mod">
          <ac:chgData name="Mari Powell" userId="S::mari.powell@uwtsd.ac.uk::a1b98dd7-29dc-4131-8e37-1423e6a9ecca" providerId="AD" clId="Web-{9AFCDAD0-D1A8-032B-F616-AC743C1B5755}" dt="2023-02-14T15:14:05.831" v="502" actId="20577"/>
          <ac:spMkLst>
            <pc:docMk/>
            <pc:sldMk cId="3881239914" sldId="292"/>
            <ac:spMk id="7" creationId="{4422B2BB-D872-D842-9CFE-E8F9C04B3A1F}"/>
          </ac:spMkLst>
        </pc:spChg>
        <pc:spChg chg="mod">
          <ac:chgData name="Mari Powell" userId="S::mari.powell@uwtsd.ac.uk::a1b98dd7-29dc-4131-8e37-1423e6a9ecca" providerId="AD" clId="Web-{9AFCDAD0-D1A8-032B-F616-AC743C1B5755}" dt="2023-02-14T15:14:11.956" v="512" actId="20577"/>
          <ac:spMkLst>
            <pc:docMk/>
            <pc:sldMk cId="3881239914" sldId="292"/>
            <ac:spMk id="10" creationId="{164B1792-E73D-6A43-96E1-3F6419F0BCA3}"/>
          </ac:spMkLst>
        </pc:spChg>
      </pc:sldChg>
      <pc:sldMasterChg chg="add addSldLayout">
        <pc:chgData name="Mari Powell" userId="S::mari.powell@uwtsd.ac.uk::a1b98dd7-29dc-4131-8e37-1423e6a9ecca" providerId="AD" clId="Web-{9AFCDAD0-D1A8-032B-F616-AC743C1B5755}" dt="2023-02-14T14:30:57.593" v="252"/>
        <pc:sldMasterMkLst>
          <pc:docMk/>
          <pc:sldMasterMk cId="1800879340" sldId="2147483648"/>
        </pc:sldMasterMkLst>
        <pc:sldLayoutChg chg="add">
          <pc:chgData name="Mari Powell" userId="S::mari.powell@uwtsd.ac.uk::a1b98dd7-29dc-4131-8e37-1423e6a9ecca" providerId="AD" clId="Web-{9AFCDAD0-D1A8-032B-F616-AC743C1B5755}" dt="2023-02-14T14:30:57.593" v="252"/>
          <pc:sldLayoutMkLst>
            <pc:docMk/>
            <pc:sldMasterMk cId="1800879340" sldId="2147483648"/>
            <pc:sldLayoutMk cId="537574029" sldId="2147483649"/>
          </pc:sldLayoutMkLst>
        </pc:sldLayoutChg>
        <pc:sldLayoutChg chg="add">
          <pc:chgData name="Mari Powell" userId="S::mari.powell@uwtsd.ac.uk::a1b98dd7-29dc-4131-8e37-1423e6a9ecca" providerId="AD" clId="Web-{9AFCDAD0-D1A8-032B-F616-AC743C1B5755}" dt="2023-02-14T14:30:57.593" v="252"/>
          <pc:sldLayoutMkLst>
            <pc:docMk/>
            <pc:sldMasterMk cId="1800879340" sldId="2147483648"/>
            <pc:sldLayoutMk cId="977649796" sldId="2147483650"/>
          </pc:sldLayoutMkLst>
        </pc:sldLayoutChg>
        <pc:sldLayoutChg chg="add">
          <pc:chgData name="Mari Powell" userId="S::mari.powell@uwtsd.ac.uk::a1b98dd7-29dc-4131-8e37-1423e6a9ecca" providerId="AD" clId="Web-{9AFCDAD0-D1A8-032B-F616-AC743C1B5755}" dt="2023-02-14T14:30:57.593" v="252"/>
          <pc:sldLayoutMkLst>
            <pc:docMk/>
            <pc:sldMasterMk cId="1800879340" sldId="2147483648"/>
            <pc:sldLayoutMk cId="912814951" sldId="2147483651"/>
          </pc:sldLayoutMkLst>
        </pc:sldLayoutChg>
        <pc:sldLayoutChg chg="add">
          <pc:chgData name="Mari Powell" userId="S::mari.powell@uwtsd.ac.uk::a1b98dd7-29dc-4131-8e37-1423e6a9ecca" providerId="AD" clId="Web-{9AFCDAD0-D1A8-032B-F616-AC743C1B5755}" dt="2023-02-14T14:30:57.593" v="252"/>
          <pc:sldLayoutMkLst>
            <pc:docMk/>
            <pc:sldMasterMk cId="1800879340" sldId="2147483648"/>
            <pc:sldLayoutMk cId="3694399070" sldId="2147483652"/>
          </pc:sldLayoutMkLst>
        </pc:sldLayoutChg>
        <pc:sldLayoutChg chg="add">
          <pc:chgData name="Mari Powell" userId="S::mari.powell@uwtsd.ac.uk::a1b98dd7-29dc-4131-8e37-1423e6a9ecca" providerId="AD" clId="Web-{9AFCDAD0-D1A8-032B-F616-AC743C1B5755}" dt="2023-02-14T14:30:57.593" v="252"/>
          <pc:sldLayoutMkLst>
            <pc:docMk/>
            <pc:sldMasterMk cId="1800879340" sldId="2147483648"/>
            <pc:sldLayoutMk cId="4139303439" sldId="2147483653"/>
          </pc:sldLayoutMkLst>
        </pc:sldLayoutChg>
        <pc:sldLayoutChg chg="add">
          <pc:chgData name="Mari Powell" userId="S::mari.powell@uwtsd.ac.uk::a1b98dd7-29dc-4131-8e37-1423e6a9ecca" providerId="AD" clId="Web-{9AFCDAD0-D1A8-032B-F616-AC743C1B5755}" dt="2023-02-14T14:30:57.593" v="252"/>
          <pc:sldLayoutMkLst>
            <pc:docMk/>
            <pc:sldMasterMk cId="1800879340" sldId="2147483648"/>
            <pc:sldLayoutMk cId="3379312004" sldId="2147483654"/>
          </pc:sldLayoutMkLst>
        </pc:sldLayoutChg>
        <pc:sldLayoutChg chg="add">
          <pc:chgData name="Mari Powell" userId="S::mari.powell@uwtsd.ac.uk::a1b98dd7-29dc-4131-8e37-1423e6a9ecca" providerId="AD" clId="Web-{9AFCDAD0-D1A8-032B-F616-AC743C1B5755}" dt="2023-02-14T14:30:57.593" v="252"/>
          <pc:sldLayoutMkLst>
            <pc:docMk/>
            <pc:sldMasterMk cId="1800879340" sldId="2147483648"/>
            <pc:sldLayoutMk cId="4202573655" sldId="2147483655"/>
          </pc:sldLayoutMkLst>
        </pc:sldLayoutChg>
        <pc:sldLayoutChg chg="add">
          <pc:chgData name="Mari Powell" userId="S::mari.powell@uwtsd.ac.uk::a1b98dd7-29dc-4131-8e37-1423e6a9ecca" providerId="AD" clId="Web-{9AFCDAD0-D1A8-032B-F616-AC743C1B5755}" dt="2023-02-14T14:30:57.593" v="252"/>
          <pc:sldLayoutMkLst>
            <pc:docMk/>
            <pc:sldMasterMk cId="1800879340" sldId="2147483648"/>
            <pc:sldLayoutMk cId="4105716280" sldId="2147483656"/>
          </pc:sldLayoutMkLst>
        </pc:sldLayoutChg>
        <pc:sldLayoutChg chg="add">
          <pc:chgData name="Mari Powell" userId="S::mari.powell@uwtsd.ac.uk::a1b98dd7-29dc-4131-8e37-1423e6a9ecca" providerId="AD" clId="Web-{9AFCDAD0-D1A8-032B-F616-AC743C1B5755}" dt="2023-02-14T14:30:57.593" v="252"/>
          <pc:sldLayoutMkLst>
            <pc:docMk/>
            <pc:sldMasterMk cId="1800879340" sldId="2147483648"/>
            <pc:sldLayoutMk cId="1226457956" sldId="2147483657"/>
          </pc:sldLayoutMkLst>
        </pc:sldLayoutChg>
        <pc:sldLayoutChg chg="add">
          <pc:chgData name="Mari Powell" userId="S::mari.powell@uwtsd.ac.uk::a1b98dd7-29dc-4131-8e37-1423e6a9ecca" providerId="AD" clId="Web-{9AFCDAD0-D1A8-032B-F616-AC743C1B5755}" dt="2023-02-14T14:30:57.593" v="252"/>
          <pc:sldLayoutMkLst>
            <pc:docMk/>
            <pc:sldMasterMk cId="1800879340" sldId="2147483648"/>
            <pc:sldLayoutMk cId="587404916" sldId="2147483658"/>
          </pc:sldLayoutMkLst>
        </pc:sldLayoutChg>
        <pc:sldLayoutChg chg="add">
          <pc:chgData name="Mari Powell" userId="S::mari.powell@uwtsd.ac.uk::a1b98dd7-29dc-4131-8e37-1423e6a9ecca" providerId="AD" clId="Web-{9AFCDAD0-D1A8-032B-F616-AC743C1B5755}" dt="2023-02-14T14:30:57.593" v="252"/>
          <pc:sldLayoutMkLst>
            <pc:docMk/>
            <pc:sldMasterMk cId="1800879340" sldId="2147483648"/>
            <pc:sldLayoutMk cId="3834463969" sldId="2147483659"/>
          </pc:sldLayoutMkLst>
        </pc:sldLayoutChg>
        <pc:sldLayoutChg chg="add">
          <pc:chgData name="Mari Powell" userId="S::mari.powell@uwtsd.ac.uk::a1b98dd7-29dc-4131-8e37-1423e6a9ecca" providerId="AD" clId="Web-{9AFCDAD0-D1A8-032B-F616-AC743C1B5755}" dt="2023-02-14T14:30:57.593" v="252"/>
          <pc:sldLayoutMkLst>
            <pc:docMk/>
            <pc:sldMasterMk cId="1800879340" sldId="2147483648"/>
            <pc:sldLayoutMk cId="1376996287" sldId="2147483660"/>
          </pc:sldLayoutMkLst>
        </pc:sldLayoutChg>
        <pc:sldLayoutChg chg="add">
          <pc:chgData name="Mari Powell" userId="S::mari.powell@uwtsd.ac.uk::a1b98dd7-29dc-4131-8e37-1423e6a9ecca" providerId="AD" clId="Web-{9AFCDAD0-D1A8-032B-F616-AC743C1B5755}" dt="2023-02-14T14:30:57.593" v="252"/>
          <pc:sldLayoutMkLst>
            <pc:docMk/>
            <pc:sldMasterMk cId="1800879340" sldId="2147483648"/>
            <pc:sldLayoutMk cId="1533801682" sldId="2147483661"/>
          </pc:sldLayoutMkLst>
        </pc:sldLayoutChg>
      </pc:sldMasterChg>
      <pc:sldMasterChg chg="add addSldLayout">
        <pc:chgData name="Mari Powell" userId="S::mari.powell@uwtsd.ac.uk::a1b98dd7-29dc-4131-8e37-1423e6a9ecca" providerId="AD" clId="Web-{9AFCDAD0-D1A8-032B-F616-AC743C1B5755}" dt="2023-02-14T14:09:52.535" v="0"/>
        <pc:sldMasterMkLst>
          <pc:docMk/>
          <pc:sldMasterMk cId="3380097178" sldId="2147483664"/>
        </pc:sldMasterMkLst>
        <pc:sldLayoutChg chg="add">
          <pc:chgData name="Mari Powell" userId="S::mari.powell@uwtsd.ac.uk::a1b98dd7-29dc-4131-8e37-1423e6a9ecca" providerId="AD" clId="Web-{9AFCDAD0-D1A8-032B-F616-AC743C1B5755}" dt="2023-02-14T14:09:52.535" v="0"/>
          <pc:sldLayoutMkLst>
            <pc:docMk/>
            <pc:sldMasterMk cId="3380097178" sldId="2147483664"/>
            <pc:sldLayoutMk cId="1188414653" sldId="2147483663"/>
          </pc:sldLayoutMkLst>
        </pc:sldLayoutChg>
        <pc:sldLayoutChg chg="add">
          <pc:chgData name="Mari Powell" userId="S::mari.powell@uwtsd.ac.uk::a1b98dd7-29dc-4131-8e37-1423e6a9ecca" providerId="AD" clId="Web-{9AFCDAD0-D1A8-032B-F616-AC743C1B5755}" dt="2023-02-14T14:09:52.535" v="0"/>
          <pc:sldLayoutMkLst>
            <pc:docMk/>
            <pc:sldMasterMk cId="3380097178" sldId="2147483664"/>
            <pc:sldLayoutMk cId="816939048" sldId="2147483665"/>
          </pc:sldLayoutMkLst>
        </pc:sldLayoutChg>
        <pc:sldLayoutChg chg="add">
          <pc:chgData name="Mari Powell" userId="S::mari.powell@uwtsd.ac.uk::a1b98dd7-29dc-4131-8e37-1423e6a9ecca" providerId="AD" clId="Web-{9AFCDAD0-D1A8-032B-F616-AC743C1B5755}" dt="2023-02-14T14:09:52.535" v="0"/>
          <pc:sldLayoutMkLst>
            <pc:docMk/>
            <pc:sldMasterMk cId="3380097178" sldId="2147483664"/>
            <pc:sldLayoutMk cId="4011034508" sldId="2147483666"/>
          </pc:sldLayoutMkLst>
        </pc:sldLayoutChg>
        <pc:sldLayoutChg chg="add">
          <pc:chgData name="Mari Powell" userId="S::mari.powell@uwtsd.ac.uk::a1b98dd7-29dc-4131-8e37-1423e6a9ecca" providerId="AD" clId="Web-{9AFCDAD0-D1A8-032B-F616-AC743C1B5755}" dt="2023-02-14T14:09:52.535" v="0"/>
          <pc:sldLayoutMkLst>
            <pc:docMk/>
            <pc:sldMasterMk cId="3380097178" sldId="2147483664"/>
            <pc:sldLayoutMk cId="3100326391" sldId="2147483667"/>
          </pc:sldLayoutMkLst>
        </pc:sldLayoutChg>
        <pc:sldLayoutChg chg="add">
          <pc:chgData name="Mari Powell" userId="S::mari.powell@uwtsd.ac.uk::a1b98dd7-29dc-4131-8e37-1423e6a9ecca" providerId="AD" clId="Web-{9AFCDAD0-D1A8-032B-F616-AC743C1B5755}" dt="2023-02-14T14:09:52.535" v="0"/>
          <pc:sldLayoutMkLst>
            <pc:docMk/>
            <pc:sldMasterMk cId="3380097178" sldId="2147483664"/>
            <pc:sldLayoutMk cId="2349023629" sldId="2147483668"/>
          </pc:sldLayoutMkLst>
        </pc:sldLayoutChg>
        <pc:sldLayoutChg chg="add">
          <pc:chgData name="Mari Powell" userId="S::mari.powell@uwtsd.ac.uk::a1b98dd7-29dc-4131-8e37-1423e6a9ecca" providerId="AD" clId="Web-{9AFCDAD0-D1A8-032B-F616-AC743C1B5755}" dt="2023-02-14T14:09:52.535" v="0"/>
          <pc:sldLayoutMkLst>
            <pc:docMk/>
            <pc:sldMasterMk cId="3380097178" sldId="2147483664"/>
            <pc:sldLayoutMk cId="2075266710" sldId="2147483669"/>
          </pc:sldLayoutMkLst>
        </pc:sldLayoutChg>
        <pc:sldLayoutChg chg="add">
          <pc:chgData name="Mari Powell" userId="S::mari.powell@uwtsd.ac.uk::a1b98dd7-29dc-4131-8e37-1423e6a9ecca" providerId="AD" clId="Web-{9AFCDAD0-D1A8-032B-F616-AC743C1B5755}" dt="2023-02-14T14:09:52.535" v="0"/>
          <pc:sldLayoutMkLst>
            <pc:docMk/>
            <pc:sldMasterMk cId="3380097178" sldId="2147483664"/>
            <pc:sldLayoutMk cId="3703782030" sldId="2147483670"/>
          </pc:sldLayoutMkLst>
        </pc:sldLayoutChg>
        <pc:sldLayoutChg chg="add">
          <pc:chgData name="Mari Powell" userId="S::mari.powell@uwtsd.ac.uk::a1b98dd7-29dc-4131-8e37-1423e6a9ecca" providerId="AD" clId="Web-{9AFCDAD0-D1A8-032B-F616-AC743C1B5755}" dt="2023-02-14T14:09:52.535" v="0"/>
          <pc:sldLayoutMkLst>
            <pc:docMk/>
            <pc:sldMasterMk cId="3380097178" sldId="2147483664"/>
            <pc:sldLayoutMk cId="2277813558" sldId="2147483671"/>
          </pc:sldLayoutMkLst>
        </pc:sldLayoutChg>
        <pc:sldLayoutChg chg="add">
          <pc:chgData name="Mari Powell" userId="S::mari.powell@uwtsd.ac.uk::a1b98dd7-29dc-4131-8e37-1423e6a9ecca" providerId="AD" clId="Web-{9AFCDAD0-D1A8-032B-F616-AC743C1B5755}" dt="2023-02-14T14:09:52.535" v="0"/>
          <pc:sldLayoutMkLst>
            <pc:docMk/>
            <pc:sldMasterMk cId="3380097178" sldId="2147483664"/>
            <pc:sldLayoutMk cId="1604025997" sldId="2147483672"/>
          </pc:sldLayoutMkLst>
        </pc:sldLayoutChg>
        <pc:sldLayoutChg chg="add">
          <pc:chgData name="Mari Powell" userId="S::mari.powell@uwtsd.ac.uk::a1b98dd7-29dc-4131-8e37-1423e6a9ecca" providerId="AD" clId="Web-{9AFCDAD0-D1A8-032B-F616-AC743C1B5755}" dt="2023-02-14T14:09:52.535" v="0"/>
          <pc:sldLayoutMkLst>
            <pc:docMk/>
            <pc:sldMasterMk cId="3380097178" sldId="2147483664"/>
            <pc:sldLayoutMk cId="2439007637" sldId="2147483673"/>
          </pc:sldLayoutMkLst>
        </pc:sldLayoutChg>
        <pc:sldLayoutChg chg="add">
          <pc:chgData name="Mari Powell" userId="S::mari.powell@uwtsd.ac.uk::a1b98dd7-29dc-4131-8e37-1423e6a9ecca" providerId="AD" clId="Web-{9AFCDAD0-D1A8-032B-F616-AC743C1B5755}" dt="2023-02-14T14:09:52.535" v="0"/>
          <pc:sldLayoutMkLst>
            <pc:docMk/>
            <pc:sldMasterMk cId="3380097178" sldId="2147483664"/>
            <pc:sldLayoutMk cId="2002041824" sldId="2147483674"/>
          </pc:sldLayoutMkLst>
        </pc:sldLayoutChg>
        <pc:sldLayoutChg chg="add">
          <pc:chgData name="Mari Powell" userId="S::mari.powell@uwtsd.ac.uk::a1b98dd7-29dc-4131-8e37-1423e6a9ecca" providerId="AD" clId="Web-{9AFCDAD0-D1A8-032B-F616-AC743C1B5755}" dt="2023-02-14T14:09:52.535" v="0"/>
          <pc:sldLayoutMkLst>
            <pc:docMk/>
            <pc:sldMasterMk cId="3380097178" sldId="2147483664"/>
            <pc:sldLayoutMk cId="2304949575" sldId="2147483675"/>
          </pc:sldLayoutMkLst>
        </pc:sldLayoutChg>
        <pc:sldLayoutChg chg="add">
          <pc:chgData name="Mari Powell" userId="S::mari.powell@uwtsd.ac.uk::a1b98dd7-29dc-4131-8e37-1423e6a9ecca" providerId="AD" clId="Web-{9AFCDAD0-D1A8-032B-F616-AC743C1B5755}" dt="2023-02-14T14:09:52.535" v="0"/>
          <pc:sldLayoutMkLst>
            <pc:docMk/>
            <pc:sldMasterMk cId="3380097178" sldId="2147483664"/>
            <pc:sldLayoutMk cId="2424575089" sldId="2147483676"/>
          </pc:sldLayoutMkLst>
        </pc:sldLayoutChg>
      </pc:sldMasterChg>
      <pc:sldMasterChg chg="add addSldLayout">
        <pc:chgData name="Mari Powell" userId="S::mari.powell@uwtsd.ac.uk::a1b98dd7-29dc-4131-8e37-1423e6a9ecca" providerId="AD" clId="Web-{9AFCDAD0-D1A8-032B-F616-AC743C1B5755}" dt="2023-02-14T14:11:20.335" v="50"/>
        <pc:sldMasterMkLst>
          <pc:docMk/>
          <pc:sldMasterMk cId="1319827304" sldId="2147483677"/>
        </pc:sldMasterMkLst>
        <pc:sldLayoutChg chg="add">
          <pc:chgData name="Mari Powell" userId="S::mari.powell@uwtsd.ac.uk::a1b98dd7-29dc-4131-8e37-1423e6a9ecca" providerId="AD" clId="Web-{9AFCDAD0-D1A8-032B-F616-AC743C1B5755}" dt="2023-02-14T14:11:20.335" v="50"/>
          <pc:sldLayoutMkLst>
            <pc:docMk/>
            <pc:sldMasterMk cId="1319827304" sldId="2147483677"/>
            <pc:sldLayoutMk cId="738033404" sldId="2147483678"/>
          </pc:sldLayoutMkLst>
        </pc:sldLayoutChg>
        <pc:sldLayoutChg chg="add">
          <pc:chgData name="Mari Powell" userId="S::mari.powell@uwtsd.ac.uk::a1b98dd7-29dc-4131-8e37-1423e6a9ecca" providerId="AD" clId="Web-{9AFCDAD0-D1A8-032B-F616-AC743C1B5755}" dt="2023-02-14T14:11:20.335" v="50"/>
          <pc:sldLayoutMkLst>
            <pc:docMk/>
            <pc:sldMasterMk cId="1319827304" sldId="2147483677"/>
            <pc:sldLayoutMk cId="3835819906" sldId="2147483679"/>
          </pc:sldLayoutMkLst>
        </pc:sldLayoutChg>
        <pc:sldLayoutChg chg="add">
          <pc:chgData name="Mari Powell" userId="S::mari.powell@uwtsd.ac.uk::a1b98dd7-29dc-4131-8e37-1423e6a9ecca" providerId="AD" clId="Web-{9AFCDAD0-D1A8-032B-F616-AC743C1B5755}" dt="2023-02-14T14:11:20.335" v="50"/>
          <pc:sldLayoutMkLst>
            <pc:docMk/>
            <pc:sldMasterMk cId="1319827304" sldId="2147483677"/>
            <pc:sldLayoutMk cId="4209035393" sldId="2147483680"/>
          </pc:sldLayoutMkLst>
        </pc:sldLayoutChg>
        <pc:sldLayoutChg chg="add">
          <pc:chgData name="Mari Powell" userId="S::mari.powell@uwtsd.ac.uk::a1b98dd7-29dc-4131-8e37-1423e6a9ecca" providerId="AD" clId="Web-{9AFCDAD0-D1A8-032B-F616-AC743C1B5755}" dt="2023-02-14T14:11:20.335" v="50"/>
          <pc:sldLayoutMkLst>
            <pc:docMk/>
            <pc:sldMasterMk cId="1319827304" sldId="2147483677"/>
            <pc:sldLayoutMk cId="2721682362" sldId="2147483681"/>
          </pc:sldLayoutMkLst>
        </pc:sldLayoutChg>
        <pc:sldLayoutChg chg="add">
          <pc:chgData name="Mari Powell" userId="S::mari.powell@uwtsd.ac.uk::a1b98dd7-29dc-4131-8e37-1423e6a9ecca" providerId="AD" clId="Web-{9AFCDAD0-D1A8-032B-F616-AC743C1B5755}" dt="2023-02-14T14:11:20.335" v="50"/>
          <pc:sldLayoutMkLst>
            <pc:docMk/>
            <pc:sldMasterMk cId="1319827304" sldId="2147483677"/>
            <pc:sldLayoutMk cId="3771136689" sldId="2147483682"/>
          </pc:sldLayoutMkLst>
        </pc:sldLayoutChg>
        <pc:sldLayoutChg chg="add">
          <pc:chgData name="Mari Powell" userId="S::mari.powell@uwtsd.ac.uk::a1b98dd7-29dc-4131-8e37-1423e6a9ecca" providerId="AD" clId="Web-{9AFCDAD0-D1A8-032B-F616-AC743C1B5755}" dt="2023-02-14T14:11:20.335" v="50"/>
          <pc:sldLayoutMkLst>
            <pc:docMk/>
            <pc:sldMasterMk cId="1319827304" sldId="2147483677"/>
            <pc:sldLayoutMk cId="250503065" sldId="2147483683"/>
          </pc:sldLayoutMkLst>
        </pc:sldLayoutChg>
        <pc:sldLayoutChg chg="add">
          <pc:chgData name="Mari Powell" userId="S::mari.powell@uwtsd.ac.uk::a1b98dd7-29dc-4131-8e37-1423e6a9ecca" providerId="AD" clId="Web-{9AFCDAD0-D1A8-032B-F616-AC743C1B5755}" dt="2023-02-14T14:11:20.335" v="50"/>
          <pc:sldLayoutMkLst>
            <pc:docMk/>
            <pc:sldMasterMk cId="1319827304" sldId="2147483677"/>
            <pc:sldLayoutMk cId="3066241340" sldId="2147483684"/>
          </pc:sldLayoutMkLst>
        </pc:sldLayoutChg>
        <pc:sldLayoutChg chg="add">
          <pc:chgData name="Mari Powell" userId="S::mari.powell@uwtsd.ac.uk::a1b98dd7-29dc-4131-8e37-1423e6a9ecca" providerId="AD" clId="Web-{9AFCDAD0-D1A8-032B-F616-AC743C1B5755}" dt="2023-02-14T14:11:20.335" v="50"/>
          <pc:sldLayoutMkLst>
            <pc:docMk/>
            <pc:sldMasterMk cId="1319827304" sldId="2147483677"/>
            <pc:sldLayoutMk cId="1301803185" sldId="2147483685"/>
          </pc:sldLayoutMkLst>
        </pc:sldLayoutChg>
        <pc:sldLayoutChg chg="add">
          <pc:chgData name="Mari Powell" userId="S::mari.powell@uwtsd.ac.uk::a1b98dd7-29dc-4131-8e37-1423e6a9ecca" providerId="AD" clId="Web-{9AFCDAD0-D1A8-032B-F616-AC743C1B5755}" dt="2023-02-14T14:11:20.335" v="50"/>
          <pc:sldLayoutMkLst>
            <pc:docMk/>
            <pc:sldMasterMk cId="1319827304" sldId="2147483677"/>
            <pc:sldLayoutMk cId="665086643" sldId="2147483686"/>
          </pc:sldLayoutMkLst>
        </pc:sldLayoutChg>
        <pc:sldLayoutChg chg="add">
          <pc:chgData name="Mari Powell" userId="S::mari.powell@uwtsd.ac.uk::a1b98dd7-29dc-4131-8e37-1423e6a9ecca" providerId="AD" clId="Web-{9AFCDAD0-D1A8-032B-F616-AC743C1B5755}" dt="2023-02-14T14:11:20.335" v="50"/>
          <pc:sldLayoutMkLst>
            <pc:docMk/>
            <pc:sldMasterMk cId="1319827304" sldId="2147483677"/>
            <pc:sldLayoutMk cId="1843052897" sldId="2147483687"/>
          </pc:sldLayoutMkLst>
        </pc:sldLayoutChg>
        <pc:sldLayoutChg chg="add">
          <pc:chgData name="Mari Powell" userId="S::mari.powell@uwtsd.ac.uk::a1b98dd7-29dc-4131-8e37-1423e6a9ecca" providerId="AD" clId="Web-{9AFCDAD0-D1A8-032B-F616-AC743C1B5755}" dt="2023-02-14T14:11:20.335" v="50"/>
          <pc:sldLayoutMkLst>
            <pc:docMk/>
            <pc:sldMasterMk cId="1319827304" sldId="2147483677"/>
            <pc:sldLayoutMk cId="4197973155" sldId="2147483688"/>
          </pc:sldLayoutMkLst>
        </pc:sldLayoutChg>
        <pc:sldLayoutChg chg="add">
          <pc:chgData name="Mari Powell" userId="S::mari.powell@uwtsd.ac.uk::a1b98dd7-29dc-4131-8e37-1423e6a9ecca" providerId="AD" clId="Web-{9AFCDAD0-D1A8-032B-F616-AC743C1B5755}" dt="2023-02-14T14:11:20.335" v="50"/>
          <pc:sldLayoutMkLst>
            <pc:docMk/>
            <pc:sldMasterMk cId="1319827304" sldId="2147483677"/>
            <pc:sldLayoutMk cId="1794023351" sldId="2147483689"/>
          </pc:sldLayoutMkLst>
        </pc:sldLayoutChg>
      </pc:sldMasterChg>
      <pc:sldMasterChg chg="add addSldLayout">
        <pc:chgData name="Mari Powell" userId="S::mari.powell@uwtsd.ac.uk::a1b98dd7-29dc-4131-8e37-1423e6a9ecca" providerId="AD" clId="Web-{9AFCDAD0-D1A8-032B-F616-AC743C1B5755}" dt="2023-02-14T14:12:03.290" v="53"/>
        <pc:sldMasterMkLst>
          <pc:docMk/>
          <pc:sldMasterMk cId="3380097178" sldId="2147483699"/>
        </pc:sldMasterMkLst>
        <pc:sldLayoutChg chg="add">
          <pc:chgData name="Mari Powell" userId="S::mari.powell@uwtsd.ac.uk::a1b98dd7-29dc-4131-8e37-1423e6a9ecca" providerId="AD" clId="Web-{9AFCDAD0-D1A8-032B-F616-AC743C1B5755}" dt="2023-02-14T14:12:03.290" v="53"/>
          <pc:sldLayoutMkLst>
            <pc:docMk/>
            <pc:sldMasterMk cId="3380097178" sldId="2147483699"/>
            <pc:sldLayoutMk cId="816939048" sldId="2147483700"/>
          </pc:sldLayoutMkLst>
        </pc:sldLayoutChg>
        <pc:sldLayoutChg chg="add">
          <pc:chgData name="Mari Powell" userId="S::mari.powell@uwtsd.ac.uk::a1b98dd7-29dc-4131-8e37-1423e6a9ecca" providerId="AD" clId="Web-{9AFCDAD0-D1A8-032B-F616-AC743C1B5755}" dt="2023-02-14T14:12:03.290" v="53"/>
          <pc:sldLayoutMkLst>
            <pc:docMk/>
            <pc:sldMasterMk cId="3380097178" sldId="2147483699"/>
            <pc:sldLayoutMk cId="4011034508" sldId="2147483701"/>
          </pc:sldLayoutMkLst>
        </pc:sldLayoutChg>
        <pc:sldLayoutChg chg="add">
          <pc:chgData name="Mari Powell" userId="S::mari.powell@uwtsd.ac.uk::a1b98dd7-29dc-4131-8e37-1423e6a9ecca" providerId="AD" clId="Web-{9AFCDAD0-D1A8-032B-F616-AC743C1B5755}" dt="2023-02-14T14:12:03.290" v="53"/>
          <pc:sldLayoutMkLst>
            <pc:docMk/>
            <pc:sldMasterMk cId="3380097178" sldId="2147483699"/>
            <pc:sldLayoutMk cId="3100326391" sldId="2147483702"/>
          </pc:sldLayoutMkLst>
        </pc:sldLayoutChg>
        <pc:sldLayoutChg chg="add">
          <pc:chgData name="Mari Powell" userId="S::mari.powell@uwtsd.ac.uk::a1b98dd7-29dc-4131-8e37-1423e6a9ecca" providerId="AD" clId="Web-{9AFCDAD0-D1A8-032B-F616-AC743C1B5755}" dt="2023-02-14T14:12:03.290" v="53"/>
          <pc:sldLayoutMkLst>
            <pc:docMk/>
            <pc:sldMasterMk cId="3380097178" sldId="2147483699"/>
            <pc:sldLayoutMk cId="2349023629" sldId="2147483703"/>
          </pc:sldLayoutMkLst>
        </pc:sldLayoutChg>
        <pc:sldLayoutChg chg="add">
          <pc:chgData name="Mari Powell" userId="S::mari.powell@uwtsd.ac.uk::a1b98dd7-29dc-4131-8e37-1423e6a9ecca" providerId="AD" clId="Web-{9AFCDAD0-D1A8-032B-F616-AC743C1B5755}" dt="2023-02-14T14:12:03.290" v="53"/>
          <pc:sldLayoutMkLst>
            <pc:docMk/>
            <pc:sldMasterMk cId="3380097178" sldId="2147483699"/>
            <pc:sldLayoutMk cId="2075266710" sldId="2147483704"/>
          </pc:sldLayoutMkLst>
        </pc:sldLayoutChg>
        <pc:sldLayoutChg chg="add">
          <pc:chgData name="Mari Powell" userId="S::mari.powell@uwtsd.ac.uk::a1b98dd7-29dc-4131-8e37-1423e6a9ecca" providerId="AD" clId="Web-{9AFCDAD0-D1A8-032B-F616-AC743C1B5755}" dt="2023-02-14T14:12:03.290" v="53"/>
          <pc:sldLayoutMkLst>
            <pc:docMk/>
            <pc:sldMasterMk cId="3380097178" sldId="2147483699"/>
            <pc:sldLayoutMk cId="3703782030" sldId="2147483705"/>
          </pc:sldLayoutMkLst>
        </pc:sldLayoutChg>
        <pc:sldLayoutChg chg="add">
          <pc:chgData name="Mari Powell" userId="S::mari.powell@uwtsd.ac.uk::a1b98dd7-29dc-4131-8e37-1423e6a9ecca" providerId="AD" clId="Web-{9AFCDAD0-D1A8-032B-F616-AC743C1B5755}" dt="2023-02-14T14:12:03.290" v="53"/>
          <pc:sldLayoutMkLst>
            <pc:docMk/>
            <pc:sldMasterMk cId="3380097178" sldId="2147483699"/>
            <pc:sldLayoutMk cId="2277813558" sldId="2147483706"/>
          </pc:sldLayoutMkLst>
        </pc:sldLayoutChg>
        <pc:sldLayoutChg chg="add">
          <pc:chgData name="Mari Powell" userId="S::mari.powell@uwtsd.ac.uk::a1b98dd7-29dc-4131-8e37-1423e6a9ecca" providerId="AD" clId="Web-{9AFCDAD0-D1A8-032B-F616-AC743C1B5755}" dt="2023-02-14T14:12:03.290" v="53"/>
          <pc:sldLayoutMkLst>
            <pc:docMk/>
            <pc:sldMasterMk cId="3380097178" sldId="2147483699"/>
            <pc:sldLayoutMk cId="1604025997" sldId="2147483707"/>
          </pc:sldLayoutMkLst>
        </pc:sldLayoutChg>
        <pc:sldLayoutChg chg="add">
          <pc:chgData name="Mari Powell" userId="S::mari.powell@uwtsd.ac.uk::a1b98dd7-29dc-4131-8e37-1423e6a9ecca" providerId="AD" clId="Web-{9AFCDAD0-D1A8-032B-F616-AC743C1B5755}" dt="2023-02-14T14:12:03.290" v="53"/>
          <pc:sldLayoutMkLst>
            <pc:docMk/>
            <pc:sldMasterMk cId="3380097178" sldId="2147483699"/>
            <pc:sldLayoutMk cId="2439007637" sldId="2147483708"/>
          </pc:sldLayoutMkLst>
        </pc:sldLayoutChg>
        <pc:sldLayoutChg chg="add">
          <pc:chgData name="Mari Powell" userId="S::mari.powell@uwtsd.ac.uk::a1b98dd7-29dc-4131-8e37-1423e6a9ecca" providerId="AD" clId="Web-{9AFCDAD0-D1A8-032B-F616-AC743C1B5755}" dt="2023-02-14T14:12:03.290" v="53"/>
          <pc:sldLayoutMkLst>
            <pc:docMk/>
            <pc:sldMasterMk cId="3380097178" sldId="2147483699"/>
            <pc:sldLayoutMk cId="2002041824" sldId="2147483709"/>
          </pc:sldLayoutMkLst>
        </pc:sldLayoutChg>
        <pc:sldLayoutChg chg="add">
          <pc:chgData name="Mari Powell" userId="S::mari.powell@uwtsd.ac.uk::a1b98dd7-29dc-4131-8e37-1423e6a9ecca" providerId="AD" clId="Web-{9AFCDAD0-D1A8-032B-F616-AC743C1B5755}" dt="2023-02-14T14:12:03.290" v="53"/>
          <pc:sldLayoutMkLst>
            <pc:docMk/>
            <pc:sldMasterMk cId="3380097178" sldId="2147483699"/>
            <pc:sldLayoutMk cId="2304949575" sldId="2147483710"/>
          </pc:sldLayoutMkLst>
        </pc:sldLayoutChg>
        <pc:sldLayoutChg chg="add">
          <pc:chgData name="Mari Powell" userId="S::mari.powell@uwtsd.ac.uk::a1b98dd7-29dc-4131-8e37-1423e6a9ecca" providerId="AD" clId="Web-{9AFCDAD0-D1A8-032B-F616-AC743C1B5755}" dt="2023-02-14T14:12:03.290" v="53"/>
          <pc:sldLayoutMkLst>
            <pc:docMk/>
            <pc:sldMasterMk cId="3380097178" sldId="2147483699"/>
            <pc:sldLayoutMk cId="2424575089" sldId="2147483711"/>
          </pc:sldLayoutMkLst>
        </pc:sldLayoutChg>
        <pc:sldLayoutChg chg="add">
          <pc:chgData name="Mari Powell" userId="S::mari.powell@uwtsd.ac.uk::a1b98dd7-29dc-4131-8e37-1423e6a9ecca" providerId="AD" clId="Web-{9AFCDAD0-D1A8-032B-F616-AC743C1B5755}" dt="2023-02-14T14:12:03.290" v="53"/>
          <pc:sldLayoutMkLst>
            <pc:docMk/>
            <pc:sldMasterMk cId="3380097178" sldId="2147483699"/>
            <pc:sldLayoutMk cId="1188414653" sldId="2147483712"/>
          </pc:sldLayoutMkLst>
        </pc:sldLayoutChg>
      </pc:sldMasterChg>
      <pc:sldMasterChg chg="replId modSldLayout">
        <pc:chgData name="Mari Powell" userId="S::mari.powell@uwtsd.ac.uk::a1b98dd7-29dc-4131-8e37-1423e6a9ecca" providerId="AD" clId="Web-{9AFCDAD0-D1A8-032B-F616-AC743C1B5755}" dt="2023-02-14T14:15:25.772" v="65"/>
        <pc:sldMasterMkLst>
          <pc:docMk/>
          <pc:sldMasterMk cId="2460954070" sldId="2147483713"/>
        </pc:sldMasterMkLst>
        <pc:sldLayoutChg chg="replId">
          <pc:chgData name="Mari Powell" userId="S::mari.powell@uwtsd.ac.uk::a1b98dd7-29dc-4131-8e37-1423e6a9ecca" providerId="AD" clId="Web-{9AFCDAD0-D1A8-032B-F616-AC743C1B5755}" dt="2023-02-14T14:11:20.335" v="50"/>
          <pc:sldLayoutMkLst>
            <pc:docMk/>
            <pc:sldMasterMk cId="2460954070" sldId="2147483713"/>
            <pc:sldLayoutMk cId="1203092039" sldId="2147483690"/>
          </pc:sldLayoutMkLst>
        </pc:sldLayoutChg>
        <pc:sldLayoutChg chg="replId">
          <pc:chgData name="Mari Powell" userId="S::mari.powell@uwtsd.ac.uk::a1b98dd7-29dc-4131-8e37-1423e6a9ecca" providerId="AD" clId="Web-{9AFCDAD0-D1A8-032B-F616-AC743C1B5755}" dt="2023-02-14T14:11:20.335" v="50"/>
          <pc:sldLayoutMkLst>
            <pc:docMk/>
            <pc:sldMasterMk cId="2460954070" sldId="2147483713"/>
            <pc:sldLayoutMk cId="3733172339" sldId="2147483691"/>
          </pc:sldLayoutMkLst>
        </pc:sldLayoutChg>
        <pc:sldLayoutChg chg="replId">
          <pc:chgData name="Mari Powell" userId="S::mari.powell@uwtsd.ac.uk::a1b98dd7-29dc-4131-8e37-1423e6a9ecca" providerId="AD" clId="Web-{9AFCDAD0-D1A8-032B-F616-AC743C1B5755}" dt="2023-02-14T14:11:20.335" v="50"/>
          <pc:sldLayoutMkLst>
            <pc:docMk/>
            <pc:sldMasterMk cId="2460954070" sldId="2147483713"/>
            <pc:sldLayoutMk cId="3210312558" sldId="2147483692"/>
          </pc:sldLayoutMkLst>
        </pc:sldLayoutChg>
        <pc:sldLayoutChg chg="replId">
          <pc:chgData name="Mari Powell" userId="S::mari.powell@uwtsd.ac.uk::a1b98dd7-29dc-4131-8e37-1423e6a9ecca" providerId="AD" clId="Web-{9AFCDAD0-D1A8-032B-F616-AC743C1B5755}" dt="2023-02-14T14:11:20.335" v="50"/>
          <pc:sldLayoutMkLst>
            <pc:docMk/>
            <pc:sldMasterMk cId="2460954070" sldId="2147483713"/>
            <pc:sldLayoutMk cId="3146388984" sldId="2147483693"/>
          </pc:sldLayoutMkLst>
        </pc:sldLayoutChg>
        <pc:sldLayoutChg chg="replId">
          <pc:chgData name="Mari Powell" userId="S::mari.powell@uwtsd.ac.uk::a1b98dd7-29dc-4131-8e37-1423e6a9ecca" providerId="AD" clId="Web-{9AFCDAD0-D1A8-032B-F616-AC743C1B5755}" dt="2023-02-14T14:11:20.335" v="50"/>
          <pc:sldLayoutMkLst>
            <pc:docMk/>
            <pc:sldMasterMk cId="2460954070" sldId="2147483713"/>
            <pc:sldLayoutMk cId="3171841454" sldId="2147483694"/>
          </pc:sldLayoutMkLst>
        </pc:sldLayoutChg>
        <pc:sldLayoutChg chg="replId">
          <pc:chgData name="Mari Powell" userId="S::mari.powell@uwtsd.ac.uk::a1b98dd7-29dc-4131-8e37-1423e6a9ecca" providerId="AD" clId="Web-{9AFCDAD0-D1A8-032B-F616-AC743C1B5755}" dt="2023-02-14T14:11:20.335" v="50"/>
          <pc:sldLayoutMkLst>
            <pc:docMk/>
            <pc:sldMasterMk cId="2460954070" sldId="2147483713"/>
            <pc:sldLayoutMk cId="1718958274" sldId="2147483695"/>
          </pc:sldLayoutMkLst>
        </pc:sldLayoutChg>
        <pc:sldLayoutChg chg="replId">
          <pc:chgData name="Mari Powell" userId="S::mari.powell@uwtsd.ac.uk::a1b98dd7-29dc-4131-8e37-1423e6a9ecca" providerId="AD" clId="Web-{9AFCDAD0-D1A8-032B-F616-AC743C1B5755}" dt="2023-02-14T14:11:20.335" v="50"/>
          <pc:sldLayoutMkLst>
            <pc:docMk/>
            <pc:sldMasterMk cId="2460954070" sldId="2147483713"/>
            <pc:sldLayoutMk cId="2202905451" sldId="2147483696"/>
          </pc:sldLayoutMkLst>
        </pc:sldLayoutChg>
        <pc:sldLayoutChg chg="replId">
          <pc:chgData name="Mari Powell" userId="S::mari.powell@uwtsd.ac.uk::a1b98dd7-29dc-4131-8e37-1423e6a9ecca" providerId="AD" clId="Web-{9AFCDAD0-D1A8-032B-F616-AC743C1B5755}" dt="2023-02-14T14:11:20.335" v="50"/>
          <pc:sldLayoutMkLst>
            <pc:docMk/>
            <pc:sldMasterMk cId="2460954070" sldId="2147483713"/>
            <pc:sldLayoutMk cId="3479445657" sldId="2147483697"/>
          </pc:sldLayoutMkLst>
        </pc:sldLayoutChg>
        <pc:sldLayoutChg chg="replId">
          <pc:chgData name="Mari Powell" userId="S::mari.powell@uwtsd.ac.uk::a1b98dd7-29dc-4131-8e37-1423e6a9ecca" providerId="AD" clId="Web-{9AFCDAD0-D1A8-032B-F616-AC743C1B5755}" dt="2023-02-14T14:11:20.335" v="50"/>
          <pc:sldLayoutMkLst>
            <pc:docMk/>
            <pc:sldMasterMk cId="2460954070" sldId="2147483713"/>
            <pc:sldLayoutMk cId="2591524520" sldId="2147483698"/>
          </pc:sldLayoutMkLst>
        </pc:sldLayoutChg>
        <pc:sldLayoutChg chg="replId">
          <pc:chgData name="Mari Powell" userId="S::mari.powell@uwtsd.ac.uk::a1b98dd7-29dc-4131-8e37-1423e6a9ecca" providerId="AD" clId="Web-{9AFCDAD0-D1A8-032B-F616-AC743C1B5755}" dt="2023-02-14T14:15:25.772" v="65"/>
          <pc:sldLayoutMkLst>
            <pc:docMk/>
            <pc:sldMasterMk cId="2460954070" sldId="2147483713"/>
            <pc:sldLayoutMk cId="2385387890" sldId="2147483714"/>
          </pc:sldLayoutMkLst>
        </pc:sldLayoutChg>
        <pc:sldLayoutChg chg="replId">
          <pc:chgData name="Mari Powell" userId="S::mari.powell@uwtsd.ac.uk::a1b98dd7-29dc-4131-8e37-1423e6a9ecca" providerId="AD" clId="Web-{9AFCDAD0-D1A8-032B-F616-AC743C1B5755}" dt="2023-02-14T14:15:25.772" v="65"/>
          <pc:sldLayoutMkLst>
            <pc:docMk/>
            <pc:sldMasterMk cId="2460954070" sldId="2147483713"/>
            <pc:sldLayoutMk cId="949138452" sldId="2147483715"/>
          </pc:sldLayoutMkLst>
        </pc:sldLayoutChg>
      </pc:sldMasterChg>
      <pc:sldMasterChg chg="add addSldLayout">
        <pc:chgData name="Mari Powell" userId="S::mari.powell@uwtsd.ac.uk::a1b98dd7-29dc-4131-8e37-1423e6a9ecca" providerId="AD" clId="Web-{9AFCDAD0-D1A8-032B-F616-AC743C1B5755}" dt="2023-02-14T14:25:36.804" v="184"/>
        <pc:sldMasterMkLst>
          <pc:docMk/>
          <pc:sldMasterMk cId="3101509124" sldId="2147483761"/>
        </pc:sldMasterMkLst>
        <pc:sldLayoutChg chg="add">
          <pc:chgData name="Mari Powell" userId="S::mari.powell@uwtsd.ac.uk::a1b98dd7-29dc-4131-8e37-1423e6a9ecca" providerId="AD" clId="Web-{9AFCDAD0-D1A8-032B-F616-AC743C1B5755}" dt="2023-02-14T14:25:36.804" v="184"/>
          <pc:sldLayoutMkLst>
            <pc:docMk/>
            <pc:sldMasterMk cId="3101509124" sldId="2147483761"/>
            <pc:sldLayoutMk cId="1936783936" sldId="2147483762"/>
          </pc:sldLayoutMkLst>
        </pc:sldLayoutChg>
        <pc:sldLayoutChg chg="add">
          <pc:chgData name="Mari Powell" userId="S::mari.powell@uwtsd.ac.uk::a1b98dd7-29dc-4131-8e37-1423e6a9ecca" providerId="AD" clId="Web-{9AFCDAD0-D1A8-032B-F616-AC743C1B5755}" dt="2023-02-14T14:25:36.804" v="184"/>
          <pc:sldLayoutMkLst>
            <pc:docMk/>
            <pc:sldMasterMk cId="3101509124" sldId="2147483761"/>
            <pc:sldLayoutMk cId="3150516976" sldId="2147483763"/>
          </pc:sldLayoutMkLst>
        </pc:sldLayoutChg>
        <pc:sldLayoutChg chg="add">
          <pc:chgData name="Mari Powell" userId="S::mari.powell@uwtsd.ac.uk::a1b98dd7-29dc-4131-8e37-1423e6a9ecca" providerId="AD" clId="Web-{9AFCDAD0-D1A8-032B-F616-AC743C1B5755}" dt="2023-02-14T14:25:36.804" v="184"/>
          <pc:sldLayoutMkLst>
            <pc:docMk/>
            <pc:sldMasterMk cId="3101509124" sldId="2147483761"/>
            <pc:sldLayoutMk cId="3860854799" sldId="2147483764"/>
          </pc:sldLayoutMkLst>
        </pc:sldLayoutChg>
        <pc:sldLayoutChg chg="add">
          <pc:chgData name="Mari Powell" userId="S::mari.powell@uwtsd.ac.uk::a1b98dd7-29dc-4131-8e37-1423e6a9ecca" providerId="AD" clId="Web-{9AFCDAD0-D1A8-032B-F616-AC743C1B5755}" dt="2023-02-14T14:25:36.804" v="184"/>
          <pc:sldLayoutMkLst>
            <pc:docMk/>
            <pc:sldMasterMk cId="3101509124" sldId="2147483761"/>
            <pc:sldLayoutMk cId="12498437" sldId="2147483765"/>
          </pc:sldLayoutMkLst>
        </pc:sldLayoutChg>
        <pc:sldLayoutChg chg="add">
          <pc:chgData name="Mari Powell" userId="S::mari.powell@uwtsd.ac.uk::a1b98dd7-29dc-4131-8e37-1423e6a9ecca" providerId="AD" clId="Web-{9AFCDAD0-D1A8-032B-F616-AC743C1B5755}" dt="2023-02-14T14:25:36.804" v="184"/>
          <pc:sldLayoutMkLst>
            <pc:docMk/>
            <pc:sldMasterMk cId="3101509124" sldId="2147483761"/>
            <pc:sldLayoutMk cId="1897432268" sldId="2147483766"/>
          </pc:sldLayoutMkLst>
        </pc:sldLayoutChg>
        <pc:sldLayoutChg chg="add">
          <pc:chgData name="Mari Powell" userId="S::mari.powell@uwtsd.ac.uk::a1b98dd7-29dc-4131-8e37-1423e6a9ecca" providerId="AD" clId="Web-{9AFCDAD0-D1A8-032B-F616-AC743C1B5755}" dt="2023-02-14T14:25:36.804" v="184"/>
          <pc:sldLayoutMkLst>
            <pc:docMk/>
            <pc:sldMasterMk cId="3101509124" sldId="2147483761"/>
            <pc:sldLayoutMk cId="909710549" sldId="2147483767"/>
          </pc:sldLayoutMkLst>
        </pc:sldLayoutChg>
        <pc:sldLayoutChg chg="add">
          <pc:chgData name="Mari Powell" userId="S::mari.powell@uwtsd.ac.uk::a1b98dd7-29dc-4131-8e37-1423e6a9ecca" providerId="AD" clId="Web-{9AFCDAD0-D1A8-032B-F616-AC743C1B5755}" dt="2023-02-14T14:25:36.804" v="184"/>
          <pc:sldLayoutMkLst>
            <pc:docMk/>
            <pc:sldMasterMk cId="3101509124" sldId="2147483761"/>
            <pc:sldLayoutMk cId="3070581987" sldId="2147483768"/>
          </pc:sldLayoutMkLst>
        </pc:sldLayoutChg>
        <pc:sldLayoutChg chg="add">
          <pc:chgData name="Mari Powell" userId="S::mari.powell@uwtsd.ac.uk::a1b98dd7-29dc-4131-8e37-1423e6a9ecca" providerId="AD" clId="Web-{9AFCDAD0-D1A8-032B-F616-AC743C1B5755}" dt="2023-02-14T14:25:36.804" v="184"/>
          <pc:sldLayoutMkLst>
            <pc:docMk/>
            <pc:sldMasterMk cId="3101509124" sldId="2147483761"/>
            <pc:sldLayoutMk cId="3121213432" sldId="2147483769"/>
          </pc:sldLayoutMkLst>
        </pc:sldLayoutChg>
        <pc:sldLayoutChg chg="add">
          <pc:chgData name="Mari Powell" userId="S::mari.powell@uwtsd.ac.uk::a1b98dd7-29dc-4131-8e37-1423e6a9ecca" providerId="AD" clId="Web-{9AFCDAD0-D1A8-032B-F616-AC743C1B5755}" dt="2023-02-14T14:25:36.804" v="184"/>
          <pc:sldLayoutMkLst>
            <pc:docMk/>
            <pc:sldMasterMk cId="3101509124" sldId="2147483761"/>
            <pc:sldLayoutMk cId="431869179" sldId="2147483770"/>
          </pc:sldLayoutMkLst>
        </pc:sldLayoutChg>
        <pc:sldLayoutChg chg="add">
          <pc:chgData name="Mari Powell" userId="S::mari.powell@uwtsd.ac.uk::a1b98dd7-29dc-4131-8e37-1423e6a9ecca" providerId="AD" clId="Web-{9AFCDAD0-D1A8-032B-F616-AC743C1B5755}" dt="2023-02-14T14:25:36.804" v="184"/>
          <pc:sldLayoutMkLst>
            <pc:docMk/>
            <pc:sldMasterMk cId="3101509124" sldId="2147483761"/>
            <pc:sldLayoutMk cId="294025237" sldId="2147483771"/>
          </pc:sldLayoutMkLst>
        </pc:sldLayoutChg>
        <pc:sldLayoutChg chg="add">
          <pc:chgData name="Mari Powell" userId="S::mari.powell@uwtsd.ac.uk::a1b98dd7-29dc-4131-8e37-1423e6a9ecca" providerId="AD" clId="Web-{9AFCDAD0-D1A8-032B-F616-AC743C1B5755}" dt="2023-02-14T14:25:36.804" v="184"/>
          <pc:sldLayoutMkLst>
            <pc:docMk/>
            <pc:sldMasterMk cId="3101509124" sldId="2147483761"/>
            <pc:sldLayoutMk cId="3797622867" sldId="2147483772"/>
          </pc:sldLayoutMkLst>
        </pc:sldLayoutChg>
        <pc:sldLayoutChg chg="add">
          <pc:chgData name="Mari Powell" userId="S::mari.powell@uwtsd.ac.uk::a1b98dd7-29dc-4131-8e37-1423e6a9ecca" providerId="AD" clId="Web-{9AFCDAD0-D1A8-032B-F616-AC743C1B5755}" dt="2023-02-14T14:25:36.804" v="184"/>
          <pc:sldLayoutMkLst>
            <pc:docMk/>
            <pc:sldMasterMk cId="3101509124" sldId="2147483761"/>
            <pc:sldLayoutMk cId="2198172456" sldId="2147483773"/>
          </pc:sldLayoutMkLst>
        </pc:sldLayoutChg>
      </pc:sldMasterChg>
      <pc:sldMasterChg chg="add addSldLayout">
        <pc:chgData name="Mari Powell" userId="S::mari.powell@uwtsd.ac.uk::a1b98dd7-29dc-4131-8e37-1423e6a9ecca" providerId="AD" clId="Web-{9AFCDAD0-D1A8-032B-F616-AC743C1B5755}" dt="2023-02-14T14:18:34.340" v="79"/>
        <pc:sldMasterMkLst>
          <pc:docMk/>
          <pc:sldMasterMk cId="1340602360" sldId="2147483775"/>
        </pc:sldMasterMkLst>
        <pc:sldLayoutChg chg="add">
          <pc:chgData name="Mari Powell" userId="S::mari.powell@uwtsd.ac.uk::a1b98dd7-29dc-4131-8e37-1423e6a9ecca" providerId="AD" clId="Web-{9AFCDAD0-D1A8-032B-F616-AC743C1B5755}" dt="2023-02-14T14:18:34.340" v="79"/>
          <pc:sldLayoutMkLst>
            <pc:docMk/>
            <pc:sldMasterMk cId="1340602360" sldId="2147483775"/>
            <pc:sldLayoutMk cId="1792924897" sldId="2147483776"/>
          </pc:sldLayoutMkLst>
        </pc:sldLayoutChg>
        <pc:sldLayoutChg chg="add">
          <pc:chgData name="Mari Powell" userId="S::mari.powell@uwtsd.ac.uk::a1b98dd7-29dc-4131-8e37-1423e6a9ecca" providerId="AD" clId="Web-{9AFCDAD0-D1A8-032B-F616-AC743C1B5755}" dt="2023-02-14T14:18:34.340" v="79"/>
          <pc:sldLayoutMkLst>
            <pc:docMk/>
            <pc:sldMasterMk cId="1340602360" sldId="2147483775"/>
            <pc:sldLayoutMk cId="915565927" sldId="2147483777"/>
          </pc:sldLayoutMkLst>
        </pc:sldLayoutChg>
        <pc:sldLayoutChg chg="add">
          <pc:chgData name="Mari Powell" userId="S::mari.powell@uwtsd.ac.uk::a1b98dd7-29dc-4131-8e37-1423e6a9ecca" providerId="AD" clId="Web-{9AFCDAD0-D1A8-032B-F616-AC743C1B5755}" dt="2023-02-14T14:18:34.340" v="79"/>
          <pc:sldLayoutMkLst>
            <pc:docMk/>
            <pc:sldMasterMk cId="1340602360" sldId="2147483775"/>
            <pc:sldLayoutMk cId="2039018649" sldId="2147483778"/>
          </pc:sldLayoutMkLst>
        </pc:sldLayoutChg>
        <pc:sldLayoutChg chg="add">
          <pc:chgData name="Mari Powell" userId="S::mari.powell@uwtsd.ac.uk::a1b98dd7-29dc-4131-8e37-1423e6a9ecca" providerId="AD" clId="Web-{9AFCDAD0-D1A8-032B-F616-AC743C1B5755}" dt="2023-02-14T14:18:34.340" v="79"/>
          <pc:sldLayoutMkLst>
            <pc:docMk/>
            <pc:sldMasterMk cId="1340602360" sldId="2147483775"/>
            <pc:sldLayoutMk cId="578643251" sldId="2147483779"/>
          </pc:sldLayoutMkLst>
        </pc:sldLayoutChg>
        <pc:sldLayoutChg chg="add">
          <pc:chgData name="Mari Powell" userId="S::mari.powell@uwtsd.ac.uk::a1b98dd7-29dc-4131-8e37-1423e6a9ecca" providerId="AD" clId="Web-{9AFCDAD0-D1A8-032B-F616-AC743C1B5755}" dt="2023-02-14T14:18:34.340" v="79"/>
          <pc:sldLayoutMkLst>
            <pc:docMk/>
            <pc:sldMasterMk cId="1340602360" sldId="2147483775"/>
            <pc:sldLayoutMk cId="414146693" sldId="2147483780"/>
          </pc:sldLayoutMkLst>
        </pc:sldLayoutChg>
        <pc:sldLayoutChg chg="add">
          <pc:chgData name="Mari Powell" userId="S::mari.powell@uwtsd.ac.uk::a1b98dd7-29dc-4131-8e37-1423e6a9ecca" providerId="AD" clId="Web-{9AFCDAD0-D1A8-032B-F616-AC743C1B5755}" dt="2023-02-14T14:18:34.340" v="79"/>
          <pc:sldLayoutMkLst>
            <pc:docMk/>
            <pc:sldMasterMk cId="1340602360" sldId="2147483775"/>
            <pc:sldLayoutMk cId="2345252409" sldId="2147483781"/>
          </pc:sldLayoutMkLst>
        </pc:sldLayoutChg>
        <pc:sldLayoutChg chg="add">
          <pc:chgData name="Mari Powell" userId="S::mari.powell@uwtsd.ac.uk::a1b98dd7-29dc-4131-8e37-1423e6a9ecca" providerId="AD" clId="Web-{9AFCDAD0-D1A8-032B-F616-AC743C1B5755}" dt="2023-02-14T14:18:34.340" v="79"/>
          <pc:sldLayoutMkLst>
            <pc:docMk/>
            <pc:sldMasterMk cId="1340602360" sldId="2147483775"/>
            <pc:sldLayoutMk cId="3297553264" sldId="2147483782"/>
          </pc:sldLayoutMkLst>
        </pc:sldLayoutChg>
        <pc:sldLayoutChg chg="add">
          <pc:chgData name="Mari Powell" userId="S::mari.powell@uwtsd.ac.uk::a1b98dd7-29dc-4131-8e37-1423e6a9ecca" providerId="AD" clId="Web-{9AFCDAD0-D1A8-032B-F616-AC743C1B5755}" dt="2023-02-14T14:18:34.340" v="79"/>
          <pc:sldLayoutMkLst>
            <pc:docMk/>
            <pc:sldMasterMk cId="1340602360" sldId="2147483775"/>
            <pc:sldLayoutMk cId="3819974062" sldId="2147483783"/>
          </pc:sldLayoutMkLst>
        </pc:sldLayoutChg>
        <pc:sldLayoutChg chg="add">
          <pc:chgData name="Mari Powell" userId="S::mari.powell@uwtsd.ac.uk::a1b98dd7-29dc-4131-8e37-1423e6a9ecca" providerId="AD" clId="Web-{9AFCDAD0-D1A8-032B-F616-AC743C1B5755}" dt="2023-02-14T14:18:34.340" v="79"/>
          <pc:sldLayoutMkLst>
            <pc:docMk/>
            <pc:sldMasterMk cId="1340602360" sldId="2147483775"/>
            <pc:sldLayoutMk cId="1239737088" sldId="2147483784"/>
          </pc:sldLayoutMkLst>
        </pc:sldLayoutChg>
        <pc:sldLayoutChg chg="add">
          <pc:chgData name="Mari Powell" userId="S::mari.powell@uwtsd.ac.uk::a1b98dd7-29dc-4131-8e37-1423e6a9ecca" providerId="AD" clId="Web-{9AFCDAD0-D1A8-032B-F616-AC743C1B5755}" dt="2023-02-14T14:18:34.340" v="79"/>
          <pc:sldLayoutMkLst>
            <pc:docMk/>
            <pc:sldMasterMk cId="1340602360" sldId="2147483775"/>
            <pc:sldLayoutMk cId="3209213949" sldId="2147483785"/>
          </pc:sldLayoutMkLst>
        </pc:sldLayoutChg>
        <pc:sldLayoutChg chg="add">
          <pc:chgData name="Mari Powell" userId="S::mari.powell@uwtsd.ac.uk::a1b98dd7-29dc-4131-8e37-1423e6a9ecca" providerId="AD" clId="Web-{9AFCDAD0-D1A8-032B-F616-AC743C1B5755}" dt="2023-02-14T14:18:34.340" v="79"/>
          <pc:sldLayoutMkLst>
            <pc:docMk/>
            <pc:sldMasterMk cId="1340602360" sldId="2147483775"/>
            <pc:sldLayoutMk cId="2665066964" sldId="2147483786"/>
          </pc:sldLayoutMkLst>
        </pc:sldLayoutChg>
        <pc:sldLayoutChg chg="add">
          <pc:chgData name="Mari Powell" userId="S::mari.powell@uwtsd.ac.uk::a1b98dd7-29dc-4131-8e37-1423e6a9ecca" providerId="AD" clId="Web-{9AFCDAD0-D1A8-032B-F616-AC743C1B5755}" dt="2023-02-14T14:18:34.340" v="79"/>
          <pc:sldLayoutMkLst>
            <pc:docMk/>
            <pc:sldMasterMk cId="1340602360" sldId="2147483775"/>
            <pc:sldLayoutMk cId="1327110926" sldId="2147483787"/>
          </pc:sldLayoutMkLst>
        </pc:sldLayoutChg>
      </pc:sldMasterChg>
      <pc:sldMasterChg chg="add addSldLayout">
        <pc:chgData name="Mari Powell" userId="S::mari.powell@uwtsd.ac.uk::a1b98dd7-29dc-4131-8e37-1423e6a9ecca" providerId="AD" clId="Web-{9AFCDAD0-D1A8-032B-F616-AC743C1B5755}" dt="2023-02-14T14:16:49.400" v="67"/>
        <pc:sldMasterMkLst>
          <pc:docMk/>
          <pc:sldMasterMk cId="1463603263" sldId="2147483789"/>
        </pc:sldMasterMkLst>
        <pc:sldLayoutChg chg="add">
          <pc:chgData name="Mari Powell" userId="S::mari.powell@uwtsd.ac.uk::a1b98dd7-29dc-4131-8e37-1423e6a9ecca" providerId="AD" clId="Web-{9AFCDAD0-D1A8-032B-F616-AC743C1B5755}" dt="2023-02-14T14:16:49.400" v="67"/>
          <pc:sldLayoutMkLst>
            <pc:docMk/>
            <pc:sldMasterMk cId="1463603263" sldId="2147483789"/>
            <pc:sldLayoutMk cId="1219618675" sldId="2147483790"/>
          </pc:sldLayoutMkLst>
        </pc:sldLayoutChg>
        <pc:sldLayoutChg chg="add">
          <pc:chgData name="Mari Powell" userId="S::mari.powell@uwtsd.ac.uk::a1b98dd7-29dc-4131-8e37-1423e6a9ecca" providerId="AD" clId="Web-{9AFCDAD0-D1A8-032B-F616-AC743C1B5755}" dt="2023-02-14T14:16:49.400" v="67"/>
          <pc:sldLayoutMkLst>
            <pc:docMk/>
            <pc:sldMasterMk cId="1463603263" sldId="2147483789"/>
            <pc:sldLayoutMk cId="4070951524" sldId="2147483791"/>
          </pc:sldLayoutMkLst>
        </pc:sldLayoutChg>
        <pc:sldLayoutChg chg="add">
          <pc:chgData name="Mari Powell" userId="S::mari.powell@uwtsd.ac.uk::a1b98dd7-29dc-4131-8e37-1423e6a9ecca" providerId="AD" clId="Web-{9AFCDAD0-D1A8-032B-F616-AC743C1B5755}" dt="2023-02-14T14:16:49.400" v="67"/>
          <pc:sldLayoutMkLst>
            <pc:docMk/>
            <pc:sldMasterMk cId="1463603263" sldId="2147483789"/>
            <pc:sldLayoutMk cId="3275019664" sldId="2147483792"/>
          </pc:sldLayoutMkLst>
        </pc:sldLayoutChg>
        <pc:sldLayoutChg chg="add">
          <pc:chgData name="Mari Powell" userId="S::mari.powell@uwtsd.ac.uk::a1b98dd7-29dc-4131-8e37-1423e6a9ecca" providerId="AD" clId="Web-{9AFCDAD0-D1A8-032B-F616-AC743C1B5755}" dt="2023-02-14T14:16:49.400" v="67"/>
          <pc:sldLayoutMkLst>
            <pc:docMk/>
            <pc:sldMasterMk cId="1463603263" sldId="2147483789"/>
            <pc:sldLayoutMk cId="907739129" sldId="2147483793"/>
          </pc:sldLayoutMkLst>
        </pc:sldLayoutChg>
        <pc:sldLayoutChg chg="add">
          <pc:chgData name="Mari Powell" userId="S::mari.powell@uwtsd.ac.uk::a1b98dd7-29dc-4131-8e37-1423e6a9ecca" providerId="AD" clId="Web-{9AFCDAD0-D1A8-032B-F616-AC743C1B5755}" dt="2023-02-14T14:16:49.400" v="67"/>
          <pc:sldLayoutMkLst>
            <pc:docMk/>
            <pc:sldMasterMk cId="1463603263" sldId="2147483789"/>
            <pc:sldLayoutMk cId="2108690334" sldId="2147483794"/>
          </pc:sldLayoutMkLst>
        </pc:sldLayoutChg>
        <pc:sldLayoutChg chg="add">
          <pc:chgData name="Mari Powell" userId="S::mari.powell@uwtsd.ac.uk::a1b98dd7-29dc-4131-8e37-1423e6a9ecca" providerId="AD" clId="Web-{9AFCDAD0-D1A8-032B-F616-AC743C1B5755}" dt="2023-02-14T14:16:49.400" v="67"/>
          <pc:sldLayoutMkLst>
            <pc:docMk/>
            <pc:sldMasterMk cId="1463603263" sldId="2147483789"/>
            <pc:sldLayoutMk cId="2328038241" sldId="2147483795"/>
          </pc:sldLayoutMkLst>
        </pc:sldLayoutChg>
        <pc:sldLayoutChg chg="add">
          <pc:chgData name="Mari Powell" userId="S::mari.powell@uwtsd.ac.uk::a1b98dd7-29dc-4131-8e37-1423e6a9ecca" providerId="AD" clId="Web-{9AFCDAD0-D1A8-032B-F616-AC743C1B5755}" dt="2023-02-14T14:16:49.400" v="67"/>
          <pc:sldLayoutMkLst>
            <pc:docMk/>
            <pc:sldMasterMk cId="1463603263" sldId="2147483789"/>
            <pc:sldLayoutMk cId="4087545471" sldId="2147483796"/>
          </pc:sldLayoutMkLst>
        </pc:sldLayoutChg>
        <pc:sldLayoutChg chg="add">
          <pc:chgData name="Mari Powell" userId="S::mari.powell@uwtsd.ac.uk::a1b98dd7-29dc-4131-8e37-1423e6a9ecca" providerId="AD" clId="Web-{9AFCDAD0-D1A8-032B-F616-AC743C1B5755}" dt="2023-02-14T14:16:49.400" v="67"/>
          <pc:sldLayoutMkLst>
            <pc:docMk/>
            <pc:sldMasterMk cId="1463603263" sldId="2147483789"/>
            <pc:sldLayoutMk cId="269340223" sldId="2147483797"/>
          </pc:sldLayoutMkLst>
        </pc:sldLayoutChg>
        <pc:sldLayoutChg chg="add">
          <pc:chgData name="Mari Powell" userId="S::mari.powell@uwtsd.ac.uk::a1b98dd7-29dc-4131-8e37-1423e6a9ecca" providerId="AD" clId="Web-{9AFCDAD0-D1A8-032B-F616-AC743C1B5755}" dt="2023-02-14T14:16:49.400" v="67"/>
          <pc:sldLayoutMkLst>
            <pc:docMk/>
            <pc:sldMasterMk cId="1463603263" sldId="2147483789"/>
            <pc:sldLayoutMk cId="771116835" sldId="2147483798"/>
          </pc:sldLayoutMkLst>
        </pc:sldLayoutChg>
        <pc:sldLayoutChg chg="add">
          <pc:chgData name="Mari Powell" userId="S::mari.powell@uwtsd.ac.uk::a1b98dd7-29dc-4131-8e37-1423e6a9ecca" providerId="AD" clId="Web-{9AFCDAD0-D1A8-032B-F616-AC743C1B5755}" dt="2023-02-14T14:16:49.400" v="67"/>
          <pc:sldLayoutMkLst>
            <pc:docMk/>
            <pc:sldMasterMk cId="1463603263" sldId="2147483789"/>
            <pc:sldLayoutMk cId="305505066" sldId="2147483799"/>
          </pc:sldLayoutMkLst>
        </pc:sldLayoutChg>
        <pc:sldLayoutChg chg="add">
          <pc:chgData name="Mari Powell" userId="S::mari.powell@uwtsd.ac.uk::a1b98dd7-29dc-4131-8e37-1423e6a9ecca" providerId="AD" clId="Web-{9AFCDAD0-D1A8-032B-F616-AC743C1B5755}" dt="2023-02-14T14:16:49.400" v="67"/>
          <pc:sldLayoutMkLst>
            <pc:docMk/>
            <pc:sldMasterMk cId="1463603263" sldId="2147483789"/>
            <pc:sldLayoutMk cId="785127244" sldId="2147483800"/>
          </pc:sldLayoutMkLst>
        </pc:sldLayoutChg>
        <pc:sldLayoutChg chg="add">
          <pc:chgData name="Mari Powell" userId="S::mari.powell@uwtsd.ac.uk::a1b98dd7-29dc-4131-8e37-1423e6a9ecca" providerId="AD" clId="Web-{9AFCDAD0-D1A8-032B-F616-AC743C1B5755}" dt="2023-02-14T14:16:49.400" v="67"/>
          <pc:sldLayoutMkLst>
            <pc:docMk/>
            <pc:sldMasterMk cId="1463603263" sldId="2147483789"/>
            <pc:sldLayoutMk cId="1604941710" sldId="2147483801"/>
          </pc:sldLayoutMkLst>
        </pc:sldLayoutChg>
      </pc:sldMasterChg>
      <pc:sldMasterChg chg="add replId addSldLayout modSldLayout">
        <pc:chgData name="Mari Powell" userId="S::mari.powell@uwtsd.ac.uk::a1b98dd7-29dc-4131-8e37-1423e6a9ecca" providerId="AD" clId="Web-{9AFCDAD0-D1A8-032B-F616-AC743C1B5755}" dt="2023-02-14T14:30:57.593" v="252"/>
        <pc:sldMasterMkLst>
          <pc:docMk/>
          <pc:sldMasterMk cId="2320728525" sldId="2147483802"/>
        </pc:sldMasterMkLst>
        <pc:sldLayoutChg chg="add">
          <pc:chgData name="Mari Powell" userId="S::mari.powell@uwtsd.ac.uk::a1b98dd7-29dc-4131-8e37-1423e6a9ecca" providerId="AD" clId="Web-{9AFCDAD0-D1A8-032B-F616-AC743C1B5755}" dt="2023-02-14T14:15:25.772" v="65"/>
          <pc:sldLayoutMkLst>
            <pc:docMk/>
            <pc:sldMasterMk cId="2320728525" sldId="2147483802"/>
            <pc:sldLayoutMk cId="1345569643" sldId="2147483662"/>
          </pc:sldLayoutMkLst>
        </pc:sldLayoutChg>
        <pc:sldLayoutChg chg="add replId">
          <pc:chgData name="Mari Powell" userId="S::mari.powell@uwtsd.ac.uk::a1b98dd7-29dc-4131-8e37-1423e6a9ecca" providerId="AD" clId="Web-{9AFCDAD0-D1A8-032B-F616-AC743C1B5755}" dt="2023-02-14T14:30:57.593" v="252"/>
          <pc:sldLayoutMkLst>
            <pc:docMk/>
            <pc:sldMasterMk cId="2320728525" sldId="2147483802"/>
            <pc:sldLayoutMk cId="1380363532" sldId="2147483803"/>
          </pc:sldLayoutMkLst>
        </pc:sldLayoutChg>
        <pc:sldLayoutChg chg="add replId">
          <pc:chgData name="Mari Powell" userId="S::mari.powell@uwtsd.ac.uk::a1b98dd7-29dc-4131-8e37-1423e6a9ecca" providerId="AD" clId="Web-{9AFCDAD0-D1A8-032B-F616-AC743C1B5755}" dt="2023-02-14T14:30:57.593" v="252"/>
          <pc:sldLayoutMkLst>
            <pc:docMk/>
            <pc:sldMasterMk cId="2320728525" sldId="2147483802"/>
            <pc:sldLayoutMk cId="3599136113" sldId="2147483804"/>
          </pc:sldLayoutMkLst>
        </pc:sldLayoutChg>
        <pc:sldLayoutChg chg="add replId">
          <pc:chgData name="Mari Powell" userId="S::mari.powell@uwtsd.ac.uk::a1b98dd7-29dc-4131-8e37-1423e6a9ecca" providerId="AD" clId="Web-{9AFCDAD0-D1A8-032B-F616-AC743C1B5755}" dt="2023-02-14T14:30:57.593" v="252"/>
          <pc:sldLayoutMkLst>
            <pc:docMk/>
            <pc:sldMasterMk cId="2320728525" sldId="2147483802"/>
            <pc:sldLayoutMk cId="605254953" sldId="2147483805"/>
          </pc:sldLayoutMkLst>
        </pc:sldLayoutChg>
        <pc:sldLayoutChg chg="add replId">
          <pc:chgData name="Mari Powell" userId="S::mari.powell@uwtsd.ac.uk::a1b98dd7-29dc-4131-8e37-1423e6a9ecca" providerId="AD" clId="Web-{9AFCDAD0-D1A8-032B-F616-AC743C1B5755}" dt="2023-02-14T14:30:57.593" v="252"/>
          <pc:sldLayoutMkLst>
            <pc:docMk/>
            <pc:sldMasterMk cId="2320728525" sldId="2147483802"/>
            <pc:sldLayoutMk cId="1700956832" sldId="2147483806"/>
          </pc:sldLayoutMkLst>
        </pc:sldLayoutChg>
        <pc:sldLayoutChg chg="add replId">
          <pc:chgData name="Mari Powell" userId="S::mari.powell@uwtsd.ac.uk::a1b98dd7-29dc-4131-8e37-1423e6a9ecca" providerId="AD" clId="Web-{9AFCDAD0-D1A8-032B-F616-AC743C1B5755}" dt="2023-02-14T14:30:57.593" v="252"/>
          <pc:sldLayoutMkLst>
            <pc:docMk/>
            <pc:sldMasterMk cId="2320728525" sldId="2147483802"/>
            <pc:sldLayoutMk cId="25521888" sldId="2147483807"/>
          </pc:sldLayoutMkLst>
        </pc:sldLayoutChg>
        <pc:sldLayoutChg chg="add replId">
          <pc:chgData name="Mari Powell" userId="S::mari.powell@uwtsd.ac.uk::a1b98dd7-29dc-4131-8e37-1423e6a9ecca" providerId="AD" clId="Web-{9AFCDAD0-D1A8-032B-F616-AC743C1B5755}" dt="2023-02-14T14:30:57.593" v="252"/>
          <pc:sldLayoutMkLst>
            <pc:docMk/>
            <pc:sldMasterMk cId="2320728525" sldId="2147483802"/>
            <pc:sldLayoutMk cId="1105874748" sldId="2147483808"/>
          </pc:sldLayoutMkLst>
        </pc:sldLayoutChg>
        <pc:sldLayoutChg chg="add replId">
          <pc:chgData name="Mari Powell" userId="S::mari.powell@uwtsd.ac.uk::a1b98dd7-29dc-4131-8e37-1423e6a9ecca" providerId="AD" clId="Web-{9AFCDAD0-D1A8-032B-F616-AC743C1B5755}" dt="2023-02-14T14:30:57.593" v="252"/>
          <pc:sldLayoutMkLst>
            <pc:docMk/>
            <pc:sldMasterMk cId="2320728525" sldId="2147483802"/>
            <pc:sldLayoutMk cId="2163770009" sldId="2147483809"/>
          </pc:sldLayoutMkLst>
        </pc:sldLayoutChg>
        <pc:sldLayoutChg chg="add replId">
          <pc:chgData name="Mari Powell" userId="S::mari.powell@uwtsd.ac.uk::a1b98dd7-29dc-4131-8e37-1423e6a9ecca" providerId="AD" clId="Web-{9AFCDAD0-D1A8-032B-F616-AC743C1B5755}" dt="2023-02-14T14:30:57.593" v="252"/>
          <pc:sldLayoutMkLst>
            <pc:docMk/>
            <pc:sldMasterMk cId="2320728525" sldId="2147483802"/>
            <pc:sldLayoutMk cId="1573992180" sldId="2147483810"/>
          </pc:sldLayoutMkLst>
        </pc:sldLayoutChg>
        <pc:sldLayoutChg chg="add replId">
          <pc:chgData name="Mari Powell" userId="S::mari.powell@uwtsd.ac.uk::a1b98dd7-29dc-4131-8e37-1423e6a9ecca" providerId="AD" clId="Web-{9AFCDAD0-D1A8-032B-F616-AC743C1B5755}" dt="2023-02-14T14:30:57.593" v="252"/>
          <pc:sldLayoutMkLst>
            <pc:docMk/>
            <pc:sldMasterMk cId="2320728525" sldId="2147483802"/>
            <pc:sldLayoutMk cId="1120701889" sldId="2147483811"/>
          </pc:sldLayoutMkLst>
        </pc:sldLayoutChg>
        <pc:sldLayoutChg chg="add replId">
          <pc:chgData name="Mari Powell" userId="S::mari.powell@uwtsd.ac.uk::a1b98dd7-29dc-4131-8e37-1423e6a9ecca" providerId="AD" clId="Web-{9AFCDAD0-D1A8-032B-F616-AC743C1B5755}" dt="2023-02-14T14:30:57.593" v="252"/>
          <pc:sldLayoutMkLst>
            <pc:docMk/>
            <pc:sldMasterMk cId="2320728525" sldId="2147483802"/>
            <pc:sldLayoutMk cId="942377831" sldId="2147483812"/>
          </pc:sldLayoutMkLst>
        </pc:sldLayoutChg>
        <pc:sldLayoutChg chg="add replId">
          <pc:chgData name="Mari Powell" userId="S::mari.powell@uwtsd.ac.uk::a1b98dd7-29dc-4131-8e37-1423e6a9ecca" providerId="AD" clId="Web-{9AFCDAD0-D1A8-032B-F616-AC743C1B5755}" dt="2023-02-14T14:30:57.593" v="252"/>
          <pc:sldLayoutMkLst>
            <pc:docMk/>
            <pc:sldMasterMk cId="2320728525" sldId="2147483802"/>
            <pc:sldLayoutMk cId="605073434" sldId="2147483813"/>
          </pc:sldLayoutMkLst>
        </pc:sldLayoutChg>
        <pc:sldLayoutChg chg="add replId">
          <pc:chgData name="Mari Powell" userId="S::mari.powell@uwtsd.ac.uk::a1b98dd7-29dc-4131-8e37-1423e6a9ecca" providerId="AD" clId="Web-{9AFCDAD0-D1A8-032B-F616-AC743C1B5755}" dt="2023-02-14T14:30:57.593" v="252"/>
          <pc:sldLayoutMkLst>
            <pc:docMk/>
            <pc:sldMasterMk cId="2320728525" sldId="2147483802"/>
            <pc:sldLayoutMk cId="730485534" sldId="2147483814"/>
          </pc:sldLayoutMkLst>
        </pc:sldLayoutChg>
        <pc:sldLayoutChg chg="add replId">
          <pc:chgData name="Mari Powell" userId="S::mari.powell@uwtsd.ac.uk::a1b98dd7-29dc-4131-8e37-1423e6a9ecca" providerId="AD" clId="Web-{9AFCDAD0-D1A8-032B-F616-AC743C1B5755}" dt="2023-02-14T14:30:57.593" v="252"/>
          <pc:sldLayoutMkLst>
            <pc:docMk/>
            <pc:sldMasterMk cId="2320728525" sldId="2147483802"/>
            <pc:sldLayoutMk cId="206541506" sldId="2147483815"/>
          </pc:sldLayoutMkLst>
        </pc:sldLayoutChg>
      </pc:sldMasterChg>
    </pc:docChg>
  </pc:docChgLst>
  <pc:docChgLst>
    <pc:chgData name="Mari Powell" userId="S::mari.powell@uwtsd.ac.uk::a1b98dd7-29dc-4131-8e37-1423e6a9ecca" providerId="AD" clId="Web-{67D4F82F-E578-3EBF-2BBC-4C1E25405B0B}"/>
    <pc:docChg chg="addSld delSld modSld sldOrd">
      <pc:chgData name="Mari Powell" userId="S::mari.powell@uwtsd.ac.uk::a1b98dd7-29dc-4131-8e37-1423e6a9ecca" providerId="AD" clId="Web-{67D4F82F-E578-3EBF-2BBC-4C1E25405B0B}" dt="2024-01-25T15:25:10.349" v="361" actId="20577"/>
      <pc:docMkLst>
        <pc:docMk/>
      </pc:docMkLst>
      <pc:sldChg chg="del">
        <pc:chgData name="Mari Powell" userId="S::mari.powell@uwtsd.ac.uk::a1b98dd7-29dc-4131-8e37-1423e6a9ecca" providerId="AD" clId="Web-{67D4F82F-E578-3EBF-2BBC-4C1E25405B0B}" dt="2024-01-25T15:05:13.138" v="7"/>
        <pc:sldMkLst>
          <pc:docMk/>
          <pc:sldMk cId="1224946710" sldId="257"/>
        </pc:sldMkLst>
      </pc:sldChg>
      <pc:sldChg chg="del">
        <pc:chgData name="Mari Powell" userId="S::mari.powell@uwtsd.ac.uk::a1b98dd7-29dc-4131-8e37-1423e6a9ecca" providerId="AD" clId="Web-{67D4F82F-E578-3EBF-2BBC-4C1E25405B0B}" dt="2024-01-25T15:06:54.567" v="19"/>
        <pc:sldMkLst>
          <pc:docMk/>
          <pc:sldMk cId="921651944" sldId="262"/>
        </pc:sldMkLst>
      </pc:sldChg>
      <pc:sldChg chg="ord">
        <pc:chgData name="Mari Powell" userId="S::mari.powell@uwtsd.ac.uk::a1b98dd7-29dc-4131-8e37-1423e6a9ecca" providerId="AD" clId="Web-{67D4F82F-E578-3EBF-2BBC-4C1E25405B0B}" dt="2024-01-25T15:14:16.614" v="177"/>
        <pc:sldMkLst>
          <pc:docMk/>
          <pc:sldMk cId="1464936117" sldId="263"/>
        </pc:sldMkLst>
      </pc:sldChg>
      <pc:sldChg chg="addSp delSp modSp">
        <pc:chgData name="Mari Powell" userId="S::mari.powell@uwtsd.ac.uk::a1b98dd7-29dc-4131-8e37-1423e6a9ecca" providerId="AD" clId="Web-{67D4F82F-E578-3EBF-2BBC-4C1E25405B0B}" dt="2024-01-25T15:13:18.923" v="172" actId="1076"/>
        <pc:sldMkLst>
          <pc:docMk/>
          <pc:sldMk cId="3437652621" sldId="264"/>
        </pc:sldMkLst>
        <pc:spChg chg="mod">
          <ac:chgData name="Mari Powell" userId="S::mari.powell@uwtsd.ac.uk::a1b98dd7-29dc-4131-8e37-1423e6a9ecca" providerId="AD" clId="Web-{67D4F82F-E578-3EBF-2BBC-4C1E25405B0B}" dt="2024-01-25T15:12:19.606" v="159" actId="1076"/>
          <ac:spMkLst>
            <pc:docMk/>
            <pc:sldMk cId="3437652621" sldId="264"/>
            <ac:spMk id="3" creationId="{D548F2C8-4F1E-D06F-260E-1F4F19E877F7}"/>
          </ac:spMkLst>
        </pc:spChg>
        <pc:spChg chg="mod">
          <ac:chgData name="Mari Powell" userId="S::mari.powell@uwtsd.ac.uk::a1b98dd7-29dc-4131-8e37-1423e6a9ecca" providerId="AD" clId="Web-{67D4F82F-E578-3EBF-2BBC-4C1E25405B0B}" dt="2024-01-25T15:13:14.235" v="170" actId="1076"/>
          <ac:spMkLst>
            <pc:docMk/>
            <pc:sldMk cId="3437652621" sldId="264"/>
            <ac:spMk id="4" creationId="{21968474-A038-1D63-2BAB-775E4BBC6498}"/>
          </ac:spMkLst>
        </pc:spChg>
        <pc:spChg chg="mod">
          <ac:chgData name="Mari Powell" userId="S::mari.powell@uwtsd.ac.uk::a1b98dd7-29dc-4131-8e37-1423e6a9ecca" providerId="AD" clId="Web-{67D4F82F-E578-3EBF-2BBC-4C1E25405B0B}" dt="2024-01-25T15:12:54.280" v="164" actId="1076"/>
          <ac:spMkLst>
            <pc:docMk/>
            <pc:sldMk cId="3437652621" sldId="264"/>
            <ac:spMk id="6" creationId="{667BADF2-BB98-57FE-A0AB-6712F90B7504}"/>
          </ac:spMkLst>
        </pc:spChg>
        <pc:spChg chg="mod">
          <ac:chgData name="Mari Powell" userId="S::mari.powell@uwtsd.ac.uk::a1b98dd7-29dc-4131-8e37-1423e6a9ecca" providerId="AD" clId="Web-{67D4F82F-E578-3EBF-2BBC-4C1E25405B0B}" dt="2024-01-25T15:11:59.042" v="154" actId="1076"/>
          <ac:spMkLst>
            <pc:docMk/>
            <pc:sldMk cId="3437652621" sldId="264"/>
            <ac:spMk id="7" creationId="{811ED467-F26B-4229-6C7F-99DC31477C89}"/>
          </ac:spMkLst>
        </pc:spChg>
        <pc:spChg chg="mod">
          <ac:chgData name="Mari Powell" userId="S::mari.powell@uwtsd.ac.uk::a1b98dd7-29dc-4131-8e37-1423e6a9ecca" providerId="AD" clId="Web-{67D4F82F-E578-3EBF-2BBC-4C1E25405B0B}" dt="2024-01-25T15:11:03.444" v="132" actId="1076"/>
          <ac:spMkLst>
            <pc:docMk/>
            <pc:sldMk cId="3437652621" sldId="264"/>
            <ac:spMk id="8" creationId="{C74C22E5-678A-8040-ACA6-804384D92BD1}"/>
          </ac:spMkLst>
        </pc:spChg>
        <pc:spChg chg="add mod">
          <ac:chgData name="Mari Powell" userId="S::mari.powell@uwtsd.ac.uk::a1b98dd7-29dc-4131-8e37-1423e6a9ecca" providerId="AD" clId="Web-{67D4F82F-E578-3EBF-2BBC-4C1E25405B0B}" dt="2024-01-25T15:12:06.324" v="157" actId="1076"/>
          <ac:spMkLst>
            <pc:docMk/>
            <pc:sldMk cId="3437652621" sldId="264"/>
            <ac:spMk id="9" creationId="{DB0C66FE-78DC-46D6-E498-EE1CD129C5EA}"/>
          </ac:spMkLst>
        </pc:spChg>
        <pc:spChg chg="mod">
          <ac:chgData name="Mari Powell" userId="S::mari.powell@uwtsd.ac.uk::a1b98dd7-29dc-4131-8e37-1423e6a9ecca" providerId="AD" clId="Web-{67D4F82F-E578-3EBF-2BBC-4C1E25405B0B}" dt="2024-01-25T15:12:11.371" v="158" actId="1076"/>
          <ac:spMkLst>
            <pc:docMk/>
            <pc:sldMk cId="3437652621" sldId="264"/>
            <ac:spMk id="11" creationId="{795FF3F4-DFB9-2249-B0AF-06E7EFCFBCD8}"/>
          </ac:spMkLst>
        </pc:spChg>
        <pc:spChg chg="mod">
          <ac:chgData name="Mari Powell" userId="S::mari.powell@uwtsd.ac.uk::a1b98dd7-29dc-4131-8e37-1423e6a9ecca" providerId="AD" clId="Web-{67D4F82F-E578-3EBF-2BBC-4C1E25405B0B}" dt="2024-01-25T15:13:04.750" v="167" actId="1076"/>
          <ac:spMkLst>
            <pc:docMk/>
            <pc:sldMk cId="3437652621" sldId="264"/>
            <ac:spMk id="12" creationId="{85B39513-105D-AE1D-8108-1E15E0B2010A}"/>
          </ac:spMkLst>
        </pc:spChg>
        <pc:spChg chg="mod">
          <ac:chgData name="Mari Powell" userId="S::mari.powell@uwtsd.ac.uk::a1b98dd7-29dc-4131-8e37-1423e6a9ecca" providerId="AD" clId="Web-{67D4F82F-E578-3EBF-2BBC-4C1E25405B0B}" dt="2024-01-25T15:13:01.172" v="166" actId="1076"/>
          <ac:spMkLst>
            <pc:docMk/>
            <pc:sldMk cId="3437652621" sldId="264"/>
            <ac:spMk id="14" creationId="{91EAE9D9-9304-0574-FEE6-91E7AD7EFA29}"/>
          </ac:spMkLst>
        </pc:spChg>
        <pc:spChg chg="mod">
          <ac:chgData name="Mari Powell" userId="S::mari.powell@uwtsd.ac.uk::a1b98dd7-29dc-4131-8e37-1423e6a9ecca" providerId="AD" clId="Web-{67D4F82F-E578-3EBF-2BBC-4C1E25405B0B}" dt="2024-01-25T15:13:16.266" v="171" actId="1076"/>
          <ac:spMkLst>
            <pc:docMk/>
            <pc:sldMk cId="3437652621" sldId="264"/>
            <ac:spMk id="15" creationId="{89EAB1B5-592C-9BB5-E3B4-D1327E7BB1C9}"/>
          </ac:spMkLst>
        </pc:spChg>
        <pc:spChg chg="mod">
          <ac:chgData name="Mari Powell" userId="S::mari.powell@uwtsd.ac.uk::a1b98dd7-29dc-4131-8e37-1423e6a9ecca" providerId="AD" clId="Web-{67D4F82F-E578-3EBF-2BBC-4C1E25405B0B}" dt="2024-01-25T15:12:04.464" v="156" actId="1076"/>
          <ac:spMkLst>
            <pc:docMk/>
            <pc:sldMk cId="3437652621" sldId="264"/>
            <ac:spMk id="16" creationId="{01A6F5D4-9554-164D-BE2D-CADBB7AF1682}"/>
          </ac:spMkLst>
        </pc:spChg>
        <pc:spChg chg="mod">
          <ac:chgData name="Mari Powell" userId="S::mari.powell@uwtsd.ac.uk::a1b98dd7-29dc-4131-8e37-1423e6a9ecca" providerId="AD" clId="Web-{67D4F82F-E578-3EBF-2BBC-4C1E25405B0B}" dt="2024-01-25T15:13:18.923" v="172" actId="1076"/>
          <ac:spMkLst>
            <pc:docMk/>
            <pc:sldMk cId="3437652621" sldId="264"/>
            <ac:spMk id="17" creationId="{87B14B4C-92F2-9FF9-3268-481C4A645B79}"/>
          </ac:spMkLst>
        </pc:spChg>
        <pc:spChg chg="mod">
          <ac:chgData name="Mari Powell" userId="S::mari.powell@uwtsd.ac.uk::a1b98dd7-29dc-4131-8e37-1423e6a9ecca" providerId="AD" clId="Web-{67D4F82F-E578-3EBF-2BBC-4C1E25405B0B}" dt="2024-01-25T15:12:01.917" v="155" actId="1076"/>
          <ac:spMkLst>
            <pc:docMk/>
            <pc:sldMk cId="3437652621" sldId="264"/>
            <ac:spMk id="18" creationId="{6FB24696-FB98-6742-B5B9-D9243A5FB506}"/>
          </ac:spMkLst>
        </pc:spChg>
        <pc:graphicFrameChg chg="del">
          <ac:chgData name="Mari Powell" userId="S::mari.powell@uwtsd.ac.uk::a1b98dd7-29dc-4131-8e37-1423e6a9ecca" providerId="AD" clId="Web-{67D4F82F-E578-3EBF-2BBC-4C1E25405B0B}" dt="2024-01-25T15:10:53.631" v="131"/>
          <ac:graphicFrameMkLst>
            <pc:docMk/>
            <pc:sldMk cId="3437652621" sldId="264"/>
            <ac:graphicFrameMk id="5" creationId="{27B64704-F113-1446-C472-A8AC326DE184}"/>
          </ac:graphicFrameMkLst>
        </pc:graphicFrameChg>
      </pc:sldChg>
      <pc:sldChg chg="modSp">
        <pc:chgData name="Mari Powell" userId="S::mari.powell@uwtsd.ac.uk::a1b98dd7-29dc-4131-8e37-1423e6a9ecca" providerId="AD" clId="Web-{67D4F82F-E578-3EBF-2BBC-4C1E25405B0B}" dt="2024-01-25T15:08:53.263" v="59" actId="20577"/>
        <pc:sldMkLst>
          <pc:docMk/>
          <pc:sldMk cId="1425415680" sldId="281"/>
        </pc:sldMkLst>
        <pc:spChg chg="mod">
          <ac:chgData name="Mari Powell" userId="S::mari.powell@uwtsd.ac.uk::a1b98dd7-29dc-4131-8e37-1423e6a9ecca" providerId="AD" clId="Web-{67D4F82F-E578-3EBF-2BBC-4C1E25405B0B}" dt="2024-01-25T15:08:53.263" v="59" actId="20577"/>
          <ac:spMkLst>
            <pc:docMk/>
            <pc:sldMk cId="1425415680" sldId="281"/>
            <ac:spMk id="7" creationId="{793F3E10-BF07-ED48-A6B5-DFFA9E8E06C1}"/>
          </ac:spMkLst>
        </pc:spChg>
      </pc:sldChg>
      <pc:sldChg chg="modSp">
        <pc:chgData name="Mari Powell" userId="S::mari.powell@uwtsd.ac.uk::a1b98dd7-29dc-4131-8e37-1423e6a9ecca" providerId="AD" clId="Web-{67D4F82F-E578-3EBF-2BBC-4C1E25405B0B}" dt="2024-01-25T15:09:36.579" v="95" actId="20577"/>
        <pc:sldMkLst>
          <pc:docMk/>
          <pc:sldMk cId="2336253367" sldId="286"/>
        </pc:sldMkLst>
        <pc:spChg chg="mod">
          <ac:chgData name="Mari Powell" userId="S::mari.powell@uwtsd.ac.uk::a1b98dd7-29dc-4131-8e37-1423e6a9ecca" providerId="AD" clId="Web-{67D4F82F-E578-3EBF-2BBC-4C1E25405B0B}" dt="2024-01-25T15:09:22.328" v="70" actId="20577"/>
          <ac:spMkLst>
            <pc:docMk/>
            <pc:sldMk cId="2336253367" sldId="286"/>
            <ac:spMk id="4" creationId="{233C1A07-341C-0F4E-B31A-5D52D9F9B2A7}"/>
          </ac:spMkLst>
        </pc:spChg>
        <pc:spChg chg="mod">
          <ac:chgData name="Mari Powell" userId="S::mari.powell@uwtsd.ac.uk::a1b98dd7-29dc-4131-8e37-1423e6a9ecca" providerId="AD" clId="Web-{67D4F82F-E578-3EBF-2BBC-4C1E25405B0B}" dt="2024-01-25T15:09:27.641" v="86" actId="20577"/>
          <ac:spMkLst>
            <pc:docMk/>
            <pc:sldMk cId="2336253367" sldId="286"/>
            <ac:spMk id="7" creationId="{4422B2BB-D872-D842-9CFE-E8F9C04B3A1F}"/>
          </ac:spMkLst>
        </pc:spChg>
        <pc:spChg chg="mod">
          <ac:chgData name="Mari Powell" userId="S::mari.powell@uwtsd.ac.uk::a1b98dd7-29dc-4131-8e37-1423e6a9ecca" providerId="AD" clId="Web-{67D4F82F-E578-3EBF-2BBC-4C1E25405B0B}" dt="2024-01-25T15:09:36.579" v="95" actId="20577"/>
          <ac:spMkLst>
            <pc:docMk/>
            <pc:sldMk cId="2336253367" sldId="286"/>
            <ac:spMk id="10" creationId="{164B1792-E73D-6A43-96E1-3F6419F0BCA3}"/>
          </ac:spMkLst>
        </pc:spChg>
      </pc:sldChg>
      <pc:sldChg chg="modSp">
        <pc:chgData name="Mari Powell" userId="S::mari.powell@uwtsd.ac.uk::a1b98dd7-29dc-4131-8e37-1423e6a9ecca" providerId="AD" clId="Web-{67D4F82F-E578-3EBF-2BBC-4C1E25405B0B}" dt="2024-01-25T15:08:22.433" v="38" actId="20577"/>
        <pc:sldMkLst>
          <pc:docMk/>
          <pc:sldMk cId="2311030910" sldId="287"/>
        </pc:sldMkLst>
        <pc:spChg chg="mod">
          <ac:chgData name="Mari Powell" userId="S::mari.powell@uwtsd.ac.uk::a1b98dd7-29dc-4131-8e37-1423e6a9ecca" providerId="AD" clId="Web-{67D4F82F-E578-3EBF-2BBC-4C1E25405B0B}" dt="2024-01-25T15:08:22.433" v="38" actId="20577"/>
          <ac:spMkLst>
            <pc:docMk/>
            <pc:sldMk cId="2311030910" sldId="287"/>
            <ac:spMk id="7" creationId="{4422B2BB-D872-D842-9CFE-E8F9C04B3A1F}"/>
          </ac:spMkLst>
        </pc:spChg>
      </pc:sldChg>
      <pc:sldChg chg="modSp">
        <pc:chgData name="Mari Powell" userId="S::mari.powell@uwtsd.ac.uk::a1b98dd7-29dc-4131-8e37-1423e6a9ecca" providerId="AD" clId="Web-{67D4F82F-E578-3EBF-2BBC-4C1E25405B0B}" dt="2024-01-25T15:08:27.261" v="42" actId="20577"/>
        <pc:sldMkLst>
          <pc:docMk/>
          <pc:sldMk cId="2788585133" sldId="288"/>
        </pc:sldMkLst>
        <pc:spChg chg="mod">
          <ac:chgData name="Mari Powell" userId="S::mari.powell@uwtsd.ac.uk::a1b98dd7-29dc-4131-8e37-1423e6a9ecca" providerId="AD" clId="Web-{67D4F82F-E578-3EBF-2BBC-4C1E25405B0B}" dt="2024-01-25T15:08:27.261" v="42" actId="20577"/>
          <ac:spMkLst>
            <pc:docMk/>
            <pc:sldMk cId="2788585133" sldId="288"/>
            <ac:spMk id="7" creationId="{4422B2BB-D872-D842-9CFE-E8F9C04B3A1F}"/>
          </ac:spMkLst>
        </pc:spChg>
      </pc:sldChg>
      <pc:sldChg chg="ord">
        <pc:chgData name="Mari Powell" userId="S::mari.powell@uwtsd.ac.uk::a1b98dd7-29dc-4131-8e37-1423e6a9ecca" providerId="AD" clId="Web-{67D4F82F-E578-3EBF-2BBC-4C1E25405B0B}" dt="2024-01-25T15:09:06.061" v="60"/>
        <pc:sldMkLst>
          <pc:docMk/>
          <pc:sldMk cId="866544702" sldId="290"/>
        </pc:sldMkLst>
      </pc:sldChg>
      <pc:sldChg chg="modSp">
        <pc:chgData name="Mari Powell" userId="S::mari.powell@uwtsd.ac.uk::a1b98dd7-29dc-4131-8e37-1423e6a9ecca" providerId="AD" clId="Web-{67D4F82F-E578-3EBF-2BBC-4C1E25405B0B}" dt="2024-01-25T15:21:07.331" v="287" actId="20577"/>
        <pc:sldMkLst>
          <pc:docMk/>
          <pc:sldMk cId="197565038" sldId="300"/>
        </pc:sldMkLst>
        <pc:spChg chg="mod">
          <ac:chgData name="Mari Powell" userId="S::mari.powell@uwtsd.ac.uk::a1b98dd7-29dc-4131-8e37-1423e6a9ecca" providerId="AD" clId="Web-{67D4F82F-E578-3EBF-2BBC-4C1E25405B0B}" dt="2024-01-25T15:17:09.236" v="231" actId="20577"/>
          <ac:spMkLst>
            <pc:docMk/>
            <pc:sldMk cId="197565038" sldId="300"/>
            <ac:spMk id="7" creationId="{95E25780-FF30-6E41-A05B-3A214F035F4F}"/>
          </ac:spMkLst>
        </pc:spChg>
        <pc:spChg chg="mod">
          <ac:chgData name="Mari Powell" userId="S::mari.powell@uwtsd.ac.uk::a1b98dd7-29dc-4131-8e37-1423e6a9ecca" providerId="AD" clId="Web-{67D4F82F-E578-3EBF-2BBC-4C1E25405B0B}" dt="2024-01-25T15:21:07.331" v="287" actId="20577"/>
          <ac:spMkLst>
            <pc:docMk/>
            <pc:sldMk cId="197565038" sldId="300"/>
            <ac:spMk id="12" creationId="{7C08A78A-4AB6-4940-61DF-CD325346B410}"/>
          </ac:spMkLst>
        </pc:spChg>
      </pc:sldChg>
      <pc:sldChg chg="modSp">
        <pc:chgData name="Mari Powell" userId="S::mari.powell@uwtsd.ac.uk::a1b98dd7-29dc-4131-8e37-1423e6a9ecca" providerId="AD" clId="Web-{67D4F82F-E578-3EBF-2BBC-4C1E25405B0B}" dt="2024-01-25T15:16:49.563" v="214" actId="1076"/>
        <pc:sldMkLst>
          <pc:docMk/>
          <pc:sldMk cId="4030810027" sldId="302"/>
        </pc:sldMkLst>
        <pc:spChg chg="mod">
          <ac:chgData name="Mari Powell" userId="S::mari.powell@uwtsd.ac.uk::a1b98dd7-29dc-4131-8e37-1423e6a9ecca" providerId="AD" clId="Web-{67D4F82F-E578-3EBF-2BBC-4C1E25405B0B}" dt="2024-01-25T15:16:46.578" v="213" actId="20577"/>
          <ac:spMkLst>
            <pc:docMk/>
            <pc:sldMk cId="4030810027" sldId="302"/>
            <ac:spMk id="7" creationId="{95E25780-FF30-6E41-A05B-3A214F035F4F}"/>
          </ac:spMkLst>
        </pc:spChg>
        <pc:spChg chg="mod">
          <ac:chgData name="Mari Powell" userId="S::mari.powell@uwtsd.ac.uk::a1b98dd7-29dc-4131-8e37-1423e6a9ecca" providerId="AD" clId="Web-{67D4F82F-E578-3EBF-2BBC-4C1E25405B0B}" dt="2024-01-25T15:16:49.563" v="214" actId="1076"/>
          <ac:spMkLst>
            <pc:docMk/>
            <pc:sldMk cId="4030810027" sldId="302"/>
            <ac:spMk id="13" creationId="{4367880A-4DE3-C74F-B892-B2D150CB654F}"/>
          </ac:spMkLst>
        </pc:spChg>
      </pc:sldChg>
      <pc:sldChg chg="modSp">
        <pc:chgData name="Mari Powell" userId="S::mari.powell@uwtsd.ac.uk::a1b98dd7-29dc-4131-8e37-1423e6a9ecca" providerId="AD" clId="Web-{67D4F82F-E578-3EBF-2BBC-4C1E25405B0B}" dt="2024-01-25T15:23:00.324" v="328" actId="20577"/>
        <pc:sldMkLst>
          <pc:docMk/>
          <pc:sldMk cId="1943314466" sldId="303"/>
        </pc:sldMkLst>
        <pc:spChg chg="mod">
          <ac:chgData name="Mari Powell" userId="S::mari.powell@uwtsd.ac.uk::a1b98dd7-29dc-4131-8e37-1423e6a9ecca" providerId="AD" clId="Web-{67D4F82F-E578-3EBF-2BBC-4C1E25405B0B}" dt="2024-01-25T15:23:00.324" v="328" actId="20577"/>
          <ac:spMkLst>
            <pc:docMk/>
            <pc:sldMk cId="1943314466" sldId="303"/>
            <ac:spMk id="7" creationId="{95E25780-FF30-6E41-A05B-3A214F035F4F}"/>
          </ac:spMkLst>
        </pc:spChg>
      </pc:sldChg>
      <pc:sldChg chg="modSp">
        <pc:chgData name="Mari Powell" userId="S::mari.powell@uwtsd.ac.uk::a1b98dd7-29dc-4131-8e37-1423e6a9ecca" providerId="AD" clId="Web-{67D4F82F-E578-3EBF-2BBC-4C1E25405B0B}" dt="2024-01-25T15:25:10.349" v="361" actId="20577"/>
        <pc:sldMkLst>
          <pc:docMk/>
          <pc:sldMk cId="2760369893" sldId="304"/>
        </pc:sldMkLst>
        <pc:spChg chg="mod">
          <ac:chgData name="Mari Powell" userId="S::mari.powell@uwtsd.ac.uk::a1b98dd7-29dc-4131-8e37-1423e6a9ecca" providerId="AD" clId="Web-{67D4F82F-E578-3EBF-2BBC-4C1E25405B0B}" dt="2024-01-25T15:25:10.349" v="361" actId="20577"/>
          <ac:spMkLst>
            <pc:docMk/>
            <pc:sldMk cId="2760369893" sldId="304"/>
            <ac:spMk id="2" creationId="{3FC57885-E6F4-2C4E-85C2-4562216AEE64}"/>
          </ac:spMkLst>
        </pc:spChg>
      </pc:sldChg>
      <pc:sldChg chg="addSp delSp modSp">
        <pc:chgData name="Mari Powell" userId="S::mari.powell@uwtsd.ac.uk::a1b98dd7-29dc-4131-8e37-1423e6a9ecca" providerId="AD" clId="Web-{67D4F82F-E578-3EBF-2BBC-4C1E25405B0B}" dt="2024-01-25T15:20:45.095" v="273" actId="20577"/>
        <pc:sldMkLst>
          <pc:docMk/>
          <pc:sldMk cId="2841229296" sldId="305"/>
        </pc:sldMkLst>
        <pc:spChg chg="add mod">
          <ac:chgData name="Mari Powell" userId="S::mari.powell@uwtsd.ac.uk::a1b98dd7-29dc-4131-8e37-1423e6a9ecca" providerId="AD" clId="Web-{67D4F82F-E578-3EBF-2BBC-4C1E25405B0B}" dt="2024-01-25T15:20:45.095" v="273" actId="20577"/>
          <ac:spMkLst>
            <pc:docMk/>
            <pc:sldMk cId="2841229296" sldId="305"/>
            <ac:spMk id="4" creationId="{B4A83119-6553-C497-2BE3-949C3ABE0E1F}"/>
          </ac:spMkLst>
        </pc:spChg>
        <pc:spChg chg="del">
          <ac:chgData name="Mari Powell" userId="S::mari.powell@uwtsd.ac.uk::a1b98dd7-29dc-4131-8e37-1423e6a9ecca" providerId="AD" clId="Web-{67D4F82F-E578-3EBF-2BBC-4C1E25405B0B}" dt="2024-01-25T15:17:39.863" v="240"/>
          <ac:spMkLst>
            <pc:docMk/>
            <pc:sldMk cId="2841229296" sldId="305"/>
            <ac:spMk id="12" creationId="{7C08A78A-4AB6-4940-61DF-CD325346B410}"/>
          </ac:spMkLst>
        </pc:spChg>
      </pc:sldChg>
      <pc:sldChg chg="addSp delSp modSp">
        <pc:chgData name="Mari Powell" userId="S::mari.powell@uwtsd.ac.uk::a1b98dd7-29dc-4131-8e37-1423e6a9ecca" providerId="AD" clId="Web-{67D4F82F-E578-3EBF-2BBC-4C1E25405B0B}" dt="2024-01-25T15:21:29.911" v="309" actId="20577"/>
        <pc:sldMkLst>
          <pc:docMk/>
          <pc:sldMk cId="3593260214" sldId="306"/>
        </pc:sldMkLst>
        <pc:spChg chg="add mod">
          <ac:chgData name="Mari Powell" userId="S::mari.powell@uwtsd.ac.uk::a1b98dd7-29dc-4131-8e37-1423e6a9ecca" providerId="AD" clId="Web-{67D4F82F-E578-3EBF-2BBC-4C1E25405B0B}" dt="2024-01-25T15:21:29.911" v="309" actId="20577"/>
          <ac:spMkLst>
            <pc:docMk/>
            <pc:sldMk cId="3593260214" sldId="306"/>
            <ac:spMk id="4" creationId="{83624219-7339-84B4-CC13-729D7514D7D4}"/>
          </ac:spMkLst>
        </pc:spChg>
        <pc:spChg chg="del">
          <ac:chgData name="Mari Powell" userId="S::mari.powell@uwtsd.ac.uk::a1b98dd7-29dc-4131-8e37-1423e6a9ecca" providerId="AD" clId="Web-{67D4F82F-E578-3EBF-2BBC-4C1E25405B0B}" dt="2024-01-25T15:20:03.467" v="249"/>
          <ac:spMkLst>
            <pc:docMk/>
            <pc:sldMk cId="3593260214" sldId="306"/>
            <ac:spMk id="12" creationId="{7C08A78A-4AB6-4940-61DF-CD325346B410}"/>
          </ac:spMkLst>
        </pc:spChg>
      </pc:sldChg>
      <pc:sldChg chg="ord">
        <pc:chgData name="Mari Powell" userId="S::mari.powell@uwtsd.ac.uk::a1b98dd7-29dc-4131-8e37-1423e6a9ecca" providerId="AD" clId="Web-{67D4F82F-E578-3EBF-2BBC-4C1E25405B0B}" dt="2024-01-25T15:06:41.551" v="18"/>
        <pc:sldMkLst>
          <pc:docMk/>
          <pc:sldMk cId="2555817301" sldId="307"/>
        </pc:sldMkLst>
      </pc:sldChg>
      <pc:sldChg chg="modSp">
        <pc:chgData name="Mari Powell" userId="S::mari.powell@uwtsd.ac.uk::a1b98dd7-29dc-4131-8e37-1423e6a9ecca" providerId="AD" clId="Web-{67D4F82F-E578-3EBF-2BBC-4C1E25405B0B}" dt="2024-01-25T15:15:29.807" v="196" actId="1076"/>
        <pc:sldMkLst>
          <pc:docMk/>
          <pc:sldMk cId="1814366753" sldId="309"/>
        </pc:sldMkLst>
        <pc:spChg chg="mod">
          <ac:chgData name="Mari Powell" userId="S::mari.powell@uwtsd.ac.uk::a1b98dd7-29dc-4131-8e37-1423e6a9ecca" providerId="AD" clId="Web-{67D4F82F-E578-3EBF-2BBC-4C1E25405B0B}" dt="2024-01-25T15:15:29.807" v="196" actId="1076"/>
          <ac:spMkLst>
            <pc:docMk/>
            <pc:sldMk cId="1814366753" sldId="309"/>
            <ac:spMk id="7" creationId="{B423D09F-41EF-C64A-A8A8-C5D5F4D7FE1A}"/>
          </ac:spMkLst>
        </pc:spChg>
      </pc:sldChg>
      <pc:sldChg chg="modSp add">
        <pc:chgData name="Mari Powell" userId="S::mari.powell@uwtsd.ac.uk::a1b98dd7-29dc-4131-8e37-1423e6a9ecca" providerId="AD" clId="Web-{67D4F82F-E578-3EBF-2BBC-4C1E25405B0B}" dt="2024-01-25T15:05:09.575" v="6" actId="20577"/>
        <pc:sldMkLst>
          <pc:docMk/>
          <pc:sldMk cId="2470699789" sldId="361"/>
        </pc:sldMkLst>
        <pc:spChg chg="mod">
          <ac:chgData name="Mari Powell" userId="S::mari.powell@uwtsd.ac.uk::a1b98dd7-29dc-4131-8e37-1423e6a9ecca" providerId="AD" clId="Web-{67D4F82F-E578-3EBF-2BBC-4C1E25405B0B}" dt="2024-01-25T15:05:09.575" v="6" actId="20577"/>
          <ac:spMkLst>
            <pc:docMk/>
            <pc:sldMk cId="2470699789" sldId="361"/>
            <ac:spMk id="4" creationId="{5062BA96-231F-369E-477C-F092AC95A812}"/>
          </ac:spMkLst>
        </pc:spChg>
      </pc:sldChg>
      <pc:sldChg chg="modSp add">
        <pc:chgData name="Mari Powell" userId="S::mari.powell@uwtsd.ac.uk::a1b98dd7-29dc-4131-8e37-1423e6a9ecca" providerId="AD" clId="Web-{67D4F82F-E578-3EBF-2BBC-4C1E25405B0B}" dt="2024-01-25T15:07:17.241" v="25" actId="20577"/>
        <pc:sldMkLst>
          <pc:docMk/>
          <pc:sldMk cId="4241098829" sldId="529"/>
        </pc:sldMkLst>
        <pc:spChg chg="mod">
          <ac:chgData name="Mari Powell" userId="S::mari.powell@uwtsd.ac.uk::a1b98dd7-29dc-4131-8e37-1423e6a9ecca" providerId="AD" clId="Web-{67D4F82F-E578-3EBF-2BBC-4C1E25405B0B}" dt="2024-01-25T15:07:17.241" v="25" actId="20577"/>
          <ac:spMkLst>
            <pc:docMk/>
            <pc:sldMk cId="4241098829" sldId="529"/>
            <ac:spMk id="8" creationId="{BB9738B8-5480-5B4C-8CF6-8C2225BA5B0B}"/>
          </ac:spMkLst>
        </pc:spChg>
      </pc:sldChg>
      <pc:sldChg chg="delSp modSp add">
        <pc:chgData name="Mari Powell" userId="S::mari.powell@uwtsd.ac.uk::a1b98dd7-29dc-4131-8e37-1423e6a9ecca" providerId="AD" clId="Web-{67D4F82F-E578-3EBF-2BBC-4C1E25405B0B}" dt="2024-01-25T15:13:49.612" v="176" actId="1076"/>
        <pc:sldMkLst>
          <pc:docMk/>
          <pc:sldMk cId="729102395" sldId="532"/>
        </pc:sldMkLst>
        <pc:spChg chg="mod">
          <ac:chgData name="Mari Powell" userId="S::mari.powell@uwtsd.ac.uk::a1b98dd7-29dc-4131-8e37-1423e6a9ecca" providerId="AD" clId="Web-{67D4F82F-E578-3EBF-2BBC-4C1E25405B0B}" dt="2024-01-25T15:10:27.223" v="130" actId="1076"/>
          <ac:spMkLst>
            <pc:docMk/>
            <pc:sldMk cId="729102395" sldId="532"/>
            <ac:spMk id="4" creationId="{8583B7B9-3B7A-5104-6E21-1BB20011FC75}"/>
          </ac:spMkLst>
        </pc:spChg>
        <pc:spChg chg="del">
          <ac:chgData name="Mari Powell" userId="S::mari.powell@uwtsd.ac.uk::a1b98dd7-29dc-4131-8e37-1423e6a9ecca" providerId="AD" clId="Web-{67D4F82F-E578-3EBF-2BBC-4C1E25405B0B}" dt="2024-01-25T15:13:36.158" v="173"/>
          <ac:spMkLst>
            <pc:docMk/>
            <pc:sldMk cId="729102395" sldId="532"/>
            <ac:spMk id="5" creationId="{9836355E-2D7B-B874-3225-E5F53AD0A163}"/>
          </ac:spMkLst>
        </pc:spChg>
        <pc:graphicFrameChg chg="mod">
          <ac:chgData name="Mari Powell" userId="S::mari.powell@uwtsd.ac.uk::a1b98dd7-29dc-4131-8e37-1423e6a9ecca" providerId="AD" clId="Web-{67D4F82F-E578-3EBF-2BBC-4C1E25405B0B}" dt="2024-01-25T15:13:49.612" v="176" actId="1076"/>
          <ac:graphicFrameMkLst>
            <pc:docMk/>
            <pc:sldMk cId="729102395" sldId="532"/>
            <ac:graphicFrameMk id="2" creationId="{0CD9899E-8B3F-0097-3CF0-1C1BAB3ECE11}"/>
          </ac:graphicFrameMkLst>
        </pc:graphicFrameChg>
        <pc:graphicFrameChg chg="mod">
          <ac:chgData name="Mari Powell" userId="S::mari.powell@uwtsd.ac.uk::a1b98dd7-29dc-4131-8e37-1423e6a9ecca" providerId="AD" clId="Web-{67D4F82F-E578-3EBF-2BBC-4C1E25405B0B}" dt="2024-01-25T15:13:45.800" v="175" actId="1076"/>
          <ac:graphicFrameMkLst>
            <pc:docMk/>
            <pc:sldMk cId="729102395" sldId="532"/>
            <ac:graphicFrameMk id="9" creationId="{FDA81B35-FFEA-BFF3-8E72-4B0431155720}"/>
          </ac:graphicFrameMkLst>
        </pc:graphicFrameChg>
      </pc:sldChg>
    </pc:docChg>
  </pc:docChgLst>
  <pc:docChgLst>
    <pc:chgData name="Mari Powell" userId="S::mari.powell@uwtsd.ac.uk::a1b98dd7-29dc-4131-8e37-1423e6a9ecca" providerId="AD" clId="Web-{C443E529-0423-3E8A-397C-6BFCA2E4D66F}"/>
    <pc:docChg chg="modSld">
      <pc:chgData name="Mari Powell" userId="S::mari.powell@uwtsd.ac.uk::a1b98dd7-29dc-4131-8e37-1423e6a9ecca" providerId="AD" clId="Web-{C443E529-0423-3E8A-397C-6BFCA2E4D66F}" dt="2023-03-13T14:29:18.395" v="0"/>
      <pc:docMkLst>
        <pc:docMk/>
      </pc:docMkLst>
      <pc:sldChg chg="mod setBg">
        <pc:chgData name="Mari Powell" userId="S::mari.powell@uwtsd.ac.uk::a1b98dd7-29dc-4131-8e37-1423e6a9ecca" providerId="AD" clId="Web-{C443E529-0423-3E8A-397C-6BFCA2E4D66F}" dt="2023-03-13T14:29:18.395" v="0"/>
        <pc:sldMkLst>
          <pc:docMk/>
          <pc:sldMk cId="3493866787" sldId="268"/>
        </pc:sldMkLst>
      </pc:sldChg>
    </pc:docChg>
  </pc:docChgLst>
  <pc:docChgLst>
    <pc:chgData name="Mari Powell" userId="S::mari.powell@uwtsd.ac.uk::a1b98dd7-29dc-4131-8e37-1423e6a9ecca" providerId="AD" clId="Web-{1B19CB7E-82A6-E5F0-F11C-EC19B5AB2445}"/>
    <pc:docChg chg="sldOrd">
      <pc:chgData name="Mari Powell" userId="S::mari.powell@uwtsd.ac.uk::a1b98dd7-29dc-4131-8e37-1423e6a9ecca" providerId="AD" clId="Web-{1B19CB7E-82A6-E5F0-F11C-EC19B5AB2445}" dt="2023-09-28T14:36:19.723" v="0"/>
      <pc:docMkLst>
        <pc:docMk/>
      </pc:docMkLst>
      <pc:sldChg chg="ord">
        <pc:chgData name="Mari Powell" userId="S::mari.powell@uwtsd.ac.uk::a1b98dd7-29dc-4131-8e37-1423e6a9ecca" providerId="AD" clId="Web-{1B19CB7E-82A6-E5F0-F11C-EC19B5AB2445}" dt="2023-09-28T14:36:19.723" v="0"/>
        <pc:sldMkLst>
          <pc:docMk/>
          <pc:sldMk cId="3066028863" sldId="289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25/01/2024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25/01/2024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25/01/2024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25/01/2024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25/01/2024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25/01/2024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25/01/2024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25/01/2024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25/01/2024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25/01/2024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25/01/2024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DE491C-A66E-F245-8BAA-7A49407C416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76AC6C8-A94D-4C44-B275-D030039D232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60B5A9-9638-4844-8AAF-41D2E74215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6347F-A5C9-7442-8238-E1D634B479D5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F23637-61C8-584F-B050-A25E341644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5DB1B9-C477-204A-B528-442611B59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1FDBC-8DFF-A54E-9A06-F67B110F2A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693904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9515E-5DFF-424D-94A4-D5190819F7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418EBB-7AFC-7542-BA17-2EE162538E1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EFD5E9-CC1E-7D43-B714-3B133C753F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6347F-A5C9-7442-8238-E1D634B479D5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5799D4A-D859-4E47-BCA9-290EDF5277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600A40-904E-1B44-8D19-A978E46178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1FDBC-8DFF-A54E-9A06-F67B110F2A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103450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5D7F25-B61A-4D47-8515-E9C71A2698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857AA7-9527-A742-B08E-175C34181DC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49A7A8D-73E4-DD4C-BB51-73A21255B6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6347F-A5C9-7442-8238-E1D634B479D5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F6D0409-B91F-EF4C-96D8-FF009129DA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E6988A-75FE-9D45-9AF2-965EC0C72E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1FDBC-8DFF-A54E-9A06-F67B110F2A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032639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428D8F-B697-FA42-AE47-A43FB33329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31BA54-2445-0641-B9AF-152AC803A48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F57B0F6-FC65-3749-828D-C83A98175C3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0072FFF-1819-4C44-9F72-4A33FC88F8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6347F-A5C9-7442-8238-E1D634B479D5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74A720F-8914-C546-BE4E-6E26996B13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CD2EE4D-BBA7-404A-9CB5-83565C039A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1FDBC-8DFF-A54E-9A06-F67B110F2A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902362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83F58E-A11D-B741-B0E5-9B6B60235E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C77888B-865C-244E-B1C0-F18415E288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C52040B-7E07-3749-B19C-5A5ABD77485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8365093-1EDB-ED49-B060-845977DEBE3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01DDE93-652E-7C45-B89D-941C4CC042B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F64B90D-7524-2042-BF47-0236FB47D8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6347F-A5C9-7442-8238-E1D634B479D5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B5BD4B2-051F-9D49-8F78-18EA36C192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1B16DE5-9746-5E46-ACD6-8D5E5606B0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1FDBC-8DFF-A54E-9A06-F67B110F2A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526671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EBD27D-1066-F449-AD86-B3AAF60C27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5F95E49-5C74-BD44-BC37-F0D5894A31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6347F-A5C9-7442-8238-E1D634B479D5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D514934-6888-7F49-9143-F1CE5EEC1F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5B717C9-11E5-B244-82A4-E9A86A3716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1FDBC-8DFF-A54E-9A06-F67B110F2A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378203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C62D232-7050-614A-9D70-9DDF54C600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6347F-A5C9-7442-8238-E1D634B479D5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DD571D6-1240-B144-9CBC-632E5A7DDE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BA92286-3F96-2245-817E-D74E8322B6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1FDBC-8DFF-A54E-9A06-F67B110F2A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81355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E59F71-ED8C-6043-8E1C-A04C5207C2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A1F98B-F51B-B54D-AD29-87EA886C65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D9CB15B-1787-1F42-BDE2-BA504A172D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36FEE05-DA5E-8C4C-B0D2-C998DD7B53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6347F-A5C9-7442-8238-E1D634B479D5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086403E-4B92-A84F-AE1C-18ABE77BD9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9B74F24-4A19-C943-ABAD-A15CBA4718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1FDBC-8DFF-A54E-9A06-F67B110F2A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402599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80B640-BB55-B046-A837-D4053DE9B5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F447717-512A-B347-A492-E7C7BACF9FC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DD8AABB-86D9-2E4E-896F-104F5EEED4C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F22D019-4E94-4642-AEC0-241A737BF2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6347F-A5C9-7442-8238-E1D634B479D5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B39404C-BB7C-FA4A-81A2-DBF661D1D5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FB41BD9-3F34-A543-8E34-2D74148EF1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1FDBC-8DFF-A54E-9A06-F67B110F2A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900763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FBA83B-D677-3D46-B647-D3559F52A8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58A2142-7170-0044-9A9B-BA96C0326AF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817AAE8-B484-BC4F-956A-E350959A5A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6347F-A5C9-7442-8238-E1D634B479D5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466B26-F9BB-D442-870D-0C2838B97C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E84345-948F-4045-8C5D-2D5D8035BF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1FDBC-8DFF-A54E-9A06-F67B110F2A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04182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6634E23-2A2E-E842-97CB-8F7633A1785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995A4E1-D8E9-3640-87C3-3118CA32F8B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D515005-7A3B-974F-8716-B2BD94064A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6347F-A5C9-7442-8238-E1D634B479D5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5746D69-5D24-634D-875D-4F76F2EFBE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9B1A992-E0EA-9B41-BF1F-A4F8D57A0B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1FDBC-8DFF-A54E-9A06-F67B110F2A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494957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CD38A670-7F93-4844-B67F-1FF1DBA6D7A8}"/>
              </a:ext>
            </a:extLst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457508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F9B07-D5A8-9E44-920F-378EE5279D96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94390C-B2A5-6442-9CAC-D07C3B3207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841465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E21E36-258A-744F-8E28-C4DD2CA3CB6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49A85FE-D81F-8140-8B43-5141B4A74B1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F44714F-DA55-AD42-847C-1E4933E3AD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7EA71-8E3E-D345-AC07-8659220743B5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E87A646-DE7D-1E48-A00B-9000A170CE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55AB11-7EB1-4A45-9004-98A134489F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81BCC-B8E3-B54D-8D35-9E936B7D02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803340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1E5122-F529-3145-8377-8C08F19E8A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10C7A8-5A77-6643-8BBD-DACC799179A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2D4DA1-D58F-FD4F-96E0-5F1AF65FEF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7EA71-8E3E-D345-AC07-8659220743B5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D13FBC-33EF-B642-9A6B-5D2C11517B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C66070B-099A-5942-92F0-0927E7002B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81BCC-B8E3-B54D-8D35-9E936B7D02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581990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7C183F-8258-014D-9FE1-44FEA1958C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66149B7-02E2-BA42-B892-BF6F60DD5A1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477B5DB-B2F3-6E44-9D8D-4499547D5E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7EA71-8E3E-D345-AC07-8659220743B5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88DCB9-522C-AF44-BF1C-8BF5D4E147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CAA909F-EA31-D146-9919-1C6397AAC3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81BCC-B8E3-B54D-8D35-9E936B7D02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903539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0C2AF4-5DB0-3843-9CCE-08A7FF10B4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3B4563-EAA1-2A48-AC00-1618C414517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4A93AFB-ECCD-264B-8901-755211C6F5F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820309-3E9C-3549-8E2A-D4B8829181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7EA71-8E3E-D345-AC07-8659220743B5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675D2C6-854F-6141-9FBB-0D9EA3B916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004EB76-D6CB-5046-B7A7-F73B9757AC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81BCC-B8E3-B54D-8D35-9E936B7D02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168236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25E4F6-2BBF-0040-8937-E43FC23191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3BF7AE7-5690-BA40-8F85-081C2411C78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DFD53F8-F20D-6648-94DB-24F2D6B0480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1CF48BE-840A-354E-985B-938872C87D5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24E1F12-06CE-3E4D-B04B-6878E45E4C2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757A50B-B9A9-FD42-8016-9FE416F5DE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7EA71-8E3E-D345-AC07-8659220743B5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490A23E-FFAA-404F-9362-7A7466544F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6B14D4E-8EBC-184B-8696-B6AF76D9C9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81BCC-B8E3-B54D-8D35-9E936B7D02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113668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6B6243-FDC9-3A4D-B9A2-00F2539F29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A9F033B-45B6-DD45-9A63-FC9CA6C249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7EA71-8E3E-D345-AC07-8659220743B5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A6885AE-0AAF-BD4D-9CA4-E86457DB51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948F9E4-E40D-C34E-B4CD-719337ECAF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81BCC-B8E3-B54D-8D35-9E936B7D02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50306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C21345E-474B-7D4C-B1DC-6DC1254FA2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7EA71-8E3E-D345-AC07-8659220743B5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8C1116-5F6C-3247-9AF7-C0320B6A2E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8C2D4F7-2E1B-4847-8F56-804EED9C50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81BCC-B8E3-B54D-8D35-9E936B7D02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624134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1FCC18-93DB-B04D-8429-36C2A7C05A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A7C249-118A-2F4C-8132-C379717708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C23D43A-544E-7944-B147-285D0764870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0082439-CE70-0A49-A938-12781137C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7EA71-8E3E-D345-AC07-8659220743B5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EE06E82-9DDE-7C48-9025-A5A36C21AC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94D3BE1-AF1F-BC43-9203-58D884BF49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81BCC-B8E3-B54D-8D35-9E936B7D02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1803185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DBFCB3-3B1D-EB48-8DBD-903BE432BA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D1D476E-CF00-4B48-8AD8-84DD16AFC7E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FA9E796-C39F-8142-A4BF-D6DE356E343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4190995-14ED-4B4D-907C-C48D427173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7EA71-8E3E-D345-AC07-8659220743B5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86CBA58-E2A7-AB4D-8819-A8EC2085FD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A1AC2EC-5960-A443-BE28-ABE2F55D67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81BCC-B8E3-B54D-8D35-9E936B7D02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508664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F7B370-DCE1-A347-A9D3-E8A12A10E6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DF632AC-95D8-F04F-B625-F80AF5684F3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E0CC9E9-2045-B940-9CF2-61AB648FC9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7EA71-8E3E-D345-AC07-8659220743B5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568CF72-C0E8-0940-BD3A-AB58DA88C3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B96F6DA-6A00-D945-8F23-FF48C6E49D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81BCC-B8E3-B54D-8D35-9E936B7D02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3052897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1EC7C48-30D0-4A41-8832-735370DFFC9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A9F9292-0858-324A-ABB0-04732F07A26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DD66580-C556-B042-8E77-0A250A958F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7EA71-8E3E-D345-AC07-8659220743B5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FE2E853-2A34-D14F-BEF6-27718F264F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F4D078-8130-F840-BAD2-59F401613C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81BCC-B8E3-B54D-8D35-9E936B7D02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7973155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Image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0D3B50BA-E1A4-4517-BF78-CE4EA57117D2}"/>
              </a:ext>
            </a:extLst>
          </p:cNvPr>
          <p:cNvSpPr>
            <a:spLocks noGrp="1"/>
          </p:cNvSpPr>
          <p:nvPr>
            <p:ph type="pic" idx="15" hasCustomPrompt="1"/>
          </p:nvPr>
        </p:nvSpPr>
        <p:spPr>
          <a:xfrm>
            <a:off x="503163" y="228448"/>
            <a:ext cx="5405388" cy="6330394"/>
          </a:xfrm>
          <a:custGeom>
            <a:avLst/>
            <a:gdLst>
              <a:gd name="connsiteX0" fmla="*/ 2723318 w 5405388"/>
              <a:gd name="connsiteY0" fmla="*/ 4743198 h 6330394"/>
              <a:gd name="connsiteX1" fmla="*/ 3516916 w 5405388"/>
              <a:gd name="connsiteY1" fmla="*/ 5536796 h 6330394"/>
              <a:gd name="connsiteX2" fmla="*/ 2723318 w 5405388"/>
              <a:gd name="connsiteY2" fmla="*/ 6330394 h 6330394"/>
              <a:gd name="connsiteX3" fmla="*/ 1929719 w 5405388"/>
              <a:gd name="connsiteY3" fmla="*/ 5536796 h 6330394"/>
              <a:gd name="connsiteX4" fmla="*/ 3664761 w 5405388"/>
              <a:gd name="connsiteY4" fmla="*/ 1907698 h 6330394"/>
              <a:gd name="connsiteX5" fmla="*/ 5405388 w 5405388"/>
              <a:gd name="connsiteY5" fmla="*/ 3648324 h 6330394"/>
              <a:gd name="connsiteX6" fmla="*/ 3667553 w 5405388"/>
              <a:gd name="connsiteY6" fmla="*/ 5386159 h 6330394"/>
              <a:gd name="connsiteX7" fmla="*/ 1926927 w 5405388"/>
              <a:gd name="connsiteY7" fmla="*/ 3645532 h 6330394"/>
              <a:gd name="connsiteX8" fmla="*/ 1757062 w 5405388"/>
              <a:gd name="connsiteY8" fmla="*/ 1888470 h 6330394"/>
              <a:gd name="connsiteX9" fmla="*/ 2550661 w 5405388"/>
              <a:gd name="connsiteY9" fmla="*/ 2682068 h 6330394"/>
              <a:gd name="connsiteX10" fmla="*/ 1757062 w 5405388"/>
              <a:gd name="connsiteY10" fmla="*/ 3475667 h 6330394"/>
              <a:gd name="connsiteX11" fmla="*/ 963464 w 5405388"/>
              <a:gd name="connsiteY11" fmla="*/ 2682068 h 6330394"/>
              <a:gd name="connsiteX12" fmla="*/ 2701297 w 5405388"/>
              <a:gd name="connsiteY12" fmla="*/ 944235 h 6330394"/>
              <a:gd name="connsiteX13" fmla="*/ 3494895 w 5405388"/>
              <a:gd name="connsiteY13" fmla="*/ 1737833 h 6330394"/>
              <a:gd name="connsiteX14" fmla="*/ 2701297 w 5405388"/>
              <a:gd name="connsiteY14" fmla="*/ 2531432 h 6330394"/>
              <a:gd name="connsiteX15" fmla="*/ 1907698 w 5405388"/>
              <a:gd name="connsiteY15" fmla="*/ 1737833 h 6330394"/>
              <a:gd name="connsiteX16" fmla="*/ 793599 w 5405388"/>
              <a:gd name="connsiteY16" fmla="*/ 925007 h 6330394"/>
              <a:gd name="connsiteX17" fmla="*/ 1587198 w 5405388"/>
              <a:gd name="connsiteY17" fmla="*/ 1718606 h 6330394"/>
              <a:gd name="connsiteX18" fmla="*/ 793599 w 5405388"/>
              <a:gd name="connsiteY18" fmla="*/ 2512204 h 6330394"/>
              <a:gd name="connsiteX19" fmla="*/ 0 w 5405388"/>
              <a:gd name="connsiteY19" fmla="*/ 1718606 h 6330394"/>
              <a:gd name="connsiteX20" fmla="*/ 3645532 w 5405388"/>
              <a:gd name="connsiteY20" fmla="*/ 0 h 6330394"/>
              <a:gd name="connsiteX21" fmla="*/ 4439130 w 5405388"/>
              <a:gd name="connsiteY21" fmla="*/ 793598 h 6330394"/>
              <a:gd name="connsiteX22" fmla="*/ 3645532 w 5405388"/>
              <a:gd name="connsiteY22" fmla="*/ 1587197 h 6330394"/>
              <a:gd name="connsiteX23" fmla="*/ 2851933 w 5405388"/>
              <a:gd name="connsiteY23" fmla="*/ 793598 h 63303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5405388" h="6330394">
                <a:moveTo>
                  <a:pt x="2723318" y="4743198"/>
                </a:moveTo>
                <a:lnTo>
                  <a:pt x="3516916" y="5536796"/>
                </a:lnTo>
                <a:lnTo>
                  <a:pt x="2723318" y="6330394"/>
                </a:lnTo>
                <a:lnTo>
                  <a:pt x="1929719" y="5536796"/>
                </a:lnTo>
                <a:close/>
                <a:moveTo>
                  <a:pt x="3664761" y="1907698"/>
                </a:moveTo>
                <a:lnTo>
                  <a:pt x="5405388" y="3648324"/>
                </a:lnTo>
                <a:lnTo>
                  <a:pt x="3667553" y="5386159"/>
                </a:lnTo>
                <a:lnTo>
                  <a:pt x="1926927" y="3645532"/>
                </a:lnTo>
                <a:close/>
                <a:moveTo>
                  <a:pt x="1757062" y="1888470"/>
                </a:moveTo>
                <a:lnTo>
                  <a:pt x="2550661" y="2682068"/>
                </a:lnTo>
                <a:lnTo>
                  <a:pt x="1757062" y="3475667"/>
                </a:lnTo>
                <a:lnTo>
                  <a:pt x="963464" y="2682068"/>
                </a:lnTo>
                <a:close/>
                <a:moveTo>
                  <a:pt x="2701297" y="944235"/>
                </a:moveTo>
                <a:lnTo>
                  <a:pt x="3494895" y="1737833"/>
                </a:lnTo>
                <a:lnTo>
                  <a:pt x="2701297" y="2531432"/>
                </a:lnTo>
                <a:lnTo>
                  <a:pt x="1907698" y="1737833"/>
                </a:lnTo>
                <a:close/>
                <a:moveTo>
                  <a:pt x="793599" y="925007"/>
                </a:moveTo>
                <a:lnTo>
                  <a:pt x="1587198" y="1718606"/>
                </a:lnTo>
                <a:lnTo>
                  <a:pt x="793599" y="2512204"/>
                </a:lnTo>
                <a:lnTo>
                  <a:pt x="0" y="1718606"/>
                </a:lnTo>
                <a:close/>
                <a:moveTo>
                  <a:pt x="3645532" y="0"/>
                </a:moveTo>
                <a:lnTo>
                  <a:pt x="4439130" y="793598"/>
                </a:lnTo>
                <a:lnTo>
                  <a:pt x="3645532" y="1587197"/>
                </a:lnTo>
                <a:lnTo>
                  <a:pt x="2851933" y="793598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/>
              <a:t>Your Picture Here And Send To Back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94023351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DE491C-A66E-F245-8BAA-7A49407C416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76AC6C8-A94D-4C44-B275-D030039D232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60B5A9-9638-4844-8AAF-41D2E74215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6347F-A5C9-7442-8238-E1D634B479D5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F23637-61C8-584F-B050-A25E341644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5DB1B9-C477-204A-B528-442611B59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1FDBC-8DFF-A54E-9A06-F67B110F2A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6939048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9515E-5DFF-424D-94A4-D5190819F7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418EBB-7AFC-7542-BA17-2EE162538E1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EFD5E9-CC1E-7D43-B714-3B133C753F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6347F-A5C9-7442-8238-E1D634B479D5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5799D4A-D859-4E47-BCA9-290EDF5277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600A40-904E-1B44-8D19-A978E46178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1FDBC-8DFF-A54E-9A06-F67B110F2A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1034508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5D7F25-B61A-4D47-8515-E9C71A2698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857AA7-9527-A742-B08E-175C34181DC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49A7A8D-73E4-DD4C-BB51-73A21255B6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6347F-A5C9-7442-8238-E1D634B479D5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F6D0409-B91F-EF4C-96D8-FF009129DA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E6988A-75FE-9D45-9AF2-965EC0C72E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1FDBC-8DFF-A54E-9A06-F67B110F2A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0326391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428D8F-B697-FA42-AE47-A43FB33329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31BA54-2445-0641-B9AF-152AC803A48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F57B0F6-FC65-3749-828D-C83A98175C3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0072FFF-1819-4C44-9F72-4A33FC88F8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6347F-A5C9-7442-8238-E1D634B479D5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74A720F-8914-C546-BE4E-6E26996B13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CD2EE4D-BBA7-404A-9CB5-83565C039A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1FDBC-8DFF-A54E-9A06-F67B110F2A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9023629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83F58E-A11D-B741-B0E5-9B6B60235E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C77888B-865C-244E-B1C0-F18415E288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C52040B-7E07-3749-B19C-5A5ABD77485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8365093-1EDB-ED49-B060-845977DEBE3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01DDE93-652E-7C45-B89D-941C4CC042B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F64B90D-7524-2042-BF47-0236FB47D8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6347F-A5C9-7442-8238-E1D634B479D5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B5BD4B2-051F-9D49-8F78-18EA36C192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1B16DE5-9746-5E46-ACD6-8D5E5606B0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1FDBC-8DFF-A54E-9A06-F67B110F2A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5266710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EBD27D-1066-F449-AD86-B3AAF60C27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5F95E49-5C74-BD44-BC37-F0D5894A31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6347F-A5C9-7442-8238-E1D634B479D5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D514934-6888-7F49-9143-F1CE5EEC1F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5B717C9-11E5-B244-82A4-E9A86A3716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1FDBC-8DFF-A54E-9A06-F67B110F2A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3782030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C62D232-7050-614A-9D70-9DDF54C600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6347F-A5C9-7442-8238-E1D634B479D5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DD571D6-1240-B144-9CBC-632E5A7DDE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BA92286-3F96-2245-817E-D74E8322B6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1FDBC-8DFF-A54E-9A06-F67B110F2A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813558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E59F71-ED8C-6043-8E1C-A04C5207C2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A1F98B-F51B-B54D-AD29-87EA886C65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D9CB15B-1787-1F42-BDE2-BA504A172D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36FEE05-DA5E-8C4C-B0D2-C998DD7B53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6347F-A5C9-7442-8238-E1D634B479D5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086403E-4B92-A84F-AE1C-18ABE77BD9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9B74F24-4A19-C943-ABAD-A15CBA4718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1FDBC-8DFF-A54E-9A06-F67B110F2A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4025997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80B640-BB55-B046-A837-D4053DE9B5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F447717-512A-B347-A492-E7C7BACF9FC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DD8AABB-86D9-2E4E-896F-104F5EEED4C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F22D019-4E94-4642-AEC0-241A737BF2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6347F-A5C9-7442-8238-E1D634B479D5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B39404C-BB7C-FA4A-81A2-DBF661D1D5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FB41BD9-3F34-A543-8E34-2D74148EF1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1FDBC-8DFF-A54E-9A06-F67B110F2A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9007637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FBA83B-D677-3D46-B647-D3559F52A8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58A2142-7170-0044-9A9B-BA96C0326AF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817AAE8-B484-BC4F-956A-E350959A5A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6347F-A5C9-7442-8238-E1D634B479D5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466B26-F9BB-D442-870D-0C2838B97C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E84345-948F-4045-8C5D-2D5D8035BF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1FDBC-8DFF-A54E-9A06-F67B110F2A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041824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6634E23-2A2E-E842-97CB-8F7633A1785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995A4E1-D8E9-3640-87C3-3118CA32F8B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D515005-7A3B-974F-8716-B2BD94064A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6347F-A5C9-7442-8238-E1D634B479D5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5746D69-5D24-634D-875D-4F76F2EFBE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9B1A992-E0EA-9B41-BF1F-A4F8D57A0B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1FDBC-8DFF-A54E-9A06-F67B110F2A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4949575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CD38A670-7F93-4844-B67F-1FF1DBA6D7A8}"/>
              </a:ext>
            </a:extLst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4575089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F9B07-D5A8-9E44-920F-378EE5279D96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94390C-B2A5-6442-9CAC-D07C3B3207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8414653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9AA7CD-C082-2A40-8661-C00D82625C2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05491D2-85D5-2948-8A9D-88AB94CA57B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08AEF1-67F8-A04B-A71A-1623DB7778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718360-06FD-4C4B-83C3-E6560E9BE63F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2D9A065-FEED-7741-9C61-1B0671A3C6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A415E0-0DF7-A845-A59C-9CFA8CB907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EBD5E7-17E0-A742-8A86-09EA41AEE6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0363532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C64415-525E-FD4C-A325-E5D9E85A97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B61705-D769-8D47-A80F-38D8F3B47A5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9378C2-5E97-6B41-96C7-16EB964C48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718360-06FD-4C4B-83C3-E6560E9BE63F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4F0DE78-8A5E-FA4A-B1F0-998CFD6453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AFC4D7D-4E56-D949-AE7A-0C37164878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EBD5E7-17E0-A742-8A86-09EA41AEE6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9136113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AE7985-90C4-0E4C-80F7-7DADA8B839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BAB6B8A-75CF-B549-8097-B3D34F0EF1F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BA09455-2C26-D442-A9DC-5955F83232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718360-06FD-4C4B-83C3-E6560E9BE63F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2DD6210-6A59-CB43-906E-A294BE686B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7A85962-7B1B-9C48-B278-98CABD37D8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EBD5E7-17E0-A742-8A86-09EA41AEE6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5254953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500B85-8A99-EC48-9C46-58A585F303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97E532-F4FD-4345-9754-4273DA0729B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8E0D4A8-3514-0846-A3E9-9605A799F3E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D4E6267-F195-324B-B613-58A4926D13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718360-06FD-4C4B-83C3-E6560E9BE63F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86FD61B-D069-1445-8013-50A480018E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B9769E5-DD03-D14D-8C7C-886619BC14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EBD5E7-17E0-A742-8A86-09EA41AEE6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0956832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7D2B7B-E2CE-F84A-B7D3-06D658F3E2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F314A1C-A9E5-AC49-ACD3-5CA7AD6407A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EE9BC29-B9C9-3541-BE0C-109243163FF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15B021A-E6ED-E64A-AE1E-8020F6CA974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E7F7DF0-9B3B-8C4C-98A9-3AAC8553E88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9D11E4A-3948-A54C-B92D-9067FE0458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718360-06FD-4C4B-83C3-E6560E9BE63F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2B2EEEE-C451-4C45-9D40-CEC0BDE144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A7C21F2-D2E7-B546-8C06-D50F726E56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EBD5E7-17E0-A742-8A86-09EA41AEE6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21888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AA6E9B-3A95-554C-ADA0-EA34A8BDFB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0A54A23-37A5-854D-9F2E-B204BDD102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718360-06FD-4C4B-83C3-E6560E9BE63F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893648D-B5B4-F041-9EB2-64E3796230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7B3EE2F-6C70-BA4A-9152-9A9CC0D612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EBD5E7-17E0-A742-8A86-09EA41AEE6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5874748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983F03E-FE56-1D44-B9B3-A2685BBF30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718360-06FD-4C4B-83C3-E6560E9BE63F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2E7E250-A78B-DA49-A524-310D9BE14D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E374763-C28C-BB40-8181-C42AC7FC60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EBD5E7-17E0-A742-8A86-09EA41AEE6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3770009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9B52CE-D713-E84F-92DF-7BEFB52453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4A2013-7EE3-E64B-B78C-8ED9A11848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EB7D8C5-AA4D-FD49-B131-94B69BC827B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1A66504-7350-134A-AC20-B4293B8EB5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718360-06FD-4C4B-83C3-E6560E9BE63F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1EDC644-BAAA-C243-A78A-2FCF3F79DF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A61194F-F0B9-E848-82B4-20F20A3643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EBD5E7-17E0-A742-8A86-09EA41AEE6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3992180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7DF53D-3B39-9E4E-9DD6-C5E220DB3A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501EEC0-17C6-124D-98F9-E25FEF8CD9C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7F33B07-DF29-DE49-A7AE-02136C40CD2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9E1854D-11EA-AA49-9FD8-78FAE63AF4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718360-06FD-4C4B-83C3-E6560E9BE63F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5634688-4C46-7346-BCFA-995A49C472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B70BB69-BEAB-174E-B40E-01E84ABC16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EBD5E7-17E0-A742-8A86-09EA41AEE6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0701889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CB06CD-DF21-6642-B270-61176A52C7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FEA5A54-3DB5-FE48-A3E2-C25C1099849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C71A5A5-B149-114E-8E23-D558BFEF27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718360-06FD-4C4B-83C3-E6560E9BE63F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9BD344-788C-7547-8005-527E290283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714997-2251-324B-B120-797CAF2E3A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EBD5E7-17E0-A742-8A86-09EA41AEE6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2377831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830312C-598C-1346-BAA6-B858070ADA2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9841978-C8D6-E248-AA12-3AFB7BC66E9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0DBB3F-C24F-C84C-B0ED-AD7C87F3B4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718360-06FD-4C4B-83C3-E6560E9BE63F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B4B1247-0D07-8641-94F8-1BF97FA9E5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86E3234-AA76-4447-A533-D6C05B6FAE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EBD5E7-17E0-A742-8A86-09EA41AEE6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5073434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Image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0D3B50BA-E1A4-4517-BF78-CE4EA57117D2}"/>
              </a:ext>
            </a:extLst>
          </p:cNvPr>
          <p:cNvSpPr>
            <a:spLocks noGrp="1"/>
          </p:cNvSpPr>
          <p:nvPr>
            <p:ph type="pic" idx="15" hasCustomPrompt="1"/>
          </p:nvPr>
        </p:nvSpPr>
        <p:spPr>
          <a:xfrm>
            <a:off x="503163" y="228448"/>
            <a:ext cx="5405388" cy="6330394"/>
          </a:xfrm>
          <a:custGeom>
            <a:avLst/>
            <a:gdLst>
              <a:gd name="connsiteX0" fmla="*/ 2723318 w 5405388"/>
              <a:gd name="connsiteY0" fmla="*/ 4743198 h 6330394"/>
              <a:gd name="connsiteX1" fmla="*/ 3516916 w 5405388"/>
              <a:gd name="connsiteY1" fmla="*/ 5536796 h 6330394"/>
              <a:gd name="connsiteX2" fmla="*/ 2723318 w 5405388"/>
              <a:gd name="connsiteY2" fmla="*/ 6330394 h 6330394"/>
              <a:gd name="connsiteX3" fmla="*/ 1929719 w 5405388"/>
              <a:gd name="connsiteY3" fmla="*/ 5536796 h 6330394"/>
              <a:gd name="connsiteX4" fmla="*/ 3664761 w 5405388"/>
              <a:gd name="connsiteY4" fmla="*/ 1907698 h 6330394"/>
              <a:gd name="connsiteX5" fmla="*/ 5405388 w 5405388"/>
              <a:gd name="connsiteY5" fmla="*/ 3648324 h 6330394"/>
              <a:gd name="connsiteX6" fmla="*/ 3667553 w 5405388"/>
              <a:gd name="connsiteY6" fmla="*/ 5386159 h 6330394"/>
              <a:gd name="connsiteX7" fmla="*/ 1926927 w 5405388"/>
              <a:gd name="connsiteY7" fmla="*/ 3645532 h 6330394"/>
              <a:gd name="connsiteX8" fmla="*/ 1757062 w 5405388"/>
              <a:gd name="connsiteY8" fmla="*/ 1888470 h 6330394"/>
              <a:gd name="connsiteX9" fmla="*/ 2550661 w 5405388"/>
              <a:gd name="connsiteY9" fmla="*/ 2682068 h 6330394"/>
              <a:gd name="connsiteX10" fmla="*/ 1757062 w 5405388"/>
              <a:gd name="connsiteY10" fmla="*/ 3475667 h 6330394"/>
              <a:gd name="connsiteX11" fmla="*/ 963464 w 5405388"/>
              <a:gd name="connsiteY11" fmla="*/ 2682068 h 6330394"/>
              <a:gd name="connsiteX12" fmla="*/ 2701297 w 5405388"/>
              <a:gd name="connsiteY12" fmla="*/ 944235 h 6330394"/>
              <a:gd name="connsiteX13" fmla="*/ 3494895 w 5405388"/>
              <a:gd name="connsiteY13" fmla="*/ 1737833 h 6330394"/>
              <a:gd name="connsiteX14" fmla="*/ 2701297 w 5405388"/>
              <a:gd name="connsiteY14" fmla="*/ 2531432 h 6330394"/>
              <a:gd name="connsiteX15" fmla="*/ 1907698 w 5405388"/>
              <a:gd name="connsiteY15" fmla="*/ 1737833 h 6330394"/>
              <a:gd name="connsiteX16" fmla="*/ 793599 w 5405388"/>
              <a:gd name="connsiteY16" fmla="*/ 925007 h 6330394"/>
              <a:gd name="connsiteX17" fmla="*/ 1587198 w 5405388"/>
              <a:gd name="connsiteY17" fmla="*/ 1718606 h 6330394"/>
              <a:gd name="connsiteX18" fmla="*/ 793599 w 5405388"/>
              <a:gd name="connsiteY18" fmla="*/ 2512204 h 6330394"/>
              <a:gd name="connsiteX19" fmla="*/ 0 w 5405388"/>
              <a:gd name="connsiteY19" fmla="*/ 1718606 h 6330394"/>
              <a:gd name="connsiteX20" fmla="*/ 3645532 w 5405388"/>
              <a:gd name="connsiteY20" fmla="*/ 0 h 6330394"/>
              <a:gd name="connsiteX21" fmla="*/ 4439130 w 5405388"/>
              <a:gd name="connsiteY21" fmla="*/ 793598 h 6330394"/>
              <a:gd name="connsiteX22" fmla="*/ 3645532 w 5405388"/>
              <a:gd name="connsiteY22" fmla="*/ 1587197 h 6330394"/>
              <a:gd name="connsiteX23" fmla="*/ 2851933 w 5405388"/>
              <a:gd name="connsiteY23" fmla="*/ 793598 h 63303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5405388" h="6330394">
                <a:moveTo>
                  <a:pt x="2723318" y="4743198"/>
                </a:moveTo>
                <a:lnTo>
                  <a:pt x="3516916" y="5536796"/>
                </a:lnTo>
                <a:lnTo>
                  <a:pt x="2723318" y="6330394"/>
                </a:lnTo>
                <a:lnTo>
                  <a:pt x="1929719" y="5536796"/>
                </a:lnTo>
                <a:close/>
                <a:moveTo>
                  <a:pt x="3664761" y="1907698"/>
                </a:moveTo>
                <a:lnTo>
                  <a:pt x="5405388" y="3648324"/>
                </a:lnTo>
                <a:lnTo>
                  <a:pt x="3667553" y="5386159"/>
                </a:lnTo>
                <a:lnTo>
                  <a:pt x="1926927" y="3645532"/>
                </a:lnTo>
                <a:close/>
                <a:moveTo>
                  <a:pt x="1757062" y="1888470"/>
                </a:moveTo>
                <a:lnTo>
                  <a:pt x="2550661" y="2682068"/>
                </a:lnTo>
                <a:lnTo>
                  <a:pt x="1757062" y="3475667"/>
                </a:lnTo>
                <a:lnTo>
                  <a:pt x="963464" y="2682068"/>
                </a:lnTo>
                <a:close/>
                <a:moveTo>
                  <a:pt x="2701297" y="944235"/>
                </a:moveTo>
                <a:lnTo>
                  <a:pt x="3494895" y="1737833"/>
                </a:lnTo>
                <a:lnTo>
                  <a:pt x="2701297" y="2531432"/>
                </a:lnTo>
                <a:lnTo>
                  <a:pt x="1907698" y="1737833"/>
                </a:lnTo>
                <a:close/>
                <a:moveTo>
                  <a:pt x="793599" y="925007"/>
                </a:moveTo>
                <a:lnTo>
                  <a:pt x="1587198" y="1718606"/>
                </a:lnTo>
                <a:lnTo>
                  <a:pt x="793599" y="2512204"/>
                </a:lnTo>
                <a:lnTo>
                  <a:pt x="0" y="1718606"/>
                </a:lnTo>
                <a:close/>
                <a:moveTo>
                  <a:pt x="3645532" y="0"/>
                </a:moveTo>
                <a:lnTo>
                  <a:pt x="4439130" y="793598"/>
                </a:lnTo>
                <a:lnTo>
                  <a:pt x="3645532" y="1587197"/>
                </a:lnTo>
                <a:lnTo>
                  <a:pt x="2851933" y="793598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/>
              <a:t>Your Picture Here And Send To Back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30485534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CD38A670-7F93-4844-B67F-1FF1DBA6D7A8}"/>
              </a:ext>
            </a:extLst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541506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45569643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4C1EC3-98B9-2742-94B8-C009AB53BD1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8C2F7FF-725A-A848-AC74-B6CC6BB082F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91DBB0-4563-EC4E-96CA-DF83A811F4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66771-B1DF-8D46-AA9B-8C1EBF102955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215162-3E11-A141-B4BF-A36632D570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D83FD0-B75F-1B4D-AB14-12CA0E01C6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7EC92-650C-6F49-AA30-32AD0A2270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9618675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6C4A62-335B-5941-A197-447F3EB92C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1D9C97-7340-574A-89E8-9BF4B0B5FC1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12D49CC-CCB6-6245-BCD8-12A1059E3A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66771-B1DF-8D46-AA9B-8C1EBF102955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152EF0-3290-F44E-B666-394D3239CE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6BB724-0E82-3640-B40A-469704FA47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7EC92-650C-6F49-AA30-32AD0A2270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0951524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A4C31B-FE7E-464F-B8E7-C035F6CF09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E89E12E-84E4-924E-BD27-BE7AEDEECDA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3BCDFB7-A8B0-6C4A-96F9-3E6BD98B5D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66771-B1DF-8D46-AA9B-8C1EBF102955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F6EEE48-BDB0-0B49-9FFF-64F96CF05B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408245F-263B-4E42-888C-0AB248ED9E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7EC92-650C-6F49-AA30-32AD0A2270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5019664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553A28-38E2-7448-92B7-1AD1E5ABE9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98C043-EB7F-344D-B836-818885B72D1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A8A28C4-B1A6-0042-891D-B49F62773C9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705B772-C938-9240-BEEE-3A293CF8A7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66771-B1DF-8D46-AA9B-8C1EBF102955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98E9F0F-21E1-8E45-A8A7-7872F8540F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3556437-6BE2-EF46-831E-2CBC9B0D62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7EC92-650C-6F49-AA30-32AD0A2270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7739129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2AAE5A-C856-7C41-A70D-893138E10B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FDFAA43-51C6-C344-A171-665BBC534A6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916826C-2695-D246-AFE2-5C73B79684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BDCA39A-BC97-5F4D-840D-5A1BF1D6E8A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DC993AB-E82F-834D-8D3F-D79ACF0AF16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09496E7-8F49-1241-A918-0AC39D1735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66771-B1DF-8D46-AA9B-8C1EBF102955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6AE0973-E990-2140-88AF-5465D2282F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6F02C2C-E9F2-AB40-8E92-8D36C281DD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7EC92-650C-6F49-AA30-32AD0A2270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8690334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935826-2062-0646-B96C-613ABBBF18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2162FC1-F186-0C47-9F9D-2A4E2A0468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66771-B1DF-8D46-AA9B-8C1EBF102955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FF252BC-602A-D548-98E4-61039E2531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1113F4D-232A-1340-91E5-F65E48397A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7EC92-650C-6F49-AA30-32AD0A2270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8038241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BFC1CD6-8471-A24B-8A3A-F344BB337B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66771-B1DF-8D46-AA9B-8C1EBF102955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3D90305-7A08-4647-9294-29AF123799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8D6A3AD-EA67-554B-ACD9-A51272157A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7EC92-650C-6F49-AA30-32AD0A2270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7545471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D96987-2313-F14D-A8BD-C4B9D0626E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0F7CA91-3FAD-4F44-AF16-5AB5A56A82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9576465-7C24-0543-9578-90E1DCC6D0F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D895F0B-C3E3-0044-BE3C-E983C616C5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66771-B1DF-8D46-AA9B-8C1EBF102955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A0E8D65-8242-E148-AF45-0A4B05FECE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C43FD6D-0175-B047-BAD1-34F98BDBB8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7EC92-650C-6F49-AA30-32AD0A2270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340223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969F22-86F3-654D-A457-A6A68AC8FA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1A0A8B0-9680-6F40-BD3F-D162A861814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AFB6141-3CA6-5449-842A-CD1B152FF01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1ED9B57-0F89-B548-92FC-9C756D8524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66771-B1DF-8D46-AA9B-8C1EBF102955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1DCB5B1-CB25-174D-9047-731C1EB907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5054721-018F-2742-BF5A-8D6AD427E2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7EC92-650C-6F49-AA30-32AD0A2270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1116835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2A58B9-D775-0E4A-863A-984687A379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EDBEF9E-4134-D145-8A75-836248AC4D7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D50D4C-84A0-BE40-9248-82B35FCE95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66771-B1DF-8D46-AA9B-8C1EBF102955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BD75B04-EBCF-D74B-A527-0B2EF41216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B355201-F8DE-1241-8542-2DF689CC75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7EC92-650C-6F49-AA30-32AD0A2270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505066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AC97883-6BEF-9741-9884-8007B55C3D5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A978E95-7EA6-104C-938B-993E2FA3D40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01EBCC-7875-DE4C-857E-24A4560CF9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66771-B1DF-8D46-AA9B-8C1EBF102955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FC2B39-46B9-B64F-A148-00C4A80FB1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C9EDF3-956C-444B-8A3B-1B9D39F5D8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7EC92-650C-6F49-AA30-32AD0A2270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5127244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chartAndTx">
  <p:cSld name="Title, Char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609600"/>
            <a:ext cx="103632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hart Placeholder 2"/>
          <p:cNvSpPr>
            <a:spLocks noGrp="1"/>
          </p:cNvSpPr>
          <p:nvPr>
            <p:ph type="chart" sz="half" idx="1"/>
          </p:nvPr>
        </p:nvSpPr>
        <p:spPr>
          <a:xfrm>
            <a:off x="914400" y="1981200"/>
            <a:ext cx="5080000" cy="4114800"/>
          </a:xfrm>
        </p:spPr>
        <p:txBody>
          <a:bodyPr/>
          <a:lstStyle/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97600" y="1981200"/>
            <a:ext cx="50800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1C42DD3-2C2E-E042-B0A4-1F778059D4A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6B5AB3C-205C-0146-9348-53B465F065F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A4BD234-4CD7-574D-A5DC-85D4B28D7E7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1FC5EF-34E1-1E40-9E4F-E70031C3C3AA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604941710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75E38C-1838-A64E-B47C-2DB123FCE48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5CC49E8-F1C8-AB46-A36B-D760A24EB41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48F8E25-DF8D-C844-AE8E-4D13D5E100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0E1073-C4F6-4844-89DB-0519D42B4FE5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55CA6F-56BB-1E45-8118-002B4C53D9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381127-F836-F149-BAF5-26F01A420C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1C53C-51E2-9B46-98E1-053D168BC9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2924897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775718-6F10-274E-AACE-F64BECAD21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65852E-0411-5043-BF88-0885B1EBEC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D7CA530-6C4F-914A-8562-FAB6CE65C4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0E1073-C4F6-4844-89DB-0519D42B4FE5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A930770-8CB7-D747-A50C-CE1FD04E4E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4385CF8-F58F-274F-8D80-911A7C8990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1C53C-51E2-9B46-98E1-053D168BC9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5565927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790EBB-9706-CD40-8095-FD691DA09B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3286FC9-A9D3-0448-8356-AF0656F2710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B0B9E1-8EAB-C243-99B1-1BC3372969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0E1073-C4F6-4844-89DB-0519D42B4FE5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BEF86EF-88F8-C54B-BA33-E7BEBCDF6F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BD480C7-66F3-C641-8790-8BA2CC6E8C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1C53C-51E2-9B46-98E1-053D168BC9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9018649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362857-1735-5C41-B645-8076DAC535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7C3929D-E826-614E-A64C-BA7E6575CD4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2DDC53F-ED0E-0647-9379-8058211425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6D08F79-88E0-A14B-863B-6E6C876A67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0E1073-C4F6-4844-89DB-0519D42B4FE5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64CD8EC-AF51-8B46-817C-33157F4F9A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BE1847E-0BFE-7A48-AB2C-41408E1422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1C53C-51E2-9B46-98E1-053D168BC9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8643251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035D7D-E41F-6347-B5B0-059D268CA9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6D12EE4-A301-014A-BFA8-0B73E658A93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4E96C84-E9BC-B544-B24D-0540F4C3791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5B41527-7B3E-734C-AF0D-ADD4AE3F511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5B3127F-383B-7241-949F-702F1278069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E4422E8-B67B-564A-83D0-D0BE7BECB7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0E1073-C4F6-4844-89DB-0519D42B4FE5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939D779-9D83-8F40-92E9-A52AFED551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5B0052A-6A25-F14F-BBD5-58CCFEF231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1C53C-51E2-9B46-98E1-053D168BC9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146693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446A68-1830-7D48-BDC3-3105BDFDCD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517906A-1231-4E4A-B3C6-35B3FB244D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0E1073-C4F6-4844-89DB-0519D42B4FE5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11F2910-C46B-A346-B3DA-CFBAC847B8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8579BD1-1E40-5C4D-9A09-0DA2D524D6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1C53C-51E2-9B46-98E1-053D168BC9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5252409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E570BFC-6754-954E-9F95-1D48AF4FA2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0E1073-C4F6-4844-89DB-0519D42B4FE5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747EF4C-1699-3F48-AFB5-A2567E5E33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11ED40D-67C0-A942-BEB1-34D12654AA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1C53C-51E2-9B46-98E1-053D168BC9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7553264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0EF6D9-F18F-C346-9721-1EA747B72E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7D4F99-F32D-E849-A494-36649C79BA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2C09197-73C1-E249-97A0-F004560B870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3EED03-1E45-1441-949C-F1F7979018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0E1073-C4F6-4844-89DB-0519D42B4FE5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95C185B-FB47-C04F-B328-E01D42F91E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A01E0F2-5AAA-7644-BD54-12E8E6E362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1C53C-51E2-9B46-98E1-053D168BC9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9974062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E74C9C-3728-6B4A-96D5-CE69C2D515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C791047-C054-2344-B276-5A3C851ABFB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5EB76EA-EA9C-D645-9549-D819ABBD58E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7B87E05-0510-A540-A6C9-D396D11A8A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0E1073-C4F6-4844-89DB-0519D42B4FE5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728647F-B535-D045-BBF8-A74C01B5FC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BA053C5-8BCC-2B49-BA74-B18C6A8E7B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1C53C-51E2-9B46-98E1-053D168BC9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9737088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A96908-99E2-D74A-932B-08778DFE2E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9CF5D60-59AF-DF47-8D44-005552C5DF7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7FA03C-1915-594E-80C3-1573076F5F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0E1073-C4F6-4844-89DB-0519D42B4FE5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A00D0E3-0BE5-6548-8104-2BC551F494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0CE4D62-72B9-9648-933F-DF542A1ADC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1C53C-51E2-9B46-98E1-053D168BC9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9213949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15CDD3A-C68A-7A4D-A3D4-1E79DCB4D92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A07FF44-A34E-4044-857F-6E9D77216D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1582444-494B-D443-8C5A-A54C05072C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0E1073-C4F6-4844-89DB-0519D42B4FE5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349224-6B86-144D-9642-CF119988AA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7294EC-2DFC-9B45-B029-2A390F470D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1C53C-51E2-9B46-98E1-053D168BC9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5066964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CD38A670-7F93-4844-B67F-1FF1DBA6D7A8}"/>
              </a:ext>
            </a:extLst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7110926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6783936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0516976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0854799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1/25/2024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98437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1/25/2024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7432268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1/25/2024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9710549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1/25/2024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0581987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1/25/2024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1213432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1/25/2024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1869179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025237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7622867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375946-2A59-394C-9182-46A29A950522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7DC24-0453-664D-B9E3-83D0192527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8172456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67DB74-7BBC-A048-AB7B-2A912D0290D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6F6D844-5508-9440-B98A-C2D817BABA9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4DC5422-DB5E-E342-AB35-358C609309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6A65E7-8BF3-3F41-A923-63B9CEBE4A7B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D7A49EA-CE7F-2F40-BDA3-2C22ECE407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AC97122-6547-A94A-BBE7-DC37DA7E2C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C97E0-B717-F449-A466-AE77D5AA37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7574029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FD8D13-5CDD-1E4A-9D47-04D54C0356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876F93-8B41-494C-9A96-E57DD845768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3D0D6D-8817-9B45-A3F6-E591C5C6A6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6A65E7-8BF3-3F41-A923-63B9CEBE4A7B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659D339-C7EF-FC4C-847E-1642742174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5A66E3-4DAD-5848-A024-20B3801A5A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C97E0-B717-F449-A466-AE77D5AA37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7649796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10E21D-6B41-8C4A-9B95-FC016DE924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D1A3A7A-A75F-8844-BEAA-6D54CFDF82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19AC38-BCF6-A942-8748-27CE5D5A29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6A65E7-8BF3-3F41-A923-63B9CEBE4A7B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49D1684-970C-434B-92D4-B3FDB035B6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A91DB76-1F1D-FA4A-BB2E-398CF8D258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C97E0-B717-F449-A466-AE77D5AA37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2814951"/>
      </p:ext>
    </p:extLst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73276A-8A2B-D845-BCB7-D401C9EDBA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EF8235-15D5-5C41-9260-B09A959429A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988D341-9291-384E-9D2C-DD62F77227F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96EFA3-BFAC-E84C-82EE-624C4C63B1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6A65E7-8BF3-3F41-A923-63B9CEBE4A7B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CDB6F57-55E1-3543-A9E1-03C07532AC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2C08C38-734D-BA4E-8105-8EDA39E0E9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C97E0-B717-F449-A466-AE77D5AA37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4399070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1D3576-84D1-C940-91BC-41582A628E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5FB01DD-A327-2D4A-9C0B-DAD8FAC3637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A2AF7FF-2AD0-EE4B-94AA-B46E634B926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A6225DA-4CB9-294D-BC0D-7DEA3A9869D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8EBA86B-BCD5-9946-9ABB-0283854DA79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E380B88-0C12-A743-B758-E8F4D50B8D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6A65E7-8BF3-3F41-A923-63B9CEBE4A7B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566B3EE-FD08-6A4E-AB7F-26354BBF14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5D658B9-7EEA-D94A-A610-6BECB5E375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C97E0-B717-F449-A466-AE77D5AA37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9303439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4E09EB-CFFF-6849-A4E0-A28DFAD1F2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C121A02-21A3-6F48-AB9E-2F7FF436FD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6A65E7-8BF3-3F41-A923-63B9CEBE4A7B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C786A5D-2CD8-1A4E-831C-1F88FD756C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36E28A4-6628-F941-B1DA-A26B408755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C97E0-B717-F449-A466-AE77D5AA37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9312004"/>
      </p:ext>
    </p:extLst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485B649-4B16-334B-BD83-BC99725630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6A65E7-8BF3-3F41-A923-63B9CEBE4A7B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BC49651-5FA5-764C-9793-1E18C4FBDB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CF7E9C3-DAD8-6D49-AF59-AE7D418E98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C97E0-B717-F449-A466-AE77D5AA37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2573655"/>
      </p:ext>
    </p:extLst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E2664D-EE56-1A48-8498-A20AB1F7F0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CBCC86-7190-AC4D-86F9-618D6026ECA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7922A21-AE8C-BE43-8EB6-50D569E1ABE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65E208C-B0FD-704E-BD2C-465A877A6D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6A65E7-8BF3-3F41-A923-63B9CEBE4A7B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D74CBEF-03E0-9347-9DCA-E68F83BBE8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CFA5648-7C48-E246-8E18-5AAFC02B99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C97E0-B717-F449-A466-AE77D5AA37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5716280"/>
      </p:ext>
    </p:extLst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F83EBE-1BA1-DE4D-9439-14C2690BEC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CD02AD5-D53E-5A4F-9282-C7C5CDE37B4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10269D7-7409-8A4C-90C1-6F3CC6EB185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BE1BD0D-3A7A-D04E-A492-0C1F1B609C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6A65E7-8BF3-3F41-A923-63B9CEBE4A7B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AA121DD-F6D6-BE41-8B5C-1024472914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E6A17BA-6F10-7240-843F-82462441D3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C97E0-B717-F449-A466-AE77D5AA37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6457956"/>
      </p:ext>
    </p:extLst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F9F6F8-5B82-E444-A1DC-3A7B1259B5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F385B51-EEE2-8C4D-94C8-AE84EA492DA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D40B26F-5541-8A4C-8DDB-4EBF3455AE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6A65E7-8BF3-3F41-A923-63B9CEBE4A7B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8BE0357-BC48-1444-8D15-656BC7F72D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DDB4089-1369-554E-8DF8-F3317BD0F3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C97E0-B717-F449-A466-AE77D5AA37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7404916"/>
      </p:ext>
    </p:extLst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65306B6-9C23-404A-AE2D-D5791CC11B1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1F08FF4-76F8-784E-886F-59A896B0494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1D89FA-687F-2F4C-AC46-17981C3E87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6A65E7-8BF3-3F41-A923-63B9CEBE4A7B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6D041A1-D308-9F4F-B240-E89CF9BB37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ACB223-15DA-0C43-820E-560F24692E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C97E0-B717-F449-A466-AE77D5AA37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4463969"/>
      </p:ext>
    </p:extLst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>
            <a:extLst>
              <a:ext uri="{FF2B5EF4-FFF2-40B4-BE49-F238E27FC236}">
                <a16:creationId xmlns:a16="http://schemas.microsoft.com/office/drawing/2014/main" id="{23DE32A5-6181-4C51-AD5C-3F1A448478A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339509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/>
              <a:t>BASIC LAYOUT</a:t>
            </a:r>
          </a:p>
        </p:txBody>
      </p:sp>
    </p:spTree>
    <p:extLst>
      <p:ext uri="{BB962C8B-B14F-4D97-AF65-F5344CB8AC3E}">
        <p14:creationId xmlns:p14="http://schemas.microsoft.com/office/powerpoint/2010/main" val="1376996287"/>
      </p:ext>
    </p:extLst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Image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0D3B50BA-E1A4-4517-BF78-CE4EA57117D2}"/>
              </a:ext>
            </a:extLst>
          </p:cNvPr>
          <p:cNvSpPr>
            <a:spLocks noGrp="1"/>
          </p:cNvSpPr>
          <p:nvPr>
            <p:ph type="pic" idx="15" hasCustomPrompt="1"/>
          </p:nvPr>
        </p:nvSpPr>
        <p:spPr>
          <a:xfrm>
            <a:off x="503163" y="228448"/>
            <a:ext cx="5405388" cy="6330394"/>
          </a:xfrm>
          <a:custGeom>
            <a:avLst/>
            <a:gdLst>
              <a:gd name="connsiteX0" fmla="*/ 2723318 w 5405388"/>
              <a:gd name="connsiteY0" fmla="*/ 4743198 h 6330394"/>
              <a:gd name="connsiteX1" fmla="*/ 3516916 w 5405388"/>
              <a:gd name="connsiteY1" fmla="*/ 5536796 h 6330394"/>
              <a:gd name="connsiteX2" fmla="*/ 2723318 w 5405388"/>
              <a:gd name="connsiteY2" fmla="*/ 6330394 h 6330394"/>
              <a:gd name="connsiteX3" fmla="*/ 1929719 w 5405388"/>
              <a:gd name="connsiteY3" fmla="*/ 5536796 h 6330394"/>
              <a:gd name="connsiteX4" fmla="*/ 3664761 w 5405388"/>
              <a:gd name="connsiteY4" fmla="*/ 1907698 h 6330394"/>
              <a:gd name="connsiteX5" fmla="*/ 5405388 w 5405388"/>
              <a:gd name="connsiteY5" fmla="*/ 3648324 h 6330394"/>
              <a:gd name="connsiteX6" fmla="*/ 3667553 w 5405388"/>
              <a:gd name="connsiteY6" fmla="*/ 5386159 h 6330394"/>
              <a:gd name="connsiteX7" fmla="*/ 1926927 w 5405388"/>
              <a:gd name="connsiteY7" fmla="*/ 3645532 h 6330394"/>
              <a:gd name="connsiteX8" fmla="*/ 1757062 w 5405388"/>
              <a:gd name="connsiteY8" fmla="*/ 1888470 h 6330394"/>
              <a:gd name="connsiteX9" fmla="*/ 2550661 w 5405388"/>
              <a:gd name="connsiteY9" fmla="*/ 2682068 h 6330394"/>
              <a:gd name="connsiteX10" fmla="*/ 1757062 w 5405388"/>
              <a:gd name="connsiteY10" fmla="*/ 3475667 h 6330394"/>
              <a:gd name="connsiteX11" fmla="*/ 963464 w 5405388"/>
              <a:gd name="connsiteY11" fmla="*/ 2682068 h 6330394"/>
              <a:gd name="connsiteX12" fmla="*/ 2701297 w 5405388"/>
              <a:gd name="connsiteY12" fmla="*/ 944235 h 6330394"/>
              <a:gd name="connsiteX13" fmla="*/ 3494895 w 5405388"/>
              <a:gd name="connsiteY13" fmla="*/ 1737833 h 6330394"/>
              <a:gd name="connsiteX14" fmla="*/ 2701297 w 5405388"/>
              <a:gd name="connsiteY14" fmla="*/ 2531432 h 6330394"/>
              <a:gd name="connsiteX15" fmla="*/ 1907698 w 5405388"/>
              <a:gd name="connsiteY15" fmla="*/ 1737833 h 6330394"/>
              <a:gd name="connsiteX16" fmla="*/ 793599 w 5405388"/>
              <a:gd name="connsiteY16" fmla="*/ 925007 h 6330394"/>
              <a:gd name="connsiteX17" fmla="*/ 1587198 w 5405388"/>
              <a:gd name="connsiteY17" fmla="*/ 1718606 h 6330394"/>
              <a:gd name="connsiteX18" fmla="*/ 793599 w 5405388"/>
              <a:gd name="connsiteY18" fmla="*/ 2512204 h 6330394"/>
              <a:gd name="connsiteX19" fmla="*/ 0 w 5405388"/>
              <a:gd name="connsiteY19" fmla="*/ 1718606 h 6330394"/>
              <a:gd name="connsiteX20" fmla="*/ 3645532 w 5405388"/>
              <a:gd name="connsiteY20" fmla="*/ 0 h 6330394"/>
              <a:gd name="connsiteX21" fmla="*/ 4439130 w 5405388"/>
              <a:gd name="connsiteY21" fmla="*/ 793598 h 6330394"/>
              <a:gd name="connsiteX22" fmla="*/ 3645532 w 5405388"/>
              <a:gd name="connsiteY22" fmla="*/ 1587197 h 6330394"/>
              <a:gd name="connsiteX23" fmla="*/ 2851933 w 5405388"/>
              <a:gd name="connsiteY23" fmla="*/ 793598 h 63303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5405388" h="6330394">
                <a:moveTo>
                  <a:pt x="2723318" y="4743198"/>
                </a:moveTo>
                <a:lnTo>
                  <a:pt x="3516916" y="5536796"/>
                </a:lnTo>
                <a:lnTo>
                  <a:pt x="2723318" y="6330394"/>
                </a:lnTo>
                <a:lnTo>
                  <a:pt x="1929719" y="5536796"/>
                </a:lnTo>
                <a:close/>
                <a:moveTo>
                  <a:pt x="3664761" y="1907698"/>
                </a:moveTo>
                <a:lnTo>
                  <a:pt x="5405388" y="3648324"/>
                </a:lnTo>
                <a:lnTo>
                  <a:pt x="3667553" y="5386159"/>
                </a:lnTo>
                <a:lnTo>
                  <a:pt x="1926927" y="3645532"/>
                </a:lnTo>
                <a:close/>
                <a:moveTo>
                  <a:pt x="1757062" y="1888470"/>
                </a:moveTo>
                <a:lnTo>
                  <a:pt x="2550661" y="2682068"/>
                </a:lnTo>
                <a:lnTo>
                  <a:pt x="1757062" y="3475667"/>
                </a:lnTo>
                <a:lnTo>
                  <a:pt x="963464" y="2682068"/>
                </a:lnTo>
                <a:close/>
                <a:moveTo>
                  <a:pt x="2701297" y="944235"/>
                </a:moveTo>
                <a:lnTo>
                  <a:pt x="3494895" y="1737833"/>
                </a:lnTo>
                <a:lnTo>
                  <a:pt x="2701297" y="2531432"/>
                </a:lnTo>
                <a:lnTo>
                  <a:pt x="1907698" y="1737833"/>
                </a:lnTo>
                <a:close/>
                <a:moveTo>
                  <a:pt x="793599" y="925007"/>
                </a:moveTo>
                <a:lnTo>
                  <a:pt x="1587198" y="1718606"/>
                </a:lnTo>
                <a:lnTo>
                  <a:pt x="793599" y="2512204"/>
                </a:lnTo>
                <a:lnTo>
                  <a:pt x="0" y="1718606"/>
                </a:lnTo>
                <a:close/>
                <a:moveTo>
                  <a:pt x="3645532" y="0"/>
                </a:moveTo>
                <a:lnTo>
                  <a:pt x="4439130" y="793598"/>
                </a:lnTo>
                <a:lnTo>
                  <a:pt x="3645532" y="1587197"/>
                </a:lnTo>
                <a:lnTo>
                  <a:pt x="2851933" y="793598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/>
              <a:t>Your Picture Here And Send To Back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338016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4.xml"/><Relationship Id="rId13" Type="http://schemas.openxmlformats.org/officeDocument/2006/relationships/slideLayout" Target="../slideLayouts/slideLayout49.xml"/><Relationship Id="rId3" Type="http://schemas.openxmlformats.org/officeDocument/2006/relationships/slideLayout" Target="../slideLayouts/slideLayout39.xml"/><Relationship Id="rId7" Type="http://schemas.openxmlformats.org/officeDocument/2006/relationships/slideLayout" Target="../slideLayouts/slideLayout43.xml"/><Relationship Id="rId12" Type="http://schemas.openxmlformats.org/officeDocument/2006/relationships/slideLayout" Target="../slideLayouts/slideLayout48.xml"/><Relationship Id="rId2" Type="http://schemas.openxmlformats.org/officeDocument/2006/relationships/slideLayout" Target="../slideLayouts/slideLayout38.xml"/><Relationship Id="rId1" Type="http://schemas.openxmlformats.org/officeDocument/2006/relationships/slideLayout" Target="../slideLayouts/slideLayout37.xml"/><Relationship Id="rId6" Type="http://schemas.openxmlformats.org/officeDocument/2006/relationships/slideLayout" Target="../slideLayouts/slideLayout42.xml"/><Relationship Id="rId11" Type="http://schemas.openxmlformats.org/officeDocument/2006/relationships/slideLayout" Target="../slideLayouts/slideLayout47.xml"/><Relationship Id="rId5" Type="http://schemas.openxmlformats.org/officeDocument/2006/relationships/slideLayout" Target="../slideLayouts/slideLayout41.xml"/><Relationship Id="rId10" Type="http://schemas.openxmlformats.org/officeDocument/2006/relationships/slideLayout" Target="../slideLayouts/slideLayout46.xml"/><Relationship Id="rId4" Type="http://schemas.openxmlformats.org/officeDocument/2006/relationships/slideLayout" Target="../slideLayouts/slideLayout40.xml"/><Relationship Id="rId9" Type="http://schemas.openxmlformats.org/officeDocument/2006/relationships/slideLayout" Target="../slideLayouts/slideLayout45.xml"/><Relationship Id="rId14" Type="http://schemas.openxmlformats.org/officeDocument/2006/relationships/theme" Target="../theme/theme4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7.xml"/><Relationship Id="rId13" Type="http://schemas.openxmlformats.org/officeDocument/2006/relationships/slideLayout" Target="../slideLayouts/slideLayout62.xml"/><Relationship Id="rId3" Type="http://schemas.openxmlformats.org/officeDocument/2006/relationships/slideLayout" Target="../slideLayouts/slideLayout52.xml"/><Relationship Id="rId7" Type="http://schemas.openxmlformats.org/officeDocument/2006/relationships/slideLayout" Target="../slideLayouts/slideLayout56.xml"/><Relationship Id="rId12" Type="http://schemas.openxmlformats.org/officeDocument/2006/relationships/slideLayout" Target="../slideLayouts/slideLayout61.xml"/><Relationship Id="rId2" Type="http://schemas.openxmlformats.org/officeDocument/2006/relationships/slideLayout" Target="../slideLayouts/slideLayout51.xml"/><Relationship Id="rId1" Type="http://schemas.openxmlformats.org/officeDocument/2006/relationships/slideLayout" Target="../slideLayouts/slideLayout50.xml"/><Relationship Id="rId6" Type="http://schemas.openxmlformats.org/officeDocument/2006/relationships/slideLayout" Target="../slideLayouts/slideLayout55.xml"/><Relationship Id="rId11" Type="http://schemas.openxmlformats.org/officeDocument/2006/relationships/slideLayout" Target="../slideLayouts/slideLayout60.xml"/><Relationship Id="rId5" Type="http://schemas.openxmlformats.org/officeDocument/2006/relationships/slideLayout" Target="../slideLayouts/slideLayout54.xml"/><Relationship Id="rId15" Type="http://schemas.openxmlformats.org/officeDocument/2006/relationships/theme" Target="../theme/theme5.xml"/><Relationship Id="rId10" Type="http://schemas.openxmlformats.org/officeDocument/2006/relationships/slideLayout" Target="../slideLayouts/slideLayout59.xml"/><Relationship Id="rId4" Type="http://schemas.openxmlformats.org/officeDocument/2006/relationships/slideLayout" Target="../slideLayouts/slideLayout53.xml"/><Relationship Id="rId9" Type="http://schemas.openxmlformats.org/officeDocument/2006/relationships/slideLayout" Target="../slideLayouts/slideLayout58.xml"/><Relationship Id="rId14" Type="http://schemas.openxmlformats.org/officeDocument/2006/relationships/slideLayout" Target="../slideLayouts/slideLayout6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1.xml"/><Relationship Id="rId13" Type="http://schemas.openxmlformats.org/officeDocument/2006/relationships/theme" Target="../theme/theme6.xml"/><Relationship Id="rId3" Type="http://schemas.openxmlformats.org/officeDocument/2006/relationships/slideLayout" Target="../slideLayouts/slideLayout66.xml"/><Relationship Id="rId7" Type="http://schemas.openxmlformats.org/officeDocument/2006/relationships/slideLayout" Target="../slideLayouts/slideLayout70.xml"/><Relationship Id="rId12" Type="http://schemas.openxmlformats.org/officeDocument/2006/relationships/slideLayout" Target="../slideLayouts/slideLayout75.xml"/><Relationship Id="rId2" Type="http://schemas.openxmlformats.org/officeDocument/2006/relationships/slideLayout" Target="../slideLayouts/slideLayout65.xml"/><Relationship Id="rId1" Type="http://schemas.openxmlformats.org/officeDocument/2006/relationships/slideLayout" Target="../slideLayouts/slideLayout64.xml"/><Relationship Id="rId6" Type="http://schemas.openxmlformats.org/officeDocument/2006/relationships/slideLayout" Target="../slideLayouts/slideLayout69.xml"/><Relationship Id="rId11" Type="http://schemas.openxmlformats.org/officeDocument/2006/relationships/slideLayout" Target="../slideLayouts/slideLayout74.xml"/><Relationship Id="rId5" Type="http://schemas.openxmlformats.org/officeDocument/2006/relationships/slideLayout" Target="../slideLayouts/slideLayout68.xml"/><Relationship Id="rId10" Type="http://schemas.openxmlformats.org/officeDocument/2006/relationships/slideLayout" Target="../slideLayouts/slideLayout73.xml"/><Relationship Id="rId4" Type="http://schemas.openxmlformats.org/officeDocument/2006/relationships/slideLayout" Target="../slideLayouts/slideLayout67.xml"/><Relationship Id="rId9" Type="http://schemas.openxmlformats.org/officeDocument/2006/relationships/slideLayout" Target="../slideLayouts/slideLayout72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3.xml"/><Relationship Id="rId13" Type="http://schemas.openxmlformats.org/officeDocument/2006/relationships/theme" Target="../theme/theme7.xml"/><Relationship Id="rId3" Type="http://schemas.openxmlformats.org/officeDocument/2006/relationships/slideLayout" Target="../slideLayouts/slideLayout78.xml"/><Relationship Id="rId7" Type="http://schemas.openxmlformats.org/officeDocument/2006/relationships/slideLayout" Target="../slideLayouts/slideLayout82.xml"/><Relationship Id="rId12" Type="http://schemas.openxmlformats.org/officeDocument/2006/relationships/slideLayout" Target="../slideLayouts/slideLayout87.xml"/><Relationship Id="rId2" Type="http://schemas.openxmlformats.org/officeDocument/2006/relationships/slideLayout" Target="../slideLayouts/slideLayout77.xml"/><Relationship Id="rId1" Type="http://schemas.openxmlformats.org/officeDocument/2006/relationships/slideLayout" Target="../slideLayouts/slideLayout76.xml"/><Relationship Id="rId6" Type="http://schemas.openxmlformats.org/officeDocument/2006/relationships/slideLayout" Target="../slideLayouts/slideLayout81.xml"/><Relationship Id="rId11" Type="http://schemas.openxmlformats.org/officeDocument/2006/relationships/slideLayout" Target="../slideLayouts/slideLayout86.xml"/><Relationship Id="rId5" Type="http://schemas.openxmlformats.org/officeDocument/2006/relationships/slideLayout" Target="../slideLayouts/slideLayout80.xml"/><Relationship Id="rId10" Type="http://schemas.openxmlformats.org/officeDocument/2006/relationships/slideLayout" Target="../slideLayouts/slideLayout85.xml"/><Relationship Id="rId4" Type="http://schemas.openxmlformats.org/officeDocument/2006/relationships/slideLayout" Target="../slideLayouts/slideLayout79.xml"/><Relationship Id="rId9" Type="http://schemas.openxmlformats.org/officeDocument/2006/relationships/slideLayout" Target="../slideLayouts/slideLayout84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5.xml"/><Relationship Id="rId13" Type="http://schemas.openxmlformats.org/officeDocument/2006/relationships/theme" Target="../theme/theme8.xml"/><Relationship Id="rId3" Type="http://schemas.openxmlformats.org/officeDocument/2006/relationships/slideLayout" Target="../slideLayouts/slideLayout90.xml"/><Relationship Id="rId7" Type="http://schemas.openxmlformats.org/officeDocument/2006/relationships/slideLayout" Target="../slideLayouts/slideLayout94.xml"/><Relationship Id="rId12" Type="http://schemas.openxmlformats.org/officeDocument/2006/relationships/slideLayout" Target="../slideLayouts/slideLayout99.xml"/><Relationship Id="rId2" Type="http://schemas.openxmlformats.org/officeDocument/2006/relationships/slideLayout" Target="../slideLayouts/slideLayout89.xml"/><Relationship Id="rId1" Type="http://schemas.openxmlformats.org/officeDocument/2006/relationships/slideLayout" Target="../slideLayouts/slideLayout88.xml"/><Relationship Id="rId6" Type="http://schemas.openxmlformats.org/officeDocument/2006/relationships/slideLayout" Target="../slideLayouts/slideLayout93.xml"/><Relationship Id="rId11" Type="http://schemas.openxmlformats.org/officeDocument/2006/relationships/slideLayout" Target="../slideLayouts/slideLayout98.xml"/><Relationship Id="rId5" Type="http://schemas.openxmlformats.org/officeDocument/2006/relationships/slideLayout" Target="../slideLayouts/slideLayout92.xml"/><Relationship Id="rId10" Type="http://schemas.openxmlformats.org/officeDocument/2006/relationships/slideLayout" Target="../slideLayouts/slideLayout97.xml"/><Relationship Id="rId4" Type="http://schemas.openxmlformats.org/officeDocument/2006/relationships/slideLayout" Target="../slideLayouts/slideLayout91.xml"/><Relationship Id="rId9" Type="http://schemas.openxmlformats.org/officeDocument/2006/relationships/slideLayout" Target="../slideLayouts/slideLayout96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7.xml"/><Relationship Id="rId13" Type="http://schemas.openxmlformats.org/officeDocument/2006/relationships/slideLayout" Target="../slideLayouts/slideLayout112.xml"/><Relationship Id="rId3" Type="http://schemas.openxmlformats.org/officeDocument/2006/relationships/slideLayout" Target="../slideLayouts/slideLayout102.xml"/><Relationship Id="rId7" Type="http://schemas.openxmlformats.org/officeDocument/2006/relationships/slideLayout" Target="../slideLayouts/slideLayout106.xml"/><Relationship Id="rId12" Type="http://schemas.openxmlformats.org/officeDocument/2006/relationships/slideLayout" Target="../slideLayouts/slideLayout111.xml"/><Relationship Id="rId2" Type="http://schemas.openxmlformats.org/officeDocument/2006/relationships/slideLayout" Target="../slideLayouts/slideLayout101.xml"/><Relationship Id="rId1" Type="http://schemas.openxmlformats.org/officeDocument/2006/relationships/slideLayout" Target="../slideLayouts/slideLayout100.xml"/><Relationship Id="rId6" Type="http://schemas.openxmlformats.org/officeDocument/2006/relationships/slideLayout" Target="../slideLayouts/slideLayout105.xml"/><Relationship Id="rId11" Type="http://schemas.openxmlformats.org/officeDocument/2006/relationships/slideLayout" Target="../slideLayouts/slideLayout110.xml"/><Relationship Id="rId5" Type="http://schemas.openxmlformats.org/officeDocument/2006/relationships/slideLayout" Target="../slideLayouts/slideLayout104.xml"/><Relationship Id="rId10" Type="http://schemas.openxmlformats.org/officeDocument/2006/relationships/slideLayout" Target="../slideLayouts/slideLayout109.xml"/><Relationship Id="rId4" Type="http://schemas.openxmlformats.org/officeDocument/2006/relationships/slideLayout" Target="../slideLayouts/slideLayout103.xml"/><Relationship Id="rId9" Type="http://schemas.openxmlformats.org/officeDocument/2006/relationships/slideLayout" Target="../slideLayouts/slideLayout108.xml"/><Relationship Id="rId14" Type="http://schemas.openxmlformats.org/officeDocument/2006/relationships/theme" Target="../theme/theme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25/01/2024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4" r:id="rId1"/>
    <p:sldLayoutId id="2147483715" r:id="rId2"/>
    <p:sldLayoutId id="2147483698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478FBBC-A5C3-0643-83F1-4FF45A422B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D138BD-40F1-FB43-85F0-793EDF1EC9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0883070-A2B3-F647-8A3B-611739201EB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06347F-A5C9-7442-8238-E1D634B479D5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31D7C5-44CB-E145-B065-8C4BF537258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357E9B-4793-C74C-914C-51CDAD65193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11FDBC-8DFF-A54E-9A06-F67B110F2A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00971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  <p:sldLayoutId id="2147483666" r:id="rId2"/>
    <p:sldLayoutId id="2147483667" r:id="rId3"/>
    <p:sldLayoutId id="2147483668" r:id="rId4"/>
    <p:sldLayoutId id="2147483669" r:id="rId5"/>
    <p:sldLayoutId id="2147483670" r:id="rId6"/>
    <p:sldLayoutId id="2147483671" r:id="rId7"/>
    <p:sldLayoutId id="2147483672" r:id="rId8"/>
    <p:sldLayoutId id="2147483673" r:id="rId9"/>
    <p:sldLayoutId id="2147483674" r:id="rId10"/>
    <p:sldLayoutId id="2147483675" r:id="rId11"/>
    <p:sldLayoutId id="2147483676" r:id="rId12"/>
    <p:sldLayoutId id="2147483663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A9ADC0F-DE53-F44F-AC8C-2063EF3D4D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06206BB-A73C-D24B-8626-7287FD41E8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AB078E7-A428-B849-BD99-38E389C5F8C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17EA71-8E3E-D345-AC07-8659220743B5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8941326-34A7-934C-9037-F78B8AE78DD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9EC39CF-0EDC-CA40-8AD9-DB3D7BB27E7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881BCC-B8E3-B54D-8D35-9E936B7D02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98273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478FBBC-A5C3-0643-83F1-4FF45A422B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D138BD-40F1-FB43-85F0-793EDF1EC9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0883070-A2B3-F647-8A3B-611739201EB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06347F-A5C9-7442-8238-E1D634B479D5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31D7C5-44CB-E145-B065-8C4BF537258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357E9B-4793-C74C-914C-51CDAD65193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11FDBC-8DFF-A54E-9A06-F67B110F2A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00971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  <p:sldLayoutId id="2147483701" r:id="rId2"/>
    <p:sldLayoutId id="2147483702" r:id="rId3"/>
    <p:sldLayoutId id="2147483703" r:id="rId4"/>
    <p:sldLayoutId id="2147483704" r:id="rId5"/>
    <p:sldLayoutId id="2147483705" r:id="rId6"/>
    <p:sldLayoutId id="2147483706" r:id="rId7"/>
    <p:sldLayoutId id="2147483707" r:id="rId8"/>
    <p:sldLayoutId id="2147483708" r:id="rId9"/>
    <p:sldLayoutId id="2147483709" r:id="rId10"/>
    <p:sldLayoutId id="2147483710" r:id="rId11"/>
    <p:sldLayoutId id="2147483711" r:id="rId12"/>
    <p:sldLayoutId id="2147483712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3521A5C-2574-C740-ADAB-E6E4262FCA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8A60C5C-3B7E-E443-9D72-F9F0C66D6AD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26B5422-B9BA-4945-B784-0E1129C74E7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718360-06FD-4C4B-83C3-E6560E9BE63F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C461561-E4B0-4049-9344-386AD77B328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9730223-249C-1846-A007-C9B8E11593B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EBD5E7-17E0-A742-8A86-09EA41AEE6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07285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3" r:id="rId1"/>
    <p:sldLayoutId id="2147483804" r:id="rId2"/>
    <p:sldLayoutId id="2147483805" r:id="rId3"/>
    <p:sldLayoutId id="2147483806" r:id="rId4"/>
    <p:sldLayoutId id="2147483807" r:id="rId5"/>
    <p:sldLayoutId id="2147483808" r:id="rId6"/>
    <p:sldLayoutId id="2147483809" r:id="rId7"/>
    <p:sldLayoutId id="2147483810" r:id="rId8"/>
    <p:sldLayoutId id="2147483811" r:id="rId9"/>
    <p:sldLayoutId id="2147483812" r:id="rId10"/>
    <p:sldLayoutId id="2147483813" r:id="rId11"/>
    <p:sldLayoutId id="2147483814" r:id="rId12"/>
    <p:sldLayoutId id="2147483815" r:id="rId13"/>
    <p:sldLayoutId id="2147483662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24D6E73-B390-1D4B-B2FE-61520931DC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5FEE84E-D613-E24D-ABE3-20802F98DE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A94169-866F-4C47-BEEA-566B626A8A8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B66771-B1DF-8D46-AA9B-8C1EBF102955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C22BF4-1DC3-3D4A-AD7F-706BA5C0B10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C7F1CAA-89AD-9D47-8721-82E9266103B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27EC92-650C-6F49-AA30-32AD0A2270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36032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0" r:id="rId1"/>
    <p:sldLayoutId id="2147483791" r:id="rId2"/>
    <p:sldLayoutId id="2147483792" r:id="rId3"/>
    <p:sldLayoutId id="2147483793" r:id="rId4"/>
    <p:sldLayoutId id="2147483794" r:id="rId5"/>
    <p:sldLayoutId id="2147483795" r:id="rId6"/>
    <p:sldLayoutId id="2147483796" r:id="rId7"/>
    <p:sldLayoutId id="2147483797" r:id="rId8"/>
    <p:sldLayoutId id="2147483798" r:id="rId9"/>
    <p:sldLayoutId id="2147483799" r:id="rId10"/>
    <p:sldLayoutId id="2147483800" r:id="rId11"/>
    <p:sldLayoutId id="2147483801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08B4969-2EBD-A746-98CD-7E91A2160C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26E4052-4FCE-CB4F-BFFF-BC2A5BCE3B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CF1B29-C820-9548-9CCC-191AC7A08EE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0E1073-C4F6-4844-89DB-0519D42B4FE5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F1011F0-A221-CB49-9B91-284F1DE340C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1222BA-D0A3-7748-AB54-00D214DAFC4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A1C53C-51E2-9B46-98E1-053D168BC9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06023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6" r:id="rId1"/>
    <p:sldLayoutId id="2147483777" r:id="rId2"/>
    <p:sldLayoutId id="2147483778" r:id="rId3"/>
    <p:sldLayoutId id="2147483779" r:id="rId4"/>
    <p:sldLayoutId id="2147483780" r:id="rId5"/>
    <p:sldLayoutId id="2147483781" r:id="rId6"/>
    <p:sldLayoutId id="2147483782" r:id="rId7"/>
    <p:sldLayoutId id="2147483783" r:id="rId8"/>
    <p:sldLayoutId id="2147483784" r:id="rId9"/>
    <p:sldLayoutId id="2147483785" r:id="rId10"/>
    <p:sldLayoutId id="2147483786" r:id="rId11"/>
    <p:sldLayoutId id="2147483787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1/25/2024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15091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2" r:id="rId1"/>
    <p:sldLayoutId id="2147483763" r:id="rId2"/>
    <p:sldLayoutId id="2147483764" r:id="rId3"/>
    <p:sldLayoutId id="2147483765" r:id="rId4"/>
    <p:sldLayoutId id="2147483766" r:id="rId5"/>
    <p:sldLayoutId id="2147483767" r:id="rId6"/>
    <p:sldLayoutId id="2147483768" r:id="rId7"/>
    <p:sldLayoutId id="2147483769" r:id="rId8"/>
    <p:sldLayoutId id="2147483770" r:id="rId9"/>
    <p:sldLayoutId id="2147483771" r:id="rId10"/>
    <p:sldLayoutId id="2147483772" r:id="rId11"/>
    <p:sldLayoutId id="2147483773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2DB1390-F625-CF47-944D-E864D10E63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58FD349-C1F6-F446-A9E9-19A6C2CEB7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2257F86-1406-0445-8512-6BD529B2C23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6A65E7-8BF3-3F41-A923-63B9CEBE4A7B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EC4CBB-8534-014F-B8FB-B837BCDCDEF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3F8AB9D-8667-614B-B241-7F3198E1DDC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AC97E0-B717-F449-A466-AE77D5AA37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0879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99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12.png"/><Relationship Id="rId7" Type="http://schemas.openxmlformats.org/officeDocument/2006/relationships/image" Target="../media/image5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94.xml"/><Relationship Id="rId6" Type="http://schemas.openxmlformats.org/officeDocument/2006/relationships/image" Target="../media/image8.png"/><Relationship Id="rId5" Type="http://schemas.openxmlformats.org/officeDocument/2006/relationships/image" Target="../media/image11.png"/><Relationship Id="rId4" Type="http://schemas.openxmlformats.org/officeDocument/2006/relationships/image" Target="../media/image7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9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9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9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0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7.xml"/><Relationship Id="rId4" Type="http://schemas.openxmlformats.org/officeDocument/2006/relationships/image" Target="../media/image23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9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9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94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9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9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9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9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9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9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6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63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6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0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6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5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5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5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5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5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5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51.xml"/><Relationship Id="rId4" Type="http://schemas.openxmlformats.org/officeDocument/2006/relationships/image" Target="../media/image36.png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5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5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5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5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51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5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5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5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5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5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5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5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5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5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6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5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5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5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99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51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51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51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51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51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51.xml"/><Relationship Id="rId4" Type="http://schemas.openxmlformats.org/officeDocument/2006/relationships/image" Target="../media/image36.png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51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51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51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51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51.xml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51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51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51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51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51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51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51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51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51.xml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1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56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56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56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6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6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6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51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51.xml"/></Relationships>
</file>

<file path=ppt/slides/_rels/slide9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51.xml"/></Relationships>
</file>

<file path=ppt/slides/_rels/slide9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51.xml"/></Relationships>
</file>

<file path=ppt/slides/_rels/slide9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51.xml"/></Relationships>
</file>

<file path=ppt/slides/_rels/slide9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51.xml"/></Relationships>
</file>

<file path=ppt/slides/_rels/slide10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61.xml"/></Relationships>
</file>

<file path=ppt/slides/_rels/slide10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tiff"/><Relationship Id="rId7" Type="http://schemas.openxmlformats.org/officeDocument/2006/relationships/image" Target="../media/image70.tiff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12.xml"/><Relationship Id="rId6" Type="http://schemas.openxmlformats.org/officeDocument/2006/relationships/image" Target="../media/image69.tiff"/><Relationship Id="rId5" Type="http://schemas.openxmlformats.org/officeDocument/2006/relationships/image" Target="../media/image68.tiff"/><Relationship Id="rId4" Type="http://schemas.openxmlformats.org/officeDocument/2006/relationships/image" Target="../media/image67.tiff"/></Relationships>
</file>

<file path=ppt/slides/_rels/slide10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6.xml"/><Relationship Id="rId4" Type="http://schemas.openxmlformats.org/officeDocument/2006/relationships/image" Target="../media/image72.svg"/></Relationships>
</file>

<file path=ppt/slides/_rels/slide10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2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5" descr="Logo&#10;&#10;Description automatically generated">
            <a:extLst>
              <a:ext uri="{FF2B5EF4-FFF2-40B4-BE49-F238E27FC236}">
                <a16:creationId xmlns:a16="http://schemas.microsoft.com/office/drawing/2014/main" id="{B2844FE1-C21F-F14D-A04C-6D18E2AC21D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7091" y="133357"/>
            <a:ext cx="5197098" cy="1244096"/>
          </a:xfrm>
          <a:prstGeom prst="rect">
            <a:avLst/>
          </a:prstGeom>
        </p:spPr>
      </p:pic>
      <p:pic>
        <p:nvPicPr>
          <p:cNvPr id="12" name="Picture 24" descr="Logo&#10;&#10;Description automatically generated">
            <a:extLst>
              <a:ext uri="{FF2B5EF4-FFF2-40B4-BE49-F238E27FC236}">
                <a16:creationId xmlns:a16="http://schemas.microsoft.com/office/drawing/2014/main" id="{FB9089C1-EA9C-74CE-377A-426053D3583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16120" y="1152851"/>
            <a:ext cx="8561872" cy="199510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062BA96-231F-369E-477C-F092AC95A812}"/>
              </a:ext>
            </a:extLst>
          </p:cNvPr>
          <p:cNvSpPr txBox="1"/>
          <p:nvPr/>
        </p:nvSpPr>
        <p:spPr>
          <a:xfrm>
            <a:off x="1841340" y="3111467"/>
            <a:ext cx="8505380" cy="313932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5400" b="1" dirty="0" err="1">
                <a:solidFill>
                  <a:srgbClr val="EB1064"/>
                </a:solidFill>
                <a:ea typeface="+mn-lt"/>
                <a:cs typeface="+mn-lt"/>
              </a:rPr>
              <a:t>Llwybr</a:t>
            </a:r>
            <a:r>
              <a:rPr lang="en-US" sz="5400" b="1" dirty="0">
                <a:solidFill>
                  <a:srgbClr val="EB1064"/>
                </a:solidFill>
                <a:ea typeface="+mn-lt"/>
                <a:cs typeface="+mn-lt"/>
              </a:rPr>
              <a:t> </a:t>
            </a:r>
            <a:r>
              <a:rPr lang="en-US" sz="5400" b="1" dirty="0" err="1">
                <a:solidFill>
                  <a:srgbClr val="EB1064"/>
                </a:solidFill>
                <a:ea typeface="+mn-lt"/>
                <a:cs typeface="+mn-lt"/>
              </a:rPr>
              <a:t>Datblygu’r</a:t>
            </a:r>
            <a:r>
              <a:rPr lang="en-US" sz="5400" b="1" dirty="0">
                <a:solidFill>
                  <a:srgbClr val="EB1064"/>
                </a:solidFill>
                <a:ea typeface="+mn-lt"/>
                <a:cs typeface="+mn-lt"/>
              </a:rPr>
              <a:t> </a:t>
            </a:r>
            <a:r>
              <a:rPr lang="en-US" sz="5400" b="1" dirty="0" err="1">
                <a:solidFill>
                  <a:srgbClr val="EB1064"/>
                </a:solidFill>
                <a:ea typeface="+mn-lt"/>
                <a:cs typeface="+mn-lt"/>
              </a:rPr>
              <a:t>Gymraeg</a:t>
            </a:r>
            <a:endParaRPr lang="en-US" sz="5400" dirty="0" err="1">
              <a:solidFill>
                <a:srgbClr val="EB1064"/>
              </a:solidFill>
              <a:ea typeface="+mn-lt"/>
              <a:cs typeface="+mn-lt"/>
            </a:endParaRPr>
          </a:p>
          <a:p>
            <a:pPr algn="ctr"/>
            <a:r>
              <a:rPr lang="en-US" sz="3200" i="1" dirty="0">
                <a:solidFill>
                  <a:srgbClr val="EB1064"/>
                </a:solidFill>
                <a:ea typeface="+mn-lt"/>
                <a:cs typeface="+mn-lt"/>
              </a:rPr>
              <a:t>Welsh Language Development Pathway</a:t>
            </a:r>
          </a:p>
          <a:p>
            <a:pPr algn="ctr"/>
            <a:endParaRPr lang="en-US" sz="3200" i="1">
              <a:solidFill>
                <a:srgbClr val="EB1064"/>
              </a:solidFill>
              <a:ea typeface="Calibri"/>
              <a:cs typeface="Calibri"/>
            </a:endParaRPr>
          </a:p>
          <a:p>
            <a:pPr algn="ctr"/>
            <a:r>
              <a:rPr lang="en-US" sz="3200" dirty="0">
                <a:solidFill>
                  <a:srgbClr val="FFFF00"/>
                </a:solidFill>
                <a:ea typeface="Calibri"/>
                <a:cs typeface="Calibri"/>
              </a:rPr>
              <a:t>BA1 – </a:t>
            </a:r>
            <a:r>
              <a:rPr lang="en-US" sz="3200" dirty="0" err="1">
                <a:solidFill>
                  <a:srgbClr val="FFFF00"/>
                </a:solidFill>
                <a:ea typeface="Calibri"/>
                <a:cs typeface="Calibri"/>
              </a:rPr>
              <a:t>Darlith</a:t>
            </a:r>
            <a:r>
              <a:rPr lang="en-US" sz="3200" dirty="0">
                <a:solidFill>
                  <a:srgbClr val="FFFF00"/>
                </a:solidFill>
                <a:ea typeface="Calibri"/>
                <a:cs typeface="Calibri"/>
              </a:rPr>
              <a:t> 10</a:t>
            </a:r>
          </a:p>
          <a:p>
            <a:pPr algn="ctr"/>
            <a:endParaRPr lang="en-US" sz="2400">
              <a:solidFill>
                <a:schemeClr val="bg1"/>
              </a:solidFill>
              <a:ea typeface="Calibri"/>
              <a:cs typeface="Calibri"/>
            </a:endParaRPr>
          </a:p>
          <a:p>
            <a:pPr algn="ctr"/>
            <a:r>
              <a:rPr lang="en-US" sz="2400" dirty="0" err="1">
                <a:solidFill>
                  <a:schemeClr val="bg1"/>
                </a:solidFill>
                <a:ea typeface="Calibri"/>
                <a:cs typeface="Calibri"/>
              </a:rPr>
              <a:t>Ionawr</a:t>
            </a:r>
            <a:r>
              <a:rPr lang="en-US" sz="2400" dirty="0">
                <a:solidFill>
                  <a:schemeClr val="bg1"/>
                </a:solidFill>
                <a:ea typeface="Calibri"/>
                <a:cs typeface="Calibri"/>
              </a:rPr>
              <a:t> 30ain 2024</a:t>
            </a: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06997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A picture containing text, vector graphics&#10;&#10;Description automatically generated">
            <a:extLst>
              <a:ext uri="{FF2B5EF4-FFF2-40B4-BE49-F238E27FC236}">
                <a16:creationId xmlns:a16="http://schemas.microsoft.com/office/drawing/2014/main" id="{495BA640-BDE2-F442-994E-7EC451F4E7B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30263" y="2950"/>
            <a:ext cx="7866991" cy="6852099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8A1E42D3-0192-7240-9DD2-F3A836726A30}"/>
              </a:ext>
            </a:extLst>
          </p:cNvPr>
          <p:cNvSpPr txBox="1"/>
          <p:nvPr/>
        </p:nvSpPr>
        <p:spPr>
          <a:xfrm>
            <a:off x="426456" y="402809"/>
            <a:ext cx="5152238" cy="1200329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3600" b="1">
                <a:solidFill>
                  <a:srgbClr val="002060"/>
                </a:solidFill>
                <a:latin typeface="Calibri"/>
                <a:cs typeface="Calibri"/>
              </a:rPr>
              <a:t>Nod y </a:t>
            </a:r>
            <a:r>
              <a:rPr lang="en-US" sz="3600" b="1" err="1">
                <a:solidFill>
                  <a:srgbClr val="002060"/>
                </a:solidFill>
                <a:latin typeface="Calibri"/>
                <a:cs typeface="Calibri"/>
              </a:rPr>
              <a:t>wers</a:t>
            </a:r>
            <a:r>
              <a:rPr lang="en-US" sz="3600" b="1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lang="en-US" sz="3600" b="1" err="1">
                <a:solidFill>
                  <a:srgbClr val="002060"/>
                </a:solidFill>
                <a:latin typeface="Calibri"/>
                <a:cs typeface="Calibri"/>
              </a:rPr>
              <a:t>heddiw</a:t>
            </a:r>
            <a:r>
              <a:rPr lang="en-US" sz="3600" b="1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lang="en-US" sz="3600" b="1" err="1">
                <a:solidFill>
                  <a:srgbClr val="002060"/>
                </a:solidFill>
                <a:latin typeface="Calibri"/>
                <a:cs typeface="Calibri"/>
              </a:rPr>
              <a:t>ydy</a:t>
            </a:r>
            <a:r>
              <a:rPr lang="en-US" sz="3600" b="1">
                <a:solidFill>
                  <a:srgbClr val="002060"/>
                </a:solidFill>
                <a:latin typeface="Calibri"/>
                <a:cs typeface="Calibri"/>
              </a:rPr>
              <a:t>...</a:t>
            </a:r>
            <a:br>
              <a:rPr lang="en-US" sz="3600" b="1">
                <a:latin typeface="Calibri"/>
              </a:rPr>
            </a:br>
            <a:r>
              <a:rPr lang="en-US" sz="3600" b="1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lang="en-US" sz="2400" i="1">
                <a:solidFill>
                  <a:srgbClr val="002060"/>
                </a:solidFill>
                <a:latin typeface="Calibri"/>
                <a:cs typeface="Calibri"/>
              </a:rPr>
              <a:t>The aim of today's lesson is...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8F22FA55-2A8D-A5EF-C79E-CE62C8319001}"/>
              </a:ext>
            </a:extLst>
          </p:cNvPr>
          <p:cNvSpPr txBox="1"/>
          <p:nvPr/>
        </p:nvSpPr>
        <p:spPr>
          <a:xfrm>
            <a:off x="9153217" y="60178"/>
            <a:ext cx="3089867" cy="724659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3200" b="1">
              <a:solidFill>
                <a:srgbClr val="002060"/>
              </a:solidFill>
              <a:ea typeface="+mn-lt"/>
              <a:cs typeface="+mn-lt"/>
            </a:endParaRPr>
          </a:p>
          <a:p>
            <a:pPr marL="342900" indent="-342900">
              <a:buFont typeface="Arial,Sans-Serif" panose="020B0604020202020204" pitchFamily="34" charset="0"/>
              <a:buChar char="•"/>
            </a:pPr>
            <a:r>
              <a:rPr lang="en-US" sz="3200" b="1">
                <a:solidFill>
                  <a:srgbClr val="002060"/>
                </a:solidFill>
                <a:cs typeface="Calibri" panose="020F0502020204030204"/>
              </a:rPr>
              <a:t> Y </a:t>
            </a:r>
            <a:r>
              <a:rPr lang="en-US" sz="3200" b="1" err="1">
                <a:solidFill>
                  <a:srgbClr val="002060"/>
                </a:solidFill>
                <a:cs typeface="Calibri" panose="020F0502020204030204"/>
              </a:rPr>
              <a:t>Fframwaith</a:t>
            </a:r>
            <a:endParaRPr lang="en-US" sz="3200" b="1">
              <a:solidFill>
                <a:srgbClr val="002060"/>
              </a:solidFill>
              <a:cs typeface="Calibri" panose="020F0502020204030204"/>
            </a:endParaRPr>
          </a:p>
          <a:p>
            <a:pPr>
              <a:lnSpc>
                <a:spcPct val="150000"/>
              </a:lnSpc>
            </a:pPr>
            <a:r>
              <a:rPr lang="en-US" sz="2000" i="1">
                <a:solidFill>
                  <a:srgbClr val="002060"/>
                </a:solidFill>
                <a:ea typeface="+mn-lt"/>
                <a:cs typeface="+mn-lt"/>
              </a:rPr>
              <a:t>        The Framework</a:t>
            </a:r>
          </a:p>
          <a:p>
            <a:pPr>
              <a:lnSpc>
                <a:spcPct val="150000"/>
              </a:lnSpc>
            </a:pPr>
            <a:endParaRPr lang="en-US" sz="2000" i="1">
              <a:solidFill>
                <a:srgbClr val="002060"/>
              </a:solidFill>
              <a:ea typeface="+mn-lt"/>
              <a:cs typeface="+mn-lt"/>
            </a:endParaRPr>
          </a:p>
          <a:p>
            <a:pPr marL="342900" indent="-342900">
              <a:buFont typeface="Arial,Sans-Serif"/>
              <a:buChar char="•"/>
            </a:pPr>
            <a:r>
              <a:rPr lang="en-US" sz="3200" b="1">
                <a:solidFill>
                  <a:srgbClr val="002060"/>
                </a:solidFill>
                <a:ea typeface="+mn-lt"/>
                <a:cs typeface="+mn-lt"/>
              </a:rPr>
              <a:t>  </a:t>
            </a:r>
            <a:r>
              <a:rPr lang="en-US" sz="3200" b="1" err="1">
                <a:solidFill>
                  <a:srgbClr val="002060"/>
                </a:solidFill>
                <a:ea typeface="+mn-lt"/>
                <a:cs typeface="+mn-lt"/>
              </a:rPr>
              <a:t>Adolygu</a:t>
            </a:r>
            <a:endParaRPr lang="en-US" sz="3200" b="1">
              <a:solidFill>
                <a:srgbClr val="002060"/>
              </a:solidFill>
              <a:ea typeface="+mn-lt"/>
              <a:cs typeface="+mn-lt"/>
            </a:endParaRPr>
          </a:p>
          <a:p>
            <a:pPr>
              <a:lnSpc>
                <a:spcPct val="150000"/>
              </a:lnSpc>
            </a:pPr>
            <a:r>
              <a:rPr lang="en-US" sz="2000" i="1">
                <a:solidFill>
                  <a:srgbClr val="002060"/>
                </a:solidFill>
                <a:ea typeface="+mn-lt"/>
                <a:cs typeface="+mn-lt"/>
              </a:rPr>
              <a:t>         Revision</a:t>
            </a:r>
            <a:endParaRPr lang="en-US" sz="2000">
              <a:ea typeface="+mn-lt"/>
              <a:cs typeface="+mn-lt"/>
            </a:endParaRPr>
          </a:p>
          <a:p>
            <a:pPr>
              <a:lnSpc>
                <a:spcPct val="150000"/>
              </a:lnSpc>
            </a:pPr>
            <a:endParaRPr lang="en-US" sz="2000" i="1">
              <a:solidFill>
                <a:srgbClr val="002060"/>
              </a:solidFill>
              <a:ea typeface="+mn-lt"/>
              <a:cs typeface="+mn-lt"/>
            </a:endParaRPr>
          </a:p>
          <a:p>
            <a:pPr marL="342900" indent="-342900">
              <a:lnSpc>
                <a:spcPct val="150000"/>
              </a:lnSpc>
              <a:buFont typeface="Arial"/>
              <a:buChar char="•"/>
            </a:pPr>
            <a:r>
              <a:rPr lang="en-US" sz="3200" b="1">
                <a:solidFill>
                  <a:srgbClr val="002060"/>
                </a:solidFill>
                <a:ea typeface="+mn-lt"/>
                <a:cs typeface="+mn-lt"/>
              </a:rPr>
              <a:t>  </a:t>
            </a:r>
            <a:r>
              <a:rPr lang="en-US" sz="3200" b="1" err="1">
                <a:solidFill>
                  <a:srgbClr val="002060"/>
                </a:solidFill>
                <a:ea typeface="+mn-lt"/>
                <a:cs typeface="+mn-lt"/>
              </a:rPr>
              <a:t>Berfenwau</a:t>
            </a:r>
            <a:endParaRPr lang="en-US" sz="3200" b="1">
              <a:solidFill>
                <a:srgbClr val="002060"/>
              </a:solidFill>
              <a:ea typeface="+mn-lt"/>
              <a:cs typeface="+mn-lt"/>
            </a:endParaRPr>
          </a:p>
          <a:p>
            <a:r>
              <a:rPr lang="en-US" sz="2000" i="1">
                <a:solidFill>
                  <a:srgbClr val="002060"/>
                </a:solidFill>
                <a:ea typeface="+mn-lt"/>
                <a:cs typeface="+mn-lt"/>
              </a:rPr>
              <a:t>         Verb-nouns</a:t>
            </a:r>
            <a:endParaRPr lang="en-US" sz="2000">
              <a:ea typeface="+mn-lt"/>
              <a:cs typeface="+mn-lt"/>
            </a:endParaRPr>
          </a:p>
          <a:p>
            <a:endParaRPr lang="en-US" sz="2000" i="1">
              <a:solidFill>
                <a:srgbClr val="002060"/>
              </a:solidFill>
              <a:ea typeface="+mn-lt"/>
              <a:cs typeface="+mn-lt"/>
            </a:endParaRPr>
          </a:p>
          <a:p>
            <a:endParaRPr lang="en-US" sz="2000" i="1">
              <a:solidFill>
                <a:srgbClr val="002060"/>
              </a:solidFill>
              <a:ea typeface="+mn-lt"/>
              <a:cs typeface="+mn-lt"/>
            </a:endParaRPr>
          </a:p>
          <a:p>
            <a:pPr marL="342900" indent="-342900">
              <a:buFont typeface="Arial,Sans-Serif"/>
              <a:buChar char="•"/>
            </a:pPr>
            <a:r>
              <a:rPr lang="en-US" sz="3200" b="1">
                <a:solidFill>
                  <a:srgbClr val="002060"/>
                </a:solidFill>
                <a:ea typeface="+mn-lt"/>
                <a:cs typeface="+mn-lt"/>
              </a:rPr>
              <a:t>  </a:t>
            </a:r>
            <a:r>
              <a:rPr lang="en-US" sz="3200" b="1" err="1">
                <a:solidFill>
                  <a:srgbClr val="002060"/>
                </a:solidFill>
                <a:ea typeface="+mn-lt"/>
                <a:cs typeface="+mn-lt"/>
              </a:rPr>
              <a:t>Gorchmynion</a:t>
            </a:r>
            <a:r>
              <a:rPr lang="en-US" sz="3200" b="1">
                <a:solidFill>
                  <a:srgbClr val="002060"/>
                </a:solidFill>
                <a:ea typeface="+mn-lt"/>
                <a:cs typeface="+mn-lt"/>
              </a:rPr>
              <a:t>    </a:t>
            </a:r>
            <a:r>
              <a:rPr lang="en-US" sz="3200" b="1" err="1">
                <a:solidFill>
                  <a:srgbClr val="002060"/>
                </a:solidFill>
                <a:ea typeface="+mn-lt"/>
                <a:cs typeface="+mn-lt"/>
              </a:rPr>
              <a:t>Syml</a:t>
            </a:r>
            <a:endParaRPr lang="en-US" sz="3200" err="1">
              <a:ea typeface="+mn-lt"/>
              <a:cs typeface="+mn-lt"/>
            </a:endParaRPr>
          </a:p>
          <a:p>
            <a:pPr>
              <a:lnSpc>
                <a:spcPct val="150000"/>
              </a:lnSpc>
            </a:pPr>
            <a:r>
              <a:rPr lang="en-US" sz="2000" i="1">
                <a:solidFill>
                  <a:srgbClr val="002060"/>
                </a:solidFill>
                <a:ea typeface="+mn-lt"/>
                <a:cs typeface="+mn-lt"/>
              </a:rPr>
              <a:t>         Simple Commands</a:t>
            </a:r>
            <a:endParaRPr lang="en-US" sz="2000">
              <a:ea typeface="+mn-lt"/>
              <a:cs typeface="+mn-lt"/>
            </a:endParaRPr>
          </a:p>
          <a:p>
            <a:endParaRPr lang="en-US" sz="2000" i="1">
              <a:solidFill>
                <a:srgbClr val="002060"/>
              </a:solidFill>
              <a:ea typeface="+mn-lt"/>
              <a:cs typeface="+mn-lt"/>
            </a:endParaRPr>
          </a:p>
          <a:p>
            <a:pPr>
              <a:lnSpc>
                <a:spcPct val="150000"/>
              </a:lnSpc>
            </a:pPr>
            <a:endParaRPr lang="en-US" sz="2000" i="1">
              <a:solidFill>
                <a:srgbClr val="002060"/>
              </a:solidFill>
              <a:ea typeface="+mn-lt"/>
              <a:cs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1888853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A picture containing icon&#10;&#10;Description automatically generated">
            <a:extLst>
              <a:ext uri="{FF2B5EF4-FFF2-40B4-BE49-F238E27FC236}">
                <a16:creationId xmlns:a16="http://schemas.microsoft.com/office/drawing/2014/main" id="{38D641C2-388B-9DF9-9612-B8901E4D13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22331" y="585270"/>
            <a:ext cx="6786459" cy="6266768"/>
          </a:xfrm>
          <a:prstGeom prst="rect">
            <a:avLst/>
          </a:prstGeom>
        </p:spPr>
      </p:pic>
      <p:sp>
        <p:nvSpPr>
          <p:cNvPr id="3" name="TextBox 1">
            <a:extLst>
              <a:ext uri="{FF2B5EF4-FFF2-40B4-BE49-F238E27FC236}">
                <a16:creationId xmlns:a16="http://schemas.microsoft.com/office/drawing/2014/main" id="{5937BB17-5B48-3DBB-17BA-C9089CD2ED15}"/>
              </a:ext>
            </a:extLst>
          </p:cNvPr>
          <p:cNvSpPr txBox="1"/>
          <p:nvPr/>
        </p:nvSpPr>
        <p:spPr>
          <a:xfrm>
            <a:off x="5044622" y="5257800"/>
            <a:ext cx="2102755" cy="1200329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4400" b="1" err="1">
                <a:solidFill>
                  <a:srgbClr val="002060"/>
                </a:solidFill>
              </a:rPr>
              <a:t>Adolygu</a:t>
            </a:r>
            <a:endParaRPr lang="en-US" sz="4400" b="1">
              <a:solidFill>
                <a:srgbClr val="002060"/>
              </a:solidFill>
              <a:cs typeface="Calibri"/>
            </a:endParaRPr>
          </a:p>
          <a:p>
            <a:pPr algn="ctr"/>
            <a:r>
              <a:rPr lang="en-US" sz="2800" i="1">
                <a:solidFill>
                  <a:srgbClr val="002060"/>
                </a:solidFill>
              </a:rPr>
              <a:t>Revision</a:t>
            </a:r>
          </a:p>
        </p:txBody>
      </p:sp>
    </p:spTree>
    <p:extLst>
      <p:ext uri="{BB962C8B-B14F-4D97-AF65-F5344CB8AC3E}">
        <p14:creationId xmlns:p14="http://schemas.microsoft.com/office/powerpoint/2010/main" val="41967618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177291" y="2182166"/>
            <a:ext cx="5837960" cy="4161484"/>
          </a:xfrm>
          <a:prstGeom prst="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txBody>
          <a:bodyPr>
            <a:noAutofit/>
          </a:bodyPr>
          <a:lstStyle/>
          <a:p>
            <a:r>
              <a:rPr lang="en-GB" sz="2800" b="1" err="1">
                <a:solidFill>
                  <a:srgbClr val="002060"/>
                </a:solidFill>
              </a:rPr>
              <a:t>Sut</a:t>
            </a:r>
            <a:r>
              <a:rPr lang="en-GB" sz="2800" b="1"/>
              <a:t> </a:t>
            </a:r>
            <a:r>
              <a:rPr lang="en-GB" sz="2800" b="1" err="1">
                <a:solidFill>
                  <a:srgbClr val="FF0000"/>
                </a:solidFill>
              </a:rPr>
              <a:t>mae</a:t>
            </a:r>
            <a:r>
              <a:rPr lang="en-GB" sz="2800" b="1" err="1">
                <a:solidFill>
                  <a:srgbClr val="002060"/>
                </a:solidFill>
              </a:rPr>
              <a:t>’r</a:t>
            </a:r>
            <a:r>
              <a:rPr lang="en-GB" sz="2800" b="1">
                <a:solidFill>
                  <a:srgbClr val="002060"/>
                </a:solidFill>
              </a:rPr>
              <a:t> </a:t>
            </a:r>
            <a:r>
              <a:rPr lang="en-GB" sz="2800" b="1" err="1">
                <a:solidFill>
                  <a:srgbClr val="002060"/>
                </a:solidFill>
              </a:rPr>
              <a:t>tywydd</a:t>
            </a:r>
            <a:r>
              <a:rPr lang="en-GB" sz="2800" b="1">
                <a:solidFill>
                  <a:srgbClr val="002060"/>
                </a:solidFill>
              </a:rPr>
              <a:t> </a:t>
            </a:r>
            <a:r>
              <a:rPr lang="en-GB" sz="2800" b="1" err="1">
                <a:solidFill>
                  <a:srgbClr val="002060"/>
                </a:solidFill>
              </a:rPr>
              <a:t>heddiw</a:t>
            </a:r>
            <a:r>
              <a:rPr lang="en-GB" sz="2800" b="1"/>
              <a:t>?</a:t>
            </a:r>
          </a:p>
          <a:p>
            <a:r>
              <a:rPr lang="en-GB" sz="2800" b="1">
                <a:solidFill>
                  <a:srgbClr val="FF0000"/>
                </a:solidFill>
              </a:rPr>
              <a:t>Mae</a:t>
            </a:r>
            <a:r>
              <a:rPr lang="en-GB" sz="2800" b="1"/>
              <a:t> </a:t>
            </a:r>
            <a:r>
              <a:rPr lang="en-GB" sz="2800" b="1" err="1">
                <a:solidFill>
                  <a:srgbClr val="002060"/>
                </a:solidFill>
              </a:rPr>
              <a:t>hi’n</a:t>
            </a:r>
            <a:r>
              <a:rPr lang="en-GB" sz="2800" b="1">
                <a:solidFill>
                  <a:srgbClr val="002060"/>
                </a:solidFill>
              </a:rPr>
              <a:t> </a:t>
            </a:r>
            <a:r>
              <a:rPr lang="en-GB" sz="2800" b="1" err="1">
                <a:solidFill>
                  <a:srgbClr val="002060"/>
                </a:solidFill>
              </a:rPr>
              <a:t>wyntog</a:t>
            </a:r>
            <a:r>
              <a:rPr lang="en-GB" sz="2800" b="1">
                <a:solidFill>
                  <a:srgbClr val="002060"/>
                </a:solidFill>
              </a:rPr>
              <a:t>.</a:t>
            </a:r>
          </a:p>
          <a:p>
            <a:pPr marL="0" indent="0">
              <a:buNone/>
            </a:pPr>
            <a:endParaRPr lang="en-GB" sz="2800" b="1"/>
          </a:p>
          <a:p>
            <a:r>
              <a:rPr lang="en-GB" sz="2800" b="1" err="1">
                <a:solidFill>
                  <a:srgbClr val="002060"/>
                </a:solidFill>
              </a:rPr>
              <a:t>Sut</a:t>
            </a:r>
            <a:r>
              <a:rPr lang="en-GB" sz="2800" b="1"/>
              <a:t> </a:t>
            </a:r>
            <a:r>
              <a:rPr lang="en-GB" sz="2800" b="1" err="1">
                <a:solidFill>
                  <a:srgbClr val="FF0000"/>
                </a:solidFill>
              </a:rPr>
              <a:t>oedd</a:t>
            </a:r>
            <a:r>
              <a:rPr lang="en-GB" sz="2800" b="1"/>
              <a:t> </a:t>
            </a:r>
            <a:r>
              <a:rPr lang="en-GB" sz="2800" b="1">
                <a:solidFill>
                  <a:srgbClr val="002060"/>
                </a:solidFill>
              </a:rPr>
              <a:t>y </a:t>
            </a:r>
            <a:r>
              <a:rPr lang="en-GB" sz="2800" b="1" err="1">
                <a:solidFill>
                  <a:srgbClr val="002060"/>
                </a:solidFill>
              </a:rPr>
              <a:t>tywydd</a:t>
            </a:r>
            <a:r>
              <a:rPr lang="en-GB" sz="2800" b="1">
                <a:solidFill>
                  <a:srgbClr val="002060"/>
                </a:solidFill>
              </a:rPr>
              <a:t> </a:t>
            </a:r>
            <a:r>
              <a:rPr lang="en-GB" sz="2800" b="1" err="1">
                <a:solidFill>
                  <a:srgbClr val="002060"/>
                </a:solidFill>
              </a:rPr>
              <a:t>ddoe</a:t>
            </a:r>
            <a:r>
              <a:rPr lang="en-GB" sz="2800" b="1">
                <a:solidFill>
                  <a:srgbClr val="002060"/>
                </a:solidFill>
              </a:rPr>
              <a:t>?</a:t>
            </a:r>
          </a:p>
          <a:p>
            <a:r>
              <a:rPr lang="en-GB" sz="2800" b="1" err="1">
                <a:solidFill>
                  <a:srgbClr val="FF0000"/>
                </a:solidFill>
              </a:rPr>
              <a:t>Roedd</a:t>
            </a:r>
            <a:r>
              <a:rPr lang="en-GB" sz="2800" b="1"/>
              <a:t> </a:t>
            </a:r>
            <a:r>
              <a:rPr lang="en-GB" sz="2800" b="1" err="1">
                <a:solidFill>
                  <a:srgbClr val="002060"/>
                </a:solidFill>
              </a:rPr>
              <a:t>hi’n</a:t>
            </a:r>
            <a:r>
              <a:rPr lang="en-GB" sz="2800" b="1">
                <a:solidFill>
                  <a:srgbClr val="002060"/>
                </a:solidFill>
              </a:rPr>
              <a:t> </a:t>
            </a:r>
            <a:r>
              <a:rPr lang="en-GB" sz="2800" b="1" err="1">
                <a:solidFill>
                  <a:srgbClr val="002060"/>
                </a:solidFill>
              </a:rPr>
              <a:t>braf</a:t>
            </a:r>
            <a:r>
              <a:rPr lang="en-GB" sz="2800" b="1">
                <a:solidFill>
                  <a:srgbClr val="002060"/>
                </a:solidFill>
              </a:rPr>
              <a:t>.</a:t>
            </a:r>
          </a:p>
          <a:p>
            <a:pPr marL="0" indent="0">
              <a:buNone/>
            </a:pPr>
            <a:endParaRPr lang="en-GB" sz="2800" b="1"/>
          </a:p>
          <a:p>
            <a:r>
              <a:rPr lang="en-GB" sz="2800" b="1" err="1">
                <a:solidFill>
                  <a:srgbClr val="002060"/>
                </a:solidFill>
              </a:rPr>
              <a:t>Sut</a:t>
            </a:r>
            <a:r>
              <a:rPr lang="en-GB" sz="2800" b="1"/>
              <a:t> </a:t>
            </a:r>
            <a:r>
              <a:rPr lang="en-GB" sz="2800" b="1" err="1">
                <a:solidFill>
                  <a:srgbClr val="FF0000"/>
                </a:solidFill>
              </a:rPr>
              <a:t>bydd</a:t>
            </a:r>
            <a:r>
              <a:rPr lang="en-GB" sz="2800" b="1"/>
              <a:t> </a:t>
            </a:r>
            <a:r>
              <a:rPr lang="en-GB" sz="2800" b="1">
                <a:solidFill>
                  <a:srgbClr val="002060"/>
                </a:solidFill>
              </a:rPr>
              <a:t>y </a:t>
            </a:r>
            <a:r>
              <a:rPr lang="en-GB" sz="2800" b="1" err="1">
                <a:solidFill>
                  <a:srgbClr val="002060"/>
                </a:solidFill>
              </a:rPr>
              <a:t>tywydd</a:t>
            </a:r>
            <a:r>
              <a:rPr lang="en-GB" sz="2800" b="1">
                <a:solidFill>
                  <a:srgbClr val="002060"/>
                </a:solidFill>
              </a:rPr>
              <a:t> </a:t>
            </a:r>
            <a:r>
              <a:rPr lang="en-GB" sz="2800" b="1" err="1">
                <a:solidFill>
                  <a:srgbClr val="002060"/>
                </a:solidFill>
              </a:rPr>
              <a:t>yfory</a:t>
            </a:r>
            <a:r>
              <a:rPr lang="en-GB" sz="2800" b="1">
                <a:solidFill>
                  <a:srgbClr val="002060"/>
                </a:solidFill>
              </a:rPr>
              <a:t>?</a:t>
            </a:r>
          </a:p>
          <a:p>
            <a:r>
              <a:rPr lang="en-GB" sz="2800" b="1" err="1">
                <a:solidFill>
                  <a:srgbClr val="FF0000"/>
                </a:solidFill>
              </a:rPr>
              <a:t>Bydd</a:t>
            </a:r>
            <a:r>
              <a:rPr lang="en-GB" sz="2800" b="1"/>
              <a:t> </a:t>
            </a:r>
            <a:r>
              <a:rPr lang="en-GB" sz="2800" b="1" err="1">
                <a:solidFill>
                  <a:srgbClr val="002060"/>
                </a:solidFill>
              </a:rPr>
              <a:t>hi’n</a:t>
            </a:r>
            <a:r>
              <a:rPr lang="en-GB" sz="2800" b="1">
                <a:solidFill>
                  <a:srgbClr val="002060"/>
                </a:solidFill>
              </a:rPr>
              <a:t> </a:t>
            </a:r>
            <a:r>
              <a:rPr lang="en-GB" sz="2800" b="1" err="1">
                <a:solidFill>
                  <a:srgbClr val="002060"/>
                </a:solidFill>
              </a:rPr>
              <a:t>bwrw</a:t>
            </a:r>
            <a:r>
              <a:rPr lang="en-GB" sz="2800" b="1">
                <a:solidFill>
                  <a:srgbClr val="002060"/>
                </a:solidFill>
              </a:rPr>
              <a:t> </a:t>
            </a:r>
            <a:r>
              <a:rPr lang="en-GB" sz="2800" b="1" err="1">
                <a:solidFill>
                  <a:srgbClr val="002060"/>
                </a:solidFill>
              </a:rPr>
              <a:t>eira</a:t>
            </a:r>
            <a:r>
              <a:rPr lang="en-GB" b="1">
                <a:solidFill>
                  <a:srgbClr val="002060"/>
                </a:solidFill>
              </a:rPr>
              <a:t>.</a:t>
            </a:r>
            <a:endParaRPr lang="en-GB" sz="2800" b="1">
              <a:solidFill>
                <a:srgbClr val="002060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212A96F-6534-5441-B32F-08A47B29E6B2}"/>
              </a:ext>
            </a:extLst>
          </p:cNvPr>
          <p:cNvSpPr txBox="1"/>
          <p:nvPr/>
        </p:nvSpPr>
        <p:spPr>
          <a:xfrm>
            <a:off x="8616489" y="2389061"/>
            <a:ext cx="2763980" cy="900246"/>
          </a:xfrm>
          <a:prstGeom prst="rect">
            <a:avLst/>
          </a:prstGeom>
          <a:solidFill>
            <a:srgbClr val="FBFF88"/>
          </a:solidFill>
          <a:ln w="38100">
            <a:solidFill>
              <a:srgbClr val="00206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2400" b="1">
                <a:solidFill>
                  <a:srgbClr val="002060"/>
                </a:solidFill>
              </a:rPr>
              <a:t>Y </a:t>
            </a:r>
            <a:r>
              <a:rPr lang="en-US" sz="2400" b="1" err="1">
                <a:solidFill>
                  <a:srgbClr val="002060"/>
                </a:solidFill>
              </a:rPr>
              <a:t>presennol</a:t>
            </a:r>
            <a:endParaRPr lang="en-US" sz="2400" b="1">
              <a:solidFill>
                <a:srgbClr val="002060"/>
              </a:solidFill>
              <a:cs typeface="Calibri"/>
            </a:endParaRPr>
          </a:p>
          <a:p>
            <a:pPr algn="ctr"/>
            <a:endParaRPr lang="en-US" sz="1050" i="1">
              <a:solidFill>
                <a:srgbClr val="002060"/>
              </a:solidFill>
            </a:endParaRPr>
          </a:p>
          <a:p>
            <a:pPr algn="ctr"/>
            <a:r>
              <a:rPr lang="en-US" i="1">
                <a:solidFill>
                  <a:srgbClr val="002060"/>
                </a:solidFill>
              </a:rPr>
              <a:t>Present tense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BFF736A-6EA4-364F-8CE2-9E504A5F9109}"/>
              </a:ext>
            </a:extLst>
          </p:cNvPr>
          <p:cNvSpPr txBox="1"/>
          <p:nvPr/>
        </p:nvSpPr>
        <p:spPr>
          <a:xfrm>
            <a:off x="8616489" y="3855104"/>
            <a:ext cx="2763980" cy="900246"/>
          </a:xfrm>
          <a:prstGeom prst="rect">
            <a:avLst/>
          </a:prstGeom>
          <a:solidFill>
            <a:srgbClr val="FBFF88"/>
          </a:solidFill>
          <a:ln w="38100">
            <a:solidFill>
              <a:srgbClr val="00206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2400" b="1">
                <a:solidFill>
                  <a:srgbClr val="002060"/>
                </a:solidFill>
              </a:rPr>
              <a:t>Y </a:t>
            </a:r>
            <a:r>
              <a:rPr lang="en-US" sz="2400" b="1" err="1">
                <a:solidFill>
                  <a:srgbClr val="002060"/>
                </a:solidFill>
              </a:rPr>
              <a:t>gorffennol</a:t>
            </a:r>
            <a:endParaRPr lang="en-US" sz="2400" b="1">
              <a:solidFill>
                <a:srgbClr val="002060"/>
              </a:solidFill>
              <a:cs typeface="Calibri"/>
            </a:endParaRPr>
          </a:p>
          <a:p>
            <a:pPr algn="ctr"/>
            <a:endParaRPr lang="en-US" sz="1050" i="1">
              <a:solidFill>
                <a:srgbClr val="002060"/>
              </a:solidFill>
            </a:endParaRPr>
          </a:p>
          <a:p>
            <a:pPr algn="ctr"/>
            <a:r>
              <a:rPr lang="en-US" i="1">
                <a:solidFill>
                  <a:srgbClr val="002060"/>
                </a:solidFill>
              </a:rPr>
              <a:t>Past tense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817761C-E341-9540-B863-C8AA56CEBF55}"/>
              </a:ext>
            </a:extLst>
          </p:cNvPr>
          <p:cNvSpPr txBox="1"/>
          <p:nvPr/>
        </p:nvSpPr>
        <p:spPr>
          <a:xfrm>
            <a:off x="8616489" y="5321147"/>
            <a:ext cx="2763980" cy="900246"/>
          </a:xfrm>
          <a:prstGeom prst="rect">
            <a:avLst/>
          </a:prstGeom>
          <a:solidFill>
            <a:srgbClr val="FBFF88"/>
          </a:solidFill>
          <a:ln w="38100">
            <a:solidFill>
              <a:srgbClr val="00206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2400" b="1">
                <a:solidFill>
                  <a:srgbClr val="002060"/>
                </a:solidFill>
              </a:rPr>
              <a:t>Y </a:t>
            </a:r>
            <a:r>
              <a:rPr lang="en-US" sz="2400" b="1" err="1">
                <a:solidFill>
                  <a:srgbClr val="002060"/>
                </a:solidFill>
              </a:rPr>
              <a:t>dyfodol</a:t>
            </a:r>
            <a:endParaRPr lang="en-US" sz="2400" b="1">
              <a:solidFill>
                <a:srgbClr val="002060"/>
              </a:solidFill>
              <a:cs typeface="Calibri"/>
            </a:endParaRPr>
          </a:p>
          <a:p>
            <a:pPr algn="ctr"/>
            <a:endParaRPr lang="en-US" sz="1050" i="1">
              <a:solidFill>
                <a:srgbClr val="002060"/>
              </a:solidFill>
            </a:endParaRPr>
          </a:p>
          <a:p>
            <a:pPr algn="ctr"/>
            <a:r>
              <a:rPr lang="en-US" i="1">
                <a:solidFill>
                  <a:srgbClr val="002060"/>
                </a:solidFill>
              </a:rPr>
              <a:t>Future tense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DF74A65-E132-7E4E-864E-C575CED9480A}"/>
              </a:ext>
            </a:extLst>
          </p:cNvPr>
          <p:cNvSpPr txBox="1"/>
          <p:nvPr/>
        </p:nvSpPr>
        <p:spPr>
          <a:xfrm>
            <a:off x="3754880" y="217038"/>
            <a:ext cx="4259726" cy="1323439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4400" b="1">
                <a:solidFill>
                  <a:srgbClr val="002060"/>
                </a:solidFill>
                <a:latin typeface="SASSOON PRIMARY"/>
              </a:rPr>
              <a:t> </a:t>
            </a:r>
            <a:r>
              <a:rPr lang="en-US" sz="4400" b="1" err="1">
                <a:solidFill>
                  <a:srgbClr val="002060"/>
                </a:solidFill>
              </a:rPr>
              <a:t>Trafod</a:t>
            </a:r>
            <a:r>
              <a:rPr lang="en-US" sz="4400" b="1">
                <a:solidFill>
                  <a:srgbClr val="002060"/>
                </a:solidFill>
              </a:rPr>
              <a:t> y </a:t>
            </a:r>
            <a:r>
              <a:rPr lang="en-US" sz="4400" b="1" err="1">
                <a:solidFill>
                  <a:srgbClr val="002060"/>
                </a:solidFill>
              </a:rPr>
              <a:t>tywydd</a:t>
            </a:r>
            <a:br>
              <a:rPr lang="en-US" sz="4400" b="1"/>
            </a:br>
            <a:r>
              <a:rPr lang="en-US" sz="3600" b="1">
                <a:solidFill>
                  <a:srgbClr val="002060"/>
                </a:solidFill>
              </a:rPr>
              <a:t>  </a:t>
            </a:r>
            <a:r>
              <a:rPr lang="en-US" sz="2400" i="1">
                <a:solidFill>
                  <a:srgbClr val="002060"/>
                </a:solidFill>
              </a:rPr>
              <a:t>Discussing the weather</a:t>
            </a:r>
            <a:endParaRPr lang="en-US" sz="2400" i="1">
              <a:solidFill>
                <a:srgbClr val="002060"/>
              </a:solidFill>
              <a:cs typeface="Calibri" panose="020F0502020204030204"/>
            </a:endParaRPr>
          </a:p>
        </p:txBody>
      </p:sp>
      <p:sp>
        <p:nvSpPr>
          <p:cNvPr id="3" name="Left Arrow 2">
            <a:extLst>
              <a:ext uri="{FF2B5EF4-FFF2-40B4-BE49-F238E27FC236}">
                <a16:creationId xmlns:a16="http://schemas.microsoft.com/office/drawing/2014/main" id="{54A4ACE6-EE22-DD49-83F9-5B7263D196B3}"/>
              </a:ext>
            </a:extLst>
          </p:cNvPr>
          <p:cNvSpPr/>
          <p:nvPr/>
        </p:nvSpPr>
        <p:spPr>
          <a:xfrm>
            <a:off x="6096000" y="2592963"/>
            <a:ext cx="2019300" cy="407804"/>
          </a:xfrm>
          <a:prstGeom prst="lef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Left Arrow 11">
            <a:extLst>
              <a:ext uri="{FF2B5EF4-FFF2-40B4-BE49-F238E27FC236}">
                <a16:creationId xmlns:a16="http://schemas.microsoft.com/office/drawing/2014/main" id="{E08F7D98-124F-9D42-A4D8-93FB40F226CD}"/>
              </a:ext>
            </a:extLst>
          </p:cNvPr>
          <p:cNvSpPr/>
          <p:nvPr/>
        </p:nvSpPr>
        <p:spPr>
          <a:xfrm>
            <a:off x="6096000" y="5525049"/>
            <a:ext cx="2019300" cy="407804"/>
          </a:xfrm>
          <a:prstGeom prst="lef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Left Arrow 12">
            <a:extLst>
              <a:ext uri="{FF2B5EF4-FFF2-40B4-BE49-F238E27FC236}">
                <a16:creationId xmlns:a16="http://schemas.microsoft.com/office/drawing/2014/main" id="{F566E6DD-78C8-7249-8410-9912B6BFEF4B}"/>
              </a:ext>
            </a:extLst>
          </p:cNvPr>
          <p:cNvSpPr/>
          <p:nvPr/>
        </p:nvSpPr>
        <p:spPr>
          <a:xfrm>
            <a:off x="6096000" y="4059006"/>
            <a:ext cx="2019300" cy="407804"/>
          </a:xfrm>
          <a:prstGeom prst="lef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28813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F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31551B75-EBDD-C449-9830-43828AA721AF}"/>
              </a:ext>
            </a:extLst>
          </p:cNvPr>
          <p:cNvSpPr txBox="1"/>
          <p:nvPr/>
        </p:nvSpPr>
        <p:spPr>
          <a:xfrm>
            <a:off x="3102802" y="5520590"/>
            <a:ext cx="5979266" cy="769441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pPr algn="ctr"/>
            <a:r>
              <a:rPr lang="en-US" sz="4400" b="1">
                <a:solidFill>
                  <a:srgbClr val="002060"/>
                </a:solidFill>
              </a:rPr>
              <a:t>Mae </a:t>
            </a:r>
            <a:r>
              <a:rPr lang="en-US" sz="4400" b="1" err="1">
                <a:solidFill>
                  <a:srgbClr val="002060"/>
                </a:solidFill>
              </a:rPr>
              <a:t>hi’n</a:t>
            </a:r>
            <a:r>
              <a:rPr lang="en-US" sz="4400" b="1">
                <a:solidFill>
                  <a:srgbClr val="002060"/>
                </a:solidFill>
              </a:rPr>
              <a:t> </a:t>
            </a:r>
            <a:r>
              <a:rPr lang="en-US" sz="4400" b="1" err="1">
                <a:solidFill>
                  <a:srgbClr val="002060"/>
                </a:solidFill>
              </a:rPr>
              <a:t>heulog</a:t>
            </a:r>
            <a:r>
              <a:rPr lang="en-US" sz="4400" b="1">
                <a:solidFill>
                  <a:srgbClr val="002060"/>
                </a:solidFill>
              </a:rPr>
              <a:t> </a:t>
            </a:r>
            <a:r>
              <a:rPr lang="en-US" sz="4400" b="1" err="1">
                <a:solidFill>
                  <a:srgbClr val="002060"/>
                </a:solidFill>
              </a:rPr>
              <a:t>heddiw</a:t>
            </a:r>
            <a:r>
              <a:rPr lang="en-US" sz="4400" b="1">
                <a:solidFill>
                  <a:srgbClr val="002060"/>
                </a:solidFill>
              </a:rPr>
              <a:t>.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E7576C98-F88C-4847-A5EC-748C87768381}"/>
              </a:ext>
            </a:extLst>
          </p:cNvPr>
          <p:cNvSpPr txBox="1"/>
          <p:nvPr/>
        </p:nvSpPr>
        <p:spPr>
          <a:xfrm>
            <a:off x="2130973" y="337356"/>
            <a:ext cx="7929117" cy="830997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4400" b="1">
                <a:solidFill>
                  <a:srgbClr val="002060"/>
                </a:solidFill>
                <a:latin typeface="SASSOON PRIMARY"/>
              </a:rPr>
              <a:t> </a:t>
            </a:r>
            <a:r>
              <a:rPr lang="en-US" sz="4800" b="1">
                <a:solidFill>
                  <a:srgbClr val="002060"/>
                </a:solidFill>
              </a:rPr>
              <a:t>Sut </a:t>
            </a:r>
            <a:r>
              <a:rPr lang="en-US" sz="4800" b="1" err="1">
                <a:solidFill>
                  <a:srgbClr val="002060"/>
                </a:solidFill>
              </a:rPr>
              <a:t>mae’r</a:t>
            </a:r>
            <a:r>
              <a:rPr lang="en-US" sz="4800" b="1">
                <a:solidFill>
                  <a:srgbClr val="002060"/>
                </a:solidFill>
              </a:rPr>
              <a:t> </a:t>
            </a:r>
            <a:r>
              <a:rPr lang="en-US" sz="4800" b="1" err="1">
                <a:solidFill>
                  <a:srgbClr val="002060"/>
                </a:solidFill>
              </a:rPr>
              <a:t>tywydd</a:t>
            </a:r>
            <a:r>
              <a:rPr lang="en-US" sz="4800" b="1">
                <a:solidFill>
                  <a:srgbClr val="002060"/>
                </a:solidFill>
              </a:rPr>
              <a:t> </a:t>
            </a:r>
            <a:r>
              <a:rPr lang="en-US" sz="4800" b="1" err="1">
                <a:solidFill>
                  <a:srgbClr val="002060"/>
                </a:solidFill>
              </a:rPr>
              <a:t>heddiw</a:t>
            </a:r>
            <a:r>
              <a:rPr lang="en-US" sz="4800" b="1">
                <a:solidFill>
                  <a:srgbClr val="002060"/>
                </a:solidFill>
              </a:rPr>
              <a:t>?</a:t>
            </a:r>
            <a:endParaRPr lang="en-US" sz="4800" b="1">
              <a:solidFill>
                <a:srgbClr val="002060"/>
              </a:solidFill>
              <a:cs typeface="Calibri"/>
            </a:endParaRPr>
          </a:p>
        </p:txBody>
      </p:sp>
      <p:pic>
        <p:nvPicPr>
          <p:cNvPr id="35" name="Picture 34" descr="Diagram, schematic&#10;&#10;Description automatically generated">
            <a:extLst>
              <a:ext uri="{FF2B5EF4-FFF2-40B4-BE49-F238E27FC236}">
                <a16:creationId xmlns:a16="http://schemas.microsoft.com/office/drawing/2014/main" id="{15C648DA-3AC4-E147-A41C-AD30E84A5B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4683" y="1910836"/>
            <a:ext cx="3035502" cy="3035502"/>
          </a:xfrm>
          <a:prstGeom prst="rect">
            <a:avLst/>
          </a:prstGeom>
          <a:ln>
            <a:solidFill>
              <a:srgbClr val="002060"/>
            </a:solidFill>
          </a:ln>
        </p:spPr>
      </p:pic>
    </p:spTree>
    <p:extLst>
      <p:ext uri="{BB962C8B-B14F-4D97-AF65-F5344CB8AC3E}">
        <p14:creationId xmlns:p14="http://schemas.microsoft.com/office/powerpoint/2010/main" val="2200785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FA8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Icon&#10;&#10;Description automatically generated">
            <a:extLst>
              <a:ext uri="{FF2B5EF4-FFF2-40B4-BE49-F238E27FC236}">
                <a16:creationId xmlns:a16="http://schemas.microsoft.com/office/drawing/2014/main" id="{808546F5-D6A4-7D47-932B-619D1189FD7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64344" y="1710137"/>
            <a:ext cx="3463311" cy="3243685"/>
          </a:xfrm>
          <a:prstGeom prst="rect">
            <a:avLst/>
          </a:prstGeom>
          <a:ln>
            <a:solidFill>
              <a:srgbClr val="002060"/>
            </a:solidFill>
          </a:ln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78B88FB-8AB0-E6D6-46CB-88BE2FDD3DF0}"/>
              </a:ext>
            </a:extLst>
          </p:cNvPr>
          <p:cNvSpPr txBox="1"/>
          <p:nvPr/>
        </p:nvSpPr>
        <p:spPr>
          <a:xfrm>
            <a:off x="2130973" y="285695"/>
            <a:ext cx="7929117" cy="830997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4400" b="1">
                <a:solidFill>
                  <a:srgbClr val="002060"/>
                </a:solidFill>
                <a:latin typeface="SASSOON PRIMARY"/>
              </a:rPr>
              <a:t> </a:t>
            </a:r>
            <a:r>
              <a:rPr lang="en-US" sz="4800" b="1">
                <a:solidFill>
                  <a:srgbClr val="002060"/>
                </a:solidFill>
              </a:rPr>
              <a:t>Sut </a:t>
            </a:r>
            <a:r>
              <a:rPr lang="en-US" sz="4800" b="1" err="1">
                <a:solidFill>
                  <a:srgbClr val="FF0000"/>
                </a:solidFill>
              </a:rPr>
              <a:t>oedd</a:t>
            </a:r>
            <a:r>
              <a:rPr lang="en-US" sz="4800" b="1">
                <a:solidFill>
                  <a:srgbClr val="002060"/>
                </a:solidFill>
              </a:rPr>
              <a:t> y </a:t>
            </a:r>
            <a:r>
              <a:rPr lang="en-US" sz="4800" b="1" err="1">
                <a:solidFill>
                  <a:srgbClr val="002060"/>
                </a:solidFill>
              </a:rPr>
              <a:t>tywydd</a:t>
            </a:r>
            <a:r>
              <a:rPr lang="en-US" sz="4800" b="1">
                <a:solidFill>
                  <a:srgbClr val="002060"/>
                </a:solidFill>
              </a:rPr>
              <a:t> </a:t>
            </a:r>
            <a:r>
              <a:rPr lang="en-US" sz="4800" b="1" err="1">
                <a:solidFill>
                  <a:srgbClr val="FF0000"/>
                </a:solidFill>
              </a:rPr>
              <a:t>ddoe</a:t>
            </a:r>
            <a:r>
              <a:rPr lang="en-US" sz="4800" b="1">
                <a:solidFill>
                  <a:srgbClr val="002060"/>
                </a:solidFill>
              </a:rPr>
              <a:t>?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60B7A78-2DB2-F1AA-09F4-9B23D34784CE}"/>
              </a:ext>
            </a:extLst>
          </p:cNvPr>
          <p:cNvSpPr txBox="1"/>
          <p:nvPr/>
        </p:nvSpPr>
        <p:spPr>
          <a:xfrm>
            <a:off x="3067467" y="5564697"/>
            <a:ext cx="6049926" cy="769441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pPr algn="ctr"/>
            <a:r>
              <a:rPr lang="en-US" sz="4400" b="1" err="1">
                <a:solidFill>
                  <a:srgbClr val="FF0000"/>
                </a:solidFill>
              </a:rPr>
              <a:t>Roedd</a:t>
            </a:r>
            <a:r>
              <a:rPr lang="en-US" sz="4400" b="1">
                <a:solidFill>
                  <a:srgbClr val="002060"/>
                </a:solidFill>
              </a:rPr>
              <a:t> </a:t>
            </a:r>
            <a:r>
              <a:rPr lang="en-US" sz="4400" b="1" err="1">
                <a:solidFill>
                  <a:srgbClr val="002060"/>
                </a:solidFill>
              </a:rPr>
              <a:t>hi’n</a:t>
            </a:r>
            <a:r>
              <a:rPr lang="en-US" sz="4400" b="1">
                <a:solidFill>
                  <a:srgbClr val="002060"/>
                </a:solidFill>
              </a:rPr>
              <a:t> </a:t>
            </a:r>
            <a:r>
              <a:rPr lang="en-US" sz="4400" b="1" err="1">
                <a:solidFill>
                  <a:srgbClr val="002060"/>
                </a:solidFill>
              </a:rPr>
              <a:t>wyntog</a:t>
            </a:r>
            <a:r>
              <a:rPr lang="en-US" sz="4400" b="1">
                <a:solidFill>
                  <a:srgbClr val="002060"/>
                </a:solidFill>
              </a:rPr>
              <a:t> </a:t>
            </a:r>
            <a:r>
              <a:rPr lang="en-US" sz="4400" b="1" err="1">
                <a:solidFill>
                  <a:srgbClr val="FF0000"/>
                </a:solidFill>
              </a:rPr>
              <a:t>ddoe</a:t>
            </a:r>
            <a:r>
              <a:rPr lang="en-US" sz="4400" b="1">
                <a:solidFill>
                  <a:srgbClr val="00206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5624111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FA8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picture containing toy&#10;&#10;Description automatically generated">
            <a:extLst>
              <a:ext uri="{FF2B5EF4-FFF2-40B4-BE49-F238E27FC236}">
                <a16:creationId xmlns:a16="http://schemas.microsoft.com/office/drawing/2014/main" id="{AB8D6902-F394-F349-9E18-32CCC6DB34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38424" y="1709903"/>
            <a:ext cx="3108022" cy="3434278"/>
          </a:xfrm>
          <a:prstGeom prst="rect">
            <a:avLst/>
          </a:prstGeom>
          <a:ln>
            <a:solidFill>
              <a:srgbClr val="002060"/>
            </a:solidFill>
          </a:ln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F38DC52-E82E-6ACB-D0F0-1C9C3594D350}"/>
              </a:ext>
            </a:extLst>
          </p:cNvPr>
          <p:cNvSpPr txBox="1"/>
          <p:nvPr/>
        </p:nvSpPr>
        <p:spPr>
          <a:xfrm>
            <a:off x="2130973" y="285695"/>
            <a:ext cx="7929117" cy="830997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4400" b="1">
                <a:solidFill>
                  <a:srgbClr val="002060"/>
                </a:solidFill>
                <a:latin typeface="SASSOON PRIMARY"/>
              </a:rPr>
              <a:t> </a:t>
            </a:r>
            <a:r>
              <a:rPr lang="en-US" sz="4800" b="1">
                <a:solidFill>
                  <a:srgbClr val="002060"/>
                </a:solidFill>
              </a:rPr>
              <a:t>Sut </a:t>
            </a:r>
            <a:r>
              <a:rPr lang="en-US" sz="4800" b="1" err="1">
                <a:solidFill>
                  <a:srgbClr val="FF0000"/>
                </a:solidFill>
              </a:rPr>
              <a:t>oedd</a:t>
            </a:r>
            <a:r>
              <a:rPr lang="en-US" sz="4800" b="1">
                <a:solidFill>
                  <a:srgbClr val="002060"/>
                </a:solidFill>
              </a:rPr>
              <a:t> y </a:t>
            </a:r>
            <a:r>
              <a:rPr lang="en-US" sz="4800" b="1" err="1">
                <a:solidFill>
                  <a:srgbClr val="002060"/>
                </a:solidFill>
              </a:rPr>
              <a:t>tywydd</a:t>
            </a:r>
            <a:r>
              <a:rPr lang="en-US" sz="4800" b="1">
                <a:solidFill>
                  <a:srgbClr val="002060"/>
                </a:solidFill>
              </a:rPr>
              <a:t> </a:t>
            </a:r>
            <a:r>
              <a:rPr lang="en-US" sz="4800" b="1" err="1">
                <a:solidFill>
                  <a:srgbClr val="FF0000"/>
                </a:solidFill>
              </a:rPr>
              <a:t>ddoe</a:t>
            </a:r>
            <a:r>
              <a:rPr lang="en-US" sz="4800" b="1">
                <a:solidFill>
                  <a:srgbClr val="002060"/>
                </a:solidFill>
              </a:rPr>
              <a:t>?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205FAE8-F9CA-2585-6387-D109460B3035}"/>
              </a:ext>
            </a:extLst>
          </p:cNvPr>
          <p:cNvSpPr txBox="1"/>
          <p:nvPr/>
        </p:nvSpPr>
        <p:spPr>
          <a:xfrm>
            <a:off x="2762257" y="5564697"/>
            <a:ext cx="6660349" cy="769441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pPr algn="ctr"/>
            <a:r>
              <a:rPr lang="en-US" sz="4400" b="1" err="1">
                <a:solidFill>
                  <a:srgbClr val="FF0000"/>
                </a:solidFill>
              </a:rPr>
              <a:t>Roedd</a:t>
            </a:r>
            <a:r>
              <a:rPr lang="en-US" sz="4400" b="1">
                <a:solidFill>
                  <a:srgbClr val="002060"/>
                </a:solidFill>
              </a:rPr>
              <a:t> </a:t>
            </a:r>
            <a:r>
              <a:rPr lang="en-US" sz="4400" b="1" err="1">
                <a:solidFill>
                  <a:srgbClr val="002060"/>
                </a:solidFill>
              </a:rPr>
              <a:t>hi’n</a:t>
            </a:r>
            <a:r>
              <a:rPr lang="en-US" sz="4400" b="1">
                <a:solidFill>
                  <a:srgbClr val="002060"/>
                </a:solidFill>
              </a:rPr>
              <a:t> </a:t>
            </a:r>
            <a:r>
              <a:rPr lang="en-US" sz="4400" b="1" err="1">
                <a:solidFill>
                  <a:srgbClr val="002060"/>
                </a:solidFill>
              </a:rPr>
              <a:t>bwrw</a:t>
            </a:r>
            <a:r>
              <a:rPr lang="en-US" sz="4400" b="1">
                <a:solidFill>
                  <a:srgbClr val="002060"/>
                </a:solidFill>
              </a:rPr>
              <a:t> </a:t>
            </a:r>
            <a:r>
              <a:rPr lang="en-US" sz="4400" b="1" err="1">
                <a:solidFill>
                  <a:srgbClr val="002060"/>
                </a:solidFill>
              </a:rPr>
              <a:t>eira</a:t>
            </a:r>
            <a:r>
              <a:rPr lang="en-US" sz="4400" b="1">
                <a:solidFill>
                  <a:srgbClr val="002060"/>
                </a:solidFill>
              </a:rPr>
              <a:t> </a:t>
            </a:r>
            <a:r>
              <a:rPr lang="en-US" sz="4400" b="1" err="1">
                <a:solidFill>
                  <a:srgbClr val="FF0000"/>
                </a:solidFill>
              </a:rPr>
              <a:t>ddoe</a:t>
            </a:r>
            <a:r>
              <a:rPr lang="en-US" sz="4400" b="1">
                <a:solidFill>
                  <a:srgbClr val="00206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2817885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F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chart&#10;&#10;Description automatically generated">
            <a:extLst>
              <a:ext uri="{FF2B5EF4-FFF2-40B4-BE49-F238E27FC236}">
                <a16:creationId xmlns:a16="http://schemas.microsoft.com/office/drawing/2014/main" id="{1316803D-66B0-3B4F-8C59-AA75877ABA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87676" y="1823958"/>
            <a:ext cx="3809517" cy="3218087"/>
          </a:xfrm>
          <a:prstGeom prst="rect">
            <a:avLst/>
          </a:prstGeom>
          <a:ln>
            <a:solidFill>
              <a:srgbClr val="002060"/>
            </a:solidFill>
          </a:ln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6FA2C2C-F417-B875-131B-4BC2B7EA65B6}"/>
              </a:ext>
            </a:extLst>
          </p:cNvPr>
          <p:cNvSpPr txBox="1"/>
          <p:nvPr/>
        </p:nvSpPr>
        <p:spPr>
          <a:xfrm>
            <a:off x="2130973" y="285695"/>
            <a:ext cx="7929117" cy="830997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4400" b="1">
                <a:solidFill>
                  <a:srgbClr val="002060"/>
                </a:solidFill>
                <a:latin typeface="SASSOON PRIMARY"/>
              </a:rPr>
              <a:t> </a:t>
            </a:r>
            <a:r>
              <a:rPr lang="en-US" sz="4800" b="1">
                <a:solidFill>
                  <a:srgbClr val="002060"/>
                </a:solidFill>
              </a:rPr>
              <a:t>Sut </a:t>
            </a:r>
            <a:r>
              <a:rPr lang="en-US" sz="4800" b="1" err="1">
                <a:solidFill>
                  <a:srgbClr val="FF0000"/>
                </a:solidFill>
              </a:rPr>
              <a:t>bydd</a:t>
            </a:r>
            <a:r>
              <a:rPr lang="en-US" sz="4800" b="1">
                <a:solidFill>
                  <a:srgbClr val="002060"/>
                </a:solidFill>
              </a:rPr>
              <a:t> y </a:t>
            </a:r>
            <a:r>
              <a:rPr lang="en-US" sz="4800" b="1" err="1">
                <a:solidFill>
                  <a:srgbClr val="002060"/>
                </a:solidFill>
              </a:rPr>
              <a:t>tywydd</a:t>
            </a:r>
            <a:r>
              <a:rPr lang="en-US" sz="4800" b="1">
                <a:solidFill>
                  <a:srgbClr val="002060"/>
                </a:solidFill>
              </a:rPr>
              <a:t> </a:t>
            </a:r>
            <a:r>
              <a:rPr lang="en-US" sz="4800" b="1" err="1">
                <a:solidFill>
                  <a:srgbClr val="FF0000"/>
                </a:solidFill>
              </a:rPr>
              <a:t>yfory</a:t>
            </a:r>
            <a:r>
              <a:rPr lang="en-US" sz="4800" b="1">
                <a:solidFill>
                  <a:srgbClr val="002060"/>
                </a:solidFill>
              </a:rPr>
              <a:t>?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410BEE0-22EE-0F6F-1C8E-635EB453B828}"/>
              </a:ext>
            </a:extLst>
          </p:cNvPr>
          <p:cNvSpPr txBox="1"/>
          <p:nvPr/>
        </p:nvSpPr>
        <p:spPr>
          <a:xfrm>
            <a:off x="3638267" y="5564697"/>
            <a:ext cx="4908330" cy="769441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pPr algn="ctr"/>
            <a:r>
              <a:rPr lang="en-US" sz="4400" b="1" err="1">
                <a:solidFill>
                  <a:srgbClr val="FF0000"/>
                </a:solidFill>
              </a:rPr>
              <a:t>Bydd</a:t>
            </a:r>
            <a:r>
              <a:rPr lang="en-US" sz="4400" b="1">
                <a:solidFill>
                  <a:srgbClr val="002060"/>
                </a:solidFill>
              </a:rPr>
              <a:t> </a:t>
            </a:r>
            <a:r>
              <a:rPr lang="en-US" sz="4400" b="1" err="1">
                <a:solidFill>
                  <a:srgbClr val="002060"/>
                </a:solidFill>
              </a:rPr>
              <a:t>hi’n</a:t>
            </a:r>
            <a:r>
              <a:rPr lang="en-US" sz="4400" b="1">
                <a:solidFill>
                  <a:srgbClr val="002060"/>
                </a:solidFill>
              </a:rPr>
              <a:t> </a:t>
            </a:r>
            <a:r>
              <a:rPr lang="en-US" sz="4400" b="1" err="1">
                <a:solidFill>
                  <a:srgbClr val="002060"/>
                </a:solidFill>
              </a:rPr>
              <a:t>braf</a:t>
            </a:r>
            <a:r>
              <a:rPr lang="en-US" sz="4400" b="1">
                <a:solidFill>
                  <a:srgbClr val="002060"/>
                </a:solidFill>
              </a:rPr>
              <a:t> </a:t>
            </a:r>
            <a:r>
              <a:rPr lang="en-US" sz="4400" b="1" err="1">
                <a:solidFill>
                  <a:srgbClr val="FF0000"/>
                </a:solidFill>
              </a:rPr>
              <a:t>yfory</a:t>
            </a:r>
            <a:r>
              <a:rPr lang="en-US" sz="4400" b="1">
                <a:solidFill>
                  <a:srgbClr val="00206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4938667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F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31551B75-EBDD-C449-9830-43828AA721AF}"/>
              </a:ext>
            </a:extLst>
          </p:cNvPr>
          <p:cNvSpPr txBox="1"/>
          <p:nvPr/>
        </p:nvSpPr>
        <p:spPr>
          <a:xfrm>
            <a:off x="3342196" y="5567520"/>
            <a:ext cx="5509585" cy="769441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pPr algn="ctr"/>
            <a:r>
              <a:rPr lang="en-US" sz="4400" b="1">
                <a:solidFill>
                  <a:srgbClr val="002060"/>
                </a:solidFill>
              </a:rPr>
              <a:t>Mae </a:t>
            </a:r>
            <a:r>
              <a:rPr lang="en-US" sz="4400" b="1" err="1">
                <a:solidFill>
                  <a:srgbClr val="002060"/>
                </a:solidFill>
              </a:rPr>
              <a:t>hi’n</a:t>
            </a:r>
            <a:r>
              <a:rPr lang="en-US" sz="4400" b="1">
                <a:solidFill>
                  <a:srgbClr val="002060"/>
                </a:solidFill>
              </a:rPr>
              <a:t> </a:t>
            </a:r>
            <a:r>
              <a:rPr lang="en-US" sz="4400" b="1" err="1">
                <a:solidFill>
                  <a:srgbClr val="FF0000"/>
                </a:solidFill>
              </a:rPr>
              <a:t>w</a:t>
            </a:r>
            <a:r>
              <a:rPr lang="en-US" sz="4400" b="1" err="1">
                <a:solidFill>
                  <a:srgbClr val="002060"/>
                </a:solidFill>
              </a:rPr>
              <a:t>lyb</a:t>
            </a:r>
            <a:r>
              <a:rPr lang="en-US" sz="4400" b="1">
                <a:solidFill>
                  <a:srgbClr val="002060"/>
                </a:solidFill>
              </a:rPr>
              <a:t> </a:t>
            </a:r>
            <a:r>
              <a:rPr lang="en-US" sz="4400" b="1" err="1">
                <a:solidFill>
                  <a:srgbClr val="002060"/>
                </a:solidFill>
              </a:rPr>
              <a:t>heddiw</a:t>
            </a:r>
            <a:r>
              <a:rPr lang="en-US" sz="4400" b="1">
                <a:solidFill>
                  <a:srgbClr val="002060"/>
                </a:solidFill>
              </a:rPr>
              <a:t>.</a:t>
            </a:r>
          </a:p>
        </p:txBody>
      </p:sp>
      <p:pic>
        <p:nvPicPr>
          <p:cNvPr id="3" name="Picture 2" descr="Icon&#10;&#10;Description automatically generated">
            <a:extLst>
              <a:ext uri="{FF2B5EF4-FFF2-40B4-BE49-F238E27FC236}">
                <a16:creationId xmlns:a16="http://schemas.microsoft.com/office/drawing/2014/main" id="{0365EC72-88BD-1444-A38D-5084BAF385E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29174" y="1627652"/>
            <a:ext cx="3135630" cy="3602423"/>
          </a:xfrm>
          <a:prstGeom prst="rect">
            <a:avLst/>
          </a:prstGeom>
          <a:ln>
            <a:solidFill>
              <a:srgbClr val="002060"/>
            </a:solidFill>
          </a:ln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F41CB3D-4530-35FF-7FF3-986FA7AFF701}"/>
              </a:ext>
            </a:extLst>
          </p:cNvPr>
          <p:cNvSpPr txBox="1"/>
          <p:nvPr/>
        </p:nvSpPr>
        <p:spPr>
          <a:xfrm>
            <a:off x="2130973" y="274339"/>
            <a:ext cx="7929117" cy="830997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4400" b="1">
                <a:solidFill>
                  <a:srgbClr val="002060"/>
                </a:solidFill>
                <a:latin typeface="SASSOON PRIMARY"/>
              </a:rPr>
              <a:t> </a:t>
            </a:r>
            <a:r>
              <a:rPr lang="en-US" sz="4800" b="1">
                <a:solidFill>
                  <a:srgbClr val="002060"/>
                </a:solidFill>
              </a:rPr>
              <a:t>Sut </a:t>
            </a:r>
            <a:r>
              <a:rPr lang="en-US" sz="4800" b="1" err="1">
                <a:solidFill>
                  <a:srgbClr val="002060"/>
                </a:solidFill>
              </a:rPr>
              <a:t>mae’r</a:t>
            </a:r>
            <a:r>
              <a:rPr lang="en-US" sz="4800" b="1">
                <a:solidFill>
                  <a:srgbClr val="002060"/>
                </a:solidFill>
              </a:rPr>
              <a:t> </a:t>
            </a:r>
            <a:r>
              <a:rPr lang="en-US" sz="4800" b="1" err="1">
                <a:solidFill>
                  <a:srgbClr val="002060"/>
                </a:solidFill>
              </a:rPr>
              <a:t>tywydd</a:t>
            </a:r>
            <a:r>
              <a:rPr lang="en-US" sz="4800" b="1">
                <a:solidFill>
                  <a:srgbClr val="002060"/>
                </a:solidFill>
              </a:rPr>
              <a:t> </a:t>
            </a:r>
            <a:r>
              <a:rPr lang="en-US" sz="4800" b="1" err="1">
                <a:solidFill>
                  <a:srgbClr val="002060"/>
                </a:solidFill>
              </a:rPr>
              <a:t>heddiw</a:t>
            </a:r>
            <a:r>
              <a:rPr lang="en-US" sz="4800" b="1">
                <a:solidFill>
                  <a:srgbClr val="002060"/>
                </a:solidFill>
              </a:rPr>
              <a:t>?</a:t>
            </a:r>
            <a:endParaRPr lang="en-US" sz="4800" b="1">
              <a:solidFill>
                <a:srgbClr val="002060"/>
              </a:solidFill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3839474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F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6FA2C2C-F417-B875-131B-4BC2B7EA65B6}"/>
              </a:ext>
            </a:extLst>
          </p:cNvPr>
          <p:cNvSpPr txBox="1"/>
          <p:nvPr/>
        </p:nvSpPr>
        <p:spPr>
          <a:xfrm>
            <a:off x="2130973" y="285695"/>
            <a:ext cx="7929117" cy="830997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4400" b="1">
                <a:solidFill>
                  <a:srgbClr val="002060"/>
                </a:solidFill>
                <a:latin typeface="SASSOON PRIMARY"/>
              </a:rPr>
              <a:t> </a:t>
            </a:r>
            <a:r>
              <a:rPr lang="en-US" sz="4800" b="1">
                <a:solidFill>
                  <a:srgbClr val="002060"/>
                </a:solidFill>
              </a:rPr>
              <a:t>Sut </a:t>
            </a:r>
            <a:r>
              <a:rPr lang="en-US" sz="4800" b="1" err="1">
                <a:solidFill>
                  <a:srgbClr val="FF0000"/>
                </a:solidFill>
              </a:rPr>
              <a:t>bydd</a:t>
            </a:r>
            <a:r>
              <a:rPr lang="en-US" sz="4800" b="1">
                <a:solidFill>
                  <a:srgbClr val="002060"/>
                </a:solidFill>
              </a:rPr>
              <a:t> y </a:t>
            </a:r>
            <a:r>
              <a:rPr lang="en-US" sz="4800" b="1" err="1">
                <a:solidFill>
                  <a:srgbClr val="002060"/>
                </a:solidFill>
              </a:rPr>
              <a:t>tywydd</a:t>
            </a:r>
            <a:r>
              <a:rPr lang="en-US" sz="4800" b="1">
                <a:solidFill>
                  <a:srgbClr val="002060"/>
                </a:solidFill>
              </a:rPr>
              <a:t> </a:t>
            </a:r>
            <a:r>
              <a:rPr lang="en-US" sz="4800" b="1" err="1">
                <a:solidFill>
                  <a:srgbClr val="FF0000"/>
                </a:solidFill>
              </a:rPr>
              <a:t>yfory</a:t>
            </a:r>
            <a:r>
              <a:rPr lang="en-US" sz="4800" b="1">
                <a:solidFill>
                  <a:srgbClr val="002060"/>
                </a:solidFill>
              </a:rPr>
              <a:t>?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410BEE0-22EE-0F6F-1C8E-635EB453B828}"/>
              </a:ext>
            </a:extLst>
          </p:cNvPr>
          <p:cNvSpPr txBox="1"/>
          <p:nvPr/>
        </p:nvSpPr>
        <p:spPr>
          <a:xfrm>
            <a:off x="3130723" y="5564697"/>
            <a:ext cx="5923417" cy="769441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pPr algn="ctr"/>
            <a:r>
              <a:rPr lang="en-US" sz="4400" b="1" err="1">
                <a:solidFill>
                  <a:srgbClr val="FF0000"/>
                </a:solidFill>
              </a:rPr>
              <a:t>Bydd</a:t>
            </a:r>
            <a:r>
              <a:rPr lang="en-US" sz="4400" b="1">
                <a:solidFill>
                  <a:srgbClr val="002060"/>
                </a:solidFill>
              </a:rPr>
              <a:t> </a:t>
            </a:r>
            <a:r>
              <a:rPr lang="en-US" sz="4400" b="1" err="1">
                <a:solidFill>
                  <a:srgbClr val="002060"/>
                </a:solidFill>
              </a:rPr>
              <a:t>hi’n</a:t>
            </a:r>
            <a:r>
              <a:rPr lang="en-US" sz="4400" b="1">
                <a:solidFill>
                  <a:srgbClr val="002060"/>
                </a:solidFill>
              </a:rPr>
              <a:t> </a:t>
            </a:r>
            <a:r>
              <a:rPr lang="en-US" sz="4400" b="1" err="1">
                <a:solidFill>
                  <a:srgbClr val="002060"/>
                </a:solidFill>
              </a:rPr>
              <a:t>gymylog</a:t>
            </a:r>
            <a:r>
              <a:rPr lang="en-US" sz="4400" b="1">
                <a:solidFill>
                  <a:srgbClr val="002060"/>
                </a:solidFill>
              </a:rPr>
              <a:t> </a:t>
            </a:r>
            <a:r>
              <a:rPr lang="en-US" sz="4400" b="1" err="1">
                <a:solidFill>
                  <a:srgbClr val="FF0000"/>
                </a:solidFill>
              </a:rPr>
              <a:t>yfory</a:t>
            </a:r>
            <a:r>
              <a:rPr lang="en-US" sz="4400" b="1">
                <a:solidFill>
                  <a:srgbClr val="002060"/>
                </a:solidFill>
              </a:rPr>
              <a:t>.</a:t>
            </a:r>
          </a:p>
        </p:txBody>
      </p:sp>
      <p:pic>
        <p:nvPicPr>
          <p:cNvPr id="5" name="Picture 4" descr="A picture containing light&#10;&#10;Description automatically generated">
            <a:extLst>
              <a:ext uri="{FF2B5EF4-FFF2-40B4-BE49-F238E27FC236}">
                <a16:creationId xmlns:a16="http://schemas.microsoft.com/office/drawing/2014/main" id="{4D9905FF-14DB-8DAA-A825-BD6A800B10E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38209" y="1871667"/>
            <a:ext cx="4315582" cy="3123966"/>
          </a:xfrm>
          <a:prstGeom prst="rect">
            <a:avLst/>
          </a:prstGeom>
          <a:ln>
            <a:solidFill>
              <a:srgbClr val="002060"/>
            </a:solidFill>
          </a:ln>
        </p:spPr>
      </p:pic>
    </p:spTree>
    <p:extLst>
      <p:ext uri="{BB962C8B-B14F-4D97-AF65-F5344CB8AC3E}">
        <p14:creationId xmlns:p14="http://schemas.microsoft.com/office/powerpoint/2010/main" val="4934200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F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6FA2C2C-F417-B875-131B-4BC2B7EA65B6}"/>
              </a:ext>
            </a:extLst>
          </p:cNvPr>
          <p:cNvSpPr txBox="1"/>
          <p:nvPr/>
        </p:nvSpPr>
        <p:spPr>
          <a:xfrm>
            <a:off x="2130973" y="285695"/>
            <a:ext cx="7929117" cy="830997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4400" b="1">
                <a:solidFill>
                  <a:srgbClr val="002060"/>
                </a:solidFill>
                <a:latin typeface="SASSOON PRIMARY"/>
              </a:rPr>
              <a:t> </a:t>
            </a:r>
            <a:r>
              <a:rPr lang="en-US" sz="4800" b="1">
                <a:solidFill>
                  <a:srgbClr val="002060"/>
                </a:solidFill>
              </a:rPr>
              <a:t>Sut </a:t>
            </a:r>
            <a:r>
              <a:rPr lang="en-US" sz="4800" b="1" err="1">
                <a:solidFill>
                  <a:srgbClr val="FF0000"/>
                </a:solidFill>
              </a:rPr>
              <a:t>bydd</a:t>
            </a:r>
            <a:r>
              <a:rPr lang="en-US" sz="4800" b="1">
                <a:solidFill>
                  <a:srgbClr val="002060"/>
                </a:solidFill>
              </a:rPr>
              <a:t> y </a:t>
            </a:r>
            <a:r>
              <a:rPr lang="en-US" sz="4800" b="1" err="1">
                <a:solidFill>
                  <a:srgbClr val="002060"/>
                </a:solidFill>
              </a:rPr>
              <a:t>tywydd</a:t>
            </a:r>
            <a:r>
              <a:rPr lang="en-US" sz="4800" b="1">
                <a:solidFill>
                  <a:srgbClr val="002060"/>
                </a:solidFill>
              </a:rPr>
              <a:t> </a:t>
            </a:r>
            <a:r>
              <a:rPr lang="en-US" sz="4800" b="1" err="1">
                <a:solidFill>
                  <a:srgbClr val="FF0000"/>
                </a:solidFill>
              </a:rPr>
              <a:t>yfory</a:t>
            </a:r>
            <a:r>
              <a:rPr lang="en-US" sz="4800" b="1">
                <a:solidFill>
                  <a:srgbClr val="002060"/>
                </a:solidFill>
              </a:rPr>
              <a:t>?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410BEE0-22EE-0F6F-1C8E-635EB453B828}"/>
              </a:ext>
            </a:extLst>
          </p:cNvPr>
          <p:cNvSpPr txBox="1"/>
          <p:nvPr/>
        </p:nvSpPr>
        <p:spPr>
          <a:xfrm>
            <a:off x="3717134" y="5564697"/>
            <a:ext cx="4750596" cy="769441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pPr algn="ctr"/>
            <a:r>
              <a:rPr lang="en-US" sz="4400" b="1" err="1">
                <a:solidFill>
                  <a:srgbClr val="FF0000"/>
                </a:solidFill>
              </a:rPr>
              <a:t>Bydd</a:t>
            </a:r>
            <a:r>
              <a:rPr lang="en-US" sz="4400" b="1">
                <a:solidFill>
                  <a:srgbClr val="002060"/>
                </a:solidFill>
              </a:rPr>
              <a:t> </a:t>
            </a:r>
            <a:r>
              <a:rPr lang="en-US" sz="4400" b="1" err="1">
                <a:solidFill>
                  <a:srgbClr val="002060"/>
                </a:solidFill>
              </a:rPr>
              <a:t>hi’n</a:t>
            </a:r>
            <a:r>
              <a:rPr lang="en-US" sz="4400" b="1">
                <a:solidFill>
                  <a:srgbClr val="002060"/>
                </a:solidFill>
              </a:rPr>
              <a:t> </a:t>
            </a:r>
            <a:r>
              <a:rPr lang="en-US" sz="4400" b="1" err="1">
                <a:solidFill>
                  <a:srgbClr val="002060"/>
                </a:solidFill>
              </a:rPr>
              <a:t>oer</a:t>
            </a:r>
            <a:r>
              <a:rPr lang="en-US" sz="4400" b="1">
                <a:solidFill>
                  <a:srgbClr val="002060"/>
                </a:solidFill>
              </a:rPr>
              <a:t> </a:t>
            </a:r>
            <a:r>
              <a:rPr lang="en-US" sz="4400" b="1" err="1">
                <a:solidFill>
                  <a:srgbClr val="FF0000"/>
                </a:solidFill>
              </a:rPr>
              <a:t>yfory</a:t>
            </a:r>
            <a:r>
              <a:rPr lang="en-US" sz="4400" b="1">
                <a:solidFill>
                  <a:srgbClr val="002060"/>
                </a:solidFill>
              </a:rPr>
              <a:t>.</a:t>
            </a:r>
          </a:p>
        </p:txBody>
      </p:sp>
      <p:pic>
        <p:nvPicPr>
          <p:cNvPr id="4" name="Picture 3" descr="Icon&#10;&#10;Description automatically generated">
            <a:extLst>
              <a:ext uri="{FF2B5EF4-FFF2-40B4-BE49-F238E27FC236}">
                <a16:creationId xmlns:a16="http://schemas.microsoft.com/office/drawing/2014/main" id="{88E2834E-E82E-DEBD-4BF8-0B7E3C00C62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40916" y="1838305"/>
            <a:ext cx="3118013" cy="3186919"/>
          </a:xfrm>
          <a:prstGeom prst="rect">
            <a:avLst/>
          </a:prstGeom>
          <a:ln>
            <a:solidFill>
              <a:srgbClr val="002060"/>
            </a:solidFill>
          </a:ln>
        </p:spPr>
      </p:pic>
    </p:spTree>
    <p:extLst>
      <p:ext uri="{BB962C8B-B14F-4D97-AF65-F5344CB8AC3E}">
        <p14:creationId xmlns:p14="http://schemas.microsoft.com/office/powerpoint/2010/main" val="22344043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FA8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Icon&#10;&#10;Description automatically generated">
            <a:extLst>
              <a:ext uri="{FF2B5EF4-FFF2-40B4-BE49-F238E27FC236}">
                <a16:creationId xmlns:a16="http://schemas.microsoft.com/office/drawing/2014/main" id="{D4078152-5418-A449-9893-04130E41A1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21992" y="1714590"/>
            <a:ext cx="3143249" cy="3439083"/>
          </a:xfrm>
          <a:prstGeom prst="rect">
            <a:avLst/>
          </a:prstGeom>
          <a:ln>
            <a:solidFill>
              <a:srgbClr val="002060"/>
            </a:solidFill>
          </a:ln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9215BC9-D353-1BF3-22EF-E85528D0105E}"/>
              </a:ext>
            </a:extLst>
          </p:cNvPr>
          <p:cNvSpPr txBox="1"/>
          <p:nvPr/>
        </p:nvSpPr>
        <p:spPr>
          <a:xfrm>
            <a:off x="2130973" y="285695"/>
            <a:ext cx="7929117" cy="830997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4400" b="1">
                <a:solidFill>
                  <a:srgbClr val="002060"/>
                </a:solidFill>
                <a:latin typeface="SASSOON PRIMARY"/>
              </a:rPr>
              <a:t> </a:t>
            </a:r>
            <a:r>
              <a:rPr lang="en-US" sz="4800" b="1">
                <a:solidFill>
                  <a:srgbClr val="002060"/>
                </a:solidFill>
              </a:rPr>
              <a:t>Sut </a:t>
            </a:r>
            <a:r>
              <a:rPr lang="en-US" sz="4800" b="1" err="1">
                <a:solidFill>
                  <a:srgbClr val="FF0000"/>
                </a:solidFill>
              </a:rPr>
              <a:t>oedd</a:t>
            </a:r>
            <a:r>
              <a:rPr lang="en-US" sz="4800" b="1">
                <a:solidFill>
                  <a:srgbClr val="002060"/>
                </a:solidFill>
              </a:rPr>
              <a:t> y </a:t>
            </a:r>
            <a:r>
              <a:rPr lang="en-US" sz="4800" b="1" err="1">
                <a:solidFill>
                  <a:srgbClr val="002060"/>
                </a:solidFill>
              </a:rPr>
              <a:t>tywydd</a:t>
            </a:r>
            <a:r>
              <a:rPr lang="en-US" sz="4800" b="1">
                <a:solidFill>
                  <a:srgbClr val="002060"/>
                </a:solidFill>
              </a:rPr>
              <a:t> </a:t>
            </a:r>
            <a:r>
              <a:rPr lang="en-US" sz="4800" b="1" err="1">
                <a:solidFill>
                  <a:srgbClr val="FF0000"/>
                </a:solidFill>
              </a:rPr>
              <a:t>ddoe</a:t>
            </a:r>
            <a:r>
              <a:rPr lang="en-US" sz="4800" b="1">
                <a:solidFill>
                  <a:srgbClr val="002060"/>
                </a:solidFill>
              </a:rPr>
              <a:t>?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1712DD4-DFFE-5A2F-3332-FEF383449624}"/>
              </a:ext>
            </a:extLst>
          </p:cNvPr>
          <p:cNvSpPr txBox="1"/>
          <p:nvPr/>
        </p:nvSpPr>
        <p:spPr>
          <a:xfrm>
            <a:off x="2993925" y="5564697"/>
            <a:ext cx="6197017" cy="769441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pPr algn="ctr"/>
            <a:r>
              <a:rPr lang="en-US" sz="4400" b="1" err="1">
                <a:solidFill>
                  <a:srgbClr val="FF0000"/>
                </a:solidFill>
              </a:rPr>
              <a:t>Roedd</a:t>
            </a:r>
            <a:r>
              <a:rPr lang="en-US" sz="4400" b="1">
                <a:solidFill>
                  <a:srgbClr val="002060"/>
                </a:solidFill>
              </a:rPr>
              <a:t> </a:t>
            </a:r>
            <a:r>
              <a:rPr lang="en-US" sz="4400" b="1" err="1">
                <a:solidFill>
                  <a:srgbClr val="002060"/>
                </a:solidFill>
              </a:rPr>
              <a:t>hi’n</a:t>
            </a:r>
            <a:r>
              <a:rPr lang="en-US" sz="4400" b="1">
                <a:solidFill>
                  <a:srgbClr val="002060"/>
                </a:solidFill>
              </a:rPr>
              <a:t> </a:t>
            </a:r>
            <a:r>
              <a:rPr lang="en-US" sz="4400" b="1" err="1">
                <a:solidFill>
                  <a:srgbClr val="002060"/>
                </a:solidFill>
              </a:rPr>
              <a:t>stormus</a:t>
            </a:r>
            <a:r>
              <a:rPr lang="en-US" sz="4400" b="1">
                <a:solidFill>
                  <a:srgbClr val="002060"/>
                </a:solidFill>
              </a:rPr>
              <a:t> </a:t>
            </a:r>
            <a:r>
              <a:rPr lang="en-US" sz="4400" b="1" err="1">
                <a:solidFill>
                  <a:srgbClr val="FF0000"/>
                </a:solidFill>
              </a:rPr>
              <a:t>ddoe</a:t>
            </a:r>
            <a:r>
              <a:rPr lang="en-US" sz="4400" b="1">
                <a:solidFill>
                  <a:srgbClr val="00206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4456272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FA8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Icon&#10;&#10;Description automatically generated">
            <a:extLst>
              <a:ext uri="{FF2B5EF4-FFF2-40B4-BE49-F238E27FC236}">
                <a16:creationId xmlns:a16="http://schemas.microsoft.com/office/drawing/2014/main" id="{A3657A79-AE47-5845-A50C-37CB617A407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01463" y="1588243"/>
            <a:ext cx="3589071" cy="3495605"/>
          </a:xfrm>
          <a:prstGeom prst="rect">
            <a:avLst/>
          </a:prstGeom>
          <a:ln>
            <a:solidFill>
              <a:srgbClr val="002060"/>
            </a:solidFill>
          </a:ln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3BCCF23-5B4D-D82C-CD4A-D71BB2E35D20}"/>
              </a:ext>
            </a:extLst>
          </p:cNvPr>
          <p:cNvSpPr txBox="1"/>
          <p:nvPr/>
        </p:nvSpPr>
        <p:spPr>
          <a:xfrm>
            <a:off x="2130973" y="285695"/>
            <a:ext cx="7929117" cy="830997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4400" b="1">
                <a:solidFill>
                  <a:srgbClr val="002060"/>
                </a:solidFill>
                <a:latin typeface="SASSOON PRIMARY"/>
              </a:rPr>
              <a:t> </a:t>
            </a:r>
            <a:r>
              <a:rPr lang="en-US" sz="4800" b="1">
                <a:solidFill>
                  <a:srgbClr val="002060"/>
                </a:solidFill>
              </a:rPr>
              <a:t>Sut </a:t>
            </a:r>
            <a:r>
              <a:rPr lang="en-US" sz="4800" b="1" err="1">
                <a:solidFill>
                  <a:srgbClr val="FF0000"/>
                </a:solidFill>
              </a:rPr>
              <a:t>oedd</a:t>
            </a:r>
            <a:r>
              <a:rPr lang="en-US" sz="4800" b="1">
                <a:solidFill>
                  <a:srgbClr val="002060"/>
                </a:solidFill>
              </a:rPr>
              <a:t> y </a:t>
            </a:r>
            <a:r>
              <a:rPr lang="en-US" sz="4800" b="1" err="1">
                <a:solidFill>
                  <a:srgbClr val="002060"/>
                </a:solidFill>
              </a:rPr>
              <a:t>tywydd</a:t>
            </a:r>
            <a:r>
              <a:rPr lang="en-US" sz="4800" b="1">
                <a:solidFill>
                  <a:srgbClr val="002060"/>
                </a:solidFill>
              </a:rPr>
              <a:t> </a:t>
            </a:r>
            <a:r>
              <a:rPr lang="en-US" sz="4800" b="1" err="1">
                <a:solidFill>
                  <a:srgbClr val="FF0000"/>
                </a:solidFill>
              </a:rPr>
              <a:t>ddoe</a:t>
            </a:r>
            <a:r>
              <a:rPr lang="en-US" sz="4800" b="1">
                <a:solidFill>
                  <a:srgbClr val="002060"/>
                </a:solidFill>
              </a:rPr>
              <a:t>?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370F285-DC1A-5A12-47B5-076E5BB2DA20}"/>
              </a:ext>
            </a:extLst>
          </p:cNvPr>
          <p:cNvSpPr txBox="1"/>
          <p:nvPr/>
        </p:nvSpPr>
        <p:spPr>
          <a:xfrm>
            <a:off x="3250401" y="5564697"/>
            <a:ext cx="5684057" cy="769441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pPr algn="ctr"/>
            <a:r>
              <a:rPr lang="en-US" sz="4400" b="1" err="1">
                <a:solidFill>
                  <a:srgbClr val="FF0000"/>
                </a:solidFill>
              </a:rPr>
              <a:t>Roedd</a:t>
            </a:r>
            <a:r>
              <a:rPr lang="en-US" sz="4400" b="1">
                <a:solidFill>
                  <a:srgbClr val="002060"/>
                </a:solidFill>
              </a:rPr>
              <a:t> </a:t>
            </a:r>
            <a:r>
              <a:rPr lang="en-US" sz="4400" b="1" err="1">
                <a:solidFill>
                  <a:srgbClr val="002060"/>
                </a:solidFill>
              </a:rPr>
              <a:t>hi’n</a:t>
            </a:r>
            <a:r>
              <a:rPr lang="en-US" sz="4400" b="1">
                <a:solidFill>
                  <a:srgbClr val="002060"/>
                </a:solidFill>
              </a:rPr>
              <a:t> </a:t>
            </a:r>
            <a:r>
              <a:rPr lang="en-US" sz="4400" b="1" err="1">
                <a:solidFill>
                  <a:srgbClr val="002060"/>
                </a:solidFill>
              </a:rPr>
              <a:t>boeth</a:t>
            </a:r>
            <a:r>
              <a:rPr lang="en-US" sz="4400" b="1">
                <a:solidFill>
                  <a:srgbClr val="002060"/>
                </a:solidFill>
              </a:rPr>
              <a:t> </a:t>
            </a:r>
            <a:r>
              <a:rPr lang="en-US" sz="4400" b="1" err="1">
                <a:solidFill>
                  <a:srgbClr val="FF0000"/>
                </a:solidFill>
              </a:rPr>
              <a:t>ddoe</a:t>
            </a:r>
            <a:r>
              <a:rPr lang="en-US" sz="4400" b="1">
                <a:solidFill>
                  <a:srgbClr val="00206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5747352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F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31551B75-EBDD-C449-9830-43828AA721AF}"/>
              </a:ext>
            </a:extLst>
          </p:cNvPr>
          <p:cNvSpPr txBox="1"/>
          <p:nvPr/>
        </p:nvSpPr>
        <p:spPr>
          <a:xfrm>
            <a:off x="3234383" y="5303770"/>
            <a:ext cx="5723234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400" b="1">
                <a:solidFill>
                  <a:srgbClr val="002060"/>
                </a:solidFill>
              </a:rPr>
              <a:t>Mae </a:t>
            </a:r>
            <a:r>
              <a:rPr lang="en-US" sz="4400" b="1" err="1">
                <a:solidFill>
                  <a:srgbClr val="002060"/>
                </a:solidFill>
              </a:rPr>
              <a:t>hi’n</a:t>
            </a:r>
            <a:r>
              <a:rPr lang="en-US" sz="4400" b="1">
                <a:solidFill>
                  <a:srgbClr val="002060"/>
                </a:solidFill>
              </a:rPr>
              <a:t> </a:t>
            </a:r>
            <a:r>
              <a:rPr lang="en-US" sz="4400" b="1" err="1">
                <a:solidFill>
                  <a:srgbClr val="002060"/>
                </a:solidFill>
              </a:rPr>
              <a:t>rhewi</a:t>
            </a:r>
            <a:r>
              <a:rPr lang="en-US" sz="4400" b="1">
                <a:solidFill>
                  <a:srgbClr val="002060"/>
                </a:solidFill>
              </a:rPr>
              <a:t> </a:t>
            </a:r>
            <a:r>
              <a:rPr lang="en-US" sz="4400" b="1" err="1">
                <a:solidFill>
                  <a:srgbClr val="002060"/>
                </a:solidFill>
              </a:rPr>
              <a:t>heddiw</a:t>
            </a:r>
            <a:r>
              <a:rPr lang="en-US" sz="4400" b="1">
                <a:solidFill>
                  <a:srgbClr val="002060"/>
                </a:solidFill>
              </a:rPr>
              <a:t>.</a:t>
            </a:r>
          </a:p>
          <a:p>
            <a:pPr algn="ctr"/>
            <a:endParaRPr lang="en-US" sz="2000" i="1">
              <a:solidFill>
                <a:srgbClr val="002060"/>
              </a:solidFill>
            </a:endParaRPr>
          </a:p>
          <a:p>
            <a:pPr algn="ctr"/>
            <a:r>
              <a:rPr lang="en-US" sz="2000" i="1">
                <a:solidFill>
                  <a:srgbClr val="002060"/>
                </a:solidFill>
              </a:rPr>
              <a:t>It is freezing today.</a:t>
            </a:r>
          </a:p>
        </p:txBody>
      </p:sp>
      <p:pic>
        <p:nvPicPr>
          <p:cNvPr id="3" name="Picture 2" descr="Icon&#10;&#10;Description automatically generated">
            <a:extLst>
              <a:ext uri="{FF2B5EF4-FFF2-40B4-BE49-F238E27FC236}">
                <a16:creationId xmlns:a16="http://schemas.microsoft.com/office/drawing/2014/main" id="{EAB5D040-2311-1049-BB7B-AC293D53818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26870" y="1444351"/>
            <a:ext cx="3338261" cy="3541976"/>
          </a:xfrm>
          <a:prstGeom prst="rect">
            <a:avLst/>
          </a:prstGeom>
          <a:ln>
            <a:solidFill>
              <a:srgbClr val="002060"/>
            </a:solidFill>
          </a:ln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3CB62DE-5663-0292-B928-68ADA108CA03}"/>
              </a:ext>
            </a:extLst>
          </p:cNvPr>
          <p:cNvSpPr txBox="1"/>
          <p:nvPr/>
        </p:nvSpPr>
        <p:spPr>
          <a:xfrm>
            <a:off x="2130973" y="274339"/>
            <a:ext cx="7929117" cy="830997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4400" b="1">
                <a:solidFill>
                  <a:srgbClr val="002060"/>
                </a:solidFill>
                <a:latin typeface="SASSOON PRIMARY"/>
              </a:rPr>
              <a:t> </a:t>
            </a:r>
            <a:r>
              <a:rPr lang="en-US" sz="4800" b="1">
                <a:solidFill>
                  <a:srgbClr val="002060"/>
                </a:solidFill>
              </a:rPr>
              <a:t>Sut </a:t>
            </a:r>
            <a:r>
              <a:rPr lang="en-US" sz="4800" b="1" err="1">
                <a:solidFill>
                  <a:srgbClr val="002060"/>
                </a:solidFill>
              </a:rPr>
              <a:t>mae’r</a:t>
            </a:r>
            <a:r>
              <a:rPr lang="en-US" sz="4800" b="1">
                <a:solidFill>
                  <a:srgbClr val="002060"/>
                </a:solidFill>
              </a:rPr>
              <a:t> </a:t>
            </a:r>
            <a:r>
              <a:rPr lang="en-US" sz="4800" b="1" err="1">
                <a:solidFill>
                  <a:srgbClr val="002060"/>
                </a:solidFill>
              </a:rPr>
              <a:t>tywydd</a:t>
            </a:r>
            <a:r>
              <a:rPr lang="en-US" sz="4800" b="1">
                <a:solidFill>
                  <a:srgbClr val="002060"/>
                </a:solidFill>
              </a:rPr>
              <a:t> </a:t>
            </a:r>
            <a:r>
              <a:rPr lang="en-US" sz="4800" b="1" err="1">
                <a:solidFill>
                  <a:srgbClr val="002060"/>
                </a:solidFill>
              </a:rPr>
              <a:t>heddiw</a:t>
            </a:r>
            <a:r>
              <a:rPr lang="en-US" sz="4800" b="1">
                <a:solidFill>
                  <a:srgbClr val="002060"/>
                </a:solidFill>
              </a:rPr>
              <a:t>?</a:t>
            </a:r>
            <a:endParaRPr lang="en-US" sz="4800" b="1">
              <a:solidFill>
                <a:srgbClr val="002060"/>
              </a:solidFill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2889545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F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6FA2C2C-F417-B875-131B-4BC2B7EA65B6}"/>
              </a:ext>
            </a:extLst>
          </p:cNvPr>
          <p:cNvSpPr txBox="1"/>
          <p:nvPr/>
        </p:nvSpPr>
        <p:spPr>
          <a:xfrm>
            <a:off x="2130973" y="285695"/>
            <a:ext cx="7929117" cy="830997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4400" b="1">
                <a:solidFill>
                  <a:srgbClr val="002060"/>
                </a:solidFill>
                <a:latin typeface="SASSOON PRIMARY"/>
              </a:rPr>
              <a:t> </a:t>
            </a:r>
            <a:r>
              <a:rPr lang="en-US" sz="4800" b="1">
                <a:solidFill>
                  <a:srgbClr val="002060"/>
                </a:solidFill>
              </a:rPr>
              <a:t>Sut </a:t>
            </a:r>
            <a:r>
              <a:rPr lang="en-US" sz="4800" b="1" err="1">
                <a:solidFill>
                  <a:srgbClr val="FF0000"/>
                </a:solidFill>
              </a:rPr>
              <a:t>bydd</a:t>
            </a:r>
            <a:r>
              <a:rPr lang="en-US" sz="4800" b="1">
                <a:solidFill>
                  <a:srgbClr val="002060"/>
                </a:solidFill>
              </a:rPr>
              <a:t> y </a:t>
            </a:r>
            <a:r>
              <a:rPr lang="en-US" sz="4800" b="1" err="1">
                <a:solidFill>
                  <a:srgbClr val="002060"/>
                </a:solidFill>
              </a:rPr>
              <a:t>tywydd</a:t>
            </a:r>
            <a:r>
              <a:rPr lang="en-US" sz="4800" b="1">
                <a:solidFill>
                  <a:srgbClr val="002060"/>
                </a:solidFill>
              </a:rPr>
              <a:t> </a:t>
            </a:r>
            <a:r>
              <a:rPr lang="en-US" sz="4800" b="1" err="1">
                <a:solidFill>
                  <a:srgbClr val="FF0000"/>
                </a:solidFill>
              </a:rPr>
              <a:t>yfory</a:t>
            </a:r>
            <a:r>
              <a:rPr lang="en-US" sz="4800" b="1">
                <a:solidFill>
                  <a:srgbClr val="002060"/>
                </a:solidFill>
              </a:rPr>
              <a:t>?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410BEE0-22EE-0F6F-1C8E-635EB453B828}"/>
              </a:ext>
            </a:extLst>
          </p:cNvPr>
          <p:cNvSpPr txBox="1"/>
          <p:nvPr/>
        </p:nvSpPr>
        <p:spPr>
          <a:xfrm>
            <a:off x="3326000" y="5564697"/>
            <a:ext cx="5532861" cy="769441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pPr algn="ctr"/>
            <a:r>
              <a:rPr lang="en-US" sz="4400" b="1" err="1">
                <a:solidFill>
                  <a:srgbClr val="FF0000"/>
                </a:solidFill>
              </a:rPr>
              <a:t>Bydd</a:t>
            </a:r>
            <a:r>
              <a:rPr lang="en-US" sz="4400" b="1">
                <a:solidFill>
                  <a:srgbClr val="002060"/>
                </a:solidFill>
              </a:rPr>
              <a:t> </a:t>
            </a:r>
            <a:r>
              <a:rPr lang="en-US" sz="4400" b="1" err="1">
                <a:solidFill>
                  <a:srgbClr val="002060"/>
                </a:solidFill>
              </a:rPr>
              <a:t>hi’n</a:t>
            </a:r>
            <a:r>
              <a:rPr lang="en-US" sz="4400" b="1">
                <a:solidFill>
                  <a:srgbClr val="002060"/>
                </a:solidFill>
              </a:rPr>
              <a:t> </a:t>
            </a:r>
            <a:r>
              <a:rPr lang="en-US" sz="4400" b="1" err="1">
                <a:solidFill>
                  <a:srgbClr val="002060"/>
                </a:solidFill>
              </a:rPr>
              <a:t>niwlog</a:t>
            </a:r>
            <a:r>
              <a:rPr lang="en-US" sz="4400" b="1">
                <a:solidFill>
                  <a:srgbClr val="002060"/>
                </a:solidFill>
              </a:rPr>
              <a:t> </a:t>
            </a:r>
            <a:r>
              <a:rPr lang="en-US" sz="4400" b="1" err="1">
                <a:solidFill>
                  <a:srgbClr val="FF0000"/>
                </a:solidFill>
              </a:rPr>
              <a:t>yfory</a:t>
            </a:r>
            <a:r>
              <a:rPr lang="en-US" sz="4400" b="1">
                <a:solidFill>
                  <a:srgbClr val="002060"/>
                </a:solidFill>
              </a:rPr>
              <a:t>.</a:t>
            </a:r>
          </a:p>
        </p:txBody>
      </p:sp>
      <p:pic>
        <p:nvPicPr>
          <p:cNvPr id="4" name="Picture 3" descr="Icon&#10;&#10;Description automatically generated">
            <a:extLst>
              <a:ext uri="{FF2B5EF4-FFF2-40B4-BE49-F238E27FC236}">
                <a16:creationId xmlns:a16="http://schemas.microsoft.com/office/drawing/2014/main" id="{13FFC6DB-7AC9-4EA4-DF16-0EAFCB4FB1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69363" y="1678259"/>
            <a:ext cx="3427890" cy="3357213"/>
          </a:xfrm>
          <a:prstGeom prst="rect">
            <a:avLst/>
          </a:prstGeom>
          <a:ln>
            <a:solidFill>
              <a:srgbClr val="002060"/>
            </a:solidFill>
          </a:ln>
        </p:spPr>
      </p:pic>
    </p:spTree>
    <p:extLst>
      <p:ext uri="{BB962C8B-B14F-4D97-AF65-F5344CB8AC3E}">
        <p14:creationId xmlns:p14="http://schemas.microsoft.com/office/powerpoint/2010/main" val="27514612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" name="Rectangle 19">
            <a:extLst>
              <a:ext uri="{FF2B5EF4-FFF2-40B4-BE49-F238E27FC236}">
                <a16:creationId xmlns:a16="http://schemas.microsoft.com/office/drawing/2014/main" id="{DCD9C319-51C4-4B3F-AEB3-47BB3616FF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EC94526-3D11-AA9A-A5E5-E81B5A0FDEFB}"/>
              </a:ext>
            </a:extLst>
          </p:cNvPr>
          <p:cNvSpPr txBox="1"/>
          <p:nvPr/>
        </p:nvSpPr>
        <p:spPr>
          <a:xfrm>
            <a:off x="6094796" y="49814"/>
            <a:ext cx="6448276" cy="2350940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6000" b="1">
                <a:solidFill>
                  <a:srgbClr val="002060"/>
                </a:solidFill>
                <a:latin typeface="Calibri Light"/>
                <a:ea typeface="+mj-ea"/>
                <a:cs typeface="Calibri Light"/>
              </a:rPr>
              <a:t>Mae </a:t>
            </a:r>
            <a:r>
              <a:rPr lang="en-US" sz="6000" b="1" err="1">
                <a:solidFill>
                  <a:srgbClr val="002060"/>
                </a:solidFill>
                <a:latin typeface="+mj-lt"/>
                <a:ea typeface="+mj-ea"/>
                <a:cs typeface="+mj-cs"/>
              </a:rPr>
              <a:t>hi'n</a:t>
            </a:r>
            <a:r>
              <a:rPr lang="en-US" sz="6000" b="1">
                <a:solidFill>
                  <a:srgbClr val="002060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6000" b="1" err="1">
                <a:solidFill>
                  <a:srgbClr val="002060"/>
                </a:solidFill>
                <a:latin typeface="+mj-lt"/>
                <a:ea typeface="+mj-ea"/>
                <a:cs typeface="+mj-cs"/>
              </a:rPr>
              <a:t>amser</a:t>
            </a:r>
            <a:endParaRPr lang="en-US" sz="6000" b="1" err="1">
              <a:solidFill>
                <a:srgbClr val="002060"/>
              </a:solidFill>
              <a:latin typeface="+mj-lt"/>
              <a:ea typeface="+mj-ea"/>
              <a:cs typeface="Calibri Light"/>
            </a:endParaRP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6000" b="1" err="1">
                <a:solidFill>
                  <a:srgbClr val="002060"/>
                </a:solidFill>
                <a:latin typeface="+mj-lt"/>
                <a:ea typeface="+mj-ea"/>
                <a:cs typeface="+mj-cs"/>
              </a:rPr>
              <a:t>chwarae</a:t>
            </a:r>
            <a:r>
              <a:rPr lang="en-US" sz="6000" b="1">
                <a:solidFill>
                  <a:srgbClr val="002060"/>
                </a:solidFill>
                <a:latin typeface="+mj-lt"/>
                <a:ea typeface="+mj-ea"/>
                <a:cs typeface="+mj-cs"/>
              </a:rPr>
              <a:t>...   </a:t>
            </a:r>
            <a:r>
              <a:rPr lang="en-US" sz="5200" b="1">
                <a:solidFill>
                  <a:srgbClr val="002060"/>
                </a:solidFill>
                <a:latin typeface="+mj-lt"/>
                <a:ea typeface="+mj-ea"/>
                <a:cs typeface="+mj-cs"/>
              </a:rPr>
              <a:t> </a:t>
            </a:r>
            <a:endParaRPr lang="en-US" sz="5200">
              <a:solidFill>
                <a:srgbClr val="002060"/>
              </a:solidFill>
              <a:latin typeface="+mj-lt"/>
              <a:ea typeface="+mj-ea"/>
              <a:cs typeface="Calibri Light"/>
            </a:endParaRPr>
          </a:p>
        </p:txBody>
      </p:sp>
      <p:pic>
        <p:nvPicPr>
          <p:cNvPr id="3" name="Picture 3" descr="A picture containing text, toy, vector graphics, doll&#10;&#10;Description automatically generated">
            <a:extLst>
              <a:ext uri="{FF2B5EF4-FFF2-40B4-BE49-F238E27FC236}">
                <a16:creationId xmlns:a16="http://schemas.microsoft.com/office/drawing/2014/main" id="{056C21F6-0EEE-89F6-A0C6-546822E2173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255" y="2782"/>
            <a:ext cx="5659820" cy="6852435"/>
          </a:xfrm>
          <a:prstGeom prst="rect">
            <a:avLst/>
          </a:prstGeom>
        </p:spPr>
      </p:pic>
      <p:pic>
        <p:nvPicPr>
          <p:cNvPr id="4" name="Picture 5" descr="A picture containing text, container&#10;&#10;Description automatically generated">
            <a:extLst>
              <a:ext uri="{FF2B5EF4-FFF2-40B4-BE49-F238E27FC236}">
                <a16:creationId xmlns:a16="http://schemas.microsoft.com/office/drawing/2014/main" id="{D6552820-5FB9-B86A-6D38-237BC7E7C68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-660000">
            <a:off x="6867184" y="2253163"/>
            <a:ext cx="4556233" cy="42108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661254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7" name="Rectangle 76">
            <a:extLst>
              <a:ext uri="{FF2B5EF4-FFF2-40B4-BE49-F238E27FC236}">
                <a16:creationId xmlns:a16="http://schemas.microsoft.com/office/drawing/2014/main" id="{2D2B266D-3625-4584-A5C3-7D3F672CFF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9" name="Freeform: Shape 78">
            <a:extLst>
              <a:ext uri="{FF2B5EF4-FFF2-40B4-BE49-F238E27FC236}">
                <a16:creationId xmlns:a16="http://schemas.microsoft.com/office/drawing/2014/main" id="{A5D2A5D1-BA0D-47D3-B051-DA7743C46E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219825"/>
          </a:xfrm>
          <a:custGeom>
            <a:avLst/>
            <a:gdLst>
              <a:gd name="connsiteX0" fmla="*/ 6789701 w 12192000"/>
              <a:gd name="connsiteY0" fmla="*/ 6151588 h 6219825"/>
              <a:gd name="connsiteX1" fmla="*/ 6788702 w 12192000"/>
              <a:gd name="connsiteY1" fmla="*/ 6151666 h 6219825"/>
              <a:gd name="connsiteX2" fmla="*/ 6788476 w 12192000"/>
              <a:gd name="connsiteY2" fmla="*/ 6152200 h 6219825"/>
              <a:gd name="connsiteX3" fmla="*/ 9834 w 12192000"/>
              <a:gd name="connsiteY3" fmla="*/ 0 h 6219825"/>
              <a:gd name="connsiteX4" fmla="*/ 12357 w 12192000"/>
              <a:gd name="connsiteY4" fmla="*/ 1 h 6219825"/>
              <a:gd name="connsiteX5" fmla="*/ 12192000 w 12192000"/>
              <a:gd name="connsiteY5" fmla="*/ 1 h 6219825"/>
              <a:gd name="connsiteX6" fmla="*/ 12192000 w 12192000"/>
              <a:gd name="connsiteY6" fmla="*/ 5105401 h 6219825"/>
              <a:gd name="connsiteX7" fmla="*/ 12191716 w 12192000"/>
              <a:gd name="connsiteY7" fmla="*/ 5105401 h 6219825"/>
              <a:gd name="connsiteX8" fmla="*/ 12192000 w 12192000"/>
              <a:gd name="connsiteY8" fmla="*/ 5256977 h 6219825"/>
              <a:gd name="connsiteX9" fmla="*/ 12061096 w 12192000"/>
              <a:gd name="connsiteY9" fmla="*/ 5296034 h 6219825"/>
              <a:gd name="connsiteX10" fmla="*/ 11676800 w 12192000"/>
              <a:gd name="connsiteY10" fmla="*/ 5399652 h 6219825"/>
              <a:gd name="connsiteX11" fmla="*/ 10425355 w 12192000"/>
              <a:gd name="connsiteY11" fmla="*/ 5683310 h 6219825"/>
              <a:gd name="connsiteX12" fmla="*/ 9424022 w 12192000"/>
              <a:gd name="connsiteY12" fmla="*/ 5858546 h 6219825"/>
              <a:gd name="connsiteX13" fmla="*/ 8458419 w 12192000"/>
              <a:gd name="connsiteY13" fmla="*/ 5992303 h 6219825"/>
              <a:gd name="connsiteX14" fmla="*/ 7715970 w 12192000"/>
              <a:gd name="connsiteY14" fmla="*/ 6072283 h 6219825"/>
              <a:gd name="connsiteX15" fmla="*/ 6951716 w 12192000"/>
              <a:gd name="connsiteY15" fmla="*/ 6138091 h 6219825"/>
              <a:gd name="connsiteX16" fmla="*/ 6936303 w 12192000"/>
              <a:gd name="connsiteY16" fmla="*/ 6140163 h 6219825"/>
              <a:gd name="connsiteX17" fmla="*/ 6790448 w 12192000"/>
              <a:gd name="connsiteY17" fmla="*/ 6151529 h 6219825"/>
              <a:gd name="connsiteX18" fmla="*/ 6799941 w 12192000"/>
              <a:gd name="connsiteY18" fmla="*/ 6153349 h 6219825"/>
              <a:gd name="connsiteX19" fmla="*/ 6835432 w 12192000"/>
              <a:gd name="connsiteY19" fmla="*/ 6151642 h 6219825"/>
              <a:gd name="connsiteX20" fmla="*/ 6884003 w 12192000"/>
              <a:gd name="connsiteY20" fmla="*/ 6148662 h 6219825"/>
              <a:gd name="connsiteX21" fmla="*/ 7578771 w 12192000"/>
              <a:gd name="connsiteY21" fmla="*/ 6116122 h 6219825"/>
              <a:gd name="connsiteX22" fmla="*/ 8623845 w 12192000"/>
              <a:gd name="connsiteY22" fmla="*/ 6029188 h 6219825"/>
              <a:gd name="connsiteX23" fmla="*/ 9479970 w 12192000"/>
              <a:gd name="connsiteY23" fmla="*/ 5925239 h 6219825"/>
              <a:gd name="connsiteX24" fmla="*/ 10629308 w 12192000"/>
              <a:gd name="connsiteY24" fmla="*/ 5731000 h 6219825"/>
              <a:gd name="connsiteX25" fmla="*/ 11998498 w 12192000"/>
              <a:gd name="connsiteY25" fmla="*/ 5404869 h 6219825"/>
              <a:gd name="connsiteX26" fmla="*/ 12192000 w 12192000"/>
              <a:gd name="connsiteY26" fmla="*/ 5347846 h 6219825"/>
              <a:gd name="connsiteX27" fmla="*/ 12192000 w 12192000"/>
              <a:gd name="connsiteY27" fmla="*/ 5402606 h 6219825"/>
              <a:gd name="connsiteX28" fmla="*/ 11829257 w 12192000"/>
              <a:gd name="connsiteY28" fmla="*/ 5507950 h 6219825"/>
              <a:gd name="connsiteX29" fmla="*/ 10939183 w 12192000"/>
              <a:gd name="connsiteY29" fmla="*/ 5722555 h 6219825"/>
              <a:gd name="connsiteX30" fmla="*/ 9985530 w 12192000"/>
              <a:gd name="connsiteY30" fmla="*/ 5902635 h 6219825"/>
              <a:gd name="connsiteX31" fmla="*/ 9186882 w 12192000"/>
              <a:gd name="connsiteY31" fmla="*/ 6018631 h 6219825"/>
              <a:gd name="connsiteX32" fmla="*/ 8578198 w 12192000"/>
              <a:gd name="connsiteY32" fmla="*/ 6088179 h 6219825"/>
              <a:gd name="connsiteX33" fmla="*/ 7864358 w 12192000"/>
              <a:gd name="connsiteY33" fmla="*/ 6149656 h 6219825"/>
              <a:gd name="connsiteX34" fmla="*/ 6935502 w 12192000"/>
              <a:gd name="connsiteY34" fmla="*/ 6201071 h 6219825"/>
              <a:gd name="connsiteX35" fmla="*/ 6477750 w 12192000"/>
              <a:gd name="connsiteY35" fmla="*/ 6214980 h 6219825"/>
              <a:gd name="connsiteX36" fmla="*/ 6362294 w 12192000"/>
              <a:gd name="connsiteY36" fmla="*/ 6219825 h 6219825"/>
              <a:gd name="connsiteX37" fmla="*/ 6057129 w 12192000"/>
              <a:gd name="connsiteY37" fmla="*/ 6219825 h 6219825"/>
              <a:gd name="connsiteX38" fmla="*/ 5977784 w 12192000"/>
              <a:gd name="connsiteY38" fmla="*/ 6215229 h 6219825"/>
              <a:gd name="connsiteX39" fmla="*/ 5265087 w 12192000"/>
              <a:gd name="connsiteY39" fmla="*/ 6178965 h 6219825"/>
              <a:gd name="connsiteX40" fmla="*/ 4346277 w 12192000"/>
              <a:gd name="connsiteY40" fmla="*/ 6116869 h 6219825"/>
              <a:gd name="connsiteX41" fmla="*/ 3373045 w 12192000"/>
              <a:gd name="connsiteY41" fmla="*/ 6018259 h 6219825"/>
              <a:gd name="connsiteX42" fmla="*/ 2362173 w 12192000"/>
              <a:gd name="connsiteY42" fmla="*/ 5899282 h 6219825"/>
              <a:gd name="connsiteX43" fmla="*/ 1233178 w 12192000"/>
              <a:gd name="connsiteY43" fmla="*/ 5726033 h 6219825"/>
              <a:gd name="connsiteX44" fmla="*/ 68500 w 12192000"/>
              <a:gd name="connsiteY44" fmla="*/ 5486226 h 6219825"/>
              <a:gd name="connsiteX45" fmla="*/ 0 w 12192000"/>
              <a:gd name="connsiteY45" fmla="*/ 5468863 h 6219825"/>
              <a:gd name="connsiteX46" fmla="*/ 0 w 12192000"/>
              <a:gd name="connsiteY46" fmla="*/ 5412351 h 6219825"/>
              <a:gd name="connsiteX47" fmla="*/ 72441 w 12192000"/>
              <a:gd name="connsiteY47" fmla="*/ 5431135 h 6219825"/>
              <a:gd name="connsiteX48" fmla="*/ 600716 w 12192000"/>
              <a:gd name="connsiteY48" fmla="*/ 5549555 h 6219825"/>
              <a:gd name="connsiteX49" fmla="*/ 1769512 w 12192000"/>
              <a:gd name="connsiteY49" fmla="*/ 5759811 h 6219825"/>
              <a:gd name="connsiteX50" fmla="*/ 2613554 w 12192000"/>
              <a:gd name="connsiteY50" fmla="*/ 5876802 h 6219825"/>
              <a:gd name="connsiteX51" fmla="*/ 2581134 w 12192000"/>
              <a:gd name="connsiteY51" fmla="*/ 5866867 h 6219825"/>
              <a:gd name="connsiteX52" fmla="*/ 1112635 w 12192000"/>
              <a:gd name="connsiteY52" fmla="*/ 5534031 h 6219825"/>
              <a:gd name="connsiteX53" fmla="*/ 420412 w 12192000"/>
              <a:gd name="connsiteY53" fmla="*/ 5334514 h 6219825"/>
              <a:gd name="connsiteX54" fmla="*/ 0 w 12192000"/>
              <a:gd name="connsiteY54" fmla="*/ 5195539 h 6219825"/>
              <a:gd name="connsiteX55" fmla="*/ 60 w 12192000"/>
              <a:gd name="connsiteY55" fmla="*/ 5105401 h 6219825"/>
              <a:gd name="connsiteX56" fmla="*/ 0 w 12192000"/>
              <a:gd name="connsiteY56" fmla="*/ 5105401 h 6219825"/>
              <a:gd name="connsiteX57" fmla="*/ 0 w 12192000"/>
              <a:gd name="connsiteY57" fmla="*/ 1 h 6219825"/>
              <a:gd name="connsiteX58" fmla="*/ 9834 w 12192000"/>
              <a:gd name="connsiteY58" fmla="*/ 1 h 62198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</a:cxnLst>
            <a:rect l="l" t="t" r="r" b="b"/>
            <a:pathLst>
              <a:path w="12192000" h="6219825">
                <a:moveTo>
                  <a:pt x="6789701" y="6151588"/>
                </a:moveTo>
                <a:lnTo>
                  <a:pt x="6788702" y="6151666"/>
                </a:lnTo>
                <a:cubicBezTo>
                  <a:pt x="6788627" y="6151844"/>
                  <a:pt x="6788551" y="6152022"/>
                  <a:pt x="6788476" y="6152200"/>
                </a:cubicBezTo>
                <a:close/>
                <a:moveTo>
                  <a:pt x="9834" y="0"/>
                </a:moveTo>
                <a:lnTo>
                  <a:pt x="12357" y="1"/>
                </a:lnTo>
                <a:lnTo>
                  <a:pt x="12192000" y="1"/>
                </a:lnTo>
                <a:lnTo>
                  <a:pt x="12192000" y="5105401"/>
                </a:lnTo>
                <a:lnTo>
                  <a:pt x="12191716" y="5105401"/>
                </a:lnTo>
                <a:lnTo>
                  <a:pt x="12192000" y="5256977"/>
                </a:lnTo>
                <a:lnTo>
                  <a:pt x="12061096" y="5296034"/>
                </a:lnTo>
                <a:cubicBezTo>
                  <a:pt x="11933500" y="5332263"/>
                  <a:pt x="11805390" y="5366806"/>
                  <a:pt x="11676800" y="5399652"/>
                </a:cubicBezTo>
                <a:cubicBezTo>
                  <a:pt x="11262789" y="5507204"/>
                  <a:pt x="10845343" y="5600846"/>
                  <a:pt x="10425355" y="5683310"/>
                </a:cubicBezTo>
                <a:cubicBezTo>
                  <a:pt x="10092810" y="5748549"/>
                  <a:pt x="9759033" y="5806970"/>
                  <a:pt x="9424022" y="5858546"/>
                </a:cubicBezTo>
                <a:cubicBezTo>
                  <a:pt x="9102997" y="5908224"/>
                  <a:pt x="8781133" y="5952809"/>
                  <a:pt x="8458419" y="5992303"/>
                </a:cubicBezTo>
                <a:cubicBezTo>
                  <a:pt x="8211360" y="6022481"/>
                  <a:pt x="7963792" y="6048065"/>
                  <a:pt x="7715970" y="6072283"/>
                </a:cubicBezTo>
                <a:lnTo>
                  <a:pt x="6951716" y="6138091"/>
                </a:lnTo>
                <a:lnTo>
                  <a:pt x="6936303" y="6140163"/>
                </a:lnTo>
                <a:lnTo>
                  <a:pt x="6790448" y="6151529"/>
                </a:lnTo>
                <a:lnTo>
                  <a:pt x="6799941" y="6153349"/>
                </a:lnTo>
                <a:cubicBezTo>
                  <a:pt x="6811623" y="6153816"/>
                  <a:pt x="6823734" y="6151642"/>
                  <a:pt x="6835432" y="6151642"/>
                </a:cubicBezTo>
                <a:cubicBezTo>
                  <a:pt x="6851580" y="6151642"/>
                  <a:pt x="6867729" y="6149034"/>
                  <a:pt x="6884003" y="6148662"/>
                </a:cubicBezTo>
                <a:cubicBezTo>
                  <a:pt x="7115805" y="6143198"/>
                  <a:pt x="7347351" y="6131026"/>
                  <a:pt x="7578771" y="6116122"/>
                </a:cubicBezTo>
                <a:cubicBezTo>
                  <a:pt x="7927552" y="6093644"/>
                  <a:pt x="8276080" y="6065453"/>
                  <a:pt x="8623845" y="6029188"/>
                </a:cubicBezTo>
                <a:cubicBezTo>
                  <a:pt x="8909939" y="5999878"/>
                  <a:pt x="9195310" y="5965228"/>
                  <a:pt x="9479970" y="5925239"/>
                </a:cubicBezTo>
                <a:cubicBezTo>
                  <a:pt x="9864901" y="5870842"/>
                  <a:pt x="10248014" y="5806101"/>
                  <a:pt x="10629308" y="5731000"/>
                </a:cubicBezTo>
                <a:cubicBezTo>
                  <a:pt x="11090114" y="5639842"/>
                  <a:pt x="11546975" y="5532291"/>
                  <a:pt x="11998498" y="5404869"/>
                </a:cubicBezTo>
                <a:lnTo>
                  <a:pt x="12192000" y="5347846"/>
                </a:lnTo>
                <a:lnTo>
                  <a:pt x="12192000" y="5402606"/>
                </a:lnTo>
                <a:lnTo>
                  <a:pt x="11829257" y="5507950"/>
                </a:lnTo>
                <a:cubicBezTo>
                  <a:pt x="11534769" y="5587680"/>
                  <a:pt x="11238120" y="5658596"/>
                  <a:pt x="10939183" y="5722555"/>
                </a:cubicBezTo>
                <a:cubicBezTo>
                  <a:pt x="10622824" y="5790365"/>
                  <a:pt x="10304941" y="5850387"/>
                  <a:pt x="9985530" y="5902635"/>
                </a:cubicBezTo>
                <a:cubicBezTo>
                  <a:pt x="9720036" y="5946102"/>
                  <a:pt x="9453814" y="5984764"/>
                  <a:pt x="9186882" y="6018631"/>
                </a:cubicBezTo>
                <a:cubicBezTo>
                  <a:pt x="8984197" y="6044216"/>
                  <a:pt x="8781514" y="6068309"/>
                  <a:pt x="8578198" y="6088179"/>
                </a:cubicBezTo>
                <a:lnTo>
                  <a:pt x="7864358" y="6149656"/>
                </a:lnTo>
                <a:cubicBezTo>
                  <a:pt x="7554994" y="6172009"/>
                  <a:pt x="7245502" y="6189895"/>
                  <a:pt x="6935502" y="6201071"/>
                </a:cubicBezTo>
                <a:lnTo>
                  <a:pt x="6477750" y="6214980"/>
                </a:lnTo>
                <a:cubicBezTo>
                  <a:pt x="6439195" y="6212895"/>
                  <a:pt x="6400529" y="6214521"/>
                  <a:pt x="6362294" y="6219825"/>
                </a:cubicBezTo>
                <a:lnTo>
                  <a:pt x="6057129" y="6219825"/>
                </a:lnTo>
                <a:lnTo>
                  <a:pt x="5977784" y="6215229"/>
                </a:lnTo>
                <a:lnTo>
                  <a:pt x="5265087" y="6178965"/>
                </a:lnTo>
                <a:cubicBezTo>
                  <a:pt x="4958267" y="6166544"/>
                  <a:pt x="4651826" y="6146055"/>
                  <a:pt x="4346277" y="6116869"/>
                </a:cubicBezTo>
                <a:lnTo>
                  <a:pt x="3373045" y="6018259"/>
                </a:lnTo>
                <a:cubicBezTo>
                  <a:pt x="3035412" y="5983982"/>
                  <a:pt x="2698456" y="5944327"/>
                  <a:pt x="2362173" y="5899282"/>
                </a:cubicBezTo>
                <a:cubicBezTo>
                  <a:pt x="1984692" y="5849108"/>
                  <a:pt x="1608364" y="5791358"/>
                  <a:pt x="1233178" y="5726033"/>
                </a:cubicBezTo>
                <a:cubicBezTo>
                  <a:pt x="842181" y="5657291"/>
                  <a:pt x="453758" y="5578770"/>
                  <a:pt x="68500" y="5486226"/>
                </a:cubicBezTo>
                <a:lnTo>
                  <a:pt x="0" y="5468863"/>
                </a:lnTo>
                <a:lnTo>
                  <a:pt x="0" y="5412351"/>
                </a:lnTo>
                <a:lnTo>
                  <a:pt x="72441" y="5431135"/>
                </a:lnTo>
                <a:cubicBezTo>
                  <a:pt x="247961" y="5473331"/>
                  <a:pt x="424164" y="5512608"/>
                  <a:pt x="600716" y="5549555"/>
                </a:cubicBezTo>
                <a:cubicBezTo>
                  <a:pt x="988279" y="5630403"/>
                  <a:pt x="1378133" y="5699330"/>
                  <a:pt x="1769512" y="5759811"/>
                </a:cubicBezTo>
                <a:cubicBezTo>
                  <a:pt x="2052426" y="5803406"/>
                  <a:pt x="2335725" y="5843519"/>
                  <a:pt x="2613554" y="5876802"/>
                </a:cubicBezTo>
                <a:cubicBezTo>
                  <a:pt x="2605544" y="5879410"/>
                  <a:pt x="2594611" y="5869350"/>
                  <a:pt x="2581134" y="5866867"/>
                </a:cubicBezTo>
                <a:cubicBezTo>
                  <a:pt x="2087178" y="5774877"/>
                  <a:pt x="1597684" y="5663937"/>
                  <a:pt x="1112635" y="5534031"/>
                </a:cubicBezTo>
                <a:cubicBezTo>
                  <a:pt x="880453" y="5471934"/>
                  <a:pt x="649713" y="5405428"/>
                  <a:pt x="420412" y="5334514"/>
                </a:cubicBezTo>
                <a:lnTo>
                  <a:pt x="0" y="5195539"/>
                </a:lnTo>
                <a:lnTo>
                  <a:pt x="60" y="5105401"/>
                </a:lnTo>
                <a:lnTo>
                  <a:pt x="0" y="5105401"/>
                </a:lnTo>
                <a:lnTo>
                  <a:pt x="0" y="1"/>
                </a:lnTo>
                <a:lnTo>
                  <a:pt x="9834" y="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12" name="Picture 11" descr="Icon&#10;&#10;Description automatically generated">
            <a:extLst>
              <a:ext uri="{FF2B5EF4-FFF2-40B4-BE49-F238E27FC236}">
                <a16:creationId xmlns:a16="http://schemas.microsoft.com/office/drawing/2014/main" id="{03A17EB5-38A2-54BD-6FCF-BE0F43B13D9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600" y="401638"/>
            <a:ext cx="2185988" cy="2119313"/>
          </a:xfrm>
          <a:prstGeom prst="rect">
            <a:avLst/>
          </a:prstGeom>
        </p:spPr>
      </p:pic>
      <p:pic>
        <p:nvPicPr>
          <p:cNvPr id="20" name="Picture 19" descr="Icon&#10;&#10;Description automatically generated">
            <a:extLst>
              <a:ext uri="{FF2B5EF4-FFF2-40B4-BE49-F238E27FC236}">
                <a16:creationId xmlns:a16="http://schemas.microsoft.com/office/drawing/2014/main" id="{601973BF-829C-F5FB-CDDB-A2D63BB592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" y="2600325"/>
            <a:ext cx="2185988" cy="2408238"/>
          </a:xfrm>
          <a:prstGeom prst="rect">
            <a:avLst/>
          </a:prstGeom>
        </p:spPr>
      </p:pic>
      <p:pic>
        <p:nvPicPr>
          <p:cNvPr id="8" name="Picture 7" descr="A picture containing toy&#10;&#10;Description automatically generated">
            <a:extLst>
              <a:ext uri="{FF2B5EF4-FFF2-40B4-BE49-F238E27FC236}">
                <a16:creationId xmlns:a16="http://schemas.microsoft.com/office/drawing/2014/main" id="{77372D8B-174B-49F6-FF9C-3283A2FC943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93963" y="401638"/>
            <a:ext cx="4083050" cy="4608513"/>
          </a:xfrm>
          <a:prstGeom prst="rect">
            <a:avLst/>
          </a:prstGeom>
        </p:spPr>
      </p:pic>
      <p:pic>
        <p:nvPicPr>
          <p:cNvPr id="22" name="Picture 21" descr="Icon&#10;&#10;Description automatically generated">
            <a:extLst>
              <a:ext uri="{FF2B5EF4-FFF2-40B4-BE49-F238E27FC236}">
                <a16:creationId xmlns:a16="http://schemas.microsoft.com/office/drawing/2014/main" id="{3A138661-D964-6007-839D-A8229B48B8D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54800" y="401638"/>
            <a:ext cx="2468563" cy="2524125"/>
          </a:xfrm>
          <a:prstGeom prst="rect">
            <a:avLst/>
          </a:prstGeom>
        </p:spPr>
      </p:pic>
      <p:pic>
        <p:nvPicPr>
          <p:cNvPr id="4" name="Picture 3" descr="A picture containing chart&#10;&#10;Description automatically generated">
            <a:extLst>
              <a:ext uri="{FF2B5EF4-FFF2-40B4-BE49-F238E27FC236}">
                <a16:creationId xmlns:a16="http://schemas.microsoft.com/office/drawing/2014/main" id="{9D46DE9C-C09F-7289-810F-13CE57463C2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54800" y="3003550"/>
            <a:ext cx="2468563" cy="2005013"/>
          </a:xfrm>
          <a:prstGeom prst="rect">
            <a:avLst/>
          </a:prstGeom>
        </p:spPr>
      </p:pic>
      <p:pic>
        <p:nvPicPr>
          <p:cNvPr id="18" name="Picture 17" descr="Diagram, schematic&#10;&#10;Description automatically generated">
            <a:extLst>
              <a:ext uri="{FF2B5EF4-FFF2-40B4-BE49-F238E27FC236}">
                <a16:creationId xmlns:a16="http://schemas.microsoft.com/office/drawing/2014/main" id="{8B6873BB-5603-6241-A428-C5C6B74DB84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202738" y="401638"/>
            <a:ext cx="2684463" cy="2684463"/>
          </a:xfrm>
          <a:prstGeom prst="rect">
            <a:avLst/>
          </a:prstGeom>
        </p:spPr>
      </p:pic>
      <p:pic>
        <p:nvPicPr>
          <p:cNvPr id="16" name="Picture 15" descr="A picture containing light&#10;&#10;Description automatically generated">
            <a:extLst>
              <a:ext uri="{FF2B5EF4-FFF2-40B4-BE49-F238E27FC236}">
                <a16:creationId xmlns:a16="http://schemas.microsoft.com/office/drawing/2014/main" id="{EB1B0B90-B790-06D4-07E2-7413C50808B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202738" y="3163888"/>
            <a:ext cx="2684463" cy="1844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907615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9" name="Rectangle 19">
            <a:extLst>
              <a:ext uri="{FF2B5EF4-FFF2-40B4-BE49-F238E27FC236}">
                <a16:creationId xmlns:a16="http://schemas.microsoft.com/office/drawing/2014/main" id="{2D2B266D-3625-4584-A5C3-7D3F672CFF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Freeform: Shape 21">
            <a:extLst>
              <a:ext uri="{FF2B5EF4-FFF2-40B4-BE49-F238E27FC236}">
                <a16:creationId xmlns:a16="http://schemas.microsoft.com/office/drawing/2014/main" id="{A5D2A5D1-BA0D-47D3-B051-DA7743C46E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219825"/>
          </a:xfrm>
          <a:custGeom>
            <a:avLst/>
            <a:gdLst>
              <a:gd name="connsiteX0" fmla="*/ 6789701 w 12192000"/>
              <a:gd name="connsiteY0" fmla="*/ 6151588 h 6219825"/>
              <a:gd name="connsiteX1" fmla="*/ 6788702 w 12192000"/>
              <a:gd name="connsiteY1" fmla="*/ 6151666 h 6219825"/>
              <a:gd name="connsiteX2" fmla="*/ 6788476 w 12192000"/>
              <a:gd name="connsiteY2" fmla="*/ 6152200 h 6219825"/>
              <a:gd name="connsiteX3" fmla="*/ 9834 w 12192000"/>
              <a:gd name="connsiteY3" fmla="*/ 0 h 6219825"/>
              <a:gd name="connsiteX4" fmla="*/ 12357 w 12192000"/>
              <a:gd name="connsiteY4" fmla="*/ 1 h 6219825"/>
              <a:gd name="connsiteX5" fmla="*/ 12192000 w 12192000"/>
              <a:gd name="connsiteY5" fmla="*/ 1 h 6219825"/>
              <a:gd name="connsiteX6" fmla="*/ 12192000 w 12192000"/>
              <a:gd name="connsiteY6" fmla="*/ 5105401 h 6219825"/>
              <a:gd name="connsiteX7" fmla="*/ 12191716 w 12192000"/>
              <a:gd name="connsiteY7" fmla="*/ 5105401 h 6219825"/>
              <a:gd name="connsiteX8" fmla="*/ 12192000 w 12192000"/>
              <a:gd name="connsiteY8" fmla="*/ 5256977 h 6219825"/>
              <a:gd name="connsiteX9" fmla="*/ 12061096 w 12192000"/>
              <a:gd name="connsiteY9" fmla="*/ 5296034 h 6219825"/>
              <a:gd name="connsiteX10" fmla="*/ 11676800 w 12192000"/>
              <a:gd name="connsiteY10" fmla="*/ 5399652 h 6219825"/>
              <a:gd name="connsiteX11" fmla="*/ 10425355 w 12192000"/>
              <a:gd name="connsiteY11" fmla="*/ 5683310 h 6219825"/>
              <a:gd name="connsiteX12" fmla="*/ 9424022 w 12192000"/>
              <a:gd name="connsiteY12" fmla="*/ 5858546 h 6219825"/>
              <a:gd name="connsiteX13" fmla="*/ 8458419 w 12192000"/>
              <a:gd name="connsiteY13" fmla="*/ 5992303 h 6219825"/>
              <a:gd name="connsiteX14" fmla="*/ 7715970 w 12192000"/>
              <a:gd name="connsiteY14" fmla="*/ 6072283 h 6219825"/>
              <a:gd name="connsiteX15" fmla="*/ 6951716 w 12192000"/>
              <a:gd name="connsiteY15" fmla="*/ 6138091 h 6219825"/>
              <a:gd name="connsiteX16" fmla="*/ 6936303 w 12192000"/>
              <a:gd name="connsiteY16" fmla="*/ 6140163 h 6219825"/>
              <a:gd name="connsiteX17" fmla="*/ 6790448 w 12192000"/>
              <a:gd name="connsiteY17" fmla="*/ 6151529 h 6219825"/>
              <a:gd name="connsiteX18" fmla="*/ 6799941 w 12192000"/>
              <a:gd name="connsiteY18" fmla="*/ 6153349 h 6219825"/>
              <a:gd name="connsiteX19" fmla="*/ 6835432 w 12192000"/>
              <a:gd name="connsiteY19" fmla="*/ 6151642 h 6219825"/>
              <a:gd name="connsiteX20" fmla="*/ 6884003 w 12192000"/>
              <a:gd name="connsiteY20" fmla="*/ 6148662 h 6219825"/>
              <a:gd name="connsiteX21" fmla="*/ 7578771 w 12192000"/>
              <a:gd name="connsiteY21" fmla="*/ 6116122 h 6219825"/>
              <a:gd name="connsiteX22" fmla="*/ 8623845 w 12192000"/>
              <a:gd name="connsiteY22" fmla="*/ 6029188 h 6219825"/>
              <a:gd name="connsiteX23" fmla="*/ 9479970 w 12192000"/>
              <a:gd name="connsiteY23" fmla="*/ 5925239 h 6219825"/>
              <a:gd name="connsiteX24" fmla="*/ 10629308 w 12192000"/>
              <a:gd name="connsiteY24" fmla="*/ 5731000 h 6219825"/>
              <a:gd name="connsiteX25" fmla="*/ 11998498 w 12192000"/>
              <a:gd name="connsiteY25" fmla="*/ 5404869 h 6219825"/>
              <a:gd name="connsiteX26" fmla="*/ 12192000 w 12192000"/>
              <a:gd name="connsiteY26" fmla="*/ 5347846 h 6219825"/>
              <a:gd name="connsiteX27" fmla="*/ 12192000 w 12192000"/>
              <a:gd name="connsiteY27" fmla="*/ 5402606 h 6219825"/>
              <a:gd name="connsiteX28" fmla="*/ 11829257 w 12192000"/>
              <a:gd name="connsiteY28" fmla="*/ 5507950 h 6219825"/>
              <a:gd name="connsiteX29" fmla="*/ 10939183 w 12192000"/>
              <a:gd name="connsiteY29" fmla="*/ 5722555 h 6219825"/>
              <a:gd name="connsiteX30" fmla="*/ 9985530 w 12192000"/>
              <a:gd name="connsiteY30" fmla="*/ 5902635 h 6219825"/>
              <a:gd name="connsiteX31" fmla="*/ 9186882 w 12192000"/>
              <a:gd name="connsiteY31" fmla="*/ 6018631 h 6219825"/>
              <a:gd name="connsiteX32" fmla="*/ 8578198 w 12192000"/>
              <a:gd name="connsiteY32" fmla="*/ 6088179 h 6219825"/>
              <a:gd name="connsiteX33" fmla="*/ 7864358 w 12192000"/>
              <a:gd name="connsiteY33" fmla="*/ 6149656 h 6219825"/>
              <a:gd name="connsiteX34" fmla="*/ 6935502 w 12192000"/>
              <a:gd name="connsiteY34" fmla="*/ 6201071 h 6219825"/>
              <a:gd name="connsiteX35" fmla="*/ 6477750 w 12192000"/>
              <a:gd name="connsiteY35" fmla="*/ 6214980 h 6219825"/>
              <a:gd name="connsiteX36" fmla="*/ 6362294 w 12192000"/>
              <a:gd name="connsiteY36" fmla="*/ 6219825 h 6219825"/>
              <a:gd name="connsiteX37" fmla="*/ 6057129 w 12192000"/>
              <a:gd name="connsiteY37" fmla="*/ 6219825 h 6219825"/>
              <a:gd name="connsiteX38" fmla="*/ 5977784 w 12192000"/>
              <a:gd name="connsiteY38" fmla="*/ 6215229 h 6219825"/>
              <a:gd name="connsiteX39" fmla="*/ 5265087 w 12192000"/>
              <a:gd name="connsiteY39" fmla="*/ 6178965 h 6219825"/>
              <a:gd name="connsiteX40" fmla="*/ 4346277 w 12192000"/>
              <a:gd name="connsiteY40" fmla="*/ 6116869 h 6219825"/>
              <a:gd name="connsiteX41" fmla="*/ 3373045 w 12192000"/>
              <a:gd name="connsiteY41" fmla="*/ 6018259 h 6219825"/>
              <a:gd name="connsiteX42" fmla="*/ 2362173 w 12192000"/>
              <a:gd name="connsiteY42" fmla="*/ 5899282 h 6219825"/>
              <a:gd name="connsiteX43" fmla="*/ 1233178 w 12192000"/>
              <a:gd name="connsiteY43" fmla="*/ 5726033 h 6219825"/>
              <a:gd name="connsiteX44" fmla="*/ 68500 w 12192000"/>
              <a:gd name="connsiteY44" fmla="*/ 5486226 h 6219825"/>
              <a:gd name="connsiteX45" fmla="*/ 0 w 12192000"/>
              <a:gd name="connsiteY45" fmla="*/ 5468863 h 6219825"/>
              <a:gd name="connsiteX46" fmla="*/ 0 w 12192000"/>
              <a:gd name="connsiteY46" fmla="*/ 5412351 h 6219825"/>
              <a:gd name="connsiteX47" fmla="*/ 72441 w 12192000"/>
              <a:gd name="connsiteY47" fmla="*/ 5431135 h 6219825"/>
              <a:gd name="connsiteX48" fmla="*/ 600716 w 12192000"/>
              <a:gd name="connsiteY48" fmla="*/ 5549555 h 6219825"/>
              <a:gd name="connsiteX49" fmla="*/ 1769512 w 12192000"/>
              <a:gd name="connsiteY49" fmla="*/ 5759811 h 6219825"/>
              <a:gd name="connsiteX50" fmla="*/ 2613554 w 12192000"/>
              <a:gd name="connsiteY50" fmla="*/ 5876802 h 6219825"/>
              <a:gd name="connsiteX51" fmla="*/ 2581134 w 12192000"/>
              <a:gd name="connsiteY51" fmla="*/ 5866867 h 6219825"/>
              <a:gd name="connsiteX52" fmla="*/ 1112635 w 12192000"/>
              <a:gd name="connsiteY52" fmla="*/ 5534031 h 6219825"/>
              <a:gd name="connsiteX53" fmla="*/ 420412 w 12192000"/>
              <a:gd name="connsiteY53" fmla="*/ 5334514 h 6219825"/>
              <a:gd name="connsiteX54" fmla="*/ 0 w 12192000"/>
              <a:gd name="connsiteY54" fmla="*/ 5195539 h 6219825"/>
              <a:gd name="connsiteX55" fmla="*/ 60 w 12192000"/>
              <a:gd name="connsiteY55" fmla="*/ 5105401 h 6219825"/>
              <a:gd name="connsiteX56" fmla="*/ 0 w 12192000"/>
              <a:gd name="connsiteY56" fmla="*/ 5105401 h 6219825"/>
              <a:gd name="connsiteX57" fmla="*/ 0 w 12192000"/>
              <a:gd name="connsiteY57" fmla="*/ 1 h 6219825"/>
              <a:gd name="connsiteX58" fmla="*/ 9834 w 12192000"/>
              <a:gd name="connsiteY58" fmla="*/ 1 h 62198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</a:cxnLst>
            <a:rect l="l" t="t" r="r" b="b"/>
            <a:pathLst>
              <a:path w="12192000" h="6219825">
                <a:moveTo>
                  <a:pt x="6789701" y="6151588"/>
                </a:moveTo>
                <a:lnTo>
                  <a:pt x="6788702" y="6151666"/>
                </a:lnTo>
                <a:cubicBezTo>
                  <a:pt x="6788627" y="6151844"/>
                  <a:pt x="6788551" y="6152022"/>
                  <a:pt x="6788476" y="6152200"/>
                </a:cubicBezTo>
                <a:close/>
                <a:moveTo>
                  <a:pt x="9834" y="0"/>
                </a:moveTo>
                <a:lnTo>
                  <a:pt x="12357" y="1"/>
                </a:lnTo>
                <a:lnTo>
                  <a:pt x="12192000" y="1"/>
                </a:lnTo>
                <a:lnTo>
                  <a:pt x="12192000" y="5105401"/>
                </a:lnTo>
                <a:lnTo>
                  <a:pt x="12191716" y="5105401"/>
                </a:lnTo>
                <a:lnTo>
                  <a:pt x="12192000" y="5256977"/>
                </a:lnTo>
                <a:lnTo>
                  <a:pt x="12061096" y="5296034"/>
                </a:lnTo>
                <a:cubicBezTo>
                  <a:pt x="11933500" y="5332263"/>
                  <a:pt x="11805390" y="5366806"/>
                  <a:pt x="11676800" y="5399652"/>
                </a:cubicBezTo>
                <a:cubicBezTo>
                  <a:pt x="11262789" y="5507204"/>
                  <a:pt x="10845343" y="5600846"/>
                  <a:pt x="10425355" y="5683310"/>
                </a:cubicBezTo>
                <a:cubicBezTo>
                  <a:pt x="10092810" y="5748549"/>
                  <a:pt x="9759033" y="5806970"/>
                  <a:pt x="9424022" y="5858546"/>
                </a:cubicBezTo>
                <a:cubicBezTo>
                  <a:pt x="9102997" y="5908224"/>
                  <a:pt x="8781133" y="5952809"/>
                  <a:pt x="8458419" y="5992303"/>
                </a:cubicBezTo>
                <a:cubicBezTo>
                  <a:pt x="8211360" y="6022481"/>
                  <a:pt x="7963792" y="6048065"/>
                  <a:pt x="7715970" y="6072283"/>
                </a:cubicBezTo>
                <a:lnTo>
                  <a:pt x="6951716" y="6138091"/>
                </a:lnTo>
                <a:lnTo>
                  <a:pt x="6936303" y="6140163"/>
                </a:lnTo>
                <a:lnTo>
                  <a:pt x="6790448" y="6151529"/>
                </a:lnTo>
                <a:lnTo>
                  <a:pt x="6799941" y="6153349"/>
                </a:lnTo>
                <a:cubicBezTo>
                  <a:pt x="6811623" y="6153816"/>
                  <a:pt x="6823734" y="6151642"/>
                  <a:pt x="6835432" y="6151642"/>
                </a:cubicBezTo>
                <a:cubicBezTo>
                  <a:pt x="6851580" y="6151642"/>
                  <a:pt x="6867729" y="6149034"/>
                  <a:pt x="6884003" y="6148662"/>
                </a:cubicBezTo>
                <a:cubicBezTo>
                  <a:pt x="7115805" y="6143198"/>
                  <a:pt x="7347351" y="6131026"/>
                  <a:pt x="7578771" y="6116122"/>
                </a:cubicBezTo>
                <a:cubicBezTo>
                  <a:pt x="7927552" y="6093644"/>
                  <a:pt x="8276080" y="6065453"/>
                  <a:pt x="8623845" y="6029188"/>
                </a:cubicBezTo>
                <a:cubicBezTo>
                  <a:pt x="8909939" y="5999878"/>
                  <a:pt x="9195310" y="5965228"/>
                  <a:pt x="9479970" y="5925239"/>
                </a:cubicBezTo>
                <a:cubicBezTo>
                  <a:pt x="9864901" y="5870842"/>
                  <a:pt x="10248014" y="5806101"/>
                  <a:pt x="10629308" y="5731000"/>
                </a:cubicBezTo>
                <a:cubicBezTo>
                  <a:pt x="11090114" y="5639842"/>
                  <a:pt x="11546975" y="5532291"/>
                  <a:pt x="11998498" y="5404869"/>
                </a:cubicBezTo>
                <a:lnTo>
                  <a:pt x="12192000" y="5347846"/>
                </a:lnTo>
                <a:lnTo>
                  <a:pt x="12192000" y="5402606"/>
                </a:lnTo>
                <a:lnTo>
                  <a:pt x="11829257" y="5507950"/>
                </a:lnTo>
                <a:cubicBezTo>
                  <a:pt x="11534769" y="5587680"/>
                  <a:pt x="11238120" y="5658596"/>
                  <a:pt x="10939183" y="5722555"/>
                </a:cubicBezTo>
                <a:cubicBezTo>
                  <a:pt x="10622824" y="5790365"/>
                  <a:pt x="10304941" y="5850387"/>
                  <a:pt x="9985530" y="5902635"/>
                </a:cubicBezTo>
                <a:cubicBezTo>
                  <a:pt x="9720036" y="5946102"/>
                  <a:pt x="9453814" y="5984764"/>
                  <a:pt x="9186882" y="6018631"/>
                </a:cubicBezTo>
                <a:cubicBezTo>
                  <a:pt x="8984197" y="6044216"/>
                  <a:pt x="8781514" y="6068309"/>
                  <a:pt x="8578198" y="6088179"/>
                </a:cubicBezTo>
                <a:lnTo>
                  <a:pt x="7864358" y="6149656"/>
                </a:lnTo>
                <a:cubicBezTo>
                  <a:pt x="7554994" y="6172009"/>
                  <a:pt x="7245502" y="6189895"/>
                  <a:pt x="6935502" y="6201071"/>
                </a:cubicBezTo>
                <a:lnTo>
                  <a:pt x="6477750" y="6214980"/>
                </a:lnTo>
                <a:cubicBezTo>
                  <a:pt x="6439195" y="6212895"/>
                  <a:pt x="6400529" y="6214521"/>
                  <a:pt x="6362294" y="6219825"/>
                </a:cubicBezTo>
                <a:lnTo>
                  <a:pt x="6057129" y="6219825"/>
                </a:lnTo>
                <a:lnTo>
                  <a:pt x="5977784" y="6215229"/>
                </a:lnTo>
                <a:lnTo>
                  <a:pt x="5265087" y="6178965"/>
                </a:lnTo>
                <a:cubicBezTo>
                  <a:pt x="4958267" y="6166544"/>
                  <a:pt x="4651826" y="6146055"/>
                  <a:pt x="4346277" y="6116869"/>
                </a:cubicBezTo>
                <a:lnTo>
                  <a:pt x="3373045" y="6018259"/>
                </a:lnTo>
                <a:cubicBezTo>
                  <a:pt x="3035412" y="5983982"/>
                  <a:pt x="2698456" y="5944327"/>
                  <a:pt x="2362173" y="5899282"/>
                </a:cubicBezTo>
                <a:cubicBezTo>
                  <a:pt x="1984692" y="5849108"/>
                  <a:pt x="1608364" y="5791358"/>
                  <a:pt x="1233178" y="5726033"/>
                </a:cubicBezTo>
                <a:cubicBezTo>
                  <a:pt x="842181" y="5657291"/>
                  <a:pt x="453758" y="5578770"/>
                  <a:pt x="68500" y="5486226"/>
                </a:cubicBezTo>
                <a:lnTo>
                  <a:pt x="0" y="5468863"/>
                </a:lnTo>
                <a:lnTo>
                  <a:pt x="0" y="5412351"/>
                </a:lnTo>
                <a:lnTo>
                  <a:pt x="72441" y="5431135"/>
                </a:lnTo>
                <a:cubicBezTo>
                  <a:pt x="247961" y="5473331"/>
                  <a:pt x="424164" y="5512608"/>
                  <a:pt x="600716" y="5549555"/>
                </a:cubicBezTo>
                <a:cubicBezTo>
                  <a:pt x="988279" y="5630403"/>
                  <a:pt x="1378133" y="5699330"/>
                  <a:pt x="1769512" y="5759811"/>
                </a:cubicBezTo>
                <a:cubicBezTo>
                  <a:pt x="2052426" y="5803406"/>
                  <a:pt x="2335725" y="5843519"/>
                  <a:pt x="2613554" y="5876802"/>
                </a:cubicBezTo>
                <a:cubicBezTo>
                  <a:pt x="2605544" y="5879410"/>
                  <a:pt x="2594611" y="5869350"/>
                  <a:pt x="2581134" y="5866867"/>
                </a:cubicBezTo>
                <a:cubicBezTo>
                  <a:pt x="2087178" y="5774877"/>
                  <a:pt x="1597684" y="5663937"/>
                  <a:pt x="1112635" y="5534031"/>
                </a:cubicBezTo>
                <a:cubicBezTo>
                  <a:pt x="880453" y="5471934"/>
                  <a:pt x="649713" y="5405428"/>
                  <a:pt x="420412" y="5334514"/>
                </a:cubicBezTo>
                <a:lnTo>
                  <a:pt x="0" y="5195539"/>
                </a:lnTo>
                <a:lnTo>
                  <a:pt x="60" y="5105401"/>
                </a:lnTo>
                <a:lnTo>
                  <a:pt x="0" y="5105401"/>
                </a:lnTo>
                <a:lnTo>
                  <a:pt x="0" y="1"/>
                </a:lnTo>
                <a:lnTo>
                  <a:pt x="9834" y="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13" name="Picture 2" descr="A picture containing vector graphics, clipart&#10;&#10;Description automatically generated">
            <a:extLst>
              <a:ext uri="{FF2B5EF4-FFF2-40B4-BE49-F238E27FC236}">
                <a16:creationId xmlns:a16="http://schemas.microsoft.com/office/drawing/2014/main" id="{573DE2E6-B61B-F55D-F847-DD68B8061E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61338" y="334963"/>
            <a:ext cx="3725863" cy="4740275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1945F8C4-369C-963B-13E8-055E4FCBCCBD}"/>
              </a:ext>
            </a:extLst>
          </p:cNvPr>
          <p:cNvSpPr txBox="1"/>
          <p:nvPr/>
        </p:nvSpPr>
        <p:spPr>
          <a:xfrm>
            <a:off x="235527" y="823287"/>
            <a:ext cx="3161653" cy="1938992"/>
          </a:xfrm>
          <a:prstGeom prst="rect">
            <a:avLst/>
          </a:prstGeom>
          <a:solidFill>
            <a:srgbClr val="FBFF88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endParaRPr lang="en-GB" sz="3600" b="1">
              <a:solidFill>
                <a:srgbClr val="002060"/>
              </a:solidFill>
              <a:ea typeface="+mn-lt"/>
              <a:cs typeface="+mn-lt"/>
            </a:endParaRPr>
          </a:p>
          <a:p>
            <a:pPr algn="ctr"/>
            <a:r>
              <a:rPr lang="en-GB" sz="4800" b="1" err="1">
                <a:solidFill>
                  <a:srgbClr val="002060"/>
                </a:solidFill>
                <a:ea typeface="+mn-lt"/>
                <a:cs typeface="+mn-lt"/>
              </a:rPr>
              <a:t>bwrw</a:t>
            </a:r>
            <a:r>
              <a:rPr lang="en-GB" sz="4800" b="1">
                <a:solidFill>
                  <a:srgbClr val="002060"/>
                </a:solidFill>
                <a:ea typeface="+mn-lt"/>
                <a:cs typeface="+mn-lt"/>
              </a:rPr>
              <a:t> </a:t>
            </a:r>
            <a:r>
              <a:rPr lang="en-GB" sz="4800" b="1" err="1">
                <a:solidFill>
                  <a:srgbClr val="002060"/>
                </a:solidFill>
                <a:ea typeface="+mn-lt"/>
                <a:cs typeface="+mn-lt"/>
              </a:rPr>
              <a:t>glaw</a:t>
            </a:r>
            <a:endParaRPr lang="en-GB" sz="4800" b="1">
              <a:solidFill>
                <a:srgbClr val="002060"/>
              </a:solidFill>
              <a:ea typeface="+mn-lt"/>
              <a:cs typeface="+mn-lt"/>
            </a:endParaRPr>
          </a:p>
          <a:p>
            <a:endParaRPr lang="en-GB" sz="3600" b="1">
              <a:solidFill>
                <a:srgbClr val="002060"/>
              </a:solidFill>
              <a:ea typeface="+mn-lt"/>
              <a:cs typeface="+mn-lt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F383638-2A6A-7021-AE65-8180537E9C3B}"/>
              </a:ext>
            </a:extLst>
          </p:cNvPr>
          <p:cNvSpPr txBox="1"/>
          <p:nvPr/>
        </p:nvSpPr>
        <p:spPr>
          <a:xfrm>
            <a:off x="235526" y="2938102"/>
            <a:ext cx="3161653" cy="2000548"/>
          </a:xfrm>
          <a:prstGeom prst="rect">
            <a:avLst/>
          </a:prstGeom>
          <a:solidFill>
            <a:srgbClr val="FBFF88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endParaRPr lang="en-GB" sz="3200" b="1">
              <a:solidFill>
                <a:srgbClr val="002060"/>
              </a:solidFill>
              <a:ea typeface="+mn-lt"/>
              <a:cs typeface="+mn-lt"/>
            </a:endParaRPr>
          </a:p>
          <a:p>
            <a:pPr algn="ctr"/>
            <a:r>
              <a:rPr lang="en-GB" sz="6000" b="1" err="1">
                <a:solidFill>
                  <a:srgbClr val="002060"/>
                </a:solidFill>
                <a:ea typeface="+mn-lt"/>
                <a:cs typeface="+mn-lt"/>
              </a:rPr>
              <a:t>stormus</a:t>
            </a:r>
          </a:p>
          <a:p>
            <a:endParaRPr lang="en-GB" sz="3200" b="1">
              <a:solidFill>
                <a:srgbClr val="002060"/>
              </a:solidFill>
              <a:ea typeface="+mn-lt"/>
              <a:cs typeface="+mn-lt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21BD726-1001-55C8-4AF5-42422401C3C1}"/>
              </a:ext>
            </a:extLst>
          </p:cNvPr>
          <p:cNvSpPr txBox="1"/>
          <p:nvPr/>
        </p:nvSpPr>
        <p:spPr>
          <a:xfrm>
            <a:off x="3496041" y="461660"/>
            <a:ext cx="2447556" cy="1631216"/>
          </a:xfrm>
          <a:prstGeom prst="rect">
            <a:avLst/>
          </a:prstGeom>
          <a:solidFill>
            <a:srgbClr val="FBFF88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endParaRPr lang="en-GB" sz="3200" b="1">
              <a:solidFill>
                <a:srgbClr val="002060"/>
              </a:solidFill>
              <a:ea typeface="+mn-lt"/>
              <a:cs typeface="+mn-lt"/>
            </a:endParaRPr>
          </a:p>
          <a:p>
            <a:pPr algn="ctr"/>
            <a:r>
              <a:rPr lang="en-GB" sz="3600" b="1" err="1">
                <a:solidFill>
                  <a:srgbClr val="002060"/>
                </a:solidFill>
                <a:ea typeface="+mn-lt"/>
                <a:cs typeface="+mn-lt"/>
              </a:rPr>
              <a:t>bwrw</a:t>
            </a:r>
            <a:r>
              <a:rPr lang="en-GB" sz="3600" b="1">
                <a:solidFill>
                  <a:srgbClr val="002060"/>
                </a:solidFill>
                <a:ea typeface="+mn-lt"/>
                <a:cs typeface="+mn-lt"/>
              </a:rPr>
              <a:t> </a:t>
            </a:r>
            <a:r>
              <a:rPr lang="en-GB" sz="3600" b="1" err="1">
                <a:solidFill>
                  <a:srgbClr val="002060"/>
                </a:solidFill>
                <a:ea typeface="+mn-lt"/>
                <a:cs typeface="+mn-lt"/>
              </a:rPr>
              <a:t>eira</a:t>
            </a:r>
            <a:endParaRPr lang="en-GB" sz="3600" b="1">
              <a:solidFill>
                <a:srgbClr val="002060"/>
              </a:solidFill>
              <a:ea typeface="+mn-lt"/>
              <a:cs typeface="+mn-lt"/>
            </a:endParaRPr>
          </a:p>
          <a:p>
            <a:endParaRPr lang="en-GB" sz="3200" b="1">
              <a:solidFill>
                <a:srgbClr val="002060"/>
              </a:solidFill>
              <a:cs typeface="Calibri" panose="020F0502020204030204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E587EFA-A434-C0DB-F20C-C0C13D094953}"/>
              </a:ext>
            </a:extLst>
          </p:cNvPr>
          <p:cNvSpPr txBox="1"/>
          <p:nvPr/>
        </p:nvSpPr>
        <p:spPr>
          <a:xfrm>
            <a:off x="3492284" y="2212734"/>
            <a:ext cx="2438399" cy="2985433"/>
          </a:xfrm>
          <a:prstGeom prst="rect">
            <a:avLst/>
          </a:prstGeom>
          <a:solidFill>
            <a:srgbClr val="FBFF88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endParaRPr lang="en-GB" sz="3600" b="1">
              <a:solidFill>
                <a:srgbClr val="002060"/>
              </a:solidFill>
              <a:ea typeface="+mn-lt"/>
              <a:cs typeface="+mn-lt"/>
            </a:endParaRPr>
          </a:p>
          <a:p>
            <a:pPr algn="ctr"/>
            <a:r>
              <a:rPr lang="en-GB" sz="8000" b="1" err="1">
                <a:solidFill>
                  <a:srgbClr val="002060"/>
                </a:solidFill>
                <a:ea typeface="+mn-lt"/>
                <a:cs typeface="+mn-lt"/>
              </a:rPr>
              <a:t>oer</a:t>
            </a:r>
          </a:p>
          <a:p>
            <a:endParaRPr lang="en-GB" sz="3600" b="1">
              <a:solidFill>
                <a:srgbClr val="002060"/>
              </a:solidFill>
              <a:ea typeface="+mn-lt"/>
              <a:cs typeface="+mn-lt"/>
            </a:endParaRPr>
          </a:p>
          <a:p>
            <a:endParaRPr lang="en-GB" sz="3600" b="1">
              <a:solidFill>
                <a:srgbClr val="002060"/>
              </a:solidFill>
              <a:ea typeface="+mn-lt"/>
              <a:cs typeface="+mn-lt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00B01B2-11AA-43CD-CA64-BFA1827E3695}"/>
              </a:ext>
            </a:extLst>
          </p:cNvPr>
          <p:cNvSpPr txBox="1"/>
          <p:nvPr/>
        </p:nvSpPr>
        <p:spPr>
          <a:xfrm>
            <a:off x="6026726" y="332507"/>
            <a:ext cx="2050472" cy="2616101"/>
          </a:xfrm>
          <a:prstGeom prst="rect">
            <a:avLst/>
          </a:prstGeom>
          <a:solidFill>
            <a:srgbClr val="FBFF88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endParaRPr lang="en-GB" sz="3600" b="1">
              <a:solidFill>
                <a:srgbClr val="002060"/>
              </a:solidFill>
              <a:ea typeface="+mn-lt"/>
              <a:cs typeface="+mn-lt"/>
            </a:endParaRPr>
          </a:p>
          <a:p>
            <a:pPr algn="ctr"/>
            <a:endParaRPr lang="en-GB" sz="2800" b="1">
              <a:solidFill>
                <a:srgbClr val="002060"/>
              </a:solidFill>
              <a:ea typeface="+mn-lt"/>
              <a:cs typeface="+mn-lt"/>
            </a:endParaRPr>
          </a:p>
          <a:p>
            <a:pPr algn="ctr"/>
            <a:r>
              <a:rPr lang="en-GB" sz="4400" b="1" err="1">
                <a:solidFill>
                  <a:srgbClr val="002060"/>
                </a:solidFill>
                <a:ea typeface="+mn-lt"/>
                <a:cs typeface="+mn-lt"/>
              </a:rPr>
              <a:t>braf</a:t>
            </a:r>
            <a:endParaRPr lang="en-GB" sz="4400" b="1">
              <a:solidFill>
                <a:srgbClr val="002060"/>
              </a:solidFill>
              <a:ea typeface="+mn-lt"/>
              <a:cs typeface="+mn-lt"/>
            </a:endParaRPr>
          </a:p>
          <a:p>
            <a:pPr algn="ctr"/>
            <a:endParaRPr lang="en-GB" sz="2800" b="1">
              <a:solidFill>
                <a:srgbClr val="002060"/>
              </a:solidFill>
              <a:cs typeface="Calibri"/>
            </a:endParaRPr>
          </a:p>
          <a:p>
            <a:pPr algn="ctr"/>
            <a:endParaRPr lang="en-GB" sz="2800" b="1">
              <a:solidFill>
                <a:srgbClr val="002060"/>
              </a:solidFill>
              <a:cs typeface="Calibri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003D794-D8E0-6544-CA77-3A012F194DEA}"/>
              </a:ext>
            </a:extLst>
          </p:cNvPr>
          <p:cNvSpPr txBox="1"/>
          <p:nvPr/>
        </p:nvSpPr>
        <p:spPr>
          <a:xfrm>
            <a:off x="6026726" y="3002442"/>
            <a:ext cx="2050472" cy="2185214"/>
          </a:xfrm>
          <a:prstGeom prst="rect">
            <a:avLst/>
          </a:prstGeom>
          <a:solidFill>
            <a:srgbClr val="FBFF88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endParaRPr lang="en-GB" sz="2400" b="1">
              <a:solidFill>
                <a:srgbClr val="002060"/>
              </a:solidFill>
              <a:ea typeface="+mn-lt"/>
              <a:cs typeface="+mn-lt"/>
            </a:endParaRPr>
          </a:p>
          <a:p>
            <a:endParaRPr lang="en-GB" sz="2400" b="1">
              <a:solidFill>
                <a:srgbClr val="002060"/>
              </a:solidFill>
              <a:ea typeface="+mn-lt"/>
              <a:cs typeface="+mn-lt"/>
            </a:endParaRPr>
          </a:p>
          <a:p>
            <a:pPr algn="ctr"/>
            <a:r>
              <a:rPr lang="en-GB" sz="4000" b="1" err="1">
                <a:solidFill>
                  <a:srgbClr val="002060"/>
                </a:solidFill>
                <a:ea typeface="+mn-lt"/>
                <a:cs typeface="+mn-lt"/>
              </a:rPr>
              <a:t>heulog</a:t>
            </a:r>
            <a:endParaRPr lang="en-GB" sz="4000" b="1">
              <a:solidFill>
                <a:srgbClr val="002060"/>
              </a:solidFill>
              <a:ea typeface="+mn-lt"/>
              <a:cs typeface="+mn-lt"/>
            </a:endParaRPr>
          </a:p>
          <a:p>
            <a:pPr algn="ctr"/>
            <a:endParaRPr lang="en-GB" sz="2400" b="1">
              <a:solidFill>
                <a:srgbClr val="002060"/>
              </a:solidFill>
              <a:ea typeface="+mn-lt"/>
              <a:cs typeface="+mn-lt"/>
            </a:endParaRPr>
          </a:p>
          <a:p>
            <a:endParaRPr lang="en-GB" sz="2400" b="1">
              <a:solidFill>
                <a:srgbClr val="002060"/>
              </a:solidFill>
              <a:ea typeface="+mn-lt"/>
              <a:cs typeface="+mn-lt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E80BA6E-53EC-510A-8F41-D587A6518AB3}"/>
              </a:ext>
            </a:extLst>
          </p:cNvPr>
          <p:cNvSpPr txBox="1"/>
          <p:nvPr/>
        </p:nvSpPr>
        <p:spPr>
          <a:xfrm>
            <a:off x="8160327" y="332508"/>
            <a:ext cx="3726871" cy="4678204"/>
          </a:xfrm>
          <a:prstGeom prst="rect">
            <a:avLst/>
          </a:prstGeom>
          <a:solidFill>
            <a:srgbClr val="FBFF88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endParaRPr lang="en-GB" sz="3600" b="1">
              <a:solidFill>
                <a:srgbClr val="002060"/>
              </a:solidFill>
              <a:ea typeface="+mn-lt"/>
              <a:cs typeface="+mn-lt"/>
            </a:endParaRPr>
          </a:p>
          <a:p>
            <a:pPr algn="ctr"/>
            <a:endParaRPr lang="en-GB" sz="4400" b="1">
              <a:solidFill>
                <a:srgbClr val="002060"/>
              </a:solidFill>
              <a:ea typeface="+mn-lt"/>
              <a:cs typeface="+mn-lt"/>
            </a:endParaRPr>
          </a:p>
          <a:p>
            <a:pPr algn="ctr"/>
            <a:endParaRPr lang="en-GB" sz="4400" b="1">
              <a:solidFill>
                <a:srgbClr val="002060"/>
              </a:solidFill>
              <a:ea typeface="+mn-lt"/>
              <a:cs typeface="+mn-lt"/>
            </a:endParaRPr>
          </a:p>
          <a:p>
            <a:pPr algn="ctr"/>
            <a:r>
              <a:rPr lang="en-GB" sz="6600" b="1" err="1">
                <a:solidFill>
                  <a:srgbClr val="002060"/>
                </a:solidFill>
                <a:ea typeface="+mn-lt"/>
                <a:cs typeface="+mn-lt"/>
              </a:rPr>
              <a:t>rhewi</a:t>
            </a:r>
          </a:p>
          <a:p>
            <a:endParaRPr lang="en-GB" sz="3600" b="1">
              <a:solidFill>
                <a:srgbClr val="002060"/>
              </a:solidFill>
              <a:ea typeface="+mn-lt"/>
              <a:cs typeface="+mn-lt"/>
            </a:endParaRPr>
          </a:p>
          <a:p>
            <a:endParaRPr lang="en-GB" sz="3600" b="1">
              <a:solidFill>
                <a:srgbClr val="002060"/>
              </a:solidFill>
              <a:ea typeface="+mn-lt"/>
              <a:cs typeface="+mn-lt"/>
            </a:endParaRPr>
          </a:p>
          <a:p>
            <a:endParaRPr lang="en-GB" sz="3600" b="1">
              <a:solidFill>
                <a:srgbClr val="002060"/>
              </a:solidFill>
              <a:ea typeface="+mn-lt"/>
              <a:cs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89691049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9" name="Rectangle 19">
            <a:extLst>
              <a:ext uri="{FF2B5EF4-FFF2-40B4-BE49-F238E27FC236}">
                <a16:creationId xmlns:a16="http://schemas.microsoft.com/office/drawing/2014/main" id="{2D2B266D-3625-4584-A5C3-7D3F672CFF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Freeform: Shape 21">
            <a:extLst>
              <a:ext uri="{FF2B5EF4-FFF2-40B4-BE49-F238E27FC236}">
                <a16:creationId xmlns:a16="http://schemas.microsoft.com/office/drawing/2014/main" id="{A5D2A5D1-BA0D-47D3-B051-DA7743C46E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219825"/>
          </a:xfrm>
          <a:custGeom>
            <a:avLst/>
            <a:gdLst>
              <a:gd name="connsiteX0" fmla="*/ 6789701 w 12192000"/>
              <a:gd name="connsiteY0" fmla="*/ 6151588 h 6219825"/>
              <a:gd name="connsiteX1" fmla="*/ 6788702 w 12192000"/>
              <a:gd name="connsiteY1" fmla="*/ 6151666 h 6219825"/>
              <a:gd name="connsiteX2" fmla="*/ 6788476 w 12192000"/>
              <a:gd name="connsiteY2" fmla="*/ 6152200 h 6219825"/>
              <a:gd name="connsiteX3" fmla="*/ 9834 w 12192000"/>
              <a:gd name="connsiteY3" fmla="*/ 0 h 6219825"/>
              <a:gd name="connsiteX4" fmla="*/ 12357 w 12192000"/>
              <a:gd name="connsiteY4" fmla="*/ 1 h 6219825"/>
              <a:gd name="connsiteX5" fmla="*/ 12192000 w 12192000"/>
              <a:gd name="connsiteY5" fmla="*/ 1 h 6219825"/>
              <a:gd name="connsiteX6" fmla="*/ 12192000 w 12192000"/>
              <a:gd name="connsiteY6" fmla="*/ 5105401 h 6219825"/>
              <a:gd name="connsiteX7" fmla="*/ 12191716 w 12192000"/>
              <a:gd name="connsiteY7" fmla="*/ 5105401 h 6219825"/>
              <a:gd name="connsiteX8" fmla="*/ 12192000 w 12192000"/>
              <a:gd name="connsiteY8" fmla="*/ 5256977 h 6219825"/>
              <a:gd name="connsiteX9" fmla="*/ 12061096 w 12192000"/>
              <a:gd name="connsiteY9" fmla="*/ 5296034 h 6219825"/>
              <a:gd name="connsiteX10" fmla="*/ 11676800 w 12192000"/>
              <a:gd name="connsiteY10" fmla="*/ 5399652 h 6219825"/>
              <a:gd name="connsiteX11" fmla="*/ 10425355 w 12192000"/>
              <a:gd name="connsiteY11" fmla="*/ 5683310 h 6219825"/>
              <a:gd name="connsiteX12" fmla="*/ 9424022 w 12192000"/>
              <a:gd name="connsiteY12" fmla="*/ 5858546 h 6219825"/>
              <a:gd name="connsiteX13" fmla="*/ 8458419 w 12192000"/>
              <a:gd name="connsiteY13" fmla="*/ 5992303 h 6219825"/>
              <a:gd name="connsiteX14" fmla="*/ 7715970 w 12192000"/>
              <a:gd name="connsiteY14" fmla="*/ 6072283 h 6219825"/>
              <a:gd name="connsiteX15" fmla="*/ 6951716 w 12192000"/>
              <a:gd name="connsiteY15" fmla="*/ 6138091 h 6219825"/>
              <a:gd name="connsiteX16" fmla="*/ 6936303 w 12192000"/>
              <a:gd name="connsiteY16" fmla="*/ 6140163 h 6219825"/>
              <a:gd name="connsiteX17" fmla="*/ 6790448 w 12192000"/>
              <a:gd name="connsiteY17" fmla="*/ 6151529 h 6219825"/>
              <a:gd name="connsiteX18" fmla="*/ 6799941 w 12192000"/>
              <a:gd name="connsiteY18" fmla="*/ 6153349 h 6219825"/>
              <a:gd name="connsiteX19" fmla="*/ 6835432 w 12192000"/>
              <a:gd name="connsiteY19" fmla="*/ 6151642 h 6219825"/>
              <a:gd name="connsiteX20" fmla="*/ 6884003 w 12192000"/>
              <a:gd name="connsiteY20" fmla="*/ 6148662 h 6219825"/>
              <a:gd name="connsiteX21" fmla="*/ 7578771 w 12192000"/>
              <a:gd name="connsiteY21" fmla="*/ 6116122 h 6219825"/>
              <a:gd name="connsiteX22" fmla="*/ 8623845 w 12192000"/>
              <a:gd name="connsiteY22" fmla="*/ 6029188 h 6219825"/>
              <a:gd name="connsiteX23" fmla="*/ 9479970 w 12192000"/>
              <a:gd name="connsiteY23" fmla="*/ 5925239 h 6219825"/>
              <a:gd name="connsiteX24" fmla="*/ 10629308 w 12192000"/>
              <a:gd name="connsiteY24" fmla="*/ 5731000 h 6219825"/>
              <a:gd name="connsiteX25" fmla="*/ 11998498 w 12192000"/>
              <a:gd name="connsiteY25" fmla="*/ 5404869 h 6219825"/>
              <a:gd name="connsiteX26" fmla="*/ 12192000 w 12192000"/>
              <a:gd name="connsiteY26" fmla="*/ 5347846 h 6219825"/>
              <a:gd name="connsiteX27" fmla="*/ 12192000 w 12192000"/>
              <a:gd name="connsiteY27" fmla="*/ 5402606 h 6219825"/>
              <a:gd name="connsiteX28" fmla="*/ 11829257 w 12192000"/>
              <a:gd name="connsiteY28" fmla="*/ 5507950 h 6219825"/>
              <a:gd name="connsiteX29" fmla="*/ 10939183 w 12192000"/>
              <a:gd name="connsiteY29" fmla="*/ 5722555 h 6219825"/>
              <a:gd name="connsiteX30" fmla="*/ 9985530 w 12192000"/>
              <a:gd name="connsiteY30" fmla="*/ 5902635 h 6219825"/>
              <a:gd name="connsiteX31" fmla="*/ 9186882 w 12192000"/>
              <a:gd name="connsiteY31" fmla="*/ 6018631 h 6219825"/>
              <a:gd name="connsiteX32" fmla="*/ 8578198 w 12192000"/>
              <a:gd name="connsiteY32" fmla="*/ 6088179 h 6219825"/>
              <a:gd name="connsiteX33" fmla="*/ 7864358 w 12192000"/>
              <a:gd name="connsiteY33" fmla="*/ 6149656 h 6219825"/>
              <a:gd name="connsiteX34" fmla="*/ 6935502 w 12192000"/>
              <a:gd name="connsiteY34" fmla="*/ 6201071 h 6219825"/>
              <a:gd name="connsiteX35" fmla="*/ 6477750 w 12192000"/>
              <a:gd name="connsiteY35" fmla="*/ 6214980 h 6219825"/>
              <a:gd name="connsiteX36" fmla="*/ 6362294 w 12192000"/>
              <a:gd name="connsiteY36" fmla="*/ 6219825 h 6219825"/>
              <a:gd name="connsiteX37" fmla="*/ 6057129 w 12192000"/>
              <a:gd name="connsiteY37" fmla="*/ 6219825 h 6219825"/>
              <a:gd name="connsiteX38" fmla="*/ 5977784 w 12192000"/>
              <a:gd name="connsiteY38" fmla="*/ 6215229 h 6219825"/>
              <a:gd name="connsiteX39" fmla="*/ 5265087 w 12192000"/>
              <a:gd name="connsiteY39" fmla="*/ 6178965 h 6219825"/>
              <a:gd name="connsiteX40" fmla="*/ 4346277 w 12192000"/>
              <a:gd name="connsiteY40" fmla="*/ 6116869 h 6219825"/>
              <a:gd name="connsiteX41" fmla="*/ 3373045 w 12192000"/>
              <a:gd name="connsiteY41" fmla="*/ 6018259 h 6219825"/>
              <a:gd name="connsiteX42" fmla="*/ 2362173 w 12192000"/>
              <a:gd name="connsiteY42" fmla="*/ 5899282 h 6219825"/>
              <a:gd name="connsiteX43" fmla="*/ 1233178 w 12192000"/>
              <a:gd name="connsiteY43" fmla="*/ 5726033 h 6219825"/>
              <a:gd name="connsiteX44" fmla="*/ 68500 w 12192000"/>
              <a:gd name="connsiteY44" fmla="*/ 5486226 h 6219825"/>
              <a:gd name="connsiteX45" fmla="*/ 0 w 12192000"/>
              <a:gd name="connsiteY45" fmla="*/ 5468863 h 6219825"/>
              <a:gd name="connsiteX46" fmla="*/ 0 w 12192000"/>
              <a:gd name="connsiteY46" fmla="*/ 5412351 h 6219825"/>
              <a:gd name="connsiteX47" fmla="*/ 72441 w 12192000"/>
              <a:gd name="connsiteY47" fmla="*/ 5431135 h 6219825"/>
              <a:gd name="connsiteX48" fmla="*/ 600716 w 12192000"/>
              <a:gd name="connsiteY48" fmla="*/ 5549555 h 6219825"/>
              <a:gd name="connsiteX49" fmla="*/ 1769512 w 12192000"/>
              <a:gd name="connsiteY49" fmla="*/ 5759811 h 6219825"/>
              <a:gd name="connsiteX50" fmla="*/ 2613554 w 12192000"/>
              <a:gd name="connsiteY50" fmla="*/ 5876802 h 6219825"/>
              <a:gd name="connsiteX51" fmla="*/ 2581134 w 12192000"/>
              <a:gd name="connsiteY51" fmla="*/ 5866867 h 6219825"/>
              <a:gd name="connsiteX52" fmla="*/ 1112635 w 12192000"/>
              <a:gd name="connsiteY52" fmla="*/ 5534031 h 6219825"/>
              <a:gd name="connsiteX53" fmla="*/ 420412 w 12192000"/>
              <a:gd name="connsiteY53" fmla="*/ 5334514 h 6219825"/>
              <a:gd name="connsiteX54" fmla="*/ 0 w 12192000"/>
              <a:gd name="connsiteY54" fmla="*/ 5195539 h 6219825"/>
              <a:gd name="connsiteX55" fmla="*/ 60 w 12192000"/>
              <a:gd name="connsiteY55" fmla="*/ 5105401 h 6219825"/>
              <a:gd name="connsiteX56" fmla="*/ 0 w 12192000"/>
              <a:gd name="connsiteY56" fmla="*/ 5105401 h 6219825"/>
              <a:gd name="connsiteX57" fmla="*/ 0 w 12192000"/>
              <a:gd name="connsiteY57" fmla="*/ 1 h 6219825"/>
              <a:gd name="connsiteX58" fmla="*/ 9834 w 12192000"/>
              <a:gd name="connsiteY58" fmla="*/ 1 h 62198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</a:cxnLst>
            <a:rect l="l" t="t" r="r" b="b"/>
            <a:pathLst>
              <a:path w="12192000" h="6219825">
                <a:moveTo>
                  <a:pt x="6789701" y="6151588"/>
                </a:moveTo>
                <a:lnTo>
                  <a:pt x="6788702" y="6151666"/>
                </a:lnTo>
                <a:cubicBezTo>
                  <a:pt x="6788627" y="6151844"/>
                  <a:pt x="6788551" y="6152022"/>
                  <a:pt x="6788476" y="6152200"/>
                </a:cubicBezTo>
                <a:close/>
                <a:moveTo>
                  <a:pt x="9834" y="0"/>
                </a:moveTo>
                <a:lnTo>
                  <a:pt x="12357" y="1"/>
                </a:lnTo>
                <a:lnTo>
                  <a:pt x="12192000" y="1"/>
                </a:lnTo>
                <a:lnTo>
                  <a:pt x="12192000" y="5105401"/>
                </a:lnTo>
                <a:lnTo>
                  <a:pt x="12191716" y="5105401"/>
                </a:lnTo>
                <a:lnTo>
                  <a:pt x="12192000" y="5256977"/>
                </a:lnTo>
                <a:lnTo>
                  <a:pt x="12061096" y="5296034"/>
                </a:lnTo>
                <a:cubicBezTo>
                  <a:pt x="11933500" y="5332263"/>
                  <a:pt x="11805390" y="5366806"/>
                  <a:pt x="11676800" y="5399652"/>
                </a:cubicBezTo>
                <a:cubicBezTo>
                  <a:pt x="11262789" y="5507204"/>
                  <a:pt x="10845343" y="5600846"/>
                  <a:pt x="10425355" y="5683310"/>
                </a:cubicBezTo>
                <a:cubicBezTo>
                  <a:pt x="10092810" y="5748549"/>
                  <a:pt x="9759033" y="5806970"/>
                  <a:pt x="9424022" y="5858546"/>
                </a:cubicBezTo>
                <a:cubicBezTo>
                  <a:pt x="9102997" y="5908224"/>
                  <a:pt x="8781133" y="5952809"/>
                  <a:pt x="8458419" y="5992303"/>
                </a:cubicBezTo>
                <a:cubicBezTo>
                  <a:pt x="8211360" y="6022481"/>
                  <a:pt x="7963792" y="6048065"/>
                  <a:pt x="7715970" y="6072283"/>
                </a:cubicBezTo>
                <a:lnTo>
                  <a:pt x="6951716" y="6138091"/>
                </a:lnTo>
                <a:lnTo>
                  <a:pt x="6936303" y="6140163"/>
                </a:lnTo>
                <a:lnTo>
                  <a:pt x="6790448" y="6151529"/>
                </a:lnTo>
                <a:lnTo>
                  <a:pt x="6799941" y="6153349"/>
                </a:lnTo>
                <a:cubicBezTo>
                  <a:pt x="6811623" y="6153816"/>
                  <a:pt x="6823734" y="6151642"/>
                  <a:pt x="6835432" y="6151642"/>
                </a:cubicBezTo>
                <a:cubicBezTo>
                  <a:pt x="6851580" y="6151642"/>
                  <a:pt x="6867729" y="6149034"/>
                  <a:pt x="6884003" y="6148662"/>
                </a:cubicBezTo>
                <a:cubicBezTo>
                  <a:pt x="7115805" y="6143198"/>
                  <a:pt x="7347351" y="6131026"/>
                  <a:pt x="7578771" y="6116122"/>
                </a:cubicBezTo>
                <a:cubicBezTo>
                  <a:pt x="7927552" y="6093644"/>
                  <a:pt x="8276080" y="6065453"/>
                  <a:pt x="8623845" y="6029188"/>
                </a:cubicBezTo>
                <a:cubicBezTo>
                  <a:pt x="8909939" y="5999878"/>
                  <a:pt x="9195310" y="5965228"/>
                  <a:pt x="9479970" y="5925239"/>
                </a:cubicBezTo>
                <a:cubicBezTo>
                  <a:pt x="9864901" y="5870842"/>
                  <a:pt x="10248014" y="5806101"/>
                  <a:pt x="10629308" y="5731000"/>
                </a:cubicBezTo>
                <a:cubicBezTo>
                  <a:pt x="11090114" y="5639842"/>
                  <a:pt x="11546975" y="5532291"/>
                  <a:pt x="11998498" y="5404869"/>
                </a:cubicBezTo>
                <a:lnTo>
                  <a:pt x="12192000" y="5347846"/>
                </a:lnTo>
                <a:lnTo>
                  <a:pt x="12192000" y="5402606"/>
                </a:lnTo>
                <a:lnTo>
                  <a:pt x="11829257" y="5507950"/>
                </a:lnTo>
                <a:cubicBezTo>
                  <a:pt x="11534769" y="5587680"/>
                  <a:pt x="11238120" y="5658596"/>
                  <a:pt x="10939183" y="5722555"/>
                </a:cubicBezTo>
                <a:cubicBezTo>
                  <a:pt x="10622824" y="5790365"/>
                  <a:pt x="10304941" y="5850387"/>
                  <a:pt x="9985530" y="5902635"/>
                </a:cubicBezTo>
                <a:cubicBezTo>
                  <a:pt x="9720036" y="5946102"/>
                  <a:pt x="9453814" y="5984764"/>
                  <a:pt x="9186882" y="6018631"/>
                </a:cubicBezTo>
                <a:cubicBezTo>
                  <a:pt x="8984197" y="6044216"/>
                  <a:pt x="8781514" y="6068309"/>
                  <a:pt x="8578198" y="6088179"/>
                </a:cubicBezTo>
                <a:lnTo>
                  <a:pt x="7864358" y="6149656"/>
                </a:lnTo>
                <a:cubicBezTo>
                  <a:pt x="7554994" y="6172009"/>
                  <a:pt x="7245502" y="6189895"/>
                  <a:pt x="6935502" y="6201071"/>
                </a:cubicBezTo>
                <a:lnTo>
                  <a:pt x="6477750" y="6214980"/>
                </a:lnTo>
                <a:cubicBezTo>
                  <a:pt x="6439195" y="6212895"/>
                  <a:pt x="6400529" y="6214521"/>
                  <a:pt x="6362294" y="6219825"/>
                </a:cubicBezTo>
                <a:lnTo>
                  <a:pt x="6057129" y="6219825"/>
                </a:lnTo>
                <a:lnTo>
                  <a:pt x="5977784" y="6215229"/>
                </a:lnTo>
                <a:lnTo>
                  <a:pt x="5265087" y="6178965"/>
                </a:lnTo>
                <a:cubicBezTo>
                  <a:pt x="4958267" y="6166544"/>
                  <a:pt x="4651826" y="6146055"/>
                  <a:pt x="4346277" y="6116869"/>
                </a:cubicBezTo>
                <a:lnTo>
                  <a:pt x="3373045" y="6018259"/>
                </a:lnTo>
                <a:cubicBezTo>
                  <a:pt x="3035412" y="5983982"/>
                  <a:pt x="2698456" y="5944327"/>
                  <a:pt x="2362173" y="5899282"/>
                </a:cubicBezTo>
                <a:cubicBezTo>
                  <a:pt x="1984692" y="5849108"/>
                  <a:pt x="1608364" y="5791358"/>
                  <a:pt x="1233178" y="5726033"/>
                </a:cubicBezTo>
                <a:cubicBezTo>
                  <a:pt x="842181" y="5657291"/>
                  <a:pt x="453758" y="5578770"/>
                  <a:pt x="68500" y="5486226"/>
                </a:cubicBezTo>
                <a:lnTo>
                  <a:pt x="0" y="5468863"/>
                </a:lnTo>
                <a:lnTo>
                  <a:pt x="0" y="5412351"/>
                </a:lnTo>
                <a:lnTo>
                  <a:pt x="72441" y="5431135"/>
                </a:lnTo>
                <a:cubicBezTo>
                  <a:pt x="247961" y="5473331"/>
                  <a:pt x="424164" y="5512608"/>
                  <a:pt x="600716" y="5549555"/>
                </a:cubicBezTo>
                <a:cubicBezTo>
                  <a:pt x="988279" y="5630403"/>
                  <a:pt x="1378133" y="5699330"/>
                  <a:pt x="1769512" y="5759811"/>
                </a:cubicBezTo>
                <a:cubicBezTo>
                  <a:pt x="2052426" y="5803406"/>
                  <a:pt x="2335725" y="5843519"/>
                  <a:pt x="2613554" y="5876802"/>
                </a:cubicBezTo>
                <a:cubicBezTo>
                  <a:pt x="2605544" y="5879410"/>
                  <a:pt x="2594611" y="5869350"/>
                  <a:pt x="2581134" y="5866867"/>
                </a:cubicBezTo>
                <a:cubicBezTo>
                  <a:pt x="2087178" y="5774877"/>
                  <a:pt x="1597684" y="5663937"/>
                  <a:pt x="1112635" y="5534031"/>
                </a:cubicBezTo>
                <a:cubicBezTo>
                  <a:pt x="880453" y="5471934"/>
                  <a:pt x="649713" y="5405428"/>
                  <a:pt x="420412" y="5334514"/>
                </a:cubicBezTo>
                <a:lnTo>
                  <a:pt x="0" y="5195539"/>
                </a:lnTo>
                <a:lnTo>
                  <a:pt x="60" y="5105401"/>
                </a:lnTo>
                <a:lnTo>
                  <a:pt x="0" y="5105401"/>
                </a:lnTo>
                <a:lnTo>
                  <a:pt x="0" y="1"/>
                </a:lnTo>
                <a:lnTo>
                  <a:pt x="9834" y="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945F8C4-369C-963B-13E8-055E4FCBCCBD}"/>
              </a:ext>
            </a:extLst>
          </p:cNvPr>
          <p:cNvSpPr txBox="1"/>
          <p:nvPr/>
        </p:nvSpPr>
        <p:spPr>
          <a:xfrm>
            <a:off x="235527" y="642474"/>
            <a:ext cx="3161653" cy="2031325"/>
          </a:xfrm>
          <a:prstGeom prst="rect">
            <a:avLst/>
          </a:prstGeom>
          <a:solidFill>
            <a:srgbClr val="FBFF88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endParaRPr lang="en-GB" sz="3600" b="1">
              <a:solidFill>
                <a:srgbClr val="002060"/>
              </a:solidFill>
              <a:ea typeface="+mn-lt"/>
              <a:cs typeface="+mn-lt"/>
            </a:endParaRPr>
          </a:p>
          <a:p>
            <a:pPr algn="ctr"/>
            <a:r>
              <a:rPr lang="en-GB" sz="5400" b="1">
                <a:solidFill>
                  <a:srgbClr val="002060"/>
                </a:solidFill>
                <a:ea typeface="+mn-lt"/>
                <a:cs typeface="+mn-lt"/>
              </a:rPr>
              <a:t>raining</a:t>
            </a:r>
          </a:p>
          <a:p>
            <a:endParaRPr lang="en-GB" sz="3600" b="1">
              <a:solidFill>
                <a:srgbClr val="002060"/>
              </a:solidFill>
              <a:ea typeface="+mn-lt"/>
              <a:cs typeface="+mn-lt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F383638-2A6A-7021-AE65-8180537E9C3B}"/>
              </a:ext>
            </a:extLst>
          </p:cNvPr>
          <p:cNvSpPr txBox="1"/>
          <p:nvPr/>
        </p:nvSpPr>
        <p:spPr>
          <a:xfrm>
            <a:off x="235526" y="2938102"/>
            <a:ext cx="3161653" cy="2000548"/>
          </a:xfrm>
          <a:prstGeom prst="rect">
            <a:avLst/>
          </a:prstGeom>
          <a:solidFill>
            <a:srgbClr val="FBFF88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endParaRPr lang="en-GB" sz="3200" b="1">
              <a:solidFill>
                <a:srgbClr val="002060"/>
              </a:solidFill>
              <a:ea typeface="+mn-lt"/>
              <a:cs typeface="+mn-lt"/>
            </a:endParaRPr>
          </a:p>
          <a:p>
            <a:pPr algn="ctr"/>
            <a:r>
              <a:rPr lang="en-GB" sz="6000" b="1">
                <a:solidFill>
                  <a:srgbClr val="002060"/>
                </a:solidFill>
                <a:ea typeface="+mn-lt"/>
                <a:cs typeface="+mn-lt"/>
              </a:rPr>
              <a:t>stormy</a:t>
            </a:r>
          </a:p>
          <a:p>
            <a:endParaRPr lang="en-GB" sz="3200" b="1">
              <a:solidFill>
                <a:srgbClr val="002060"/>
              </a:solidFill>
              <a:ea typeface="+mn-lt"/>
              <a:cs typeface="+mn-lt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21BD726-1001-55C8-4AF5-42422401C3C1}"/>
              </a:ext>
            </a:extLst>
          </p:cNvPr>
          <p:cNvSpPr txBox="1"/>
          <p:nvPr/>
        </p:nvSpPr>
        <p:spPr>
          <a:xfrm>
            <a:off x="3496041" y="461660"/>
            <a:ext cx="2447556" cy="1631216"/>
          </a:xfrm>
          <a:prstGeom prst="rect">
            <a:avLst/>
          </a:prstGeom>
          <a:solidFill>
            <a:srgbClr val="FBFF88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endParaRPr lang="en-GB" sz="3200" b="1">
              <a:solidFill>
                <a:srgbClr val="002060"/>
              </a:solidFill>
              <a:ea typeface="+mn-lt"/>
              <a:cs typeface="+mn-lt"/>
            </a:endParaRPr>
          </a:p>
          <a:p>
            <a:pPr algn="ctr"/>
            <a:r>
              <a:rPr lang="en-GB" sz="3600" b="1">
                <a:solidFill>
                  <a:srgbClr val="002060"/>
                </a:solidFill>
                <a:ea typeface="+mn-lt"/>
                <a:cs typeface="+mn-lt"/>
              </a:rPr>
              <a:t>snowing</a:t>
            </a:r>
          </a:p>
          <a:p>
            <a:endParaRPr lang="en-GB" sz="3200" b="1">
              <a:solidFill>
                <a:srgbClr val="002060"/>
              </a:solidFill>
              <a:cs typeface="Calibri" panose="020F0502020204030204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E587EFA-A434-C0DB-F20C-C0C13D094953}"/>
              </a:ext>
            </a:extLst>
          </p:cNvPr>
          <p:cNvSpPr txBox="1"/>
          <p:nvPr/>
        </p:nvSpPr>
        <p:spPr>
          <a:xfrm>
            <a:off x="3492284" y="2212734"/>
            <a:ext cx="2438399" cy="2985433"/>
          </a:xfrm>
          <a:prstGeom prst="rect">
            <a:avLst/>
          </a:prstGeom>
          <a:solidFill>
            <a:srgbClr val="FBFF88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endParaRPr lang="en-GB" sz="3600" b="1">
              <a:solidFill>
                <a:srgbClr val="002060"/>
              </a:solidFill>
              <a:ea typeface="+mn-lt"/>
              <a:cs typeface="+mn-lt"/>
            </a:endParaRPr>
          </a:p>
          <a:p>
            <a:pPr algn="ctr"/>
            <a:r>
              <a:rPr lang="en-GB" sz="8000" b="1">
                <a:solidFill>
                  <a:srgbClr val="002060"/>
                </a:solidFill>
                <a:ea typeface="+mn-lt"/>
                <a:cs typeface="+mn-lt"/>
              </a:rPr>
              <a:t>cold</a:t>
            </a:r>
          </a:p>
          <a:p>
            <a:endParaRPr lang="en-GB" sz="3600" b="1">
              <a:solidFill>
                <a:srgbClr val="002060"/>
              </a:solidFill>
              <a:ea typeface="+mn-lt"/>
              <a:cs typeface="+mn-lt"/>
            </a:endParaRPr>
          </a:p>
          <a:p>
            <a:endParaRPr lang="en-GB" sz="3600" b="1">
              <a:solidFill>
                <a:srgbClr val="002060"/>
              </a:solidFill>
              <a:ea typeface="+mn-lt"/>
              <a:cs typeface="+mn-lt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00B01B2-11AA-43CD-CA64-BFA1827E3695}"/>
              </a:ext>
            </a:extLst>
          </p:cNvPr>
          <p:cNvSpPr txBox="1"/>
          <p:nvPr/>
        </p:nvSpPr>
        <p:spPr>
          <a:xfrm>
            <a:off x="6026727" y="332507"/>
            <a:ext cx="2050472" cy="2616101"/>
          </a:xfrm>
          <a:prstGeom prst="rect">
            <a:avLst/>
          </a:prstGeom>
          <a:solidFill>
            <a:srgbClr val="FBFF88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endParaRPr lang="en-GB" sz="3600" b="1">
              <a:solidFill>
                <a:srgbClr val="002060"/>
              </a:solidFill>
              <a:ea typeface="+mn-lt"/>
              <a:cs typeface="+mn-lt"/>
            </a:endParaRPr>
          </a:p>
          <a:p>
            <a:pPr algn="ctr"/>
            <a:endParaRPr lang="en-GB" sz="2800" b="1">
              <a:solidFill>
                <a:srgbClr val="002060"/>
              </a:solidFill>
              <a:ea typeface="+mn-lt"/>
              <a:cs typeface="+mn-lt"/>
            </a:endParaRPr>
          </a:p>
          <a:p>
            <a:pPr algn="ctr"/>
            <a:r>
              <a:rPr lang="en-GB" sz="4400" b="1">
                <a:solidFill>
                  <a:srgbClr val="002060"/>
                </a:solidFill>
                <a:ea typeface="+mn-lt"/>
                <a:cs typeface="+mn-lt"/>
              </a:rPr>
              <a:t>fine</a:t>
            </a:r>
          </a:p>
          <a:p>
            <a:pPr algn="ctr"/>
            <a:endParaRPr lang="en-GB" sz="2800" b="1">
              <a:solidFill>
                <a:srgbClr val="002060"/>
              </a:solidFill>
              <a:cs typeface="Calibri"/>
            </a:endParaRPr>
          </a:p>
          <a:p>
            <a:pPr algn="ctr"/>
            <a:endParaRPr lang="en-GB" sz="2800" b="1">
              <a:solidFill>
                <a:srgbClr val="002060"/>
              </a:solidFill>
              <a:cs typeface="Calibri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003D794-D8E0-6544-CA77-3A012F194DEA}"/>
              </a:ext>
            </a:extLst>
          </p:cNvPr>
          <p:cNvSpPr txBox="1"/>
          <p:nvPr/>
        </p:nvSpPr>
        <p:spPr>
          <a:xfrm>
            <a:off x="6026726" y="3002442"/>
            <a:ext cx="2050472" cy="2185214"/>
          </a:xfrm>
          <a:prstGeom prst="rect">
            <a:avLst/>
          </a:prstGeom>
          <a:solidFill>
            <a:srgbClr val="FBFF88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endParaRPr lang="en-GB" sz="2400" b="1">
              <a:solidFill>
                <a:srgbClr val="002060"/>
              </a:solidFill>
              <a:ea typeface="+mn-lt"/>
              <a:cs typeface="+mn-lt"/>
            </a:endParaRPr>
          </a:p>
          <a:p>
            <a:endParaRPr lang="en-GB" sz="2400" b="1">
              <a:solidFill>
                <a:srgbClr val="002060"/>
              </a:solidFill>
              <a:ea typeface="+mn-lt"/>
              <a:cs typeface="+mn-lt"/>
            </a:endParaRPr>
          </a:p>
          <a:p>
            <a:pPr algn="ctr"/>
            <a:r>
              <a:rPr lang="en-GB" sz="4000" b="1">
                <a:solidFill>
                  <a:srgbClr val="002060"/>
                </a:solidFill>
                <a:ea typeface="+mn-lt"/>
                <a:cs typeface="+mn-lt"/>
              </a:rPr>
              <a:t>sunny</a:t>
            </a:r>
          </a:p>
          <a:p>
            <a:pPr algn="ctr"/>
            <a:endParaRPr lang="en-GB" sz="2400" b="1">
              <a:solidFill>
                <a:srgbClr val="002060"/>
              </a:solidFill>
              <a:ea typeface="+mn-lt"/>
              <a:cs typeface="+mn-lt"/>
            </a:endParaRPr>
          </a:p>
          <a:p>
            <a:endParaRPr lang="en-GB" sz="2400" b="1">
              <a:solidFill>
                <a:srgbClr val="002060"/>
              </a:solidFill>
              <a:ea typeface="+mn-lt"/>
              <a:cs typeface="+mn-lt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E80BA6E-53EC-510A-8F41-D587A6518AB3}"/>
              </a:ext>
            </a:extLst>
          </p:cNvPr>
          <p:cNvSpPr txBox="1"/>
          <p:nvPr/>
        </p:nvSpPr>
        <p:spPr>
          <a:xfrm>
            <a:off x="8160327" y="332508"/>
            <a:ext cx="3726871" cy="4770537"/>
          </a:xfrm>
          <a:prstGeom prst="rect">
            <a:avLst/>
          </a:prstGeom>
          <a:solidFill>
            <a:srgbClr val="FBFF88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endParaRPr lang="en-GB" sz="3600" b="1">
              <a:solidFill>
                <a:srgbClr val="002060"/>
              </a:solidFill>
              <a:ea typeface="+mn-lt"/>
              <a:cs typeface="+mn-lt"/>
            </a:endParaRPr>
          </a:p>
          <a:p>
            <a:pPr algn="ctr"/>
            <a:endParaRPr lang="en-GB" sz="4400" b="1">
              <a:solidFill>
                <a:srgbClr val="002060"/>
              </a:solidFill>
              <a:ea typeface="+mn-lt"/>
              <a:cs typeface="+mn-lt"/>
            </a:endParaRPr>
          </a:p>
          <a:p>
            <a:pPr algn="ctr"/>
            <a:endParaRPr lang="en-GB" sz="4400" b="1">
              <a:solidFill>
                <a:srgbClr val="002060"/>
              </a:solidFill>
              <a:ea typeface="+mn-lt"/>
              <a:cs typeface="+mn-lt"/>
            </a:endParaRPr>
          </a:p>
          <a:p>
            <a:pPr algn="ctr"/>
            <a:r>
              <a:rPr lang="en-GB" sz="7200" b="1">
                <a:solidFill>
                  <a:srgbClr val="002060"/>
                </a:solidFill>
                <a:ea typeface="+mn-lt"/>
                <a:cs typeface="+mn-lt"/>
              </a:rPr>
              <a:t>freezing</a:t>
            </a:r>
          </a:p>
          <a:p>
            <a:endParaRPr lang="en-GB" sz="3600" b="1">
              <a:solidFill>
                <a:srgbClr val="002060"/>
              </a:solidFill>
              <a:ea typeface="+mn-lt"/>
              <a:cs typeface="+mn-lt"/>
            </a:endParaRPr>
          </a:p>
          <a:p>
            <a:endParaRPr lang="en-GB" sz="3600" b="1">
              <a:solidFill>
                <a:srgbClr val="002060"/>
              </a:solidFill>
              <a:ea typeface="+mn-lt"/>
              <a:cs typeface="+mn-lt"/>
            </a:endParaRPr>
          </a:p>
          <a:p>
            <a:endParaRPr lang="en-GB" sz="3600" b="1">
              <a:solidFill>
                <a:srgbClr val="002060"/>
              </a:solidFill>
              <a:ea typeface="+mn-lt"/>
              <a:cs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94398760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A picture containing text, toy, doll, vector graphics&#10;&#10;Description automatically generated">
            <a:extLst>
              <a:ext uri="{FF2B5EF4-FFF2-40B4-BE49-F238E27FC236}">
                <a16:creationId xmlns:a16="http://schemas.microsoft.com/office/drawing/2014/main" id="{0009F5DA-1E8B-BACD-6D57-FE9F1562896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32890" y="3202750"/>
            <a:ext cx="4835916" cy="3304542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A20284D8-715D-2361-49EB-F8091887F674}"/>
              </a:ext>
            </a:extLst>
          </p:cNvPr>
          <p:cNvSpPr txBox="1"/>
          <p:nvPr/>
        </p:nvSpPr>
        <p:spPr>
          <a:xfrm>
            <a:off x="3047048" y="319540"/>
            <a:ext cx="6097904" cy="1323439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4400" err="1">
                <a:solidFill>
                  <a:srgbClr val="002060"/>
                </a:solidFill>
              </a:rPr>
              <a:t>Pawb</a:t>
            </a:r>
            <a:r>
              <a:rPr lang="en-GB" sz="4400">
                <a:solidFill>
                  <a:srgbClr val="002060"/>
                </a:solidFill>
              </a:rPr>
              <a:t> </a:t>
            </a:r>
            <a:r>
              <a:rPr lang="en-GB" sz="4400" err="1">
                <a:solidFill>
                  <a:srgbClr val="002060"/>
                </a:solidFill>
              </a:rPr>
              <a:t>i</a:t>
            </a:r>
            <a:r>
              <a:rPr lang="en-GB" sz="4400">
                <a:solidFill>
                  <a:srgbClr val="002060"/>
                </a:solidFill>
              </a:rPr>
              <a:t> </a:t>
            </a:r>
            <a:r>
              <a:rPr lang="en-GB" sz="4400" err="1">
                <a:solidFill>
                  <a:srgbClr val="002060"/>
                </a:solidFill>
              </a:rPr>
              <a:t>wisgo</a:t>
            </a:r>
            <a:r>
              <a:rPr lang="en-GB" sz="4400">
                <a:solidFill>
                  <a:srgbClr val="002060"/>
                </a:solidFill>
              </a:rPr>
              <a:t>!</a:t>
            </a:r>
            <a:endParaRPr lang="en-GB" sz="4400">
              <a:solidFill>
                <a:srgbClr val="002060"/>
              </a:solidFill>
              <a:cs typeface="Calibri"/>
            </a:endParaRPr>
          </a:p>
          <a:p>
            <a:pPr algn="ctr"/>
            <a:r>
              <a:rPr lang="en-GB">
                <a:solidFill>
                  <a:srgbClr val="002060"/>
                </a:solidFill>
              </a:rPr>
              <a:t>(#LONDON BRIDGE) </a:t>
            </a:r>
            <a:endParaRPr lang="en-GB">
              <a:solidFill>
                <a:srgbClr val="002060"/>
              </a:solidFill>
              <a:cs typeface="Calibri"/>
            </a:endParaRPr>
          </a:p>
          <a:p>
            <a:pPr algn="ctr"/>
            <a:r>
              <a:rPr lang="en-GB" sz="1800" b="0">
                <a:effectLst/>
              </a:rPr>
              <a:t> </a:t>
            </a:r>
            <a:endParaRPr lang="en-GB">
              <a:effectLst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5C11C35-75EC-A75A-E2A2-FDC7C03A7F3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1907" y="1845564"/>
            <a:ext cx="6377865" cy="3170099"/>
          </a:xfrm>
          <a:prstGeom prst="rect">
            <a:avLst/>
          </a:prstGeom>
          <a:solidFill>
            <a:srgbClr val="FFFFFF"/>
          </a:solidFill>
          <a:ln w="9525">
            <a:solidFill>
              <a:srgbClr val="00206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000" b="1" err="1">
                <a:solidFill>
                  <a:srgbClr val="002060"/>
                </a:solidFill>
              </a:rPr>
              <a:t>Pawb</a:t>
            </a:r>
            <a:r>
              <a:rPr lang="en-GB" sz="2000" b="1">
                <a:solidFill>
                  <a:srgbClr val="002060"/>
                </a:solidFill>
              </a:rPr>
              <a:t> </a:t>
            </a:r>
            <a:r>
              <a:rPr lang="en-GB" sz="2000" b="1" err="1">
                <a:solidFill>
                  <a:srgbClr val="002060"/>
                </a:solidFill>
              </a:rPr>
              <a:t>i</a:t>
            </a:r>
            <a:r>
              <a:rPr lang="en-GB" sz="2000" b="1">
                <a:solidFill>
                  <a:srgbClr val="002060"/>
                </a:solidFill>
              </a:rPr>
              <a:t> </a:t>
            </a:r>
            <a:r>
              <a:rPr lang="en-GB" sz="2000" b="1" err="1">
                <a:solidFill>
                  <a:srgbClr val="002060"/>
                </a:solidFill>
              </a:rPr>
              <a:t>wisgo</a:t>
            </a:r>
            <a:r>
              <a:rPr lang="en-GB" sz="2000" b="1">
                <a:solidFill>
                  <a:srgbClr val="002060"/>
                </a:solidFill>
              </a:rPr>
              <a:t> cot a het,                </a:t>
            </a:r>
            <a:r>
              <a:rPr lang="en-GB" sz="2000" b="1" err="1">
                <a:solidFill>
                  <a:srgbClr val="002060"/>
                </a:solidFill>
              </a:rPr>
              <a:t>Pawb</a:t>
            </a:r>
            <a:r>
              <a:rPr lang="en-GB" sz="2000" b="1">
                <a:solidFill>
                  <a:srgbClr val="002060"/>
                </a:solidFill>
              </a:rPr>
              <a:t> </a:t>
            </a:r>
            <a:r>
              <a:rPr lang="en-GB" sz="2000" b="1" err="1">
                <a:solidFill>
                  <a:srgbClr val="002060"/>
                </a:solidFill>
              </a:rPr>
              <a:t>i</a:t>
            </a:r>
            <a:r>
              <a:rPr lang="en-GB" sz="2000" b="1">
                <a:solidFill>
                  <a:srgbClr val="002060"/>
                </a:solidFill>
              </a:rPr>
              <a:t> </a:t>
            </a:r>
            <a:r>
              <a:rPr lang="en-GB" sz="2000" b="1" err="1">
                <a:solidFill>
                  <a:srgbClr val="002060"/>
                </a:solidFill>
              </a:rPr>
              <a:t>wisgo</a:t>
            </a:r>
            <a:r>
              <a:rPr lang="en-GB" sz="2000" b="1">
                <a:solidFill>
                  <a:srgbClr val="002060"/>
                </a:solidFill>
              </a:rPr>
              <a:t> </a:t>
            </a:r>
            <a:r>
              <a:rPr lang="en-GB" sz="2000" b="1" err="1">
                <a:solidFill>
                  <a:srgbClr val="002060"/>
                </a:solidFill>
              </a:rPr>
              <a:t>sgidiau</a:t>
            </a:r>
            <a:r>
              <a:rPr lang="en-GB" sz="2000" b="1">
                <a:solidFill>
                  <a:srgbClr val="002060"/>
                </a:solidFill>
              </a:rPr>
              <a:t> </a:t>
            </a:r>
            <a:r>
              <a:rPr lang="en-GB" sz="2000" b="1" err="1">
                <a:solidFill>
                  <a:srgbClr val="002060"/>
                </a:solidFill>
              </a:rPr>
              <a:t>glaw</a:t>
            </a:r>
            <a:r>
              <a:rPr lang="en-GB" sz="2000" b="1">
                <a:solidFill>
                  <a:srgbClr val="002060"/>
                </a:solidFill>
              </a:rPr>
              <a:t>, </a:t>
            </a:r>
          </a:p>
          <a:p>
            <a:r>
              <a:rPr lang="en-GB" sz="2000" b="1">
                <a:solidFill>
                  <a:srgbClr val="002060"/>
                </a:solidFill>
              </a:rPr>
              <a:t>Cot a het, cot a het,                      Sgidiau </a:t>
            </a:r>
            <a:r>
              <a:rPr lang="en-GB" sz="2000" b="1" err="1">
                <a:solidFill>
                  <a:srgbClr val="002060"/>
                </a:solidFill>
              </a:rPr>
              <a:t>glaw</a:t>
            </a:r>
            <a:r>
              <a:rPr lang="en-GB" sz="2000" b="1">
                <a:solidFill>
                  <a:srgbClr val="002060"/>
                </a:solidFill>
              </a:rPr>
              <a:t>, </a:t>
            </a:r>
            <a:r>
              <a:rPr lang="en-GB" sz="2000" b="1" err="1">
                <a:solidFill>
                  <a:srgbClr val="002060"/>
                </a:solidFill>
              </a:rPr>
              <a:t>sgidiau</a:t>
            </a:r>
            <a:r>
              <a:rPr lang="en-GB" sz="2000" b="1">
                <a:solidFill>
                  <a:srgbClr val="002060"/>
                </a:solidFill>
              </a:rPr>
              <a:t> </a:t>
            </a:r>
            <a:r>
              <a:rPr lang="en-GB" sz="2000" b="1" err="1">
                <a:solidFill>
                  <a:srgbClr val="002060"/>
                </a:solidFill>
              </a:rPr>
              <a:t>glaw</a:t>
            </a:r>
            <a:r>
              <a:rPr lang="en-GB" sz="2000" b="1">
                <a:solidFill>
                  <a:srgbClr val="002060"/>
                </a:solidFill>
              </a:rPr>
              <a:t>, </a:t>
            </a:r>
          </a:p>
          <a:p>
            <a:r>
              <a:rPr lang="en-GB" sz="2000" b="1" err="1">
                <a:solidFill>
                  <a:srgbClr val="002060"/>
                </a:solidFill>
              </a:rPr>
              <a:t>Pawb</a:t>
            </a:r>
            <a:r>
              <a:rPr lang="en-GB" sz="2000" b="1">
                <a:solidFill>
                  <a:srgbClr val="002060"/>
                </a:solidFill>
              </a:rPr>
              <a:t> </a:t>
            </a:r>
            <a:r>
              <a:rPr lang="en-GB" sz="2000" b="1" err="1">
                <a:solidFill>
                  <a:srgbClr val="002060"/>
                </a:solidFill>
              </a:rPr>
              <a:t>i</a:t>
            </a:r>
            <a:r>
              <a:rPr lang="en-GB" sz="2000" b="1">
                <a:solidFill>
                  <a:srgbClr val="002060"/>
                </a:solidFill>
              </a:rPr>
              <a:t> </a:t>
            </a:r>
            <a:r>
              <a:rPr lang="en-GB" sz="2000" b="1" err="1">
                <a:solidFill>
                  <a:srgbClr val="002060"/>
                </a:solidFill>
              </a:rPr>
              <a:t>wisgo</a:t>
            </a:r>
            <a:r>
              <a:rPr lang="en-GB" sz="2000" b="1">
                <a:solidFill>
                  <a:srgbClr val="002060"/>
                </a:solidFill>
              </a:rPr>
              <a:t> cot a het,                </a:t>
            </a:r>
            <a:r>
              <a:rPr lang="en-GB" sz="2000" b="1" err="1">
                <a:solidFill>
                  <a:srgbClr val="002060"/>
                </a:solidFill>
              </a:rPr>
              <a:t>Pawb</a:t>
            </a:r>
            <a:r>
              <a:rPr lang="en-GB" sz="2000" b="1">
                <a:solidFill>
                  <a:srgbClr val="002060"/>
                </a:solidFill>
              </a:rPr>
              <a:t> </a:t>
            </a:r>
            <a:r>
              <a:rPr lang="en-GB" sz="2000" b="1" err="1">
                <a:solidFill>
                  <a:srgbClr val="002060"/>
                </a:solidFill>
              </a:rPr>
              <a:t>i</a:t>
            </a:r>
            <a:r>
              <a:rPr lang="en-GB" sz="2000" b="1">
                <a:solidFill>
                  <a:srgbClr val="002060"/>
                </a:solidFill>
              </a:rPr>
              <a:t> </a:t>
            </a:r>
            <a:r>
              <a:rPr lang="en-GB" sz="2000" b="1" err="1">
                <a:solidFill>
                  <a:srgbClr val="002060"/>
                </a:solidFill>
              </a:rPr>
              <a:t>wisgo</a:t>
            </a:r>
            <a:r>
              <a:rPr lang="en-GB" sz="2000" b="1">
                <a:solidFill>
                  <a:srgbClr val="002060"/>
                </a:solidFill>
              </a:rPr>
              <a:t> </a:t>
            </a:r>
            <a:r>
              <a:rPr lang="en-GB" sz="2000" b="1" err="1">
                <a:solidFill>
                  <a:srgbClr val="002060"/>
                </a:solidFill>
              </a:rPr>
              <a:t>sgidiau</a:t>
            </a:r>
            <a:r>
              <a:rPr lang="en-GB" sz="2000" b="1">
                <a:solidFill>
                  <a:srgbClr val="002060"/>
                </a:solidFill>
              </a:rPr>
              <a:t> </a:t>
            </a:r>
            <a:r>
              <a:rPr lang="en-GB" sz="2000" b="1" err="1">
                <a:solidFill>
                  <a:srgbClr val="002060"/>
                </a:solidFill>
              </a:rPr>
              <a:t>glaw</a:t>
            </a:r>
            <a:r>
              <a:rPr lang="en-GB" sz="2000" b="1">
                <a:solidFill>
                  <a:srgbClr val="002060"/>
                </a:solidFill>
              </a:rPr>
              <a:t>, </a:t>
            </a:r>
          </a:p>
          <a:p>
            <a:r>
              <a:rPr lang="en-GB" sz="2000" b="1">
                <a:solidFill>
                  <a:srgbClr val="002060"/>
                </a:solidFill>
              </a:rPr>
              <a:t>Mae </a:t>
            </a:r>
            <a:r>
              <a:rPr lang="en-GB" sz="2000" b="1" err="1">
                <a:solidFill>
                  <a:srgbClr val="002060"/>
                </a:solidFill>
              </a:rPr>
              <a:t>hi’n</a:t>
            </a:r>
            <a:r>
              <a:rPr lang="en-GB" sz="2000" b="1">
                <a:solidFill>
                  <a:srgbClr val="002060"/>
                </a:solidFill>
              </a:rPr>
              <a:t> </a:t>
            </a:r>
            <a:r>
              <a:rPr lang="en-GB" sz="2000" b="1" err="1">
                <a:solidFill>
                  <a:srgbClr val="002060"/>
                </a:solidFill>
              </a:rPr>
              <a:t>oer</a:t>
            </a:r>
            <a:r>
              <a:rPr lang="en-GB" sz="2000" b="1">
                <a:solidFill>
                  <a:srgbClr val="002060"/>
                </a:solidFill>
              </a:rPr>
              <a:t>!                                 Mae </a:t>
            </a:r>
            <a:r>
              <a:rPr lang="en-GB" sz="2000" b="1" err="1">
                <a:solidFill>
                  <a:srgbClr val="002060"/>
                </a:solidFill>
              </a:rPr>
              <a:t>hi’n</a:t>
            </a:r>
            <a:r>
              <a:rPr lang="en-GB" sz="2000" b="1">
                <a:solidFill>
                  <a:srgbClr val="002060"/>
                </a:solidFill>
              </a:rPr>
              <a:t> </a:t>
            </a:r>
            <a:r>
              <a:rPr lang="en-GB" sz="2000" b="1" err="1">
                <a:solidFill>
                  <a:srgbClr val="002060"/>
                </a:solidFill>
              </a:rPr>
              <a:t>wlyb</a:t>
            </a:r>
            <a:r>
              <a:rPr lang="en-GB" sz="2000" b="1">
                <a:solidFill>
                  <a:srgbClr val="002060"/>
                </a:solidFill>
              </a:rPr>
              <a:t>! </a:t>
            </a:r>
            <a:endParaRPr lang="en-GB" sz="2000">
              <a:solidFill>
                <a:srgbClr val="002060"/>
              </a:solidFill>
            </a:endParaRPr>
          </a:p>
          <a:p>
            <a:endParaRPr lang="en-GB" sz="2000">
              <a:solidFill>
                <a:srgbClr val="002060"/>
              </a:solidFill>
            </a:endParaRPr>
          </a:p>
          <a:p>
            <a:endParaRPr lang="en-GB" sz="2000">
              <a:solidFill>
                <a:srgbClr val="002060"/>
              </a:solidFill>
            </a:endParaRPr>
          </a:p>
          <a:p>
            <a:r>
              <a:rPr lang="en-GB" sz="2000" b="1" err="1">
                <a:solidFill>
                  <a:srgbClr val="002060"/>
                </a:solidFill>
              </a:rPr>
              <a:t>Pawb</a:t>
            </a:r>
            <a:r>
              <a:rPr lang="en-GB" sz="2000" b="1">
                <a:solidFill>
                  <a:srgbClr val="002060"/>
                </a:solidFill>
              </a:rPr>
              <a:t> </a:t>
            </a:r>
            <a:r>
              <a:rPr lang="en-GB" sz="2000" b="1" err="1">
                <a:solidFill>
                  <a:srgbClr val="002060"/>
                </a:solidFill>
              </a:rPr>
              <a:t>i</a:t>
            </a:r>
            <a:r>
              <a:rPr lang="en-GB" sz="2000" b="1">
                <a:solidFill>
                  <a:srgbClr val="002060"/>
                </a:solidFill>
              </a:rPr>
              <a:t> </a:t>
            </a:r>
            <a:r>
              <a:rPr lang="en-GB" sz="2000" b="1" err="1">
                <a:solidFill>
                  <a:srgbClr val="002060"/>
                </a:solidFill>
              </a:rPr>
              <a:t>wisgo</a:t>
            </a:r>
            <a:r>
              <a:rPr lang="en-GB" sz="2000" b="1">
                <a:solidFill>
                  <a:srgbClr val="002060"/>
                </a:solidFill>
              </a:rPr>
              <a:t> </a:t>
            </a:r>
            <a:r>
              <a:rPr lang="en-GB" sz="2000" b="1" err="1">
                <a:solidFill>
                  <a:srgbClr val="002060"/>
                </a:solidFill>
              </a:rPr>
              <a:t>sbectol</a:t>
            </a:r>
            <a:r>
              <a:rPr lang="en-GB" sz="2000" b="1">
                <a:solidFill>
                  <a:srgbClr val="002060"/>
                </a:solidFill>
              </a:rPr>
              <a:t> haul,          </a:t>
            </a:r>
            <a:r>
              <a:rPr lang="en-GB" sz="2000" b="1" err="1">
                <a:solidFill>
                  <a:srgbClr val="002060"/>
                </a:solidFill>
              </a:rPr>
              <a:t>Pawb</a:t>
            </a:r>
            <a:r>
              <a:rPr lang="en-GB" sz="2000" b="1">
                <a:solidFill>
                  <a:srgbClr val="002060"/>
                </a:solidFill>
              </a:rPr>
              <a:t> </a:t>
            </a:r>
            <a:r>
              <a:rPr lang="en-GB" sz="2000" b="1" err="1">
                <a:solidFill>
                  <a:srgbClr val="002060"/>
                </a:solidFill>
              </a:rPr>
              <a:t>i</a:t>
            </a:r>
            <a:r>
              <a:rPr lang="en-GB" sz="2000" b="1">
                <a:solidFill>
                  <a:srgbClr val="002060"/>
                </a:solidFill>
              </a:rPr>
              <a:t> </a:t>
            </a:r>
            <a:r>
              <a:rPr lang="en-GB" sz="2000" b="1" err="1">
                <a:solidFill>
                  <a:srgbClr val="002060"/>
                </a:solidFill>
              </a:rPr>
              <a:t>wisgo</a:t>
            </a:r>
            <a:r>
              <a:rPr lang="en-GB" sz="2000" b="1">
                <a:solidFill>
                  <a:srgbClr val="002060"/>
                </a:solidFill>
              </a:rPr>
              <a:t> cot a </a:t>
            </a:r>
            <a:r>
              <a:rPr lang="en-GB" sz="2000" b="1" err="1">
                <a:solidFill>
                  <a:srgbClr val="002060"/>
                </a:solidFill>
              </a:rPr>
              <a:t>sgarff</a:t>
            </a:r>
            <a:r>
              <a:rPr lang="en-GB" sz="2000" b="1">
                <a:solidFill>
                  <a:srgbClr val="002060"/>
                </a:solidFill>
              </a:rPr>
              <a:t>, </a:t>
            </a:r>
          </a:p>
          <a:p>
            <a:r>
              <a:rPr lang="en-GB" sz="2000" b="1" err="1">
                <a:solidFill>
                  <a:srgbClr val="002060"/>
                </a:solidFill>
              </a:rPr>
              <a:t>Sbectol</a:t>
            </a:r>
            <a:r>
              <a:rPr lang="en-GB" sz="2000" b="1">
                <a:solidFill>
                  <a:srgbClr val="002060"/>
                </a:solidFill>
              </a:rPr>
              <a:t> haul, </a:t>
            </a:r>
            <a:r>
              <a:rPr lang="en-GB" sz="2000" b="1" err="1">
                <a:solidFill>
                  <a:srgbClr val="002060"/>
                </a:solidFill>
              </a:rPr>
              <a:t>sbectol</a:t>
            </a:r>
            <a:r>
              <a:rPr lang="en-GB" sz="2000" b="1">
                <a:solidFill>
                  <a:srgbClr val="002060"/>
                </a:solidFill>
              </a:rPr>
              <a:t> haul,          Cot a </a:t>
            </a:r>
            <a:r>
              <a:rPr lang="en-GB" sz="2000" b="1" err="1">
                <a:solidFill>
                  <a:srgbClr val="002060"/>
                </a:solidFill>
              </a:rPr>
              <a:t>sgarff</a:t>
            </a:r>
            <a:r>
              <a:rPr lang="en-GB" sz="2000" b="1">
                <a:solidFill>
                  <a:srgbClr val="002060"/>
                </a:solidFill>
              </a:rPr>
              <a:t>, cot a </a:t>
            </a:r>
            <a:r>
              <a:rPr lang="en-GB" sz="2000" b="1" err="1">
                <a:solidFill>
                  <a:srgbClr val="002060"/>
                </a:solidFill>
              </a:rPr>
              <a:t>sgarff</a:t>
            </a:r>
            <a:r>
              <a:rPr lang="en-GB" sz="2000" b="1">
                <a:solidFill>
                  <a:srgbClr val="002060"/>
                </a:solidFill>
              </a:rPr>
              <a:t>,</a:t>
            </a:r>
          </a:p>
          <a:p>
            <a:r>
              <a:rPr lang="en-GB" sz="2000" b="1" err="1">
                <a:solidFill>
                  <a:srgbClr val="002060"/>
                </a:solidFill>
              </a:rPr>
              <a:t>Pawb</a:t>
            </a:r>
            <a:r>
              <a:rPr lang="en-GB" sz="2000" b="1">
                <a:solidFill>
                  <a:srgbClr val="002060"/>
                </a:solidFill>
              </a:rPr>
              <a:t> </a:t>
            </a:r>
            <a:r>
              <a:rPr lang="en-GB" sz="2000" b="1" err="1">
                <a:solidFill>
                  <a:srgbClr val="002060"/>
                </a:solidFill>
              </a:rPr>
              <a:t>i</a:t>
            </a:r>
            <a:r>
              <a:rPr lang="en-GB" sz="2000" b="1">
                <a:solidFill>
                  <a:srgbClr val="002060"/>
                </a:solidFill>
              </a:rPr>
              <a:t> </a:t>
            </a:r>
            <a:r>
              <a:rPr lang="en-GB" sz="2000" b="1" err="1">
                <a:solidFill>
                  <a:srgbClr val="002060"/>
                </a:solidFill>
              </a:rPr>
              <a:t>wisgo</a:t>
            </a:r>
            <a:r>
              <a:rPr lang="en-GB" sz="2000" b="1">
                <a:solidFill>
                  <a:srgbClr val="002060"/>
                </a:solidFill>
              </a:rPr>
              <a:t> </a:t>
            </a:r>
            <a:r>
              <a:rPr lang="en-GB" sz="2000" b="1" err="1">
                <a:solidFill>
                  <a:srgbClr val="002060"/>
                </a:solidFill>
              </a:rPr>
              <a:t>sbectol</a:t>
            </a:r>
            <a:r>
              <a:rPr lang="en-GB" sz="2000" b="1">
                <a:solidFill>
                  <a:srgbClr val="002060"/>
                </a:solidFill>
              </a:rPr>
              <a:t> haul,          </a:t>
            </a:r>
            <a:r>
              <a:rPr lang="en-GB" sz="2000" b="1" err="1">
                <a:solidFill>
                  <a:srgbClr val="002060"/>
                </a:solidFill>
              </a:rPr>
              <a:t>Pawb</a:t>
            </a:r>
            <a:r>
              <a:rPr lang="en-GB" sz="2000" b="1">
                <a:solidFill>
                  <a:srgbClr val="002060"/>
                </a:solidFill>
              </a:rPr>
              <a:t> </a:t>
            </a:r>
            <a:r>
              <a:rPr lang="en-GB" sz="2000" b="1" err="1">
                <a:solidFill>
                  <a:srgbClr val="002060"/>
                </a:solidFill>
              </a:rPr>
              <a:t>i</a:t>
            </a:r>
            <a:r>
              <a:rPr lang="en-GB" sz="2000" b="1">
                <a:solidFill>
                  <a:srgbClr val="002060"/>
                </a:solidFill>
              </a:rPr>
              <a:t> </a:t>
            </a:r>
            <a:r>
              <a:rPr lang="en-GB" sz="2000" b="1" err="1">
                <a:solidFill>
                  <a:srgbClr val="002060"/>
                </a:solidFill>
              </a:rPr>
              <a:t>wisgo</a:t>
            </a:r>
            <a:r>
              <a:rPr lang="en-GB" sz="2000" b="1">
                <a:solidFill>
                  <a:srgbClr val="002060"/>
                </a:solidFill>
              </a:rPr>
              <a:t> cot a </a:t>
            </a:r>
            <a:r>
              <a:rPr lang="en-GB" sz="2000" b="1" err="1">
                <a:solidFill>
                  <a:srgbClr val="002060"/>
                </a:solidFill>
              </a:rPr>
              <a:t>sgarff</a:t>
            </a:r>
            <a:r>
              <a:rPr lang="en-GB" sz="2000" b="1">
                <a:solidFill>
                  <a:srgbClr val="002060"/>
                </a:solidFill>
              </a:rPr>
              <a:t>, </a:t>
            </a:r>
          </a:p>
          <a:p>
            <a:r>
              <a:rPr lang="en-GB" sz="2000" b="1">
                <a:solidFill>
                  <a:srgbClr val="002060"/>
                </a:solidFill>
              </a:rPr>
              <a:t>Mae </a:t>
            </a:r>
            <a:r>
              <a:rPr lang="en-GB" sz="2000" b="1" err="1">
                <a:solidFill>
                  <a:srgbClr val="002060"/>
                </a:solidFill>
              </a:rPr>
              <a:t>hi’n</a:t>
            </a:r>
            <a:r>
              <a:rPr lang="en-GB" sz="2000" b="1">
                <a:solidFill>
                  <a:srgbClr val="002060"/>
                </a:solidFill>
              </a:rPr>
              <a:t> </a:t>
            </a:r>
            <a:r>
              <a:rPr lang="en-GB" sz="2000" b="1" err="1">
                <a:solidFill>
                  <a:srgbClr val="002060"/>
                </a:solidFill>
              </a:rPr>
              <a:t>heulog</a:t>
            </a:r>
            <a:r>
              <a:rPr lang="en-GB" sz="2000" b="1">
                <a:solidFill>
                  <a:srgbClr val="002060"/>
                </a:solidFill>
              </a:rPr>
              <a:t>!                           Mae </a:t>
            </a:r>
            <a:r>
              <a:rPr lang="en-GB" sz="2000" b="1" err="1">
                <a:solidFill>
                  <a:srgbClr val="002060"/>
                </a:solidFill>
              </a:rPr>
              <a:t>hi’n</a:t>
            </a:r>
            <a:r>
              <a:rPr lang="en-GB" sz="2000" b="1">
                <a:solidFill>
                  <a:srgbClr val="002060"/>
                </a:solidFill>
              </a:rPr>
              <a:t> </a:t>
            </a:r>
            <a:r>
              <a:rPr lang="en-GB" sz="2000" b="1" err="1">
                <a:solidFill>
                  <a:srgbClr val="002060"/>
                </a:solidFill>
              </a:rPr>
              <a:t>wyntog</a:t>
            </a:r>
            <a:r>
              <a:rPr lang="en-GB" sz="2000" b="1">
                <a:solidFill>
                  <a:srgbClr val="002060"/>
                </a:solidFill>
              </a:rPr>
              <a:t>! </a:t>
            </a:r>
            <a:endParaRPr lang="en-GB" sz="200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015102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rd 1">
            <a:extLst>
              <a:ext uri="{FF2B5EF4-FFF2-40B4-BE49-F238E27FC236}">
                <a16:creationId xmlns:a16="http://schemas.microsoft.com/office/drawing/2014/main" id="{D13502B8-51C9-5D4F-B476-5E25B80E02FF}"/>
              </a:ext>
            </a:extLst>
          </p:cNvPr>
          <p:cNvSpPr/>
          <p:nvPr/>
        </p:nvSpPr>
        <p:spPr>
          <a:xfrm>
            <a:off x="994993" y="2098675"/>
            <a:ext cx="1422400" cy="1727200"/>
          </a:xfrm>
          <a:prstGeom prst="rect">
            <a:avLst/>
          </a:prstGeom>
          <a:solidFill>
            <a:srgbClr val="FF40FF"/>
          </a:solidFill>
          <a:ln w="38100">
            <a:solidFill>
              <a:srgbClr val="00206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en-GB" altLang="en-US" sz="2800" b="1" err="1">
                <a:solidFill>
                  <a:schemeClr val="bg1"/>
                </a:solidFill>
                <a:latin typeface="+mn-lt"/>
              </a:rPr>
              <a:t>Ionawr</a:t>
            </a:r>
            <a:endParaRPr lang="en-GB" altLang="en-US" sz="2800" b="1">
              <a:solidFill>
                <a:schemeClr val="bg1"/>
              </a:solidFill>
              <a:latin typeface="+mn-lt"/>
            </a:endParaRPr>
          </a:p>
        </p:txBody>
      </p:sp>
      <p:sp>
        <p:nvSpPr>
          <p:cNvPr id="13" name="top card 1">
            <a:extLst>
              <a:ext uri="{FF2B5EF4-FFF2-40B4-BE49-F238E27FC236}">
                <a16:creationId xmlns:a16="http://schemas.microsoft.com/office/drawing/2014/main" id="{80A7A9E1-00A9-1F45-9594-2A6871838D1C}"/>
              </a:ext>
            </a:extLst>
          </p:cNvPr>
          <p:cNvSpPr/>
          <p:nvPr/>
        </p:nvSpPr>
        <p:spPr>
          <a:xfrm>
            <a:off x="998018" y="2098675"/>
            <a:ext cx="1422400" cy="1727200"/>
          </a:xfrm>
          <a:prstGeom prst="rect">
            <a:avLst/>
          </a:prstGeom>
          <a:solidFill>
            <a:srgbClr val="FBFF88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b="1">
                <a:solidFill>
                  <a:srgbClr val="002060"/>
                </a:solidFill>
              </a:rPr>
              <a:t>January</a:t>
            </a:r>
          </a:p>
        </p:txBody>
      </p:sp>
      <p:sp>
        <p:nvSpPr>
          <p:cNvPr id="25" name="card 2">
            <a:extLst>
              <a:ext uri="{FF2B5EF4-FFF2-40B4-BE49-F238E27FC236}">
                <a16:creationId xmlns:a16="http://schemas.microsoft.com/office/drawing/2014/main" id="{252C15D0-DE5D-AC43-B6A9-543875F06804}"/>
              </a:ext>
            </a:extLst>
          </p:cNvPr>
          <p:cNvSpPr/>
          <p:nvPr/>
        </p:nvSpPr>
        <p:spPr>
          <a:xfrm>
            <a:off x="2731240" y="2098675"/>
            <a:ext cx="1422400" cy="1727200"/>
          </a:xfrm>
          <a:prstGeom prst="rect">
            <a:avLst/>
          </a:prstGeom>
          <a:solidFill>
            <a:srgbClr val="FF40FF"/>
          </a:solidFill>
          <a:ln w="38100">
            <a:solidFill>
              <a:srgbClr val="00206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en-GB" altLang="en-US" sz="2800" b="1" err="1">
                <a:solidFill>
                  <a:schemeClr val="bg1"/>
                </a:solidFill>
                <a:latin typeface="+mn-lt"/>
              </a:rPr>
              <a:t>Awst</a:t>
            </a:r>
            <a:endParaRPr lang="en-GB" altLang="en-US" sz="2800" b="1">
              <a:solidFill>
                <a:schemeClr val="bg1"/>
              </a:solidFill>
              <a:latin typeface="+mn-lt"/>
            </a:endParaRPr>
          </a:p>
        </p:txBody>
      </p:sp>
      <p:sp>
        <p:nvSpPr>
          <p:cNvPr id="26" name="top card 2">
            <a:extLst>
              <a:ext uri="{FF2B5EF4-FFF2-40B4-BE49-F238E27FC236}">
                <a16:creationId xmlns:a16="http://schemas.microsoft.com/office/drawing/2014/main" id="{0E75265E-0D68-7043-8699-A2BFCA87CA9E}"/>
              </a:ext>
            </a:extLst>
          </p:cNvPr>
          <p:cNvSpPr/>
          <p:nvPr/>
        </p:nvSpPr>
        <p:spPr>
          <a:xfrm>
            <a:off x="2736957" y="2098675"/>
            <a:ext cx="1422400" cy="1727200"/>
          </a:xfrm>
          <a:prstGeom prst="rect">
            <a:avLst/>
          </a:prstGeom>
          <a:solidFill>
            <a:srgbClr val="FBFF88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b="1">
                <a:solidFill>
                  <a:srgbClr val="002060"/>
                </a:solidFill>
              </a:rPr>
              <a:t>August</a:t>
            </a:r>
          </a:p>
        </p:txBody>
      </p:sp>
      <p:sp>
        <p:nvSpPr>
          <p:cNvPr id="27" name="card 3">
            <a:extLst>
              <a:ext uri="{FF2B5EF4-FFF2-40B4-BE49-F238E27FC236}">
                <a16:creationId xmlns:a16="http://schemas.microsoft.com/office/drawing/2014/main" id="{789E617E-28DB-6941-9EEF-ACC94B1387D2}"/>
              </a:ext>
            </a:extLst>
          </p:cNvPr>
          <p:cNvSpPr/>
          <p:nvPr/>
        </p:nvSpPr>
        <p:spPr>
          <a:xfrm>
            <a:off x="4463732" y="2089150"/>
            <a:ext cx="1422400" cy="1727200"/>
          </a:xfrm>
          <a:prstGeom prst="rect">
            <a:avLst/>
          </a:prstGeom>
          <a:solidFill>
            <a:srgbClr val="FF40FF"/>
          </a:solidFill>
          <a:ln w="38100">
            <a:solidFill>
              <a:srgbClr val="00206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en-GB" altLang="en-US" sz="2800" b="1" err="1">
                <a:solidFill>
                  <a:schemeClr val="bg1"/>
                </a:solidFill>
                <a:latin typeface="+mn-lt"/>
              </a:rPr>
              <a:t>Rhagfyr</a:t>
            </a:r>
            <a:endParaRPr lang="en-GB" altLang="en-US" sz="2800" b="1">
              <a:solidFill>
                <a:schemeClr val="bg1"/>
              </a:solidFill>
              <a:latin typeface="+mn-lt"/>
            </a:endParaRPr>
          </a:p>
        </p:txBody>
      </p:sp>
      <p:sp>
        <p:nvSpPr>
          <p:cNvPr id="28" name="top card 3">
            <a:extLst>
              <a:ext uri="{FF2B5EF4-FFF2-40B4-BE49-F238E27FC236}">
                <a16:creationId xmlns:a16="http://schemas.microsoft.com/office/drawing/2014/main" id="{E9BD740E-7941-B24C-B9DD-EC9DED339D1E}"/>
              </a:ext>
            </a:extLst>
          </p:cNvPr>
          <p:cNvSpPr/>
          <p:nvPr/>
        </p:nvSpPr>
        <p:spPr>
          <a:xfrm>
            <a:off x="4464462" y="2089150"/>
            <a:ext cx="1422400" cy="1727200"/>
          </a:xfrm>
          <a:prstGeom prst="rect">
            <a:avLst/>
          </a:prstGeom>
          <a:solidFill>
            <a:srgbClr val="FBFF88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b="1">
                <a:solidFill>
                  <a:srgbClr val="002060"/>
                </a:solidFill>
              </a:rPr>
              <a:t>December</a:t>
            </a:r>
          </a:p>
        </p:txBody>
      </p:sp>
      <p:sp>
        <p:nvSpPr>
          <p:cNvPr id="29" name="card 4">
            <a:extLst>
              <a:ext uri="{FF2B5EF4-FFF2-40B4-BE49-F238E27FC236}">
                <a16:creationId xmlns:a16="http://schemas.microsoft.com/office/drawing/2014/main" id="{831F20BA-5E43-EC41-A921-85253C05CA48}"/>
              </a:ext>
            </a:extLst>
          </p:cNvPr>
          <p:cNvSpPr/>
          <p:nvPr/>
        </p:nvSpPr>
        <p:spPr>
          <a:xfrm>
            <a:off x="6183204" y="2089150"/>
            <a:ext cx="1422400" cy="1727200"/>
          </a:xfrm>
          <a:prstGeom prst="rect">
            <a:avLst/>
          </a:prstGeom>
          <a:solidFill>
            <a:srgbClr val="FF40FF"/>
          </a:solidFill>
          <a:ln w="38100">
            <a:solidFill>
              <a:srgbClr val="00206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en-GB" altLang="en-US" sz="2800" b="1">
                <a:solidFill>
                  <a:schemeClr val="bg1"/>
                </a:solidFill>
                <a:latin typeface="+mn-lt"/>
              </a:rPr>
              <a:t>Mai</a:t>
            </a:r>
          </a:p>
        </p:txBody>
      </p:sp>
      <p:sp>
        <p:nvSpPr>
          <p:cNvPr id="30" name="top card 4">
            <a:extLst>
              <a:ext uri="{FF2B5EF4-FFF2-40B4-BE49-F238E27FC236}">
                <a16:creationId xmlns:a16="http://schemas.microsoft.com/office/drawing/2014/main" id="{20807748-2540-794A-990C-2530560BBF3B}"/>
              </a:ext>
            </a:extLst>
          </p:cNvPr>
          <p:cNvSpPr/>
          <p:nvPr/>
        </p:nvSpPr>
        <p:spPr>
          <a:xfrm>
            <a:off x="6183204" y="2089150"/>
            <a:ext cx="1422400" cy="1727200"/>
          </a:xfrm>
          <a:prstGeom prst="rect">
            <a:avLst/>
          </a:prstGeom>
          <a:solidFill>
            <a:srgbClr val="FBFF88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b="1">
                <a:solidFill>
                  <a:srgbClr val="002060"/>
                </a:solidFill>
              </a:rPr>
              <a:t>May</a:t>
            </a:r>
          </a:p>
        </p:txBody>
      </p:sp>
      <p:sp>
        <p:nvSpPr>
          <p:cNvPr id="31" name="card 5">
            <a:extLst>
              <a:ext uri="{FF2B5EF4-FFF2-40B4-BE49-F238E27FC236}">
                <a16:creationId xmlns:a16="http://schemas.microsoft.com/office/drawing/2014/main" id="{F3225B4D-C8C3-5B4A-A58F-9A750ED42C6D}"/>
              </a:ext>
            </a:extLst>
          </p:cNvPr>
          <p:cNvSpPr/>
          <p:nvPr/>
        </p:nvSpPr>
        <p:spPr>
          <a:xfrm>
            <a:off x="7902676" y="2089150"/>
            <a:ext cx="1422400" cy="1727200"/>
          </a:xfrm>
          <a:prstGeom prst="rect">
            <a:avLst/>
          </a:prstGeom>
          <a:solidFill>
            <a:srgbClr val="FF40FF"/>
          </a:solidFill>
          <a:ln w="38100">
            <a:solidFill>
              <a:srgbClr val="00206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en-GB" altLang="en-US" sz="2800" b="1">
                <a:solidFill>
                  <a:schemeClr val="bg1"/>
                </a:solidFill>
                <a:latin typeface="+mn-lt"/>
              </a:rPr>
              <a:t>Hydref</a:t>
            </a:r>
          </a:p>
        </p:txBody>
      </p:sp>
      <p:sp>
        <p:nvSpPr>
          <p:cNvPr id="32" name="top card 5">
            <a:extLst>
              <a:ext uri="{FF2B5EF4-FFF2-40B4-BE49-F238E27FC236}">
                <a16:creationId xmlns:a16="http://schemas.microsoft.com/office/drawing/2014/main" id="{11E80AA9-9051-F54C-9D84-24E63DA66A45}"/>
              </a:ext>
            </a:extLst>
          </p:cNvPr>
          <p:cNvSpPr/>
          <p:nvPr/>
        </p:nvSpPr>
        <p:spPr>
          <a:xfrm>
            <a:off x="7902359" y="2089150"/>
            <a:ext cx="1422400" cy="1727200"/>
          </a:xfrm>
          <a:prstGeom prst="rect">
            <a:avLst/>
          </a:prstGeom>
          <a:solidFill>
            <a:srgbClr val="FBFF88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b="1">
                <a:solidFill>
                  <a:srgbClr val="002060"/>
                </a:solidFill>
              </a:rPr>
              <a:t>October</a:t>
            </a:r>
          </a:p>
        </p:txBody>
      </p:sp>
      <p:sp>
        <p:nvSpPr>
          <p:cNvPr id="33" name="card 6">
            <a:extLst>
              <a:ext uri="{FF2B5EF4-FFF2-40B4-BE49-F238E27FC236}">
                <a16:creationId xmlns:a16="http://schemas.microsoft.com/office/drawing/2014/main" id="{A71641E5-7DBC-5A49-98B0-39ABB3A52E15}"/>
              </a:ext>
            </a:extLst>
          </p:cNvPr>
          <p:cNvSpPr/>
          <p:nvPr/>
        </p:nvSpPr>
        <p:spPr>
          <a:xfrm>
            <a:off x="989701" y="4165600"/>
            <a:ext cx="1422400" cy="1727200"/>
          </a:xfrm>
          <a:prstGeom prst="rect">
            <a:avLst/>
          </a:prstGeom>
          <a:solidFill>
            <a:srgbClr val="FF40FF"/>
          </a:solidFill>
          <a:ln w="38100">
            <a:solidFill>
              <a:srgbClr val="00206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GB" altLang="en-US" sz="2800" b="1">
                <a:solidFill>
                  <a:schemeClr val="bg1"/>
                </a:solidFill>
              </a:rPr>
              <a:t>Mawrth</a:t>
            </a:r>
          </a:p>
        </p:txBody>
      </p:sp>
      <p:sp>
        <p:nvSpPr>
          <p:cNvPr id="34" name="top card 6">
            <a:extLst>
              <a:ext uri="{FF2B5EF4-FFF2-40B4-BE49-F238E27FC236}">
                <a16:creationId xmlns:a16="http://schemas.microsoft.com/office/drawing/2014/main" id="{6CF258ED-3925-9C49-A60E-E78C84BE98FD}"/>
              </a:ext>
            </a:extLst>
          </p:cNvPr>
          <p:cNvSpPr/>
          <p:nvPr/>
        </p:nvSpPr>
        <p:spPr>
          <a:xfrm>
            <a:off x="989383" y="4165600"/>
            <a:ext cx="1422400" cy="1727200"/>
          </a:xfrm>
          <a:prstGeom prst="rect">
            <a:avLst/>
          </a:prstGeom>
          <a:solidFill>
            <a:srgbClr val="FBFF88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b="1">
                <a:solidFill>
                  <a:srgbClr val="002060"/>
                </a:solidFill>
              </a:rPr>
              <a:t>March</a:t>
            </a:r>
            <a:endParaRPr lang="en-GB" sz="2000">
              <a:solidFill>
                <a:srgbClr val="002060"/>
              </a:solidFill>
              <a:latin typeface="SASSOON PRIMARY" pitchFamily="2" charset="0"/>
            </a:endParaRPr>
          </a:p>
        </p:txBody>
      </p:sp>
      <p:sp>
        <p:nvSpPr>
          <p:cNvPr id="35" name="card 7">
            <a:extLst>
              <a:ext uri="{FF2B5EF4-FFF2-40B4-BE49-F238E27FC236}">
                <a16:creationId xmlns:a16="http://schemas.microsoft.com/office/drawing/2014/main" id="{BCF573AC-EA1D-244D-B9A9-61C821CAF5D9}"/>
              </a:ext>
            </a:extLst>
          </p:cNvPr>
          <p:cNvSpPr/>
          <p:nvPr/>
        </p:nvSpPr>
        <p:spPr>
          <a:xfrm>
            <a:off x="2731240" y="4165600"/>
            <a:ext cx="1422400" cy="1727200"/>
          </a:xfrm>
          <a:prstGeom prst="rect">
            <a:avLst/>
          </a:prstGeom>
          <a:solidFill>
            <a:srgbClr val="FF40FF"/>
          </a:solidFill>
          <a:ln w="38100">
            <a:solidFill>
              <a:srgbClr val="00206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Garamond" charset="0"/>
                <a:ea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charset="0"/>
                <a:ea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r>
              <a:rPr lang="en-GB" altLang="en-US" sz="2700" b="1" err="1">
                <a:solidFill>
                  <a:schemeClr val="bg1"/>
                </a:solidFill>
                <a:latin typeface="+mn-lt"/>
              </a:rPr>
              <a:t>Mehefin</a:t>
            </a:r>
            <a:endParaRPr lang="en-GB" altLang="en-US" sz="2700" b="1">
              <a:solidFill>
                <a:schemeClr val="bg1"/>
              </a:solidFill>
              <a:latin typeface="SASSOON PRIMARY" pitchFamily="2" charset="0"/>
            </a:endParaRPr>
          </a:p>
        </p:txBody>
      </p:sp>
      <p:sp>
        <p:nvSpPr>
          <p:cNvPr id="36" name="top card 7">
            <a:extLst>
              <a:ext uri="{FF2B5EF4-FFF2-40B4-BE49-F238E27FC236}">
                <a16:creationId xmlns:a16="http://schemas.microsoft.com/office/drawing/2014/main" id="{CD062E03-1FB5-C442-BDF8-139A38C2E092}"/>
              </a:ext>
            </a:extLst>
          </p:cNvPr>
          <p:cNvSpPr/>
          <p:nvPr/>
        </p:nvSpPr>
        <p:spPr>
          <a:xfrm>
            <a:off x="2731240" y="4165601"/>
            <a:ext cx="1422400" cy="1727200"/>
          </a:xfrm>
          <a:prstGeom prst="rect">
            <a:avLst/>
          </a:prstGeom>
          <a:solidFill>
            <a:srgbClr val="FBFF88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b="1">
                <a:solidFill>
                  <a:srgbClr val="002060"/>
                </a:solidFill>
              </a:rPr>
              <a:t>June</a:t>
            </a:r>
          </a:p>
        </p:txBody>
      </p:sp>
      <p:sp>
        <p:nvSpPr>
          <p:cNvPr id="37" name="card 8">
            <a:extLst>
              <a:ext uri="{FF2B5EF4-FFF2-40B4-BE49-F238E27FC236}">
                <a16:creationId xmlns:a16="http://schemas.microsoft.com/office/drawing/2014/main" id="{8CFDE82D-075F-1545-99C7-5FECE7DF8803}"/>
              </a:ext>
            </a:extLst>
          </p:cNvPr>
          <p:cNvSpPr/>
          <p:nvPr/>
        </p:nvSpPr>
        <p:spPr>
          <a:xfrm>
            <a:off x="4453365" y="4156074"/>
            <a:ext cx="1422400" cy="1727200"/>
          </a:xfrm>
          <a:prstGeom prst="rect">
            <a:avLst/>
          </a:prstGeom>
          <a:solidFill>
            <a:srgbClr val="FF40FF"/>
          </a:solidFill>
          <a:ln w="38100">
            <a:solidFill>
              <a:srgbClr val="00206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Garamond" charset="0"/>
                <a:ea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charset="0"/>
                <a:ea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r>
              <a:rPr lang="en-GB" altLang="en-US" sz="2500" b="1" err="1">
                <a:solidFill>
                  <a:schemeClr val="bg1"/>
                </a:solidFill>
                <a:latin typeface="+mn-lt"/>
              </a:rPr>
              <a:t>Chwefror</a:t>
            </a:r>
            <a:endParaRPr lang="en-GB" altLang="en-US" sz="2500" b="1">
              <a:solidFill>
                <a:schemeClr val="bg1"/>
              </a:solidFill>
              <a:latin typeface="+mn-lt"/>
            </a:endParaRPr>
          </a:p>
        </p:txBody>
      </p:sp>
      <p:sp>
        <p:nvSpPr>
          <p:cNvPr id="38" name="top card 8">
            <a:extLst>
              <a:ext uri="{FF2B5EF4-FFF2-40B4-BE49-F238E27FC236}">
                <a16:creationId xmlns:a16="http://schemas.microsoft.com/office/drawing/2014/main" id="{76BF55C4-6715-0E43-A17D-D10E9233B017}"/>
              </a:ext>
            </a:extLst>
          </p:cNvPr>
          <p:cNvSpPr/>
          <p:nvPr/>
        </p:nvSpPr>
        <p:spPr>
          <a:xfrm>
            <a:off x="4453047" y="4156075"/>
            <a:ext cx="1422401" cy="1727200"/>
          </a:xfrm>
          <a:prstGeom prst="rect">
            <a:avLst/>
          </a:prstGeom>
          <a:solidFill>
            <a:srgbClr val="FBFF88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b="1">
                <a:solidFill>
                  <a:srgbClr val="002060"/>
                </a:solidFill>
              </a:rPr>
              <a:t>February</a:t>
            </a:r>
          </a:p>
        </p:txBody>
      </p:sp>
      <p:sp>
        <p:nvSpPr>
          <p:cNvPr id="39" name="card 9">
            <a:extLst>
              <a:ext uri="{FF2B5EF4-FFF2-40B4-BE49-F238E27FC236}">
                <a16:creationId xmlns:a16="http://schemas.microsoft.com/office/drawing/2014/main" id="{6C93A77A-8DD5-CE4E-A6DC-B0EC9F86B879}"/>
              </a:ext>
            </a:extLst>
          </p:cNvPr>
          <p:cNvSpPr/>
          <p:nvPr/>
        </p:nvSpPr>
        <p:spPr>
          <a:xfrm>
            <a:off x="6224030" y="4156074"/>
            <a:ext cx="1422400" cy="1727200"/>
          </a:xfrm>
          <a:prstGeom prst="rect">
            <a:avLst/>
          </a:prstGeom>
          <a:solidFill>
            <a:srgbClr val="FF40FF"/>
          </a:solidFill>
          <a:ln w="38100">
            <a:solidFill>
              <a:srgbClr val="00206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Garamond" charset="0"/>
                <a:ea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charset="0"/>
                <a:ea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r>
              <a:rPr lang="en-GB" altLang="en-US" sz="2800" b="1" err="1">
                <a:solidFill>
                  <a:schemeClr val="bg1"/>
                </a:solidFill>
                <a:latin typeface="+mn-lt"/>
              </a:rPr>
              <a:t>Ebrill</a:t>
            </a:r>
            <a:endParaRPr lang="en-GB" altLang="en-US" sz="2800" b="1">
              <a:solidFill>
                <a:schemeClr val="bg1"/>
              </a:solidFill>
              <a:latin typeface="+mn-lt"/>
            </a:endParaRPr>
          </a:p>
        </p:txBody>
      </p:sp>
      <p:sp>
        <p:nvSpPr>
          <p:cNvPr id="40" name="top card 9">
            <a:extLst>
              <a:ext uri="{FF2B5EF4-FFF2-40B4-BE49-F238E27FC236}">
                <a16:creationId xmlns:a16="http://schemas.microsoft.com/office/drawing/2014/main" id="{59B9BB1D-A1BA-C946-BBB3-B549B23209C3}"/>
              </a:ext>
            </a:extLst>
          </p:cNvPr>
          <p:cNvSpPr/>
          <p:nvPr/>
        </p:nvSpPr>
        <p:spPr>
          <a:xfrm>
            <a:off x="6223713" y="4156074"/>
            <a:ext cx="1422400" cy="1727200"/>
          </a:xfrm>
          <a:prstGeom prst="rect">
            <a:avLst/>
          </a:prstGeom>
          <a:solidFill>
            <a:srgbClr val="FBFF88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b="1">
                <a:solidFill>
                  <a:srgbClr val="002060"/>
                </a:solidFill>
              </a:rPr>
              <a:t>April</a:t>
            </a:r>
          </a:p>
        </p:txBody>
      </p:sp>
      <p:sp>
        <p:nvSpPr>
          <p:cNvPr id="41" name="card 10">
            <a:extLst>
              <a:ext uri="{FF2B5EF4-FFF2-40B4-BE49-F238E27FC236}">
                <a16:creationId xmlns:a16="http://schemas.microsoft.com/office/drawing/2014/main" id="{73E5A89F-1D5C-FB41-9F40-6526B7F80158}"/>
              </a:ext>
            </a:extLst>
          </p:cNvPr>
          <p:cNvSpPr/>
          <p:nvPr/>
        </p:nvSpPr>
        <p:spPr>
          <a:xfrm>
            <a:off x="7902676" y="4165600"/>
            <a:ext cx="1422400" cy="1727200"/>
          </a:xfrm>
          <a:prstGeom prst="rect">
            <a:avLst/>
          </a:prstGeom>
          <a:solidFill>
            <a:srgbClr val="FF40FF"/>
          </a:solidFill>
          <a:ln w="38100">
            <a:solidFill>
              <a:srgbClr val="00206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Garamond" charset="0"/>
                <a:ea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charset="0"/>
                <a:ea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r>
              <a:rPr lang="en-GB" altLang="en-US" sz="2800" b="1">
                <a:solidFill>
                  <a:schemeClr val="bg1"/>
                </a:solidFill>
                <a:latin typeface="+mn-lt"/>
              </a:rPr>
              <a:t>Medi</a:t>
            </a:r>
          </a:p>
        </p:txBody>
      </p:sp>
      <p:sp>
        <p:nvSpPr>
          <p:cNvPr id="42" name="top card 10">
            <a:extLst>
              <a:ext uri="{FF2B5EF4-FFF2-40B4-BE49-F238E27FC236}">
                <a16:creationId xmlns:a16="http://schemas.microsoft.com/office/drawing/2014/main" id="{C5641FAA-5ACD-114C-AD35-1C4DB09B0CD4}"/>
              </a:ext>
            </a:extLst>
          </p:cNvPr>
          <p:cNvSpPr/>
          <p:nvPr/>
        </p:nvSpPr>
        <p:spPr>
          <a:xfrm>
            <a:off x="7902359" y="4165600"/>
            <a:ext cx="1422400" cy="1727200"/>
          </a:xfrm>
          <a:prstGeom prst="rect">
            <a:avLst/>
          </a:prstGeom>
          <a:solidFill>
            <a:srgbClr val="FBFF88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b="1">
                <a:solidFill>
                  <a:srgbClr val="002060"/>
                </a:solidFill>
              </a:rPr>
              <a:t>September</a:t>
            </a:r>
          </a:p>
        </p:txBody>
      </p:sp>
      <p:sp>
        <p:nvSpPr>
          <p:cNvPr id="54300" name="TextBox 1">
            <a:extLst>
              <a:ext uri="{FF2B5EF4-FFF2-40B4-BE49-F238E27FC236}">
                <a16:creationId xmlns:a16="http://schemas.microsoft.com/office/drawing/2014/main" id="{5489D525-2AD7-094B-A0CE-FAF891C18C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29388" y="1219200"/>
            <a:ext cx="1841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43" name="Title 1">
            <a:extLst>
              <a:ext uri="{FF2B5EF4-FFF2-40B4-BE49-F238E27FC236}">
                <a16:creationId xmlns:a16="http://schemas.microsoft.com/office/drawing/2014/main" id="{6BD569A9-A915-9D4F-825A-92384DD479BF}"/>
              </a:ext>
            </a:extLst>
          </p:cNvPr>
          <p:cNvSpPr txBox="1">
            <a:spLocks/>
          </p:cNvSpPr>
          <p:nvPr/>
        </p:nvSpPr>
        <p:spPr>
          <a:xfrm>
            <a:off x="1014211" y="689929"/>
            <a:ext cx="4253114" cy="942339"/>
          </a:xfrm>
          <a:gradFill>
            <a:gsLst>
              <a:gs pos="0">
                <a:schemeClr val="bg1"/>
              </a:gs>
              <a:gs pos="97000">
                <a:srgbClr val="00B050"/>
              </a:gs>
            </a:gsLst>
            <a:lin ang="5400000" scaled="0"/>
          </a:gradFill>
        </p:spPr>
        <p:txBody>
          <a:bodyPr vert="horz" lIns="91440" tIns="45720" rIns="91440" bIns="45720" rtlCol="0" anchor="ctr">
            <a:normAutofit fontScale="92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Aft>
                <a:spcPts val="600"/>
              </a:spcAft>
            </a:pPr>
            <a:r>
              <a:rPr lang="en-US" b="1" err="1">
                <a:solidFill>
                  <a:srgbClr val="002060"/>
                </a:solidFill>
                <a:latin typeface="+mn-lt"/>
              </a:rPr>
              <a:t>Ydych</a:t>
            </a:r>
            <a:r>
              <a:rPr lang="en-US" b="1">
                <a:solidFill>
                  <a:srgbClr val="002060"/>
                </a:solidFill>
                <a:latin typeface="+mn-lt"/>
              </a:rPr>
              <a:t> </a:t>
            </a:r>
            <a:r>
              <a:rPr lang="en-US" b="1" err="1">
                <a:solidFill>
                  <a:srgbClr val="002060"/>
                </a:solidFill>
                <a:latin typeface="+mn-lt"/>
              </a:rPr>
              <a:t>chi’n</a:t>
            </a:r>
            <a:r>
              <a:rPr lang="en-US" b="1">
                <a:solidFill>
                  <a:srgbClr val="002060"/>
                </a:solidFill>
                <a:latin typeface="+mn-lt"/>
              </a:rPr>
              <a:t> </a:t>
            </a:r>
            <a:r>
              <a:rPr lang="en-US" b="1" err="1">
                <a:solidFill>
                  <a:srgbClr val="002060"/>
                </a:solidFill>
                <a:latin typeface="+mn-lt"/>
              </a:rPr>
              <a:t>cofio</a:t>
            </a:r>
            <a:r>
              <a:rPr lang="en-US" b="1">
                <a:solidFill>
                  <a:srgbClr val="002060"/>
                </a:solidFill>
                <a:latin typeface="+mn-lt"/>
              </a:rPr>
              <a:t>?!</a:t>
            </a:r>
          </a:p>
          <a:p>
            <a:pPr>
              <a:spcAft>
                <a:spcPts val="600"/>
              </a:spcAft>
            </a:pPr>
            <a:r>
              <a:rPr lang="en-US" sz="2600" i="1">
                <a:solidFill>
                  <a:srgbClr val="002060"/>
                </a:solidFill>
                <a:latin typeface="+mn-lt"/>
              </a:rPr>
              <a:t>Do you remember?!</a:t>
            </a:r>
            <a:r>
              <a:rPr lang="en-US" sz="2600" b="1">
                <a:solidFill>
                  <a:srgbClr val="002060"/>
                </a:solidFill>
                <a:latin typeface="+mn-lt"/>
              </a:rPr>
              <a:t> </a:t>
            </a:r>
          </a:p>
        </p:txBody>
      </p:sp>
      <p:sp>
        <p:nvSpPr>
          <p:cNvPr id="24" name="card 5">
            <a:extLst>
              <a:ext uri="{FF2B5EF4-FFF2-40B4-BE49-F238E27FC236}">
                <a16:creationId xmlns:a16="http://schemas.microsoft.com/office/drawing/2014/main" id="{366CA6E9-9F55-6549-AF7B-94A7B99F939C}"/>
              </a:ext>
            </a:extLst>
          </p:cNvPr>
          <p:cNvSpPr/>
          <p:nvPr/>
        </p:nvSpPr>
        <p:spPr>
          <a:xfrm>
            <a:off x="9622148" y="2089150"/>
            <a:ext cx="1422400" cy="1727200"/>
          </a:xfrm>
          <a:prstGeom prst="rect">
            <a:avLst/>
          </a:prstGeom>
          <a:solidFill>
            <a:srgbClr val="FF40FF"/>
          </a:solidFill>
          <a:ln w="38100">
            <a:solidFill>
              <a:srgbClr val="00206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en-GB" altLang="en-US" sz="2000" b="1" err="1">
                <a:solidFill>
                  <a:schemeClr val="bg1"/>
                </a:solidFill>
                <a:latin typeface="+mn-lt"/>
              </a:rPr>
              <a:t>Gorffennaf</a:t>
            </a:r>
            <a:endParaRPr lang="en-GB" altLang="en-US" sz="2000" b="1">
              <a:solidFill>
                <a:schemeClr val="bg1"/>
              </a:solidFill>
              <a:latin typeface="+mn-lt"/>
            </a:endParaRPr>
          </a:p>
        </p:txBody>
      </p:sp>
      <p:sp>
        <p:nvSpPr>
          <p:cNvPr id="44" name="top card 5">
            <a:extLst>
              <a:ext uri="{FF2B5EF4-FFF2-40B4-BE49-F238E27FC236}">
                <a16:creationId xmlns:a16="http://schemas.microsoft.com/office/drawing/2014/main" id="{7356A0BF-5661-4749-9F95-5B03E86240F9}"/>
              </a:ext>
            </a:extLst>
          </p:cNvPr>
          <p:cNvSpPr/>
          <p:nvPr/>
        </p:nvSpPr>
        <p:spPr>
          <a:xfrm>
            <a:off x="9622148" y="2089150"/>
            <a:ext cx="1422400" cy="1727200"/>
          </a:xfrm>
          <a:prstGeom prst="rect">
            <a:avLst/>
          </a:prstGeom>
          <a:solidFill>
            <a:srgbClr val="FBFF88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b="1">
                <a:solidFill>
                  <a:srgbClr val="002060"/>
                </a:solidFill>
              </a:rPr>
              <a:t>July</a:t>
            </a:r>
          </a:p>
        </p:txBody>
      </p:sp>
      <p:sp>
        <p:nvSpPr>
          <p:cNvPr id="45" name="card 10">
            <a:extLst>
              <a:ext uri="{FF2B5EF4-FFF2-40B4-BE49-F238E27FC236}">
                <a16:creationId xmlns:a16="http://schemas.microsoft.com/office/drawing/2014/main" id="{D00F2343-C011-6C44-9411-9B5E569F31C3}"/>
              </a:ext>
            </a:extLst>
          </p:cNvPr>
          <p:cNvSpPr/>
          <p:nvPr/>
        </p:nvSpPr>
        <p:spPr>
          <a:xfrm>
            <a:off x="9622148" y="4165600"/>
            <a:ext cx="1422400" cy="1727200"/>
          </a:xfrm>
          <a:prstGeom prst="rect">
            <a:avLst/>
          </a:prstGeom>
          <a:solidFill>
            <a:srgbClr val="FF40FF"/>
          </a:solidFill>
          <a:ln w="38100">
            <a:solidFill>
              <a:srgbClr val="00206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Garamond" charset="0"/>
                <a:ea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charset="0"/>
                <a:ea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r>
              <a:rPr lang="en-GB" altLang="en-US" sz="2300" b="1" err="1">
                <a:solidFill>
                  <a:schemeClr val="bg1"/>
                </a:solidFill>
                <a:latin typeface="+mn-lt"/>
              </a:rPr>
              <a:t>Tachwedd</a:t>
            </a:r>
            <a:endParaRPr lang="en-GB" altLang="en-US" sz="2300" b="1">
              <a:solidFill>
                <a:schemeClr val="bg1"/>
              </a:solidFill>
              <a:latin typeface="+mn-lt"/>
            </a:endParaRPr>
          </a:p>
        </p:txBody>
      </p:sp>
      <p:sp>
        <p:nvSpPr>
          <p:cNvPr id="46" name="top card 10">
            <a:extLst>
              <a:ext uri="{FF2B5EF4-FFF2-40B4-BE49-F238E27FC236}">
                <a16:creationId xmlns:a16="http://schemas.microsoft.com/office/drawing/2014/main" id="{2D45C6F1-7D76-524B-990A-E4E2BEE150B5}"/>
              </a:ext>
            </a:extLst>
          </p:cNvPr>
          <p:cNvSpPr/>
          <p:nvPr/>
        </p:nvSpPr>
        <p:spPr>
          <a:xfrm>
            <a:off x="9622148" y="4165600"/>
            <a:ext cx="1422400" cy="1727200"/>
          </a:xfrm>
          <a:prstGeom prst="rect">
            <a:avLst/>
          </a:prstGeom>
          <a:solidFill>
            <a:srgbClr val="FBFF88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b="1">
                <a:solidFill>
                  <a:srgbClr val="002060"/>
                </a:solidFill>
              </a:rPr>
              <a:t>November</a:t>
            </a:r>
          </a:p>
        </p:txBody>
      </p:sp>
    </p:spTree>
    <p:extLst>
      <p:ext uri="{BB962C8B-B14F-4D97-AF65-F5344CB8AC3E}">
        <p14:creationId xmlns:p14="http://schemas.microsoft.com/office/powerpoint/2010/main" val="2702824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2018"/>
    </mc:Choice>
    <mc:Fallback xmlns="">
      <p:transition spd="slow" advTm="3201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8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4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0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6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2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8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4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0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6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2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</p:childTnLst>
        </p:cTn>
      </p:par>
    </p:tnLst>
    <p:bldLst>
      <p:bldP spid="13" grpId="0" animBg="1"/>
      <p:bldP spid="26" grpId="0" animBg="1"/>
      <p:bldP spid="28" grpId="0" animBg="1"/>
      <p:bldP spid="30" grpId="0" animBg="1"/>
      <p:bldP spid="32" grpId="0" animBg="1"/>
      <p:bldP spid="34" grpId="0" animBg="1"/>
      <p:bldP spid="36" grpId="0" animBg="1"/>
      <p:bldP spid="38" grpId="0" animBg="1"/>
      <p:bldP spid="40" grpId="0" animBg="1"/>
      <p:bldP spid="42" grpId="0" animBg="1"/>
      <p:bldP spid="44" grpId="0" animBg="1"/>
      <p:bldP spid="46" grpId="0" animBg="1"/>
    </p:bldLst>
  </p:timing>
  <p:extLst>
    <p:ext uri="{E180D4A7-C9FB-4DFB-919C-405C955672EB}">
      <p14:showEvtLst xmlns:p14="http://schemas.microsoft.com/office/powerpoint/2010/main">
        <p14:triggerEvt type="onClick" time="8709" objId="13"/>
        <p14:triggerEvt type="onClick" time="11767" objId="42"/>
      </p14:showEvtLst>
    </p:ext>
  </p:extLs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33C1A07-341C-0F4E-B31A-5D52D9F9B2A7}"/>
              </a:ext>
            </a:extLst>
          </p:cNvPr>
          <p:cNvSpPr txBox="1"/>
          <p:nvPr/>
        </p:nvSpPr>
        <p:spPr>
          <a:xfrm>
            <a:off x="2247440" y="410837"/>
            <a:ext cx="7698137" cy="1631216"/>
          </a:xfrm>
          <a:prstGeom prst="rect">
            <a:avLst/>
          </a:prstGeom>
          <a:solidFill>
            <a:srgbClr val="FBFF88"/>
          </a:solidFill>
          <a:ln w="57150">
            <a:solidFill>
              <a:schemeClr val="tx1"/>
            </a:solidFill>
          </a:ln>
        </p:spPr>
        <p:txBody>
          <a:bodyPr wrap="square" lIns="91440" tIns="45720" rIns="91440" bIns="45720" rtlCol="0" anchor="ctr">
            <a:spAutoFit/>
          </a:bodyPr>
          <a:lstStyle/>
          <a:p>
            <a:pPr algn="ctr"/>
            <a:r>
              <a:rPr lang="en-US" sz="4400" b="1">
                <a:solidFill>
                  <a:srgbClr val="002060"/>
                </a:solidFill>
              </a:rPr>
              <a:t>Pa </a:t>
            </a:r>
            <a:r>
              <a:rPr lang="en-US" sz="4400" b="1" err="1">
                <a:solidFill>
                  <a:srgbClr val="FF0000"/>
                </a:solidFill>
              </a:rPr>
              <a:t>dd</a:t>
            </a:r>
            <a:r>
              <a:rPr lang="en-US" sz="4400" b="1" err="1">
                <a:solidFill>
                  <a:srgbClr val="002060"/>
                </a:solidFill>
              </a:rPr>
              <a:t>ydd</a:t>
            </a:r>
            <a:r>
              <a:rPr lang="en-US" sz="4400" b="1">
                <a:solidFill>
                  <a:srgbClr val="002060"/>
                </a:solidFill>
              </a:rPr>
              <a:t> </a:t>
            </a:r>
            <a:r>
              <a:rPr lang="en-US" sz="4400" b="1" err="1">
                <a:solidFill>
                  <a:srgbClr val="002060"/>
                </a:solidFill>
              </a:rPr>
              <a:t>ydy</a:t>
            </a:r>
            <a:r>
              <a:rPr lang="en-US" sz="4400" b="1">
                <a:solidFill>
                  <a:srgbClr val="002060"/>
                </a:solidFill>
              </a:rPr>
              <a:t> hi </a:t>
            </a:r>
            <a:r>
              <a:rPr lang="en-US" sz="4400" b="1" err="1">
                <a:solidFill>
                  <a:srgbClr val="002060"/>
                </a:solidFill>
              </a:rPr>
              <a:t>heddiw</a:t>
            </a:r>
            <a:r>
              <a:rPr lang="en-US" sz="4400" b="1">
                <a:solidFill>
                  <a:srgbClr val="002060"/>
                </a:solidFill>
              </a:rPr>
              <a:t>?</a:t>
            </a:r>
            <a:endParaRPr lang="en-US" sz="4400" b="1">
              <a:solidFill>
                <a:srgbClr val="002060"/>
              </a:solidFill>
              <a:cs typeface="Calibri"/>
            </a:endParaRPr>
          </a:p>
          <a:p>
            <a:pPr algn="ctr"/>
            <a:r>
              <a:rPr lang="en-US" sz="2800" i="1">
                <a:solidFill>
                  <a:srgbClr val="002060"/>
                </a:solidFill>
              </a:rPr>
              <a:t>                   </a:t>
            </a:r>
            <a:endParaRPr lang="en-US" sz="4400" b="1">
              <a:solidFill>
                <a:srgbClr val="002060"/>
              </a:solidFill>
            </a:endParaRPr>
          </a:p>
          <a:p>
            <a:pPr algn="ctr"/>
            <a:r>
              <a:rPr lang="en-US" sz="2800" i="1">
                <a:solidFill>
                  <a:srgbClr val="002060"/>
                </a:solidFill>
              </a:rPr>
              <a:t>                   Which/What day is it today? </a:t>
            </a:r>
            <a:r>
              <a:rPr lang="en-US" sz="2800" b="1" i="1"/>
              <a:t>                    </a:t>
            </a:r>
            <a:endParaRPr lang="en-US" sz="4400" b="1">
              <a:solidFill>
                <a:srgbClr val="002060"/>
              </a:solidFill>
              <a:cs typeface="Calibri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DB3127E-C1DA-BC44-A6AF-F80079AEEE22}"/>
              </a:ext>
            </a:extLst>
          </p:cNvPr>
          <p:cNvSpPr txBox="1"/>
          <p:nvPr/>
        </p:nvSpPr>
        <p:spPr>
          <a:xfrm>
            <a:off x="5333332" y="3788348"/>
            <a:ext cx="678872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600" b="1">
                <a:solidFill>
                  <a:srgbClr val="002060"/>
                </a:solidFill>
              </a:rPr>
              <a:t>    </a:t>
            </a:r>
            <a:r>
              <a:rPr lang="en-US" sz="6600" b="1" err="1">
                <a:solidFill>
                  <a:srgbClr val="002060"/>
                </a:solidFill>
              </a:rPr>
              <a:t>ydy</a:t>
            </a:r>
            <a:r>
              <a:rPr lang="en-US" sz="6600" b="1">
                <a:solidFill>
                  <a:srgbClr val="002060"/>
                </a:solidFill>
              </a:rPr>
              <a:t> hi </a:t>
            </a:r>
            <a:r>
              <a:rPr lang="en-US" sz="6600" b="1" err="1">
                <a:solidFill>
                  <a:srgbClr val="002060"/>
                </a:solidFill>
              </a:rPr>
              <a:t>heddiw</a:t>
            </a:r>
            <a:r>
              <a:rPr lang="en-US" sz="6600" b="1">
                <a:solidFill>
                  <a:srgbClr val="002060"/>
                </a:solidFill>
              </a:rPr>
              <a:t>.</a:t>
            </a:r>
          </a:p>
        </p:txBody>
      </p:sp>
      <p:sp>
        <p:nvSpPr>
          <p:cNvPr id="7" name="12-Point Star 6">
            <a:extLst>
              <a:ext uri="{FF2B5EF4-FFF2-40B4-BE49-F238E27FC236}">
                <a16:creationId xmlns:a16="http://schemas.microsoft.com/office/drawing/2014/main" id="{4422B2BB-D872-D842-9CFE-E8F9C04B3A1F}"/>
              </a:ext>
            </a:extLst>
          </p:cNvPr>
          <p:cNvSpPr/>
          <p:nvPr/>
        </p:nvSpPr>
        <p:spPr>
          <a:xfrm>
            <a:off x="1062822" y="2783983"/>
            <a:ext cx="4638995" cy="3355570"/>
          </a:xfrm>
          <a:prstGeom prst="star12">
            <a:avLst/>
          </a:prstGeom>
          <a:solidFill>
            <a:schemeClr val="bg1"/>
          </a:solidFill>
          <a:ln w="762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4800" b="1" err="1">
                <a:solidFill>
                  <a:srgbClr val="002060"/>
                </a:solidFill>
              </a:rPr>
              <a:t>Dydd</a:t>
            </a:r>
            <a:r>
              <a:rPr lang="en-US" sz="4800" b="1">
                <a:solidFill>
                  <a:srgbClr val="002060"/>
                </a:solidFill>
              </a:rPr>
              <a:t> </a:t>
            </a:r>
          </a:p>
          <a:p>
            <a:pPr algn="ctr"/>
            <a:r>
              <a:rPr lang="en-US" sz="4800" b="1" dirty="0">
                <a:solidFill>
                  <a:srgbClr val="002060"/>
                </a:solidFill>
              </a:rPr>
              <a:t>Mawrth</a:t>
            </a:r>
            <a:endParaRPr lang="en-US" sz="4800" b="1" dirty="0">
              <a:solidFill>
                <a:srgbClr val="002060"/>
              </a:solidFill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3110309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/>
      <p:bldP spid="7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33C1A07-341C-0F4E-B31A-5D52D9F9B2A7}"/>
              </a:ext>
            </a:extLst>
          </p:cNvPr>
          <p:cNvSpPr txBox="1"/>
          <p:nvPr/>
        </p:nvSpPr>
        <p:spPr>
          <a:xfrm>
            <a:off x="2247440" y="410837"/>
            <a:ext cx="7698137" cy="1631216"/>
          </a:xfrm>
          <a:prstGeom prst="rect">
            <a:avLst/>
          </a:prstGeom>
          <a:solidFill>
            <a:srgbClr val="FBFF88"/>
          </a:solidFill>
          <a:ln w="57150">
            <a:solidFill>
              <a:schemeClr val="tx1"/>
            </a:solidFill>
          </a:ln>
        </p:spPr>
        <p:txBody>
          <a:bodyPr wrap="square" lIns="91440" tIns="45720" rIns="91440" bIns="45720" rtlCol="0" anchor="ctr">
            <a:spAutoFit/>
          </a:bodyPr>
          <a:lstStyle/>
          <a:p>
            <a:pPr algn="ctr"/>
            <a:r>
              <a:rPr lang="en-US" sz="4400" b="1">
                <a:solidFill>
                  <a:srgbClr val="002060"/>
                </a:solidFill>
              </a:rPr>
              <a:t>Pa </a:t>
            </a:r>
            <a:r>
              <a:rPr lang="en-US" sz="4400" b="1" err="1">
                <a:solidFill>
                  <a:srgbClr val="FF0000"/>
                </a:solidFill>
              </a:rPr>
              <a:t>f</a:t>
            </a:r>
            <a:r>
              <a:rPr lang="en-US" sz="4400" b="1" err="1">
                <a:solidFill>
                  <a:srgbClr val="002060"/>
                </a:solidFill>
              </a:rPr>
              <a:t>is</a:t>
            </a:r>
            <a:r>
              <a:rPr lang="en-US" sz="4400" b="1">
                <a:solidFill>
                  <a:srgbClr val="002060"/>
                </a:solidFill>
              </a:rPr>
              <a:t> </a:t>
            </a:r>
            <a:r>
              <a:rPr lang="en-US" sz="4400" b="1" err="1">
                <a:solidFill>
                  <a:srgbClr val="002060"/>
                </a:solidFill>
              </a:rPr>
              <a:t>ydy</a:t>
            </a:r>
            <a:r>
              <a:rPr lang="en-US" sz="4400" b="1">
                <a:solidFill>
                  <a:srgbClr val="002060"/>
                </a:solidFill>
              </a:rPr>
              <a:t> hi?</a:t>
            </a:r>
            <a:endParaRPr lang="en-US" sz="4400" b="1">
              <a:solidFill>
                <a:srgbClr val="002060"/>
              </a:solidFill>
              <a:cs typeface="Calibri"/>
            </a:endParaRPr>
          </a:p>
          <a:p>
            <a:pPr algn="ctr"/>
            <a:r>
              <a:rPr lang="en-US" sz="2800" i="1">
                <a:solidFill>
                  <a:srgbClr val="002060"/>
                </a:solidFill>
              </a:rPr>
              <a:t>                   </a:t>
            </a:r>
            <a:endParaRPr lang="en-US" sz="4400" b="1">
              <a:solidFill>
                <a:srgbClr val="002060"/>
              </a:solidFill>
            </a:endParaRPr>
          </a:p>
          <a:p>
            <a:pPr algn="ctr"/>
            <a:r>
              <a:rPr lang="en-US" sz="2800" i="1">
                <a:solidFill>
                  <a:srgbClr val="002060"/>
                </a:solidFill>
              </a:rPr>
              <a:t>                   Which/What month is it? </a:t>
            </a:r>
            <a:r>
              <a:rPr lang="en-US" sz="2800" b="1" i="1"/>
              <a:t>                    </a:t>
            </a:r>
            <a:endParaRPr lang="en-US" sz="4400" b="1">
              <a:solidFill>
                <a:srgbClr val="002060"/>
              </a:solidFill>
              <a:cs typeface="Calibri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DB3127E-C1DA-BC44-A6AF-F80079AEEE22}"/>
              </a:ext>
            </a:extLst>
          </p:cNvPr>
          <p:cNvSpPr txBox="1"/>
          <p:nvPr/>
        </p:nvSpPr>
        <p:spPr>
          <a:xfrm>
            <a:off x="992654" y="3856384"/>
            <a:ext cx="11061369" cy="110799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6600" b="1">
                <a:solidFill>
                  <a:srgbClr val="002060"/>
                </a:solidFill>
              </a:rPr>
              <a:t>    Mis                               </a:t>
            </a:r>
            <a:r>
              <a:rPr lang="en-US" sz="6600" b="1" err="1">
                <a:solidFill>
                  <a:srgbClr val="002060"/>
                </a:solidFill>
              </a:rPr>
              <a:t>ydy</a:t>
            </a:r>
            <a:r>
              <a:rPr lang="en-US" sz="6600" b="1">
                <a:solidFill>
                  <a:srgbClr val="002060"/>
                </a:solidFill>
              </a:rPr>
              <a:t> hi.</a:t>
            </a:r>
          </a:p>
        </p:txBody>
      </p:sp>
      <p:sp>
        <p:nvSpPr>
          <p:cNvPr id="7" name="12-Point Star 6">
            <a:extLst>
              <a:ext uri="{FF2B5EF4-FFF2-40B4-BE49-F238E27FC236}">
                <a16:creationId xmlns:a16="http://schemas.microsoft.com/office/drawing/2014/main" id="{4422B2BB-D872-D842-9CFE-E8F9C04B3A1F}"/>
              </a:ext>
            </a:extLst>
          </p:cNvPr>
          <p:cNvSpPr/>
          <p:nvPr/>
        </p:nvSpPr>
        <p:spPr>
          <a:xfrm>
            <a:off x="3382454" y="2786294"/>
            <a:ext cx="5257221" cy="3355570"/>
          </a:xfrm>
          <a:prstGeom prst="star12">
            <a:avLst/>
          </a:prstGeom>
          <a:solidFill>
            <a:schemeClr val="bg1"/>
          </a:solidFill>
          <a:ln w="762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6000" b="1" dirty="0" err="1">
                <a:solidFill>
                  <a:srgbClr val="002060"/>
                </a:solidFill>
                <a:cs typeface="Calibri"/>
              </a:rPr>
              <a:t>Ionawr</a:t>
            </a:r>
          </a:p>
        </p:txBody>
      </p:sp>
    </p:spTree>
    <p:extLst>
      <p:ext uri="{BB962C8B-B14F-4D97-AF65-F5344CB8AC3E}">
        <p14:creationId xmlns:p14="http://schemas.microsoft.com/office/powerpoint/2010/main" val="27885851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/>
      <p:bldP spid="7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F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679649B3-662D-9B40-B394-D0C6CECC5F5F}"/>
              </a:ext>
            </a:extLst>
          </p:cNvPr>
          <p:cNvSpPr txBox="1"/>
          <p:nvPr/>
        </p:nvSpPr>
        <p:spPr>
          <a:xfrm>
            <a:off x="8559381" y="1564443"/>
            <a:ext cx="2438489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400" b="1" err="1">
                <a:solidFill>
                  <a:srgbClr val="002060"/>
                </a:solidFill>
              </a:rPr>
              <a:t>gwanwyn</a:t>
            </a:r>
            <a:endParaRPr lang="en-US" sz="4400" b="1">
              <a:solidFill>
                <a:srgbClr val="002060"/>
              </a:solidFill>
            </a:endParaRPr>
          </a:p>
          <a:p>
            <a:pPr algn="ctr"/>
            <a:r>
              <a:rPr lang="en-US" sz="2000" i="1">
                <a:solidFill>
                  <a:srgbClr val="002060"/>
                </a:solidFill>
              </a:rPr>
              <a:t>Spring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0B6767F-C405-5E46-B85C-5A56CAC3C8A1}"/>
              </a:ext>
            </a:extLst>
          </p:cNvPr>
          <p:cNvSpPr txBox="1"/>
          <p:nvPr/>
        </p:nvSpPr>
        <p:spPr>
          <a:xfrm>
            <a:off x="2108159" y="4226671"/>
            <a:ext cx="1048684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400" b="1" err="1">
                <a:solidFill>
                  <a:srgbClr val="002060"/>
                </a:solidFill>
              </a:rPr>
              <a:t>haf</a:t>
            </a:r>
            <a:endParaRPr lang="en-US" sz="4400" b="1">
              <a:solidFill>
                <a:srgbClr val="002060"/>
              </a:solidFill>
            </a:endParaRPr>
          </a:p>
          <a:p>
            <a:pPr algn="ctr"/>
            <a:r>
              <a:rPr lang="en-US" sz="2000" i="1">
                <a:solidFill>
                  <a:srgbClr val="002060"/>
                </a:solidFill>
              </a:rPr>
              <a:t>Summer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50CC87B-D05A-8A4F-A91A-3C55255A56A5}"/>
              </a:ext>
            </a:extLst>
          </p:cNvPr>
          <p:cNvSpPr txBox="1"/>
          <p:nvPr/>
        </p:nvSpPr>
        <p:spPr>
          <a:xfrm>
            <a:off x="1907214" y="1564443"/>
            <a:ext cx="1459246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400" b="1" err="1">
                <a:solidFill>
                  <a:srgbClr val="002060"/>
                </a:solidFill>
              </a:rPr>
              <a:t>gaeaf</a:t>
            </a:r>
            <a:endParaRPr lang="en-US" sz="4400" b="1">
              <a:solidFill>
                <a:srgbClr val="002060"/>
              </a:solidFill>
            </a:endParaRPr>
          </a:p>
          <a:p>
            <a:pPr algn="ctr"/>
            <a:r>
              <a:rPr lang="en-US" sz="2000" i="1">
                <a:solidFill>
                  <a:srgbClr val="002060"/>
                </a:solidFill>
              </a:rPr>
              <a:t>Winter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EDDEDE7-6751-A942-85F1-BE0ED8AF9CC6}"/>
              </a:ext>
            </a:extLst>
          </p:cNvPr>
          <p:cNvSpPr txBox="1"/>
          <p:nvPr/>
        </p:nvSpPr>
        <p:spPr>
          <a:xfrm>
            <a:off x="8935745" y="4226671"/>
            <a:ext cx="1693349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400" b="1" err="1">
                <a:solidFill>
                  <a:srgbClr val="002060"/>
                </a:solidFill>
              </a:rPr>
              <a:t>hydref</a:t>
            </a:r>
            <a:endParaRPr lang="en-US" sz="4400" b="1">
              <a:solidFill>
                <a:srgbClr val="002060"/>
              </a:solidFill>
            </a:endParaRPr>
          </a:p>
          <a:p>
            <a:pPr algn="ctr"/>
            <a:r>
              <a:rPr lang="en-US" sz="2000" i="1">
                <a:solidFill>
                  <a:srgbClr val="002060"/>
                </a:solidFill>
              </a:rPr>
              <a:t>Autumn</a:t>
            </a:r>
          </a:p>
        </p:txBody>
      </p:sp>
      <p:pic>
        <p:nvPicPr>
          <p:cNvPr id="15" name="Picture 14" descr="Background pattern&#10;&#10;Description automatically generated">
            <a:extLst>
              <a:ext uri="{FF2B5EF4-FFF2-40B4-BE49-F238E27FC236}">
                <a16:creationId xmlns:a16="http://schemas.microsoft.com/office/drawing/2014/main" id="{B9C56156-1D28-7743-B4D0-B3A886DA441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78580" y="844232"/>
            <a:ext cx="4434840" cy="5157911"/>
          </a:xfrm>
          <a:prstGeom prst="rect">
            <a:avLst/>
          </a:prstGeom>
          <a:ln>
            <a:solidFill>
              <a:srgbClr val="002060"/>
            </a:solidFill>
          </a:ln>
        </p:spPr>
      </p:pic>
    </p:spTree>
    <p:extLst>
      <p:ext uri="{BB962C8B-B14F-4D97-AF65-F5344CB8AC3E}">
        <p14:creationId xmlns:p14="http://schemas.microsoft.com/office/powerpoint/2010/main" val="181370674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val Callout 9">
            <a:extLst>
              <a:ext uri="{FF2B5EF4-FFF2-40B4-BE49-F238E27FC236}">
                <a16:creationId xmlns:a16="http://schemas.microsoft.com/office/drawing/2014/main" id="{D8E94ABB-4AC4-964A-8312-1CC1E8DC54E8}"/>
              </a:ext>
            </a:extLst>
          </p:cNvPr>
          <p:cNvSpPr/>
          <p:nvPr/>
        </p:nvSpPr>
        <p:spPr>
          <a:xfrm>
            <a:off x="572671" y="726445"/>
            <a:ext cx="4911014" cy="1515809"/>
          </a:xfrm>
          <a:prstGeom prst="wedgeEllipseCallout">
            <a:avLst>
              <a:gd name="adj1" fmla="val -41655"/>
              <a:gd name="adj2" fmla="val 74210"/>
            </a:avLst>
          </a:prstGeom>
          <a:solidFill>
            <a:srgbClr val="FBFF8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3600" b="1">
                <a:solidFill>
                  <a:srgbClr val="002060"/>
                </a:solidFill>
              </a:rPr>
              <a:t>Pa </a:t>
            </a:r>
            <a:r>
              <a:rPr lang="en-US" sz="3600" b="1" err="1">
                <a:solidFill>
                  <a:srgbClr val="FF0000"/>
                </a:solidFill>
              </a:rPr>
              <a:t>d</a:t>
            </a:r>
            <a:r>
              <a:rPr lang="en-US" sz="3600" b="1" err="1">
                <a:solidFill>
                  <a:srgbClr val="002060"/>
                </a:solidFill>
              </a:rPr>
              <a:t>ymor</a:t>
            </a:r>
            <a:r>
              <a:rPr lang="en-US" sz="3600" b="1">
                <a:solidFill>
                  <a:srgbClr val="002060"/>
                </a:solidFill>
              </a:rPr>
              <a:t> </a:t>
            </a:r>
            <a:r>
              <a:rPr lang="en-US" sz="3600" b="1" err="1">
                <a:solidFill>
                  <a:srgbClr val="002060"/>
                </a:solidFill>
              </a:rPr>
              <a:t>ydy</a:t>
            </a:r>
            <a:r>
              <a:rPr lang="en-US" sz="3600" b="1">
                <a:solidFill>
                  <a:srgbClr val="002060"/>
                </a:solidFill>
              </a:rPr>
              <a:t> hi?</a:t>
            </a:r>
          </a:p>
          <a:p>
            <a:pPr algn="ctr"/>
            <a:r>
              <a:rPr lang="en-US" sz="2400" i="1">
                <a:solidFill>
                  <a:srgbClr val="002060"/>
                </a:solidFill>
                <a:cs typeface="Calibri"/>
              </a:rPr>
              <a:t>What season is it?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8165BE9-280B-4F04-6D98-424287345E3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08944" y="2305420"/>
            <a:ext cx="2169072" cy="2752725"/>
          </a:xfrm>
          <a:prstGeom prst="rect">
            <a:avLst/>
          </a:prstGeom>
        </p:spPr>
      </p:pic>
      <p:pic>
        <p:nvPicPr>
          <p:cNvPr id="8" name="Picture 3" descr="A picture containing text, vector graphics&#10;&#10;Description automatically generated">
            <a:extLst>
              <a:ext uri="{FF2B5EF4-FFF2-40B4-BE49-F238E27FC236}">
                <a16:creationId xmlns:a16="http://schemas.microsoft.com/office/drawing/2014/main" id="{34DD1790-D056-40B2-83E6-2B87239842F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4856" y="2842432"/>
            <a:ext cx="2743200" cy="3396343"/>
          </a:xfrm>
          <a:prstGeom prst="rect">
            <a:avLst/>
          </a:prstGeom>
        </p:spPr>
      </p:pic>
      <p:sp>
        <p:nvSpPr>
          <p:cNvPr id="7" name="Oval Callout 6">
            <a:extLst>
              <a:ext uri="{FF2B5EF4-FFF2-40B4-BE49-F238E27FC236}">
                <a16:creationId xmlns:a16="http://schemas.microsoft.com/office/drawing/2014/main" id="{793F3E10-BF07-ED48-A6B5-DFFA9E8E06C1}"/>
              </a:ext>
            </a:extLst>
          </p:cNvPr>
          <p:cNvSpPr/>
          <p:nvPr/>
        </p:nvSpPr>
        <p:spPr>
          <a:xfrm>
            <a:off x="5814051" y="460842"/>
            <a:ext cx="5246040" cy="1528723"/>
          </a:xfrm>
          <a:prstGeom prst="wedgeEllipseCallout">
            <a:avLst>
              <a:gd name="adj1" fmla="val 46115"/>
              <a:gd name="adj2" fmla="val 71819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3200" b="1" dirty="0" err="1">
                <a:solidFill>
                  <a:srgbClr val="002060"/>
                </a:solidFill>
              </a:rPr>
              <a:t>Gaeaf</a:t>
            </a:r>
            <a:r>
              <a:rPr lang="en-US" sz="3200" b="1" dirty="0">
                <a:solidFill>
                  <a:srgbClr val="002060"/>
                </a:solidFill>
              </a:rPr>
              <a:t> </a:t>
            </a:r>
            <a:r>
              <a:rPr lang="en-US" sz="3200" b="1" dirty="0" err="1">
                <a:solidFill>
                  <a:srgbClr val="002060"/>
                </a:solidFill>
              </a:rPr>
              <a:t>ydy</a:t>
            </a:r>
            <a:r>
              <a:rPr lang="en-US" sz="3200" b="1" dirty="0">
                <a:solidFill>
                  <a:srgbClr val="002060"/>
                </a:solidFill>
              </a:rPr>
              <a:t> hi.</a:t>
            </a:r>
          </a:p>
          <a:p>
            <a:pPr algn="ctr"/>
            <a:r>
              <a:rPr lang="en-US" sz="2400" i="1" dirty="0">
                <a:solidFill>
                  <a:srgbClr val="002060"/>
                </a:solidFill>
                <a:cs typeface="Calibri"/>
              </a:rPr>
              <a:t>It's Winter.</a:t>
            </a:r>
          </a:p>
        </p:txBody>
      </p:sp>
      <p:pic>
        <p:nvPicPr>
          <p:cNvPr id="3" name="Picture 4" descr="A picture containing diagram&#10;&#10;Description automatically generated">
            <a:extLst>
              <a:ext uri="{FF2B5EF4-FFF2-40B4-BE49-F238E27FC236}">
                <a16:creationId xmlns:a16="http://schemas.microsoft.com/office/drawing/2014/main" id="{1A701F52-1FCC-3031-74BA-D64B8D7B262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40264" y="2508023"/>
            <a:ext cx="3311471" cy="38696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54156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EC43BBF-0E71-C94C-B913-3BA674642039}"/>
              </a:ext>
            </a:extLst>
          </p:cNvPr>
          <p:cNvSpPr txBox="1"/>
          <p:nvPr/>
        </p:nvSpPr>
        <p:spPr>
          <a:xfrm>
            <a:off x="3048156" y="1798605"/>
            <a:ext cx="6276108" cy="1631216"/>
          </a:xfrm>
          <a:prstGeom prst="rect">
            <a:avLst/>
          </a:prstGeom>
          <a:solidFill>
            <a:srgbClr val="FBFF88"/>
          </a:solidFill>
          <a:ln w="76200">
            <a:solidFill>
              <a:srgbClr val="002060"/>
            </a:solidFill>
          </a:ln>
        </p:spPr>
        <p:txBody>
          <a:bodyPr wrap="square" lIns="91440" tIns="45720" rIns="91440" bIns="45720" rtlCol="0" anchor="ctr">
            <a:spAutoFit/>
          </a:bodyPr>
          <a:lstStyle/>
          <a:p>
            <a:pPr algn="ctr"/>
            <a:r>
              <a:rPr lang="en-US" sz="4400" b="1" err="1">
                <a:solidFill>
                  <a:srgbClr val="FF0000"/>
                </a:solidFill>
              </a:rPr>
              <a:t>Ydy</a:t>
            </a:r>
            <a:r>
              <a:rPr lang="en-US" sz="4400" b="1">
                <a:solidFill>
                  <a:srgbClr val="FF0000"/>
                </a:solidFill>
              </a:rPr>
              <a:t> </a:t>
            </a:r>
            <a:r>
              <a:rPr lang="en-US" sz="4400" b="1" err="1">
                <a:solidFill>
                  <a:srgbClr val="002060"/>
                </a:solidFill>
              </a:rPr>
              <a:t>hi’n</a:t>
            </a:r>
            <a:r>
              <a:rPr lang="en-US" sz="4400" b="1">
                <a:solidFill>
                  <a:srgbClr val="002060"/>
                </a:solidFill>
              </a:rPr>
              <a:t> </a:t>
            </a:r>
            <a:r>
              <a:rPr lang="en-US" sz="4400" b="1" err="1">
                <a:solidFill>
                  <a:srgbClr val="002060"/>
                </a:solidFill>
              </a:rPr>
              <a:t>braf</a:t>
            </a:r>
            <a:r>
              <a:rPr lang="en-US" sz="4400" b="1">
                <a:solidFill>
                  <a:srgbClr val="002060"/>
                </a:solidFill>
              </a:rPr>
              <a:t> </a:t>
            </a:r>
            <a:r>
              <a:rPr lang="en-US" sz="4400" b="1" err="1">
                <a:solidFill>
                  <a:srgbClr val="002060"/>
                </a:solidFill>
              </a:rPr>
              <a:t>heddiw</a:t>
            </a:r>
            <a:r>
              <a:rPr lang="en-US" sz="4400" b="1">
                <a:solidFill>
                  <a:srgbClr val="002060"/>
                </a:solidFill>
              </a:rPr>
              <a:t>?</a:t>
            </a:r>
          </a:p>
          <a:p>
            <a:pPr algn="ctr"/>
            <a:endParaRPr lang="en-US" sz="2800" i="1">
              <a:solidFill>
                <a:srgbClr val="002060"/>
              </a:solidFill>
              <a:cs typeface="Calibri"/>
            </a:endParaRPr>
          </a:p>
          <a:p>
            <a:pPr algn="ctr"/>
            <a:r>
              <a:rPr lang="en-US" sz="2800" i="1">
                <a:solidFill>
                  <a:srgbClr val="002060"/>
                </a:solidFill>
                <a:cs typeface="Calibri"/>
              </a:rPr>
              <a:t>Is it fine today?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FA67A8D-E94A-D84E-85A3-DFFB90B692C2}"/>
              </a:ext>
            </a:extLst>
          </p:cNvPr>
          <p:cNvSpPr txBox="1"/>
          <p:nvPr/>
        </p:nvSpPr>
        <p:spPr>
          <a:xfrm>
            <a:off x="808886" y="4784845"/>
            <a:ext cx="4170218" cy="1200329"/>
          </a:xfrm>
          <a:prstGeom prst="rect">
            <a:avLst/>
          </a:prstGeom>
          <a:solidFill>
            <a:schemeClr val="bg1"/>
          </a:solidFill>
          <a:ln w="76200">
            <a:solidFill>
              <a:srgbClr val="002060"/>
            </a:solidFill>
          </a:ln>
        </p:spPr>
        <p:txBody>
          <a:bodyPr wrap="square" lIns="91440" tIns="45720" rIns="91440" bIns="45720" rtlCol="0" anchor="ctr">
            <a:spAutoFit/>
          </a:bodyPr>
          <a:lstStyle/>
          <a:p>
            <a:pPr algn="ctr"/>
            <a:r>
              <a:rPr lang="en-US" sz="3600" b="1" err="1">
                <a:solidFill>
                  <a:srgbClr val="FF0000"/>
                </a:solidFill>
              </a:rPr>
              <a:t>Ydy</a:t>
            </a:r>
            <a:r>
              <a:rPr lang="en-US" sz="3600" b="1">
                <a:solidFill>
                  <a:srgbClr val="002060"/>
                </a:solidFill>
              </a:rPr>
              <a:t>, </a:t>
            </a:r>
            <a:r>
              <a:rPr lang="en-US" sz="3600" b="1" err="1">
                <a:solidFill>
                  <a:srgbClr val="002060"/>
                </a:solidFill>
              </a:rPr>
              <a:t>mae</a:t>
            </a:r>
            <a:r>
              <a:rPr lang="en-US" sz="3600" b="1">
                <a:solidFill>
                  <a:srgbClr val="002060"/>
                </a:solidFill>
              </a:rPr>
              <a:t> </a:t>
            </a:r>
            <a:r>
              <a:rPr lang="en-US" sz="3600" b="1" err="1">
                <a:solidFill>
                  <a:srgbClr val="002060"/>
                </a:solidFill>
              </a:rPr>
              <a:t>hi’n</a:t>
            </a:r>
            <a:r>
              <a:rPr lang="en-US" sz="3600" b="1">
                <a:solidFill>
                  <a:srgbClr val="002060"/>
                </a:solidFill>
              </a:rPr>
              <a:t> </a:t>
            </a:r>
          </a:p>
          <a:p>
            <a:pPr algn="ctr"/>
            <a:r>
              <a:rPr lang="en-US" sz="3600" b="1" err="1">
                <a:solidFill>
                  <a:srgbClr val="002060"/>
                </a:solidFill>
              </a:rPr>
              <a:t>braf</a:t>
            </a:r>
            <a:r>
              <a:rPr lang="en-US" sz="3600" b="1">
                <a:solidFill>
                  <a:srgbClr val="002060"/>
                </a:solidFill>
              </a:rPr>
              <a:t> </a:t>
            </a:r>
            <a:r>
              <a:rPr lang="en-US" sz="3600" b="1" err="1">
                <a:solidFill>
                  <a:srgbClr val="002060"/>
                </a:solidFill>
              </a:rPr>
              <a:t>heddiw</a:t>
            </a:r>
            <a:r>
              <a:rPr lang="en-US" sz="3600" b="1">
                <a:solidFill>
                  <a:srgbClr val="002060"/>
                </a:solidFill>
              </a:rPr>
              <a:t>.</a:t>
            </a:r>
            <a:endParaRPr lang="en-US" sz="3600" b="1">
              <a:solidFill>
                <a:srgbClr val="002060"/>
              </a:solidFill>
              <a:cs typeface="Calibri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8150B54-1BF7-D84D-91C3-A7A90AFA612C}"/>
              </a:ext>
            </a:extLst>
          </p:cNvPr>
          <p:cNvSpPr txBox="1"/>
          <p:nvPr/>
        </p:nvSpPr>
        <p:spPr>
          <a:xfrm>
            <a:off x="6476492" y="4781089"/>
            <a:ext cx="5081540" cy="1200329"/>
          </a:xfrm>
          <a:prstGeom prst="rect">
            <a:avLst/>
          </a:prstGeom>
          <a:solidFill>
            <a:schemeClr val="bg1"/>
          </a:solidFill>
          <a:ln w="76200">
            <a:solidFill>
              <a:srgbClr val="002060"/>
            </a:solidFill>
          </a:ln>
        </p:spPr>
        <p:txBody>
          <a:bodyPr wrap="square" lIns="91440" tIns="45720" rIns="91440" bIns="45720" rtlCol="0" anchor="ctr">
            <a:spAutoFit/>
          </a:bodyPr>
          <a:lstStyle/>
          <a:p>
            <a:pPr algn="ctr"/>
            <a:r>
              <a:rPr lang="en-US" sz="3600" b="1">
                <a:solidFill>
                  <a:srgbClr val="FF0000"/>
                </a:solidFill>
              </a:rPr>
              <a:t>Nac </a:t>
            </a:r>
            <a:r>
              <a:rPr lang="en-US" sz="3600" b="1" err="1">
                <a:solidFill>
                  <a:srgbClr val="FF0000"/>
                </a:solidFill>
              </a:rPr>
              <a:t>ydy</a:t>
            </a:r>
            <a:r>
              <a:rPr lang="en-US" sz="3600" b="1">
                <a:solidFill>
                  <a:srgbClr val="002060"/>
                </a:solidFill>
              </a:rPr>
              <a:t>, </a:t>
            </a:r>
            <a:r>
              <a:rPr lang="en-US" sz="3600" b="1" err="1">
                <a:solidFill>
                  <a:srgbClr val="002060"/>
                </a:solidFill>
              </a:rPr>
              <a:t>dydy</a:t>
            </a:r>
            <a:r>
              <a:rPr lang="en-US" sz="3600" b="1">
                <a:solidFill>
                  <a:srgbClr val="002060"/>
                </a:solidFill>
              </a:rPr>
              <a:t> hi</a:t>
            </a:r>
            <a:r>
              <a:rPr lang="en-US" sz="3600" b="1"/>
              <a:t> </a:t>
            </a:r>
            <a:r>
              <a:rPr lang="en-US" sz="3600" b="1" err="1">
                <a:solidFill>
                  <a:srgbClr val="002060"/>
                </a:solidFill>
              </a:rPr>
              <a:t>ddim</a:t>
            </a:r>
            <a:r>
              <a:rPr lang="en-US" sz="3600" b="1">
                <a:solidFill>
                  <a:srgbClr val="002060"/>
                </a:solidFill>
              </a:rPr>
              <a:t> </a:t>
            </a:r>
            <a:r>
              <a:rPr lang="en-US" sz="3600" b="1" err="1">
                <a:solidFill>
                  <a:srgbClr val="002060"/>
                </a:solidFill>
              </a:rPr>
              <a:t>yn</a:t>
            </a:r>
            <a:r>
              <a:rPr lang="en-US" sz="3600" b="1">
                <a:solidFill>
                  <a:srgbClr val="002060"/>
                </a:solidFill>
              </a:rPr>
              <a:t> </a:t>
            </a:r>
            <a:r>
              <a:rPr lang="en-US" sz="3600" b="1" err="1">
                <a:solidFill>
                  <a:srgbClr val="002060"/>
                </a:solidFill>
              </a:rPr>
              <a:t>braf</a:t>
            </a:r>
            <a:r>
              <a:rPr lang="en-US" sz="3600" b="1">
                <a:solidFill>
                  <a:srgbClr val="002060"/>
                </a:solidFill>
              </a:rPr>
              <a:t> </a:t>
            </a:r>
            <a:r>
              <a:rPr lang="en-US" sz="3600" b="1" err="1">
                <a:solidFill>
                  <a:srgbClr val="002060"/>
                </a:solidFill>
              </a:rPr>
              <a:t>heddiw</a:t>
            </a:r>
            <a:r>
              <a:rPr lang="en-US" sz="3600" b="1">
                <a:solidFill>
                  <a:srgbClr val="002060"/>
                </a:solidFill>
              </a:rPr>
              <a:t>.</a:t>
            </a:r>
            <a:endParaRPr lang="en-US" sz="3600" b="1">
              <a:solidFill>
                <a:srgbClr val="002060"/>
              </a:solidFill>
              <a:cs typeface="Calibri"/>
            </a:endParaRPr>
          </a:p>
        </p:txBody>
      </p: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1D115D71-C63A-354F-9F89-91065ED0FE9A}"/>
              </a:ext>
            </a:extLst>
          </p:cNvPr>
          <p:cNvCxnSpPr>
            <a:cxnSpLocks/>
          </p:cNvCxnSpPr>
          <p:nvPr/>
        </p:nvCxnSpPr>
        <p:spPr>
          <a:xfrm flipH="1">
            <a:off x="3524495" y="3586842"/>
            <a:ext cx="796639" cy="999067"/>
          </a:xfrm>
          <a:prstGeom prst="straightConnector1">
            <a:avLst/>
          </a:prstGeom>
          <a:ln w="76200">
            <a:solidFill>
              <a:srgbClr val="002060"/>
            </a:solidFill>
            <a:prstDash val="solid"/>
            <a:tailEnd type="triangle"/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55E1E8D4-8857-E245-ADDD-F8593BCC4E1C}"/>
              </a:ext>
            </a:extLst>
          </p:cNvPr>
          <p:cNvCxnSpPr>
            <a:cxnSpLocks/>
          </p:cNvCxnSpPr>
          <p:nvPr/>
        </p:nvCxnSpPr>
        <p:spPr>
          <a:xfrm>
            <a:off x="8122476" y="3586842"/>
            <a:ext cx="652317" cy="999067"/>
          </a:xfrm>
          <a:prstGeom prst="straightConnector1">
            <a:avLst/>
          </a:prstGeom>
          <a:ln w="76200">
            <a:solidFill>
              <a:srgbClr val="002060"/>
            </a:solidFill>
            <a:prstDash val="solid"/>
            <a:tailEnd type="triangle"/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sp>
        <p:nvSpPr>
          <p:cNvPr id="10" name="12-Point Star 9">
            <a:extLst>
              <a:ext uri="{FF2B5EF4-FFF2-40B4-BE49-F238E27FC236}">
                <a16:creationId xmlns:a16="http://schemas.microsoft.com/office/drawing/2014/main" id="{4749507F-AE2F-CB40-96AB-E097959BFC4E}"/>
              </a:ext>
            </a:extLst>
          </p:cNvPr>
          <p:cNvSpPr/>
          <p:nvPr/>
        </p:nvSpPr>
        <p:spPr>
          <a:xfrm>
            <a:off x="197426" y="122464"/>
            <a:ext cx="2806207" cy="2253731"/>
          </a:xfrm>
          <a:prstGeom prst="star12">
            <a:avLst/>
          </a:prstGeom>
          <a:solidFill>
            <a:srgbClr val="F7C6F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b="1" u="sng">
                <a:solidFill>
                  <a:srgbClr val="002060"/>
                </a:solidFill>
              </a:rPr>
              <a:t>RHEOL:</a:t>
            </a:r>
            <a:endParaRPr lang="en-US" b="1" u="sng">
              <a:solidFill>
                <a:srgbClr val="002060"/>
              </a:solidFill>
              <a:cs typeface="Calibri"/>
            </a:endParaRPr>
          </a:p>
          <a:p>
            <a:pPr algn="ctr"/>
            <a:r>
              <a:rPr lang="en-US" b="1" err="1">
                <a:solidFill>
                  <a:srgbClr val="002060"/>
                </a:solidFill>
              </a:rPr>
              <a:t>Ydy</a:t>
            </a:r>
            <a:r>
              <a:rPr lang="en-US" b="1">
                <a:solidFill>
                  <a:srgbClr val="002060"/>
                </a:solidFill>
              </a:rPr>
              <a:t> </a:t>
            </a:r>
            <a:r>
              <a:rPr lang="en-US" err="1">
                <a:solidFill>
                  <a:srgbClr val="002060"/>
                </a:solidFill>
              </a:rPr>
              <a:t>yn</a:t>
            </a:r>
            <a:r>
              <a:rPr lang="en-US">
                <a:solidFill>
                  <a:srgbClr val="002060"/>
                </a:solidFill>
              </a:rPr>
              <a:t> y </a:t>
            </a:r>
            <a:r>
              <a:rPr lang="en-US" err="1">
                <a:solidFill>
                  <a:srgbClr val="002060"/>
                </a:solidFill>
              </a:rPr>
              <a:t>cwestiwn</a:t>
            </a:r>
            <a:r>
              <a:rPr lang="en-US">
                <a:solidFill>
                  <a:srgbClr val="002060"/>
                </a:solidFill>
              </a:rPr>
              <a:t> =  </a:t>
            </a:r>
            <a:endParaRPr lang="en-US">
              <a:solidFill>
                <a:srgbClr val="002060"/>
              </a:solidFill>
              <a:cs typeface="Calibri"/>
            </a:endParaRPr>
          </a:p>
          <a:p>
            <a:pPr algn="ctr"/>
            <a:r>
              <a:rPr lang="en-US" b="1" err="1">
                <a:solidFill>
                  <a:srgbClr val="002060"/>
                </a:solidFill>
              </a:rPr>
              <a:t>Ydy</a:t>
            </a:r>
            <a:r>
              <a:rPr lang="en-US" b="1">
                <a:solidFill>
                  <a:srgbClr val="002060"/>
                </a:solidFill>
              </a:rPr>
              <a:t> / Nac </a:t>
            </a:r>
            <a:r>
              <a:rPr lang="en-US" b="1" err="1">
                <a:solidFill>
                  <a:srgbClr val="002060"/>
                </a:solidFill>
              </a:rPr>
              <a:t>ydy</a:t>
            </a:r>
            <a:r>
              <a:rPr lang="en-US">
                <a:solidFill>
                  <a:srgbClr val="002060"/>
                </a:solidFill>
              </a:rPr>
              <a:t> </a:t>
            </a:r>
            <a:r>
              <a:rPr lang="en-US" err="1">
                <a:solidFill>
                  <a:srgbClr val="002060"/>
                </a:solidFill>
              </a:rPr>
              <a:t>yn</a:t>
            </a:r>
            <a:r>
              <a:rPr lang="en-US">
                <a:solidFill>
                  <a:srgbClr val="002060"/>
                </a:solidFill>
              </a:rPr>
              <a:t> </a:t>
            </a:r>
            <a:r>
              <a:rPr lang="en-US" err="1">
                <a:solidFill>
                  <a:srgbClr val="002060"/>
                </a:solidFill>
              </a:rPr>
              <a:t>yr</a:t>
            </a:r>
            <a:r>
              <a:rPr lang="en-US">
                <a:solidFill>
                  <a:srgbClr val="002060"/>
                </a:solidFill>
              </a:rPr>
              <a:t> </a:t>
            </a:r>
            <a:r>
              <a:rPr lang="en-US" err="1">
                <a:solidFill>
                  <a:srgbClr val="002060"/>
                </a:solidFill>
              </a:rPr>
              <a:t>ateb</a:t>
            </a:r>
            <a:endParaRPr lang="en-US">
              <a:solidFill>
                <a:srgbClr val="002060"/>
              </a:solidFill>
              <a:cs typeface="Calibri"/>
            </a:endParaRPr>
          </a:p>
        </p:txBody>
      </p:sp>
      <p:sp>
        <p:nvSpPr>
          <p:cNvPr id="11" name="12-Point Star 10">
            <a:extLst>
              <a:ext uri="{FF2B5EF4-FFF2-40B4-BE49-F238E27FC236}">
                <a16:creationId xmlns:a16="http://schemas.microsoft.com/office/drawing/2014/main" id="{3A5818E7-4C0F-A044-8A8B-9906AE1F5206}"/>
              </a:ext>
            </a:extLst>
          </p:cNvPr>
          <p:cNvSpPr/>
          <p:nvPr/>
        </p:nvSpPr>
        <p:spPr>
          <a:xfrm>
            <a:off x="9271923" y="117141"/>
            <a:ext cx="2797613" cy="2258552"/>
          </a:xfrm>
          <a:prstGeom prst="star12">
            <a:avLst/>
          </a:prstGeom>
          <a:solidFill>
            <a:srgbClr val="F7C6F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b="1" u="sng">
                <a:solidFill>
                  <a:srgbClr val="002060"/>
                </a:solidFill>
              </a:rPr>
              <a:t>RULE:</a:t>
            </a:r>
            <a:endParaRPr lang="en-US" b="1" u="sng">
              <a:solidFill>
                <a:srgbClr val="002060"/>
              </a:solidFill>
              <a:cs typeface="Calibri"/>
            </a:endParaRPr>
          </a:p>
          <a:p>
            <a:pPr algn="ctr"/>
            <a:r>
              <a:rPr lang="en-US" b="1" err="1">
                <a:solidFill>
                  <a:srgbClr val="002060"/>
                </a:solidFill>
              </a:rPr>
              <a:t>Ydy</a:t>
            </a:r>
            <a:r>
              <a:rPr lang="en-US" b="1">
                <a:solidFill>
                  <a:srgbClr val="002060"/>
                </a:solidFill>
              </a:rPr>
              <a:t> in the question =</a:t>
            </a:r>
            <a:endParaRPr lang="en-US">
              <a:solidFill>
                <a:srgbClr val="002060"/>
              </a:solidFill>
              <a:cs typeface="Calibri"/>
            </a:endParaRPr>
          </a:p>
          <a:p>
            <a:pPr algn="ctr"/>
            <a:r>
              <a:rPr lang="en-US" b="1" err="1">
                <a:solidFill>
                  <a:srgbClr val="002060"/>
                </a:solidFill>
              </a:rPr>
              <a:t>Ydy</a:t>
            </a:r>
            <a:r>
              <a:rPr lang="en-US" b="1">
                <a:solidFill>
                  <a:srgbClr val="002060"/>
                </a:solidFill>
              </a:rPr>
              <a:t> / Nac </a:t>
            </a:r>
            <a:r>
              <a:rPr lang="en-US" b="1" err="1">
                <a:solidFill>
                  <a:srgbClr val="002060"/>
                </a:solidFill>
              </a:rPr>
              <a:t>ydy</a:t>
            </a:r>
            <a:r>
              <a:rPr lang="en-US" b="1">
                <a:solidFill>
                  <a:srgbClr val="002060"/>
                </a:solidFill>
              </a:rPr>
              <a:t> </a:t>
            </a:r>
            <a:r>
              <a:rPr lang="en-US">
                <a:solidFill>
                  <a:srgbClr val="002060"/>
                </a:solidFill>
              </a:rPr>
              <a:t>in the answer.</a:t>
            </a:r>
            <a:endParaRPr lang="en-US">
              <a:solidFill>
                <a:srgbClr val="002060"/>
              </a:solidFill>
              <a:cs typeface="Calibri"/>
            </a:endParaRPr>
          </a:p>
        </p:txBody>
      </p:sp>
      <p:pic>
        <p:nvPicPr>
          <p:cNvPr id="8" name="Picture 7" descr="A picture containing chart&#10;&#10;Description automatically generated">
            <a:extLst>
              <a:ext uri="{FF2B5EF4-FFF2-40B4-BE49-F238E27FC236}">
                <a16:creationId xmlns:a16="http://schemas.microsoft.com/office/drawing/2014/main" id="{82F7C882-1795-8FC8-74C5-21BE013FECB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52242" y="271204"/>
            <a:ext cx="1480386" cy="1262767"/>
          </a:xfrm>
          <a:prstGeom prst="rect">
            <a:avLst/>
          </a:prstGeom>
          <a:ln>
            <a:solidFill>
              <a:srgbClr val="002060"/>
            </a:solidFill>
          </a:ln>
        </p:spPr>
      </p:pic>
    </p:spTree>
    <p:extLst>
      <p:ext uri="{BB962C8B-B14F-4D97-AF65-F5344CB8AC3E}">
        <p14:creationId xmlns:p14="http://schemas.microsoft.com/office/powerpoint/2010/main" val="226826623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EC43BBF-0E71-C94C-B913-3BA674642039}"/>
              </a:ext>
            </a:extLst>
          </p:cNvPr>
          <p:cNvSpPr txBox="1"/>
          <p:nvPr/>
        </p:nvSpPr>
        <p:spPr>
          <a:xfrm>
            <a:off x="2717477" y="2344511"/>
            <a:ext cx="6822447" cy="769441"/>
          </a:xfrm>
          <a:prstGeom prst="rect">
            <a:avLst/>
          </a:prstGeom>
          <a:solidFill>
            <a:srgbClr val="FBFF88"/>
          </a:solidFill>
          <a:ln w="76200">
            <a:solidFill>
              <a:srgbClr val="002060"/>
            </a:solidFill>
          </a:ln>
        </p:spPr>
        <p:txBody>
          <a:bodyPr wrap="square" lIns="91440" tIns="45720" rIns="91440" bIns="45720" rtlCol="0" anchor="ctr">
            <a:spAutoFit/>
          </a:bodyPr>
          <a:lstStyle/>
          <a:p>
            <a:pPr algn="ctr"/>
            <a:r>
              <a:rPr lang="en-US" sz="4400" b="1" err="1">
                <a:solidFill>
                  <a:srgbClr val="FF0000"/>
                </a:solidFill>
              </a:rPr>
              <a:t>Ydy</a:t>
            </a:r>
            <a:r>
              <a:rPr lang="en-US" sz="4400" b="1">
                <a:solidFill>
                  <a:srgbClr val="FF0000"/>
                </a:solidFill>
              </a:rPr>
              <a:t> </a:t>
            </a:r>
            <a:r>
              <a:rPr lang="en-US" sz="4400" b="1" err="1">
                <a:solidFill>
                  <a:srgbClr val="002060"/>
                </a:solidFill>
              </a:rPr>
              <a:t>hi’n</a:t>
            </a:r>
            <a:r>
              <a:rPr lang="en-US" sz="4400" b="1">
                <a:solidFill>
                  <a:srgbClr val="002060"/>
                </a:solidFill>
              </a:rPr>
              <a:t> </a:t>
            </a:r>
            <a:r>
              <a:rPr lang="en-US" sz="4400" b="1" err="1">
                <a:solidFill>
                  <a:srgbClr val="002060"/>
                </a:solidFill>
              </a:rPr>
              <a:t>bwrw</a:t>
            </a:r>
            <a:r>
              <a:rPr lang="en-US" sz="4400" b="1">
                <a:solidFill>
                  <a:srgbClr val="002060"/>
                </a:solidFill>
              </a:rPr>
              <a:t> </a:t>
            </a:r>
            <a:r>
              <a:rPr lang="en-US" sz="4400" b="1" err="1">
                <a:solidFill>
                  <a:srgbClr val="002060"/>
                </a:solidFill>
              </a:rPr>
              <a:t>glaw</a:t>
            </a:r>
            <a:r>
              <a:rPr lang="en-US" sz="4400" b="1">
                <a:solidFill>
                  <a:srgbClr val="002060"/>
                </a:solidFill>
              </a:rPr>
              <a:t> </a:t>
            </a:r>
            <a:r>
              <a:rPr lang="en-US" sz="4400" b="1" err="1">
                <a:solidFill>
                  <a:srgbClr val="002060"/>
                </a:solidFill>
              </a:rPr>
              <a:t>heddiw</a:t>
            </a:r>
            <a:r>
              <a:rPr lang="en-US" sz="4400" b="1">
                <a:solidFill>
                  <a:srgbClr val="002060"/>
                </a:solidFill>
              </a:rPr>
              <a:t>?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FA67A8D-E94A-D84E-85A3-DFFB90B692C2}"/>
              </a:ext>
            </a:extLst>
          </p:cNvPr>
          <p:cNvSpPr txBox="1"/>
          <p:nvPr/>
        </p:nvSpPr>
        <p:spPr>
          <a:xfrm>
            <a:off x="808886" y="4784845"/>
            <a:ext cx="4170218" cy="1200329"/>
          </a:xfrm>
          <a:prstGeom prst="rect">
            <a:avLst/>
          </a:prstGeom>
          <a:solidFill>
            <a:schemeClr val="bg1"/>
          </a:solidFill>
          <a:ln w="76200">
            <a:solidFill>
              <a:srgbClr val="002060"/>
            </a:solidFill>
          </a:ln>
        </p:spPr>
        <p:txBody>
          <a:bodyPr wrap="square" lIns="91440" tIns="45720" rIns="91440" bIns="45720" rtlCol="0" anchor="ctr">
            <a:spAutoFit/>
          </a:bodyPr>
          <a:lstStyle/>
          <a:p>
            <a:pPr algn="ctr"/>
            <a:r>
              <a:rPr lang="en-US" sz="3600" b="1" err="1">
                <a:solidFill>
                  <a:srgbClr val="FF0000"/>
                </a:solidFill>
              </a:rPr>
              <a:t>Ydy</a:t>
            </a:r>
            <a:r>
              <a:rPr lang="en-US" sz="3600" b="1">
                <a:solidFill>
                  <a:srgbClr val="002060"/>
                </a:solidFill>
              </a:rPr>
              <a:t>, </a:t>
            </a:r>
            <a:r>
              <a:rPr lang="en-US" sz="3600" b="1" err="1">
                <a:solidFill>
                  <a:srgbClr val="002060"/>
                </a:solidFill>
              </a:rPr>
              <a:t>mae</a:t>
            </a:r>
            <a:r>
              <a:rPr lang="en-US" sz="3600" b="1">
                <a:solidFill>
                  <a:srgbClr val="002060"/>
                </a:solidFill>
              </a:rPr>
              <a:t> </a:t>
            </a:r>
            <a:r>
              <a:rPr lang="en-US" sz="3600" b="1" err="1">
                <a:solidFill>
                  <a:srgbClr val="002060"/>
                </a:solidFill>
              </a:rPr>
              <a:t>hi’n</a:t>
            </a:r>
            <a:r>
              <a:rPr lang="en-US" sz="3600" b="1">
                <a:solidFill>
                  <a:srgbClr val="002060"/>
                </a:solidFill>
              </a:rPr>
              <a:t> </a:t>
            </a:r>
          </a:p>
          <a:p>
            <a:pPr algn="ctr"/>
            <a:r>
              <a:rPr lang="en-US" sz="3600" b="1" err="1">
                <a:solidFill>
                  <a:srgbClr val="002060"/>
                </a:solidFill>
              </a:rPr>
              <a:t>bwrw</a:t>
            </a:r>
            <a:r>
              <a:rPr lang="en-US" sz="3600" b="1">
                <a:solidFill>
                  <a:srgbClr val="002060"/>
                </a:solidFill>
              </a:rPr>
              <a:t> </a:t>
            </a:r>
            <a:r>
              <a:rPr lang="en-US" sz="3600" b="1" err="1">
                <a:solidFill>
                  <a:srgbClr val="002060"/>
                </a:solidFill>
              </a:rPr>
              <a:t>glaw</a:t>
            </a:r>
            <a:r>
              <a:rPr lang="en-US" sz="3600" b="1">
                <a:solidFill>
                  <a:srgbClr val="002060"/>
                </a:solidFill>
              </a:rPr>
              <a:t> </a:t>
            </a:r>
            <a:r>
              <a:rPr lang="en-US" sz="3600" b="1" err="1">
                <a:solidFill>
                  <a:srgbClr val="002060"/>
                </a:solidFill>
              </a:rPr>
              <a:t>heddiw</a:t>
            </a:r>
            <a:r>
              <a:rPr lang="en-US" sz="3600" b="1">
                <a:solidFill>
                  <a:srgbClr val="002060"/>
                </a:solidFill>
              </a:rPr>
              <a:t>.</a:t>
            </a:r>
            <a:endParaRPr lang="en-US" sz="3600" b="1">
              <a:solidFill>
                <a:srgbClr val="002060"/>
              </a:solidFill>
              <a:cs typeface="Calibri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8150B54-1BF7-D84D-91C3-A7A90AFA612C}"/>
              </a:ext>
            </a:extLst>
          </p:cNvPr>
          <p:cNvSpPr txBox="1"/>
          <p:nvPr/>
        </p:nvSpPr>
        <p:spPr>
          <a:xfrm>
            <a:off x="6476492" y="4781089"/>
            <a:ext cx="5081540" cy="1200329"/>
          </a:xfrm>
          <a:prstGeom prst="rect">
            <a:avLst/>
          </a:prstGeom>
          <a:solidFill>
            <a:schemeClr val="bg1"/>
          </a:solidFill>
          <a:ln w="76200">
            <a:solidFill>
              <a:srgbClr val="002060"/>
            </a:solidFill>
          </a:ln>
        </p:spPr>
        <p:txBody>
          <a:bodyPr wrap="square" lIns="91440" tIns="45720" rIns="91440" bIns="45720" rtlCol="0" anchor="ctr">
            <a:spAutoFit/>
          </a:bodyPr>
          <a:lstStyle/>
          <a:p>
            <a:pPr algn="ctr"/>
            <a:r>
              <a:rPr lang="en-US" sz="3600" b="1">
                <a:solidFill>
                  <a:srgbClr val="FF0000"/>
                </a:solidFill>
              </a:rPr>
              <a:t>Nac </a:t>
            </a:r>
            <a:r>
              <a:rPr lang="en-US" sz="3600" b="1" err="1">
                <a:solidFill>
                  <a:srgbClr val="FF0000"/>
                </a:solidFill>
              </a:rPr>
              <a:t>ydy</a:t>
            </a:r>
            <a:r>
              <a:rPr lang="en-US" sz="3600" b="1">
                <a:solidFill>
                  <a:srgbClr val="002060"/>
                </a:solidFill>
              </a:rPr>
              <a:t>, </a:t>
            </a:r>
            <a:r>
              <a:rPr lang="en-US" sz="3600" b="1" err="1">
                <a:solidFill>
                  <a:srgbClr val="002060"/>
                </a:solidFill>
              </a:rPr>
              <a:t>dydy</a:t>
            </a:r>
            <a:r>
              <a:rPr lang="en-US" sz="3600" b="1">
                <a:solidFill>
                  <a:srgbClr val="002060"/>
                </a:solidFill>
              </a:rPr>
              <a:t> hi</a:t>
            </a:r>
            <a:r>
              <a:rPr lang="en-US" sz="3600" b="1"/>
              <a:t> </a:t>
            </a:r>
            <a:r>
              <a:rPr lang="en-US" sz="3600" b="1" err="1">
                <a:solidFill>
                  <a:srgbClr val="002060"/>
                </a:solidFill>
              </a:rPr>
              <a:t>ddim</a:t>
            </a:r>
            <a:r>
              <a:rPr lang="en-US" sz="3600" b="1">
                <a:solidFill>
                  <a:srgbClr val="002060"/>
                </a:solidFill>
              </a:rPr>
              <a:t> </a:t>
            </a:r>
            <a:r>
              <a:rPr lang="en-US" sz="3600" b="1" err="1">
                <a:solidFill>
                  <a:srgbClr val="002060"/>
                </a:solidFill>
              </a:rPr>
              <a:t>yn</a:t>
            </a:r>
            <a:r>
              <a:rPr lang="en-US" sz="3600" b="1">
                <a:solidFill>
                  <a:srgbClr val="002060"/>
                </a:solidFill>
              </a:rPr>
              <a:t> </a:t>
            </a:r>
            <a:r>
              <a:rPr lang="en-US" sz="3600" b="1" err="1">
                <a:solidFill>
                  <a:srgbClr val="002060"/>
                </a:solidFill>
              </a:rPr>
              <a:t>bwrw</a:t>
            </a:r>
            <a:r>
              <a:rPr lang="en-US" sz="3600" b="1">
                <a:solidFill>
                  <a:srgbClr val="002060"/>
                </a:solidFill>
              </a:rPr>
              <a:t> </a:t>
            </a:r>
            <a:r>
              <a:rPr lang="en-US" sz="3600" b="1" err="1">
                <a:solidFill>
                  <a:srgbClr val="002060"/>
                </a:solidFill>
              </a:rPr>
              <a:t>glaw</a:t>
            </a:r>
            <a:r>
              <a:rPr lang="en-US" sz="3600" b="1">
                <a:solidFill>
                  <a:srgbClr val="002060"/>
                </a:solidFill>
              </a:rPr>
              <a:t> </a:t>
            </a:r>
            <a:r>
              <a:rPr lang="en-US" sz="3600" b="1" err="1">
                <a:solidFill>
                  <a:srgbClr val="002060"/>
                </a:solidFill>
              </a:rPr>
              <a:t>heddiw</a:t>
            </a:r>
            <a:r>
              <a:rPr lang="en-US" sz="3600" b="1">
                <a:solidFill>
                  <a:srgbClr val="002060"/>
                </a:solidFill>
              </a:rPr>
              <a:t>.</a:t>
            </a:r>
            <a:endParaRPr lang="en-US" sz="3600" b="1">
              <a:solidFill>
                <a:srgbClr val="002060"/>
              </a:solidFill>
              <a:cs typeface="Calibri"/>
            </a:endParaRPr>
          </a:p>
        </p:txBody>
      </p: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1D115D71-C63A-354F-9F89-91065ED0FE9A}"/>
              </a:ext>
            </a:extLst>
          </p:cNvPr>
          <p:cNvCxnSpPr>
            <a:cxnSpLocks/>
          </p:cNvCxnSpPr>
          <p:nvPr/>
        </p:nvCxnSpPr>
        <p:spPr>
          <a:xfrm flipH="1">
            <a:off x="3524495" y="3586842"/>
            <a:ext cx="796639" cy="999067"/>
          </a:xfrm>
          <a:prstGeom prst="straightConnector1">
            <a:avLst/>
          </a:prstGeom>
          <a:ln w="76200">
            <a:solidFill>
              <a:srgbClr val="002060"/>
            </a:solidFill>
            <a:prstDash val="solid"/>
            <a:tailEnd type="triangle"/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55E1E8D4-8857-E245-ADDD-F8593BCC4E1C}"/>
              </a:ext>
            </a:extLst>
          </p:cNvPr>
          <p:cNvCxnSpPr>
            <a:cxnSpLocks/>
          </p:cNvCxnSpPr>
          <p:nvPr/>
        </p:nvCxnSpPr>
        <p:spPr>
          <a:xfrm>
            <a:off x="8122476" y="3586842"/>
            <a:ext cx="652317" cy="999067"/>
          </a:xfrm>
          <a:prstGeom prst="straightConnector1">
            <a:avLst/>
          </a:prstGeom>
          <a:ln w="76200">
            <a:solidFill>
              <a:srgbClr val="002060"/>
            </a:solidFill>
            <a:prstDash val="solid"/>
            <a:tailEnd type="triangle"/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sp>
        <p:nvSpPr>
          <p:cNvPr id="10" name="12-Point Star 9">
            <a:extLst>
              <a:ext uri="{FF2B5EF4-FFF2-40B4-BE49-F238E27FC236}">
                <a16:creationId xmlns:a16="http://schemas.microsoft.com/office/drawing/2014/main" id="{4749507F-AE2F-CB40-96AB-E097959BFC4E}"/>
              </a:ext>
            </a:extLst>
          </p:cNvPr>
          <p:cNvSpPr/>
          <p:nvPr/>
        </p:nvSpPr>
        <p:spPr>
          <a:xfrm>
            <a:off x="197426" y="122464"/>
            <a:ext cx="2806207" cy="2253731"/>
          </a:xfrm>
          <a:prstGeom prst="star12">
            <a:avLst/>
          </a:prstGeom>
          <a:solidFill>
            <a:srgbClr val="F7C6F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b="1" u="sng">
                <a:solidFill>
                  <a:srgbClr val="002060"/>
                </a:solidFill>
              </a:rPr>
              <a:t>RHEOL:</a:t>
            </a:r>
            <a:endParaRPr lang="en-US" b="1" u="sng">
              <a:solidFill>
                <a:srgbClr val="002060"/>
              </a:solidFill>
              <a:cs typeface="Calibri"/>
            </a:endParaRPr>
          </a:p>
          <a:p>
            <a:pPr algn="ctr"/>
            <a:r>
              <a:rPr lang="en-US" b="1" err="1">
                <a:solidFill>
                  <a:srgbClr val="002060"/>
                </a:solidFill>
              </a:rPr>
              <a:t>Ydy</a:t>
            </a:r>
            <a:r>
              <a:rPr lang="en-US" b="1">
                <a:solidFill>
                  <a:srgbClr val="002060"/>
                </a:solidFill>
              </a:rPr>
              <a:t> </a:t>
            </a:r>
            <a:r>
              <a:rPr lang="en-US" err="1">
                <a:solidFill>
                  <a:srgbClr val="002060"/>
                </a:solidFill>
              </a:rPr>
              <a:t>yn</a:t>
            </a:r>
            <a:r>
              <a:rPr lang="en-US">
                <a:solidFill>
                  <a:srgbClr val="002060"/>
                </a:solidFill>
              </a:rPr>
              <a:t> y </a:t>
            </a:r>
            <a:r>
              <a:rPr lang="en-US" err="1">
                <a:solidFill>
                  <a:srgbClr val="002060"/>
                </a:solidFill>
              </a:rPr>
              <a:t>cwestiwn</a:t>
            </a:r>
            <a:r>
              <a:rPr lang="en-US">
                <a:solidFill>
                  <a:srgbClr val="002060"/>
                </a:solidFill>
              </a:rPr>
              <a:t> =  </a:t>
            </a:r>
            <a:endParaRPr lang="en-US">
              <a:solidFill>
                <a:srgbClr val="002060"/>
              </a:solidFill>
              <a:cs typeface="Calibri"/>
            </a:endParaRPr>
          </a:p>
          <a:p>
            <a:pPr algn="ctr"/>
            <a:r>
              <a:rPr lang="en-US" b="1" err="1">
                <a:solidFill>
                  <a:srgbClr val="002060"/>
                </a:solidFill>
              </a:rPr>
              <a:t>Ydy</a:t>
            </a:r>
            <a:r>
              <a:rPr lang="en-US" b="1">
                <a:solidFill>
                  <a:srgbClr val="002060"/>
                </a:solidFill>
              </a:rPr>
              <a:t> / Nac </a:t>
            </a:r>
            <a:r>
              <a:rPr lang="en-US" b="1" err="1">
                <a:solidFill>
                  <a:srgbClr val="002060"/>
                </a:solidFill>
              </a:rPr>
              <a:t>ydy</a:t>
            </a:r>
            <a:r>
              <a:rPr lang="en-US">
                <a:solidFill>
                  <a:srgbClr val="002060"/>
                </a:solidFill>
              </a:rPr>
              <a:t> </a:t>
            </a:r>
            <a:r>
              <a:rPr lang="en-US" err="1">
                <a:solidFill>
                  <a:srgbClr val="002060"/>
                </a:solidFill>
              </a:rPr>
              <a:t>yn</a:t>
            </a:r>
            <a:r>
              <a:rPr lang="en-US">
                <a:solidFill>
                  <a:srgbClr val="002060"/>
                </a:solidFill>
              </a:rPr>
              <a:t> </a:t>
            </a:r>
            <a:r>
              <a:rPr lang="en-US" err="1">
                <a:solidFill>
                  <a:srgbClr val="002060"/>
                </a:solidFill>
              </a:rPr>
              <a:t>yr</a:t>
            </a:r>
            <a:r>
              <a:rPr lang="en-US">
                <a:solidFill>
                  <a:srgbClr val="002060"/>
                </a:solidFill>
              </a:rPr>
              <a:t> </a:t>
            </a:r>
            <a:r>
              <a:rPr lang="en-US" err="1">
                <a:solidFill>
                  <a:srgbClr val="002060"/>
                </a:solidFill>
              </a:rPr>
              <a:t>ateb</a:t>
            </a:r>
            <a:endParaRPr lang="en-US">
              <a:solidFill>
                <a:srgbClr val="002060"/>
              </a:solidFill>
              <a:cs typeface="Calibri"/>
            </a:endParaRPr>
          </a:p>
        </p:txBody>
      </p:sp>
      <p:sp>
        <p:nvSpPr>
          <p:cNvPr id="11" name="12-Point Star 10">
            <a:extLst>
              <a:ext uri="{FF2B5EF4-FFF2-40B4-BE49-F238E27FC236}">
                <a16:creationId xmlns:a16="http://schemas.microsoft.com/office/drawing/2014/main" id="{3A5818E7-4C0F-A044-8A8B-9906AE1F5206}"/>
              </a:ext>
            </a:extLst>
          </p:cNvPr>
          <p:cNvSpPr/>
          <p:nvPr/>
        </p:nvSpPr>
        <p:spPr>
          <a:xfrm>
            <a:off x="9271923" y="117141"/>
            <a:ext cx="2797613" cy="2258552"/>
          </a:xfrm>
          <a:prstGeom prst="star12">
            <a:avLst/>
          </a:prstGeom>
          <a:solidFill>
            <a:srgbClr val="F7C6F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b="1" u="sng">
                <a:solidFill>
                  <a:srgbClr val="002060"/>
                </a:solidFill>
              </a:rPr>
              <a:t>RULE:</a:t>
            </a:r>
            <a:endParaRPr lang="en-US" b="1" u="sng">
              <a:solidFill>
                <a:srgbClr val="002060"/>
              </a:solidFill>
              <a:cs typeface="Calibri"/>
            </a:endParaRPr>
          </a:p>
          <a:p>
            <a:pPr algn="ctr"/>
            <a:r>
              <a:rPr lang="en-US" b="1" err="1">
                <a:solidFill>
                  <a:srgbClr val="002060"/>
                </a:solidFill>
              </a:rPr>
              <a:t>Ydy</a:t>
            </a:r>
            <a:r>
              <a:rPr lang="en-US" b="1">
                <a:solidFill>
                  <a:srgbClr val="002060"/>
                </a:solidFill>
              </a:rPr>
              <a:t> in the question =</a:t>
            </a:r>
            <a:endParaRPr lang="en-US">
              <a:solidFill>
                <a:srgbClr val="002060"/>
              </a:solidFill>
              <a:cs typeface="Calibri"/>
            </a:endParaRPr>
          </a:p>
          <a:p>
            <a:pPr algn="ctr"/>
            <a:r>
              <a:rPr lang="en-US" b="1" err="1">
                <a:solidFill>
                  <a:srgbClr val="002060"/>
                </a:solidFill>
              </a:rPr>
              <a:t>Ydy</a:t>
            </a:r>
            <a:r>
              <a:rPr lang="en-US" b="1">
                <a:solidFill>
                  <a:srgbClr val="002060"/>
                </a:solidFill>
              </a:rPr>
              <a:t> / Nac </a:t>
            </a:r>
            <a:r>
              <a:rPr lang="en-US" b="1" err="1">
                <a:solidFill>
                  <a:srgbClr val="002060"/>
                </a:solidFill>
              </a:rPr>
              <a:t>ydy</a:t>
            </a:r>
            <a:r>
              <a:rPr lang="en-US" b="1">
                <a:solidFill>
                  <a:srgbClr val="002060"/>
                </a:solidFill>
              </a:rPr>
              <a:t> </a:t>
            </a:r>
            <a:r>
              <a:rPr lang="en-US">
                <a:solidFill>
                  <a:srgbClr val="002060"/>
                </a:solidFill>
              </a:rPr>
              <a:t>in the answer.</a:t>
            </a:r>
            <a:endParaRPr lang="en-US">
              <a:solidFill>
                <a:srgbClr val="002060"/>
              </a:solidFill>
              <a:cs typeface="Calibri"/>
            </a:endParaRPr>
          </a:p>
        </p:txBody>
      </p:sp>
      <p:pic>
        <p:nvPicPr>
          <p:cNvPr id="5" name="Picture 7" descr="Icon&#10;&#10;Description automatically generated">
            <a:extLst>
              <a:ext uri="{FF2B5EF4-FFF2-40B4-BE49-F238E27FC236}">
                <a16:creationId xmlns:a16="http://schemas.microsoft.com/office/drawing/2014/main" id="{D43F13D1-9DD4-DABE-FC6C-3E56D96541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56362" y="288985"/>
            <a:ext cx="1693653" cy="1693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11389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EC43BBF-0E71-C94C-B913-3BA674642039}"/>
              </a:ext>
            </a:extLst>
          </p:cNvPr>
          <p:cNvSpPr txBox="1"/>
          <p:nvPr/>
        </p:nvSpPr>
        <p:spPr>
          <a:xfrm>
            <a:off x="2717477" y="2344511"/>
            <a:ext cx="6822447" cy="769441"/>
          </a:xfrm>
          <a:prstGeom prst="rect">
            <a:avLst/>
          </a:prstGeom>
          <a:solidFill>
            <a:srgbClr val="FBFF88"/>
          </a:solidFill>
          <a:ln w="76200">
            <a:solidFill>
              <a:srgbClr val="002060"/>
            </a:solidFill>
          </a:ln>
        </p:spPr>
        <p:txBody>
          <a:bodyPr wrap="square" lIns="91440" tIns="45720" rIns="91440" bIns="45720" rtlCol="0" anchor="ctr">
            <a:spAutoFit/>
          </a:bodyPr>
          <a:lstStyle/>
          <a:p>
            <a:pPr algn="ctr"/>
            <a:r>
              <a:rPr lang="en-US" sz="4400" b="1" err="1">
                <a:solidFill>
                  <a:srgbClr val="FF0000"/>
                </a:solidFill>
              </a:rPr>
              <a:t>Ydy</a:t>
            </a:r>
            <a:r>
              <a:rPr lang="en-US" sz="4400" b="1">
                <a:solidFill>
                  <a:srgbClr val="FF0000"/>
                </a:solidFill>
              </a:rPr>
              <a:t> </a:t>
            </a:r>
            <a:r>
              <a:rPr lang="en-US" sz="4400" b="1" err="1">
                <a:solidFill>
                  <a:srgbClr val="002060"/>
                </a:solidFill>
              </a:rPr>
              <a:t>hi’n</a:t>
            </a:r>
            <a:r>
              <a:rPr lang="en-US" sz="4400" b="1">
                <a:solidFill>
                  <a:srgbClr val="002060"/>
                </a:solidFill>
              </a:rPr>
              <a:t> </a:t>
            </a:r>
            <a:r>
              <a:rPr lang="en-US" sz="4400" b="1" err="1">
                <a:solidFill>
                  <a:srgbClr val="002060"/>
                </a:solidFill>
              </a:rPr>
              <a:t>heulog</a:t>
            </a:r>
            <a:r>
              <a:rPr lang="en-US" sz="4400" b="1">
                <a:solidFill>
                  <a:srgbClr val="002060"/>
                </a:solidFill>
              </a:rPr>
              <a:t> </a:t>
            </a:r>
            <a:r>
              <a:rPr lang="en-US" sz="4400" b="1" err="1">
                <a:solidFill>
                  <a:srgbClr val="002060"/>
                </a:solidFill>
              </a:rPr>
              <a:t>heddiw</a:t>
            </a:r>
            <a:r>
              <a:rPr lang="en-US" sz="4400" b="1">
                <a:solidFill>
                  <a:srgbClr val="002060"/>
                </a:solidFill>
              </a:rPr>
              <a:t>?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FA67A8D-E94A-D84E-85A3-DFFB90B692C2}"/>
              </a:ext>
            </a:extLst>
          </p:cNvPr>
          <p:cNvSpPr txBox="1"/>
          <p:nvPr/>
        </p:nvSpPr>
        <p:spPr>
          <a:xfrm>
            <a:off x="808886" y="4784845"/>
            <a:ext cx="4170218" cy="1200329"/>
          </a:xfrm>
          <a:prstGeom prst="rect">
            <a:avLst/>
          </a:prstGeom>
          <a:solidFill>
            <a:schemeClr val="bg1"/>
          </a:solidFill>
          <a:ln w="76200">
            <a:solidFill>
              <a:srgbClr val="002060"/>
            </a:solidFill>
          </a:ln>
        </p:spPr>
        <p:txBody>
          <a:bodyPr wrap="square" lIns="91440" tIns="45720" rIns="91440" bIns="45720" rtlCol="0" anchor="ctr">
            <a:spAutoFit/>
          </a:bodyPr>
          <a:lstStyle/>
          <a:p>
            <a:pPr algn="ctr"/>
            <a:r>
              <a:rPr lang="en-US" sz="3600" b="1" err="1">
                <a:solidFill>
                  <a:srgbClr val="FF0000"/>
                </a:solidFill>
              </a:rPr>
              <a:t>Ydy</a:t>
            </a:r>
            <a:r>
              <a:rPr lang="en-US" sz="3600" b="1">
                <a:solidFill>
                  <a:srgbClr val="002060"/>
                </a:solidFill>
              </a:rPr>
              <a:t>, </a:t>
            </a:r>
            <a:r>
              <a:rPr lang="en-US" sz="3600" b="1" err="1">
                <a:solidFill>
                  <a:srgbClr val="002060"/>
                </a:solidFill>
              </a:rPr>
              <a:t>mae</a:t>
            </a:r>
            <a:r>
              <a:rPr lang="en-US" sz="3600" b="1">
                <a:solidFill>
                  <a:srgbClr val="002060"/>
                </a:solidFill>
              </a:rPr>
              <a:t> </a:t>
            </a:r>
            <a:r>
              <a:rPr lang="en-US" sz="3600" b="1" err="1">
                <a:solidFill>
                  <a:srgbClr val="002060"/>
                </a:solidFill>
              </a:rPr>
              <a:t>hi'n</a:t>
            </a:r>
            <a:r>
              <a:rPr lang="en-US" sz="3600" b="1">
                <a:solidFill>
                  <a:srgbClr val="002060"/>
                </a:solidFill>
              </a:rPr>
              <a:t> </a:t>
            </a:r>
            <a:r>
              <a:rPr lang="en-US" sz="3600" b="1" err="1">
                <a:solidFill>
                  <a:srgbClr val="002060"/>
                </a:solidFill>
              </a:rPr>
              <a:t>heulog</a:t>
            </a:r>
            <a:r>
              <a:rPr lang="en-US" sz="3600" b="1">
                <a:solidFill>
                  <a:srgbClr val="002060"/>
                </a:solidFill>
              </a:rPr>
              <a:t> </a:t>
            </a:r>
            <a:r>
              <a:rPr lang="en-US" sz="3600" b="1" err="1">
                <a:solidFill>
                  <a:srgbClr val="002060"/>
                </a:solidFill>
              </a:rPr>
              <a:t>heddiw</a:t>
            </a:r>
            <a:r>
              <a:rPr lang="en-US" sz="3600" b="1">
                <a:solidFill>
                  <a:srgbClr val="002060"/>
                </a:solidFill>
              </a:rPr>
              <a:t>.</a:t>
            </a:r>
            <a:endParaRPr lang="en-US" sz="3600" b="1">
              <a:solidFill>
                <a:srgbClr val="002060"/>
              </a:solidFill>
              <a:cs typeface="Calibri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8150B54-1BF7-D84D-91C3-A7A90AFA612C}"/>
              </a:ext>
            </a:extLst>
          </p:cNvPr>
          <p:cNvSpPr txBox="1"/>
          <p:nvPr/>
        </p:nvSpPr>
        <p:spPr>
          <a:xfrm>
            <a:off x="6620265" y="4781089"/>
            <a:ext cx="4937767" cy="1200329"/>
          </a:xfrm>
          <a:prstGeom prst="rect">
            <a:avLst/>
          </a:prstGeom>
          <a:solidFill>
            <a:schemeClr val="bg1"/>
          </a:solidFill>
          <a:ln w="76200">
            <a:solidFill>
              <a:srgbClr val="002060"/>
            </a:solidFill>
          </a:ln>
        </p:spPr>
        <p:txBody>
          <a:bodyPr wrap="square" lIns="91440" tIns="45720" rIns="91440" bIns="45720" rtlCol="0" anchor="ctr">
            <a:spAutoFit/>
          </a:bodyPr>
          <a:lstStyle/>
          <a:p>
            <a:pPr algn="ctr"/>
            <a:r>
              <a:rPr lang="en-US" sz="3600" b="1">
                <a:solidFill>
                  <a:srgbClr val="FF0000"/>
                </a:solidFill>
              </a:rPr>
              <a:t>Nac </a:t>
            </a:r>
            <a:r>
              <a:rPr lang="en-US" sz="3600" b="1" err="1">
                <a:solidFill>
                  <a:srgbClr val="FF0000"/>
                </a:solidFill>
              </a:rPr>
              <a:t>ydy</a:t>
            </a:r>
            <a:r>
              <a:rPr lang="en-US" sz="3600" b="1">
                <a:solidFill>
                  <a:srgbClr val="002060"/>
                </a:solidFill>
              </a:rPr>
              <a:t>, </a:t>
            </a:r>
            <a:r>
              <a:rPr lang="en-US" sz="3600" b="1" err="1">
                <a:solidFill>
                  <a:srgbClr val="002060"/>
                </a:solidFill>
              </a:rPr>
              <a:t>dydy</a:t>
            </a:r>
            <a:r>
              <a:rPr lang="en-US" sz="3600" b="1">
                <a:solidFill>
                  <a:srgbClr val="002060"/>
                </a:solidFill>
              </a:rPr>
              <a:t> hi</a:t>
            </a:r>
            <a:r>
              <a:rPr lang="en-US" sz="3600" b="1"/>
              <a:t> </a:t>
            </a:r>
            <a:r>
              <a:rPr lang="en-US" sz="3600" b="1" err="1">
                <a:solidFill>
                  <a:srgbClr val="002060"/>
                </a:solidFill>
              </a:rPr>
              <a:t>ddim</a:t>
            </a:r>
            <a:r>
              <a:rPr lang="en-US" sz="3600" b="1">
                <a:solidFill>
                  <a:srgbClr val="002060"/>
                </a:solidFill>
              </a:rPr>
              <a:t> </a:t>
            </a:r>
            <a:r>
              <a:rPr lang="en-US" sz="3600" b="1" err="1">
                <a:solidFill>
                  <a:srgbClr val="002060"/>
                </a:solidFill>
              </a:rPr>
              <a:t>yn</a:t>
            </a:r>
            <a:r>
              <a:rPr lang="en-US" sz="3600" b="1">
                <a:solidFill>
                  <a:srgbClr val="002060"/>
                </a:solidFill>
              </a:rPr>
              <a:t> </a:t>
            </a:r>
            <a:r>
              <a:rPr lang="en-US" sz="3600" b="1" err="1">
                <a:solidFill>
                  <a:srgbClr val="002060"/>
                </a:solidFill>
              </a:rPr>
              <a:t>heulog</a:t>
            </a:r>
            <a:r>
              <a:rPr lang="en-US" sz="3600" b="1">
                <a:solidFill>
                  <a:srgbClr val="002060"/>
                </a:solidFill>
              </a:rPr>
              <a:t> </a:t>
            </a:r>
            <a:r>
              <a:rPr lang="en-US" sz="3600" b="1" err="1">
                <a:solidFill>
                  <a:srgbClr val="002060"/>
                </a:solidFill>
              </a:rPr>
              <a:t>heddiw</a:t>
            </a:r>
            <a:r>
              <a:rPr lang="en-US" sz="3600" b="1">
                <a:solidFill>
                  <a:srgbClr val="002060"/>
                </a:solidFill>
              </a:rPr>
              <a:t>.</a:t>
            </a:r>
            <a:endParaRPr lang="en-US" sz="3600" b="1">
              <a:solidFill>
                <a:srgbClr val="002060"/>
              </a:solidFill>
              <a:cs typeface="Calibri"/>
            </a:endParaRPr>
          </a:p>
        </p:txBody>
      </p: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1D115D71-C63A-354F-9F89-91065ED0FE9A}"/>
              </a:ext>
            </a:extLst>
          </p:cNvPr>
          <p:cNvCxnSpPr>
            <a:cxnSpLocks/>
          </p:cNvCxnSpPr>
          <p:nvPr/>
        </p:nvCxnSpPr>
        <p:spPr>
          <a:xfrm flipH="1">
            <a:off x="3524495" y="3586842"/>
            <a:ext cx="796639" cy="999067"/>
          </a:xfrm>
          <a:prstGeom prst="straightConnector1">
            <a:avLst/>
          </a:prstGeom>
          <a:ln w="76200">
            <a:solidFill>
              <a:srgbClr val="002060"/>
            </a:solidFill>
            <a:prstDash val="solid"/>
            <a:tailEnd type="triangle"/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55E1E8D4-8857-E245-ADDD-F8593BCC4E1C}"/>
              </a:ext>
            </a:extLst>
          </p:cNvPr>
          <p:cNvCxnSpPr>
            <a:cxnSpLocks/>
          </p:cNvCxnSpPr>
          <p:nvPr/>
        </p:nvCxnSpPr>
        <p:spPr>
          <a:xfrm>
            <a:off x="8122476" y="3586842"/>
            <a:ext cx="652317" cy="999067"/>
          </a:xfrm>
          <a:prstGeom prst="straightConnector1">
            <a:avLst/>
          </a:prstGeom>
          <a:ln w="76200">
            <a:solidFill>
              <a:srgbClr val="002060"/>
            </a:solidFill>
            <a:prstDash val="solid"/>
            <a:tailEnd type="triangle"/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sp>
        <p:nvSpPr>
          <p:cNvPr id="10" name="12-Point Star 9">
            <a:extLst>
              <a:ext uri="{FF2B5EF4-FFF2-40B4-BE49-F238E27FC236}">
                <a16:creationId xmlns:a16="http://schemas.microsoft.com/office/drawing/2014/main" id="{4749507F-AE2F-CB40-96AB-E097959BFC4E}"/>
              </a:ext>
            </a:extLst>
          </p:cNvPr>
          <p:cNvSpPr/>
          <p:nvPr/>
        </p:nvSpPr>
        <p:spPr>
          <a:xfrm>
            <a:off x="197426" y="122464"/>
            <a:ext cx="2806207" cy="2253731"/>
          </a:xfrm>
          <a:prstGeom prst="star12">
            <a:avLst/>
          </a:prstGeom>
          <a:solidFill>
            <a:srgbClr val="F7C6F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b="1" u="sng">
                <a:solidFill>
                  <a:srgbClr val="002060"/>
                </a:solidFill>
              </a:rPr>
              <a:t>RHEOL:</a:t>
            </a:r>
            <a:endParaRPr lang="en-US" b="1" u="sng">
              <a:solidFill>
                <a:srgbClr val="002060"/>
              </a:solidFill>
              <a:cs typeface="Calibri"/>
            </a:endParaRPr>
          </a:p>
          <a:p>
            <a:pPr algn="ctr"/>
            <a:r>
              <a:rPr lang="en-US" b="1" err="1">
                <a:solidFill>
                  <a:srgbClr val="002060"/>
                </a:solidFill>
              </a:rPr>
              <a:t>Ydy</a:t>
            </a:r>
            <a:r>
              <a:rPr lang="en-US" b="1">
                <a:solidFill>
                  <a:srgbClr val="002060"/>
                </a:solidFill>
              </a:rPr>
              <a:t> </a:t>
            </a:r>
            <a:r>
              <a:rPr lang="en-US" err="1">
                <a:solidFill>
                  <a:srgbClr val="002060"/>
                </a:solidFill>
              </a:rPr>
              <a:t>yn</a:t>
            </a:r>
            <a:r>
              <a:rPr lang="en-US">
                <a:solidFill>
                  <a:srgbClr val="002060"/>
                </a:solidFill>
              </a:rPr>
              <a:t> y </a:t>
            </a:r>
            <a:r>
              <a:rPr lang="en-US" err="1">
                <a:solidFill>
                  <a:srgbClr val="002060"/>
                </a:solidFill>
              </a:rPr>
              <a:t>cwestiwn</a:t>
            </a:r>
            <a:r>
              <a:rPr lang="en-US">
                <a:solidFill>
                  <a:srgbClr val="002060"/>
                </a:solidFill>
              </a:rPr>
              <a:t> =  </a:t>
            </a:r>
            <a:endParaRPr lang="en-US">
              <a:solidFill>
                <a:srgbClr val="002060"/>
              </a:solidFill>
              <a:cs typeface="Calibri"/>
            </a:endParaRPr>
          </a:p>
          <a:p>
            <a:pPr algn="ctr"/>
            <a:r>
              <a:rPr lang="en-US" b="1" err="1">
                <a:solidFill>
                  <a:srgbClr val="002060"/>
                </a:solidFill>
              </a:rPr>
              <a:t>Ydy</a:t>
            </a:r>
            <a:r>
              <a:rPr lang="en-US" b="1">
                <a:solidFill>
                  <a:srgbClr val="002060"/>
                </a:solidFill>
              </a:rPr>
              <a:t> / Nac </a:t>
            </a:r>
            <a:r>
              <a:rPr lang="en-US" b="1" err="1">
                <a:solidFill>
                  <a:srgbClr val="002060"/>
                </a:solidFill>
              </a:rPr>
              <a:t>ydy</a:t>
            </a:r>
            <a:r>
              <a:rPr lang="en-US">
                <a:solidFill>
                  <a:srgbClr val="002060"/>
                </a:solidFill>
              </a:rPr>
              <a:t> </a:t>
            </a:r>
            <a:r>
              <a:rPr lang="en-US" err="1">
                <a:solidFill>
                  <a:srgbClr val="002060"/>
                </a:solidFill>
              </a:rPr>
              <a:t>yn</a:t>
            </a:r>
            <a:r>
              <a:rPr lang="en-US">
                <a:solidFill>
                  <a:srgbClr val="002060"/>
                </a:solidFill>
              </a:rPr>
              <a:t> </a:t>
            </a:r>
            <a:r>
              <a:rPr lang="en-US" err="1">
                <a:solidFill>
                  <a:srgbClr val="002060"/>
                </a:solidFill>
              </a:rPr>
              <a:t>yr</a:t>
            </a:r>
            <a:r>
              <a:rPr lang="en-US">
                <a:solidFill>
                  <a:srgbClr val="002060"/>
                </a:solidFill>
              </a:rPr>
              <a:t> </a:t>
            </a:r>
            <a:r>
              <a:rPr lang="en-US" err="1">
                <a:solidFill>
                  <a:srgbClr val="002060"/>
                </a:solidFill>
              </a:rPr>
              <a:t>ateb</a:t>
            </a:r>
            <a:endParaRPr lang="en-US">
              <a:solidFill>
                <a:srgbClr val="002060"/>
              </a:solidFill>
              <a:cs typeface="Calibri"/>
            </a:endParaRPr>
          </a:p>
        </p:txBody>
      </p:sp>
      <p:sp>
        <p:nvSpPr>
          <p:cNvPr id="11" name="12-Point Star 10">
            <a:extLst>
              <a:ext uri="{FF2B5EF4-FFF2-40B4-BE49-F238E27FC236}">
                <a16:creationId xmlns:a16="http://schemas.microsoft.com/office/drawing/2014/main" id="{3A5818E7-4C0F-A044-8A8B-9906AE1F5206}"/>
              </a:ext>
            </a:extLst>
          </p:cNvPr>
          <p:cNvSpPr/>
          <p:nvPr/>
        </p:nvSpPr>
        <p:spPr>
          <a:xfrm>
            <a:off x="9271923" y="117141"/>
            <a:ext cx="2797613" cy="2258552"/>
          </a:xfrm>
          <a:prstGeom prst="star12">
            <a:avLst/>
          </a:prstGeom>
          <a:solidFill>
            <a:srgbClr val="F7C6F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b="1" u="sng">
                <a:solidFill>
                  <a:srgbClr val="002060"/>
                </a:solidFill>
              </a:rPr>
              <a:t>RULE:</a:t>
            </a:r>
            <a:endParaRPr lang="en-US" b="1" u="sng">
              <a:solidFill>
                <a:srgbClr val="002060"/>
              </a:solidFill>
              <a:cs typeface="Calibri"/>
            </a:endParaRPr>
          </a:p>
          <a:p>
            <a:pPr algn="ctr"/>
            <a:r>
              <a:rPr lang="en-US" b="1" err="1">
                <a:solidFill>
                  <a:srgbClr val="002060"/>
                </a:solidFill>
              </a:rPr>
              <a:t>Ydy</a:t>
            </a:r>
            <a:r>
              <a:rPr lang="en-US" b="1">
                <a:solidFill>
                  <a:srgbClr val="002060"/>
                </a:solidFill>
              </a:rPr>
              <a:t> in the question =</a:t>
            </a:r>
            <a:endParaRPr lang="en-US">
              <a:solidFill>
                <a:srgbClr val="002060"/>
              </a:solidFill>
              <a:cs typeface="Calibri"/>
            </a:endParaRPr>
          </a:p>
          <a:p>
            <a:pPr algn="ctr"/>
            <a:r>
              <a:rPr lang="en-US" b="1" err="1">
                <a:solidFill>
                  <a:srgbClr val="002060"/>
                </a:solidFill>
              </a:rPr>
              <a:t>Ydy</a:t>
            </a:r>
            <a:r>
              <a:rPr lang="en-US" b="1">
                <a:solidFill>
                  <a:srgbClr val="002060"/>
                </a:solidFill>
              </a:rPr>
              <a:t> / Nac </a:t>
            </a:r>
            <a:r>
              <a:rPr lang="en-US" b="1" err="1">
                <a:solidFill>
                  <a:srgbClr val="002060"/>
                </a:solidFill>
              </a:rPr>
              <a:t>ydy</a:t>
            </a:r>
            <a:r>
              <a:rPr lang="en-US" b="1">
                <a:solidFill>
                  <a:srgbClr val="002060"/>
                </a:solidFill>
              </a:rPr>
              <a:t> </a:t>
            </a:r>
            <a:r>
              <a:rPr lang="en-US">
                <a:solidFill>
                  <a:srgbClr val="002060"/>
                </a:solidFill>
              </a:rPr>
              <a:t>in the answer.</a:t>
            </a:r>
            <a:endParaRPr lang="en-US">
              <a:solidFill>
                <a:srgbClr val="002060"/>
              </a:solidFill>
              <a:cs typeface="Calibri"/>
            </a:endParaRPr>
          </a:p>
        </p:txBody>
      </p:sp>
      <p:pic>
        <p:nvPicPr>
          <p:cNvPr id="8" name="Picture 7" descr="Diagram, schematic&#10;&#10;Description automatically generated">
            <a:extLst>
              <a:ext uri="{FF2B5EF4-FFF2-40B4-BE49-F238E27FC236}">
                <a16:creationId xmlns:a16="http://schemas.microsoft.com/office/drawing/2014/main" id="{3D48CE11-2286-BD73-D26B-5AB717E4E10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93551" y="343704"/>
            <a:ext cx="1684031" cy="1684031"/>
          </a:xfrm>
          <a:prstGeom prst="rect">
            <a:avLst/>
          </a:prstGeom>
          <a:ln>
            <a:solidFill>
              <a:srgbClr val="002060"/>
            </a:solidFill>
          </a:ln>
        </p:spPr>
      </p:pic>
    </p:spTree>
    <p:extLst>
      <p:ext uri="{BB962C8B-B14F-4D97-AF65-F5344CB8AC3E}">
        <p14:creationId xmlns:p14="http://schemas.microsoft.com/office/powerpoint/2010/main" val="23128862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F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33C1A07-341C-0F4E-B31A-5D52D9F9B2A7}"/>
              </a:ext>
            </a:extLst>
          </p:cNvPr>
          <p:cNvSpPr txBox="1"/>
          <p:nvPr/>
        </p:nvSpPr>
        <p:spPr>
          <a:xfrm>
            <a:off x="1779096" y="312493"/>
            <a:ext cx="8647491" cy="2246769"/>
          </a:xfrm>
          <a:prstGeom prst="rect">
            <a:avLst/>
          </a:prstGeom>
          <a:solidFill>
            <a:srgbClr val="CCF9FF"/>
          </a:solidFill>
          <a:ln w="57150">
            <a:solidFill>
              <a:srgbClr val="00206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endParaRPr lang="en-US" sz="1600"/>
          </a:p>
          <a:p>
            <a:pPr algn="ctr"/>
            <a:r>
              <a:rPr lang="en-US" sz="4400" b="1" err="1">
                <a:solidFill>
                  <a:srgbClr val="002060"/>
                </a:solidFill>
              </a:rPr>
              <a:t>Ydy</a:t>
            </a:r>
            <a:r>
              <a:rPr lang="en-US" sz="4400" b="1">
                <a:solidFill>
                  <a:srgbClr val="002060"/>
                </a:solidFill>
              </a:rPr>
              <a:t> </a:t>
            </a:r>
            <a:r>
              <a:rPr lang="en-US" sz="4400" b="1" err="1">
                <a:solidFill>
                  <a:srgbClr val="002060"/>
                </a:solidFill>
              </a:rPr>
              <a:t>hi’n</a:t>
            </a:r>
            <a:r>
              <a:rPr lang="en-US" sz="4400" b="1"/>
              <a:t> </a:t>
            </a:r>
            <a:r>
              <a:rPr lang="en-US" sz="4400" b="1" err="1">
                <a:solidFill>
                  <a:srgbClr val="FF0000"/>
                </a:solidFill>
              </a:rPr>
              <a:t>dd</a:t>
            </a:r>
            <a:r>
              <a:rPr lang="en-US" sz="4400" b="1" err="1">
                <a:solidFill>
                  <a:srgbClr val="002060"/>
                </a:solidFill>
              </a:rPr>
              <a:t>ydd</a:t>
            </a:r>
            <a:r>
              <a:rPr lang="en-US" sz="4400" b="1">
                <a:solidFill>
                  <a:srgbClr val="002060"/>
                </a:solidFill>
              </a:rPr>
              <a:t> Mawrth </a:t>
            </a:r>
            <a:r>
              <a:rPr lang="en-US" sz="4400" b="1" err="1">
                <a:solidFill>
                  <a:srgbClr val="002060"/>
                </a:solidFill>
              </a:rPr>
              <a:t>heddiw</a:t>
            </a:r>
            <a:r>
              <a:rPr lang="en-US" sz="4400" b="1">
                <a:solidFill>
                  <a:srgbClr val="002060"/>
                </a:solidFill>
              </a:rPr>
              <a:t>?</a:t>
            </a:r>
            <a:endParaRPr lang="en-US" sz="4400" b="1">
              <a:solidFill>
                <a:srgbClr val="002060"/>
              </a:solidFill>
              <a:cs typeface="Calibri"/>
            </a:endParaRPr>
          </a:p>
          <a:p>
            <a:endParaRPr lang="en-US" sz="3200" b="1"/>
          </a:p>
          <a:p>
            <a:pPr algn="ctr"/>
            <a:r>
              <a:rPr lang="en-US" sz="2800" i="1">
                <a:solidFill>
                  <a:srgbClr val="002060"/>
                </a:solidFill>
              </a:rPr>
              <a:t>                         Is it Tuesday today?     </a:t>
            </a:r>
            <a:r>
              <a:rPr lang="en-US" sz="2800" b="1" i="1"/>
              <a:t>                </a:t>
            </a:r>
            <a:endParaRPr lang="en-US" sz="2800" b="1" i="1">
              <a:cs typeface="Calibri"/>
            </a:endParaRPr>
          </a:p>
          <a:p>
            <a:endParaRPr lang="en-US" sz="2000" b="1"/>
          </a:p>
        </p:txBody>
      </p:sp>
      <p:sp>
        <p:nvSpPr>
          <p:cNvPr id="7" name="12-Point Star 6">
            <a:extLst>
              <a:ext uri="{FF2B5EF4-FFF2-40B4-BE49-F238E27FC236}">
                <a16:creationId xmlns:a16="http://schemas.microsoft.com/office/drawing/2014/main" id="{4422B2BB-D872-D842-9CFE-E8F9C04B3A1F}"/>
              </a:ext>
            </a:extLst>
          </p:cNvPr>
          <p:cNvSpPr/>
          <p:nvPr/>
        </p:nvSpPr>
        <p:spPr>
          <a:xfrm>
            <a:off x="327258" y="3673491"/>
            <a:ext cx="5595305" cy="2593571"/>
          </a:xfrm>
          <a:prstGeom prst="star12">
            <a:avLst/>
          </a:prstGeom>
          <a:solidFill>
            <a:schemeClr val="bg1"/>
          </a:solidFill>
          <a:ln w="762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2800" b="1" err="1">
                <a:solidFill>
                  <a:srgbClr val="002060"/>
                </a:solidFill>
              </a:rPr>
              <a:t>Ydy</a:t>
            </a:r>
            <a:r>
              <a:rPr lang="en-US" sz="2800" b="1">
                <a:solidFill>
                  <a:srgbClr val="002060"/>
                </a:solidFill>
              </a:rPr>
              <a:t>, </a:t>
            </a:r>
            <a:r>
              <a:rPr lang="en-US" sz="2800" b="1" err="1">
                <a:solidFill>
                  <a:srgbClr val="002060"/>
                </a:solidFill>
              </a:rPr>
              <a:t>mae</a:t>
            </a:r>
            <a:r>
              <a:rPr lang="en-US" sz="2800" b="1">
                <a:solidFill>
                  <a:srgbClr val="002060"/>
                </a:solidFill>
              </a:rPr>
              <a:t> </a:t>
            </a:r>
            <a:r>
              <a:rPr lang="en-US" sz="2800" b="1" err="1">
                <a:solidFill>
                  <a:srgbClr val="002060"/>
                </a:solidFill>
              </a:rPr>
              <a:t>hi’n</a:t>
            </a:r>
            <a:r>
              <a:rPr lang="en-US" sz="2800" b="1">
                <a:solidFill>
                  <a:srgbClr val="002060"/>
                </a:solidFill>
              </a:rPr>
              <a:t> </a:t>
            </a:r>
            <a:r>
              <a:rPr lang="en-US" sz="2800" b="1" err="1">
                <a:solidFill>
                  <a:srgbClr val="FF0000"/>
                </a:solidFill>
              </a:rPr>
              <a:t>dd</a:t>
            </a:r>
            <a:r>
              <a:rPr lang="en-US" sz="2800" b="1" err="1">
                <a:solidFill>
                  <a:srgbClr val="002060"/>
                </a:solidFill>
              </a:rPr>
              <a:t>ydd</a:t>
            </a:r>
            <a:r>
              <a:rPr lang="en-US" sz="2800" b="1">
                <a:solidFill>
                  <a:srgbClr val="002060"/>
                </a:solidFill>
              </a:rPr>
              <a:t> Mawrth </a:t>
            </a:r>
          </a:p>
          <a:p>
            <a:pPr algn="ctr"/>
            <a:r>
              <a:rPr lang="en-US" sz="2800" b="1" err="1">
                <a:solidFill>
                  <a:srgbClr val="002060"/>
                </a:solidFill>
              </a:rPr>
              <a:t>heddiw</a:t>
            </a:r>
            <a:r>
              <a:rPr lang="en-US" sz="2800" b="1">
                <a:solidFill>
                  <a:srgbClr val="002060"/>
                </a:solidFill>
              </a:rPr>
              <a:t>.</a:t>
            </a:r>
            <a:endParaRPr lang="en-US" sz="2800" b="1">
              <a:solidFill>
                <a:srgbClr val="002060"/>
              </a:solidFill>
              <a:cs typeface="Calibri"/>
            </a:endParaRPr>
          </a:p>
        </p:txBody>
      </p:sp>
      <p:sp>
        <p:nvSpPr>
          <p:cNvPr id="10" name="12-Point Star 9">
            <a:extLst>
              <a:ext uri="{FF2B5EF4-FFF2-40B4-BE49-F238E27FC236}">
                <a16:creationId xmlns:a16="http://schemas.microsoft.com/office/drawing/2014/main" id="{164B1792-E73D-6A43-96E1-3F6419F0BCA3}"/>
              </a:ext>
            </a:extLst>
          </p:cNvPr>
          <p:cNvSpPr/>
          <p:nvPr/>
        </p:nvSpPr>
        <p:spPr>
          <a:xfrm>
            <a:off x="6300107" y="3666745"/>
            <a:ext cx="5595305" cy="2593571"/>
          </a:xfrm>
          <a:prstGeom prst="star12">
            <a:avLst/>
          </a:prstGeom>
          <a:solidFill>
            <a:schemeClr val="bg1"/>
          </a:solidFill>
          <a:ln w="762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2800" b="1">
                <a:solidFill>
                  <a:srgbClr val="002060"/>
                </a:solidFill>
              </a:rPr>
              <a:t>Nac </a:t>
            </a:r>
            <a:r>
              <a:rPr lang="en-US" sz="2800" b="1" err="1">
                <a:solidFill>
                  <a:srgbClr val="002060"/>
                </a:solidFill>
              </a:rPr>
              <a:t>ydy</a:t>
            </a:r>
            <a:r>
              <a:rPr lang="en-US" sz="2800" b="1">
                <a:solidFill>
                  <a:srgbClr val="002060"/>
                </a:solidFill>
              </a:rPr>
              <a:t>, </a:t>
            </a:r>
            <a:r>
              <a:rPr lang="en-US" sz="2800" b="1" err="1">
                <a:solidFill>
                  <a:srgbClr val="002060"/>
                </a:solidFill>
              </a:rPr>
              <a:t>dydy</a:t>
            </a:r>
            <a:r>
              <a:rPr lang="en-US" sz="2800" b="1">
                <a:solidFill>
                  <a:srgbClr val="002060"/>
                </a:solidFill>
              </a:rPr>
              <a:t> hi</a:t>
            </a:r>
            <a:r>
              <a:rPr lang="en-US" sz="2800" b="1">
                <a:solidFill>
                  <a:srgbClr val="0070C0"/>
                </a:solidFill>
              </a:rPr>
              <a:t> </a:t>
            </a:r>
            <a:r>
              <a:rPr lang="en-US" sz="2800" b="1" err="1">
                <a:solidFill>
                  <a:srgbClr val="002060"/>
                </a:solidFill>
              </a:rPr>
              <a:t>ddim</a:t>
            </a:r>
            <a:r>
              <a:rPr lang="en-US" sz="2800" b="1">
                <a:solidFill>
                  <a:srgbClr val="002060"/>
                </a:solidFill>
              </a:rPr>
              <a:t> </a:t>
            </a:r>
            <a:r>
              <a:rPr lang="en-US" sz="2800" b="1" err="1">
                <a:solidFill>
                  <a:srgbClr val="002060"/>
                </a:solidFill>
              </a:rPr>
              <a:t>yn</a:t>
            </a:r>
            <a:r>
              <a:rPr lang="en-US" sz="2800" b="1">
                <a:solidFill>
                  <a:srgbClr val="0070C0"/>
                </a:solidFill>
              </a:rPr>
              <a:t> </a:t>
            </a:r>
            <a:r>
              <a:rPr lang="en-US" sz="2800" b="1" err="1">
                <a:solidFill>
                  <a:srgbClr val="FF0000"/>
                </a:solidFill>
              </a:rPr>
              <a:t>dd</a:t>
            </a:r>
            <a:r>
              <a:rPr lang="en-US" sz="2800" b="1" err="1">
                <a:solidFill>
                  <a:srgbClr val="002060"/>
                </a:solidFill>
              </a:rPr>
              <a:t>ydd</a:t>
            </a:r>
            <a:r>
              <a:rPr lang="en-US" sz="2800" b="1">
                <a:solidFill>
                  <a:srgbClr val="002060"/>
                </a:solidFill>
              </a:rPr>
              <a:t> Mawrth </a:t>
            </a:r>
            <a:r>
              <a:rPr lang="en-US" sz="2800" b="1" err="1">
                <a:solidFill>
                  <a:srgbClr val="002060"/>
                </a:solidFill>
              </a:rPr>
              <a:t>heddiw</a:t>
            </a:r>
            <a:r>
              <a:rPr lang="en-US" sz="2800" b="1">
                <a:solidFill>
                  <a:srgbClr val="002060"/>
                </a:solidFill>
              </a:rPr>
              <a:t>.</a:t>
            </a:r>
            <a:endParaRPr lang="en-US" sz="2800" b="1">
              <a:solidFill>
                <a:srgbClr val="002060"/>
              </a:solidFill>
              <a:cs typeface="Calibri"/>
            </a:endParaRPr>
          </a:p>
        </p:txBody>
      </p:sp>
      <p:sp>
        <p:nvSpPr>
          <p:cNvPr id="2" name="Down Arrow 1">
            <a:extLst>
              <a:ext uri="{FF2B5EF4-FFF2-40B4-BE49-F238E27FC236}">
                <a16:creationId xmlns:a16="http://schemas.microsoft.com/office/drawing/2014/main" id="{948DC561-EF53-1342-85EE-70EC2F59F9E2}"/>
              </a:ext>
            </a:extLst>
          </p:cNvPr>
          <p:cNvSpPr/>
          <p:nvPr/>
        </p:nvSpPr>
        <p:spPr>
          <a:xfrm rot="2019246">
            <a:off x="3698313" y="2021676"/>
            <a:ext cx="491067" cy="1569791"/>
          </a:xfrm>
          <a:prstGeom prst="downArrow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Down Arrow 10">
            <a:extLst>
              <a:ext uri="{FF2B5EF4-FFF2-40B4-BE49-F238E27FC236}">
                <a16:creationId xmlns:a16="http://schemas.microsoft.com/office/drawing/2014/main" id="{25C3A1AA-E774-034C-AC89-64D0FCB78D6B}"/>
              </a:ext>
            </a:extLst>
          </p:cNvPr>
          <p:cNvSpPr/>
          <p:nvPr/>
        </p:nvSpPr>
        <p:spPr>
          <a:xfrm rot="19931166">
            <a:off x="8181207" y="2002311"/>
            <a:ext cx="491067" cy="1569791"/>
          </a:xfrm>
          <a:prstGeom prst="downArrow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65447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  <p:bldP spid="10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F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33C1A07-341C-0F4E-B31A-5D52D9F9B2A7}"/>
              </a:ext>
            </a:extLst>
          </p:cNvPr>
          <p:cNvSpPr txBox="1"/>
          <p:nvPr/>
        </p:nvSpPr>
        <p:spPr>
          <a:xfrm>
            <a:off x="1779096" y="312493"/>
            <a:ext cx="8647491" cy="2246769"/>
          </a:xfrm>
          <a:prstGeom prst="rect">
            <a:avLst/>
          </a:prstGeom>
          <a:solidFill>
            <a:srgbClr val="CCF9FF"/>
          </a:solidFill>
          <a:ln w="57150">
            <a:solidFill>
              <a:srgbClr val="00206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endParaRPr lang="en-US" sz="1600"/>
          </a:p>
          <a:p>
            <a:pPr algn="ctr"/>
            <a:r>
              <a:rPr lang="en-US" sz="4400" b="1" err="1">
                <a:solidFill>
                  <a:srgbClr val="002060"/>
                </a:solidFill>
              </a:rPr>
              <a:t>Ydy</a:t>
            </a:r>
            <a:r>
              <a:rPr lang="en-US" sz="4400" b="1">
                <a:solidFill>
                  <a:srgbClr val="002060"/>
                </a:solidFill>
              </a:rPr>
              <a:t> </a:t>
            </a:r>
            <a:r>
              <a:rPr lang="en-US" sz="4400" b="1" err="1">
                <a:solidFill>
                  <a:srgbClr val="002060"/>
                </a:solidFill>
              </a:rPr>
              <a:t>hi’n</a:t>
            </a:r>
            <a:r>
              <a:rPr lang="en-US" sz="4400" b="1"/>
              <a:t> </a:t>
            </a:r>
            <a:r>
              <a:rPr lang="en-US" sz="4400" b="1" err="1">
                <a:solidFill>
                  <a:srgbClr val="FF0000"/>
                </a:solidFill>
              </a:rPr>
              <a:t>dd</a:t>
            </a:r>
            <a:r>
              <a:rPr lang="en-US" sz="4400" b="1" err="1">
                <a:solidFill>
                  <a:srgbClr val="002060"/>
                </a:solidFill>
              </a:rPr>
              <a:t>ydd</a:t>
            </a:r>
            <a:r>
              <a:rPr lang="en-US" sz="4400" b="1">
                <a:solidFill>
                  <a:srgbClr val="002060"/>
                </a:solidFill>
              </a:rPr>
              <a:t> Iau </a:t>
            </a:r>
            <a:r>
              <a:rPr lang="en-US" sz="4400" b="1" err="1">
                <a:solidFill>
                  <a:srgbClr val="002060"/>
                </a:solidFill>
              </a:rPr>
              <a:t>heddiw</a:t>
            </a:r>
            <a:r>
              <a:rPr lang="en-US" sz="4400" b="1">
                <a:solidFill>
                  <a:srgbClr val="002060"/>
                </a:solidFill>
              </a:rPr>
              <a:t>?</a:t>
            </a:r>
            <a:endParaRPr lang="en-US" sz="4400" b="1">
              <a:solidFill>
                <a:srgbClr val="002060"/>
              </a:solidFill>
              <a:cs typeface="Calibri"/>
            </a:endParaRPr>
          </a:p>
          <a:p>
            <a:endParaRPr lang="en-US" sz="3200" b="1"/>
          </a:p>
          <a:p>
            <a:pPr algn="ctr"/>
            <a:r>
              <a:rPr lang="en-US" sz="2800" i="1">
                <a:solidFill>
                  <a:srgbClr val="002060"/>
                </a:solidFill>
              </a:rPr>
              <a:t>                         Is it Thursday today?     </a:t>
            </a:r>
            <a:r>
              <a:rPr lang="en-US" sz="2800" b="1" i="1"/>
              <a:t>                </a:t>
            </a:r>
          </a:p>
          <a:p>
            <a:endParaRPr lang="en-US" sz="2000" b="1"/>
          </a:p>
        </p:txBody>
      </p:sp>
      <p:sp>
        <p:nvSpPr>
          <p:cNvPr id="7" name="12-Point Star 6">
            <a:extLst>
              <a:ext uri="{FF2B5EF4-FFF2-40B4-BE49-F238E27FC236}">
                <a16:creationId xmlns:a16="http://schemas.microsoft.com/office/drawing/2014/main" id="{4422B2BB-D872-D842-9CFE-E8F9C04B3A1F}"/>
              </a:ext>
            </a:extLst>
          </p:cNvPr>
          <p:cNvSpPr/>
          <p:nvPr/>
        </p:nvSpPr>
        <p:spPr>
          <a:xfrm>
            <a:off x="327258" y="3673491"/>
            <a:ext cx="5595305" cy="2593571"/>
          </a:xfrm>
          <a:prstGeom prst="star12">
            <a:avLst/>
          </a:prstGeom>
          <a:solidFill>
            <a:schemeClr val="bg1"/>
          </a:solidFill>
          <a:ln w="762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2800" b="1" err="1">
                <a:solidFill>
                  <a:srgbClr val="002060"/>
                </a:solidFill>
              </a:rPr>
              <a:t>Ydy</a:t>
            </a:r>
            <a:r>
              <a:rPr lang="en-US" sz="2800" b="1">
                <a:solidFill>
                  <a:srgbClr val="002060"/>
                </a:solidFill>
              </a:rPr>
              <a:t>, </a:t>
            </a:r>
            <a:r>
              <a:rPr lang="en-US" sz="2800" b="1" err="1">
                <a:solidFill>
                  <a:srgbClr val="002060"/>
                </a:solidFill>
              </a:rPr>
              <a:t>mae</a:t>
            </a:r>
            <a:r>
              <a:rPr lang="en-US" sz="2800" b="1">
                <a:solidFill>
                  <a:srgbClr val="002060"/>
                </a:solidFill>
              </a:rPr>
              <a:t> </a:t>
            </a:r>
            <a:r>
              <a:rPr lang="en-US" sz="2800" b="1" err="1">
                <a:solidFill>
                  <a:srgbClr val="002060"/>
                </a:solidFill>
              </a:rPr>
              <a:t>hi’n</a:t>
            </a:r>
            <a:r>
              <a:rPr lang="en-US" sz="2800" b="1">
                <a:solidFill>
                  <a:srgbClr val="002060"/>
                </a:solidFill>
              </a:rPr>
              <a:t> </a:t>
            </a:r>
            <a:r>
              <a:rPr lang="en-US" sz="2800" b="1" err="1">
                <a:solidFill>
                  <a:srgbClr val="FF0000"/>
                </a:solidFill>
              </a:rPr>
              <a:t>dd</a:t>
            </a:r>
            <a:r>
              <a:rPr lang="en-US" sz="2800" b="1" err="1">
                <a:solidFill>
                  <a:srgbClr val="002060"/>
                </a:solidFill>
              </a:rPr>
              <a:t>ydd</a:t>
            </a:r>
            <a:r>
              <a:rPr lang="en-US" sz="2800" b="1">
                <a:solidFill>
                  <a:srgbClr val="002060"/>
                </a:solidFill>
              </a:rPr>
              <a:t> Iau </a:t>
            </a:r>
            <a:r>
              <a:rPr lang="en-US" sz="2800" b="1" err="1">
                <a:solidFill>
                  <a:srgbClr val="002060"/>
                </a:solidFill>
              </a:rPr>
              <a:t>heddiw</a:t>
            </a:r>
            <a:r>
              <a:rPr lang="en-US" sz="2800" b="1">
                <a:solidFill>
                  <a:srgbClr val="002060"/>
                </a:solidFill>
              </a:rPr>
              <a:t>.</a:t>
            </a:r>
            <a:endParaRPr lang="en-US" sz="2800" b="1">
              <a:solidFill>
                <a:srgbClr val="002060"/>
              </a:solidFill>
              <a:cs typeface="Calibri"/>
            </a:endParaRPr>
          </a:p>
        </p:txBody>
      </p:sp>
      <p:sp>
        <p:nvSpPr>
          <p:cNvPr id="10" name="12-Point Star 9">
            <a:extLst>
              <a:ext uri="{FF2B5EF4-FFF2-40B4-BE49-F238E27FC236}">
                <a16:creationId xmlns:a16="http://schemas.microsoft.com/office/drawing/2014/main" id="{164B1792-E73D-6A43-96E1-3F6419F0BCA3}"/>
              </a:ext>
            </a:extLst>
          </p:cNvPr>
          <p:cNvSpPr/>
          <p:nvPr/>
        </p:nvSpPr>
        <p:spPr>
          <a:xfrm>
            <a:off x="6300107" y="3666745"/>
            <a:ext cx="5595305" cy="2593571"/>
          </a:xfrm>
          <a:prstGeom prst="star12">
            <a:avLst/>
          </a:prstGeom>
          <a:solidFill>
            <a:schemeClr val="bg1"/>
          </a:solidFill>
          <a:ln w="762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2800" b="1">
                <a:solidFill>
                  <a:srgbClr val="002060"/>
                </a:solidFill>
              </a:rPr>
              <a:t>Nac </a:t>
            </a:r>
            <a:r>
              <a:rPr lang="en-US" sz="2800" b="1" err="1">
                <a:solidFill>
                  <a:srgbClr val="002060"/>
                </a:solidFill>
              </a:rPr>
              <a:t>ydy</a:t>
            </a:r>
            <a:r>
              <a:rPr lang="en-US" sz="2800" b="1">
                <a:solidFill>
                  <a:srgbClr val="002060"/>
                </a:solidFill>
              </a:rPr>
              <a:t>, </a:t>
            </a:r>
            <a:r>
              <a:rPr lang="en-US" sz="2800" b="1" err="1">
                <a:solidFill>
                  <a:srgbClr val="002060"/>
                </a:solidFill>
              </a:rPr>
              <a:t>dydy</a:t>
            </a:r>
            <a:r>
              <a:rPr lang="en-US" sz="2800" b="1">
                <a:solidFill>
                  <a:srgbClr val="002060"/>
                </a:solidFill>
              </a:rPr>
              <a:t> hi</a:t>
            </a:r>
            <a:r>
              <a:rPr lang="en-US" sz="2800" b="1">
                <a:solidFill>
                  <a:srgbClr val="0070C0"/>
                </a:solidFill>
              </a:rPr>
              <a:t> </a:t>
            </a:r>
            <a:r>
              <a:rPr lang="en-US" sz="2800" b="1" err="1">
                <a:solidFill>
                  <a:srgbClr val="002060"/>
                </a:solidFill>
              </a:rPr>
              <a:t>ddim</a:t>
            </a:r>
            <a:r>
              <a:rPr lang="en-US" sz="2800" b="1">
                <a:solidFill>
                  <a:srgbClr val="002060"/>
                </a:solidFill>
              </a:rPr>
              <a:t> </a:t>
            </a:r>
            <a:r>
              <a:rPr lang="en-US" sz="2800" b="1" err="1">
                <a:solidFill>
                  <a:srgbClr val="002060"/>
                </a:solidFill>
              </a:rPr>
              <a:t>yn</a:t>
            </a:r>
            <a:r>
              <a:rPr lang="en-US" sz="2800" b="1">
                <a:solidFill>
                  <a:srgbClr val="0070C0"/>
                </a:solidFill>
              </a:rPr>
              <a:t> </a:t>
            </a:r>
            <a:r>
              <a:rPr lang="en-US" sz="2800" b="1" err="1">
                <a:solidFill>
                  <a:srgbClr val="FF0000"/>
                </a:solidFill>
              </a:rPr>
              <a:t>dd</a:t>
            </a:r>
            <a:r>
              <a:rPr lang="en-US" sz="2800" b="1" err="1">
                <a:solidFill>
                  <a:srgbClr val="002060"/>
                </a:solidFill>
              </a:rPr>
              <a:t>ydd</a:t>
            </a:r>
            <a:r>
              <a:rPr lang="en-US" sz="2800" b="1">
                <a:solidFill>
                  <a:srgbClr val="002060"/>
                </a:solidFill>
              </a:rPr>
              <a:t> Iau </a:t>
            </a:r>
            <a:r>
              <a:rPr lang="en-US" sz="2800" b="1" err="1">
                <a:solidFill>
                  <a:srgbClr val="002060"/>
                </a:solidFill>
              </a:rPr>
              <a:t>heddiw</a:t>
            </a:r>
            <a:r>
              <a:rPr lang="en-US" sz="2800" b="1">
                <a:solidFill>
                  <a:srgbClr val="002060"/>
                </a:solidFill>
              </a:rPr>
              <a:t>.</a:t>
            </a:r>
            <a:endParaRPr lang="en-US" sz="2800" b="1">
              <a:solidFill>
                <a:srgbClr val="002060"/>
              </a:solidFill>
              <a:cs typeface="Calibri"/>
            </a:endParaRPr>
          </a:p>
        </p:txBody>
      </p:sp>
      <p:sp>
        <p:nvSpPr>
          <p:cNvPr id="2" name="Down Arrow 1">
            <a:extLst>
              <a:ext uri="{FF2B5EF4-FFF2-40B4-BE49-F238E27FC236}">
                <a16:creationId xmlns:a16="http://schemas.microsoft.com/office/drawing/2014/main" id="{948DC561-EF53-1342-85EE-70EC2F59F9E2}"/>
              </a:ext>
            </a:extLst>
          </p:cNvPr>
          <p:cNvSpPr/>
          <p:nvPr/>
        </p:nvSpPr>
        <p:spPr>
          <a:xfrm rot="2019246">
            <a:off x="3698313" y="2021676"/>
            <a:ext cx="491067" cy="1569791"/>
          </a:xfrm>
          <a:prstGeom prst="downArrow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Down Arrow 10">
            <a:extLst>
              <a:ext uri="{FF2B5EF4-FFF2-40B4-BE49-F238E27FC236}">
                <a16:creationId xmlns:a16="http://schemas.microsoft.com/office/drawing/2014/main" id="{25C3A1AA-E774-034C-AC89-64D0FCB78D6B}"/>
              </a:ext>
            </a:extLst>
          </p:cNvPr>
          <p:cNvSpPr/>
          <p:nvPr/>
        </p:nvSpPr>
        <p:spPr>
          <a:xfrm rot="19931166">
            <a:off x="8181207" y="2002311"/>
            <a:ext cx="491067" cy="1569791"/>
          </a:xfrm>
          <a:prstGeom prst="downArrow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33821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  <p:bldP spid="10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F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33C1A07-341C-0F4E-B31A-5D52D9F9B2A7}"/>
              </a:ext>
            </a:extLst>
          </p:cNvPr>
          <p:cNvSpPr txBox="1"/>
          <p:nvPr/>
        </p:nvSpPr>
        <p:spPr>
          <a:xfrm>
            <a:off x="1779096" y="312493"/>
            <a:ext cx="8647491" cy="2246769"/>
          </a:xfrm>
          <a:prstGeom prst="rect">
            <a:avLst/>
          </a:prstGeom>
          <a:solidFill>
            <a:srgbClr val="CCF9FF"/>
          </a:solidFill>
          <a:ln w="57150">
            <a:solidFill>
              <a:srgbClr val="00206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endParaRPr lang="en-US" sz="1600"/>
          </a:p>
          <a:p>
            <a:pPr algn="ctr"/>
            <a:r>
              <a:rPr lang="en-US" sz="4400" b="1" err="1">
                <a:solidFill>
                  <a:srgbClr val="002060"/>
                </a:solidFill>
              </a:rPr>
              <a:t>Ydy</a:t>
            </a:r>
            <a:r>
              <a:rPr lang="en-US" sz="4400" b="1">
                <a:solidFill>
                  <a:srgbClr val="002060"/>
                </a:solidFill>
              </a:rPr>
              <a:t> </a:t>
            </a:r>
            <a:r>
              <a:rPr lang="en-US" sz="4400" b="1" err="1">
                <a:solidFill>
                  <a:srgbClr val="002060"/>
                </a:solidFill>
              </a:rPr>
              <a:t>hi’n</a:t>
            </a:r>
            <a:r>
              <a:rPr lang="en-US" sz="4400" b="1"/>
              <a:t> </a:t>
            </a:r>
            <a:r>
              <a:rPr lang="en-US" sz="4400" b="1" err="1">
                <a:solidFill>
                  <a:srgbClr val="FF0000"/>
                </a:solidFill>
              </a:rPr>
              <a:t>dd</a:t>
            </a:r>
            <a:r>
              <a:rPr lang="en-US" sz="4400" b="1" err="1">
                <a:solidFill>
                  <a:srgbClr val="002060"/>
                </a:solidFill>
              </a:rPr>
              <a:t>ydd</a:t>
            </a:r>
            <a:r>
              <a:rPr lang="en-US" sz="4400" b="1">
                <a:solidFill>
                  <a:srgbClr val="002060"/>
                </a:solidFill>
              </a:rPr>
              <a:t> Sadwrn </a:t>
            </a:r>
            <a:r>
              <a:rPr lang="en-US" sz="4400" b="1" err="1">
                <a:solidFill>
                  <a:srgbClr val="002060"/>
                </a:solidFill>
              </a:rPr>
              <a:t>heddiw</a:t>
            </a:r>
            <a:r>
              <a:rPr lang="en-US" sz="4400" b="1">
                <a:solidFill>
                  <a:srgbClr val="002060"/>
                </a:solidFill>
              </a:rPr>
              <a:t>?</a:t>
            </a:r>
            <a:endParaRPr lang="en-US" sz="4400" b="1">
              <a:solidFill>
                <a:srgbClr val="002060"/>
              </a:solidFill>
              <a:cs typeface="Calibri"/>
            </a:endParaRPr>
          </a:p>
          <a:p>
            <a:endParaRPr lang="en-US" sz="3200" b="1"/>
          </a:p>
          <a:p>
            <a:pPr algn="ctr"/>
            <a:r>
              <a:rPr lang="en-US" sz="2800" i="1">
                <a:solidFill>
                  <a:srgbClr val="002060"/>
                </a:solidFill>
              </a:rPr>
              <a:t>                         Is it Saturday today?     </a:t>
            </a:r>
            <a:r>
              <a:rPr lang="en-US" sz="2800" b="1" i="1"/>
              <a:t>                </a:t>
            </a:r>
            <a:endParaRPr lang="en-US" sz="2800" b="1" i="1">
              <a:cs typeface="Calibri"/>
            </a:endParaRPr>
          </a:p>
          <a:p>
            <a:endParaRPr lang="en-US" sz="2000" b="1"/>
          </a:p>
        </p:txBody>
      </p:sp>
      <p:sp>
        <p:nvSpPr>
          <p:cNvPr id="7" name="12-Point Star 6">
            <a:extLst>
              <a:ext uri="{FF2B5EF4-FFF2-40B4-BE49-F238E27FC236}">
                <a16:creationId xmlns:a16="http://schemas.microsoft.com/office/drawing/2014/main" id="{4422B2BB-D872-D842-9CFE-E8F9C04B3A1F}"/>
              </a:ext>
            </a:extLst>
          </p:cNvPr>
          <p:cNvSpPr/>
          <p:nvPr/>
        </p:nvSpPr>
        <p:spPr>
          <a:xfrm>
            <a:off x="327258" y="3673491"/>
            <a:ext cx="5595305" cy="2593571"/>
          </a:xfrm>
          <a:prstGeom prst="star12">
            <a:avLst/>
          </a:prstGeom>
          <a:solidFill>
            <a:schemeClr val="bg1"/>
          </a:solidFill>
          <a:ln w="762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2800" b="1" err="1">
                <a:solidFill>
                  <a:srgbClr val="002060"/>
                </a:solidFill>
              </a:rPr>
              <a:t>Ydy</a:t>
            </a:r>
            <a:r>
              <a:rPr lang="en-US" sz="2800" b="1">
                <a:solidFill>
                  <a:srgbClr val="002060"/>
                </a:solidFill>
              </a:rPr>
              <a:t>, </a:t>
            </a:r>
            <a:r>
              <a:rPr lang="en-US" sz="2800" b="1" err="1">
                <a:solidFill>
                  <a:srgbClr val="002060"/>
                </a:solidFill>
              </a:rPr>
              <a:t>mae</a:t>
            </a:r>
            <a:r>
              <a:rPr lang="en-US" sz="2800" b="1">
                <a:solidFill>
                  <a:srgbClr val="002060"/>
                </a:solidFill>
              </a:rPr>
              <a:t> </a:t>
            </a:r>
            <a:r>
              <a:rPr lang="en-US" sz="2800" b="1" err="1">
                <a:solidFill>
                  <a:srgbClr val="002060"/>
                </a:solidFill>
              </a:rPr>
              <a:t>hi’n</a:t>
            </a:r>
            <a:r>
              <a:rPr lang="en-US" sz="2800" b="1">
                <a:solidFill>
                  <a:srgbClr val="002060"/>
                </a:solidFill>
              </a:rPr>
              <a:t> </a:t>
            </a:r>
            <a:r>
              <a:rPr lang="en-US" sz="2800" b="1" err="1">
                <a:solidFill>
                  <a:srgbClr val="FF0000"/>
                </a:solidFill>
              </a:rPr>
              <a:t>dd</a:t>
            </a:r>
            <a:r>
              <a:rPr lang="en-US" sz="2800" b="1" err="1">
                <a:solidFill>
                  <a:srgbClr val="002060"/>
                </a:solidFill>
              </a:rPr>
              <a:t>ydd</a:t>
            </a:r>
            <a:r>
              <a:rPr lang="en-US" sz="2800" b="1">
                <a:solidFill>
                  <a:srgbClr val="002060"/>
                </a:solidFill>
              </a:rPr>
              <a:t> Sadwrn </a:t>
            </a:r>
          </a:p>
          <a:p>
            <a:pPr algn="ctr"/>
            <a:r>
              <a:rPr lang="en-US" sz="2800" b="1" err="1">
                <a:solidFill>
                  <a:srgbClr val="002060"/>
                </a:solidFill>
              </a:rPr>
              <a:t>heddiw</a:t>
            </a:r>
            <a:r>
              <a:rPr lang="en-US" sz="2800" b="1">
                <a:solidFill>
                  <a:srgbClr val="002060"/>
                </a:solidFill>
              </a:rPr>
              <a:t>.</a:t>
            </a:r>
            <a:endParaRPr lang="en-US" sz="2800" b="1">
              <a:solidFill>
                <a:srgbClr val="002060"/>
              </a:solidFill>
              <a:cs typeface="Calibri"/>
            </a:endParaRPr>
          </a:p>
        </p:txBody>
      </p:sp>
      <p:sp>
        <p:nvSpPr>
          <p:cNvPr id="10" name="12-Point Star 9">
            <a:extLst>
              <a:ext uri="{FF2B5EF4-FFF2-40B4-BE49-F238E27FC236}">
                <a16:creationId xmlns:a16="http://schemas.microsoft.com/office/drawing/2014/main" id="{164B1792-E73D-6A43-96E1-3F6419F0BCA3}"/>
              </a:ext>
            </a:extLst>
          </p:cNvPr>
          <p:cNvSpPr/>
          <p:nvPr/>
        </p:nvSpPr>
        <p:spPr>
          <a:xfrm>
            <a:off x="6300107" y="3666745"/>
            <a:ext cx="5595305" cy="2593571"/>
          </a:xfrm>
          <a:prstGeom prst="star12">
            <a:avLst/>
          </a:prstGeom>
          <a:solidFill>
            <a:schemeClr val="bg1"/>
          </a:solidFill>
          <a:ln w="762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2800" b="1">
                <a:solidFill>
                  <a:srgbClr val="002060"/>
                </a:solidFill>
              </a:rPr>
              <a:t>Nac </a:t>
            </a:r>
            <a:r>
              <a:rPr lang="en-US" sz="2800" b="1" err="1">
                <a:solidFill>
                  <a:srgbClr val="002060"/>
                </a:solidFill>
              </a:rPr>
              <a:t>ydy</a:t>
            </a:r>
            <a:r>
              <a:rPr lang="en-US" sz="2800" b="1">
                <a:solidFill>
                  <a:srgbClr val="002060"/>
                </a:solidFill>
              </a:rPr>
              <a:t>, </a:t>
            </a:r>
            <a:r>
              <a:rPr lang="en-US" sz="2800" b="1" err="1">
                <a:solidFill>
                  <a:srgbClr val="002060"/>
                </a:solidFill>
              </a:rPr>
              <a:t>dydy</a:t>
            </a:r>
            <a:r>
              <a:rPr lang="en-US" sz="2800" b="1">
                <a:solidFill>
                  <a:srgbClr val="002060"/>
                </a:solidFill>
              </a:rPr>
              <a:t> hi</a:t>
            </a:r>
            <a:r>
              <a:rPr lang="en-US" sz="2800" b="1">
                <a:solidFill>
                  <a:srgbClr val="0070C0"/>
                </a:solidFill>
              </a:rPr>
              <a:t> </a:t>
            </a:r>
            <a:r>
              <a:rPr lang="en-US" sz="2800" b="1" err="1">
                <a:solidFill>
                  <a:srgbClr val="002060"/>
                </a:solidFill>
              </a:rPr>
              <a:t>ddim</a:t>
            </a:r>
            <a:r>
              <a:rPr lang="en-US" sz="2800" b="1">
                <a:solidFill>
                  <a:srgbClr val="002060"/>
                </a:solidFill>
              </a:rPr>
              <a:t> </a:t>
            </a:r>
            <a:r>
              <a:rPr lang="en-US" sz="2800" b="1" err="1">
                <a:solidFill>
                  <a:srgbClr val="002060"/>
                </a:solidFill>
              </a:rPr>
              <a:t>yn</a:t>
            </a:r>
            <a:r>
              <a:rPr lang="en-US" sz="2800" b="1">
                <a:solidFill>
                  <a:srgbClr val="0070C0"/>
                </a:solidFill>
              </a:rPr>
              <a:t> </a:t>
            </a:r>
            <a:r>
              <a:rPr lang="en-US" sz="2800" b="1" err="1">
                <a:solidFill>
                  <a:srgbClr val="FF0000"/>
                </a:solidFill>
              </a:rPr>
              <a:t>dd</a:t>
            </a:r>
            <a:r>
              <a:rPr lang="en-US" sz="2800" b="1" err="1">
                <a:solidFill>
                  <a:srgbClr val="002060"/>
                </a:solidFill>
              </a:rPr>
              <a:t>ydd</a:t>
            </a:r>
            <a:r>
              <a:rPr lang="en-US" sz="2800" b="1">
                <a:solidFill>
                  <a:srgbClr val="002060"/>
                </a:solidFill>
              </a:rPr>
              <a:t> Sadwrn </a:t>
            </a:r>
            <a:r>
              <a:rPr lang="en-US" sz="2800" b="1" err="1">
                <a:solidFill>
                  <a:srgbClr val="002060"/>
                </a:solidFill>
              </a:rPr>
              <a:t>heddiw</a:t>
            </a:r>
            <a:r>
              <a:rPr lang="en-US" sz="2800" b="1">
                <a:solidFill>
                  <a:srgbClr val="002060"/>
                </a:solidFill>
              </a:rPr>
              <a:t>.</a:t>
            </a:r>
            <a:endParaRPr lang="en-US" sz="2800" b="1">
              <a:solidFill>
                <a:srgbClr val="002060"/>
              </a:solidFill>
              <a:cs typeface="Calibri"/>
            </a:endParaRPr>
          </a:p>
        </p:txBody>
      </p:sp>
      <p:sp>
        <p:nvSpPr>
          <p:cNvPr id="2" name="Down Arrow 1">
            <a:extLst>
              <a:ext uri="{FF2B5EF4-FFF2-40B4-BE49-F238E27FC236}">
                <a16:creationId xmlns:a16="http://schemas.microsoft.com/office/drawing/2014/main" id="{948DC561-EF53-1342-85EE-70EC2F59F9E2}"/>
              </a:ext>
            </a:extLst>
          </p:cNvPr>
          <p:cNvSpPr/>
          <p:nvPr/>
        </p:nvSpPr>
        <p:spPr>
          <a:xfrm rot="2019246">
            <a:off x="3698313" y="2021676"/>
            <a:ext cx="491067" cy="1569791"/>
          </a:xfrm>
          <a:prstGeom prst="downArrow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Down Arrow 10">
            <a:extLst>
              <a:ext uri="{FF2B5EF4-FFF2-40B4-BE49-F238E27FC236}">
                <a16:creationId xmlns:a16="http://schemas.microsoft.com/office/drawing/2014/main" id="{25C3A1AA-E774-034C-AC89-64D0FCB78D6B}"/>
              </a:ext>
            </a:extLst>
          </p:cNvPr>
          <p:cNvSpPr/>
          <p:nvPr/>
        </p:nvSpPr>
        <p:spPr>
          <a:xfrm rot="19931166">
            <a:off x="8181207" y="2002311"/>
            <a:ext cx="491067" cy="1569791"/>
          </a:xfrm>
          <a:prstGeom prst="downArrow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60288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  <p:bldP spid="10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F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33C1A07-341C-0F4E-B31A-5D52D9F9B2A7}"/>
              </a:ext>
            </a:extLst>
          </p:cNvPr>
          <p:cNvSpPr txBox="1"/>
          <p:nvPr/>
        </p:nvSpPr>
        <p:spPr>
          <a:xfrm>
            <a:off x="1779096" y="312493"/>
            <a:ext cx="8647491" cy="2246769"/>
          </a:xfrm>
          <a:prstGeom prst="rect">
            <a:avLst/>
          </a:prstGeom>
          <a:solidFill>
            <a:srgbClr val="CCF9FF"/>
          </a:solidFill>
          <a:ln w="57150">
            <a:solidFill>
              <a:srgbClr val="00206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endParaRPr lang="en-US" sz="1600"/>
          </a:p>
          <a:p>
            <a:pPr algn="ctr"/>
            <a:r>
              <a:rPr lang="en-US" sz="4400" b="1" dirty="0" err="1">
                <a:solidFill>
                  <a:srgbClr val="002060"/>
                </a:solidFill>
              </a:rPr>
              <a:t>Ydy</a:t>
            </a:r>
            <a:r>
              <a:rPr lang="en-US" sz="4400" b="1" dirty="0">
                <a:solidFill>
                  <a:srgbClr val="002060"/>
                </a:solidFill>
              </a:rPr>
              <a:t> </a:t>
            </a:r>
            <a:r>
              <a:rPr lang="en-US" sz="4400" b="1" dirty="0" err="1">
                <a:solidFill>
                  <a:srgbClr val="002060"/>
                </a:solidFill>
              </a:rPr>
              <a:t>hi’n</a:t>
            </a:r>
            <a:r>
              <a:rPr lang="en-US" sz="4400" b="1" dirty="0">
                <a:solidFill>
                  <a:srgbClr val="002060"/>
                </a:solidFill>
              </a:rPr>
              <a:t> </a:t>
            </a:r>
            <a:r>
              <a:rPr lang="en-US" sz="4400" b="1" dirty="0" err="1">
                <a:solidFill>
                  <a:srgbClr val="FF0000"/>
                </a:solidFill>
              </a:rPr>
              <a:t>f</a:t>
            </a:r>
            <a:r>
              <a:rPr lang="en-US" sz="4400" b="1" dirty="0" err="1">
                <a:solidFill>
                  <a:srgbClr val="002060"/>
                </a:solidFill>
              </a:rPr>
              <a:t>is</a:t>
            </a:r>
            <a:r>
              <a:rPr lang="en-US" sz="4400" b="1" dirty="0">
                <a:solidFill>
                  <a:srgbClr val="002060"/>
                </a:solidFill>
              </a:rPr>
              <a:t> </a:t>
            </a:r>
            <a:r>
              <a:rPr lang="en-US" sz="4400" b="1" dirty="0" err="1">
                <a:solidFill>
                  <a:srgbClr val="002060"/>
                </a:solidFill>
              </a:rPr>
              <a:t>Ionawr</a:t>
            </a:r>
            <a:r>
              <a:rPr lang="en-US" sz="4400" b="1" dirty="0">
                <a:solidFill>
                  <a:srgbClr val="002060"/>
                </a:solidFill>
              </a:rPr>
              <a:t>?</a:t>
            </a:r>
            <a:endParaRPr lang="en-US" sz="4400" b="1" dirty="0">
              <a:solidFill>
                <a:srgbClr val="002060"/>
              </a:solidFill>
              <a:cs typeface="Calibri"/>
            </a:endParaRPr>
          </a:p>
          <a:p>
            <a:endParaRPr lang="en-US" sz="3200" b="1"/>
          </a:p>
          <a:p>
            <a:pPr algn="ctr"/>
            <a:r>
              <a:rPr lang="en-US" sz="2800" i="1" dirty="0">
                <a:solidFill>
                  <a:srgbClr val="002060"/>
                </a:solidFill>
              </a:rPr>
              <a:t>                         Is it January?     </a:t>
            </a:r>
            <a:r>
              <a:rPr lang="en-US" sz="2800" b="1" i="1" dirty="0"/>
              <a:t>                </a:t>
            </a:r>
            <a:endParaRPr lang="en-US" sz="2800" b="1" i="1" dirty="0">
              <a:cs typeface="Calibri"/>
            </a:endParaRPr>
          </a:p>
          <a:p>
            <a:endParaRPr lang="en-US" sz="2000" b="1"/>
          </a:p>
        </p:txBody>
      </p:sp>
      <p:sp>
        <p:nvSpPr>
          <p:cNvPr id="7" name="12-Point Star 6">
            <a:extLst>
              <a:ext uri="{FF2B5EF4-FFF2-40B4-BE49-F238E27FC236}">
                <a16:creationId xmlns:a16="http://schemas.microsoft.com/office/drawing/2014/main" id="{4422B2BB-D872-D842-9CFE-E8F9C04B3A1F}"/>
              </a:ext>
            </a:extLst>
          </p:cNvPr>
          <p:cNvSpPr/>
          <p:nvPr/>
        </p:nvSpPr>
        <p:spPr>
          <a:xfrm>
            <a:off x="776294" y="3673491"/>
            <a:ext cx="4710841" cy="2593571"/>
          </a:xfrm>
          <a:prstGeom prst="star12">
            <a:avLst/>
          </a:prstGeom>
          <a:solidFill>
            <a:schemeClr val="bg1"/>
          </a:solidFill>
          <a:ln w="762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2800" b="1" dirty="0" err="1">
                <a:solidFill>
                  <a:srgbClr val="002060"/>
                </a:solidFill>
              </a:rPr>
              <a:t>Ydy</a:t>
            </a:r>
            <a:r>
              <a:rPr lang="en-US" sz="2800" b="1" dirty="0">
                <a:solidFill>
                  <a:srgbClr val="002060"/>
                </a:solidFill>
              </a:rPr>
              <a:t>, </a:t>
            </a:r>
            <a:r>
              <a:rPr lang="en-US" sz="2800" b="1" dirty="0" err="1">
                <a:solidFill>
                  <a:srgbClr val="002060"/>
                </a:solidFill>
              </a:rPr>
              <a:t>mae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hi’n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f</a:t>
            </a:r>
            <a:r>
              <a:rPr lang="en-US" sz="2800" b="1" dirty="0" err="1">
                <a:solidFill>
                  <a:srgbClr val="002060"/>
                </a:solidFill>
              </a:rPr>
              <a:t>is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Ionawr</a:t>
            </a:r>
            <a:r>
              <a:rPr lang="en-US" sz="2800" b="1" dirty="0">
                <a:solidFill>
                  <a:srgbClr val="002060"/>
                </a:solidFill>
              </a:rPr>
              <a:t>.</a:t>
            </a:r>
            <a:endParaRPr lang="en-US" sz="2800" b="1" dirty="0">
              <a:solidFill>
                <a:srgbClr val="002060"/>
              </a:solidFill>
              <a:cs typeface="Calibri"/>
            </a:endParaRPr>
          </a:p>
        </p:txBody>
      </p:sp>
      <p:sp>
        <p:nvSpPr>
          <p:cNvPr id="10" name="12-Point Star 9">
            <a:extLst>
              <a:ext uri="{FF2B5EF4-FFF2-40B4-BE49-F238E27FC236}">
                <a16:creationId xmlns:a16="http://schemas.microsoft.com/office/drawing/2014/main" id="{164B1792-E73D-6A43-96E1-3F6419F0BCA3}"/>
              </a:ext>
            </a:extLst>
          </p:cNvPr>
          <p:cNvSpPr/>
          <p:nvPr/>
        </p:nvSpPr>
        <p:spPr>
          <a:xfrm>
            <a:off x="6708321" y="3666745"/>
            <a:ext cx="4710841" cy="2593571"/>
          </a:xfrm>
          <a:prstGeom prst="star12">
            <a:avLst/>
          </a:prstGeom>
          <a:solidFill>
            <a:schemeClr val="bg1"/>
          </a:solidFill>
          <a:ln w="762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2800" b="1" dirty="0">
                <a:solidFill>
                  <a:srgbClr val="002060"/>
                </a:solidFill>
              </a:rPr>
              <a:t>Nac </a:t>
            </a:r>
            <a:r>
              <a:rPr lang="en-US" sz="2800" b="1" dirty="0" err="1">
                <a:solidFill>
                  <a:srgbClr val="002060"/>
                </a:solidFill>
              </a:rPr>
              <a:t>ydy</a:t>
            </a:r>
            <a:r>
              <a:rPr lang="en-US" sz="2800" b="1" dirty="0">
                <a:solidFill>
                  <a:srgbClr val="002060"/>
                </a:solidFill>
              </a:rPr>
              <a:t>, </a:t>
            </a:r>
            <a:r>
              <a:rPr lang="en-US" sz="2800" b="1" dirty="0" err="1">
                <a:solidFill>
                  <a:srgbClr val="002060"/>
                </a:solidFill>
              </a:rPr>
              <a:t>dydy</a:t>
            </a:r>
            <a:r>
              <a:rPr lang="en-US" sz="2800" b="1" dirty="0">
                <a:solidFill>
                  <a:srgbClr val="002060"/>
                </a:solidFill>
              </a:rPr>
              <a:t> hi</a:t>
            </a:r>
            <a:r>
              <a:rPr lang="en-US" sz="2800" b="1" dirty="0">
                <a:solidFill>
                  <a:srgbClr val="0070C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ddim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yn</a:t>
            </a:r>
            <a:r>
              <a:rPr lang="en-US" sz="2800" b="1" dirty="0">
                <a:solidFill>
                  <a:srgbClr val="0070C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f</a:t>
            </a:r>
            <a:r>
              <a:rPr lang="en-US" sz="2800" b="1" dirty="0" err="1">
                <a:solidFill>
                  <a:srgbClr val="002060"/>
                </a:solidFill>
              </a:rPr>
              <a:t>is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Ionawr</a:t>
            </a:r>
            <a:r>
              <a:rPr lang="en-US" sz="2800" b="1" dirty="0">
                <a:solidFill>
                  <a:srgbClr val="002060"/>
                </a:solidFill>
              </a:rPr>
              <a:t>.</a:t>
            </a:r>
            <a:endParaRPr lang="en-US" sz="2800" b="1" dirty="0">
              <a:solidFill>
                <a:srgbClr val="002060"/>
              </a:solidFill>
              <a:cs typeface="Calibri"/>
            </a:endParaRPr>
          </a:p>
        </p:txBody>
      </p:sp>
      <p:sp>
        <p:nvSpPr>
          <p:cNvPr id="2" name="Down Arrow 1">
            <a:extLst>
              <a:ext uri="{FF2B5EF4-FFF2-40B4-BE49-F238E27FC236}">
                <a16:creationId xmlns:a16="http://schemas.microsoft.com/office/drawing/2014/main" id="{948DC561-EF53-1342-85EE-70EC2F59F9E2}"/>
              </a:ext>
            </a:extLst>
          </p:cNvPr>
          <p:cNvSpPr/>
          <p:nvPr/>
        </p:nvSpPr>
        <p:spPr>
          <a:xfrm rot="2019246">
            <a:off x="3698313" y="2021676"/>
            <a:ext cx="491067" cy="1569791"/>
          </a:xfrm>
          <a:prstGeom prst="downArrow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Down Arrow 10">
            <a:extLst>
              <a:ext uri="{FF2B5EF4-FFF2-40B4-BE49-F238E27FC236}">
                <a16:creationId xmlns:a16="http://schemas.microsoft.com/office/drawing/2014/main" id="{25C3A1AA-E774-034C-AC89-64D0FCB78D6B}"/>
              </a:ext>
            </a:extLst>
          </p:cNvPr>
          <p:cNvSpPr/>
          <p:nvPr/>
        </p:nvSpPr>
        <p:spPr>
          <a:xfrm rot="19931166">
            <a:off x="8181207" y="2002311"/>
            <a:ext cx="491067" cy="1569791"/>
          </a:xfrm>
          <a:prstGeom prst="downArrow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62533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  <p:bldP spid="10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F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33C1A07-341C-0F4E-B31A-5D52D9F9B2A7}"/>
              </a:ext>
            </a:extLst>
          </p:cNvPr>
          <p:cNvSpPr txBox="1"/>
          <p:nvPr/>
        </p:nvSpPr>
        <p:spPr>
          <a:xfrm>
            <a:off x="1779096" y="312493"/>
            <a:ext cx="8647491" cy="2246769"/>
          </a:xfrm>
          <a:prstGeom prst="rect">
            <a:avLst/>
          </a:prstGeom>
          <a:solidFill>
            <a:srgbClr val="CCF9FF"/>
          </a:solidFill>
          <a:ln w="57150">
            <a:solidFill>
              <a:srgbClr val="00206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endParaRPr lang="en-US" sz="1600"/>
          </a:p>
          <a:p>
            <a:pPr algn="ctr"/>
            <a:r>
              <a:rPr lang="en-US" sz="4400" b="1" err="1">
                <a:solidFill>
                  <a:srgbClr val="002060"/>
                </a:solidFill>
              </a:rPr>
              <a:t>Ydy</a:t>
            </a:r>
            <a:r>
              <a:rPr lang="en-US" sz="4400" b="1">
                <a:solidFill>
                  <a:srgbClr val="002060"/>
                </a:solidFill>
              </a:rPr>
              <a:t> </a:t>
            </a:r>
            <a:r>
              <a:rPr lang="en-US" sz="4400" b="1" err="1">
                <a:solidFill>
                  <a:srgbClr val="002060"/>
                </a:solidFill>
              </a:rPr>
              <a:t>hi’n</a:t>
            </a:r>
            <a:r>
              <a:rPr lang="en-US" sz="4400" b="1">
                <a:solidFill>
                  <a:srgbClr val="002060"/>
                </a:solidFill>
              </a:rPr>
              <a:t> </a:t>
            </a:r>
            <a:r>
              <a:rPr lang="en-US" sz="4400" b="1" err="1">
                <a:solidFill>
                  <a:srgbClr val="FF0000"/>
                </a:solidFill>
              </a:rPr>
              <a:t>f</a:t>
            </a:r>
            <a:r>
              <a:rPr lang="en-US" sz="4400" b="1" err="1">
                <a:solidFill>
                  <a:srgbClr val="002060"/>
                </a:solidFill>
              </a:rPr>
              <a:t>is</a:t>
            </a:r>
            <a:r>
              <a:rPr lang="en-US" sz="4400" b="1">
                <a:solidFill>
                  <a:srgbClr val="002060"/>
                </a:solidFill>
              </a:rPr>
              <a:t> Ebrill?</a:t>
            </a:r>
            <a:endParaRPr lang="en-US" sz="4400" b="1">
              <a:solidFill>
                <a:srgbClr val="002060"/>
              </a:solidFill>
              <a:cs typeface="Calibri"/>
            </a:endParaRPr>
          </a:p>
          <a:p>
            <a:endParaRPr lang="en-US" sz="3200" b="1"/>
          </a:p>
          <a:p>
            <a:pPr algn="ctr"/>
            <a:r>
              <a:rPr lang="en-US" sz="2800" i="1">
                <a:solidFill>
                  <a:srgbClr val="002060"/>
                </a:solidFill>
              </a:rPr>
              <a:t>                         Is it April?     </a:t>
            </a:r>
            <a:r>
              <a:rPr lang="en-US" sz="2800" b="1" i="1"/>
              <a:t>                </a:t>
            </a:r>
            <a:endParaRPr lang="en-US" sz="2800" b="1" i="1">
              <a:cs typeface="Calibri"/>
            </a:endParaRPr>
          </a:p>
          <a:p>
            <a:endParaRPr lang="en-US" sz="2000" b="1"/>
          </a:p>
        </p:txBody>
      </p:sp>
      <p:sp>
        <p:nvSpPr>
          <p:cNvPr id="7" name="12-Point Star 6">
            <a:extLst>
              <a:ext uri="{FF2B5EF4-FFF2-40B4-BE49-F238E27FC236}">
                <a16:creationId xmlns:a16="http://schemas.microsoft.com/office/drawing/2014/main" id="{4422B2BB-D872-D842-9CFE-E8F9C04B3A1F}"/>
              </a:ext>
            </a:extLst>
          </p:cNvPr>
          <p:cNvSpPr/>
          <p:nvPr/>
        </p:nvSpPr>
        <p:spPr>
          <a:xfrm>
            <a:off x="776294" y="3673491"/>
            <a:ext cx="4710841" cy="2593571"/>
          </a:xfrm>
          <a:prstGeom prst="star12">
            <a:avLst/>
          </a:prstGeom>
          <a:solidFill>
            <a:schemeClr val="bg1"/>
          </a:solidFill>
          <a:ln w="762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2800" b="1" err="1">
                <a:solidFill>
                  <a:srgbClr val="002060"/>
                </a:solidFill>
              </a:rPr>
              <a:t>Ydy</a:t>
            </a:r>
            <a:r>
              <a:rPr lang="en-US" sz="2800" b="1">
                <a:solidFill>
                  <a:srgbClr val="002060"/>
                </a:solidFill>
              </a:rPr>
              <a:t>, </a:t>
            </a:r>
            <a:r>
              <a:rPr lang="en-US" sz="2800" b="1" err="1">
                <a:solidFill>
                  <a:srgbClr val="002060"/>
                </a:solidFill>
              </a:rPr>
              <a:t>mae</a:t>
            </a:r>
            <a:r>
              <a:rPr lang="en-US" sz="2800" b="1">
                <a:solidFill>
                  <a:srgbClr val="002060"/>
                </a:solidFill>
              </a:rPr>
              <a:t> </a:t>
            </a:r>
            <a:r>
              <a:rPr lang="en-US" sz="2800" b="1" err="1">
                <a:solidFill>
                  <a:srgbClr val="002060"/>
                </a:solidFill>
              </a:rPr>
              <a:t>hi’n</a:t>
            </a:r>
            <a:r>
              <a:rPr lang="en-US" sz="2800" b="1">
                <a:solidFill>
                  <a:srgbClr val="002060"/>
                </a:solidFill>
              </a:rPr>
              <a:t> </a:t>
            </a:r>
            <a:r>
              <a:rPr lang="en-US" sz="2800" b="1" err="1">
                <a:solidFill>
                  <a:srgbClr val="FF0000"/>
                </a:solidFill>
              </a:rPr>
              <a:t>f</a:t>
            </a:r>
            <a:r>
              <a:rPr lang="en-US" sz="2800" b="1" err="1">
                <a:solidFill>
                  <a:srgbClr val="002060"/>
                </a:solidFill>
              </a:rPr>
              <a:t>is</a:t>
            </a:r>
            <a:r>
              <a:rPr lang="en-US" sz="2800" b="1">
                <a:solidFill>
                  <a:srgbClr val="002060"/>
                </a:solidFill>
              </a:rPr>
              <a:t> Ebrill.</a:t>
            </a:r>
            <a:endParaRPr lang="en-US" sz="2800" b="1">
              <a:solidFill>
                <a:srgbClr val="002060"/>
              </a:solidFill>
              <a:cs typeface="Calibri"/>
            </a:endParaRPr>
          </a:p>
        </p:txBody>
      </p:sp>
      <p:sp>
        <p:nvSpPr>
          <p:cNvPr id="10" name="12-Point Star 9">
            <a:extLst>
              <a:ext uri="{FF2B5EF4-FFF2-40B4-BE49-F238E27FC236}">
                <a16:creationId xmlns:a16="http://schemas.microsoft.com/office/drawing/2014/main" id="{164B1792-E73D-6A43-96E1-3F6419F0BCA3}"/>
              </a:ext>
            </a:extLst>
          </p:cNvPr>
          <p:cNvSpPr/>
          <p:nvPr/>
        </p:nvSpPr>
        <p:spPr>
          <a:xfrm>
            <a:off x="6708321" y="3666745"/>
            <a:ext cx="4710841" cy="2593571"/>
          </a:xfrm>
          <a:prstGeom prst="star12">
            <a:avLst/>
          </a:prstGeom>
          <a:solidFill>
            <a:schemeClr val="bg1"/>
          </a:solidFill>
          <a:ln w="762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2800" b="1">
                <a:solidFill>
                  <a:srgbClr val="002060"/>
                </a:solidFill>
              </a:rPr>
              <a:t>Nac </a:t>
            </a:r>
            <a:r>
              <a:rPr lang="en-US" sz="2800" b="1" err="1">
                <a:solidFill>
                  <a:srgbClr val="002060"/>
                </a:solidFill>
              </a:rPr>
              <a:t>ydy</a:t>
            </a:r>
            <a:r>
              <a:rPr lang="en-US" sz="2800" b="1">
                <a:solidFill>
                  <a:srgbClr val="002060"/>
                </a:solidFill>
              </a:rPr>
              <a:t>, </a:t>
            </a:r>
            <a:r>
              <a:rPr lang="en-US" sz="2800" b="1" err="1">
                <a:solidFill>
                  <a:srgbClr val="002060"/>
                </a:solidFill>
              </a:rPr>
              <a:t>dydy</a:t>
            </a:r>
            <a:r>
              <a:rPr lang="en-US" sz="2800" b="1">
                <a:solidFill>
                  <a:srgbClr val="002060"/>
                </a:solidFill>
              </a:rPr>
              <a:t> hi</a:t>
            </a:r>
            <a:r>
              <a:rPr lang="en-US" sz="2800" b="1">
                <a:solidFill>
                  <a:srgbClr val="0070C0"/>
                </a:solidFill>
              </a:rPr>
              <a:t> </a:t>
            </a:r>
            <a:r>
              <a:rPr lang="en-US" sz="2800" b="1" err="1">
                <a:solidFill>
                  <a:srgbClr val="002060"/>
                </a:solidFill>
              </a:rPr>
              <a:t>ddim</a:t>
            </a:r>
            <a:r>
              <a:rPr lang="en-US" sz="2800" b="1">
                <a:solidFill>
                  <a:srgbClr val="002060"/>
                </a:solidFill>
              </a:rPr>
              <a:t> </a:t>
            </a:r>
            <a:r>
              <a:rPr lang="en-US" sz="2800" b="1" err="1">
                <a:solidFill>
                  <a:srgbClr val="002060"/>
                </a:solidFill>
              </a:rPr>
              <a:t>yn</a:t>
            </a:r>
            <a:r>
              <a:rPr lang="en-US" sz="2800" b="1">
                <a:solidFill>
                  <a:srgbClr val="0070C0"/>
                </a:solidFill>
              </a:rPr>
              <a:t> </a:t>
            </a:r>
            <a:r>
              <a:rPr lang="en-US" sz="2800" b="1" err="1">
                <a:solidFill>
                  <a:srgbClr val="FF0000"/>
                </a:solidFill>
              </a:rPr>
              <a:t>f</a:t>
            </a:r>
            <a:r>
              <a:rPr lang="en-US" sz="2800" b="1" err="1">
                <a:solidFill>
                  <a:srgbClr val="002060"/>
                </a:solidFill>
              </a:rPr>
              <a:t>is</a:t>
            </a:r>
            <a:r>
              <a:rPr lang="en-US" sz="2800" b="1">
                <a:solidFill>
                  <a:srgbClr val="002060"/>
                </a:solidFill>
              </a:rPr>
              <a:t> Ebrill.</a:t>
            </a:r>
            <a:endParaRPr lang="en-US" sz="2800" b="1">
              <a:solidFill>
                <a:srgbClr val="002060"/>
              </a:solidFill>
              <a:cs typeface="Calibri"/>
            </a:endParaRPr>
          </a:p>
        </p:txBody>
      </p:sp>
      <p:sp>
        <p:nvSpPr>
          <p:cNvPr id="2" name="Down Arrow 1">
            <a:extLst>
              <a:ext uri="{FF2B5EF4-FFF2-40B4-BE49-F238E27FC236}">
                <a16:creationId xmlns:a16="http://schemas.microsoft.com/office/drawing/2014/main" id="{948DC561-EF53-1342-85EE-70EC2F59F9E2}"/>
              </a:ext>
            </a:extLst>
          </p:cNvPr>
          <p:cNvSpPr/>
          <p:nvPr/>
        </p:nvSpPr>
        <p:spPr>
          <a:xfrm rot="2019246">
            <a:off x="3698313" y="2021676"/>
            <a:ext cx="491067" cy="1569791"/>
          </a:xfrm>
          <a:prstGeom prst="downArrow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Down Arrow 10">
            <a:extLst>
              <a:ext uri="{FF2B5EF4-FFF2-40B4-BE49-F238E27FC236}">
                <a16:creationId xmlns:a16="http://schemas.microsoft.com/office/drawing/2014/main" id="{25C3A1AA-E774-034C-AC89-64D0FCB78D6B}"/>
              </a:ext>
            </a:extLst>
          </p:cNvPr>
          <p:cNvSpPr/>
          <p:nvPr/>
        </p:nvSpPr>
        <p:spPr>
          <a:xfrm rot="19931166">
            <a:off x="8181207" y="2002311"/>
            <a:ext cx="491067" cy="1569791"/>
          </a:xfrm>
          <a:prstGeom prst="downArrow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14721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  <p:bldP spid="10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F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33C1A07-341C-0F4E-B31A-5D52D9F9B2A7}"/>
              </a:ext>
            </a:extLst>
          </p:cNvPr>
          <p:cNvSpPr txBox="1"/>
          <p:nvPr/>
        </p:nvSpPr>
        <p:spPr>
          <a:xfrm>
            <a:off x="1779096" y="312493"/>
            <a:ext cx="8647491" cy="2246769"/>
          </a:xfrm>
          <a:prstGeom prst="rect">
            <a:avLst/>
          </a:prstGeom>
          <a:solidFill>
            <a:srgbClr val="CCF9FF"/>
          </a:solidFill>
          <a:ln w="57150">
            <a:solidFill>
              <a:srgbClr val="00206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endParaRPr lang="en-US" sz="1600"/>
          </a:p>
          <a:p>
            <a:pPr algn="ctr"/>
            <a:r>
              <a:rPr lang="en-US" sz="4400" b="1" err="1">
                <a:solidFill>
                  <a:srgbClr val="002060"/>
                </a:solidFill>
              </a:rPr>
              <a:t>Ydy</a:t>
            </a:r>
            <a:r>
              <a:rPr lang="en-US" sz="4400" b="1">
                <a:solidFill>
                  <a:srgbClr val="002060"/>
                </a:solidFill>
              </a:rPr>
              <a:t> </a:t>
            </a:r>
            <a:r>
              <a:rPr lang="en-US" sz="4400" b="1" err="1">
                <a:solidFill>
                  <a:srgbClr val="002060"/>
                </a:solidFill>
              </a:rPr>
              <a:t>hi’n</a:t>
            </a:r>
            <a:r>
              <a:rPr lang="en-US" sz="4400" b="1">
                <a:solidFill>
                  <a:srgbClr val="002060"/>
                </a:solidFill>
              </a:rPr>
              <a:t> </a:t>
            </a:r>
            <a:r>
              <a:rPr lang="en-US" sz="4400" b="1" err="1">
                <a:solidFill>
                  <a:srgbClr val="FF0000"/>
                </a:solidFill>
              </a:rPr>
              <a:t>f</a:t>
            </a:r>
            <a:r>
              <a:rPr lang="en-US" sz="4400" b="1" err="1">
                <a:solidFill>
                  <a:srgbClr val="002060"/>
                </a:solidFill>
              </a:rPr>
              <a:t>is</a:t>
            </a:r>
            <a:r>
              <a:rPr lang="en-US" sz="4400" b="1">
                <a:solidFill>
                  <a:srgbClr val="002060"/>
                </a:solidFill>
              </a:rPr>
              <a:t> </a:t>
            </a:r>
            <a:r>
              <a:rPr lang="en-US" sz="4400" b="1" err="1">
                <a:solidFill>
                  <a:srgbClr val="002060"/>
                </a:solidFill>
              </a:rPr>
              <a:t>Tachwedd</a:t>
            </a:r>
            <a:r>
              <a:rPr lang="en-US" sz="4400" b="1">
                <a:solidFill>
                  <a:srgbClr val="002060"/>
                </a:solidFill>
              </a:rPr>
              <a:t>?</a:t>
            </a:r>
            <a:endParaRPr lang="en-US" sz="4400" b="1">
              <a:solidFill>
                <a:srgbClr val="002060"/>
              </a:solidFill>
              <a:cs typeface="Calibri"/>
            </a:endParaRPr>
          </a:p>
          <a:p>
            <a:endParaRPr lang="en-US" sz="3200" b="1"/>
          </a:p>
          <a:p>
            <a:pPr algn="ctr"/>
            <a:r>
              <a:rPr lang="en-US" sz="2800" i="1">
                <a:solidFill>
                  <a:srgbClr val="002060"/>
                </a:solidFill>
              </a:rPr>
              <a:t>                         Is it November?     </a:t>
            </a:r>
            <a:r>
              <a:rPr lang="en-US" sz="2800" b="1" i="1"/>
              <a:t>                </a:t>
            </a:r>
            <a:endParaRPr lang="en-US" sz="2800" b="1" i="1">
              <a:cs typeface="Calibri"/>
            </a:endParaRPr>
          </a:p>
          <a:p>
            <a:endParaRPr lang="en-US" sz="2000" b="1"/>
          </a:p>
        </p:txBody>
      </p:sp>
      <p:sp>
        <p:nvSpPr>
          <p:cNvPr id="7" name="12-Point Star 6">
            <a:extLst>
              <a:ext uri="{FF2B5EF4-FFF2-40B4-BE49-F238E27FC236}">
                <a16:creationId xmlns:a16="http://schemas.microsoft.com/office/drawing/2014/main" id="{4422B2BB-D872-D842-9CFE-E8F9C04B3A1F}"/>
              </a:ext>
            </a:extLst>
          </p:cNvPr>
          <p:cNvSpPr/>
          <p:nvPr/>
        </p:nvSpPr>
        <p:spPr>
          <a:xfrm>
            <a:off x="776294" y="3673491"/>
            <a:ext cx="4710841" cy="2593571"/>
          </a:xfrm>
          <a:prstGeom prst="star12">
            <a:avLst/>
          </a:prstGeom>
          <a:solidFill>
            <a:schemeClr val="bg1"/>
          </a:solidFill>
          <a:ln w="762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2800" b="1" err="1">
                <a:solidFill>
                  <a:srgbClr val="002060"/>
                </a:solidFill>
              </a:rPr>
              <a:t>Ydy</a:t>
            </a:r>
            <a:r>
              <a:rPr lang="en-US" sz="2800" b="1">
                <a:solidFill>
                  <a:srgbClr val="002060"/>
                </a:solidFill>
              </a:rPr>
              <a:t>, </a:t>
            </a:r>
            <a:r>
              <a:rPr lang="en-US" sz="2800" b="1" err="1">
                <a:solidFill>
                  <a:srgbClr val="002060"/>
                </a:solidFill>
              </a:rPr>
              <a:t>mae</a:t>
            </a:r>
            <a:r>
              <a:rPr lang="en-US" sz="2800" b="1">
                <a:solidFill>
                  <a:srgbClr val="002060"/>
                </a:solidFill>
              </a:rPr>
              <a:t> </a:t>
            </a:r>
            <a:r>
              <a:rPr lang="en-US" sz="2800" b="1" err="1">
                <a:solidFill>
                  <a:srgbClr val="002060"/>
                </a:solidFill>
              </a:rPr>
              <a:t>hi’n</a:t>
            </a:r>
            <a:r>
              <a:rPr lang="en-US" sz="2800" b="1">
                <a:solidFill>
                  <a:srgbClr val="002060"/>
                </a:solidFill>
              </a:rPr>
              <a:t> </a:t>
            </a:r>
            <a:r>
              <a:rPr lang="en-US" sz="2800" b="1" err="1">
                <a:solidFill>
                  <a:srgbClr val="FF0000"/>
                </a:solidFill>
              </a:rPr>
              <a:t>f</a:t>
            </a:r>
            <a:r>
              <a:rPr lang="en-US" sz="2800" b="1" err="1">
                <a:solidFill>
                  <a:srgbClr val="002060"/>
                </a:solidFill>
              </a:rPr>
              <a:t>is</a:t>
            </a:r>
            <a:r>
              <a:rPr lang="en-US" sz="2800" b="1">
                <a:solidFill>
                  <a:srgbClr val="002060"/>
                </a:solidFill>
              </a:rPr>
              <a:t> </a:t>
            </a:r>
            <a:r>
              <a:rPr lang="en-US" sz="2800" b="1" err="1">
                <a:solidFill>
                  <a:srgbClr val="002060"/>
                </a:solidFill>
              </a:rPr>
              <a:t>Tachwedd</a:t>
            </a:r>
            <a:r>
              <a:rPr lang="en-US" sz="2800" b="1">
                <a:solidFill>
                  <a:srgbClr val="002060"/>
                </a:solidFill>
              </a:rPr>
              <a:t>.</a:t>
            </a:r>
            <a:endParaRPr lang="en-US" sz="2800" b="1">
              <a:solidFill>
                <a:srgbClr val="002060"/>
              </a:solidFill>
              <a:cs typeface="Calibri"/>
            </a:endParaRPr>
          </a:p>
        </p:txBody>
      </p:sp>
      <p:sp>
        <p:nvSpPr>
          <p:cNvPr id="10" name="12-Point Star 9">
            <a:extLst>
              <a:ext uri="{FF2B5EF4-FFF2-40B4-BE49-F238E27FC236}">
                <a16:creationId xmlns:a16="http://schemas.microsoft.com/office/drawing/2014/main" id="{164B1792-E73D-6A43-96E1-3F6419F0BCA3}"/>
              </a:ext>
            </a:extLst>
          </p:cNvPr>
          <p:cNvSpPr/>
          <p:nvPr/>
        </p:nvSpPr>
        <p:spPr>
          <a:xfrm>
            <a:off x="6708321" y="3666745"/>
            <a:ext cx="4710841" cy="2593571"/>
          </a:xfrm>
          <a:prstGeom prst="star12">
            <a:avLst/>
          </a:prstGeom>
          <a:solidFill>
            <a:schemeClr val="bg1"/>
          </a:solidFill>
          <a:ln w="762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2800" b="1">
                <a:solidFill>
                  <a:srgbClr val="002060"/>
                </a:solidFill>
              </a:rPr>
              <a:t>Nac </a:t>
            </a:r>
            <a:r>
              <a:rPr lang="en-US" sz="2800" b="1" err="1">
                <a:solidFill>
                  <a:srgbClr val="002060"/>
                </a:solidFill>
              </a:rPr>
              <a:t>ydy</a:t>
            </a:r>
            <a:r>
              <a:rPr lang="en-US" sz="2800" b="1">
                <a:solidFill>
                  <a:srgbClr val="002060"/>
                </a:solidFill>
              </a:rPr>
              <a:t>, </a:t>
            </a:r>
            <a:r>
              <a:rPr lang="en-US" sz="2800" b="1" err="1">
                <a:solidFill>
                  <a:srgbClr val="002060"/>
                </a:solidFill>
              </a:rPr>
              <a:t>dydy</a:t>
            </a:r>
            <a:r>
              <a:rPr lang="en-US" sz="2800" b="1">
                <a:solidFill>
                  <a:srgbClr val="002060"/>
                </a:solidFill>
              </a:rPr>
              <a:t> hi</a:t>
            </a:r>
            <a:r>
              <a:rPr lang="en-US" sz="2800" b="1">
                <a:solidFill>
                  <a:srgbClr val="0070C0"/>
                </a:solidFill>
              </a:rPr>
              <a:t> </a:t>
            </a:r>
            <a:r>
              <a:rPr lang="en-US" sz="2800" b="1" err="1">
                <a:solidFill>
                  <a:srgbClr val="002060"/>
                </a:solidFill>
              </a:rPr>
              <a:t>ddim</a:t>
            </a:r>
            <a:r>
              <a:rPr lang="en-US" sz="2800" b="1">
                <a:solidFill>
                  <a:srgbClr val="002060"/>
                </a:solidFill>
              </a:rPr>
              <a:t> </a:t>
            </a:r>
            <a:r>
              <a:rPr lang="en-US" sz="2800" b="1" err="1">
                <a:solidFill>
                  <a:srgbClr val="002060"/>
                </a:solidFill>
              </a:rPr>
              <a:t>yn</a:t>
            </a:r>
            <a:r>
              <a:rPr lang="en-US" sz="2800" b="1">
                <a:solidFill>
                  <a:srgbClr val="0070C0"/>
                </a:solidFill>
              </a:rPr>
              <a:t> </a:t>
            </a:r>
            <a:r>
              <a:rPr lang="en-US" sz="2800" b="1" err="1">
                <a:solidFill>
                  <a:srgbClr val="FF0000"/>
                </a:solidFill>
              </a:rPr>
              <a:t>f</a:t>
            </a:r>
            <a:r>
              <a:rPr lang="en-US" sz="2800" b="1" err="1">
                <a:solidFill>
                  <a:srgbClr val="002060"/>
                </a:solidFill>
              </a:rPr>
              <a:t>is</a:t>
            </a:r>
            <a:r>
              <a:rPr lang="en-US" sz="2800" b="1">
                <a:solidFill>
                  <a:srgbClr val="002060"/>
                </a:solidFill>
              </a:rPr>
              <a:t> </a:t>
            </a:r>
            <a:r>
              <a:rPr lang="en-US" sz="2800" b="1" err="1">
                <a:solidFill>
                  <a:srgbClr val="002060"/>
                </a:solidFill>
              </a:rPr>
              <a:t>Tachwedd</a:t>
            </a:r>
            <a:r>
              <a:rPr lang="en-US" sz="2800" b="1">
                <a:solidFill>
                  <a:srgbClr val="002060"/>
                </a:solidFill>
              </a:rPr>
              <a:t>.</a:t>
            </a:r>
            <a:endParaRPr lang="en-US" sz="2800" b="1">
              <a:solidFill>
                <a:srgbClr val="002060"/>
              </a:solidFill>
              <a:cs typeface="Calibri"/>
            </a:endParaRPr>
          </a:p>
        </p:txBody>
      </p:sp>
      <p:sp>
        <p:nvSpPr>
          <p:cNvPr id="2" name="Down Arrow 1">
            <a:extLst>
              <a:ext uri="{FF2B5EF4-FFF2-40B4-BE49-F238E27FC236}">
                <a16:creationId xmlns:a16="http://schemas.microsoft.com/office/drawing/2014/main" id="{948DC561-EF53-1342-85EE-70EC2F59F9E2}"/>
              </a:ext>
            </a:extLst>
          </p:cNvPr>
          <p:cNvSpPr/>
          <p:nvPr/>
        </p:nvSpPr>
        <p:spPr>
          <a:xfrm rot="2019246">
            <a:off x="3698313" y="2021676"/>
            <a:ext cx="491067" cy="1569791"/>
          </a:xfrm>
          <a:prstGeom prst="downArrow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Down Arrow 10">
            <a:extLst>
              <a:ext uri="{FF2B5EF4-FFF2-40B4-BE49-F238E27FC236}">
                <a16:creationId xmlns:a16="http://schemas.microsoft.com/office/drawing/2014/main" id="{25C3A1AA-E774-034C-AC89-64D0FCB78D6B}"/>
              </a:ext>
            </a:extLst>
          </p:cNvPr>
          <p:cNvSpPr/>
          <p:nvPr/>
        </p:nvSpPr>
        <p:spPr>
          <a:xfrm rot="19931166">
            <a:off x="8181207" y="2002311"/>
            <a:ext cx="491067" cy="1569791"/>
          </a:xfrm>
          <a:prstGeom prst="downArrow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12399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  <p:bldP spid="10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A picture containing icon&#10;&#10;Description automatically generated">
            <a:extLst>
              <a:ext uri="{FF2B5EF4-FFF2-40B4-BE49-F238E27FC236}">
                <a16:creationId xmlns:a16="http://schemas.microsoft.com/office/drawing/2014/main" id="{38D641C2-388B-9DF9-9612-B8901E4D13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22331" y="585270"/>
            <a:ext cx="6786459" cy="6266768"/>
          </a:xfrm>
          <a:prstGeom prst="rect">
            <a:avLst/>
          </a:prstGeom>
        </p:spPr>
      </p:pic>
      <p:sp>
        <p:nvSpPr>
          <p:cNvPr id="3" name="TextBox 1">
            <a:extLst>
              <a:ext uri="{FF2B5EF4-FFF2-40B4-BE49-F238E27FC236}">
                <a16:creationId xmlns:a16="http://schemas.microsoft.com/office/drawing/2014/main" id="{5937BB17-5B48-3DBB-17BA-C9089CD2ED15}"/>
              </a:ext>
            </a:extLst>
          </p:cNvPr>
          <p:cNvSpPr txBox="1"/>
          <p:nvPr/>
        </p:nvSpPr>
        <p:spPr>
          <a:xfrm>
            <a:off x="4157949" y="5171536"/>
            <a:ext cx="3962367" cy="1200329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4400" b="1">
                <a:solidFill>
                  <a:srgbClr val="002060"/>
                </a:solidFill>
              </a:rPr>
              <a:t>Amser </a:t>
            </a:r>
            <a:r>
              <a:rPr lang="en-US" sz="4400" b="1" err="1">
                <a:solidFill>
                  <a:srgbClr val="002060"/>
                </a:solidFill>
              </a:rPr>
              <a:t>Cofrestru</a:t>
            </a:r>
            <a:endParaRPr lang="en-US" sz="4400" b="1" err="1">
              <a:solidFill>
                <a:srgbClr val="002060"/>
              </a:solidFill>
              <a:cs typeface="Calibri"/>
            </a:endParaRPr>
          </a:p>
          <a:p>
            <a:pPr algn="ctr"/>
            <a:r>
              <a:rPr lang="en-US" sz="2800" i="1">
                <a:solidFill>
                  <a:srgbClr val="002060"/>
                </a:solidFill>
              </a:rPr>
              <a:t>Registration Time</a:t>
            </a:r>
            <a:endParaRPr lang="en-US" sz="2800" i="1">
              <a:solidFill>
                <a:srgbClr val="002060"/>
              </a:solidFill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89828163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5BA99ED-10D4-EC4C-9D40-89C25B435C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6236" y="245208"/>
            <a:ext cx="10379528" cy="6367583"/>
          </a:xfrm>
          <a:prstGeom prst="rect">
            <a:avLst/>
          </a:prstGeom>
          <a:solidFill>
            <a:srgbClr val="FF40FF"/>
          </a:solidFill>
          <a:ln>
            <a:solidFill>
              <a:srgbClr val="002060"/>
            </a:solidFill>
          </a:ln>
        </p:spPr>
      </p:pic>
    </p:spTree>
    <p:extLst>
      <p:ext uri="{BB962C8B-B14F-4D97-AF65-F5344CB8AC3E}">
        <p14:creationId xmlns:p14="http://schemas.microsoft.com/office/powerpoint/2010/main" val="146493611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1">
            <a:extLst>
              <a:ext uri="{FF2B5EF4-FFF2-40B4-BE49-F238E27FC236}">
                <a16:creationId xmlns:a16="http://schemas.microsoft.com/office/drawing/2014/main" id="{8583B7B9-3B7A-5104-6E21-1BB20011FC75}"/>
              </a:ext>
            </a:extLst>
          </p:cNvPr>
          <p:cNvSpPr txBox="1"/>
          <p:nvPr/>
        </p:nvSpPr>
        <p:spPr>
          <a:xfrm>
            <a:off x="331076" y="297498"/>
            <a:ext cx="5629866" cy="769441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4400" b="1" dirty="0">
                <a:solidFill>
                  <a:srgbClr val="002060"/>
                </a:solidFill>
                <a:latin typeface="Calibri"/>
                <a:cs typeface="Calibri"/>
              </a:rPr>
              <a:t> </a:t>
            </a:r>
            <a:r>
              <a:rPr lang="en-US" sz="4400" b="1" dirty="0" err="1">
                <a:solidFill>
                  <a:srgbClr val="002060"/>
                </a:solidFill>
                <a:latin typeface="Calibri"/>
                <a:cs typeface="Calibri"/>
              </a:rPr>
              <a:t>Helpwr</a:t>
            </a:r>
            <a:r>
              <a:rPr lang="en-US" sz="4400" b="1" dirty="0">
                <a:solidFill>
                  <a:srgbClr val="002060"/>
                </a:solidFill>
                <a:latin typeface="Calibri"/>
                <a:cs typeface="Calibri"/>
              </a:rPr>
              <a:t> Heddiw!</a:t>
            </a:r>
            <a:endParaRPr lang="en-US" sz="4400" b="1" dirty="0">
              <a:solidFill>
                <a:srgbClr val="002060"/>
              </a:solidFill>
              <a:latin typeface="Calibri"/>
              <a:ea typeface="Calibri"/>
              <a:cs typeface="Calibri"/>
            </a:endParaRPr>
          </a:p>
        </p:txBody>
      </p:sp>
      <p:pic>
        <p:nvPicPr>
          <p:cNvPr id="7" name="Picture 9" descr="A picture containing toy, doll, vector graphics&#10;&#10;Description automatically generated">
            <a:extLst>
              <a:ext uri="{FF2B5EF4-FFF2-40B4-BE49-F238E27FC236}">
                <a16:creationId xmlns:a16="http://schemas.microsoft.com/office/drawing/2014/main" id="{E21C9C98-93F8-50E4-710E-C5C2EE0AE8B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751" y="1907490"/>
            <a:ext cx="4094671" cy="4955209"/>
          </a:xfrm>
          <a:prstGeom prst="rect">
            <a:avLst/>
          </a:prstGeom>
        </p:spPr>
      </p:pic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FDA81B35-FFEA-BFF3-8E72-4B043115572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81496236"/>
              </p:ext>
            </p:extLst>
          </p:nvPr>
        </p:nvGraphicFramePr>
        <p:xfrm>
          <a:off x="5018465" y="1125012"/>
          <a:ext cx="2989493" cy="5151120"/>
        </p:xfrm>
        <a:graphic>
          <a:graphicData uri="http://schemas.openxmlformats.org/drawingml/2006/table">
            <a:tbl>
              <a:tblPr firstRow="1" bandRow="1">
                <a:tableStyleId>{BC89EF96-8CEA-46FF-86C4-4CE0E7609802}</a:tableStyleId>
              </a:tblPr>
              <a:tblGrid>
                <a:gridCol w="923888">
                  <a:extLst>
                    <a:ext uri="{9D8B030D-6E8A-4147-A177-3AD203B41FA5}">
                      <a16:colId xmlns:a16="http://schemas.microsoft.com/office/drawing/2014/main" val="2161116013"/>
                    </a:ext>
                  </a:extLst>
                </a:gridCol>
                <a:gridCol w="2065605">
                  <a:extLst>
                    <a:ext uri="{9D8B030D-6E8A-4147-A177-3AD203B41FA5}">
                      <a16:colId xmlns:a16="http://schemas.microsoft.com/office/drawing/2014/main" val="724467598"/>
                    </a:ext>
                  </a:extLst>
                </a:gridCol>
              </a:tblGrid>
              <a:tr h="341586">
                <a:tc>
                  <a:txBody>
                    <a:bodyPr/>
                    <a:lstStyle/>
                    <a:p>
                      <a:pPr algn="ctr" fontAlgn="base"/>
                      <a:r>
                        <a:rPr lang="en-US" sz="2000" err="1">
                          <a:solidFill>
                            <a:srgbClr val="002060"/>
                          </a:solidFill>
                          <a:effectLst/>
                        </a:rPr>
                        <a:t>Rhif</a:t>
                      </a:r>
                      <a:r>
                        <a:rPr lang="en-US" sz="2000" dirty="0">
                          <a:solidFill>
                            <a:srgbClr val="002060"/>
                          </a:solidFill>
                          <a:effectLst/>
                        </a:rPr>
                        <a:t>​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en-US" sz="2000" err="1">
                          <a:solidFill>
                            <a:srgbClr val="002060"/>
                          </a:solidFill>
                          <a:effectLst/>
                        </a:rPr>
                        <a:t>Pwy</a:t>
                      </a:r>
                      <a:r>
                        <a:rPr lang="en-US" sz="2000" dirty="0">
                          <a:solidFill>
                            <a:srgbClr val="002060"/>
                          </a:solidFill>
                          <a:effectLst/>
                        </a:rPr>
                        <a:t>?​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69011386"/>
                  </a:ext>
                </a:extLst>
              </a:tr>
              <a:tr h="329734">
                <a:tc>
                  <a:txBody>
                    <a:bodyPr/>
                    <a:lstStyle/>
                    <a:p>
                      <a:pPr algn="ctr" fontAlgn="base"/>
                      <a:r>
                        <a:rPr lang="en-US" sz="2000" dirty="0">
                          <a:solidFill>
                            <a:srgbClr val="002060"/>
                          </a:solidFill>
                          <a:effectLst/>
                        </a:rPr>
                        <a:t>1​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fontAlgn="base"/>
                      <a:r>
                        <a:rPr lang="en-US" sz="2000" dirty="0">
                          <a:solidFill>
                            <a:srgbClr val="002060"/>
                          </a:solidFill>
                          <a:effectLst/>
                          <a:highlight>
                            <a:srgbClr val="FFFF00"/>
                          </a:highlight>
                        </a:rPr>
                        <a:t>Alex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27202863"/>
                  </a:ext>
                </a:extLst>
              </a:tr>
              <a:tr h="329734">
                <a:tc>
                  <a:txBody>
                    <a:bodyPr/>
                    <a:lstStyle/>
                    <a:p>
                      <a:pPr algn="ctr" fontAlgn="base"/>
                      <a:r>
                        <a:rPr lang="en-US" sz="2000" dirty="0">
                          <a:solidFill>
                            <a:srgbClr val="002060"/>
                          </a:solidFill>
                          <a:effectLst/>
                        </a:rPr>
                        <a:t>2​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fontAlgn="base"/>
                      <a:r>
                        <a:rPr lang="en-US" sz="2000" dirty="0">
                          <a:solidFill>
                            <a:srgbClr val="002060"/>
                          </a:solidFill>
                          <a:effectLst/>
                          <a:highlight>
                            <a:srgbClr val="FFFF00"/>
                          </a:highlight>
                        </a:rPr>
                        <a:t>Amelia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73880338"/>
                  </a:ext>
                </a:extLst>
              </a:tr>
              <a:tr h="329734">
                <a:tc>
                  <a:txBody>
                    <a:bodyPr/>
                    <a:lstStyle/>
                    <a:p>
                      <a:pPr algn="ctr" fontAlgn="base"/>
                      <a:r>
                        <a:rPr lang="en-US" sz="2000" dirty="0">
                          <a:solidFill>
                            <a:srgbClr val="002060"/>
                          </a:solidFill>
                          <a:effectLst/>
                        </a:rPr>
                        <a:t>3​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fontAlgn="base"/>
                      <a:r>
                        <a:rPr lang="en-US" sz="2000" dirty="0">
                          <a:solidFill>
                            <a:srgbClr val="002060"/>
                          </a:solidFill>
                          <a:effectLst/>
                        </a:rPr>
                        <a:t>Amy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0250249"/>
                  </a:ext>
                </a:extLst>
              </a:tr>
              <a:tr h="329734">
                <a:tc>
                  <a:txBody>
                    <a:bodyPr/>
                    <a:lstStyle/>
                    <a:p>
                      <a:pPr algn="ctr" fontAlgn="base"/>
                      <a:r>
                        <a:rPr lang="en-US" sz="2000" dirty="0">
                          <a:solidFill>
                            <a:srgbClr val="002060"/>
                          </a:solidFill>
                          <a:effectLst/>
                        </a:rPr>
                        <a:t>4​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fontAlgn="base"/>
                      <a:r>
                        <a:rPr lang="en-US" sz="2000" dirty="0">
                          <a:solidFill>
                            <a:srgbClr val="002060"/>
                          </a:solidFill>
                          <a:effectLst/>
                        </a:rPr>
                        <a:t>Beau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06544255"/>
                  </a:ext>
                </a:extLst>
              </a:tr>
              <a:tr h="329734">
                <a:tc>
                  <a:txBody>
                    <a:bodyPr/>
                    <a:lstStyle/>
                    <a:p>
                      <a:pPr algn="ctr" fontAlgn="base"/>
                      <a:r>
                        <a:rPr lang="en-US" sz="2000" dirty="0">
                          <a:solidFill>
                            <a:srgbClr val="002060"/>
                          </a:solidFill>
                          <a:effectLst/>
                        </a:rPr>
                        <a:t>5​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fontAlgn="base"/>
                      <a:r>
                        <a:rPr lang="en-US" sz="2000" dirty="0">
                          <a:solidFill>
                            <a:srgbClr val="002060"/>
                          </a:solidFill>
                          <a:effectLst/>
                        </a:rPr>
                        <a:t>Cara 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63929169"/>
                  </a:ext>
                </a:extLst>
              </a:tr>
              <a:tr h="329734"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2000" dirty="0">
                          <a:solidFill>
                            <a:srgbClr val="002060"/>
                          </a:solidFill>
                          <a:effectLst/>
                        </a:rPr>
                        <a:t>6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2000" dirty="0">
                          <a:solidFill>
                            <a:srgbClr val="002060"/>
                          </a:solidFill>
                          <a:effectLst/>
                        </a:rPr>
                        <a:t>Chelsie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78549574"/>
                  </a:ext>
                </a:extLst>
              </a:tr>
              <a:tr h="329734">
                <a:tc>
                  <a:txBody>
                    <a:bodyPr/>
                    <a:lstStyle/>
                    <a:p>
                      <a:pPr algn="ctr" fontAlgn="base"/>
                      <a:r>
                        <a:rPr lang="en-US" sz="2000" dirty="0">
                          <a:solidFill>
                            <a:srgbClr val="002060"/>
                          </a:solidFill>
                          <a:effectLst/>
                        </a:rPr>
                        <a:t>7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fontAlgn="base"/>
                      <a:r>
                        <a:rPr lang="en-US" sz="2000" dirty="0">
                          <a:solidFill>
                            <a:srgbClr val="002060"/>
                          </a:solidFill>
                          <a:effectLst/>
                        </a:rPr>
                        <a:t>Dominic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4736002"/>
                  </a:ext>
                </a:extLst>
              </a:tr>
              <a:tr h="329734"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2000" dirty="0">
                          <a:solidFill>
                            <a:srgbClr val="002060"/>
                          </a:solidFill>
                          <a:effectLst/>
                        </a:rPr>
                        <a:t>8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2000" dirty="0">
                          <a:solidFill>
                            <a:srgbClr val="002060"/>
                          </a:solidFill>
                          <a:effectLst/>
                        </a:rPr>
                        <a:t>Emily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6554190"/>
                  </a:ext>
                </a:extLst>
              </a:tr>
              <a:tr h="329734"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2000" dirty="0">
                          <a:solidFill>
                            <a:srgbClr val="002060"/>
                          </a:solidFill>
                          <a:effectLst/>
                        </a:rPr>
                        <a:t>9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2000" dirty="0">
                          <a:solidFill>
                            <a:srgbClr val="002060"/>
                          </a:solidFill>
                          <a:effectLst/>
                        </a:rPr>
                        <a:t>Hannah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57643715"/>
                  </a:ext>
                </a:extLst>
              </a:tr>
              <a:tr h="329734"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2000" dirty="0">
                          <a:solidFill>
                            <a:srgbClr val="002060"/>
                          </a:solidFill>
                          <a:effectLst/>
                        </a:rPr>
                        <a:t>10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2000" dirty="0">
                          <a:solidFill>
                            <a:srgbClr val="002060"/>
                          </a:solidFill>
                          <a:effectLst/>
                        </a:rPr>
                        <a:t>Hazel</a:t>
                      </a:r>
                    </a:p>
                  </a:txBody>
                  <a:tcPr marL="45720" marR="4572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11962622"/>
                  </a:ext>
                </a:extLst>
              </a:tr>
              <a:tr h="329734"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2000" dirty="0">
                          <a:solidFill>
                            <a:srgbClr val="002060"/>
                          </a:solidFill>
                          <a:effectLst/>
                        </a:rPr>
                        <a:t>11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2000" dirty="0">
                          <a:solidFill>
                            <a:srgbClr val="002060"/>
                          </a:solidFill>
                          <a:effectLst/>
                        </a:rPr>
                        <a:t>Isobel</a:t>
                      </a:r>
                    </a:p>
                  </a:txBody>
                  <a:tcPr marL="45720" marR="4572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81948653"/>
                  </a:ext>
                </a:extLst>
              </a:tr>
              <a:tr h="329734"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2000" dirty="0">
                          <a:solidFill>
                            <a:srgbClr val="002060"/>
                          </a:solidFill>
                          <a:effectLst/>
                        </a:rPr>
                        <a:t>12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2000" dirty="0">
                          <a:solidFill>
                            <a:srgbClr val="002060"/>
                          </a:solidFill>
                          <a:effectLst/>
                          <a:highlight>
                            <a:srgbClr val="FFFF00"/>
                          </a:highlight>
                        </a:rPr>
                        <a:t>Jacob</a:t>
                      </a:r>
                    </a:p>
                  </a:txBody>
                  <a:tcPr marL="45720" marR="4572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02207101"/>
                  </a:ext>
                </a:extLst>
              </a:tr>
            </a:tbl>
          </a:graphicData>
        </a:graphic>
      </p:graphicFrame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0CD9899E-8B3F-0097-3CF0-1C1BAB3ECE1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54566069"/>
              </p:ext>
            </p:extLst>
          </p:nvPr>
        </p:nvGraphicFramePr>
        <p:xfrm>
          <a:off x="8615602" y="1120126"/>
          <a:ext cx="2989493" cy="3962400"/>
        </p:xfrm>
        <a:graphic>
          <a:graphicData uri="http://schemas.openxmlformats.org/drawingml/2006/table">
            <a:tbl>
              <a:tblPr firstRow="1" bandRow="1">
                <a:tableStyleId>{BC89EF96-8CEA-46FF-86C4-4CE0E7609802}</a:tableStyleId>
              </a:tblPr>
              <a:tblGrid>
                <a:gridCol w="923888">
                  <a:extLst>
                    <a:ext uri="{9D8B030D-6E8A-4147-A177-3AD203B41FA5}">
                      <a16:colId xmlns:a16="http://schemas.microsoft.com/office/drawing/2014/main" val="2161116013"/>
                    </a:ext>
                  </a:extLst>
                </a:gridCol>
                <a:gridCol w="2065605">
                  <a:extLst>
                    <a:ext uri="{9D8B030D-6E8A-4147-A177-3AD203B41FA5}">
                      <a16:colId xmlns:a16="http://schemas.microsoft.com/office/drawing/2014/main" val="724467598"/>
                    </a:ext>
                  </a:extLst>
                </a:gridCol>
              </a:tblGrid>
              <a:tr h="329734">
                <a:tc>
                  <a:txBody>
                    <a:bodyPr/>
                    <a:lstStyle/>
                    <a:p>
                      <a:pPr algn="ctr" fontAlgn="base"/>
                      <a:r>
                        <a:rPr lang="en-US" sz="2000" dirty="0" err="1">
                          <a:solidFill>
                            <a:srgbClr val="002060"/>
                          </a:solidFill>
                          <a:effectLst/>
                        </a:rPr>
                        <a:t>Rhif</a:t>
                      </a:r>
                      <a:r>
                        <a:rPr lang="en-US" sz="2000" dirty="0">
                          <a:solidFill>
                            <a:srgbClr val="002060"/>
                          </a:solidFill>
                          <a:effectLst/>
                        </a:rPr>
                        <a:t>​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en-US" sz="2000" dirty="0" err="1">
                          <a:solidFill>
                            <a:srgbClr val="002060"/>
                          </a:solidFill>
                          <a:effectLst/>
                        </a:rPr>
                        <a:t>Pwy</a:t>
                      </a:r>
                      <a:r>
                        <a:rPr lang="en-US" sz="2000" dirty="0">
                          <a:solidFill>
                            <a:srgbClr val="002060"/>
                          </a:solidFill>
                          <a:effectLst/>
                        </a:rPr>
                        <a:t>?​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69011386"/>
                  </a:ext>
                </a:extLst>
              </a:tr>
              <a:tr h="329734">
                <a:tc>
                  <a:txBody>
                    <a:bodyPr/>
                    <a:lstStyle/>
                    <a:p>
                      <a:pPr algn="ctr" fontAlgn="base"/>
                      <a:r>
                        <a:rPr lang="en-US" sz="2000" dirty="0">
                          <a:solidFill>
                            <a:srgbClr val="002060"/>
                          </a:solidFill>
                          <a:effectLst/>
                        </a:rPr>
                        <a:t>13​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fontAlgn="base"/>
                      <a:r>
                        <a:rPr lang="en-US" sz="2000" dirty="0">
                          <a:solidFill>
                            <a:srgbClr val="002060"/>
                          </a:solidFill>
                          <a:effectLst/>
                        </a:rPr>
                        <a:t>Josh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0250249"/>
                  </a:ext>
                </a:extLst>
              </a:tr>
              <a:tr h="329734">
                <a:tc>
                  <a:txBody>
                    <a:bodyPr/>
                    <a:lstStyle/>
                    <a:p>
                      <a:pPr algn="ctr" fontAlgn="base"/>
                      <a:r>
                        <a:rPr lang="en-US" sz="2000" dirty="0">
                          <a:solidFill>
                            <a:srgbClr val="002060"/>
                          </a:solidFill>
                          <a:effectLst/>
                        </a:rPr>
                        <a:t>14​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fontAlgn="base"/>
                      <a:r>
                        <a:rPr lang="en-US" sz="2000" dirty="0">
                          <a:solidFill>
                            <a:srgbClr val="002060"/>
                          </a:solidFill>
                          <a:effectLst/>
                        </a:rPr>
                        <a:t>Lara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06544255"/>
                  </a:ext>
                </a:extLst>
              </a:tr>
              <a:tr h="329734">
                <a:tc>
                  <a:txBody>
                    <a:bodyPr/>
                    <a:lstStyle/>
                    <a:p>
                      <a:pPr algn="ctr" fontAlgn="base"/>
                      <a:r>
                        <a:rPr lang="en-US" sz="2000" dirty="0">
                          <a:solidFill>
                            <a:srgbClr val="002060"/>
                          </a:solidFill>
                          <a:effectLst/>
                        </a:rPr>
                        <a:t>15​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fontAlgn="base"/>
                      <a:r>
                        <a:rPr lang="en-US" sz="2000" dirty="0">
                          <a:solidFill>
                            <a:srgbClr val="002060"/>
                          </a:solidFill>
                          <a:effectLst/>
                        </a:rPr>
                        <a:t>Kelly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63929169"/>
                  </a:ext>
                </a:extLst>
              </a:tr>
              <a:tr h="329734"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2000" dirty="0">
                          <a:solidFill>
                            <a:srgbClr val="002060"/>
                          </a:solidFill>
                          <a:effectLst/>
                        </a:rPr>
                        <a:t>16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2000" dirty="0">
                          <a:solidFill>
                            <a:srgbClr val="002060"/>
                          </a:solidFill>
                          <a:effectLst/>
                        </a:rPr>
                        <a:t>Marli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78549574"/>
                  </a:ext>
                </a:extLst>
              </a:tr>
              <a:tr h="329734">
                <a:tc>
                  <a:txBody>
                    <a:bodyPr/>
                    <a:lstStyle/>
                    <a:p>
                      <a:pPr algn="ctr" fontAlgn="base"/>
                      <a:r>
                        <a:rPr lang="en-US" sz="2000" dirty="0">
                          <a:solidFill>
                            <a:srgbClr val="002060"/>
                          </a:solidFill>
                          <a:effectLst/>
                        </a:rPr>
                        <a:t>17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fontAlgn="base"/>
                      <a:r>
                        <a:rPr lang="en-US" sz="2000" dirty="0">
                          <a:solidFill>
                            <a:srgbClr val="002060"/>
                          </a:solidFill>
                          <a:effectLst/>
                        </a:rPr>
                        <a:t>Polly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4736002"/>
                  </a:ext>
                </a:extLst>
              </a:tr>
              <a:tr h="329734"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2000" dirty="0">
                          <a:solidFill>
                            <a:srgbClr val="002060"/>
                          </a:solidFill>
                          <a:effectLst/>
                        </a:rPr>
                        <a:t>18</a:t>
                      </a:r>
                    </a:p>
                  </a:txBody>
                  <a:tcPr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2000" dirty="0">
                          <a:solidFill>
                            <a:srgbClr val="002060"/>
                          </a:solidFill>
                          <a:effectLst/>
                        </a:rPr>
                        <a:t>Storm</a:t>
                      </a:r>
                    </a:p>
                  </a:txBody>
                  <a:tcPr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51434111"/>
                  </a:ext>
                </a:extLst>
              </a:tr>
              <a:tr h="329734"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2000" dirty="0">
                          <a:solidFill>
                            <a:srgbClr val="002060"/>
                          </a:solidFill>
                          <a:effectLst/>
                        </a:rPr>
                        <a:t>19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2000" dirty="0">
                          <a:solidFill>
                            <a:srgbClr val="002060"/>
                          </a:solidFill>
                          <a:effectLst/>
                        </a:rPr>
                        <a:t>Tia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57643715"/>
                  </a:ext>
                </a:extLst>
              </a:tr>
              <a:tr h="329734"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2000" dirty="0">
                          <a:solidFill>
                            <a:srgbClr val="002060"/>
                          </a:solidFill>
                          <a:effectLst/>
                        </a:rPr>
                        <a:t>20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2000" dirty="0">
                          <a:solidFill>
                            <a:srgbClr val="002060"/>
                          </a:solidFill>
                          <a:effectLst/>
                          <a:highlight>
                            <a:srgbClr val="FFFF00"/>
                          </a:highlight>
                        </a:rPr>
                        <a:t>Tilly</a:t>
                      </a:r>
                    </a:p>
                  </a:txBody>
                  <a:tcPr marL="45720" marR="45720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11962622"/>
                  </a:ext>
                </a:extLst>
              </a:tr>
              <a:tr h="329734"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2000" dirty="0">
                          <a:solidFill>
                            <a:srgbClr val="002060"/>
                          </a:solidFill>
                          <a:effectLst/>
                        </a:rPr>
                        <a:t>21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2000" dirty="0">
                          <a:solidFill>
                            <a:srgbClr val="002060"/>
                          </a:solidFill>
                          <a:effectLst/>
                        </a:rPr>
                        <a:t>Zoe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6584812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2910239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1DA8A127-8096-1709-95F8-5E1E323B29F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113" r="-332" b="-79"/>
          <a:stretch/>
        </p:blipFill>
        <p:spPr>
          <a:xfrm>
            <a:off x="0" y="2256344"/>
            <a:ext cx="3565086" cy="4599744"/>
          </a:xfrm>
          <a:prstGeom prst="rect">
            <a:avLst/>
          </a:prstGeom>
        </p:spPr>
      </p:pic>
      <p:sp>
        <p:nvSpPr>
          <p:cNvPr id="18" name="Oval Callout 17">
            <a:extLst>
              <a:ext uri="{FF2B5EF4-FFF2-40B4-BE49-F238E27FC236}">
                <a16:creationId xmlns:a16="http://schemas.microsoft.com/office/drawing/2014/main" id="{6FB24696-FB98-6742-B5B9-D9243A5FB506}"/>
              </a:ext>
            </a:extLst>
          </p:cNvPr>
          <p:cNvSpPr/>
          <p:nvPr/>
        </p:nvSpPr>
        <p:spPr>
          <a:xfrm>
            <a:off x="3514103" y="216934"/>
            <a:ext cx="3948461" cy="706482"/>
          </a:xfrm>
          <a:prstGeom prst="wedgeEllipseCallout">
            <a:avLst>
              <a:gd name="adj1" fmla="val -50570"/>
              <a:gd name="adj2" fmla="val 54643"/>
            </a:avLst>
          </a:prstGeom>
          <a:solidFill>
            <a:srgbClr val="FBFF8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err="1">
                <a:solidFill>
                  <a:srgbClr val="002060"/>
                </a:solidFill>
              </a:rPr>
              <a:t>Ydy</a:t>
            </a:r>
            <a:r>
              <a:rPr lang="en-US" sz="2400" b="1">
                <a:solidFill>
                  <a:srgbClr val="002060"/>
                </a:solidFill>
              </a:rPr>
              <a:t> … </a:t>
            </a:r>
            <a:r>
              <a:rPr lang="en-US" sz="2400" b="1" err="1">
                <a:solidFill>
                  <a:srgbClr val="002060"/>
                </a:solidFill>
              </a:rPr>
              <a:t>yma</a:t>
            </a:r>
            <a:r>
              <a:rPr lang="en-US" sz="2400" b="1">
                <a:solidFill>
                  <a:srgbClr val="002060"/>
                </a:solidFill>
              </a:rPr>
              <a:t> </a:t>
            </a:r>
            <a:r>
              <a:rPr lang="en-US" sz="2400" b="1" err="1">
                <a:solidFill>
                  <a:srgbClr val="002060"/>
                </a:solidFill>
              </a:rPr>
              <a:t>heddiw</a:t>
            </a:r>
            <a:r>
              <a:rPr lang="en-US" sz="2400" b="1">
                <a:solidFill>
                  <a:srgbClr val="002060"/>
                </a:solidFill>
              </a:rPr>
              <a:t>?</a:t>
            </a:r>
          </a:p>
        </p:txBody>
      </p:sp>
      <p:sp>
        <p:nvSpPr>
          <p:cNvPr id="8" name="Oval Callout 7">
            <a:extLst>
              <a:ext uri="{FF2B5EF4-FFF2-40B4-BE49-F238E27FC236}">
                <a16:creationId xmlns:a16="http://schemas.microsoft.com/office/drawing/2014/main" id="{C74C22E5-678A-8040-ACA6-804384D92BD1}"/>
              </a:ext>
            </a:extLst>
          </p:cNvPr>
          <p:cNvSpPr/>
          <p:nvPr/>
        </p:nvSpPr>
        <p:spPr>
          <a:xfrm>
            <a:off x="7693568" y="133495"/>
            <a:ext cx="2210468" cy="698414"/>
          </a:xfrm>
          <a:prstGeom prst="wedgeEllipseCallout">
            <a:avLst>
              <a:gd name="adj1" fmla="val -50570"/>
              <a:gd name="adj2" fmla="val 54643"/>
            </a:avLst>
          </a:prstGeom>
          <a:solidFill>
            <a:srgbClr val="FBFF8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>
                <a:solidFill>
                  <a:srgbClr val="002060"/>
                </a:solidFill>
              </a:rPr>
              <a:t>Sut </a:t>
            </a:r>
            <a:r>
              <a:rPr lang="en-US" sz="2400" b="1" err="1">
                <a:solidFill>
                  <a:srgbClr val="002060"/>
                </a:solidFill>
              </a:rPr>
              <a:t>wyt</a:t>
            </a:r>
            <a:r>
              <a:rPr lang="en-US" sz="2400" b="1">
                <a:solidFill>
                  <a:srgbClr val="002060"/>
                </a:solidFill>
              </a:rPr>
              <a:t> </a:t>
            </a:r>
            <a:r>
              <a:rPr lang="en-US" sz="2400" b="1" err="1">
                <a:solidFill>
                  <a:srgbClr val="002060"/>
                </a:solidFill>
              </a:rPr>
              <a:t>ti</a:t>
            </a:r>
            <a:r>
              <a:rPr lang="en-US" sz="2400" b="1">
                <a:solidFill>
                  <a:srgbClr val="002060"/>
                </a:solidFill>
              </a:rPr>
              <a:t>?</a:t>
            </a:r>
          </a:p>
        </p:txBody>
      </p:sp>
      <p:sp>
        <p:nvSpPr>
          <p:cNvPr id="11" name="Oval Callout 10">
            <a:extLst>
              <a:ext uri="{FF2B5EF4-FFF2-40B4-BE49-F238E27FC236}">
                <a16:creationId xmlns:a16="http://schemas.microsoft.com/office/drawing/2014/main" id="{795FF3F4-DFB9-2249-B0AF-06E7EFCFBCD8}"/>
              </a:ext>
            </a:extLst>
          </p:cNvPr>
          <p:cNvSpPr/>
          <p:nvPr/>
        </p:nvSpPr>
        <p:spPr>
          <a:xfrm>
            <a:off x="7151450" y="1027741"/>
            <a:ext cx="4153634" cy="1167804"/>
          </a:xfrm>
          <a:prstGeom prst="wedgeEllipseCallout">
            <a:avLst>
              <a:gd name="adj1" fmla="val -50570"/>
              <a:gd name="adj2" fmla="val 54643"/>
            </a:avLst>
          </a:prstGeom>
          <a:solidFill>
            <a:srgbClr val="FBFF8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2400" b="1">
                <a:solidFill>
                  <a:srgbClr val="002060"/>
                </a:solidFill>
              </a:rPr>
              <a:t>Beth </a:t>
            </a:r>
            <a:r>
              <a:rPr lang="en-US" sz="2400" b="1" err="1">
                <a:solidFill>
                  <a:srgbClr val="002060"/>
                </a:solidFill>
              </a:rPr>
              <a:t>ydy</a:t>
            </a:r>
            <a:r>
              <a:rPr lang="en-US" sz="2400" b="1">
                <a:solidFill>
                  <a:srgbClr val="002060"/>
                </a:solidFill>
              </a:rPr>
              <a:t> </a:t>
            </a:r>
            <a:r>
              <a:rPr lang="en-US" sz="2400" b="1" err="1">
                <a:solidFill>
                  <a:srgbClr val="002060"/>
                </a:solidFill>
              </a:rPr>
              <a:t>dy</a:t>
            </a:r>
            <a:r>
              <a:rPr lang="en-US" sz="2400" b="1">
                <a:solidFill>
                  <a:srgbClr val="002060"/>
                </a:solidFill>
              </a:rPr>
              <a:t> </a:t>
            </a:r>
            <a:r>
              <a:rPr lang="en-US" sz="2400" b="1" err="1">
                <a:solidFill>
                  <a:srgbClr val="002060"/>
                </a:solidFill>
              </a:rPr>
              <a:t>hoff</a:t>
            </a:r>
            <a:r>
              <a:rPr lang="en-US" sz="2400" b="1">
                <a:solidFill>
                  <a:srgbClr val="002060"/>
                </a:solidFill>
              </a:rPr>
              <a:t> </a:t>
            </a:r>
            <a:r>
              <a:rPr lang="en-US" sz="2400" b="1" err="1">
                <a:solidFill>
                  <a:srgbClr val="002060"/>
                </a:solidFill>
              </a:rPr>
              <a:t>fwyd</a:t>
            </a:r>
            <a:r>
              <a:rPr lang="en-US" sz="2400" b="1">
                <a:solidFill>
                  <a:srgbClr val="002060"/>
                </a:solidFill>
              </a:rPr>
              <a:t>/</a:t>
            </a:r>
            <a:r>
              <a:rPr lang="en-US" sz="2400" b="1" err="1">
                <a:solidFill>
                  <a:srgbClr val="002060"/>
                </a:solidFill>
              </a:rPr>
              <a:t>lyfr</a:t>
            </a:r>
            <a:r>
              <a:rPr lang="en-US" sz="2400" b="1">
                <a:solidFill>
                  <a:srgbClr val="002060"/>
                </a:solidFill>
              </a:rPr>
              <a:t>/</a:t>
            </a:r>
            <a:r>
              <a:rPr lang="en-US" sz="2400" b="1" err="1">
                <a:solidFill>
                  <a:srgbClr val="002060"/>
                </a:solidFill>
              </a:rPr>
              <a:t>raglen</a:t>
            </a:r>
            <a:r>
              <a:rPr lang="en-US" sz="2400" b="1">
                <a:solidFill>
                  <a:srgbClr val="002060"/>
                </a:solidFill>
              </a:rPr>
              <a:t>/</a:t>
            </a:r>
            <a:r>
              <a:rPr lang="en-US" sz="2400" b="1" err="1">
                <a:solidFill>
                  <a:srgbClr val="002060"/>
                </a:solidFill>
              </a:rPr>
              <a:t>liw</a:t>
            </a:r>
            <a:r>
              <a:rPr lang="en-US" sz="2400" b="1">
                <a:solidFill>
                  <a:srgbClr val="002060"/>
                </a:solidFill>
              </a:rPr>
              <a:t>/</a:t>
            </a:r>
            <a:r>
              <a:rPr lang="en-US" sz="2400" b="1" err="1">
                <a:solidFill>
                  <a:srgbClr val="002060"/>
                </a:solidFill>
              </a:rPr>
              <a:t>bwnc</a:t>
            </a:r>
            <a:r>
              <a:rPr lang="en-US" sz="2400" b="1">
                <a:solidFill>
                  <a:srgbClr val="002060"/>
                </a:solidFill>
              </a:rPr>
              <a:t> di?</a:t>
            </a:r>
            <a:endParaRPr lang="en-US" sz="2400" b="1">
              <a:solidFill>
                <a:srgbClr val="002060"/>
              </a:solidFill>
              <a:cs typeface="Calibri"/>
            </a:endParaRPr>
          </a:p>
        </p:txBody>
      </p:sp>
      <p:sp>
        <p:nvSpPr>
          <p:cNvPr id="16" name="Oval Callout 15">
            <a:extLst>
              <a:ext uri="{FF2B5EF4-FFF2-40B4-BE49-F238E27FC236}">
                <a16:creationId xmlns:a16="http://schemas.microsoft.com/office/drawing/2014/main" id="{01A6F5D4-9554-164D-BE2D-CADBB7AF1682}"/>
              </a:ext>
            </a:extLst>
          </p:cNvPr>
          <p:cNvSpPr/>
          <p:nvPr/>
        </p:nvSpPr>
        <p:spPr>
          <a:xfrm>
            <a:off x="516648" y="99715"/>
            <a:ext cx="2537482" cy="1457471"/>
          </a:xfrm>
          <a:prstGeom prst="wedgeEllipseCallout">
            <a:avLst>
              <a:gd name="adj1" fmla="val -50570"/>
              <a:gd name="adj2" fmla="val 54643"/>
            </a:avLst>
          </a:prstGeom>
          <a:solidFill>
            <a:srgbClr val="FBFF8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2400" b="1">
                <a:solidFill>
                  <a:srgbClr val="002060"/>
                </a:solidFill>
              </a:rPr>
              <a:t>Bore da, </a:t>
            </a:r>
            <a:r>
              <a:rPr lang="en-US" sz="2400" b="1" err="1">
                <a:solidFill>
                  <a:srgbClr val="002060"/>
                </a:solidFill>
              </a:rPr>
              <a:t>bawb</a:t>
            </a:r>
            <a:r>
              <a:rPr lang="en-US" sz="2400" b="1">
                <a:solidFill>
                  <a:srgbClr val="002060"/>
                </a:solidFill>
              </a:rPr>
              <a:t>/</a:t>
            </a:r>
            <a:r>
              <a:rPr lang="en-US" sz="2400" b="1" err="1">
                <a:solidFill>
                  <a:srgbClr val="002060"/>
                </a:solidFill>
              </a:rPr>
              <a:t>blant</a:t>
            </a:r>
            <a:r>
              <a:rPr lang="en-US" sz="2400" b="1">
                <a:solidFill>
                  <a:srgbClr val="002060"/>
                </a:solidFill>
              </a:rPr>
              <a:t>/</a:t>
            </a:r>
            <a:r>
              <a:rPr lang="en-US" sz="2400" b="1" err="1">
                <a:solidFill>
                  <a:srgbClr val="002060"/>
                </a:solidFill>
              </a:rPr>
              <a:t>ddosbarth</a:t>
            </a:r>
            <a:r>
              <a:rPr lang="en-US" sz="2400" b="1">
                <a:solidFill>
                  <a:srgbClr val="002060"/>
                </a:solidFill>
              </a:rPr>
              <a:t>!</a:t>
            </a:r>
            <a:endParaRPr lang="en-US" sz="2400" b="1">
              <a:solidFill>
                <a:srgbClr val="002060"/>
              </a:solidFill>
              <a:cs typeface="Calibri"/>
            </a:endParaRPr>
          </a:p>
        </p:txBody>
      </p:sp>
      <p:sp>
        <p:nvSpPr>
          <p:cNvPr id="3" name="Oval Callout 12">
            <a:extLst>
              <a:ext uri="{FF2B5EF4-FFF2-40B4-BE49-F238E27FC236}">
                <a16:creationId xmlns:a16="http://schemas.microsoft.com/office/drawing/2014/main" id="{D548F2C8-4F1E-D06F-260E-1F4F19E877F7}"/>
              </a:ext>
            </a:extLst>
          </p:cNvPr>
          <p:cNvSpPr/>
          <p:nvPr/>
        </p:nvSpPr>
        <p:spPr>
          <a:xfrm>
            <a:off x="3143338" y="2265377"/>
            <a:ext cx="3951748" cy="1160882"/>
          </a:xfrm>
          <a:prstGeom prst="wedgeEllipseCallout">
            <a:avLst>
              <a:gd name="adj1" fmla="val -50570"/>
              <a:gd name="adj2" fmla="val 54643"/>
            </a:avLst>
          </a:prstGeom>
          <a:solidFill>
            <a:srgbClr val="FBFF8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2400" b="1" err="1">
                <a:solidFill>
                  <a:srgbClr val="002060"/>
                </a:solidFill>
              </a:rPr>
              <a:t>Pwy</a:t>
            </a:r>
            <a:r>
              <a:rPr lang="en-US" sz="2400" b="1">
                <a:solidFill>
                  <a:srgbClr val="002060"/>
                </a:solidFill>
              </a:rPr>
              <a:t> </a:t>
            </a:r>
            <a:r>
              <a:rPr lang="en-US" sz="2400" b="1" err="1">
                <a:solidFill>
                  <a:srgbClr val="002060"/>
                </a:solidFill>
              </a:rPr>
              <a:t>sy'n</a:t>
            </a:r>
            <a:r>
              <a:rPr lang="en-US" sz="2400" b="1">
                <a:solidFill>
                  <a:srgbClr val="002060"/>
                </a:solidFill>
              </a:rPr>
              <a:t> </a:t>
            </a:r>
            <a:r>
              <a:rPr lang="en-US" sz="2400" b="1" err="1">
                <a:solidFill>
                  <a:srgbClr val="002060"/>
                </a:solidFill>
              </a:rPr>
              <a:t>absennol</a:t>
            </a:r>
            <a:r>
              <a:rPr lang="en-US" sz="2400" b="1">
                <a:solidFill>
                  <a:srgbClr val="002060"/>
                </a:solidFill>
              </a:rPr>
              <a:t> </a:t>
            </a:r>
            <a:r>
              <a:rPr lang="en-US" sz="2400" b="1" err="1">
                <a:solidFill>
                  <a:srgbClr val="002060"/>
                </a:solidFill>
              </a:rPr>
              <a:t>heddiw</a:t>
            </a:r>
            <a:r>
              <a:rPr lang="en-US" sz="2400" b="1">
                <a:solidFill>
                  <a:srgbClr val="002060"/>
                </a:solidFill>
              </a:rPr>
              <a:t>?</a:t>
            </a:r>
            <a:endParaRPr lang="en-US" sz="2400" b="1">
              <a:solidFill>
                <a:srgbClr val="002060"/>
              </a:solidFill>
              <a:cs typeface="Calibri"/>
            </a:endParaRPr>
          </a:p>
        </p:txBody>
      </p:sp>
      <p:sp>
        <p:nvSpPr>
          <p:cNvPr id="4" name="Oval Callout 12">
            <a:extLst>
              <a:ext uri="{FF2B5EF4-FFF2-40B4-BE49-F238E27FC236}">
                <a16:creationId xmlns:a16="http://schemas.microsoft.com/office/drawing/2014/main" id="{21968474-A038-1D63-2BAB-775E4BBC6498}"/>
              </a:ext>
            </a:extLst>
          </p:cNvPr>
          <p:cNvSpPr/>
          <p:nvPr/>
        </p:nvSpPr>
        <p:spPr>
          <a:xfrm>
            <a:off x="2239999" y="5239782"/>
            <a:ext cx="4726663" cy="605527"/>
          </a:xfrm>
          <a:prstGeom prst="wedgeEllipseCallout">
            <a:avLst>
              <a:gd name="adj1" fmla="val -50570"/>
              <a:gd name="adj2" fmla="val 54643"/>
            </a:avLst>
          </a:prstGeom>
          <a:solidFill>
            <a:srgbClr val="FBFF8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2400" b="1">
                <a:solidFill>
                  <a:srgbClr val="002060"/>
                </a:solidFill>
              </a:rPr>
              <a:t>Pa </a:t>
            </a:r>
            <a:r>
              <a:rPr lang="en-US" sz="2400" b="1" err="1">
                <a:solidFill>
                  <a:srgbClr val="002060"/>
                </a:solidFill>
              </a:rPr>
              <a:t>ddydd</a:t>
            </a:r>
            <a:r>
              <a:rPr lang="en-US" sz="2400" b="1">
                <a:solidFill>
                  <a:srgbClr val="002060"/>
                </a:solidFill>
              </a:rPr>
              <a:t> </a:t>
            </a:r>
            <a:r>
              <a:rPr lang="en-US" sz="2400" b="1" err="1">
                <a:solidFill>
                  <a:srgbClr val="002060"/>
                </a:solidFill>
              </a:rPr>
              <a:t>ydy</a:t>
            </a:r>
            <a:r>
              <a:rPr lang="en-US" sz="2400" b="1">
                <a:solidFill>
                  <a:srgbClr val="002060"/>
                </a:solidFill>
              </a:rPr>
              <a:t> hi </a:t>
            </a:r>
            <a:r>
              <a:rPr lang="en-US" sz="2400" b="1" err="1">
                <a:solidFill>
                  <a:srgbClr val="002060"/>
                </a:solidFill>
              </a:rPr>
              <a:t>heddiw</a:t>
            </a:r>
            <a:r>
              <a:rPr lang="en-US" sz="2400" b="1">
                <a:solidFill>
                  <a:srgbClr val="002060"/>
                </a:solidFill>
              </a:rPr>
              <a:t>?</a:t>
            </a:r>
            <a:endParaRPr lang="en-US" sz="2400" b="1">
              <a:solidFill>
                <a:srgbClr val="002060"/>
              </a:solidFill>
              <a:cs typeface="Calibri"/>
            </a:endParaRPr>
          </a:p>
        </p:txBody>
      </p:sp>
      <p:sp>
        <p:nvSpPr>
          <p:cNvPr id="6" name="Oval Callout 12">
            <a:extLst>
              <a:ext uri="{FF2B5EF4-FFF2-40B4-BE49-F238E27FC236}">
                <a16:creationId xmlns:a16="http://schemas.microsoft.com/office/drawing/2014/main" id="{667BADF2-BB98-57FE-A0AB-6712F90B7504}"/>
              </a:ext>
            </a:extLst>
          </p:cNvPr>
          <p:cNvSpPr/>
          <p:nvPr/>
        </p:nvSpPr>
        <p:spPr>
          <a:xfrm>
            <a:off x="3551505" y="3671432"/>
            <a:ext cx="5071233" cy="698370"/>
          </a:xfrm>
          <a:prstGeom prst="wedgeEllipseCallout">
            <a:avLst>
              <a:gd name="adj1" fmla="val -50570"/>
              <a:gd name="adj2" fmla="val 54643"/>
            </a:avLst>
          </a:prstGeom>
          <a:solidFill>
            <a:srgbClr val="FBFF8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2400" b="1">
                <a:solidFill>
                  <a:srgbClr val="002060"/>
                </a:solidFill>
              </a:rPr>
              <a:t>Sut </a:t>
            </a:r>
            <a:r>
              <a:rPr lang="en-US" sz="2400" b="1" err="1">
                <a:solidFill>
                  <a:srgbClr val="FF0000"/>
                </a:solidFill>
              </a:rPr>
              <a:t>mae</a:t>
            </a:r>
            <a:r>
              <a:rPr lang="en-US" sz="2400" b="1" err="1">
                <a:solidFill>
                  <a:srgbClr val="002060"/>
                </a:solidFill>
              </a:rPr>
              <a:t>'r</a:t>
            </a:r>
            <a:r>
              <a:rPr lang="en-US" sz="2400" b="1">
                <a:solidFill>
                  <a:srgbClr val="002060"/>
                </a:solidFill>
              </a:rPr>
              <a:t> </a:t>
            </a:r>
            <a:r>
              <a:rPr lang="en-US" sz="2400" b="1" err="1">
                <a:solidFill>
                  <a:srgbClr val="002060"/>
                </a:solidFill>
              </a:rPr>
              <a:t>tywydd</a:t>
            </a:r>
            <a:r>
              <a:rPr lang="en-US" sz="2400" b="1">
                <a:solidFill>
                  <a:srgbClr val="002060"/>
                </a:solidFill>
              </a:rPr>
              <a:t> </a:t>
            </a:r>
            <a:r>
              <a:rPr lang="en-US" sz="2400" b="1" err="1">
                <a:solidFill>
                  <a:srgbClr val="FF0000"/>
                </a:solidFill>
              </a:rPr>
              <a:t>heddiw</a:t>
            </a:r>
            <a:r>
              <a:rPr lang="en-US" sz="2400" b="1">
                <a:solidFill>
                  <a:srgbClr val="002060"/>
                </a:solidFill>
              </a:rPr>
              <a:t>?</a:t>
            </a:r>
            <a:endParaRPr lang="en-US" sz="2400" b="1">
              <a:solidFill>
                <a:srgbClr val="002060"/>
              </a:solidFill>
              <a:cs typeface="Calibri"/>
            </a:endParaRPr>
          </a:p>
        </p:txBody>
      </p:sp>
      <p:sp>
        <p:nvSpPr>
          <p:cNvPr id="7" name="Oval Callout 10">
            <a:extLst>
              <a:ext uri="{FF2B5EF4-FFF2-40B4-BE49-F238E27FC236}">
                <a16:creationId xmlns:a16="http://schemas.microsoft.com/office/drawing/2014/main" id="{811ED467-F26B-4229-6C7F-99DC31477C89}"/>
              </a:ext>
            </a:extLst>
          </p:cNvPr>
          <p:cNvSpPr/>
          <p:nvPr/>
        </p:nvSpPr>
        <p:spPr>
          <a:xfrm>
            <a:off x="7690236" y="2424293"/>
            <a:ext cx="4291073" cy="1170484"/>
          </a:xfrm>
          <a:prstGeom prst="wedgeEllipseCallout">
            <a:avLst>
              <a:gd name="adj1" fmla="val -50570"/>
              <a:gd name="adj2" fmla="val 54643"/>
            </a:avLst>
          </a:prstGeom>
          <a:solidFill>
            <a:srgbClr val="FBFF8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2400" b="1">
                <a:solidFill>
                  <a:srgbClr val="002060"/>
                </a:solidFill>
              </a:rPr>
              <a:t>Wyt </a:t>
            </a:r>
            <a:r>
              <a:rPr lang="en-US" sz="2400" b="1" err="1">
                <a:solidFill>
                  <a:srgbClr val="002060"/>
                </a:solidFill>
              </a:rPr>
              <a:t>ti</a:t>
            </a:r>
            <a:r>
              <a:rPr lang="en-US" sz="2400" b="1">
                <a:solidFill>
                  <a:srgbClr val="002060"/>
                </a:solidFill>
              </a:rPr>
              <a:t> </a:t>
            </a:r>
            <a:r>
              <a:rPr lang="en-US" sz="2400" b="1" err="1">
                <a:solidFill>
                  <a:srgbClr val="002060"/>
                </a:solidFill>
              </a:rPr>
              <a:t>eisiau</a:t>
            </a:r>
            <a:r>
              <a:rPr lang="en-US" sz="2400" b="1">
                <a:solidFill>
                  <a:srgbClr val="002060"/>
                </a:solidFill>
              </a:rPr>
              <a:t> </a:t>
            </a:r>
            <a:r>
              <a:rPr lang="en-US" sz="2400" b="1" err="1">
                <a:solidFill>
                  <a:srgbClr val="002060"/>
                </a:solidFill>
              </a:rPr>
              <a:t>cinio</a:t>
            </a:r>
            <a:r>
              <a:rPr lang="en-US" sz="2400" b="1">
                <a:solidFill>
                  <a:srgbClr val="002060"/>
                </a:solidFill>
              </a:rPr>
              <a:t> </a:t>
            </a:r>
          </a:p>
          <a:p>
            <a:pPr algn="ctr"/>
            <a:r>
              <a:rPr lang="en-US" sz="2400" b="1" err="1">
                <a:solidFill>
                  <a:srgbClr val="002060"/>
                </a:solidFill>
              </a:rPr>
              <a:t>ysgol</a:t>
            </a:r>
            <a:r>
              <a:rPr lang="en-US" sz="2400" b="1">
                <a:solidFill>
                  <a:srgbClr val="002060"/>
                </a:solidFill>
              </a:rPr>
              <a:t> neu </a:t>
            </a:r>
            <a:r>
              <a:rPr lang="en-US" sz="2400" b="1" err="1">
                <a:solidFill>
                  <a:srgbClr val="002060"/>
                </a:solidFill>
              </a:rPr>
              <a:t>frechdanau</a:t>
            </a:r>
            <a:r>
              <a:rPr lang="en-US" sz="2400" b="1">
                <a:solidFill>
                  <a:srgbClr val="002060"/>
                </a:solidFill>
              </a:rPr>
              <a:t>?</a:t>
            </a:r>
            <a:endParaRPr lang="en-US" sz="2400" b="1">
              <a:solidFill>
                <a:srgbClr val="002060"/>
              </a:solidFill>
              <a:cs typeface="Calibri"/>
            </a:endParaRPr>
          </a:p>
        </p:txBody>
      </p:sp>
      <p:sp>
        <p:nvSpPr>
          <p:cNvPr id="12" name="Oval Callout 12">
            <a:extLst>
              <a:ext uri="{FF2B5EF4-FFF2-40B4-BE49-F238E27FC236}">
                <a16:creationId xmlns:a16="http://schemas.microsoft.com/office/drawing/2014/main" id="{85B39513-105D-AE1D-8108-1E15E0B2010A}"/>
              </a:ext>
            </a:extLst>
          </p:cNvPr>
          <p:cNvSpPr/>
          <p:nvPr/>
        </p:nvSpPr>
        <p:spPr>
          <a:xfrm>
            <a:off x="5580660" y="4420760"/>
            <a:ext cx="4826818" cy="698370"/>
          </a:xfrm>
          <a:prstGeom prst="wedgeEllipseCallout">
            <a:avLst>
              <a:gd name="adj1" fmla="val -50570"/>
              <a:gd name="adj2" fmla="val 54643"/>
            </a:avLst>
          </a:prstGeom>
          <a:solidFill>
            <a:srgbClr val="FBFF8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2400" b="1">
                <a:solidFill>
                  <a:srgbClr val="002060"/>
                </a:solidFill>
              </a:rPr>
              <a:t>Sut </a:t>
            </a:r>
            <a:r>
              <a:rPr lang="en-US" sz="2400" b="1" err="1">
                <a:solidFill>
                  <a:srgbClr val="FF0000"/>
                </a:solidFill>
              </a:rPr>
              <a:t>oedd</a:t>
            </a:r>
            <a:r>
              <a:rPr lang="en-US" sz="2400" b="1">
                <a:solidFill>
                  <a:srgbClr val="002060"/>
                </a:solidFill>
              </a:rPr>
              <a:t> y </a:t>
            </a:r>
            <a:r>
              <a:rPr lang="en-US" sz="2400" b="1" err="1">
                <a:solidFill>
                  <a:srgbClr val="002060"/>
                </a:solidFill>
              </a:rPr>
              <a:t>tywydd</a:t>
            </a:r>
            <a:r>
              <a:rPr lang="en-US" sz="2400" b="1">
                <a:solidFill>
                  <a:srgbClr val="002060"/>
                </a:solidFill>
              </a:rPr>
              <a:t> </a:t>
            </a:r>
            <a:r>
              <a:rPr lang="en-US" sz="2400" b="1" err="1">
                <a:solidFill>
                  <a:srgbClr val="FF0000"/>
                </a:solidFill>
              </a:rPr>
              <a:t>ddoe</a:t>
            </a:r>
            <a:r>
              <a:rPr lang="en-US" sz="2400" b="1">
                <a:solidFill>
                  <a:srgbClr val="002060"/>
                </a:solidFill>
              </a:rPr>
              <a:t>?</a:t>
            </a:r>
            <a:endParaRPr lang="en-US" sz="2400" b="1">
              <a:solidFill>
                <a:srgbClr val="002060"/>
              </a:solidFill>
              <a:cs typeface="Calibri"/>
            </a:endParaRPr>
          </a:p>
        </p:txBody>
      </p:sp>
      <p:sp>
        <p:nvSpPr>
          <p:cNvPr id="14" name="Oval Callout 12">
            <a:extLst>
              <a:ext uri="{FF2B5EF4-FFF2-40B4-BE49-F238E27FC236}">
                <a16:creationId xmlns:a16="http://schemas.microsoft.com/office/drawing/2014/main" id="{91EAE9D9-9304-0574-FEE6-91E7AD7EFA29}"/>
              </a:ext>
            </a:extLst>
          </p:cNvPr>
          <p:cNvSpPr/>
          <p:nvPr/>
        </p:nvSpPr>
        <p:spPr>
          <a:xfrm>
            <a:off x="7264517" y="5234663"/>
            <a:ext cx="4826818" cy="698370"/>
          </a:xfrm>
          <a:prstGeom prst="wedgeEllipseCallout">
            <a:avLst>
              <a:gd name="adj1" fmla="val -50570"/>
              <a:gd name="adj2" fmla="val 54643"/>
            </a:avLst>
          </a:prstGeom>
          <a:solidFill>
            <a:srgbClr val="FBFF8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2400" b="1">
                <a:solidFill>
                  <a:srgbClr val="002060"/>
                </a:solidFill>
              </a:rPr>
              <a:t>Sut </a:t>
            </a:r>
            <a:r>
              <a:rPr lang="en-US" sz="2400" b="1" err="1">
                <a:solidFill>
                  <a:srgbClr val="FF0000"/>
                </a:solidFill>
              </a:rPr>
              <a:t>bydd</a:t>
            </a:r>
            <a:r>
              <a:rPr lang="en-US" sz="2400" b="1">
                <a:solidFill>
                  <a:srgbClr val="FF0000"/>
                </a:solidFill>
              </a:rPr>
              <a:t> </a:t>
            </a:r>
            <a:r>
              <a:rPr lang="en-US" sz="2400" b="1">
                <a:solidFill>
                  <a:srgbClr val="002060"/>
                </a:solidFill>
              </a:rPr>
              <a:t>y </a:t>
            </a:r>
            <a:r>
              <a:rPr lang="en-US" sz="2400" b="1" err="1">
                <a:solidFill>
                  <a:srgbClr val="002060"/>
                </a:solidFill>
              </a:rPr>
              <a:t>tywydd</a:t>
            </a:r>
            <a:r>
              <a:rPr lang="en-US" sz="2400" b="1">
                <a:solidFill>
                  <a:srgbClr val="002060"/>
                </a:solidFill>
              </a:rPr>
              <a:t> </a:t>
            </a:r>
            <a:r>
              <a:rPr lang="en-US" sz="2400" b="1" err="1">
                <a:solidFill>
                  <a:srgbClr val="FF0000"/>
                </a:solidFill>
              </a:rPr>
              <a:t>yfory</a:t>
            </a:r>
            <a:r>
              <a:rPr lang="en-US" sz="2400" b="1">
                <a:solidFill>
                  <a:srgbClr val="002060"/>
                </a:solidFill>
              </a:rPr>
              <a:t>?</a:t>
            </a:r>
            <a:endParaRPr lang="en-US" sz="2400" b="1">
              <a:solidFill>
                <a:srgbClr val="002060"/>
              </a:solidFill>
              <a:cs typeface="Calibri"/>
            </a:endParaRPr>
          </a:p>
        </p:txBody>
      </p:sp>
      <p:sp>
        <p:nvSpPr>
          <p:cNvPr id="15" name="Oval Callout 12">
            <a:extLst>
              <a:ext uri="{FF2B5EF4-FFF2-40B4-BE49-F238E27FC236}">
                <a16:creationId xmlns:a16="http://schemas.microsoft.com/office/drawing/2014/main" id="{89EAB1B5-592C-9BB5-E3B4-D1327E7BB1C9}"/>
              </a:ext>
            </a:extLst>
          </p:cNvPr>
          <p:cNvSpPr/>
          <p:nvPr/>
        </p:nvSpPr>
        <p:spPr>
          <a:xfrm>
            <a:off x="3715507" y="5964742"/>
            <a:ext cx="2613192" cy="591150"/>
          </a:xfrm>
          <a:prstGeom prst="wedgeEllipseCallout">
            <a:avLst>
              <a:gd name="adj1" fmla="val -50570"/>
              <a:gd name="adj2" fmla="val 54643"/>
            </a:avLst>
          </a:prstGeom>
          <a:solidFill>
            <a:srgbClr val="FBFF8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2400" b="1">
                <a:solidFill>
                  <a:srgbClr val="002060"/>
                </a:solidFill>
              </a:rPr>
              <a:t>Pa </a:t>
            </a:r>
            <a:r>
              <a:rPr lang="en-US" sz="2400" b="1" err="1">
                <a:solidFill>
                  <a:srgbClr val="002060"/>
                </a:solidFill>
              </a:rPr>
              <a:t>fis</a:t>
            </a:r>
            <a:r>
              <a:rPr lang="en-US" sz="2400" b="1">
                <a:solidFill>
                  <a:srgbClr val="002060"/>
                </a:solidFill>
              </a:rPr>
              <a:t> </a:t>
            </a:r>
            <a:r>
              <a:rPr lang="en-US" sz="2400" b="1" err="1">
                <a:solidFill>
                  <a:srgbClr val="002060"/>
                </a:solidFill>
              </a:rPr>
              <a:t>ydy</a:t>
            </a:r>
            <a:r>
              <a:rPr lang="en-US" sz="2400" b="1">
                <a:solidFill>
                  <a:srgbClr val="002060"/>
                </a:solidFill>
              </a:rPr>
              <a:t> hi?</a:t>
            </a:r>
            <a:endParaRPr lang="en-US" sz="2400" b="1">
              <a:solidFill>
                <a:srgbClr val="002060"/>
              </a:solidFill>
              <a:cs typeface="Calibri"/>
            </a:endParaRPr>
          </a:p>
        </p:txBody>
      </p:sp>
      <p:sp>
        <p:nvSpPr>
          <p:cNvPr id="17" name="Oval Callout 12">
            <a:extLst>
              <a:ext uri="{FF2B5EF4-FFF2-40B4-BE49-F238E27FC236}">
                <a16:creationId xmlns:a16="http://schemas.microsoft.com/office/drawing/2014/main" id="{87B14B4C-92F2-9FF9-3268-481C4A645B79}"/>
              </a:ext>
            </a:extLst>
          </p:cNvPr>
          <p:cNvSpPr/>
          <p:nvPr/>
        </p:nvSpPr>
        <p:spPr>
          <a:xfrm>
            <a:off x="6592438" y="6138244"/>
            <a:ext cx="3346436" cy="591150"/>
          </a:xfrm>
          <a:prstGeom prst="wedgeEllipseCallout">
            <a:avLst>
              <a:gd name="adj1" fmla="val -50570"/>
              <a:gd name="adj2" fmla="val 54643"/>
            </a:avLst>
          </a:prstGeom>
          <a:solidFill>
            <a:srgbClr val="FBFF8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2400" b="1">
                <a:solidFill>
                  <a:srgbClr val="002060"/>
                </a:solidFill>
              </a:rPr>
              <a:t>Pa </a:t>
            </a:r>
            <a:r>
              <a:rPr lang="en-US" sz="2400" b="1" err="1">
                <a:solidFill>
                  <a:srgbClr val="002060"/>
                </a:solidFill>
              </a:rPr>
              <a:t>dymor</a:t>
            </a:r>
            <a:r>
              <a:rPr lang="en-US" sz="2400" b="1">
                <a:solidFill>
                  <a:srgbClr val="002060"/>
                </a:solidFill>
              </a:rPr>
              <a:t> </a:t>
            </a:r>
            <a:r>
              <a:rPr lang="en-US" sz="2400" b="1" err="1">
                <a:solidFill>
                  <a:srgbClr val="002060"/>
                </a:solidFill>
              </a:rPr>
              <a:t>ydy</a:t>
            </a:r>
            <a:r>
              <a:rPr lang="en-US" sz="2400" b="1">
                <a:solidFill>
                  <a:srgbClr val="002060"/>
                </a:solidFill>
              </a:rPr>
              <a:t> hi?</a:t>
            </a:r>
            <a:endParaRPr lang="en-US" sz="2400" b="1">
              <a:solidFill>
                <a:srgbClr val="002060"/>
              </a:solidFill>
              <a:cs typeface="Calibri"/>
            </a:endParaRPr>
          </a:p>
        </p:txBody>
      </p:sp>
      <p:sp>
        <p:nvSpPr>
          <p:cNvPr id="9" name="Oval Callout 17">
            <a:extLst>
              <a:ext uri="{FF2B5EF4-FFF2-40B4-BE49-F238E27FC236}">
                <a16:creationId xmlns:a16="http://schemas.microsoft.com/office/drawing/2014/main" id="{DB0C66FE-78DC-46D6-E498-EE1CD129C5EA}"/>
              </a:ext>
            </a:extLst>
          </p:cNvPr>
          <p:cNvSpPr/>
          <p:nvPr/>
        </p:nvSpPr>
        <p:spPr>
          <a:xfrm>
            <a:off x="2842510" y="1301814"/>
            <a:ext cx="3522258" cy="706482"/>
          </a:xfrm>
          <a:prstGeom prst="wedgeEllipseCallout">
            <a:avLst>
              <a:gd name="adj1" fmla="val -50570"/>
              <a:gd name="adj2" fmla="val 54643"/>
            </a:avLst>
          </a:prstGeom>
          <a:solidFill>
            <a:srgbClr val="FBFF8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2400" b="1" dirty="0">
                <a:solidFill>
                  <a:srgbClr val="002060"/>
                </a:solidFill>
              </a:rPr>
              <a:t>Ble </a:t>
            </a:r>
            <a:r>
              <a:rPr lang="en-US" sz="2400" b="1" dirty="0" err="1">
                <a:solidFill>
                  <a:srgbClr val="002060"/>
                </a:solidFill>
              </a:rPr>
              <a:t>rwyt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ti'n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byw</a:t>
            </a:r>
            <a:r>
              <a:rPr lang="en-US" sz="2400" b="1" dirty="0">
                <a:solidFill>
                  <a:srgbClr val="002060"/>
                </a:solidFill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343765262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A picture containing icon&#10;&#10;Description automatically generated">
            <a:extLst>
              <a:ext uri="{FF2B5EF4-FFF2-40B4-BE49-F238E27FC236}">
                <a16:creationId xmlns:a16="http://schemas.microsoft.com/office/drawing/2014/main" id="{38D641C2-388B-9DF9-9612-B8901E4D13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22331" y="585270"/>
            <a:ext cx="6786459" cy="6266768"/>
          </a:xfrm>
          <a:prstGeom prst="rect">
            <a:avLst/>
          </a:prstGeom>
        </p:spPr>
      </p:pic>
      <p:sp>
        <p:nvSpPr>
          <p:cNvPr id="3" name="TextBox 1">
            <a:extLst>
              <a:ext uri="{FF2B5EF4-FFF2-40B4-BE49-F238E27FC236}">
                <a16:creationId xmlns:a16="http://schemas.microsoft.com/office/drawing/2014/main" id="{5937BB17-5B48-3DBB-17BA-C9089CD2ED15}"/>
              </a:ext>
            </a:extLst>
          </p:cNvPr>
          <p:cNvSpPr txBox="1"/>
          <p:nvPr/>
        </p:nvSpPr>
        <p:spPr>
          <a:xfrm>
            <a:off x="4773822" y="5171536"/>
            <a:ext cx="2730619" cy="1200329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4400" b="1" err="1">
                <a:solidFill>
                  <a:srgbClr val="002060"/>
                </a:solidFill>
                <a:cs typeface="Calibri"/>
              </a:rPr>
              <a:t>Berfenwau</a:t>
            </a:r>
          </a:p>
          <a:p>
            <a:pPr algn="ctr"/>
            <a:r>
              <a:rPr lang="en-US" sz="2800" i="1">
                <a:solidFill>
                  <a:srgbClr val="002060"/>
                </a:solidFill>
                <a:cs typeface="Calibri"/>
              </a:rPr>
              <a:t>Verb-nouns</a:t>
            </a:r>
          </a:p>
        </p:txBody>
      </p:sp>
    </p:spTree>
    <p:extLst>
      <p:ext uri="{BB962C8B-B14F-4D97-AF65-F5344CB8AC3E}">
        <p14:creationId xmlns:p14="http://schemas.microsoft.com/office/powerpoint/2010/main" val="4044786629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F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0CADFCC-6948-3440-AD68-D61C6699C2BD}"/>
              </a:ext>
            </a:extLst>
          </p:cNvPr>
          <p:cNvSpPr txBox="1"/>
          <p:nvPr/>
        </p:nvSpPr>
        <p:spPr>
          <a:xfrm>
            <a:off x="5233331" y="319929"/>
            <a:ext cx="5315778" cy="120032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4400" b="1">
                <a:solidFill>
                  <a:srgbClr val="002060"/>
                </a:solidFill>
                <a:latin typeface="SASSOON PRIMARY" pitchFamily="2" charset="0"/>
              </a:rPr>
              <a:t> </a:t>
            </a:r>
            <a:r>
              <a:rPr lang="en-US" sz="4400" b="1">
                <a:solidFill>
                  <a:srgbClr val="002060"/>
                </a:solidFill>
              </a:rPr>
              <a:t>Beth </a:t>
            </a:r>
            <a:r>
              <a:rPr lang="en-US" sz="4400" b="1" err="1">
                <a:solidFill>
                  <a:srgbClr val="002060"/>
                </a:solidFill>
              </a:rPr>
              <a:t>ydy</a:t>
            </a:r>
            <a:r>
              <a:rPr lang="en-US" sz="4400" b="1">
                <a:solidFill>
                  <a:srgbClr val="002060"/>
                </a:solidFill>
              </a:rPr>
              <a:t> </a:t>
            </a:r>
            <a:r>
              <a:rPr lang="en-US" sz="4400" b="1" err="1">
                <a:solidFill>
                  <a:srgbClr val="002060"/>
                </a:solidFill>
              </a:rPr>
              <a:t>berfenwau</a:t>
            </a:r>
            <a:r>
              <a:rPr lang="en-US" sz="4400" b="1">
                <a:solidFill>
                  <a:srgbClr val="002060"/>
                </a:solidFill>
              </a:rPr>
              <a:t>?</a:t>
            </a:r>
          </a:p>
          <a:p>
            <a:pPr algn="ctr"/>
            <a:r>
              <a:rPr lang="en-US" sz="2800" i="1">
                <a:solidFill>
                  <a:srgbClr val="002060"/>
                </a:solidFill>
              </a:rPr>
              <a:t>What are verb-nouns?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423D09F-41EF-C64A-A8A8-C5D5F4D7FE1A}"/>
              </a:ext>
            </a:extLst>
          </p:cNvPr>
          <p:cNvSpPr txBox="1"/>
          <p:nvPr/>
        </p:nvSpPr>
        <p:spPr>
          <a:xfrm>
            <a:off x="3398603" y="1985735"/>
            <a:ext cx="8599667" cy="4216539"/>
          </a:xfrm>
          <a:prstGeom prst="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rgbClr val="002060"/>
                </a:solidFill>
              </a:rPr>
              <a:t>Yn </a:t>
            </a:r>
            <a:r>
              <a:rPr lang="en-US" sz="2800" dirty="0" err="1">
                <a:solidFill>
                  <a:srgbClr val="002060"/>
                </a:solidFill>
              </a:rPr>
              <a:t>Gymraeg</a:t>
            </a:r>
            <a:r>
              <a:rPr lang="en-US" sz="2800" dirty="0">
                <a:solidFill>
                  <a:srgbClr val="002060"/>
                </a:solidFill>
              </a:rPr>
              <a:t>:</a:t>
            </a:r>
          </a:p>
          <a:p>
            <a:endParaRPr lang="en-US" sz="3200">
              <a:solidFill>
                <a:srgbClr val="002060"/>
              </a:solidFill>
            </a:endParaRPr>
          </a:p>
          <a:p>
            <a:r>
              <a:rPr lang="en-US" sz="3200" b="1" dirty="0">
                <a:solidFill>
                  <a:srgbClr val="002060"/>
                </a:solidFill>
              </a:rPr>
              <a:t>   </a:t>
            </a:r>
            <a:r>
              <a:rPr lang="en-US" sz="3200" b="1" dirty="0" err="1">
                <a:solidFill>
                  <a:srgbClr val="002060"/>
                </a:solidFill>
              </a:rPr>
              <a:t>berfenw</a:t>
            </a:r>
            <a:r>
              <a:rPr lang="en-US" sz="3200" b="1" dirty="0">
                <a:solidFill>
                  <a:srgbClr val="002060"/>
                </a:solidFill>
              </a:rPr>
              <a:t>   =    verb-noun </a:t>
            </a:r>
            <a:r>
              <a:rPr lang="en-US" sz="3200" i="1" dirty="0">
                <a:solidFill>
                  <a:srgbClr val="002060"/>
                </a:solidFill>
              </a:rPr>
              <a:t>(action)</a:t>
            </a:r>
            <a:endParaRPr lang="en-US" sz="3200" i="1" dirty="0">
              <a:solidFill>
                <a:srgbClr val="002060"/>
              </a:solidFill>
              <a:cs typeface="Calibri"/>
            </a:endParaRPr>
          </a:p>
          <a:p>
            <a:r>
              <a:rPr lang="en-US" sz="3200" i="1" dirty="0">
                <a:solidFill>
                  <a:srgbClr val="002060"/>
                </a:solidFill>
              </a:rPr>
              <a:t>                            </a:t>
            </a:r>
            <a:r>
              <a:rPr lang="en-US" sz="2000" i="1" dirty="0">
                <a:solidFill>
                  <a:srgbClr val="002060"/>
                </a:solidFill>
              </a:rPr>
              <a:t>The basic form of the verb; the form listed in the  </a:t>
            </a:r>
            <a:endParaRPr lang="en-US" sz="2000" i="1" dirty="0">
              <a:solidFill>
                <a:srgbClr val="002060"/>
              </a:solidFill>
              <a:cs typeface="Calibri"/>
            </a:endParaRPr>
          </a:p>
          <a:p>
            <a:r>
              <a:rPr lang="en-US" sz="2000" i="1" dirty="0">
                <a:solidFill>
                  <a:srgbClr val="002060"/>
                </a:solidFill>
              </a:rPr>
              <a:t>                                             dictionary</a:t>
            </a:r>
            <a:endParaRPr lang="en-US" sz="2000" i="1" dirty="0">
              <a:solidFill>
                <a:srgbClr val="002060"/>
              </a:solidFill>
              <a:cs typeface="Calibri"/>
            </a:endParaRPr>
          </a:p>
          <a:p>
            <a:r>
              <a:rPr lang="en-US" sz="2000" i="1" dirty="0">
                <a:solidFill>
                  <a:srgbClr val="002060"/>
                </a:solidFill>
              </a:rPr>
              <a:t>                                             e.g. </a:t>
            </a:r>
            <a:r>
              <a:rPr lang="en-US" sz="2000" b="1" dirty="0" err="1">
                <a:solidFill>
                  <a:srgbClr val="002060"/>
                </a:solidFill>
              </a:rPr>
              <a:t>eistedd</a:t>
            </a:r>
            <a:r>
              <a:rPr lang="en-US" sz="2000" b="1" dirty="0">
                <a:solidFill>
                  <a:srgbClr val="002060"/>
                </a:solidFill>
              </a:rPr>
              <a:t> </a:t>
            </a:r>
            <a:r>
              <a:rPr lang="en-US" sz="2000" i="1" dirty="0">
                <a:solidFill>
                  <a:srgbClr val="002060"/>
                </a:solidFill>
              </a:rPr>
              <a:t>(to sit), </a:t>
            </a:r>
            <a:r>
              <a:rPr lang="en-US" sz="2000" b="1" dirty="0" err="1">
                <a:solidFill>
                  <a:srgbClr val="002060"/>
                </a:solidFill>
              </a:rPr>
              <a:t>darllen</a:t>
            </a:r>
            <a:r>
              <a:rPr lang="en-US" sz="2000" b="1" dirty="0">
                <a:solidFill>
                  <a:srgbClr val="002060"/>
                </a:solidFill>
              </a:rPr>
              <a:t> </a:t>
            </a:r>
            <a:r>
              <a:rPr lang="en-US" sz="2000" i="1" dirty="0">
                <a:solidFill>
                  <a:srgbClr val="002060"/>
                </a:solidFill>
              </a:rPr>
              <a:t>(to read)</a:t>
            </a:r>
            <a:endParaRPr lang="en-US" sz="2000" dirty="0">
              <a:solidFill>
                <a:srgbClr val="002060"/>
              </a:solidFill>
            </a:endParaRPr>
          </a:p>
          <a:p>
            <a:endParaRPr lang="en-US" sz="3200">
              <a:solidFill>
                <a:srgbClr val="002060"/>
              </a:solidFill>
            </a:endParaRPr>
          </a:p>
          <a:p>
            <a:r>
              <a:rPr lang="en-US" sz="3200" b="1" dirty="0">
                <a:solidFill>
                  <a:srgbClr val="002060"/>
                </a:solidFill>
              </a:rPr>
              <a:t>    </a:t>
            </a:r>
            <a:r>
              <a:rPr lang="en-US" sz="3200" b="1" dirty="0" err="1">
                <a:solidFill>
                  <a:srgbClr val="002060"/>
                </a:solidFill>
              </a:rPr>
              <a:t>berf</a:t>
            </a:r>
            <a:r>
              <a:rPr lang="en-US" sz="3200" b="1" dirty="0">
                <a:solidFill>
                  <a:srgbClr val="002060"/>
                </a:solidFill>
              </a:rPr>
              <a:t>     =    verb</a:t>
            </a:r>
            <a:r>
              <a:rPr lang="en-US" sz="3200" dirty="0">
                <a:solidFill>
                  <a:srgbClr val="002060"/>
                </a:solidFill>
              </a:rPr>
              <a:t> </a:t>
            </a:r>
            <a:r>
              <a:rPr lang="en-US" sz="3200" i="1" dirty="0">
                <a:solidFill>
                  <a:srgbClr val="002060"/>
                </a:solidFill>
              </a:rPr>
              <a:t>(action, who, when)</a:t>
            </a:r>
            <a:endParaRPr lang="en-US" sz="3200" i="1" dirty="0">
              <a:solidFill>
                <a:srgbClr val="002060"/>
              </a:solidFill>
              <a:cs typeface="Calibri"/>
            </a:endParaRPr>
          </a:p>
          <a:p>
            <a:r>
              <a:rPr lang="en-US" sz="2000" i="1" dirty="0">
                <a:solidFill>
                  <a:srgbClr val="002060"/>
                </a:solidFill>
              </a:rPr>
              <a:t>                                     e.g. </a:t>
            </a:r>
            <a:r>
              <a:rPr lang="en-US" sz="2000" b="1" dirty="0">
                <a:solidFill>
                  <a:srgbClr val="002060"/>
                </a:solidFill>
              </a:rPr>
              <a:t>Dw </a:t>
            </a:r>
            <a:r>
              <a:rPr lang="en-US" sz="2000" b="1" err="1">
                <a:solidFill>
                  <a:srgbClr val="002060"/>
                </a:solidFill>
              </a:rPr>
              <a:t>i’n</a:t>
            </a:r>
            <a:r>
              <a:rPr lang="en-US" sz="2000" b="1" dirty="0">
                <a:solidFill>
                  <a:srgbClr val="002060"/>
                </a:solidFill>
              </a:rPr>
              <a:t> </a:t>
            </a:r>
            <a:r>
              <a:rPr lang="en-US" sz="2000" b="1" err="1">
                <a:solidFill>
                  <a:srgbClr val="002060"/>
                </a:solidFill>
              </a:rPr>
              <a:t>darllen</a:t>
            </a:r>
            <a:r>
              <a:rPr lang="en-US" sz="2000" b="1" dirty="0">
                <a:solidFill>
                  <a:srgbClr val="002060"/>
                </a:solidFill>
              </a:rPr>
              <a:t> </a:t>
            </a:r>
            <a:r>
              <a:rPr lang="en-US" sz="2000" i="1" dirty="0">
                <a:solidFill>
                  <a:srgbClr val="002060"/>
                </a:solidFill>
              </a:rPr>
              <a:t>(I am reading), </a:t>
            </a:r>
            <a:r>
              <a:rPr lang="en-US" sz="2000" b="1" err="1">
                <a:solidFill>
                  <a:srgbClr val="002060"/>
                </a:solidFill>
              </a:rPr>
              <a:t>Darllenodd</a:t>
            </a:r>
            <a:r>
              <a:rPr lang="en-US" sz="2000" b="1" dirty="0">
                <a:solidFill>
                  <a:srgbClr val="002060"/>
                </a:solidFill>
              </a:rPr>
              <a:t> e </a:t>
            </a:r>
            <a:r>
              <a:rPr lang="en-US" sz="2000" i="1" dirty="0">
                <a:solidFill>
                  <a:srgbClr val="002060"/>
                </a:solidFill>
              </a:rPr>
              <a:t>(He read)</a:t>
            </a:r>
          </a:p>
          <a:p>
            <a:endParaRPr lang="en-US" sz="2000" i="1" dirty="0">
              <a:solidFill>
                <a:srgbClr val="002060"/>
              </a:solidFill>
              <a:cs typeface="Calibri"/>
            </a:endParaRPr>
          </a:p>
        </p:txBody>
      </p:sp>
      <p:pic>
        <p:nvPicPr>
          <p:cNvPr id="2" name="Picture 2" descr="A picture containing text, toy, doll, vector graphics&#10;&#10;Description automatically generated">
            <a:extLst>
              <a:ext uri="{FF2B5EF4-FFF2-40B4-BE49-F238E27FC236}">
                <a16:creationId xmlns:a16="http://schemas.microsoft.com/office/drawing/2014/main" id="{346F6618-6083-7834-34A1-CAAC8CD5783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6111" y="881627"/>
            <a:ext cx="2976966" cy="59729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4366753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FFFF00"/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82626C9-F416-7B41-8E07-55FB64035F2D}"/>
              </a:ext>
            </a:extLst>
          </p:cNvPr>
          <p:cNvSpPr txBox="1"/>
          <p:nvPr/>
        </p:nvSpPr>
        <p:spPr>
          <a:xfrm>
            <a:off x="4596646" y="5116011"/>
            <a:ext cx="2998706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7200" b="1" err="1">
                <a:solidFill>
                  <a:srgbClr val="002060"/>
                </a:solidFill>
              </a:rPr>
              <a:t>eistedd</a:t>
            </a:r>
            <a:endParaRPr lang="en-US" sz="7200" b="1">
              <a:solidFill>
                <a:srgbClr val="002060"/>
              </a:solidFill>
            </a:endParaRPr>
          </a:p>
          <a:p>
            <a:pPr algn="ctr"/>
            <a:r>
              <a:rPr lang="en-US" sz="2800" i="1">
                <a:solidFill>
                  <a:srgbClr val="002060"/>
                </a:solidFill>
              </a:rPr>
              <a:t>to sit</a:t>
            </a:r>
          </a:p>
        </p:txBody>
      </p:sp>
      <p:pic>
        <p:nvPicPr>
          <p:cNvPr id="10" name="Picture 9" descr="A picture containing toy, LEGO, doll&#10;&#10;Description automatically generated">
            <a:extLst>
              <a:ext uri="{FF2B5EF4-FFF2-40B4-BE49-F238E27FC236}">
                <a16:creationId xmlns:a16="http://schemas.microsoft.com/office/drawing/2014/main" id="{4481B657-F41E-7F4B-AD5A-EC3824A0AF7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86345" y="202555"/>
            <a:ext cx="2219309" cy="44967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4526479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FFFF00"/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82626C9-F416-7B41-8E07-55FB64035F2D}"/>
              </a:ext>
            </a:extLst>
          </p:cNvPr>
          <p:cNvSpPr txBox="1"/>
          <p:nvPr/>
        </p:nvSpPr>
        <p:spPr>
          <a:xfrm>
            <a:off x="4997301" y="5116011"/>
            <a:ext cx="2197396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7200" b="1" err="1">
                <a:solidFill>
                  <a:srgbClr val="002060"/>
                </a:solidFill>
              </a:rPr>
              <a:t>sefyll</a:t>
            </a:r>
            <a:endParaRPr lang="en-US" sz="7200" b="1">
              <a:solidFill>
                <a:srgbClr val="002060"/>
              </a:solidFill>
            </a:endParaRPr>
          </a:p>
          <a:p>
            <a:pPr algn="ctr"/>
            <a:r>
              <a:rPr lang="en-US" sz="2800" i="1">
                <a:solidFill>
                  <a:srgbClr val="002060"/>
                </a:solidFill>
              </a:rPr>
              <a:t>to stand</a:t>
            </a:r>
          </a:p>
        </p:txBody>
      </p:sp>
      <p:pic>
        <p:nvPicPr>
          <p:cNvPr id="8" name="Picture 7" descr="A picture containing toy, doll&#10;&#10;Description automatically generated">
            <a:extLst>
              <a:ext uri="{FF2B5EF4-FFF2-40B4-BE49-F238E27FC236}">
                <a16:creationId xmlns:a16="http://schemas.microsoft.com/office/drawing/2014/main" id="{5D6E6E1F-C32E-8B4D-BA23-C93C839EC2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58421" y="312516"/>
            <a:ext cx="3075155" cy="4715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6538183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FFFF00"/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82626C9-F416-7B41-8E07-55FB64035F2D}"/>
              </a:ext>
            </a:extLst>
          </p:cNvPr>
          <p:cNvSpPr txBox="1"/>
          <p:nvPr/>
        </p:nvSpPr>
        <p:spPr>
          <a:xfrm>
            <a:off x="4657946" y="5116011"/>
            <a:ext cx="2876108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7200" b="1" err="1">
                <a:solidFill>
                  <a:srgbClr val="002060"/>
                </a:solidFill>
              </a:rPr>
              <a:t>darllen</a:t>
            </a:r>
            <a:endParaRPr lang="en-US" sz="7200" b="1">
              <a:solidFill>
                <a:srgbClr val="002060"/>
              </a:solidFill>
            </a:endParaRPr>
          </a:p>
          <a:p>
            <a:pPr algn="ctr"/>
            <a:r>
              <a:rPr lang="en-US" sz="2800" i="1">
                <a:solidFill>
                  <a:srgbClr val="002060"/>
                </a:solidFill>
              </a:rPr>
              <a:t>to read</a:t>
            </a:r>
          </a:p>
        </p:txBody>
      </p:sp>
      <p:pic>
        <p:nvPicPr>
          <p:cNvPr id="3" name="Picture 2" descr="A picture containing vector graphics&#10;&#10;Description automatically generated">
            <a:extLst>
              <a:ext uri="{FF2B5EF4-FFF2-40B4-BE49-F238E27FC236}">
                <a16:creationId xmlns:a16="http://schemas.microsoft.com/office/drawing/2014/main" id="{873690A1-5421-BA49-941B-B034CDA8D9A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14031" y="518504"/>
            <a:ext cx="3563938" cy="41387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2133452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FFFF00"/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82626C9-F416-7B41-8E07-55FB64035F2D}"/>
              </a:ext>
            </a:extLst>
          </p:cNvPr>
          <p:cNvSpPr txBox="1"/>
          <p:nvPr/>
        </p:nvSpPr>
        <p:spPr>
          <a:xfrm>
            <a:off x="4660350" y="5116011"/>
            <a:ext cx="2871300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7200" b="1" err="1">
                <a:solidFill>
                  <a:srgbClr val="002060"/>
                </a:solidFill>
              </a:rPr>
              <a:t>rhedeg</a:t>
            </a:r>
            <a:endParaRPr lang="en-US" sz="7200" b="1">
              <a:solidFill>
                <a:srgbClr val="002060"/>
              </a:solidFill>
            </a:endParaRPr>
          </a:p>
          <a:p>
            <a:pPr algn="ctr"/>
            <a:r>
              <a:rPr lang="en-US" sz="2800" i="1">
                <a:solidFill>
                  <a:srgbClr val="002060"/>
                </a:solidFill>
              </a:rPr>
              <a:t>to run</a:t>
            </a:r>
          </a:p>
        </p:txBody>
      </p:sp>
      <p:pic>
        <p:nvPicPr>
          <p:cNvPr id="6" name="Picture 5" descr="A picture containing toy, doll&#10;&#10;Description automatically generated">
            <a:extLst>
              <a:ext uri="{FF2B5EF4-FFF2-40B4-BE49-F238E27FC236}">
                <a16:creationId xmlns:a16="http://schemas.microsoft.com/office/drawing/2014/main" id="{6943F005-B6B7-4140-B462-6CDC2A0895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88940" y="387750"/>
            <a:ext cx="2614120" cy="4624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7559109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FFFF00"/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82626C9-F416-7B41-8E07-55FB64035F2D}"/>
              </a:ext>
            </a:extLst>
          </p:cNvPr>
          <p:cNvSpPr txBox="1"/>
          <p:nvPr/>
        </p:nvSpPr>
        <p:spPr>
          <a:xfrm>
            <a:off x="4443977" y="5116011"/>
            <a:ext cx="3304046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7200" b="1" err="1">
                <a:solidFill>
                  <a:srgbClr val="002060"/>
                </a:solidFill>
              </a:rPr>
              <a:t>cerdded</a:t>
            </a:r>
            <a:endParaRPr lang="en-US" sz="7200" b="1">
              <a:solidFill>
                <a:srgbClr val="002060"/>
              </a:solidFill>
            </a:endParaRPr>
          </a:p>
          <a:p>
            <a:pPr algn="ctr"/>
            <a:r>
              <a:rPr lang="en-US" sz="2800" i="1">
                <a:solidFill>
                  <a:srgbClr val="002060"/>
                </a:solidFill>
              </a:rPr>
              <a:t>to walk</a:t>
            </a:r>
          </a:p>
        </p:txBody>
      </p:sp>
      <p:pic>
        <p:nvPicPr>
          <p:cNvPr id="3" name="Picture 2" descr="A picture containing toy, doll, vector graphics&#10;&#10;Description automatically generated">
            <a:extLst>
              <a:ext uri="{FF2B5EF4-FFF2-40B4-BE49-F238E27FC236}">
                <a16:creationId xmlns:a16="http://schemas.microsoft.com/office/drawing/2014/main" id="{BFDC2F40-FC17-8440-A70E-C1A19AB6CF6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57852" y="389943"/>
            <a:ext cx="2876295" cy="47260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9117029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FFFF00"/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82626C9-F416-7B41-8E07-55FB64035F2D}"/>
              </a:ext>
            </a:extLst>
          </p:cNvPr>
          <p:cNvSpPr txBox="1"/>
          <p:nvPr/>
        </p:nvSpPr>
        <p:spPr>
          <a:xfrm>
            <a:off x="4385724" y="5116011"/>
            <a:ext cx="3420552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7200" b="1" err="1">
                <a:solidFill>
                  <a:srgbClr val="002060"/>
                </a:solidFill>
              </a:rPr>
              <a:t>chwarae</a:t>
            </a:r>
            <a:endParaRPr lang="en-US" sz="7200" b="1">
              <a:solidFill>
                <a:srgbClr val="002060"/>
              </a:solidFill>
            </a:endParaRPr>
          </a:p>
          <a:p>
            <a:pPr algn="ctr"/>
            <a:r>
              <a:rPr lang="en-US" sz="2800" i="1">
                <a:solidFill>
                  <a:srgbClr val="002060"/>
                </a:solidFill>
              </a:rPr>
              <a:t>to play</a:t>
            </a:r>
          </a:p>
        </p:txBody>
      </p:sp>
      <p:pic>
        <p:nvPicPr>
          <p:cNvPr id="6" name="Picture 5" descr="A picture containing toy, doll, vector graphics&#10;&#10;Description automatically generated">
            <a:extLst>
              <a:ext uri="{FF2B5EF4-FFF2-40B4-BE49-F238E27FC236}">
                <a16:creationId xmlns:a16="http://schemas.microsoft.com/office/drawing/2014/main" id="{509B76FB-872F-744F-B6D8-5B3C456ED0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89721" y="2131669"/>
            <a:ext cx="3122595" cy="2400863"/>
          </a:xfrm>
          <a:prstGeom prst="rect">
            <a:avLst/>
          </a:prstGeom>
        </p:spPr>
      </p:pic>
      <p:pic>
        <p:nvPicPr>
          <p:cNvPr id="3" name="Picture 2" descr="A picture containing toy, LEGO&#10;&#10;Description automatically generated">
            <a:extLst>
              <a:ext uri="{FF2B5EF4-FFF2-40B4-BE49-F238E27FC236}">
                <a16:creationId xmlns:a16="http://schemas.microsoft.com/office/drawing/2014/main" id="{7792FD45-0407-7E42-96A5-CFD6763D86A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70554" y="590147"/>
            <a:ext cx="3542763" cy="248871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86723B8-CC54-6F44-8B5E-01862947BE4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9237" y="2184641"/>
            <a:ext cx="4112374" cy="2488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2886149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FFFF00"/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82626C9-F416-7B41-8E07-55FB64035F2D}"/>
              </a:ext>
            </a:extLst>
          </p:cNvPr>
          <p:cNvSpPr txBox="1"/>
          <p:nvPr/>
        </p:nvSpPr>
        <p:spPr>
          <a:xfrm>
            <a:off x="3994111" y="5116011"/>
            <a:ext cx="4203780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7200" b="1" err="1">
                <a:solidFill>
                  <a:srgbClr val="002060"/>
                </a:solidFill>
              </a:rPr>
              <a:t>ysgrifennu</a:t>
            </a:r>
            <a:endParaRPr lang="en-US" sz="7200" b="1">
              <a:solidFill>
                <a:srgbClr val="002060"/>
              </a:solidFill>
            </a:endParaRPr>
          </a:p>
          <a:p>
            <a:pPr algn="ctr"/>
            <a:r>
              <a:rPr lang="en-US" sz="2800" i="1">
                <a:solidFill>
                  <a:srgbClr val="002060"/>
                </a:solidFill>
              </a:rPr>
              <a:t>to write</a:t>
            </a:r>
          </a:p>
        </p:txBody>
      </p:sp>
      <p:pic>
        <p:nvPicPr>
          <p:cNvPr id="3" name="Picture 2" descr="A picture containing text, toy, vector graphics&#10;&#10;Description automatically generated">
            <a:extLst>
              <a:ext uri="{FF2B5EF4-FFF2-40B4-BE49-F238E27FC236}">
                <a16:creationId xmlns:a16="http://schemas.microsoft.com/office/drawing/2014/main" id="{581C7CE1-6DC0-2A48-A772-1A97ACF0C6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4500" y="445452"/>
            <a:ext cx="3683000" cy="4559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4711294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FFFF00"/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82626C9-F416-7B41-8E07-55FB64035F2D}"/>
              </a:ext>
            </a:extLst>
          </p:cNvPr>
          <p:cNvSpPr txBox="1"/>
          <p:nvPr/>
        </p:nvSpPr>
        <p:spPr>
          <a:xfrm>
            <a:off x="4530796" y="5116011"/>
            <a:ext cx="3130409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7200" b="1" err="1">
                <a:solidFill>
                  <a:srgbClr val="002060"/>
                </a:solidFill>
              </a:rPr>
              <a:t>paentio</a:t>
            </a:r>
            <a:endParaRPr lang="en-US" sz="7200" b="1">
              <a:solidFill>
                <a:srgbClr val="002060"/>
              </a:solidFill>
            </a:endParaRPr>
          </a:p>
          <a:p>
            <a:pPr algn="ctr"/>
            <a:r>
              <a:rPr lang="en-US" sz="2800" i="1">
                <a:solidFill>
                  <a:srgbClr val="002060"/>
                </a:solidFill>
              </a:rPr>
              <a:t>to paint</a:t>
            </a:r>
          </a:p>
        </p:txBody>
      </p:sp>
      <p:pic>
        <p:nvPicPr>
          <p:cNvPr id="3" name="Picture 2" descr="A picture containing text, toy, doll, vector graphics&#10;&#10;Description automatically generated">
            <a:extLst>
              <a:ext uri="{FF2B5EF4-FFF2-40B4-BE49-F238E27FC236}">
                <a16:creationId xmlns:a16="http://schemas.microsoft.com/office/drawing/2014/main" id="{E0E2C6A5-0F1B-334D-B4AD-14491DB732B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22812" y="447216"/>
            <a:ext cx="4746375" cy="44951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7837543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FFFF00"/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82626C9-F416-7B41-8E07-55FB64035F2D}"/>
              </a:ext>
            </a:extLst>
          </p:cNvPr>
          <p:cNvSpPr txBox="1"/>
          <p:nvPr/>
        </p:nvSpPr>
        <p:spPr>
          <a:xfrm>
            <a:off x="5090243" y="5116011"/>
            <a:ext cx="2011513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7200" b="1" err="1">
                <a:solidFill>
                  <a:srgbClr val="002060"/>
                </a:solidFill>
              </a:rPr>
              <a:t>canu</a:t>
            </a:r>
            <a:endParaRPr lang="en-US" sz="7200" b="1">
              <a:solidFill>
                <a:srgbClr val="002060"/>
              </a:solidFill>
            </a:endParaRPr>
          </a:p>
          <a:p>
            <a:pPr algn="ctr"/>
            <a:r>
              <a:rPr lang="en-US" sz="2800" i="1">
                <a:solidFill>
                  <a:srgbClr val="002060"/>
                </a:solidFill>
              </a:rPr>
              <a:t>to sing</a:t>
            </a:r>
          </a:p>
        </p:txBody>
      </p:sp>
      <p:pic>
        <p:nvPicPr>
          <p:cNvPr id="3" name="Picture 2" descr="A cartoon of a child holding a microphone&#10;&#10;Description automatically generated with low confidence">
            <a:extLst>
              <a:ext uri="{FF2B5EF4-FFF2-40B4-BE49-F238E27FC236}">
                <a16:creationId xmlns:a16="http://schemas.microsoft.com/office/drawing/2014/main" id="{067B2ADC-309B-154E-AE34-A8BD96F5D0F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56533" y="378267"/>
            <a:ext cx="2678934" cy="47377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0676579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FFFF00"/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82626C9-F416-7B41-8E07-55FB64035F2D}"/>
              </a:ext>
            </a:extLst>
          </p:cNvPr>
          <p:cNvSpPr txBox="1"/>
          <p:nvPr/>
        </p:nvSpPr>
        <p:spPr>
          <a:xfrm>
            <a:off x="4512073" y="5116011"/>
            <a:ext cx="3167855" cy="1631216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pPr algn="ctr"/>
            <a:r>
              <a:rPr lang="en-US" sz="7200" b="1" err="1">
                <a:solidFill>
                  <a:srgbClr val="002060"/>
                </a:solidFill>
              </a:rPr>
              <a:t>cweryla</a:t>
            </a:r>
            <a:endParaRPr lang="en-US" sz="7200" b="1">
              <a:solidFill>
                <a:srgbClr val="002060"/>
              </a:solidFill>
            </a:endParaRPr>
          </a:p>
          <a:p>
            <a:pPr algn="ctr"/>
            <a:r>
              <a:rPr lang="en-US" sz="2800" i="1">
                <a:solidFill>
                  <a:srgbClr val="002060"/>
                </a:solidFill>
              </a:rPr>
              <a:t>to quarrel</a:t>
            </a:r>
            <a:endParaRPr lang="en-US" sz="2800" i="1">
              <a:solidFill>
                <a:srgbClr val="002060"/>
              </a:solidFill>
              <a:cs typeface="Calibri"/>
            </a:endParaRPr>
          </a:p>
        </p:txBody>
      </p:sp>
      <p:pic>
        <p:nvPicPr>
          <p:cNvPr id="5" name="Picture 4" descr="A picture containing toy, doll&#10;&#10;Description automatically generated">
            <a:extLst>
              <a:ext uri="{FF2B5EF4-FFF2-40B4-BE49-F238E27FC236}">
                <a16:creationId xmlns:a16="http://schemas.microsoft.com/office/drawing/2014/main" id="{C90C98C4-1349-A346-945A-AAF0E8104F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8260" y="393138"/>
            <a:ext cx="4275479" cy="48202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1921100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FFFF00"/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82626C9-F416-7B41-8E07-55FB64035F2D}"/>
              </a:ext>
            </a:extLst>
          </p:cNvPr>
          <p:cNvSpPr txBox="1"/>
          <p:nvPr/>
        </p:nvSpPr>
        <p:spPr>
          <a:xfrm>
            <a:off x="4849215" y="5116011"/>
            <a:ext cx="2493568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7200" b="1" err="1">
                <a:solidFill>
                  <a:srgbClr val="002060"/>
                </a:solidFill>
              </a:rPr>
              <a:t>siarad</a:t>
            </a:r>
            <a:endParaRPr lang="en-US" sz="7200" b="1">
              <a:solidFill>
                <a:srgbClr val="002060"/>
              </a:solidFill>
            </a:endParaRPr>
          </a:p>
          <a:p>
            <a:pPr algn="ctr"/>
            <a:r>
              <a:rPr lang="en-US" sz="2800" i="1">
                <a:solidFill>
                  <a:srgbClr val="002060"/>
                </a:solidFill>
              </a:rPr>
              <a:t>to speak/talk</a:t>
            </a:r>
          </a:p>
        </p:txBody>
      </p:sp>
      <p:pic>
        <p:nvPicPr>
          <p:cNvPr id="3" name="Picture 2" descr="A picture containing text, toy, doll, vector graphics&#10;&#10;Description automatically generated">
            <a:extLst>
              <a:ext uri="{FF2B5EF4-FFF2-40B4-BE49-F238E27FC236}">
                <a16:creationId xmlns:a16="http://schemas.microsoft.com/office/drawing/2014/main" id="{C716E250-CBE6-F349-985D-7E74C51823E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31875" y="379231"/>
            <a:ext cx="4728248" cy="45747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2379372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FFFF00"/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82626C9-F416-7B41-8E07-55FB64035F2D}"/>
              </a:ext>
            </a:extLst>
          </p:cNvPr>
          <p:cNvSpPr txBox="1"/>
          <p:nvPr/>
        </p:nvSpPr>
        <p:spPr>
          <a:xfrm>
            <a:off x="4394668" y="5116011"/>
            <a:ext cx="3402663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7200" b="1" err="1">
                <a:solidFill>
                  <a:srgbClr val="002060"/>
                </a:solidFill>
              </a:rPr>
              <a:t>dawnsio</a:t>
            </a:r>
            <a:endParaRPr lang="en-US" sz="7200" b="1">
              <a:solidFill>
                <a:srgbClr val="002060"/>
              </a:solidFill>
            </a:endParaRPr>
          </a:p>
          <a:p>
            <a:pPr algn="ctr"/>
            <a:r>
              <a:rPr lang="en-US" sz="2800" i="1">
                <a:solidFill>
                  <a:srgbClr val="002060"/>
                </a:solidFill>
              </a:rPr>
              <a:t>to dance</a:t>
            </a:r>
          </a:p>
        </p:txBody>
      </p:sp>
      <p:pic>
        <p:nvPicPr>
          <p:cNvPr id="3" name="Picture 2" descr="A cartoon of a child running&#10;&#10;Description automatically generated with low confidence">
            <a:extLst>
              <a:ext uri="{FF2B5EF4-FFF2-40B4-BE49-F238E27FC236}">
                <a16:creationId xmlns:a16="http://schemas.microsoft.com/office/drawing/2014/main" id="{56A811E4-1241-A847-8F5E-9E7F28D805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81166" y="403171"/>
            <a:ext cx="2422375" cy="4599791"/>
          </a:xfrm>
          <a:prstGeom prst="rect">
            <a:avLst/>
          </a:prstGeom>
        </p:spPr>
      </p:pic>
      <p:pic>
        <p:nvPicPr>
          <p:cNvPr id="6" name="Picture 5" descr="A cartoon of a child&#10;&#10;Description automatically generated with low confidence">
            <a:extLst>
              <a:ext uri="{FF2B5EF4-FFF2-40B4-BE49-F238E27FC236}">
                <a16:creationId xmlns:a16="http://schemas.microsoft.com/office/drawing/2014/main" id="{FBDE9439-7232-6E4C-AD25-D8A81887C05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76160" y="403171"/>
            <a:ext cx="2279176" cy="45997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9948624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FFFF00"/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82626C9-F416-7B41-8E07-55FB64035F2D}"/>
              </a:ext>
            </a:extLst>
          </p:cNvPr>
          <p:cNvSpPr txBox="1"/>
          <p:nvPr/>
        </p:nvSpPr>
        <p:spPr>
          <a:xfrm>
            <a:off x="4703470" y="5116011"/>
            <a:ext cx="2785058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7200" b="1" err="1">
                <a:solidFill>
                  <a:srgbClr val="002060"/>
                </a:solidFill>
              </a:rPr>
              <a:t>edrych</a:t>
            </a:r>
            <a:endParaRPr lang="en-US" sz="7200" b="1">
              <a:solidFill>
                <a:srgbClr val="002060"/>
              </a:solidFill>
            </a:endParaRPr>
          </a:p>
          <a:p>
            <a:pPr algn="ctr"/>
            <a:r>
              <a:rPr lang="en-US" sz="2800" i="1">
                <a:solidFill>
                  <a:srgbClr val="002060"/>
                </a:solidFill>
              </a:rPr>
              <a:t>to look</a:t>
            </a:r>
          </a:p>
        </p:txBody>
      </p:sp>
      <p:pic>
        <p:nvPicPr>
          <p:cNvPr id="3" name="Picture 2" descr="A picture containing toy, vector graphics&#10;&#10;Description automatically generated">
            <a:extLst>
              <a:ext uri="{FF2B5EF4-FFF2-40B4-BE49-F238E27FC236}">
                <a16:creationId xmlns:a16="http://schemas.microsoft.com/office/drawing/2014/main" id="{1C3186F1-09CD-7F47-BA94-3B09EBCC6F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88566" y="798654"/>
            <a:ext cx="3312850" cy="40248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5403398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FFFF00"/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82626C9-F416-7B41-8E07-55FB64035F2D}"/>
              </a:ext>
            </a:extLst>
          </p:cNvPr>
          <p:cNvSpPr txBox="1"/>
          <p:nvPr/>
        </p:nvSpPr>
        <p:spPr>
          <a:xfrm>
            <a:off x="4315417" y="5116011"/>
            <a:ext cx="3561168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7200" b="1" err="1">
                <a:solidFill>
                  <a:srgbClr val="002060"/>
                </a:solidFill>
              </a:rPr>
              <a:t>gwrando</a:t>
            </a:r>
            <a:endParaRPr lang="en-US" sz="7200" b="1">
              <a:solidFill>
                <a:srgbClr val="002060"/>
              </a:solidFill>
            </a:endParaRPr>
          </a:p>
          <a:p>
            <a:pPr algn="ctr"/>
            <a:r>
              <a:rPr lang="en-US" sz="2800" i="1">
                <a:solidFill>
                  <a:srgbClr val="002060"/>
                </a:solidFill>
              </a:rPr>
              <a:t>to listen</a:t>
            </a:r>
          </a:p>
        </p:txBody>
      </p:sp>
      <p:pic>
        <p:nvPicPr>
          <p:cNvPr id="3" name="Picture 2" descr="A picture containing vector graphics&#10;&#10;Description automatically generated">
            <a:extLst>
              <a:ext uri="{FF2B5EF4-FFF2-40B4-BE49-F238E27FC236}">
                <a16:creationId xmlns:a16="http://schemas.microsoft.com/office/drawing/2014/main" id="{BD9157A7-6F39-3247-9C66-35B31313960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62500" y="683717"/>
            <a:ext cx="2667000" cy="412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1452019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FFFF00"/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82626C9-F416-7B41-8E07-55FB64035F2D}"/>
              </a:ext>
            </a:extLst>
          </p:cNvPr>
          <p:cNvSpPr txBox="1"/>
          <p:nvPr/>
        </p:nvSpPr>
        <p:spPr>
          <a:xfrm>
            <a:off x="4490850" y="5116011"/>
            <a:ext cx="3210302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7200" b="1" err="1">
                <a:solidFill>
                  <a:srgbClr val="002060"/>
                </a:solidFill>
              </a:rPr>
              <a:t>gweiddi</a:t>
            </a:r>
            <a:endParaRPr lang="en-US" sz="7200" b="1">
              <a:solidFill>
                <a:srgbClr val="002060"/>
              </a:solidFill>
            </a:endParaRPr>
          </a:p>
          <a:p>
            <a:pPr algn="ctr"/>
            <a:r>
              <a:rPr lang="en-US" sz="2800" i="1">
                <a:solidFill>
                  <a:srgbClr val="002060"/>
                </a:solidFill>
              </a:rPr>
              <a:t>to shout</a:t>
            </a:r>
          </a:p>
        </p:txBody>
      </p:sp>
      <p:pic>
        <p:nvPicPr>
          <p:cNvPr id="3" name="Picture 2" descr="A picture containing vector graphics&#10;&#10;Description automatically generated">
            <a:extLst>
              <a:ext uri="{FF2B5EF4-FFF2-40B4-BE49-F238E27FC236}">
                <a16:creationId xmlns:a16="http://schemas.microsoft.com/office/drawing/2014/main" id="{31617762-126E-7347-9AAA-55C0BEDAFEC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83082" y="256249"/>
            <a:ext cx="4225836" cy="46629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6875081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FFFF00"/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82626C9-F416-7B41-8E07-55FB64035F2D}"/>
              </a:ext>
            </a:extLst>
          </p:cNvPr>
          <p:cNvSpPr txBox="1"/>
          <p:nvPr/>
        </p:nvSpPr>
        <p:spPr>
          <a:xfrm>
            <a:off x="4801415" y="5116011"/>
            <a:ext cx="2589171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7200" b="1" err="1">
                <a:solidFill>
                  <a:srgbClr val="002060"/>
                </a:solidFill>
              </a:rPr>
              <a:t>neidio</a:t>
            </a:r>
            <a:endParaRPr lang="en-US" sz="7200" b="1">
              <a:solidFill>
                <a:srgbClr val="002060"/>
              </a:solidFill>
            </a:endParaRPr>
          </a:p>
          <a:p>
            <a:pPr algn="ctr"/>
            <a:r>
              <a:rPr lang="en-US" sz="2800" i="1">
                <a:solidFill>
                  <a:srgbClr val="002060"/>
                </a:solidFill>
              </a:rPr>
              <a:t>to jump</a:t>
            </a:r>
          </a:p>
        </p:txBody>
      </p:sp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2A1E0594-3984-CF4B-A2E0-A97A6E83D0E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84225" y="280564"/>
            <a:ext cx="3016170" cy="48354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8856933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FFFF00"/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82626C9-F416-7B41-8E07-55FB64035F2D}"/>
              </a:ext>
            </a:extLst>
          </p:cNvPr>
          <p:cNvSpPr txBox="1"/>
          <p:nvPr/>
        </p:nvSpPr>
        <p:spPr>
          <a:xfrm>
            <a:off x="4878358" y="5116011"/>
            <a:ext cx="2435283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7200" b="1" err="1">
                <a:solidFill>
                  <a:srgbClr val="002060"/>
                </a:solidFill>
              </a:rPr>
              <a:t>sgipio</a:t>
            </a:r>
            <a:endParaRPr lang="en-US" sz="7200" b="1">
              <a:solidFill>
                <a:srgbClr val="002060"/>
              </a:solidFill>
            </a:endParaRPr>
          </a:p>
          <a:p>
            <a:pPr algn="ctr"/>
            <a:r>
              <a:rPr lang="en-US" sz="2800" i="1">
                <a:solidFill>
                  <a:srgbClr val="002060"/>
                </a:solidFill>
              </a:rPr>
              <a:t>to skip</a:t>
            </a:r>
          </a:p>
        </p:txBody>
      </p:sp>
      <p:pic>
        <p:nvPicPr>
          <p:cNvPr id="3" name="Picture 2" descr="A picture containing toy, doll&#10;&#10;Description automatically generated">
            <a:extLst>
              <a:ext uri="{FF2B5EF4-FFF2-40B4-BE49-F238E27FC236}">
                <a16:creationId xmlns:a16="http://schemas.microsoft.com/office/drawing/2014/main" id="{F6DDD1FC-B123-D24A-9289-4D05B8E7F8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78358" y="474240"/>
            <a:ext cx="2298700" cy="4775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6892576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FFFF00"/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82626C9-F416-7B41-8E07-55FB64035F2D}"/>
              </a:ext>
            </a:extLst>
          </p:cNvPr>
          <p:cNvSpPr txBox="1"/>
          <p:nvPr/>
        </p:nvSpPr>
        <p:spPr>
          <a:xfrm>
            <a:off x="4768264" y="5116011"/>
            <a:ext cx="2655471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7200" b="1" err="1">
                <a:solidFill>
                  <a:srgbClr val="002060"/>
                </a:solidFill>
              </a:rPr>
              <a:t>dringo</a:t>
            </a:r>
            <a:endParaRPr lang="en-US" sz="7200" b="1">
              <a:solidFill>
                <a:srgbClr val="002060"/>
              </a:solidFill>
            </a:endParaRPr>
          </a:p>
          <a:p>
            <a:pPr algn="ctr"/>
            <a:r>
              <a:rPr lang="en-US" sz="2800" i="1">
                <a:solidFill>
                  <a:srgbClr val="002060"/>
                </a:solidFill>
              </a:rPr>
              <a:t>to climb</a:t>
            </a:r>
          </a:p>
        </p:txBody>
      </p:sp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04C9F7EB-7066-E440-A691-243B106B689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41833" y="310221"/>
            <a:ext cx="3908333" cy="46553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5556862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FFFF00"/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82626C9-F416-7B41-8E07-55FB64035F2D}"/>
              </a:ext>
            </a:extLst>
          </p:cNvPr>
          <p:cNvSpPr txBox="1"/>
          <p:nvPr/>
        </p:nvSpPr>
        <p:spPr>
          <a:xfrm>
            <a:off x="5164750" y="5116011"/>
            <a:ext cx="1862498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7200" b="1" err="1">
                <a:solidFill>
                  <a:srgbClr val="002060"/>
                </a:solidFill>
              </a:rPr>
              <a:t>yfed</a:t>
            </a:r>
            <a:endParaRPr lang="en-US" sz="7200" b="1">
              <a:solidFill>
                <a:srgbClr val="002060"/>
              </a:solidFill>
            </a:endParaRPr>
          </a:p>
          <a:p>
            <a:pPr algn="ctr"/>
            <a:r>
              <a:rPr lang="en-US" sz="2800" i="1">
                <a:solidFill>
                  <a:srgbClr val="002060"/>
                </a:solidFill>
              </a:rPr>
              <a:t>to drink</a:t>
            </a:r>
          </a:p>
        </p:txBody>
      </p:sp>
      <p:pic>
        <p:nvPicPr>
          <p:cNvPr id="3" name="Picture 2" descr="A picture containing vector graphics, clipart&#10;&#10;Description automatically generated">
            <a:extLst>
              <a:ext uri="{FF2B5EF4-FFF2-40B4-BE49-F238E27FC236}">
                <a16:creationId xmlns:a16="http://schemas.microsoft.com/office/drawing/2014/main" id="{B482E2E2-06FE-B24C-8E55-2C7936B735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31196" y="306648"/>
            <a:ext cx="3529606" cy="47283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5876214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FFFF00"/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82626C9-F416-7B41-8E07-55FB64035F2D}"/>
              </a:ext>
            </a:extLst>
          </p:cNvPr>
          <p:cNvSpPr txBox="1"/>
          <p:nvPr/>
        </p:nvSpPr>
        <p:spPr>
          <a:xfrm>
            <a:off x="4806576" y="5116011"/>
            <a:ext cx="2578847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7200" b="1" err="1">
                <a:solidFill>
                  <a:srgbClr val="002060"/>
                </a:solidFill>
              </a:rPr>
              <a:t>bwyta</a:t>
            </a:r>
            <a:endParaRPr lang="en-US" sz="7200" b="1">
              <a:solidFill>
                <a:srgbClr val="002060"/>
              </a:solidFill>
            </a:endParaRPr>
          </a:p>
          <a:p>
            <a:pPr algn="ctr"/>
            <a:r>
              <a:rPr lang="en-US" sz="2800" i="1">
                <a:solidFill>
                  <a:srgbClr val="002060"/>
                </a:solidFill>
              </a:rPr>
              <a:t>to eat</a:t>
            </a:r>
          </a:p>
        </p:txBody>
      </p:sp>
      <p:pic>
        <p:nvPicPr>
          <p:cNvPr id="3" name="Picture 2" descr="A picture containing toy, vector graphics, clipart&#10;&#10;Description automatically generated">
            <a:extLst>
              <a:ext uri="{FF2B5EF4-FFF2-40B4-BE49-F238E27FC236}">
                <a16:creationId xmlns:a16="http://schemas.microsoft.com/office/drawing/2014/main" id="{62283143-9C00-E547-8ECE-6A66CC1462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06576" y="381242"/>
            <a:ext cx="2578847" cy="46237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7951376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A picture containing icon&#10;&#10;Description automatically generated">
            <a:extLst>
              <a:ext uri="{FF2B5EF4-FFF2-40B4-BE49-F238E27FC236}">
                <a16:creationId xmlns:a16="http://schemas.microsoft.com/office/drawing/2014/main" id="{38D641C2-388B-9DF9-9612-B8901E4D13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22331" y="585270"/>
            <a:ext cx="6786459" cy="6266768"/>
          </a:xfrm>
          <a:prstGeom prst="rect">
            <a:avLst/>
          </a:prstGeom>
        </p:spPr>
      </p:pic>
      <p:sp>
        <p:nvSpPr>
          <p:cNvPr id="3" name="TextBox 1">
            <a:extLst>
              <a:ext uri="{FF2B5EF4-FFF2-40B4-BE49-F238E27FC236}">
                <a16:creationId xmlns:a16="http://schemas.microsoft.com/office/drawing/2014/main" id="{5937BB17-5B48-3DBB-17BA-C9089CD2ED15}"/>
              </a:ext>
            </a:extLst>
          </p:cNvPr>
          <p:cNvSpPr txBox="1"/>
          <p:nvPr/>
        </p:nvSpPr>
        <p:spPr>
          <a:xfrm>
            <a:off x="4041313" y="5171536"/>
            <a:ext cx="4195636" cy="1138773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4000" b="1" err="1">
                <a:solidFill>
                  <a:srgbClr val="002060"/>
                </a:solidFill>
                <a:cs typeface="Calibri"/>
              </a:rPr>
              <a:t>Gorchmynion</a:t>
            </a:r>
            <a:r>
              <a:rPr lang="en-US" sz="4000" b="1">
                <a:solidFill>
                  <a:srgbClr val="002060"/>
                </a:solidFill>
                <a:cs typeface="Calibri"/>
              </a:rPr>
              <a:t> </a:t>
            </a:r>
            <a:r>
              <a:rPr lang="en-US" sz="4000" b="1" err="1">
                <a:solidFill>
                  <a:srgbClr val="002060"/>
                </a:solidFill>
                <a:cs typeface="Calibri"/>
              </a:rPr>
              <a:t>Syml</a:t>
            </a:r>
            <a:endParaRPr lang="en-US" sz="4000" b="1">
              <a:solidFill>
                <a:srgbClr val="002060"/>
              </a:solidFill>
              <a:cs typeface="Calibri"/>
            </a:endParaRPr>
          </a:p>
          <a:p>
            <a:pPr algn="ctr"/>
            <a:r>
              <a:rPr lang="en-US" sz="2800" i="1">
                <a:solidFill>
                  <a:srgbClr val="002060"/>
                </a:solidFill>
                <a:cs typeface="Calibri"/>
              </a:rPr>
              <a:t>Simple Commands</a:t>
            </a:r>
          </a:p>
        </p:txBody>
      </p:sp>
    </p:spTree>
    <p:extLst>
      <p:ext uri="{BB962C8B-B14F-4D97-AF65-F5344CB8AC3E}">
        <p14:creationId xmlns:p14="http://schemas.microsoft.com/office/powerpoint/2010/main" val="1700634208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7A4B5EF0-0CE7-8241-ABB2-BC4351633932}"/>
              </a:ext>
            </a:extLst>
          </p:cNvPr>
          <p:cNvSpPr txBox="1"/>
          <p:nvPr/>
        </p:nvSpPr>
        <p:spPr>
          <a:xfrm>
            <a:off x="4320156" y="236871"/>
            <a:ext cx="3472289" cy="1138773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4400" b="1" err="1">
                <a:solidFill>
                  <a:srgbClr val="002060"/>
                </a:solidFill>
              </a:rPr>
              <a:t>Gorchmynion</a:t>
            </a:r>
            <a:br>
              <a:rPr lang="en-US" sz="4400" b="1"/>
            </a:br>
            <a:r>
              <a:rPr lang="en-US" sz="2400" i="1">
                <a:solidFill>
                  <a:srgbClr val="002060"/>
                </a:solidFill>
              </a:rPr>
              <a:t>Commands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9DB9DAF-3304-BB4D-A462-87DA8C7D1380}"/>
              </a:ext>
            </a:extLst>
          </p:cNvPr>
          <p:cNvSpPr txBox="1"/>
          <p:nvPr/>
        </p:nvSpPr>
        <p:spPr>
          <a:xfrm>
            <a:off x="393920" y="2160793"/>
            <a:ext cx="5289252" cy="4031873"/>
          </a:xfrm>
          <a:prstGeom prst="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b="1" err="1">
                <a:solidFill>
                  <a:srgbClr val="002060"/>
                </a:solidFill>
                <a:effectLst/>
              </a:rPr>
              <a:t>Defnyddiwch</a:t>
            </a:r>
            <a:r>
              <a:rPr lang="en-GB" sz="3200" b="1">
                <a:solidFill>
                  <a:srgbClr val="002060"/>
                </a:solidFill>
                <a:effectLst/>
              </a:rPr>
              <a:t> </a:t>
            </a:r>
            <a:r>
              <a:rPr lang="en-GB" sz="3200" b="1" err="1">
                <a:solidFill>
                  <a:srgbClr val="002060"/>
                </a:solidFill>
                <a:effectLst/>
              </a:rPr>
              <a:t>orchmynion</a:t>
            </a:r>
            <a:r>
              <a:rPr lang="en-GB" sz="3200" b="1">
                <a:solidFill>
                  <a:srgbClr val="002060"/>
                </a:solidFill>
                <a:effectLst/>
              </a:rPr>
              <a:t> </a:t>
            </a:r>
            <a:r>
              <a:rPr lang="en-GB" sz="3200" b="1" err="1">
                <a:solidFill>
                  <a:srgbClr val="002060"/>
                </a:solidFill>
                <a:effectLst/>
              </a:rPr>
              <a:t>yn</a:t>
            </a:r>
            <a:r>
              <a:rPr lang="en-GB" sz="3200" b="1">
                <a:solidFill>
                  <a:srgbClr val="002060"/>
                </a:solidFill>
                <a:effectLst/>
              </a:rPr>
              <a:t> </a:t>
            </a:r>
            <a:r>
              <a:rPr lang="en-GB" sz="3200" b="1" err="1">
                <a:solidFill>
                  <a:srgbClr val="002060"/>
                </a:solidFill>
                <a:effectLst/>
              </a:rPr>
              <a:t>rheolaidd</a:t>
            </a:r>
            <a:r>
              <a:rPr lang="en-GB" sz="3200" b="1">
                <a:solidFill>
                  <a:srgbClr val="002060"/>
                </a:solidFill>
                <a:effectLst/>
              </a:rPr>
              <a:t>, bob </a:t>
            </a:r>
            <a:r>
              <a:rPr lang="en-GB" sz="3200" b="1" err="1">
                <a:solidFill>
                  <a:srgbClr val="002060"/>
                </a:solidFill>
                <a:effectLst/>
              </a:rPr>
              <a:t>dydd</a:t>
            </a:r>
            <a:r>
              <a:rPr lang="en-GB" sz="3200" b="1">
                <a:solidFill>
                  <a:srgbClr val="002060"/>
                </a:solidFill>
                <a:effectLst/>
              </a:rPr>
              <a:t>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b="1" err="1">
                <a:solidFill>
                  <a:srgbClr val="002060"/>
                </a:solidFill>
                <a:effectLst/>
              </a:rPr>
              <a:t>Gwnewch</a:t>
            </a:r>
            <a:r>
              <a:rPr lang="en-GB" sz="3200" b="1">
                <a:solidFill>
                  <a:srgbClr val="002060"/>
                </a:solidFill>
                <a:effectLst/>
              </a:rPr>
              <a:t> </a:t>
            </a:r>
            <a:r>
              <a:rPr lang="en-GB" sz="3200" b="1" err="1">
                <a:solidFill>
                  <a:srgbClr val="002060"/>
                </a:solidFill>
                <a:effectLst/>
              </a:rPr>
              <a:t>yn</a:t>
            </a:r>
            <a:r>
              <a:rPr lang="en-GB" sz="3200" b="1">
                <a:solidFill>
                  <a:srgbClr val="002060"/>
                </a:solidFill>
                <a:effectLst/>
              </a:rPr>
              <a:t> </a:t>
            </a:r>
            <a:r>
              <a:rPr lang="en-GB" sz="3200" b="1" err="1">
                <a:solidFill>
                  <a:srgbClr val="002060"/>
                </a:solidFill>
                <a:effectLst/>
              </a:rPr>
              <a:t>siwr</a:t>
            </a:r>
            <a:r>
              <a:rPr lang="en-GB" sz="3200" b="1">
                <a:solidFill>
                  <a:srgbClr val="002060"/>
                </a:solidFill>
                <a:effectLst/>
              </a:rPr>
              <a:t> bod </a:t>
            </a:r>
            <a:r>
              <a:rPr lang="en-GB" sz="3200" b="1" err="1">
                <a:solidFill>
                  <a:srgbClr val="002060"/>
                </a:solidFill>
                <a:effectLst/>
              </a:rPr>
              <a:t>arwyddion</a:t>
            </a:r>
            <a:r>
              <a:rPr lang="en-GB" sz="3200" b="1">
                <a:solidFill>
                  <a:srgbClr val="002060"/>
                </a:solidFill>
                <a:effectLst/>
              </a:rPr>
              <a:t> </a:t>
            </a:r>
            <a:r>
              <a:rPr lang="en-GB" sz="3200" b="1" err="1">
                <a:solidFill>
                  <a:srgbClr val="002060"/>
                </a:solidFill>
                <a:effectLst/>
              </a:rPr>
              <a:t>dwyieithog</a:t>
            </a:r>
            <a:r>
              <a:rPr lang="en-GB" sz="3200" b="1">
                <a:solidFill>
                  <a:srgbClr val="002060"/>
                </a:solidFill>
                <a:effectLst/>
              </a:rPr>
              <a:t> </a:t>
            </a:r>
            <a:r>
              <a:rPr lang="en-GB" sz="3200" b="1" err="1">
                <a:solidFill>
                  <a:srgbClr val="002060"/>
                </a:solidFill>
                <a:effectLst/>
              </a:rPr>
              <a:t>ar</a:t>
            </a:r>
            <a:r>
              <a:rPr lang="en-GB" sz="3200" b="1">
                <a:solidFill>
                  <a:srgbClr val="002060"/>
                </a:solidFill>
                <a:effectLst/>
              </a:rPr>
              <a:t> draws </a:t>
            </a:r>
            <a:r>
              <a:rPr lang="en-GB" sz="3200" b="1" err="1">
                <a:solidFill>
                  <a:srgbClr val="002060"/>
                </a:solidFill>
                <a:effectLst/>
              </a:rPr>
              <a:t>yr</a:t>
            </a:r>
            <a:r>
              <a:rPr lang="en-GB" sz="3200" b="1">
                <a:solidFill>
                  <a:srgbClr val="002060"/>
                </a:solidFill>
                <a:effectLst/>
              </a:rPr>
              <a:t> </a:t>
            </a:r>
            <a:r>
              <a:rPr lang="en-GB" sz="3200" b="1" err="1">
                <a:solidFill>
                  <a:srgbClr val="002060"/>
                </a:solidFill>
                <a:effectLst/>
              </a:rPr>
              <a:t>ysgol</a:t>
            </a:r>
            <a:r>
              <a:rPr lang="en-GB" sz="3200" b="1">
                <a:solidFill>
                  <a:srgbClr val="002060"/>
                </a:solidFill>
                <a:effectLst/>
              </a:rPr>
              <a:t>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b="1" err="1">
                <a:solidFill>
                  <a:srgbClr val="002060"/>
                </a:solidFill>
                <a:effectLst/>
              </a:rPr>
              <a:t>Defnyddiwch</a:t>
            </a:r>
            <a:r>
              <a:rPr lang="en-GB" sz="3200" b="1">
                <a:solidFill>
                  <a:srgbClr val="002060"/>
                </a:solidFill>
                <a:effectLst/>
              </a:rPr>
              <a:t> </a:t>
            </a:r>
            <a:r>
              <a:rPr lang="en-GB" sz="3200" b="1" err="1">
                <a:solidFill>
                  <a:srgbClr val="002060"/>
                </a:solidFill>
                <a:effectLst/>
              </a:rPr>
              <a:t>bosteri</a:t>
            </a:r>
            <a:r>
              <a:rPr lang="en-GB" sz="3200" b="1">
                <a:solidFill>
                  <a:srgbClr val="002060"/>
                </a:solidFill>
                <a:effectLst/>
              </a:rPr>
              <a:t> </a:t>
            </a:r>
            <a:r>
              <a:rPr lang="en-GB" sz="3200" b="1" err="1">
                <a:solidFill>
                  <a:srgbClr val="002060"/>
                </a:solidFill>
                <a:effectLst/>
              </a:rPr>
              <a:t>mewn</a:t>
            </a:r>
            <a:r>
              <a:rPr lang="en-GB" sz="3200" b="1">
                <a:solidFill>
                  <a:srgbClr val="002060"/>
                </a:solidFill>
                <a:effectLst/>
              </a:rPr>
              <a:t> </a:t>
            </a:r>
            <a:r>
              <a:rPr lang="en-GB" sz="3200" b="1" err="1">
                <a:solidFill>
                  <a:srgbClr val="002060"/>
                </a:solidFill>
                <a:effectLst/>
              </a:rPr>
              <a:t>ardaloedd</a:t>
            </a:r>
            <a:r>
              <a:rPr lang="en-GB" sz="3200" b="1">
                <a:solidFill>
                  <a:srgbClr val="002060"/>
                </a:solidFill>
                <a:effectLst/>
              </a:rPr>
              <a:t> </a:t>
            </a:r>
            <a:r>
              <a:rPr lang="en-GB" sz="3200" b="1" err="1">
                <a:solidFill>
                  <a:srgbClr val="002060"/>
                </a:solidFill>
                <a:effectLst/>
              </a:rPr>
              <a:t>gyda</a:t>
            </a:r>
            <a:r>
              <a:rPr lang="en-GB" sz="3200" b="1">
                <a:solidFill>
                  <a:srgbClr val="002060"/>
                </a:solidFill>
                <a:effectLst/>
              </a:rPr>
              <a:t> </a:t>
            </a:r>
            <a:r>
              <a:rPr lang="en-GB" sz="3200" b="1" err="1">
                <a:solidFill>
                  <a:srgbClr val="002060"/>
                </a:solidFill>
                <a:effectLst/>
              </a:rPr>
              <a:t>gorchmynion</a:t>
            </a:r>
            <a:r>
              <a:rPr lang="en-GB" sz="3200" b="1">
                <a:solidFill>
                  <a:srgbClr val="002060"/>
                </a:solidFill>
                <a:effectLst/>
              </a:rPr>
              <a:t> </a:t>
            </a:r>
            <a:r>
              <a:rPr lang="en-GB" sz="3200" b="1" err="1">
                <a:solidFill>
                  <a:srgbClr val="002060"/>
                </a:solidFill>
                <a:effectLst/>
              </a:rPr>
              <a:t>allweddol</a:t>
            </a:r>
            <a:r>
              <a:rPr lang="en-GB" sz="3200" b="1">
                <a:solidFill>
                  <a:srgbClr val="002060"/>
                </a:solidFill>
                <a:effectLst/>
              </a:rPr>
              <a:t>.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2A06FA4-4B73-EB43-93ED-4C22BD1D1A76}"/>
              </a:ext>
            </a:extLst>
          </p:cNvPr>
          <p:cNvSpPr txBox="1"/>
          <p:nvPr/>
        </p:nvSpPr>
        <p:spPr>
          <a:xfrm>
            <a:off x="6508830" y="2168695"/>
            <a:ext cx="5289252" cy="4031873"/>
          </a:xfrm>
          <a:prstGeom prst="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endParaRPr lang="en-GB" sz="1600" i="1">
              <a:solidFill>
                <a:srgbClr val="002060"/>
              </a:solidFill>
              <a:effectLst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i="1">
                <a:solidFill>
                  <a:srgbClr val="002060"/>
                </a:solidFill>
                <a:effectLst/>
              </a:rPr>
              <a:t>Use commands regularly, every day.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i="1">
                <a:solidFill>
                  <a:srgbClr val="002060"/>
                </a:solidFill>
                <a:effectLst/>
              </a:rPr>
              <a:t>Make sure that there are bilingual signs across the school.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i="1">
                <a:solidFill>
                  <a:srgbClr val="002060"/>
                </a:solidFill>
                <a:effectLst/>
              </a:rPr>
              <a:t>Use posters in areas with specific key commands.</a:t>
            </a:r>
          </a:p>
          <a:p>
            <a:endParaRPr lang="en-GB" sz="1600" i="1">
              <a:solidFill>
                <a:srgbClr val="00206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812225634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F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Callout 7">
            <a:extLst>
              <a:ext uri="{FF2B5EF4-FFF2-40B4-BE49-F238E27FC236}">
                <a16:creationId xmlns:a16="http://schemas.microsoft.com/office/drawing/2014/main" id="{18B1C536-5E52-FD4D-971F-4076ED2FD779}"/>
              </a:ext>
            </a:extLst>
          </p:cNvPr>
          <p:cNvSpPr/>
          <p:nvPr/>
        </p:nvSpPr>
        <p:spPr>
          <a:xfrm>
            <a:off x="3043802" y="1449347"/>
            <a:ext cx="3811650" cy="1814714"/>
          </a:xfrm>
          <a:prstGeom prst="wedgeEllipseCallout">
            <a:avLst>
              <a:gd name="adj1" fmla="val -52718"/>
              <a:gd name="adj2" fmla="val 70868"/>
            </a:avLst>
          </a:prstGeom>
          <a:solidFill>
            <a:srgbClr val="CCF9FF"/>
          </a:solidFill>
          <a:ln w="38100">
            <a:solidFill>
              <a:srgbClr val="FF000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3200" b="1">
                <a:solidFill>
                  <a:srgbClr val="FF0000"/>
                </a:solidFill>
              </a:rPr>
              <a:t>Dim</a:t>
            </a:r>
            <a:r>
              <a:rPr lang="en-US" sz="3200" b="1">
                <a:solidFill>
                  <a:srgbClr val="002060"/>
                </a:solidFill>
              </a:rPr>
              <a:t> </a:t>
            </a:r>
            <a:r>
              <a:rPr lang="en-US" sz="3200" b="1" err="1">
                <a:solidFill>
                  <a:srgbClr val="002060"/>
                </a:solidFill>
              </a:rPr>
              <a:t>siarad</a:t>
            </a:r>
            <a:r>
              <a:rPr lang="en-US" sz="3200" b="1">
                <a:solidFill>
                  <a:srgbClr val="002060"/>
                </a:solidFill>
              </a:rPr>
              <a:t> </a:t>
            </a:r>
            <a:r>
              <a:rPr lang="en-US" sz="3200" b="1" err="1">
                <a:solidFill>
                  <a:srgbClr val="002060"/>
                </a:solidFill>
              </a:rPr>
              <a:t>yn</a:t>
            </a:r>
            <a:r>
              <a:rPr lang="en-US" sz="3200" b="1">
                <a:solidFill>
                  <a:srgbClr val="002060"/>
                </a:solidFill>
              </a:rPr>
              <a:t> y </a:t>
            </a:r>
            <a:r>
              <a:rPr lang="en-US" sz="3200" b="1" err="1">
                <a:solidFill>
                  <a:srgbClr val="002060"/>
                </a:solidFill>
              </a:rPr>
              <a:t>ffreutur</a:t>
            </a:r>
            <a:r>
              <a:rPr lang="en-US" sz="3200" b="1">
                <a:solidFill>
                  <a:srgbClr val="002060"/>
                </a:solidFill>
              </a:rPr>
              <a:t>!</a:t>
            </a:r>
          </a:p>
          <a:p>
            <a:pPr algn="ctr"/>
            <a:r>
              <a:rPr lang="en-US" i="1">
                <a:solidFill>
                  <a:srgbClr val="002060"/>
                </a:solidFill>
              </a:rPr>
              <a:t>No talking in the canteen!</a:t>
            </a:r>
            <a:endParaRPr lang="en-US" i="1">
              <a:solidFill>
                <a:srgbClr val="002060"/>
              </a:solidFill>
              <a:cs typeface="Calibri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A24BA04-2E68-FF4C-B025-92668B100748}"/>
              </a:ext>
            </a:extLst>
          </p:cNvPr>
          <p:cNvSpPr txBox="1"/>
          <p:nvPr/>
        </p:nvSpPr>
        <p:spPr>
          <a:xfrm>
            <a:off x="2426704" y="395089"/>
            <a:ext cx="577202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>
                <a:solidFill>
                  <a:srgbClr val="002060"/>
                </a:solidFill>
              </a:rPr>
              <a:t>A simple and direct way to give a command.</a:t>
            </a:r>
          </a:p>
          <a:p>
            <a:r>
              <a:rPr lang="en-GB" sz="2400" b="1">
                <a:solidFill>
                  <a:srgbClr val="002060"/>
                </a:solidFill>
              </a:rPr>
              <a:t>No</a:t>
            </a:r>
            <a:r>
              <a:rPr lang="en-GB" sz="2400">
                <a:solidFill>
                  <a:srgbClr val="002060"/>
                </a:solidFill>
              </a:rPr>
              <a:t> treiglad!</a:t>
            </a:r>
            <a:endParaRPr lang="en-US" sz="2400">
              <a:solidFill>
                <a:srgbClr val="002060"/>
              </a:solidFill>
            </a:endParaRPr>
          </a:p>
        </p:txBody>
      </p:sp>
      <p:sp>
        <p:nvSpPr>
          <p:cNvPr id="11" name="Oval Callout 10">
            <a:extLst>
              <a:ext uri="{FF2B5EF4-FFF2-40B4-BE49-F238E27FC236}">
                <a16:creationId xmlns:a16="http://schemas.microsoft.com/office/drawing/2014/main" id="{3912B8FF-5362-5140-BC5E-600CA8185010}"/>
              </a:ext>
            </a:extLst>
          </p:cNvPr>
          <p:cNvSpPr/>
          <p:nvPr/>
        </p:nvSpPr>
        <p:spPr>
          <a:xfrm>
            <a:off x="7707588" y="598980"/>
            <a:ext cx="3865509" cy="1814714"/>
          </a:xfrm>
          <a:prstGeom prst="wedgeEllipseCallout">
            <a:avLst>
              <a:gd name="adj1" fmla="val -52573"/>
              <a:gd name="adj2" fmla="val 63063"/>
            </a:avLst>
          </a:prstGeom>
          <a:solidFill>
            <a:srgbClr val="CCF9FF"/>
          </a:solidFill>
          <a:ln w="38100">
            <a:solidFill>
              <a:srgbClr val="FF0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3200" b="1">
                <a:solidFill>
                  <a:srgbClr val="FF0000"/>
                </a:solidFill>
              </a:rPr>
              <a:t>Dim</a:t>
            </a:r>
            <a:r>
              <a:rPr lang="en-US" sz="3200" b="1">
                <a:solidFill>
                  <a:srgbClr val="002060"/>
                </a:solidFill>
              </a:rPr>
              <a:t> </a:t>
            </a:r>
            <a:r>
              <a:rPr lang="en-US" sz="3200" b="1" err="1">
                <a:solidFill>
                  <a:srgbClr val="002060"/>
                </a:solidFill>
              </a:rPr>
              <a:t>rhedeg</a:t>
            </a:r>
            <a:r>
              <a:rPr lang="en-US" sz="3200" b="1">
                <a:solidFill>
                  <a:srgbClr val="002060"/>
                </a:solidFill>
              </a:rPr>
              <a:t> </a:t>
            </a:r>
            <a:r>
              <a:rPr lang="en-US" sz="3200" b="1" err="1">
                <a:solidFill>
                  <a:srgbClr val="002060"/>
                </a:solidFill>
              </a:rPr>
              <a:t>yn</a:t>
            </a:r>
            <a:r>
              <a:rPr lang="en-US" sz="3200" b="1">
                <a:solidFill>
                  <a:srgbClr val="002060"/>
                </a:solidFill>
              </a:rPr>
              <a:t> y </a:t>
            </a:r>
            <a:r>
              <a:rPr lang="en-US" sz="3200" b="1" err="1">
                <a:solidFill>
                  <a:srgbClr val="002060"/>
                </a:solidFill>
              </a:rPr>
              <a:t>dosbarth</a:t>
            </a:r>
            <a:r>
              <a:rPr lang="en-US" sz="3200" b="1">
                <a:solidFill>
                  <a:srgbClr val="002060"/>
                </a:solidFill>
              </a:rPr>
              <a:t>!</a:t>
            </a:r>
          </a:p>
          <a:p>
            <a:pPr algn="ctr"/>
            <a:r>
              <a:rPr lang="en-US" i="1">
                <a:solidFill>
                  <a:srgbClr val="002060"/>
                </a:solidFill>
              </a:rPr>
              <a:t>No running in the class!</a:t>
            </a:r>
            <a:endParaRPr lang="en-US" i="1">
              <a:solidFill>
                <a:srgbClr val="002060"/>
              </a:solidFill>
              <a:cs typeface="Calibri"/>
            </a:endParaRPr>
          </a:p>
        </p:txBody>
      </p:sp>
      <p:sp>
        <p:nvSpPr>
          <p:cNvPr id="17" name="Oval Callout 16">
            <a:extLst>
              <a:ext uri="{FF2B5EF4-FFF2-40B4-BE49-F238E27FC236}">
                <a16:creationId xmlns:a16="http://schemas.microsoft.com/office/drawing/2014/main" id="{ABB3F9AD-04F8-C74B-BB94-8CF199A00227}"/>
              </a:ext>
            </a:extLst>
          </p:cNvPr>
          <p:cNvSpPr/>
          <p:nvPr/>
        </p:nvSpPr>
        <p:spPr>
          <a:xfrm>
            <a:off x="3572549" y="3718278"/>
            <a:ext cx="3811650" cy="1690375"/>
          </a:xfrm>
          <a:prstGeom prst="wedgeEllipseCallout">
            <a:avLst>
              <a:gd name="adj1" fmla="val -58184"/>
              <a:gd name="adj2" fmla="val 62899"/>
            </a:avLst>
          </a:prstGeom>
          <a:solidFill>
            <a:srgbClr val="CCF9FF"/>
          </a:solidFill>
          <a:ln w="38100"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3200" b="1">
                <a:solidFill>
                  <a:srgbClr val="FF0000"/>
                </a:solidFill>
              </a:rPr>
              <a:t>Dim</a:t>
            </a:r>
            <a:r>
              <a:rPr lang="en-US" sz="3200" b="1">
                <a:solidFill>
                  <a:srgbClr val="002060"/>
                </a:solidFill>
              </a:rPr>
              <a:t> </a:t>
            </a:r>
            <a:r>
              <a:rPr lang="en-US" sz="3200" b="1" err="1">
                <a:solidFill>
                  <a:srgbClr val="002060"/>
                </a:solidFill>
              </a:rPr>
              <a:t>bwyta</a:t>
            </a:r>
            <a:r>
              <a:rPr lang="en-US" sz="3200" b="1">
                <a:solidFill>
                  <a:srgbClr val="002060"/>
                </a:solidFill>
              </a:rPr>
              <a:t> </a:t>
            </a:r>
            <a:r>
              <a:rPr lang="en-US" sz="3200" b="1" err="1">
                <a:solidFill>
                  <a:srgbClr val="002060"/>
                </a:solidFill>
              </a:rPr>
              <a:t>yn</a:t>
            </a:r>
            <a:r>
              <a:rPr lang="en-US" sz="3200" b="1">
                <a:solidFill>
                  <a:srgbClr val="002060"/>
                </a:solidFill>
              </a:rPr>
              <a:t> y </a:t>
            </a:r>
            <a:r>
              <a:rPr lang="en-US" sz="3200" b="1" err="1">
                <a:solidFill>
                  <a:srgbClr val="002060"/>
                </a:solidFill>
              </a:rPr>
              <a:t>neuadd</a:t>
            </a:r>
            <a:r>
              <a:rPr lang="en-US" sz="3200" b="1">
                <a:solidFill>
                  <a:srgbClr val="002060"/>
                </a:solidFill>
              </a:rPr>
              <a:t>!</a:t>
            </a:r>
          </a:p>
          <a:p>
            <a:pPr algn="ctr"/>
            <a:r>
              <a:rPr lang="en-US" i="1">
                <a:solidFill>
                  <a:srgbClr val="002060"/>
                </a:solidFill>
              </a:rPr>
              <a:t>No eating in the hall!</a:t>
            </a:r>
            <a:endParaRPr lang="en-US" i="1">
              <a:solidFill>
                <a:srgbClr val="002060"/>
              </a:solidFill>
              <a:cs typeface="Calibri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FBCB2A1-7E1E-4844-A90D-FDDC09AC5AD1}"/>
              </a:ext>
            </a:extLst>
          </p:cNvPr>
          <p:cNvSpPr txBox="1"/>
          <p:nvPr/>
        </p:nvSpPr>
        <p:spPr>
          <a:xfrm>
            <a:off x="148528" y="30228"/>
            <a:ext cx="1959896" cy="1477328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4400" b="1">
                <a:solidFill>
                  <a:srgbClr val="002060"/>
                </a:solidFill>
                <a:latin typeface="SASSOON PRIMARY"/>
              </a:rPr>
              <a:t> </a:t>
            </a:r>
            <a:r>
              <a:rPr lang="en-US" sz="5400" b="1">
                <a:solidFill>
                  <a:srgbClr val="002060"/>
                </a:solidFill>
              </a:rPr>
              <a:t>Dim!</a:t>
            </a:r>
            <a:br>
              <a:rPr lang="en-US" sz="5400" b="1"/>
            </a:br>
            <a:r>
              <a:rPr lang="en-US" sz="3600" b="1">
                <a:solidFill>
                  <a:srgbClr val="002060"/>
                </a:solidFill>
              </a:rPr>
              <a:t>  </a:t>
            </a:r>
            <a:r>
              <a:rPr lang="en-US" sz="2400" i="1">
                <a:solidFill>
                  <a:srgbClr val="002060"/>
                </a:solidFill>
              </a:rPr>
              <a:t>No!</a:t>
            </a:r>
          </a:p>
        </p:txBody>
      </p:sp>
      <p:sp>
        <p:nvSpPr>
          <p:cNvPr id="15" name="Oval Callout 14">
            <a:extLst>
              <a:ext uri="{FF2B5EF4-FFF2-40B4-BE49-F238E27FC236}">
                <a16:creationId xmlns:a16="http://schemas.microsoft.com/office/drawing/2014/main" id="{A1B530A6-8844-7340-B5B8-8C2C10FC119E}"/>
              </a:ext>
            </a:extLst>
          </p:cNvPr>
          <p:cNvSpPr/>
          <p:nvPr/>
        </p:nvSpPr>
        <p:spPr>
          <a:xfrm>
            <a:off x="7912945" y="2753933"/>
            <a:ext cx="3997996" cy="1690374"/>
          </a:xfrm>
          <a:prstGeom prst="wedgeEllipseCallout">
            <a:avLst>
              <a:gd name="adj1" fmla="val -52718"/>
              <a:gd name="adj2" fmla="val 70868"/>
            </a:avLst>
          </a:prstGeom>
          <a:solidFill>
            <a:srgbClr val="CCF9FF"/>
          </a:solidFill>
          <a:ln w="38100">
            <a:solidFill>
              <a:srgbClr val="FF000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3200" b="1">
                <a:solidFill>
                  <a:srgbClr val="FF0000"/>
                </a:solidFill>
              </a:rPr>
              <a:t>Dim</a:t>
            </a:r>
            <a:r>
              <a:rPr lang="en-US" sz="3200" b="1">
                <a:solidFill>
                  <a:srgbClr val="002060"/>
                </a:solidFill>
              </a:rPr>
              <a:t> </a:t>
            </a:r>
            <a:r>
              <a:rPr lang="en-US" sz="3200" b="1" err="1">
                <a:solidFill>
                  <a:srgbClr val="002060"/>
                </a:solidFill>
              </a:rPr>
              <a:t>gweiddi</a:t>
            </a:r>
            <a:r>
              <a:rPr lang="en-US" sz="3200" b="1">
                <a:solidFill>
                  <a:srgbClr val="002060"/>
                </a:solidFill>
              </a:rPr>
              <a:t> </a:t>
            </a:r>
            <a:r>
              <a:rPr lang="en-US" sz="3200" b="1" err="1">
                <a:solidFill>
                  <a:srgbClr val="002060"/>
                </a:solidFill>
              </a:rPr>
              <a:t>yn</a:t>
            </a:r>
            <a:r>
              <a:rPr lang="en-US" sz="3200" b="1">
                <a:solidFill>
                  <a:srgbClr val="002060"/>
                </a:solidFill>
              </a:rPr>
              <a:t> y </a:t>
            </a:r>
            <a:r>
              <a:rPr lang="en-US" sz="3200" b="1" err="1">
                <a:solidFill>
                  <a:srgbClr val="002060"/>
                </a:solidFill>
              </a:rPr>
              <a:t>llyfrgell</a:t>
            </a:r>
            <a:r>
              <a:rPr lang="en-US" sz="3200" b="1">
                <a:solidFill>
                  <a:srgbClr val="002060"/>
                </a:solidFill>
              </a:rPr>
              <a:t>!</a:t>
            </a:r>
          </a:p>
          <a:p>
            <a:pPr algn="ctr"/>
            <a:r>
              <a:rPr lang="en-US" i="1">
                <a:solidFill>
                  <a:srgbClr val="002060"/>
                </a:solidFill>
              </a:rPr>
              <a:t>No shouting in the library!</a:t>
            </a:r>
            <a:endParaRPr lang="en-US" i="1">
              <a:solidFill>
                <a:srgbClr val="002060"/>
              </a:solidFill>
              <a:cs typeface="Calibri"/>
            </a:endParaRPr>
          </a:p>
        </p:txBody>
      </p:sp>
      <p:sp>
        <p:nvSpPr>
          <p:cNvPr id="16" name="Oval Callout 15">
            <a:extLst>
              <a:ext uri="{FF2B5EF4-FFF2-40B4-BE49-F238E27FC236}">
                <a16:creationId xmlns:a16="http://schemas.microsoft.com/office/drawing/2014/main" id="{AA5697D6-32CB-B741-AF53-0A04C1C39FE1}"/>
              </a:ext>
            </a:extLst>
          </p:cNvPr>
          <p:cNvSpPr/>
          <p:nvPr/>
        </p:nvSpPr>
        <p:spPr>
          <a:xfrm>
            <a:off x="7912945" y="5012387"/>
            <a:ext cx="3454796" cy="1309252"/>
          </a:xfrm>
          <a:prstGeom prst="wedgeEllipseCallout">
            <a:avLst>
              <a:gd name="adj1" fmla="val -52718"/>
              <a:gd name="adj2" fmla="val 70868"/>
            </a:avLst>
          </a:prstGeom>
          <a:solidFill>
            <a:srgbClr val="CCF9FF"/>
          </a:solidFill>
          <a:ln w="38100">
            <a:solidFill>
              <a:srgbClr val="FF000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3200" b="1">
                <a:solidFill>
                  <a:srgbClr val="FF0000"/>
                </a:solidFill>
              </a:rPr>
              <a:t>Dim</a:t>
            </a:r>
            <a:r>
              <a:rPr lang="en-US" sz="3200" b="1">
                <a:solidFill>
                  <a:srgbClr val="002060"/>
                </a:solidFill>
              </a:rPr>
              <a:t> </a:t>
            </a:r>
            <a:r>
              <a:rPr lang="en-US" sz="3200" b="1" err="1">
                <a:solidFill>
                  <a:srgbClr val="002060"/>
                </a:solidFill>
              </a:rPr>
              <a:t>cweryla</a:t>
            </a:r>
            <a:r>
              <a:rPr lang="en-US" sz="3200" b="1">
                <a:solidFill>
                  <a:srgbClr val="002060"/>
                </a:solidFill>
              </a:rPr>
              <a:t>!</a:t>
            </a:r>
          </a:p>
          <a:p>
            <a:pPr algn="ctr"/>
            <a:r>
              <a:rPr lang="en-US" i="1">
                <a:solidFill>
                  <a:srgbClr val="002060"/>
                </a:solidFill>
              </a:rPr>
              <a:t>No arguing!</a:t>
            </a:r>
            <a:endParaRPr lang="en-US" i="1">
              <a:solidFill>
                <a:srgbClr val="002060"/>
              </a:solidFill>
              <a:cs typeface="Calibri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86CFE0A8-8373-AD4D-BD99-A0B67300CE56}"/>
              </a:ext>
            </a:extLst>
          </p:cNvPr>
          <p:cNvSpPr txBox="1"/>
          <p:nvPr/>
        </p:nvSpPr>
        <p:spPr>
          <a:xfrm>
            <a:off x="538471" y="5962193"/>
            <a:ext cx="5615127" cy="646331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3600" b="1">
                <a:solidFill>
                  <a:srgbClr val="FF0000"/>
                </a:solidFill>
              </a:rPr>
              <a:t>Dim</a:t>
            </a:r>
            <a:r>
              <a:rPr lang="en-US" sz="3600" b="1">
                <a:solidFill>
                  <a:srgbClr val="002060"/>
                </a:solidFill>
              </a:rPr>
              <a:t>  +  </a:t>
            </a:r>
            <a:r>
              <a:rPr lang="en-US" sz="3600" b="1" err="1">
                <a:solidFill>
                  <a:srgbClr val="002060"/>
                </a:solidFill>
              </a:rPr>
              <a:t>berfenw</a:t>
            </a:r>
            <a:r>
              <a:rPr lang="en-US" sz="3600" b="1">
                <a:solidFill>
                  <a:srgbClr val="002060"/>
                </a:solidFill>
              </a:rPr>
              <a:t> </a:t>
            </a:r>
            <a:r>
              <a:rPr lang="en-US" sz="3600" i="1">
                <a:solidFill>
                  <a:srgbClr val="002060"/>
                </a:solidFill>
              </a:rPr>
              <a:t>(verb-noun)</a:t>
            </a:r>
          </a:p>
        </p:txBody>
      </p:sp>
      <p:pic>
        <p:nvPicPr>
          <p:cNvPr id="2" name="Picture 2">
            <a:extLst>
              <a:ext uri="{FF2B5EF4-FFF2-40B4-BE49-F238E27FC236}">
                <a16:creationId xmlns:a16="http://schemas.microsoft.com/office/drawing/2014/main" id="{2D62CB15-961B-128F-18E7-CE2E7BA9C6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6592" y="2270582"/>
            <a:ext cx="2209800" cy="3324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2597666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F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060464D6-817A-1696-6B45-5F64D2DE7CB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078" y="2532921"/>
            <a:ext cx="3208148" cy="2734970"/>
          </a:xfrm>
          <a:prstGeom prst="rect">
            <a:avLst/>
          </a:prstGeom>
        </p:spPr>
      </p:pic>
      <p:sp>
        <p:nvSpPr>
          <p:cNvPr id="11" name="Oval Callout 10">
            <a:extLst>
              <a:ext uri="{FF2B5EF4-FFF2-40B4-BE49-F238E27FC236}">
                <a16:creationId xmlns:a16="http://schemas.microsoft.com/office/drawing/2014/main" id="{3912B8FF-5362-5140-BC5E-600CA8185010}"/>
              </a:ext>
            </a:extLst>
          </p:cNvPr>
          <p:cNvSpPr/>
          <p:nvPr/>
        </p:nvSpPr>
        <p:spPr>
          <a:xfrm>
            <a:off x="7707588" y="598980"/>
            <a:ext cx="4484412" cy="1323439"/>
          </a:xfrm>
          <a:prstGeom prst="wedgeEllipseCallout">
            <a:avLst>
              <a:gd name="adj1" fmla="val -52573"/>
              <a:gd name="adj2" fmla="val 63063"/>
            </a:avLst>
          </a:prstGeom>
          <a:solidFill>
            <a:srgbClr val="CCF9FF"/>
          </a:solidFill>
          <a:ln w="38100">
            <a:solidFill>
              <a:srgbClr val="FF0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3200" b="1" err="1">
                <a:solidFill>
                  <a:srgbClr val="FF0000"/>
                </a:solidFill>
              </a:rPr>
              <a:t>Peidiwch</a:t>
            </a:r>
            <a:r>
              <a:rPr lang="en-US" sz="3200" b="1">
                <a:solidFill>
                  <a:srgbClr val="002060"/>
                </a:solidFill>
              </a:rPr>
              <a:t> </a:t>
            </a:r>
            <a:r>
              <a:rPr lang="en-US" sz="3200" b="1" err="1">
                <a:solidFill>
                  <a:srgbClr val="002060"/>
                </a:solidFill>
              </a:rPr>
              <a:t>rhedeg</a:t>
            </a:r>
            <a:r>
              <a:rPr lang="en-US" sz="3200" b="1">
                <a:solidFill>
                  <a:srgbClr val="002060"/>
                </a:solidFill>
              </a:rPr>
              <a:t>!</a:t>
            </a:r>
          </a:p>
          <a:p>
            <a:pPr algn="ctr"/>
            <a:r>
              <a:rPr lang="en-US" i="1">
                <a:solidFill>
                  <a:srgbClr val="002060"/>
                </a:solidFill>
              </a:rPr>
              <a:t>Don't run!</a:t>
            </a:r>
            <a:endParaRPr lang="en-US" i="1">
              <a:solidFill>
                <a:srgbClr val="002060"/>
              </a:solidFill>
              <a:cs typeface="Calibri"/>
            </a:endParaRPr>
          </a:p>
        </p:txBody>
      </p:sp>
      <p:sp>
        <p:nvSpPr>
          <p:cNvPr id="17" name="Oval Callout 16">
            <a:extLst>
              <a:ext uri="{FF2B5EF4-FFF2-40B4-BE49-F238E27FC236}">
                <a16:creationId xmlns:a16="http://schemas.microsoft.com/office/drawing/2014/main" id="{ABB3F9AD-04F8-C74B-BB94-8CF199A00227}"/>
              </a:ext>
            </a:extLst>
          </p:cNvPr>
          <p:cNvSpPr/>
          <p:nvPr/>
        </p:nvSpPr>
        <p:spPr>
          <a:xfrm>
            <a:off x="3880465" y="3205945"/>
            <a:ext cx="4276599" cy="1690375"/>
          </a:xfrm>
          <a:prstGeom prst="wedgeEllipseCallout">
            <a:avLst>
              <a:gd name="adj1" fmla="val -58184"/>
              <a:gd name="adj2" fmla="val 62899"/>
            </a:avLst>
          </a:prstGeom>
          <a:solidFill>
            <a:srgbClr val="CCF9FF"/>
          </a:solidFill>
          <a:ln w="38100"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3200" b="1">
                <a:solidFill>
                  <a:srgbClr val="FF0000"/>
                </a:solidFill>
              </a:rPr>
              <a:t>Paid</a:t>
            </a:r>
            <a:r>
              <a:rPr lang="en-US" sz="3200" b="1">
                <a:solidFill>
                  <a:srgbClr val="002060"/>
                </a:solidFill>
              </a:rPr>
              <a:t> </a:t>
            </a:r>
            <a:r>
              <a:rPr lang="en-US" sz="3200" b="1" err="1">
                <a:solidFill>
                  <a:srgbClr val="002060"/>
                </a:solidFill>
              </a:rPr>
              <a:t>gweiddi</a:t>
            </a:r>
            <a:r>
              <a:rPr lang="en-US" sz="3200" b="1">
                <a:solidFill>
                  <a:srgbClr val="002060"/>
                </a:solidFill>
              </a:rPr>
              <a:t> </a:t>
            </a:r>
            <a:r>
              <a:rPr lang="en-US" sz="3200" b="1" err="1">
                <a:solidFill>
                  <a:srgbClr val="002060"/>
                </a:solidFill>
              </a:rPr>
              <a:t>yn</a:t>
            </a:r>
            <a:r>
              <a:rPr lang="en-US" sz="3200" b="1">
                <a:solidFill>
                  <a:srgbClr val="002060"/>
                </a:solidFill>
              </a:rPr>
              <a:t> y </a:t>
            </a:r>
            <a:r>
              <a:rPr lang="en-US" sz="3200" b="1" err="1">
                <a:solidFill>
                  <a:srgbClr val="002060"/>
                </a:solidFill>
              </a:rPr>
              <a:t>neuadd</a:t>
            </a:r>
            <a:r>
              <a:rPr lang="en-US" sz="3200" b="1">
                <a:solidFill>
                  <a:srgbClr val="002060"/>
                </a:solidFill>
              </a:rPr>
              <a:t>!</a:t>
            </a:r>
          </a:p>
          <a:p>
            <a:pPr algn="ctr"/>
            <a:r>
              <a:rPr lang="en-US" i="1">
                <a:solidFill>
                  <a:srgbClr val="002060"/>
                </a:solidFill>
              </a:rPr>
              <a:t>Don’t shout in the hall!</a:t>
            </a:r>
            <a:endParaRPr lang="en-US" i="1">
              <a:solidFill>
                <a:srgbClr val="002060"/>
              </a:solidFill>
              <a:cs typeface="Calibri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FBCB2A1-7E1E-4844-A90D-FDDC09AC5AD1}"/>
              </a:ext>
            </a:extLst>
          </p:cNvPr>
          <p:cNvSpPr txBox="1"/>
          <p:nvPr/>
        </p:nvSpPr>
        <p:spPr>
          <a:xfrm>
            <a:off x="45206" y="56058"/>
            <a:ext cx="1797748" cy="1477328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4400" b="1">
                <a:solidFill>
                  <a:srgbClr val="002060"/>
                </a:solidFill>
                <a:latin typeface="SASSOON PRIMARY"/>
              </a:rPr>
              <a:t> </a:t>
            </a:r>
            <a:r>
              <a:rPr lang="en-US" sz="5400" b="1">
                <a:solidFill>
                  <a:srgbClr val="002060"/>
                </a:solidFill>
              </a:rPr>
              <a:t>Paid!</a:t>
            </a:r>
            <a:br>
              <a:rPr lang="en-US" sz="5400" b="1"/>
            </a:br>
            <a:r>
              <a:rPr lang="en-US" sz="3600">
                <a:solidFill>
                  <a:srgbClr val="002060"/>
                </a:solidFill>
              </a:rPr>
              <a:t>  </a:t>
            </a:r>
            <a:r>
              <a:rPr lang="en-US" sz="2400" i="1">
                <a:solidFill>
                  <a:srgbClr val="002060"/>
                </a:solidFill>
              </a:rPr>
              <a:t>Don’t!</a:t>
            </a:r>
          </a:p>
        </p:txBody>
      </p:sp>
      <p:sp>
        <p:nvSpPr>
          <p:cNvPr id="16" name="Oval Callout 15">
            <a:extLst>
              <a:ext uri="{FF2B5EF4-FFF2-40B4-BE49-F238E27FC236}">
                <a16:creationId xmlns:a16="http://schemas.microsoft.com/office/drawing/2014/main" id="{AA5697D6-32CB-B741-AF53-0A04C1C39FE1}"/>
              </a:ext>
            </a:extLst>
          </p:cNvPr>
          <p:cNvSpPr/>
          <p:nvPr/>
        </p:nvSpPr>
        <p:spPr>
          <a:xfrm>
            <a:off x="7592543" y="4710804"/>
            <a:ext cx="4294657" cy="1323439"/>
          </a:xfrm>
          <a:prstGeom prst="wedgeEllipseCallout">
            <a:avLst>
              <a:gd name="adj1" fmla="val -59095"/>
              <a:gd name="adj2" fmla="val 52489"/>
            </a:avLst>
          </a:prstGeom>
          <a:solidFill>
            <a:srgbClr val="CCF9FF"/>
          </a:solidFill>
          <a:ln w="38100">
            <a:solidFill>
              <a:srgbClr val="FF000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3200" b="1" err="1">
                <a:solidFill>
                  <a:srgbClr val="FF0000"/>
                </a:solidFill>
              </a:rPr>
              <a:t>Peidiwch</a:t>
            </a:r>
            <a:r>
              <a:rPr lang="en-US" sz="3200" b="1">
                <a:solidFill>
                  <a:srgbClr val="002060"/>
                </a:solidFill>
              </a:rPr>
              <a:t> </a:t>
            </a:r>
            <a:r>
              <a:rPr lang="en-US" sz="3200" b="1" err="1">
                <a:solidFill>
                  <a:srgbClr val="002060"/>
                </a:solidFill>
              </a:rPr>
              <a:t>dringo</a:t>
            </a:r>
            <a:r>
              <a:rPr lang="en-US" sz="3200" b="1">
                <a:solidFill>
                  <a:srgbClr val="002060"/>
                </a:solidFill>
              </a:rPr>
              <a:t>!</a:t>
            </a:r>
          </a:p>
          <a:p>
            <a:pPr algn="ctr"/>
            <a:r>
              <a:rPr lang="en-US" i="1">
                <a:solidFill>
                  <a:srgbClr val="002060"/>
                </a:solidFill>
              </a:rPr>
              <a:t>Don’t climb!</a:t>
            </a:r>
            <a:endParaRPr lang="en-US" i="1">
              <a:solidFill>
                <a:srgbClr val="002060"/>
              </a:solidFill>
              <a:cs typeface="Calibri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86CFE0A8-8373-AD4D-BD99-A0B67300CE56}"/>
              </a:ext>
            </a:extLst>
          </p:cNvPr>
          <p:cNvSpPr txBox="1"/>
          <p:nvPr/>
        </p:nvSpPr>
        <p:spPr>
          <a:xfrm>
            <a:off x="258501" y="6078013"/>
            <a:ext cx="758848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>
                <a:solidFill>
                  <a:srgbClr val="FF0000"/>
                </a:solidFill>
              </a:rPr>
              <a:t>Paid/</a:t>
            </a:r>
            <a:r>
              <a:rPr lang="en-US" sz="3600" b="1" err="1">
                <a:solidFill>
                  <a:srgbClr val="FF0000"/>
                </a:solidFill>
              </a:rPr>
              <a:t>Peidiwch</a:t>
            </a:r>
            <a:r>
              <a:rPr lang="en-US" sz="3600" b="1">
                <a:solidFill>
                  <a:srgbClr val="002060"/>
                </a:solidFill>
              </a:rPr>
              <a:t>  +  </a:t>
            </a:r>
            <a:r>
              <a:rPr lang="en-US" sz="3600" b="1" err="1">
                <a:solidFill>
                  <a:srgbClr val="002060"/>
                </a:solidFill>
              </a:rPr>
              <a:t>berfenw</a:t>
            </a:r>
            <a:r>
              <a:rPr lang="en-US" sz="3600" b="1">
                <a:solidFill>
                  <a:srgbClr val="002060"/>
                </a:solidFill>
              </a:rPr>
              <a:t>  </a:t>
            </a:r>
            <a:r>
              <a:rPr lang="en-US" sz="3600" i="1">
                <a:solidFill>
                  <a:srgbClr val="002060"/>
                </a:solidFill>
              </a:rPr>
              <a:t>(verb-noun)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E0612C0-D14F-6C48-8447-7A48D8F3B0BE}"/>
              </a:ext>
            </a:extLst>
          </p:cNvPr>
          <p:cNvSpPr txBox="1"/>
          <p:nvPr/>
        </p:nvSpPr>
        <p:spPr>
          <a:xfrm>
            <a:off x="2448484" y="276723"/>
            <a:ext cx="609407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b="1">
                <a:solidFill>
                  <a:srgbClr val="002060"/>
                </a:solidFill>
              </a:rPr>
              <a:t>Paid </a:t>
            </a:r>
            <a:r>
              <a:rPr lang="en-US" sz="2000">
                <a:solidFill>
                  <a:srgbClr val="002060"/>
                </a:solidFill>
              </a:rPr>
              <a:t> =  one learner</a:t>
            </a:r>
          </a:p>
          <a:p>
            <a:r>
              <a:rPr lang="en-US" sz="2000" b="1" err="1">
                <a:solidFill>
                  <a:srgbClr val="002060"/>
                </a:solidFill>
              </a:rPr>
              <a:t>Peidiwch</a:t>
            </a:r>
            <a:r>
              <a:rPr lang="en-US" sz="2000">
                <a:solidFill>
                  <a:srgbClr val="002060"/>
                </a:solidFill>
              </a:rPr>
              <a:t>  =  more than one / a group of learners</a:t>
            </a:r>
          </a:p>
        </p:txBody>
      </p:sp>
      <p:sp>
        <p:nvSpPr>
          <p:cNvPr id="8" name="Oval Callout 7">
            <a:extLst>
              <a:ext uri="{FF2B5EF4-FFF2-40B4-BE49-F238E27FC236}">
                <a16:creationId xmlns:a16="http://schemas.microsoft.com/office/drawing/2014/main" id="{18B1C536-5E52-FD4D-971F-4076ED2FD779}"/>
              </a:ext>
            </a:extLst>
          </p:cNvPr>
          <p:cNvSpPr/>
          <p:nvPr/>
        </p:nvSpPr>
        <p:spPr>
          <a:xfrm>
            <a:off x="3178756" y="1160587"/>
            <a:ext cx="4272014" cy="1715391"/>
          </a:xfrm>
          <a:prstGeom prst="wedgeEllipseCallout">
            <a:avLst>
              <a:gd name="adj1" fmla="val -52718"/>
              <a:gd name="adj2" fmla="val 70868"/>
            </a:avLst>
          </a:prstGeom>
          <a:solidFill>
            <a:srgbClr val="CCF9FF"/>
          </a:solidFill>
          <a:ln w="38100">
            <a:solidFill>
              <a:srgbClr val="FF000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3200" b="1">
                <a:solidFill>
                  <a:srgbClr val="FF0000"/>
                </a:solidFill>
              </a:rPr>
              <a:t>Paid</a:t>
            </a:r>
            <a:r>
              <a:rPr lang="en-US" sz="3200" b="1">
                <a:solidFill>
                  <a:srgbClr val="002060"/>
                </a:solidFill>
              </a:rPr>
              <a:t> </a:t>
            </a:r>
            <a:r>
              <a:rPr lang="en-US" sz="3200" b="1" err="1">
                <a:solidFill>
                  <a:srgbClr val="002060"/>
                </a:solidFill>
              </a:rPr>
              <a:t>rhedeg</a:t>
            </a:r>
            <a:r>
              <a:rPr lang="en-US" sz="3200" b="1">
                <a:solidFill>
                  <a:srgbClr val="002060"/>
                </a:solidFill>
              </a:rPr>
              <a:t> </a:t>
            </a:r>
            <a:r>
              <a:rPr lang="en-US" sz="3200" b="1" err="1">
                <a:solidFill>
                  <a:srgbClr val="002060"/>
                </a:solidFill>
              </a:rPr>
              <a:t>yn</a:t>
            </a:r>
            <a:r>
              <a:rPr lang="en-US" sz="3200" b="1">
                <a:solidFill>
                  <a:srgbClr val="002060"/>
                </a:solidFill>
              </a:rPr>
              <a:t> y </a:t>
            </a:r>
            <a:r>
              <a:rPr lang="en-US" sz="3200" b="1" err="1">
                <a:solidFill>
                  <a:srgbClr val="002060"/>
                </a:solidFill>
              </a:rPr>
              <a:t>coridor</a:t>
            </a:r>
            <a:r>
              <a:rPr lang="en-US" sz="3200" b="1">
                <a:solidFill>
                  <a:srgbClr val="002060"/>
                </a:solidFill>
              </a:rPr>
              <a:t>!</a:t>
            </a:r>
          </a:p>
          <a:p>
            <a:pPr algn="ctr"/>
            <a:r>
              <a:rPr lang="en-US" i="1">
                <a:solidFill>
                  <a:srgbClr val="002060"/>
                </a:solidFill>
              </a:rPr>
              <a:t>Don’t run in the corridor!</a:t>
            </a:r>
            <a:endParaRPr lang="en-US" i="1">
              <a:solidFill>
                <a:srgbClr val="002060"/>
              </a:solidFill>
              <a:cs typeface="Calibri"/>
            </a:endParaRPr>
          </a:p>
        </p:txBody>
      </p:sp>
      <p:sp>
        <p:nvSpPr>
          <p:cNvPr id="18" name="Oval Callout 17">
            <a:extLst>
              <a:ext uri="{FF2B5EF4-FFF2-40B4-BE49-F238E27FC236}">
                <a16:creationId xmlns:a16="http://schemas.microsoft.com/office/drawing/2014/main" id="{6DC16FDB-ED89-C64B-8B35-F9E44A263869}"/>
              </a:ext>
            </a:extLst>
          </p:cNvPr>
          <p:cNvSpPr/>
          <p:nvPr/>
        </p:nvSpPr>
        <p:spPr>
          <a:xfrm>
            <a:off x="8863357" y="2418721"/>
            <a:ext cx="3023843" cy="1574448"/>
          </a:xfrm>
          <a:prstGeom prst="wedgeEllipseCallout">
            <a:avLst>
              <a:gd name="adj1" fmla="val -59095"/>
              <a:gd name="adj2" fmla="val 52489"/>
            </a:avLst>
          </a:prstGeom>
          <a:solidFill>
            <a:srgbClr val="CCF9FF"/>
          </a:solidFill>
          <a:ln w="38100">
            <a:solidFill>
              <a:srgbClr val="FF000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3200" b="1">
                <a:solidFill>
                  <a:srgbClr val="FF0000"/>
                </a:solidFill>
              </a:rPr>
              <a:t>Paid</a:t>
            </a:r>
            <a:r>
              <a:rPr lang="en-US" sz="3200" b="1">
                <a:solidFill>
                  <a:srgbClr val="002060"/>
                </a:solidFill>
              </a:rPr>
              <a:t> </a:t>
            </a:r>
            <a:r>
              <a:rPr lang="en-US" sz="3200" b="1" err="1">
                <a:solidFill>
                  <a:srgbClr val="002060"/>
                </a:solidFill>
              </a:rPr>
              <a:t>poeni</a:t>
            </a:r>
            <a:r>
              <a:rPr lang="en-US" sz="3200" b="1">
                <a:solidFill>
                  <a:srgbClr val="002060"/>
                </a:solidFill>
              </a:rPr>
              <a:t>!</a:t>
            </a:r>
          </a:p>
          <a:p>
            <a:pPr algn="ctr"/>
            <a:r>
              <a:rPr lang="en-US" i="1">
                <a:solidFill>
                  <a:srgbClr val="002060"/>
                </a:solidFill>
              </a:rPr>
              <a:t>Don’t worry!</a:t>
            </a:r>
            <a:endParaRPr lang="en-US" i="1">
              <a:solidFill>
                <a:srgbClr val="002060"/>
              </a:solidFill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535752217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F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val Callout 10">
            <a:extLst>
              <a:ext uri="{FF2B5EF4-FFF2-40B4-BE49-F238E27FC236}">
                <a16:creationId xmlns:a16="http://schemas.microsoft.com/office/drawing/2014/main" id="{3912B8FF-5362-5140-BC5E-600CA8185010}"/>
              </a:ext>
            </a:extLst>
          </p:cNvPr>
          <p:cNvSpPr/>
          <p:nvPr/>
        </p:nvSpPr>
        <p:spPr>
          <a:xfrm>
            <a:off x="7707588" y="598980"/>
            <a:ext cx="3865509" cy="1814714"/>
          </a:xfrm>
          <a:prstGeom prst="wedgeEllipseCallout">
            <a:avLst>
              <a:gd name="adj1" fmla="val -52573"/>
              <a:gd name="adj2" fmla="val 63063"/>
            </a:avLst>
          </a:prstGeom>
          <a:solidFill>
            <a:srgbClr val="CCF9FF"/>
          </a:solidFill>
          <a:ln w="38100">
            <a:solidFill>
              <a:srgbClr val="FF0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3200" b="1" err="1">
                <a:solidFill>
                  <a:srgbClr val="FF0000"/>
                </a:solidFill>
              </a:rPr>
              <a:t>Rhaid</a:t>
            </a:r>
            <a:r>
              <a:rPr lang="en-US" sz="3200" b="1">
                <a:solidFill>
                  <a:srgbClr val="002060"/>
                </a:solidFill>
              </a:rPr>
              <a:t> </a:t>
            </a:r>
            <a:r>
              <a:rPr lang="en-US" sz="3200" b="1" err="1">
                <a:solidFill>
                  <a:srgbClr val="002060"/>
                </a:solidFill>
              </a:rPr>
              <a:t>gwrando</a:t>
            </a:r>
            <a:r>
              <a:rPr lang="en-US" sz="3200" b="1">
                <a:solidFill>
                  <a:srgbClr val="002060"/>
                </a:solidFill>
              </a:rPr>
              <a:t> </a:t>
            </a:r>
            <a:r>
              <a:rPr lang="en-US" sz="3200" b="1" err="1">
                <a:solidFill>
                  <a:srgbClr val="002060"/>
                </a:solidFill>
              </a:rPr>
              <a:t>yn</a:t>
            </a:r>
            <a:r>
              <a:rPr lang="en-US" sz="3200" b="1">
                <a:solidFill>
                  <a:srgbClr val="002060"/>
                </a:solidFill>
              </a:rPr>
              <a:t> y </a:t>
            </a:r>
            <a:r>
              <a:rPr lang="en-US" sz="3200" b="1" err="1">
                <a:solidFill>
                  <a:srgbClr val="002060"/>
                </a:solidFill>
              </a:rPr>
              <a:t>dosbarth</a:t>
            </a:r>
            <a:r>
              <a:rPr lang="en-US" sz="3200" b="1">
                <a:solidFill>
                  <a:srgbClr val="002060"/>
                </a:solidFill>
              </a:rPr>
              <a:t>!</a:t>
            </a:r>
          </a:p>
          <a:p>
            <a:pPr algn="ctr"/>
            <a:r>
              <a:rPr lang="en-US" i="1">
                <a:solidFill>
                  <a:srgbClr val="002060"/>
                </a:solidFill>
              </a:rPr>
              <a:t>You must listen in the class!</a:t>
            </a:r>
            <a:endParaRPr lang="en-US" i="1">
              <a:solidFill>
                <a:srgbClr val="002060"/>
              </a:solidFill>
              <a:cs typeface="Calibri"/>
            </a:endParaRPr>
          </a:p>
        </p:txBody>
      </p:sp>
      <p:sp>
        <p:nvSpPr>
          <p:cNvPr id="17" name="Oval Callout 16">
            <a:extLst>
              <a:ext uri="{FF2B5EF4-FFF2-40B4-BE49-F238E27FC236}">
                <a16:creationId xmlns:a16="http://schemas.microsoft.com/office/drawing/2014/main" id="{ABB3F9AD-04F8-C74B-BB94-8CF199A00227}"/>
              </a:ext>
            </a:extLst>
          </p:cNvPr>
          <p:cNvSpPr/>
          <p:nvPr/>
        </p:nvSpPr>
        <p:spPr>
          <a:xfrm>
            <a:off x="3589694" y="3429000"/>
            <a:ext cx="3811650" cy="1690375"/>
          </a:xfrm>
          <a:prstGeom prst="wedgeEllipseCallout">
            <a:avLst>
              <a:gd name="adj1" fmla="val -58184"/>
              <a:gd name="adj2" fmla="val 62899"/>
            </a:avLst>
          </a:prstGeom>
          <a:solidFill>
            <a:srgbClr val="CCF9FF"/>
          </a:solidFill>
          <a:ln w="38100"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3200" b="1" err="1">
                <a:solidFill>
                  <a:srgbClr val="FF0000"/>
                </a:solidFill>
              </a:rPr>
              <a:t>Rhaid</a:t>
            </a:r>
            <a:r>
              <a:rPr lang="en-US" sz="3200" b="1">
                <a:solidFill>
                  <a:srgbClr val="002060"/>
                </a:solidFill>
              </a:rPr>
              <a:t> </a:t>
            </a:r>
            <a:r>
              <a:rPr lang="en-US" sz="3200" b="1" err="1">
                <a:solidFill>
                  <a:srgbClr val="002060"/>
                </a:solidFill>
              </a:rPr>
              <a:t>canu</a:t>
            </a:r>
            <a:r>
              <a:rPr lang="en-US" sz="3200" b="1">
                <a:solidFill>
                  <a:srgbClr val="002060"/>
                </a:solidFill>
              </a:rPr>
              <a:t> </a:t>
            </a:r>
            <a:r>
              <a:rPr lang="en-US" sz="3200" b="1" err="1">
                <a:solidFill>
                  <a:srgbClr val="002060"/>
                </a:solidFill>
              </a:rPr>
              <a:t>yn</a:t>
            </a:r>
            <a:r>
              <a:rPr lang="en-US" sz="3200" b="1">
                <a:solidFill>
                  <a:srgbClr val="002060"/>
                </a:solidFill>
              </a:rPr>
              <a:t> y </a:t>
            </a:r>
            <a:r>
              <a:rPr lang="en-US" sz="3200" b="1" err="1">
                <a:solidFill>
                  <a:srgbClr val="002060"/>
                </a:solidFill>
              </a:rPr>
              <a:t>neuadd</a:t>
            </a:r>
            <a:r>
              <a:rPr lang="en-US" sz="3200" b="1">
                <a:solidFill>
                  <a:srgbClr val="002060"/>
                </a:solidFill>
              </a:rPr>
              <a:t>!</a:t>
            </a:r>
          </a:p>
          <a:p>
            <a:pPr algn="ctr"/>
            <a:r>
              <a:rPr lang="en-US" i="1">
                <a:solidFill>
                  <a:srgbClr val="002060"/>
                </a:solidFill>
              </a:rPr>
              <a:t>You must sing in the hall!</a:t>
            </a:r>
            <a:endParaRPr lang="en-US" i="1">
              <a:solidFill>
                <a:srgbClr val="002060"/>
              </a:solidFill>
              <a:cs typeface="Calibri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FBCB2A1-7E1E-4844-A90D-FDDC09AC5AD1}"/>
              </a:ext>
            </a:extLst>
          </p:cNvPr>
          <p:cNvSpPr txBox="1"/>
          <p:nvPr/>
        </p:nvSpPr>
        <p:spPr>
          <a:xfrm>
            <a:off x="251850" y="81889"/>
            <a:ext cx="2262697" cy="1477328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4400" b="1">
                <a:solidFill>
                  <a:srgbClr val="002060"/>
                </a:solidFill>
                <a:latin typeface="SASSOON PRIMARY"/>
              </a:rPr>
              <a:t> </a:t>
            </a:r>
            <a:r>
              <a:rPr lang="en-US" sz="5400" b="1" err="1">
                <a:solidFill>
                  <a:srgbClr val="002060"/>
                </a:solidFill>
              </a:rPr>
              <a:t>Rhaid</a:t>
            </a:r>
            <a:r>
              <a:rPr lang="en-US" sz="5400" b="1">
                <a:solidFill>
                  <a:srgbClr val="002060"/>
                </a:solidFill>
              </a:rPr>
              <a:t>!</a:t>
            </a:r>
            <a:br>
              <a:rPr lang="en-US" sz="5400" b="1"/>
            </a:br>
            <a:r>
              <a:rPr lang="en-US" sz="3600" b="1">
                <a:solidFill>
                  <a:srgbClr val="002060"/>
                </a:solidFill>
              </a:rPr>
              <a:t>  </a:t>
            </a:r>
            <a:r>
              <a:rPr lang="en-US" sz="2400" i="1">
                <a:solidFill>
                  <a:srgbClr val="002060"/>
                </a:solidFill>
              </a:rPr>
              <a:t>You must!</a:t>
            </a:r>
          </a:p>
        </p:txBody>
      </p:sp>
      <p:sp>
        <p:nvSpPr>
          <p:cNvPr id="15" name="Oval Callout 14">
            <a:extLst>
              <a:ext uri="{FF2B5EF4-FFF2-40B4-BE49-F238E27FC236}">
                <a16:creationId xmlns:a16="http://schemas.microsoft.com/office/drawing/2014/main" id="{A1B530A6-8844-7340-B5B8-8C2C10FC119E}"/>
              </a:ext>
            </a:extLst>
          </p:cNvPr>
          <p:cNvSpPr/>
          <p:nvPr/>
        </p:nvSpPr>
        <p:spPr>
          <a:xfrm>
            <a:off x="7912945" y="2753933"/>
            <a:ext cx="3997996" cy="1690374"/>
          </a:xfrm>
          <a:prstGeom prst="wedgeEllipseCallout">
            <a:avLst>
              <a:gd name="adj1" fmla="val -52718"/>
              <a:gd name="adj2" fmla="val 70868"/>
            </a:avLst>
          </a:prstGeom>
          <a:solidFill>
            <a:srgbClr val="CCF9FF"/>
          </a:solidFill>
          <a:ln w="38100">
            <a:solidFill>
              <a:srgbClr val="FF000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3200" b="1" err="1">
                <a:solidFill>
                  <a:srgbClr val="FF0000"/>
                </a:solidFill>
              </a:rPr>
              <a:t>Rhaid</a:t>
            </a:r>
            <a:r>
              <a:rPr lang="en-US" sz="3200" b="1">
                <a:solidFill>
                  <a:srgbClr val="002060"/>
                </a:solidFill>
              </a:rPr>
              <a:t> </a:t>
            </a:r>
            <a:r>
              <a:rPr lang="en-US" sz="3200" b="1" err="1">
                <a:solidFill>
                  <a:srgbClr val="002060"/>
                </a:solidFill>
              </a:rPr>
              <a:t>tacluso’r</a:t>
            </a:r>
            <a:r>
              <a:rPr lang="en-US" sz="3200" b="1">
                <a:solidFill>
                  <a:srgbClr val="002060"/>
                </a:solidFill>
              </a:rPr>
              <a:t> </a:t>
            </a:r>
            <a:r>
              <a:rPr lang="en-US" sz="3200" b="1" err="1">
                <a:solidFill>
                  <a:srgbClr val="002060"/>
                </a:solidFill>
              </a:rPr>
              <a:t>teganau</a:t>
            </a:r>
            <a:r>
              <a:rPr lang="en-US" sz="3200" b="1">
                <a:solidFill>
                  <a:srgbClr val="002060"/>
                </a:solidFill>
              </a:rPr>
              <a:t>!</a:t>
            </a:r>
          </a:p>
          <a:p>
            <a:pPr algn="ctr"/>
            <a:r>
              <a:rPr lang="en-US" i="1">
                <a:solidFill>
                  <a:srgbClr val="002060"/>
                </a:solidFill>
              </a:rPr>
              <a:t>You must tidy the toys!</a:t>
            </a:r>
            <a:endParaRPr lang="en-US" i="1">
              <a:solidFill>
                <a:srgbClr val="002060"/>
              </a:solidFill>
              <a:cs typeface="Calibri"/>
            </a:endParaRPr>
          </a:p>
        </p:txBody>
      </p:sp>
      <p:sp>
        <p:nvSpPr>
          <p:cNvPr id="16" name="Oval Callout 15">
            <a:extLst>
              <a:ext uri="{FF2B5EF4-FFF2-40B4-BE49-F238E27FC236}">
                <a16:creationId xmlns:a16="http://schemas.microsoft.com/office/drawing/2014/main" id="{AA5697D6-32CB-B741-AF53-0A04C1C39FE1}"/>
              </a:ext>
            </a:extLst>
          </p:cNvPr>
          <p:cNvSpPr/>
          <p:nvPr/>
        </p:nvSpPr>
        <p:spPr>
          <a:xfrm>
            <a:off x="7592543" y="4896641"/>
            <a:ext cx="3811650" cy="1574448"/>
          </a:xfrm>
          <a:prstGeom prst="wedgeEllipseCallout">
            <a:avLst>
              <a:gd name="adj1" fmla="val -59095"/>
              <a:gd name="adj2" fmla="val 52489"/>
            </a:avLst>
          </a:prstGeom>
          <a:solidFill>
            <a:srgbClr val="CCF9FF"/>
          </a:solidFill>
          <a:ln w="38100">
            <a:solidFill>
              <a:srgbClr val="FF000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3200" b="1" err="1">
                <a:solidFill>
                  <a:srgbClr val="FF0000"/>
                </a:solidFill>
              </a:rPr>
              <a:t>Rhaid</a:t>
            </a:r>
            <a:r>
              <a:rPr lang="en-US" sz="3200" b="1">
                <a:solidFill>
                  <a:srgbClr val="002060"/>
                </a:solidFill>
              </a:rPr>
              <a:t> </a:t>
            </a:r>
            <a:r>
              <a:rPr lang="en-US" sz="3200" b="1" err="1">
                <a:solidFill>
                  <a:srgbClr val="002060"/>
                </a:solidFill>
              </a:rPr>
              <a:t>eistedd</a:t>
            </a:r>
            <a:r>
              <a:rPr lang="en-US" sz="3200" b="1">
                <a:solidFill>
                  <a:srgbClr val="002060"/>
                </a:solidFill>
              </a:rPr>
              <a:t> </a:t>
            </a:r>
            <a:r>
              <a:rPr lang="en-US" sz="3200" b="1" err="1">
                <a:solidFill>
                  <a:srgbClr val="002060"/>
                </a:solidFill>
              </a:rPr>
              <a:t>ar</a:t>
            </a:r>
            <a:r>
              <a:rPr lang="en-US" sz="3200" b="1">
                <a:solidFill>
                  <a:srgbClr val="002060"/>
                </a:solidFill>
              </a:rPr>
              <a:t> y </a:t>
            </a:r>
            <a:r>
              <a:rPr lang="en-US" sz="3200" b="1" err="1">
                <a:solidFill>
                  <a:srgbClr val="002060"/>
                </a:solidFill>
              </a:rPr>
              <a:t>llawr</a:t>
            </a:r>
            <a:r>
              <a:rPr lang="en-US" sz="3200" b="1">
                <a:solidFill>
                  <a:srgbClr val="002060"/>
                </a:solidFill>
              </a:rPr>
              <a:t>!</a:t>
            </a:r>
          </a:p>
          <a:p>
            <a:pPr algn="ctr"/>
            <a:r>
              <a:rPr lang="en-US" i="1">
                <a:solidFill>
                  <a:srgbClr val="002060"/>
                </a:solidFill>
              </a:rPr>
              <a:t>You must sit on the floor!</a:t>
            </a:r>
            <a:endParaRPr lang="en-US" i="1">
              <a:solidFill>
                <a:srgbClr val="002060"/>
              </a:solidFill>
              <a:cs typeface="Calibri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86CFE0A8-8373-AD4D-BD99-A0B67300CE56}"/>
              </a:ext>
            </a:extLst>
          </p:cNvPr>
          <p:cNvSpPr txBox="1"/>
          <p:nvPr/>
        </p:nvSpPr>
        <p:spPr>
          <a:xfrm>
            <a:off x="538471" y="5962193"/>
            <a:ext cx="593252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err="1">
                <a:solidFill>
                  <a:srgbClr val="FF0000"/>
                </a:solidFill>
              </a:rPr>
              <a:t>Rhaid</a:t>
            </a:r>
            <a:r>
              <a:rPr lang="en-US" sz="3600" b="1">
                <a:solidFill>
                  <a:srgbClr val="002060"/>
                </a:solidFill>
              </a:rPr>
              <a:t>  +  </a:t>
            </a:r>
            <a:r>
              <a:rPr lang="en-US" sz="3600" b="1" err="1">
                <a:solidFill>
                  <a:srgbClr val="002060"/>
                </a:solidFill>
              </a:rPr>
              <a:t>berfenw</a:t>
            </a:r>
            <a:r>
              <a:rPr lang="en-US" sz="3600" b="1">
                <a:solidFill>
                  <a:srgbClr val="002060"/>
                </a:solidFill>
              </a:rPr>
              <a:t>  </a:t>
            </a:r>
            <a:r>
              <a:rPr lang="en-US" sz="3600" i="1">
                <a:solidFill>
                  <a:srgbClr val="002060"/>
                </a:solidFill>
              </a:rPr>
              <a:t>(verb-noun)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02BEAAE-6E22-E24B-B3AF-71A36E078C94}"/>
              </a:ext>
            </a:extLst>
          </p:cNvPr>
          <p:cNvSpPr txBox="1"/>
          <p:nvPr/>
        </p:nvSpPr>
        <p:spPr>
          <a:xfrm>
            <a:off x="3035472" y="180759"/>
            <a:ext cx="46216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>
                <a:solidFill>
                  <a:srgbClr val="002060"/>
                </a:solidFill>
              </a:rPr>
              <a:t>This pattern does not translate word for word.</a:t>
            </a:r>
          </a:p>
        </p:txBody>
      </p:sp>
      <p:sp>
        <p:nvSpPr>
          <p:cNvPr id="8" name="Oval Callout 7">
            <a:extLst>
              <a:ext uri="{FF2B5EF4-FFF2-40B4-BE49-F238E27FC236}">
                <a16:creationId xmlns:a16="http://schemas.microsoft.com/office/drawing/2014/main" id="{18B1C536-5E52-FD4D-971F-4076ED2FD779}"/>
              </a:ext>
            </a:extLst>
          </p:cNvPr>
          <p:cNvSpPr/>
          <p:nvPr/>
        </p:nvSpPr>
        <p:spPr>
          <a:xfrm>
            <a:off x="3213340" y="1165503"/>
            <a:ext cx="4272014" cy="1715391"/>
          </a:xfrm>
          <a:prstGeom prst="wedgeEllipseCallout">
            <a:avLst>
              <a:gd name="adj1" fmla="val -52718"/>
              <a:gd name="adj2" fmla="val 70868"/>
            </a:avLst>
          </a:prstGeom>
          <a:solidFill>
            <a:srgbClr val="CCF9FF"/>
          </a:solidFill>
          <a:ln w="38100">
            <a:solidFill>
              <a:srgbClr val="FF000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3200" b="1" err="1">
                <a:solidFill>
                  <a:srgbClr val="FF0000"/>
                </a:solidFill>
              </a:rPr>
              <a:t>Rhaid</a:t>
            </a:r>
            <a:r>
              <a:rPr lang="en-US" sz="3200" b="1">
                <a:solidFill>
                  <a:srgbClr val="002060"/>
                </a:solidFill>
              </a:rPr>
              <a:t> </a:t>
            </a:r>
            <a:r>
              <a:rPr lang="en-US" sz="3200" b="1" err="1">
                <a:solidFill>
                  <a:srgbClr val="002060"/>
                </a:solidFill>
              </a:rPr>
              <a:t>cerdded</a:t>
            </a:r>
            <a:r>
              <a:rPr lang="en-US" sz="3200" b="1">
                <a:solidFill>
                  <a:srgbClr val="002060"/>
                </a:solidFill>
              </a:rPr>
              <a:t> </a:t>
            </a:r>
            <a:r>
              <a:rPr lang="en-US" sz="3200" b="1" err="1">
                <a:solidFill>
                  <a:srgbClr val="002060"/>
                </a:solidFill>
              </a:rPr>
              <a:t>yn</a:t>
            </a:r>
            <a:r>
              <a:rPr lang="en-US" sz="3200" b="1">
                <a:solidFill>
                  <a:srgbClr val="002060"/>
                </a:solidFill>
              </a:rPr>
              <a:t> y </a:t>
            </a:r>
            <a:r>
              <a:rPr lang="en-US" sz="3200" b="1" err="1">
                <a:solidFill>
                  <a:srgbClr val="002060"/>
                </a:solidFill>
              </a:rPr>
              <a:t>coridor</a:t>
            </a:r>
            <a:r>
              <a:rPr lang="en-US" sz="3200" b="1">
                <a:solidFill>
                  <a:srgbClr val="002060"/>
                </a:solidFill>
              </a:rPr>
              <a:t>!</a:t>
            </a:r>
          </a:p>
          <a:p>
            <a:pPr algn="ctr"/>
            <a:r>
              <a:rPr lang="en-US" i="1">
                <a:solidFill>
                  <a:srgbClr val="002060"/>
                </a:solidFill>
              </a:rPr>
              <a:t>You must walk in the corridor!</a:t>
            </a:r>
            <a:endParaRPr lang="en-US" i="1">
              <a:solidFill>
                <a:srgbClr val="002060"/>
              </a:solidFill>
              <a:cs typeface="Calibri"/>
            </a:endParaRPr>
          </a:p>
        </p:txBody>
      </p:sp>
      <p:pic>
        <p:nvPicPr>
          <p:cNvPr id="2" name="Picture 3">
            <a:extLst>
              <a:ext uri="{FF2B5EF4-FFF2-40B4-BE49-F238E27FC236}">
                <a16:creationId xmlns:a16="http://schemas.microsoft.com/office/drawing/2014/main" id="{76F17B07-459E-84AC-16DF-C74DA949C6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8277" y="2343311"/>
            <a:ext cx="2562225" cy="3333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1913938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" name="Rectangle 19">
            <a:extLst>
              <a:ext uri="{FF2B5EF4-FFF2-40B4-BE49-F238E27FC236}">
                <a16:creationId xmlns:a16="http://schemas.microsoft.com/office/drawing/2014/main" id="{DCD9C319-51C4-4B3F-AEB3-47BB3616FF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EC94526-3D11-AA9A-A5E5-E81B5A0FDEFB}"/>
              </a:ext>
            </a:extLst>
          </p:cNvPr>
          <p:cNvSpPr txBox="1"/>
          <p:nvPr/>
        </p:nvSpPr>
        <p:spPr>
          <a:xfrm>
            <a:off x="7631933" y="365125"/>
            <a:ext cx="3952071" cy="5530319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200" b="1" err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Ydych</a:t>
            </a:r>
            <a:r>
              <a:rPr lang="en-US" sz="5200" b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 </a:t>
            </a:r>
            <a:r>
              <a:rPr lang="en-US" sz="5200" b="1" err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chi'n</a:t>
            </a:r>
            <a:r>
              <a:rPr lang="en-US" sz="5200" b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 </a:t>
            </a:r>
            <a:r>
              <a:rPr lang="en-US" sz="5200" b="1" err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cofio</a:t>
            </a:r>
            <a:r>
              <a:rPr lang="en-US" sz="5200" b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?! </a:t>
            </a:r>
            <a:r>
              <a:rPr lang="en-US" sz="5200" b="1">
                <a:solidFill>
                  <a:srgbClr val="002060"/>
                </a:solidFill>
                <a:latin typeface="+mj-lt"/>
                <a:ea typeface="+mj-ea"/>
                <a:cs typeface="+mj-cs"/>
              </a:rPr>
              <a:t>    </a:t>
            </a:r>
            <a:endParaRPr lang="en-US" sz="5200">
              <a:solidFill>
                <a:srgbClr val="002060"/>
              </a:solidFill>
              <a:latin typeface="+mj-lt"/>
              <a:ea typeface="+mj-ea"/>
              <a:cs typeface="Calibri Light"/>
            </a:endParaRP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200" i="1">
                <a:solidFill>
                  <a:srgbClr val="002060"/>
                </a:solidFill>
                <a:latin typeface="+mj-lt"/>
                <a:ea typeface="+mj-ea"/>
                <a:cs typeface="+mj-cs"/>
              </a:rPr>
              <a:t>Do you remember?!</a:t>
            </a:r>
            <a:endParaRPr lang="en-US" sz="5200" i="1">
              <a:solidFill>
                <a:srgbClr val="002060"/>
              </a:solidFill>
              <a:latin typeface="+mj-lt"/>
              <a:ea typeface="+mj-ea"/>
              <a:cs typeface="Calibri Light"/>
            </a:endParaRPr>
          </a:p>
        </p:txBody>
      </p:sp>
      <p:pic>
        <p:nvPicPr>
          <p:cNvPr id="2" name="Picture 2">
            <a:extLst>
              <a:ext uri="{FF2B5EF4-FFF2-40B4-BE49-F238E27FC236}">
                <a16:creationId xmlns:a16="http://schemas.microsoft.com/office/drawing/2014/main" id="{462BE120-5BC5-C908-0479-8057B31093C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-1" b="7460"/>
          <a:stretch/>
        </p:blipFill>
        <p:spPr>
          <a:xfrm>
            <a:off x="20" y="10"/>
            <a:ext cx="7188573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2481357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FFFF00"/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82626C9-F416-7B41-8E07-55FB64035F2D}"/>
              </a:ext>
            </a:extLst>
          </p:cNvPr>
          <p:cNvSpPr txBox="1"/>
          <p:nvPr/>
        </p:nvSpPr>
        <p:spPr>
          <a:xfrm>
            <a:off x="4596646" y="5116011"/>
            <a:ext cx="299870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7200" b="1" err="1">
                <a:solidFill>
                  <a:srgbClr val="002060"/>
                </a:solidFill>
              </a:rPr>
              <a:t>eistedd</a:t>
            </a:r>
            <a:endParaRPr lang="en-US" sz="7200" b="1">
              <a:solidFill>
                <a:srgbClr val="002060"/>
              </a:solidFill>
            </a:endParaRPr>
          </a:p>
        </p:txBody>
      </p:sp>
      <p:pic>
        <p:nvPicPr>
          <p:cNvPr id="10" name="Picture 9" descr="A picture containing toy, LEGO, doll&#10;&#10;Description automatically generated">
            <a:extLst>
              <a:ext uri="{FF2B5EF4-FFF2-40B4-BE49-F238E27FC236}">
                <a16:creationId xmlns:a16="http://schemas.microsoft.com/office/drawing/2014/main" id="{4481B657-F41E-7F4B-AD5A-EC3824A0AF7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86345" y="202555"/>
            <a:ext cx="2219309" cy="44967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16805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FFFF00"/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82626C9-F416-7B41-8E07-55FB64035F2D}"/>
              </a:ext>
            </a:extLst>
          </p:cNvPr>
          <p:cNvSpPr txBox="1"/>
          <p:nvPr/>
        </p:nvSpPr>
        <p:spPr>
          <a:xfrm>
            <a:off x="4997300" y="5243333"/>
            <a:ext cx="219739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7200" b="1" err="1">
                <a:solidFill>
                  <a:srgbClr val="002060"/>
                </a:solidFill>
              </a:rPr>
              <a:t>sefyll</a:t>
            </a:r>
            <a:endParaRPr lang="en-US" sz="7200" b="1">
              <a:solidFill>
                <a:srgbClr val="002060"/>
              </a:solidFill>
            </a:endParaRPr>
          </a:p>
        </p:txBody>
      </p:sp>
      <p:pic>
        <p:nvPicPr>
          <p:cNvPr id="8" name="Picture 7" descr="A picture containing toy, doll&#10;&#10;Description automatically generated">
            <a:extLst>
              <a:ext uri="{FF2B5EF4-FFF2-40B4-BE49-F238E27FC236}">
                <a16:creationId xmlns:a16="http://schemas.microsoft.com/office/drawing/2014/main" id="{5D6E6E1F-C32E-8B4D-BA23-C93C839EC2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58421" y="312516"/>
            <a:ext cx="3075155" cy="4715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33898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FFFF00"/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82626C9-F416-7B41-8E07-55FB64035F2D}"/>
              </a:ext>
            </a:extLst>
          </p:cNvPr>
          <p:cNvSpPr txBox="1"/>
          <p:nvPr/>
        </p:nvSpPr>
        <p:spPr>
          <a:xfrm>
            <a:off x="4657946" y="5116011"/>
            <a:ext cx="287610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7200" b="1" err="1">
                <a:solidFill>
                  <a:srgbClr val="002060"/>
                </a:solidFill>
              </a:rPr>
              <a:t>darllen</a:t>
            </a:r>
            <a:endParaRPr lang="en-US" sz="7200" b="1">
              <a:solidFill>
                <a:srgbClr val="002060"/>
              </a:solidFill>
            </a:endParaRPr>
          </a:p>
        </p:txBody>
      </p:sp>
      <p:pic>
        <p:nvPicPr>
          <p:cNvPr id="3" name="Picture 2" descr="A picture containing vector graphics&#10;&#10;Description automatically generated">
            <a:extLst>
              <a:ext uri="{FF2B5EF4-FFF2-40B4-BE49-F238E27FC236}">
                <a16:creationId xmlns:a16="http://schemas.microsoft.com/office/drawing/2014/main" id="{873690A1-5421-BA49-941B-B034CDA8D9A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14031" y="518504"/>
            <a:ext cx="3563938" cy="41387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54097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FFFF00"/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82626C9-F416-7B41-8E07-55FB64035F2D}"/>
              </a:ext>
            </a:extLst>
          </p:cNvPr>
          <p:cNvSpPr txBox="1"/>
          <p:nvPr/>
        </p:nvSpPr>
        <p:spPr>
          <a:xfrm>
            <a:off x="4660350" y="5223622"/>
            <a:ext cx="287129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7200" b="1" err="1">
                <a:solidFill>
                  <a:srgbClr val="002060"/>
                </a:solidFill>
              </a:rPr>
              <a:t>rhedeg</a:t>
            </a:r>
            <a:endParaRPr lang="en-US" sz="7200" b="1">
              <a:solidFill>
                <a:srgbClr val="002060"/>
              </a:solidFill>
            </a:endParaRPr>
          </a:p>
        </p:txBody>
      </p:sp>
      <p:pic>
        <p:nvPicPr>
          <p:cNvPr id="6" name="Picture 5" descr="A picture containing toy, doll&#10;&#10;Description automatically generated">
            <a:extLst>
              <a:ext uri="{FF2B5EF4-FFF2-40B4-BE49-F238E27FC236}">
                <a16:creationId xmlns:a16="http://schemas.microsoft.com/office/drawing/2014/main" id="{6943F005-B6B7-4140-B462-6CDC2A0895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88940" y="387750"/>
            <a:ext cx="2614120" cy="4624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19527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FFFF00"/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82626C9-F416-7B41-8E07-55FB64035F2D}"/>
              </a:ext>
            </a:extLst>
          </p:cNvPr>
          <p:cNvSpPr txBox="1"/>
          <p:nvPr/>
        </p:nvSpPr>
        <p:spPr>
          <a:xfrm>
            <a:off x="4443976" y="5267728"/>
            <a:ext cx="330404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7200" b="1" err="1">
                <a:solidFill>
                  <a:srgbClr val="002060"/>
                </a:solidFill>
              </a:rPr>
              <a:t>cerdded</a:t>
            </a:r>
            <a:endParaRPr lang="en-US" sz="7200" b="1">
              <a:solidFill>
                <a:srgbClr val="002060"/>
              </a:solidFill>
            </a:endParaRPr>
          </a:p>
        </p:txBody>
      </p:sp>
      <p:pic>
        <p:nvPicPr>
          <p:cNvPr id="3" name="Picture 2" descr="A picture containing toy, doll, vector graphics&#10;&#10;Description automatically generated">
            <a:extLst>
              <a:ext uri="{FF2B5EF4-FFF2-40B4-BE49-F238E27FC236}">
                <a16:creationId xmlns:a16="http://schemas.microsoft.com/office/drawing/2014/main" id="{BFDC2F40-FC17-8440-A70E-C1A19AB6CF6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57852" y="389943"/>
            <a:ext cx="2876295" cy="47260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62947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FFFF00"/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82626C9-F416-7B41-8E07-55FB64035F2D}"/>
              </a:ext>
            </a:extLst>
          </p:cNvPr>
          <p:cNvSpPr txBox="1"/>
          <p:nvPr/>
        </p:nvSpPr>
        <p:spPr>
          <a:xfrm>
            <a:off x="4385724" y="5116011"/>
            <a:ext cx="342055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7200" b="1" err="1">
                <a:solidFill>
                  <a:srgbClr val="002060"/>
                </a:solidFill>
              </a:rPr>
              <a:t>chwarae</a:t>
            </a:r>
            <a:endParaRPr lang="en-US" sz="7200" b="1">
              <a:solidFill>
                <a:srgbClr val="002060"/>
              </a:solidFill>
            </a:endParaRPr>
          </a:p>
        </p:txBody>
      </p:sp>
      <p:pic>
        <p:nvPicPr>
          <p:cNvPr id="6" name="Picture 5" descr="A picture containing toy, doll, vector graphics&#10;&#10;Description automatically generated">
            <a:extLst>
              <a:ext uri="{FF2B5EF4-FFF2-40B4-BE49-F238E27FC236}">
                <a16:creationId xmlns:a16="http://schemas.microsoft.com/office/drawing/2014/main" id="{509B76FB-872F-744F-B6D8-5B3C456ED0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89721" y="2131669"/>
            <a:ext cx="3122595" cy="2400863"/>
          </a:xfrm>
          <a:prstGeom prst="rect">
            <a:avLst/>
          </a:prstGeom>
        </p:spPr>
      </p:pic>
      <p:pic>
        <p:nvPicPr>
          <p:cNvPr id="3" name="Picture 2" descr="A picture containing toy, LEGO&#10;&#10;Description automatically generated">
            <a:extLst>
              <a:ext uri="{FF2B5EF4-FFF2-40B4-BE49-F238E27FC236}">
                <a16:creationId xmlns:a16="http://schemas.microsoft.com/office/drawing/2014/main" id="{7792FD45-0407-7E42-96A5-CFD6763D86A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70554" y="590147"/>
            <a:ext cx="3542763" cy="248871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86723B8-CC54-6F44-8B5E-01862947BE4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9237" y="2184641"/>
            <a:ext cx="4112374" cy="2488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947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FFFF00"/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82626C9-F416-7B41-8E07-55FB64035F2D}"/>
              </a:ext>
            </a:extLst>
          </p:cNvPr>
          <p:cNvSpPr txBox="1"/>
          <p:nvPr/>
        </p:nvSpPr>
        <p:spPr>
          <a:xfrm>
            <a:off x="3994111" y="5212219"/>
            <a:ext cx="420377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7200" b="1" err="1">
                <a:solidFill>
                  <a:srgbClr val="002060"/>
                </a:solidFill>
              </a:rPr>
              <a:t>ysgrifennu</a:t>
            </a:r>
            <a:endParaRPr lang="en-US" sz="7200" b="1">
              <a:solidFill>
                <a:srgbClr val="002060"/>
              </a:solidFill>
            </a:endParaRPr>
          </a:p>
        </p:txBody>
      </p:sp>
      <p:pic>
        <p:nvPicPr>
          <p:cNvPr id="3" name="Picture 2" descr="A picture containing text, toy, vector graphics&#10;&#10;Description automatically generated">
            <a:extLst>
              <a:ext uri="{FF2B5EF4-FFF2-40B4-BE49-F238E27FC236}">
                <a16:creationId xmlns:a16="http://schemas.microsoft.com/office/drawing/2014/main" id="{581C7CE1-6DC0-2A48-A772-1A97ACF0C6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4500" y="445452"/>
            <a:ext cx="3683000" cy="4559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81634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FFFF00"/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82626C9-F416-7B41-8E07-55FB64035F2D}"/>
              </a:ext>
            </a:extLst>
          </p:cNvPr>
          <p:cNvSpPr txBox="1"/>
          <p:nvPr/>
        </p:nvSpPr>
        <p:spPr>
          <a:xfrm>
            <a:off x="4530795" y="5210455"/>
            <a:ext cx="313040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7200" b="1" err="1">
                <a:solidFill>
                  <a:srgbClr val="002060"/>
                </a:solidFill>
              </a:rPr>
              <a:t>paentio</a:t>
            </a:r>
            <a:endParaRPr lang="en-US" sz="7200" b="1">
              <a:solidFill>
                <a:srgbClr val="002060"/>
              </a:solidFill>
            </a:endParaRPr>
          </a:p>
        </p:txBody>
      </p:sp>
      <p:pic>
        <p:nvPicPr>
          <p:cNvPr id="3" name="Picture 2" descr="A picture containing text, toy, doll, vector graphics&#10;&#10;Description automatically generated">
            <a:extLst>
              <a:ext uri="{FF2B5EF4-FFF2-40B4-BE49-F238E27FC236}">
                <a16:creationId xmlns:a16="http://schemas.microsoft.com/office/drawing/2014/main" id="{E0E2C6A5-0F1B-334D-B4AD-14491DB732B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22812" y="447216"/>
            <a:ext cx="4746375" cy="44951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40521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FFFF00"/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82626C9-F416-7B41-8E07-55FB64035F2D}"/>
              </a:ext>
            </a:extLst>
          </p:cNvPr>
          <p:cNvSpPr txBox="1"/>
          <p:nvPr/>
        </p:nvSpPr>
        <p:spPr>
          <a:xfrm>
            <a:off x="5090243" y="5280974"/>
            <a:ext cx="201151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7200" b="1" err="1">
                <a:solidFill>
                  <a:srgbClr val="002060"/>
                </a:solidFill>
              </a:rPr>
              <a:t>canu</a:t>
            </a:r>
            <a:endParaRPr lang="en-US" sz="7200" b="1">
              <a:solidFill>
                <a:srgbClr val="002060"/>
              </a:solidFill>
            </a:endParaRPr>
          </a:p>
        </p:txBody>
      </p:sp>
      <p:pic>
        <p:nvPicPr>
          <p:cNvPr id="3" name="Picture 2" descr="A cartoon of a child holding a microphone&#10;&#10;Description automatically generated with low confidence">
            <a:extLst>
              <a:ext uri="{FF2B5EF4-FFF2-40B4-BE49-F238E27FC236}">
                <a16:creationId xmlns:a16="http://schemas.microsoft.com/office/drawing/2014/main" id="{067B2ADC-309B-154E-AE34-A8BD96F5D0F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56533" y="378267"/>
            <a:ext cx="2678934" cy="47377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0426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FFFF00"/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82626C9-F416-7B41-8E07-55FB64035F2D}"/>
              </a:ext>
            </a:extLst>
          </p:cNvPr>
          <p:cNvSpPr txBox="1"/>
          <p:nvPr/>
        </p:nvSpPr>
        <p:spPr>
          <a:xfrm>
            <a:off x="4512072" y="5394981"/>
            <a:ext cx="316785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7200" b="1" err="1">
                <a:solidFill>
                  <a:srgbClr val="002060"/>
                </a:solidFill>
              </a:rPr>
              <a:t>cweryla</a:t>
            </a:r>
            <a:endParaRPr lang="en-US" sz="7200" b="1">
              <a:solidFill>
                <a:srgbClr val="002060"/>
              </a:solidFill>
            </a:endParaRPr>
          </a:p>
        </p:txBody>
      </p:sp>
      <p:pic>
        <p:nvPicPr>
          <p:cNvPr id="5" name="Picture 4" descr="A picture containing toy, doll&#10;&#10;Description automatically generated">
            <a:extLst>
              <a:ext uri="{FF2B5EF4-FFF2-40B4-BE49-F238E27FC236}">
                <a16:creationId xmlns:a16="http://schemas.microsoft.com/office/drawing/2014/main" id="{C90C98C4-1349-A346-945A-AAF0E8104F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8260" y="393138"/>
            <a:ext cx="4275479" cy="48202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03811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FFFF00"/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82626C9-F416-7B41-8E07-55FB64035F2D}"/>
              </a:ext>
            </a:extLst>
          </p:cNvPr>
          <p:cNvSpPr txBox="1"/>
          <p:nvPr/>
        </p:nvSpPr>
        <p:spPr>
          <a:xfrm>
            <a:off x="4849215" y="5278440"/>
            <a:ext cx="249356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7200" b="1" err="1">
                <a:solidFill>
                  <a:srgbClr val="002060"/>
                </a:solidFill>
              </a:rPr>
              <a:t>siarad</a:t>
            </a:r>
            <a:endParaRPr lang="en-US" sz="7200" b="1">
              <a:solidFill>
                <a:srgbClr val="002060"/>
              </a:solidFill>
            </a:endParaRPr>
          </a:p>
        </p:txBody>
      </p:sp>
      <p:pic>
        <p:nvPicPr>
          <p:cNvPr id="3" name="Picture 2" descr="A picture containing text, toy, doll, vector graphics&#10;&#10;Description automatically generated">
            <a:extLst>
              <a:ext uri="{FF2B5EF4-FFF2-40B4-BE49-F238E27FC236}">
                <a16:creationId xmlns:a16="http://schemas.microsoft.com/office/drawing/2014/main" id="{C716E250-CBE6-F349-985D-7E74C51823E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31875" y="379231"/>
            <a:ext cx="4728248" cy="45747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23895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FFFF00"/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82626C9-F416-7B41-8E07-55FB64035F2D}"/>
              </a:ext>
            </a:extLst>
          </p:cNvPr>
          <p:cNvSpPr txBox="1"/>
          <p:nvPr/>
        </p:nvSpPr>
        <p:spPr>
          <a:xfrm>
            <a:off x="4394668" y="5254500"/>
            <a:ext cx="340266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7200" b="1" err="1">
                <a:solidFill>
                  <a:srgbClr val="002060"/>
                </a:solidFill>
              </a:rPr>
              <a:t>dawnsio</a:t>
            </a:r>
            <a:endParaRPr lang="en-US" sz="7200" b="1">
              <a:solidFill>
                <a:srgbClr val="002060"/>
              </a:solidFill>
            </a:endParaRPr>
          </a:p>
        </p:txBody>
      </p:sp>
      <p:pic>
        <p:nvPicPr>
          <p:cNvPr id="3" name="Picture 2" descr="A cartoon of a child running&#10;&#10;Description automatically generated with low confidence">
            <a:extLst>
              <a:ext uri="{FF2B5EF4-FFF2-40B4-BE49-F238E27FC236}">
                <a16:creationId xmlns:a16="http://schemas.microsoft.com/office/drawing/2014/main" id="{56A811E4-1241-A847-8F5E-9E7F28D805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81166" y="403171"/>
            <a:ext cx="2422375" cy="4599791"/>
          </a:xfrm>
          <a:prstGeom prst="rect">
            <a:avLst/>
          </a:prstGeom>
        </p:spPr>
      </p:pic>
      <p:pic>
        <p:nvPicPr>
          <p:cNvPr id="6" name="Picture 5" descr="A cartoon of a child&#10;&#10;Description automatically generated with low confidence">
            <a:extLst>
              <a:ext uri="{FF2B5EF4-FFF2-40B4-BE49-F238E27FC236}">
                <a16:creationId xmlns:a16="http://schemas.microsoft.com/office/drawing/2014/main" id="{FBDE9439-7232-6E4C-AD25-D8A81887C05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76160" y="403171"/>
            <a:ext cx="2279176" cy="45997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23528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FFFF00"/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82626C9-F416-7B41-8E07-55FB64035F2D}"/>
              </a:ext>
            </a:extLst>
          </p:cNvPr>
          <p:cNvSpPr txBox="1"/>
          <p:nvPr/>
        </p:nvSpPr>
        <p:spPr>
          <a:xfrm>
            <a:off x="4703471" y="5209001"/>
            <a:ext cx="278505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7200" b="1" err="1">
                <a:solidFill>
                  <a:srgbClr val="002060"/>
                </a:solidFill>
              </a:rPr>
              <a:t>edrych</a:t>
            </a:r>
            <a:endParaRPr lang="en-US" sz="7200" b="1">
              <a:solidFill>
                <a:srgbClr val="002060"/>
              </a:solidFill>
            </a:endParaRPr>
          </a:p>
        </p:txBody>
      </p:sp>
      <p:pic>
        <p:nvPicPr>
          <p:cNvPr id="3" name="Picture 2" descr="A picture containing toy, vector graphics&#10;&#10;Description automatically generated">
            <a:extLst>
              <a:ext uri="{FF2B5EF4-FFF2-40B4-BE49-F238E27FC236}">
                <a16:creationId xmlns:a16="http://schemas.microsoft.com/office/drawing/2014/main" id="{1C3186F1-09CD-7F47-BA94-3B09EBCC6F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88566" y="798654"/>
            <a:ext cx="3312850" cy="40248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15525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FFFF00"/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82626C9-F416-7B41-8E07-55FB64035F2D}"/>
              </a:ext>
            </a:extLst>
          </p:cNvPr>
          <p:cNvSpPr txBox="1"/>
          <p:nvPr/>
        </p:nvSpPr>
        <p:spPr>
          <a:xfrm>
            <a:off x="4315416" y="5193503"/>
            <a:ext cx="356116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7200" b="1" err="1">
                <a:solidFill>
                  <a:srgbClr val="002060"/>
                </a:solidFill>
              </a:rPr>
              <a:t>gwrando</a:t>
            </a:r>
            <a:endParaRPr lang="en-US" sz="7200" b="1">
              <a:solidFill>
                <a:srgbClr val="002060"/>
              </a:solidFill>
            </a:endParaRPr>
          </a:p>
        </p:txBody>
      </p:sp>
      <p:pic>
        <p:nvPicPr>
          <p:cNvPr id="3" name="Picture 2" descr="A picture containing vector graphics&#10;&#10;Description automatically generated">
            <a:extLst>
              <a:ext uri="{FF2B5EF4-FFF2-40B4-BE49-F238E27FC236}">
                <a16:creationId xmlns:a16="http://schemas.microsoft.com/office/drawing/2014/main" id="{BD9157A7-6F39-3247-9C66-35B31313960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62500" y="683717"/>
            <a:ext cx="2667000" cy="412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42809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FFFF00"/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82626C9-F416-7B41-8E07-55FB64035F2D}"/>
              </a:ext>
            </a:extLst>
          </p:cNvPr>
          <p:cNvSpPr txBox="1"/>
          <p:nvPr/>
        </p:nvSpPr>
        <p:spPr>
          <a:xfrm>
            <a:off x="4490849" y="5270994"/>
            <a:ext cx="321030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7200" b="1" err="1">
                <a:solidFill>
                  <a:srgbClr val="002060"/>
                </a:solidFill>
              </a:rPr>
              <a:t>gweiddi</a:t>
            </a:r>
            <a:endParaRPr lang="en-US" sz="7200" b="1">
              <a:solidFill>
                <a:srgbClr val="002060"/>
              </a:solidFill>
            </a:endParaRPr>
          </a:p>
        </p:txBody>
      </p:sp>
      <p:pic>
        <p:nvPicPr>
          <p:cNvPr id="3" name="Picture 2" descr="A picture containing vector graphics&#10;&#10;Description automatically generated">
            <a:extLst>
              <a:ext uri="{FF2B5EF4-FFF2-40B4-BE49-F238E27FC236}">
                <a16:creationId xmlns:a16="http://schemas.microsoft.com/office/drawing/2014/main" id="{31617762-126E-7347-9AAA-55C0BEDAFEC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83082" y="256249"/>
            <a:ext cx="4225836" cy="46629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58567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FFFF00"/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82626C9-F416-7B41-8E07-55FB64035F2D}"/>
              </a:ext>
            </a:extLst>
          </p:cNvPr>
          <p:cNvSpPr txBox="1"/>
          <p:nvPr/>
        </p:nvSpPr>
        <p:spPr>
          <a:xfrm>
            <a:off x="4801415" y="5377107"/>
            <a:ext cx="258917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7200" b="1" err="1">
                <a:solidFill>
                  <a:srgbClr val="002060"/>
                </a:solidFill>
              </a:rPr>
              <a:t>neidio</a:t>
            </a:r>
            <a:endParaRPr lang="en-US" sz="7200" b="1">
              <a:solidFill>
                <a:srgbClr val="002060"/>
              </a:solidFill>
            </a:endParaRPr>
          </a:p>
        </p:txBody>
      </p:sp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2A1E0594-3984-CF4B-A2E0-A97A6E83D0E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84225" y="280564"/>
            <a:ext cx="3016170" cy="48354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96981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FFFF00"/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82626C9-F416-7B41-8E07-55FB64035F2D}"/>
              </a:ext>
            </a:extLst>
          </p:cNvPr>
          <p:cNvSpPr txBox="1"/>
          <p:nvPr/>
        </p:nvSpPr>
        <p:spPr>
          <a:xfrm>
            <a:off x="4878358" y="5249440"/>
            <a:ext cx="243528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7200" b="1" err="1">
                <a:solidFill>
                  <a:srgbClr val="002060"/>
                </a:solidFill>
              </a:rPr>
              <a:t>sgipio</a:t>
            </a:r>
            <a:endParaRPr lang="en-US" sz="7200" b="1">
              <a:solidFill>
                <a:srgbClr val="002060"/>
              </a:solidFill>
            </a:endParaRPr>
          </a:p>
        </p:txBody>
      </p:sp>
      <p:pic>
        <p:nvPicPr>
          <p:cNvPr id="3" name="Picture 2" descr="A picture containing toy, doll&#10;&#10;Description automatically generated">
            <a:extLst>
              <a:ext uri="{FF2B5EF4-FFF2-40B4-BE49-F238E27FC236}">
                <a16:creationId xmlns:a16="http://schemas.microsoft.com/office/drawing/2014/main" id="{F6DDD1FC-B123-D24A-9289-4D05B8E7F8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78358" y="474240"/>
            <a:ext cx="2298700" cy="4775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27515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FFFF00"/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82626C9-F416-7B41-8E07-55FB64035F2D}"/>
              </a:ext>
            </a:extLst>
          </p:cNvPr>
          <p:cNvSpPr txBox="1"/>
          <p:nvPr/>
        </p:nvSpPr>
        <p:spPr>
          <a:xfrm>
            <a:off x="4768263" y="5245043"/>
            <a:ext cx="2655471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7200" b="1" err="1">
                <a:solidFill>
                  <a:srgbClr val="002060"/>
                </a:solidFill>
              </a:rPr>
              <a:t>dringo</a:t>
            </a:r>
            <a:endParaRPr lang="en-US" sz="7200" b="1">
              <a:solidFill>
                <a:srgbClr val="002060"/>
              </a:solidFill>
            </a:endParaRPr>
          </a:p>
        </p:txBody>
      </p:sp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04C9F7EB-7066-E440-A691-243B106B689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41833" y="310221"/>
            <a:ext cx="3908333" cy="46553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5395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FFFF00"/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82626C9-F416-7B41-8E07-55FB64035F2D}"/>
              </a:ext>
            </a:extLst>
          </p:cNvPr>
          <p:cNvSpPr txBox="1"/>
          <p:nvPr/>
        </p:nvSpPr>
        <p:spPr>
          <a:xfrm>
            <a:off x="5164750" y="5287069"/>
            <a:ext cx="186249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7200" b="1" err="1">
                <a:solidFill>
                  <a:srgbClr val="002060"/>
                </a:solidFill>
              </a:rPr>
              <a:t>yfed</a:t>
            </a:r>
            <a:endParaRPr lang="en-US" sz="7200" b="1">
              <a:solidFill>
                <a:srgbClr val="002060"/>
              </a:solidFill>
            </a:endParaRPr>
          </a:p>
        </p:txBody>
      </p:sp>
      <p:pic>
        <p:nvPicPr>
          <p:cNvPr id="3" name="Picture 2" descr="A picture containing vector graphics, clipart&#10;&#10;Description automatically generated">
            <a:extLst>
              <a:ext uri="{FF2B5EF4-FFF2-40B4-BE49-F238E27FC236}">
                <a16:creationId xmlns:a16="http://schemas.microsoft.com/office/drawing/2014/main" id="{B482E2E2-06FE-B24C-8E55-2C7936B735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31196" y="306648"/>
            <a:ext cx="3529606" cy="47283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39725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FFFF00"/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82626C9-F416-7B41-8E07-55FB64035F2D}"/>
              </a:ext>
            </a:extLst>
          </p:cNvPr>
          <p:cNvSpPr txBox="1"/>
          <p:nvPr/>
        </p:nvSpPr>
        <p:spPr>
          <a:xfrm>
            <a:off x="4806577" y="5276429"/>
            <a:ext cx="257884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7200" b="1" err="1">
                <a:solidFill>
                  <a:srgbClr val="002060"/>
                </a:solidFill>
              </a:rPr>
              <a:t>bwyta</a:t>
            </a:r>
            <a:endParaRPr lang="en-US" sz="7200" b="1">
              <a:solidFill>
                <a:srgbClr val="002060"/>
              </a:solidFill>
            </a:endParaRPr>
          </a:p>
        </p:txBody>
      </p:sp>
      <p:pic>
        <p:nvPicPr>
          <p:cNvPr id="3" name="Picture 2" descr="A picture containing toy, vector graphics, clipart&#10;&#10;Description automatically generated">
            <a:extLst>
              <a:ext uri="{FF2B5EF4-FFF2-40B4-BE49-F238E27FC236}">
                <a16:creationId xmlns:a16="http://schemas.microsoft.com/office/drawing/2014/main" id="{62283143-9C00-E547-8ECE-6A66CC1462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06576" y="381242"/>
            <a:ext cx="2578847" cy="46237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94039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F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CAA5ED46-A4DD-E149-97A3-EB72F7D3295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6260171"/>
              </p:ext>
            </p:extLst>
          </p:nvPr>
        </p:nvGraphicFramePr>
        <p:xfrm>
          <a:off x="1009446" y="1663578"/>
          <a:ext cx="4939942" cy="4823341"/>
        </p:xfrm>
        <a:graphic>
          <a:graphicData uri="http://schemas.openxmlformats.org/drawingml/2006/table">
            <a:tbl>
              <a:tblPr/>
              <a:tblGrid>
                <a:gridCol w="2469971">
                  <a:extLst>
                    <a:ext uri="{9D8B030D-6E8A-4147-A177-3AD203B41FA5}">
                      <a16:colId xmlns:a16="http://schemas.microsoft.com/office/drawing/2014/main" val="429945351"/>
                    </a:ext>
                  </a:extLst>
                </a:gridCol>
                <a:gridCol w="2469971">
                  <a:extLst>
                    <a:ext uri="{9D8B030D-6E8A-4147-A177-3AD203B41FA5}">
                      <a16:colId xmlns:a16="http://schemas.microsoft.com/office/drawing/2014/main" val="1636313193"/>
                    </a:ext>
                  </a:extLst>
                </a:gridCol>
              </a:tblGrid>
              <a:tr h="429005">
                <a:tc gridSpan="2">
                  <a:txBody>
                    <a:bodyPr/>
                    <a:lstStyle/>
                    <a:p>
                      <a:pPr algn="ctr"/>
                      <a:r>
                        <a:rPr lang="en-GB" sz="2000" b="1" i="0" err="1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Berfenwau</a:t>
                      </a:r>
                      <a:r>
                        <a:rPr lang="en-GB" sz="2000" b="1" i="1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  </a:t>
                      </a:r>
                      <a:r>
                        <a:rPr lang="en-GB" sz="2000" b="0" i="1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Verb-nouns </a:t>
                      </a:r>
                      <a:endParaRPr lang="en-GB" sz="2000" b="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61286" marR="61286" marT="30643" marB="306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F288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25825103"/>
                  </a:ext>
                </a:extLst>
              </a:tr>
              <a:tr h="245146">
                <a:tc>
                  <a:txBody>
                    <a:bodyPr/>
                    <a:lstStyle/>
                    <a:p>
                      <a:r>
                        <a:rPr lang="en-GB" sz="1400" b="1" err="1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cerdded</a:t>
                      </a:r>
                      <a:r>
                        <a:rPr lang="en-GB" sz="1400" b="1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 </a:t>
                      </a:r>
                    </a:p>
                  </a:txBody>
                  <a:tcPr marL="61286" marR="61286" marT="30643" marB="306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i="1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to walk </a:t>
                      </a:r>
                      <a:endParaRPr lang="en-GB" sz="140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61286" marR="61286" marT="30643" marB="306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87109179"/>
                  </a:ext>
                </a:extLst>
              </a:tr>
              <a:tr h="245146">
                <a:tc>
                  <a:txBody>
                    <a:bodyPr/>
                    <a:lstStyle/>
                    <a:p>
                      <a:r>
                        <a:rPr lang="en-GB" sz="1400" b="1" err="1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rhedeg</a:t>
                      </a:r>
                      <a:r>
                        <a:rPr lang="en-GB" sz="1400" b="1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61286" marR="61286" marT="30643" marB="306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i="1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to run </a:t>
                      </a:r>
                      <a:endParaRPr lang="en-GB" sz="140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61286" marR="61286" marT="30643" marB="306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30521229"/>
                  </a:ext>
                </a:extLst>
              </a:tr>
              <a:tr h="245146">
                <a:tc>
                  <a:txBody>
                    <a:bodyPr/>
                    <a:lstStyle/>
                    <a:p>
                      <a:r>
                        <a:rPr lang="en-GB" sz="1400" b="1" err="1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cweryla</a:t>
                      </a:r>
                      <a:r>
                        <a:rPr lang="en-GB" sz="1400" b="1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61286" marR="61286" marT="30643" marB="306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i="1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to quarrel </a:t>
                      </a:r>
                      <a:endParaRPr lang="en-GB" sz="140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61286" marR="61286" marT="30643" marB="306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03875625"/>
                  </a:ext>
                </a:extLst>
              </a:tr>
              <a:tr h="245146">
                <a:tc>
                  <a:txBody>
                    <a:bodyPr/>
                    <a:lstStyle/>
                    <a:p>
                      <a:r>
                        <a:rPr lang="en-GB" sz="1400" b="1" err="1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chwarae</a:t>
                      </a:r>
                      <a:r>
                        <a:rPr lang="en-GB" sz="1400" b="1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61286" marR="61286" marT="30643" marB="306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i="1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to play </a:t>
                      </a:r>
                      <a:endParaRPr lang="en-GB" sz="140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61286" marR="61286" marT="30643" marB="306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61953865"/>
                  </a:ext>
                </a:extLst>
              </a:tr>
              <a:tr h="245146">
                <a:tc>
                  <a:txBody>
                    <a:bodyPr/>
                    <a:lstStyle/>
                    <a:p>
                      <a:r>
                        <a:rPr lang="en-GB" sz="1400" b="1" err="1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darllen</a:t>
                      </a:r>
                      <a:r>
                        <a:rPr lang="en-GB" sz="1400" b="1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61286" marR="61286" marT="30643" marB="306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i="1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to read </a:t>
                      </a:r>
                      <a:endParaRPr lang="en-GB" sz="140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61286" marR="61286" marT="30643" marB="306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00485657"/>
                  </a:ext>
                </a:extLst>
              </a:tr>
              <a:tr h="245146">
                <a:tc>
                  <a:txBody>
                    <a:bodyPr/>
                    <a:lstStyle/>
                    <a:p>
                      <a:r>
                        <a:rPr lang="en-GB" sz="1400" b="1" err="1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dawnsio</a:t>
                      </a:r>
                      <a:r>
                        <a:rPr lang="en-GB" sz="1400" b="1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61286" marR="61286" marT="30643" marB="306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i="1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to dance </a:t>
                      </a:r>
                      <a:endParaRPr lang="en-GB" sz="140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61286" marR="61286" marT="30643" marB="306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24694062"/>
                  </a:ext>
                </a:extLst>
              </a:tr>
              <a:tr h="245146">
                <a:tc>
                  <a:txBody>
                    <a:bodyPr/>
                    <a:lstStyle/>
                    <a:p>
                      <a:r>
                        <a:rPr lang="en-GB" sz="1400" b="1" err="1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dringo</a:t>
                      </a:r>
                      <a:r>
                        <a:rPr lang="en-GB" sz="1400" b="1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61286" marR="61286" marT="30643" marB="306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i="1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to climb </a:t>
                      </a:r>
                      <a:endParaRPr lang="en-GB" sz="140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61286" marR="61286" marT="30643" marB="306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7181354"/>
                  </a:ext>
                </a:extLst>
              </a:tr>
              <a:tr h="245146">
                <a:tc>
                  <a:txBody>
                    <a:bodyPr/>
                    <a:lstStyle/>
                    <a:p>
                      <a:r>
                        <a:rPr lang="en-GB" sz="1400" b="1" err="1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edrych</a:t>
                      </a:r>
                      <a:r>
                        <a:rPr lang="en-GB" sz="1400" b="1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61286" marR="61286" marT="30643" marB="306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i="1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to look </a:t>
                      </a:r>
                      <a:endParaRPr lang="en-GB" sz="140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61286" marR="61286" marT="30643" marB="306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5884784"/>
                  </a:ext>
                </a:extLst>
              </a:tr>
              <a:tr h="245146">
                <a:tc>
                  <a:txBody>
                    <a:bodyPr/>
                    <a:lstStyle/>
                    <a:p>
                      <a:r>
                        <a:rPr lang="en-GB" sz="1400" b="1" err="1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eistedd</a:t>
                      </a:r>
                      <a:r>
                        <a:rPr lang="en-GB" sz="1400" b="1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61286" marR="61286" marT="30643" marB="306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i="1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to sit </a:t>
                      </a:r>
                      <a:endParaRPr lang="en-GB" sz="140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61286" marR="61286" marT="30643" marB="306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56788414"/>
                  </a:ext>
                </a:extLst>
              </a:tr>
              <a:tr h="245146">
                <a:tc>
                  <a:txBody>
                    <a:bodyPr/>
                    <a:lstStyle/>
                    <a:p>
                      <a:r>
                        <a:rPr lang="en-GB" sz="1400" b="1" err="1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gweiddi</a:t>
                      </a:r>
                      <a:r>
                        <a:rPr lang="en-GB" sz="1400" b="1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61286" marR="61286" marT="30643" marB="306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i="1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to shout </a:t>
                      </a:r>
                      <a:endParaRPr lang="en-GB" sz="140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61286" marR="61286" marT="30643" marB="306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53755215"/>
                  </a:ext>
                </a:extLst>
              </a:tr>
              <a:tr h="245146">
                <a:tc>
                  <a:txBody>
                    <a:bodyPr/>
                    <a:lstStyle/>
                    <a:p>
                      <a:r>
                        <a:rPr lang="en-GB" sz="1400" b="1" err="1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gwneud</a:t>
                      </a:r>
                      <a:r>
                        <a:rPr lang="en-GB" sz="1400" b="1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61286" marR="61286" marT="30643" marB="306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i="1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to do / to make </a:t>
                      </a:r>
                      <a:endParaRPr lang="en-GB" sz="140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61286" marR="61286" marT="30643" marB="306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30618932"/>
                  </a:ext>
                </a:extLst>
              </a:tr>
              <a:tr h="245146">
                <a:tc>
                  <a:txBody>
                    <a:bodyPr/>
                    <a:lstStyle/>
                    <a:p>
                      <a:r>
                        <a:rPr lang="en-GB" sz="1400" b="1" err="1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gwrando</a:t>
                      </a:r>
                      <a:r>
                        <a:rPr lang="en-GB" sz="1400" b="1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61286" marR="61286" marT="30643" marB="306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i="1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to listen </a:t>
                      </a:r>
                      <a:endParaRPr lang="en-GB" sz="140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61286" marR="61286" marT="30643" marB="306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55903061"/>
                  </a:ext>
                </a:extLst>
              </a:tr>
              <a:tr h="245146">
                <a:tc>
                  <a:txBody>
                    <a:bodyPr/>
                    <a:lstStyle/>
                    <a:p>
                      <a:r>
                        <a:rPr lang="en-GB" sz="1400" b="1" err="1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neidio</a:t>
                      </a:r>
                      <a:r>
                        <a:rPr lang="en-GB" sz="1400" b="1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61286" marR="61286" marT="30643" marB="306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i="1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to jump </a:t>
                      </a:r>
                      <a:endParaRPr lang="en-GB" sz="140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61286" marR="61286" marT="30643" marB="306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09992032"/>
                  </a:ext>
                </a:extLst>
              </a:tr>
              <a:tr h="245146">
                <a:tc>
                  <a:txBody>
                    <a:bodyPr/>
                    <a:lstStyle/>
                    <a:p>
                      <a:r>
                        <a:rPr lang="en-GB" sz="1400" b="1" err="1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sgipio</a:t>
                      </a:r>
                      <a:r>
                        <a:rPr lang="en-GB" sz="1400" b="1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61286" marR="61286" marT="30643" marB="306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i="1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to skip </a:t>
                      </a:r>
                      <a:endParaRPr lang="en-GB" sz="140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61286" marR="61286" marT="30643" marB="306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04682765"/>
                  </a:ext>
                </a:extLst>
              </a:tr>
              <a:tr h="245146">
                <a:tc>
                  <a:txBody>
                    <a:bodyPr/>
                    <a:lstStyle/>
                    <a:p>
                      <a:r>
                        <a:rPr lang="en-GB" sz="1400" b="1" err="1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siarad</a:t>
                      </a:r>
                      <a:r>
                        <a:rPr lang="en-GB" sz="1400" b="1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61286" marR="61286" marT="30643" marB="306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i="1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to talk/speak</a:t>
                      </a:r>
                      <a:endParaRPr lang="en-GB" sz="140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61286" marR="61286" marT="30643" marB="306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7134792"/>
                  </a:ext>
                </a:extLst>
              </a:tr>
              <a:tr h="245146">
                <a:tc>
                  <a:txBody>
                    <a:bodyPr/>
                    <a:lstStyle/>
                    <a:p>
                      <a:r>
                        <a:rPr lang="en-GB" sz="1400" b="1" err="1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tacluso</a:t>
                      </a:r>
                      <a:r>
                        <a:rPr lang="en-GB" sz="1400" b="1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 </a:t>
                      </a:r>
                    </a:p>
                  </a:txBody>
                  <a:tcPr marL="61286" marR="61286" marT="30643" marB="306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i="1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to tidy up </a:t>
                      </a:r>
                      <a:endParaRPr lang="en-GB" sz="140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61286" marR="61286" marT="30643" marB="306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58441217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57AD2438-EC6F-3344-B91F-DB954979E4C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80611618"/>
              </p:ext>
            </p:extLst>
          </p:nvPr>
        </p:nvGraphicFramePr>
        <p:xfrm>
          <a:off x="6242614" y="1663578"/>
          <a:ext cx="4939942" cy="4835910"/>
        </p:xfrm>
        <a:graphic>
          <a:graphicData uri="http://schemas.openxmlformats.org/drawingml/2006/table">
            <a:tbl>
              <a:tblPr/>
              <a:tblGrid>
                <a:gridCol w="2469971">
                  <a:extLst>
                    <a:ext uri="{9D8B030D-6E8A-4147-A177-3AD203B41FA5}">
                      <a16:colId xmlns:a16="http://schemas.microsoft.com/office/drawing/2014/main" val="4287397984"/>
                    </a:ext>
                  </a:extLst>
                </a:gridCol>
                <a:gridCol w="2469971">
                  <a:extLst>
                    <a:ext uri="{9D8B030D-6E8A-4147-A177-3AD203B41FA5}">
                      <a16:colId xmlns:a16="http://schemas.microsoft.com/office/drawing/2014/main" val="2086732158"/>
                    </a:ext>
                  </a:extLst>
                </a:gridCol>
              </a:tblGrid>
              <a:tr h="430355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1" i="0" err="1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Berfenwau</a:t>
                      </a:r>
                      <a:r>
                        <a:rPr lang="en-GB" sz="2000" b="1" i="1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  </a:t>
                      </a:r>
                      <a:r>
                        <a:rPr lang="en-GB" sz="2000" b="0" i="1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Verb-nouns </a:t>
                      </a:r>
                      <a:endParaRPr lang="en-GB" sz="2000" b="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61286" marR="61286" marT="30643" marB="306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F288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77504733"/>
                  </a:ext>
                </a:extLst>
              </a:tr>
              <a:tr h="275509">
                <a:tc>
                  <a:txBody>
                    <a:bodyPr/>
                    <a:lstStyle/>
                    <a:p>
                      <a:r>
                        <a:rPr lang="en-GB" sz="1400" b="1" err="1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sefyll</a:t>
                      </a:r>
                      <a:r>
                        <a:rPr lang="en-GB" sz="1400" b="1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61286" marR="61286" marT="30643" marB="306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i="1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to stand </a:t>
                      </a:r>
                      <a:endParaRPr lang="en-GB" sz="140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61286" marR="61286" marT="30643" marB="306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4677698"/>
                  </a:ext>
                </a:extLst>
              </a:tr>
              <a:tr h="275509">
                <a:tc>
                  <a:txBody>
                    <a:bodyPr/>
                    <a:lstStyle/>
                    <a:p>
                      <a:r>
                        <a:rPr lang="en-GB" sz="1400" b="1" err="1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cymryd</a:t>
                      </a:r>
                      <a:r>
                        <a:rPr lang="en-GB" sz="1400" b="1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61286" marR="61286" marT="30643" marB="306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i="1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to take </a:t>
                      </a:r>
                      <a:endParaRPr lang="en-GB" sz="140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61286" marR="61286" marT="30643" marB="306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64007677"/>
                  </a:ext>
                </a:extLst>
              </a:tr>
              <a:tr h="275509">
                <a:tc>
                  <a:txBody>
                    <a:bodyPr/>
                    <a:lstStyle/>
                    <a:p>
                      <a:r>
                        <a:rPr lang="en-GB" sz="1400" b="1" err="1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plygu</a:t>
                      </a:r>
                      <a:r>
                        <a:rPr lang="en-GB" sz="1400" b="1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61286" marR="61286" marT="30643" marB="306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i="1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to fold </a:t>
                      </a:r>
                      <a:endParaRPr lang="en-GB" sz="140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61286" marR="61286" marT="30643" marB="306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71102776"/>
                  </a:ext>
                </a:extLst>
              </a:tr>
              <a:tr h="275509">
                <a:tc>
                  <a:txBody>
                    <a:bodyPr/>
                    <a:lstStyle/>
                    <a:p>
                      <a:r>
                        <a:rPr lang="en-GB" sz="1400" b="1" err="1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troi</a:t>
                      </a:r>
                      <a:r>
                        <a:rPr lang="en-GB" sz="1400" b="1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61286" marR="61286" marT="30643" marB="306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i="1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to turn </a:t>
                      </a:r>
                      <a:endParaRPr lang="en-GB" sz="140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61286" marR="61286" marT="30643" marB="306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44478772"/>
                  </a:ext>
                </a:extLst>
              </a:tr>
              <a:tr h="275509">
                <a:tc>
                  <a:txBody>
                    <a:bodyPr/>
                    <a:lstStyle/>
                    <a:p>
                      <a:r>
                        <a:rPr lang="en-GB" sz="1400" b="1" err="1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agor</a:t>
                      </a:r>
                      <a:r>
                        <a:rPr lang="en-GB" sz="1400" b="1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61286" marR="61286" marT="30643" marB="306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i="1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to open </a:t>
                      </a:r>
                      <a:endParaRPr lang="en-GB" sz="140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61286" marR="61286" marT="30643" marB="306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93315880"/>
                  </a:ext>
                </a:extLst>
              </a:tr>
              <a:tr h="275509">
                <a:tc>
                  <a:txBody>
                    <a:bodyPr/>
                    <a:lstStyle/>
                    <a:p>
                      <a:r>
                        <a:rPr lang="en-GB" sz="1400" b="1" err="1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rhoi</a:t>
                      </a:r>
                      <a:r>
                        <a:rPr lang="en-GB" sz="1400" b="1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61286" marR="61286" marT="30643" marB="306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i="1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to put </a:t>
                      </a:r>
                      <a:endParaRPr lang="en-GB" sz="140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61286" marR="61286" marT="30643" marB="306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198683"/>
                  </a:ext>
                </a:extLst>
              </a:tr>
              <a:tr h="275509">
                <a:tc>
                  <a:txBody>
                    <a:bodyPr/>
                    <a:lstStyle/>
                    <a:p>
                      <a:r>
                        <a:rPr lang="en-GB" sz="1400" b="1" err="1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dod</a:t>
                      </a:r>
                      <a:r>
                        <a:rPr lang="en-GB" sz="1400" b="1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61286" marR="61286" marT="30643" marB="306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i="1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to come </a:t>
                      </a:r>
                      <a:endParaRPr lang="en-GB" sz="140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61286" marR="61286" marT="30643" marB="306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53617782"/>
                  </a:ext>
                </a:extLst>
              </a:tr>
              <a:tr h="275509">
                <a:tc>
                  <a:txBody>
                    <a:bodyPr/>
                    <a:lstStyle/>
                    <a:p>
                      <a:r>
                        <a:rPr lang="en-GB" sz="1400" b="1" err="1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cymysgu</a:t>
                      </a:r>
                      <a:r>
                        <a:rPr lang="en-GB" sz="1400" b="1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61286" marR="61286" marT="30643" marB="306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i="1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to stir / to mix </a:t>
                      </a:r>
                      <a:endParaRPr lang="en-GB" sz="140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61286" marR="61286" marT="30643" marB="306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50648063"/>
                  </a:ext>
                </a:extLst>
              </a:tr>
              <a:tr h="275509">
                <a:tc>
                  <a:txBody>
                    <a:bodyPr/>
                    <a:lstStyle/>
                    <a:p>
                      <a:r>
                        <a:rPr lang="en-GB" sz="1400" b="1" err="1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torri</a:t>
                      </a:r>
                      <a:r>
                        <a:rPr lang="en-GB" sz="1400" b="1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61286" marR="61286" marT="30643" marB="306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i="1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to cut </a:t>
                      </a:r>
                      <a:endParaRPr lang="en-GB" sz="140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61286" marR="61286" marT="30643" marB="306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35408991"/>
                  </a:ext>
                </a:extLst>
              </a:tr>
              <a:tr h="275509">
                <a:tc>
                  <a:txBody>
                    <a:bodyPr/>
                    <a:lstStyle/>
                    <a:p>
                      <a:r>
                        <a:rPr lang="en-GB" sz="1400" b="1" err="1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bwyta</a:t>
                      </a:r>
                      <a:r>
                        <a:rPr lang="en-GB" sz="1400" b="1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61286" marR="61286" marT="30643" marB="306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i="1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to eat </a:t>
                      </a:r>
                      <a:endParaRPr lang="en-GB" sz="140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61286" marR="61286" marT="30643" marB="306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49489665"/>
                  </a:ext>
                </a:extLst>
              </a:tr>
              <a:tr h="275509">
                <a:tc>
                  <a:txBody>
                    <a:bodyPr/>
                    <a:lstStyle/>
                    <a:p>
                      <a:r>
                        <a:rPr lang="en-GB" sz="1400" b="1" err="1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yfed</a:t>
                      </a:r>
                      <a:r>
                        <a:rPr lang="en-GB" sz="1400" b="1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61286" marR="61286" marT="30643" marB="306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i="1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to drink </a:t>
                      </a:r>
                      <a:endParaRPr lang="en-GB" sz="140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61286" marR="61286" marT="30643" marB="306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52849891"/>
                  </a:ext>
                </a:extLst>
              </a:tr>
              <a:tr h="275509">
                <a:tc>
                  <a:txBody>
                    <a:bodyPr/>
                    <a:lstStyle/>
                    <a:p>
                      <a:r>
                        <a:rPr lang="en-GB" sz="1400" b="1" err="1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ysgrifennu</a:t>
                      </a:r>
                      <a:r>
                        <a:rPr lang="en-GB" sz="1400" b="1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 </a:t>
                      </a:r>
                    </a:p>
                  </a:txBody>
                  <a:tcPr marL="61286" marR="61286" marT="30643" marB="306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i="1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to write </a:t>
                      </a:r>
                      <a:endParaRPr lang="en-GB" sz="140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61286" marR="61286" marT="30643" marB="306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78890164"/>
                  </a:ext>
                </a:extLst>
              </a:tr>
              <a:tr h="275509">
                <a:tc>
                  <a:txBody>
                    <a:bodyPr/>
                    <a:lstStyle/>
                    <a:p>
                      <a:r>
                        <a:rPr lang="en-GB" sz="1400" b="1" err="1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paentio</a:t>
                      </a:r>
                      <a:r>
                        <a:rPr lang="en-GB" sz="1400" b="1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 </a:t>
                      </a:r>
                    </a:p>
                  </a:txBody>
                  <a:tcPr marL="61286" marR="61286" marT="30643" marB="306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i="1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to paint </a:t>
                      </a:r>
                      <a:endParaRPr lang="en-GB" sz="140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61286" marR="61286" marT="30643" marB="306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6153193"/>
                  </a:ext>
                </a:extLst>
              </a:tr>
              <a:tr h="270455">
                <a:tc>
                  <a:txBody>
                    <a:bodyPr/>
                    <a:lstStyle/>
                    <a:p>
                      <a:r>
                        <a:rPr lang="en-GB" sz="1400" b="1" err="1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mynd</a:t>
                      </a:r>
                      <a:endParaRPr lang="en-GB" sz="1400" b="1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61286" marR="61286" marT="30643" marB="306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i="1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to go</a:t>
                      </a:r>
                    </a:p>
                  </a:txBody>
                  <a:tcPr marL="61286" marR="61286" marT="30643" marB="306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71166483"/>
                  </a:ext>
                </a:extLst>
              </a:tr>
              <a:tr h="270455">
                <a:tc>
                  <a:txBody>
                    <a:bodyPr/>
                    <a:lstStyle/>
                    <a:p>
                      <a:r>
                        <a:rPr lang="en-GB" sz="1400" b="1" err="1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canu</a:t>
                      </a:r>
                      <a:endParaRPr lang="en-GB" sz="1400" b="1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61286" marR="61286" marT="30643" marB="306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i="1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to sing</a:t>
                      </a:r>
                    </a:p>
                  </a:txBody>
                  <a:tcPr marL="61286" marR="61286" marT="30643" marB="306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3568233"/>
                  </a:ext>
                </a:extLst>
              </a:tr>
              <a:tr h="270455">
                <a:tc>
                  <a:txBody>
                    <a:bodyPr/>
                    <a:lstStyle/>
                    <a:p>
                      <a:r>
                        <a:rPr lang="en-GB" sz="1400" b="1" err="1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cau</a:t>
                      </a:r>
                      <a:endParaRPr lang="en-GB" sz="1400" b="1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61286" marR="61286" marT="30643" marB="306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i="1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to close</a:t>
                      </a:r>
                    </a:p>
                  </a:txBody>
                  <a:tcPr marL="61286" marR="61286" marT="30643" marB="306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95753731"/>
                  </a:ext>
                </a:extLst>
              </a:tr>
            </a:tbl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4E7B0C8A-EEA8-FD48-9C7D-8839BFA27BD8}"/>
              </a:ext>
            </a:extLst>
          </p:cNvPr>
          <p:cNvSpPr txBox="1"/>
          <p:nvPr/>
        </p:nvSpPr>
        <p:spPr>
          <a:xfrm>
            <a:off x="5082155" y="159380"/>
            <a:ext cx="1888615" cy="1138773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4400" b="1" err="1">
                <a:solidFill>
                  <a:srgbClr val="002060"/>
                </a:solidFill>
              </a:rPr>
              <a:t>Geirfa</a:t>
            </a:r>
            <a:endParaRPr lang="en-US" sz="4400" b="1">
              <a:solidFill>
                <a:srgbClr val="002060"/>
              </a:solidFill>
              <a:cs typeface="Calibri" panose="020F0502020204030204"/>
            </a:endParaRPr>
          </a:p>
          <a:p>
            <a:pPr algn="ctr"/>
            <a:r>
              <a:rPr lang="en-US" sz="2400" i="1">
                <a:solidFill>
                  <a:srgbClr val="002060"/>
                </a:solidFill>
              </a:rPr>
              <a:t>Vocabulary</a:t>
            </a:r>
            <a:endParaRPr lang="en-US" sz="2400" i="1">
              <a:solidFill>
                <a:srgbClr val="002060"/>
              </a:solidFill>
              <a:cs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3139565178"/>
      </p:ext>
    </p:extLst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F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298661EC-6A4F-2C4E-AFE3-BCE85129F520}"/>
              </a:ext>
            </a:extLst>
          </p:cNvPr>
          <p:cNvSpPr txBox="1"/>
          <p:nvPr/>
        </p:nvSpPr>
        <p:spPr>
          <a:xfrm>
            <a:off x="281939" y="228600"/>
            <a:ext cx="4984542" cy="76944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4400" b="1">
                <a:solidFill>
                  <a:srgbClr val="002060"/>
                </a:solidFill>
                <a:latin typeface="SASSOON PRIMARY" pitchFamily="2" charset="0"/>
              </a:rPr>
              <a:t> </a:t>
            </a:r>
            <a:r>
              <a:rPr lang="en-US" sz="3600" b="1" err="1">
                <a:solidFill>
                  <a:srgbClr val="002060"/>
                </a:solidFill>
              </a:rPr>
              <a:t>Ydych</a:t>
            </a:r>
            <a:r>
              <a:rPr lang="en-US" sz="3600" b="1">
                <a:solidFill>
                  <a:srgbClr val="002060"/>
                </a:solidFill>
              </a:rPr>
              <a:t> </a:t>
            </a:r>
            <a:r>
              <a:rPr lang="en-US" sz="3600" b="1" err="1">
                <a:solidFill>
                  <a:srgbClr val="002060"/>
                </a:solidFill>
              </a:rPr>
              <a:t>chi’n</a:t>
            </a:r>
            <a:r>
              <a:rPr lang="en-US" sz="3600" b="1">
                <a:solidFill>
                  <a:srgbClr val="002060"/>
                </a:solidFill>
              </a:rPr>
              <a:t> </a:t>
            </a:r>
            <a:r>
              <a:rPr lang="en-US" sz="3600" b="1" err="1">
                <a:solidFill>
                  <a:srgbClr val="002060"/>
                </a:solidFill>
              </a:rPr>
              <a:t>cofio</a:t>
            </a:r>
            <a:r>
              <a:rPr lang="en-US" sz="3600" b="1">
                <a:solidFill>
                  <a:srgbClr val="002060"/>
                </a:solidFill>
              </a:rPr>
              <a:t>?!</a:t>
            </a:r>
            <a:endParaRPr lang="en-US" sz="2400" i="1">
              <a:solidFill>
                <a:srgbClr val="002060"/>
              </a:solidFill>
            </a:endParaRPr>
          </a:p>
        </p:txBody>
      </p:sp>
      <p:sp>
        <p:nvSpPr>
          <p:cNvPr id="6" name="Oval Callout 5">
            <a:extLst>
              <a:ext uri="{FF2B5EF4-FFF2-40B4-BE49-F238E27FC236}">
                <a16:creationId xmlns:a16="http://schemas.microsoft.com/office/drawing/2014/main" id="{07A1D046-12C1-6E45-9853-0319C9A517FA}"/>
              </a:ext>
            </a:extLst>
          </p:cNvPr>
          <p:cNvSpPr/>
          <p:nvPr/>
        </p:nvSpPr>
        <p:spPr>
          <a:xfrm>
            <a:off x="3333726" y="1307939"/>
            <a:ext cx="3252269" cy="1516283"/>
          </a:xfrm>
          <a:prstGeom prst="wedgeEllipseCallout">
            <a:avLst>
              <a:gd name="adj1" fmla="val -52573"/>
              <a:gd name="adj2" fmla="val 63063"/>
            </a:avLst>
          </a:prstGeom>
          <a:solidFill>
            <a:srgbClr val="CCF9FF"/>
          </a:solidFill>
          <a:ln w="38100">
            <a:solidFill>
              <a:srgbClr val="FF0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b="1">
                <a:solidFill>
                  <a:srgbClr val="FF0000"/>
                </a:solidFill>
              </a:rPr>
              <a:t>Dim </a:t>
            </a:r>
            <a:r>
              <a:rPr lang="en-US" sz="3200" b="1" err="1">
                <a:solidFill>
                  <a:srgbClr val="FF0000"/>
                </a:solidFill>
              </a:rPr>
              <a:t>rhedeg</a:t>
            </a:r>
            <a:r>
              <a:rPr lang="en-US" sz="3200" b="1">
                <a:solidFill>
                  <a:srgbClr val="FF0000"/>
                </a:solidFill>
              </a:rPr>
              <a:t>!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0C5F15C-2254-D74A-A774-12FA295F535A}"/>
              </a:ext>
            </a:extLst>
          </p:cNvPr>
          <p:cNvSpPr txBox="1"/>
          <p:nvPr/>
        </p:nvSpPr>
        <p:spPr>
          <a:xfrm>
            <a:off x="4303270" y="2271316"/>
            <a:ext cx="13131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>
                <a:solidFill>
                  <a:srgbClr val="002060"/>
                </a:solidFill>
              </a:rPr>
              <a:t>No running!</a:t>
            </a:r>
          </a:p>
        </p:txBody>
      </p:sp>
      <p:sp>
        <p:nvSpPr>
          <p:cNvPr id="8" name="Oval Callout 7">
            <a:extLst>
              <a:ext uri="{FF2B5EF4-FFF2-40B4-BE49-F238E27FC236}">
                <a16:creationId xmlns:a16="http://schemas.microsoft.com/office/drawing/2014/main" id="{3F3BE3A7-5B6E-AE42-8328-1DA82C821658}"/>
              </a:ext>
            </a:extLst>
          </p:cNvPr>
          <p:cNvSpPr/>
          <p:nvPr/>
        </p:nvSpPr>
        <p:spPr>
          <a:xfrm>
            <a:off x="7328921" y="528577"/>
            <a:ext cx="3252269" cy="1516283"/>
          </a:xfrm>
          <a:prstGeom prst="wedgeEllipseCallout">
            <a:avLst>
              <a:gd name="adj1" fmla="val -52573"/>
              <a:gd name="adj2" fmla="val 63063"/>
            </a:avLst>
          </a:prstGeom>
          <a:solidFill>
            <a:srgbClr val="CCF9FF"/>
          </a:solidFill>
          <a:ln w="38100">
            <a:solidFill>
              <a:srgbClr val="FF0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b="1">
                <a:solidFill>
                  <a:srgbClr val="FF0000"/>
                </a:solidFill>
              </a:rPr>
              <a:t>Dim </a:t>
            </a:r>
            <a:r>
              <a:rPr lang="en-US" sz="3200" b="1" err="1">
                <a:solidFill>
                  <a:srgbClr val="FF0000"/>
                </a:solidFill>
              </a:rPr>
              <a:t>siarad</a:t>
            </a:r>
            <a:r>
              <a:rPr lang="en-US" sz="3200" b="1">
                <a:solidFill>
                  <a:srgbClr val="FF0000"/>
                </a:solidFill>
              </a:rPr>
              <a:t>!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370321D-AE54-394B-AFB0-EAACF39C92D0}"/>
              </a:ext>
            </a:extLst>
          </p:cNvPr>
          <p:cNvSpPr txBox="1"/>
          <p:nvPr/>
        </p:nvSpPr>
        <p:spPr>
          <a:xfrm>
            <a:off x="8298465" y="1496798"/>
            <a:ext cx="12202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>
                <a:solidFill>
                  <a:srgbClr val="002060"/>
                </a:solidFill>
              </a:rPr>
              <a:t>No talking!</a:t>
            </a:r>
          </a:p>
        </p:txBody>
      </p:sp>
      <p:sp>
        <p:nvSpPr>
          <p:cNvPr id="11" name="Oval Callout 10">
            <a:extLst>
              <a:ext uri="{FF2B5EF4-FFF2-40B4-BE49-F238E27FC236}">
                <a16:creationId xmlns:a16="http://schemas.microsoft.com/office/drawing/2014/main" id="{8B80E9FC-0F59-7C44-AB33-B5711AA99CC0}"/>
              </a:ext>
            </a:extLst>
          </p:cNvPr>
          <p:cNvSpPr/>
          <p:nvPr/>
        </p:nvSpPr>
        <p:spPr>
          <a:xfrm>
            <a:off x="4315536" y="3275637"/>
            <a:ext cx="3560927" cy="1516283"/>
          </a:xfrm>
          <a:prstGeom prst="wedgeEllipseCallout">
            <a:avLst>
              <a:gd name="adj1" fmla="val -52573"/>
              <a:gd name="adj2" fmla="val 63063"/>
            </a:avLst>
          </a:prstGeom>
          <a:solidFill>
            <a:srgbClr val="CCF9FF"/>
          </a:solidFill>
          <a:ln w="38100">
            <a:solidFill>
              <a:srgbClr val="FF0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b="1">
                <a:solidFill>
                  <a:srgbClr val="FF0000"/>
                </a:solidFill>
              </a:rPr>
              <a:t>Dim </a:t>
            </a:r>
            <a:r>
              <a:rPr lang="en-US" sz="3200" b="1" err="1">
                <a:solidFill>
                  <a:srgbClr val="FF0000"/>
                </a:solidFill>
              </a:rPr>
              <a:t>gweiddi</a:t>
            </a:r>
            <a:r>
              <a:rPr lang="en-US" sz="3200" b="1">
                <a:solidFill>
                  <a:srgbClr val="FF0000"/>
                </a:solidFill>
              </a:rPr>
              <a:t>!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A73CA24-D8CC-1E42-862D-90C521CBAD3A}"/>
              </a:ext>
            </a:extLst>
          </p:cNvPr>
          <p:cNvSpPr txBox="1"/>
          <p:nvPr/>
        </p:nvSpPr>
        <p:spPr>
          <a:xfrm>
            <a:off x="5399334" y="4272504"/>
            <a:ext cx="13933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>
                <a:solidFill>
                  <a:srgbClr val="002060"/>
                </a:solidFill>
              </a:rPr>
              <a:t>No shouting!</a:t>
            </a:r>
          </a:p>
        </p:txBody>
      </p:sp>
      <p:sp>
        <p:nvSpPr>
          <p:cNvPr id="12" name="Oval Callout 11">
            <a:extLst>
              <a:ext uri="{FF2B5EF4-FFF2-40B4-BE49-F238E27FC236}">
                <a16:creationId xmlns:a16="http://schemas.microsoft.com/office/drawing/2014/main" id="{1A50D18B-B69A-DA44-81AC-46906FFE3410}"/>
              </a:ext>
            </a:extLst>
          </p:cNvPr>
          <p:cNvSpPr/>
          <p:nvPr/>
        </p:nvSpPr>
        <p:spPr>
          <a:xfrm>
            <a:off x="8661938" y="2591720"/>
            <a:ext cx="3252269" cy="1516283"/>
          </a:xfrm>
          <a:prstGeom prst="wedgeEllipseCallout">
            <a:avLst>
              <a:gd name="adj1" fmla="val -52573"/>
              <a:gd name="adj2" fmla="val 63063"/>
            </a:avLst>
          </a:prstGeom>
          <a:solidFill>
            <a:srgbClr val="CCF9FF"/>
          </a:solidFill>
          <a:ln w="38100">
            <a:solidFill>
              <a:srgbClr val="FF0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b="1">
                <a:solidFill>
                  <a:srgbClr val="FF0000"/>
                </a:solidFill>
              </a:rPr>
              <a:t>Dim </a:t>
            </a:r>
            <a:r>
              <a:rPr lang="en-US" sz="3200" b="1" err="1">
                <a:solidFill>
                  <a:srgbClr val="FF0000"/>
                </a:solidFill>
              </a:rPr>
              <a:t>bwyta</a:t>
            </a:r>
            <a:r>
              <a:rPr lang="en-US" sz="3200" b="1">
                <a:solidFill>
                  <a:srgbClr val="FF0000"/>
                </a:solidFill>
              </a:rPr>
              <a:t>!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92FFABA-E990-5D4D-896D-D8DDBC85649F}"/>
              </a:ext>
            </a:extLst>
          </p:cNvPr>
          <p:cNvSpPr txBox="1"/>
          <p:nvPr/>
        </p:nvSpPr>
        <p:spPr>
          <a:xfrm>
            <a:off x="9683896" y="3649448"/>
            <a:ext cx="11769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>
                <a:solidFill>
                  <a:srgbClr val="002060"/>
                </a:solidFill>
              </a:rPr>
              <a:t>No eating!</a:t>
            </a:r>
          </a:p>
        </p:txBody>
      </p:sp>
      <p:sp>
        <p:nvSpPr>
          <p:cNvPr id="14" name="Oval Callout 13">
            <a:extLst>
              <a:ext uri="{FF2B5EF4-FFF2-40B4-BE49-F238E27FC236}">
                <a16:creationId xmlns:a16="http://schemas.microsoft.com/office/drawing/2014/main" id="{E9CC95CA-1CBD-DA48-9D1C-3CB51A4D7067}"/>
              </a:ext>
            </a:extLst>
          </p:cNvPr>
          <p:cNvSpPr/>
          <p:nvPr/>
        </p:nvSpPr>
        <p:spPr>
          <a:xfrm>
            <a:off x="7282465" y="4813141"/>
            <a:ext cx="3252269" cy="1516283"/>
          </a:xfrm>
          <a:prstGeom prst="wedgeEllipseCallout">
            <a:avLst>
              <a:gd name="adj1" fmla="val -52573"/>
              <a:gd name="adj2" fmla="val 63063"/>
            </a:avLst>
          </a:prstGeom>
          <a:solidFill>
            <a:srgbClr val="CCF9FF"/>
          </a:solidFill>
          <a:ln w="38100">
            <a:solidFill>
              <a:srgbClr val="FF0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b="1">
                <a:solidFill>
                  <a:srgbClr val="FF0000"/>
                </a:solidFill>
              </a:rPr>
              <a:t>Dim </a:t>
            </a:r>
            <a:r>
              <a:rPr lang="en-US" sz="3200" b="1" err="1">
                <a:solidFill>
                  <a:srgbClr val="FF0000"/>
                </a:solidFill>
              </a:rPr>
              <a:t>dringo</a:t>
            </a:r>
            <a:r>
              <a:rPr lang="en-US" sz="3200" b="1">
                <a:solidFill>
                  <a:srgbClr val="FF0000"/>
                </a:solidFill>
              </a:rPr>
              <a:t>!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7D38786-2AB6-8C44-85F6-3A456E259B6D}"/>
              </a:ext>
            </a:extLst>
          </p:cNvPr>
          <p:cNvSpPr txBox="1"/>
          <p:nvPr/>
        </p:nvSpPr>
        <p:spPr>
          <a:xfrm>
            <a:off x="8268008" y="5802098"/>
            <a:ext cx="13740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>
                <a:solidFill>
                  <a:srgbClr val="002060"/>
                </a:solidFill>
              </a:rPr>
              <a:t>No climbing!</a:t>
            </a:r>
          </a:p>
        </p:txBody>
      </p:sp>
      <p:pic>
        <p:nvPicPr>
          <p:cNvPr id="7" name="Picture 2" descr="A picture containing text, toy, doll, vector graphics&#10;&#10;Description automatically generated">
            <a:extLst>
              <a:ext uri="{FF2B5EF4-FFF2-40B4-BE49-F238E27FC236}">
                <a16:creationId xmlns:a16="http://schemas.microsoft.com/office/drawing/2014/main" id="{078FCAED-9237-EF85-D19C-CBB285BF7E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1771" y="1600495"/>
            <a:ext cx="2654085" cy="53272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68524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11" grpId="0" animBg="1"/>
      <p:bldP spid="12" grpId="0" animBg="1"/>
      <p:bldP spid="14" grpId="0" animBg="1"/>
    </p:bld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F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298661EC-6A4F-2C4E-AFE3-BCE85129F520}"/>
              </a:ext>
            </a:extLst>
          </p:cNvPr>
          <p:cNvSpPr txBox="1"/>
          <p:nvPr/>
        </p:nvSpPr>
        <p:spPr>
          <a:xfrm>
            <a:off x="281939" y="228600"/>
            <a:ext cx="4984542" cy="76944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4400" b="1">
                <a:solidFill>
                  <a:srgbClr val="002060"/>
                </a:solidFill>
                <a:latin typeface="SASSOON PRIMARY" pitchFamily="2" charset="0"/>
              </a:rPr>
              <a:t> </a:t>
            </a:r>
            <a:r>
              <a:rPr lang="en-US" sz="3600" b="1" err="1">
                <a:solidFill>
                  <a:srgbClr val="002060"/>
                </a:solidFill>
              </a:rPr>
              <a:t>Ydych</a:t>
            </a:r>
            <a:r>
              <a:rPr lang="en-US" sz="3600" b="1">
                <a:solidFill>
                  <a:srgbClr val="002060"/>
                </a:solidFill>
              </a:rPr>
              <a:t> </a:t>
            </a:r>
            <a:r>
              <a:rPr lang="en-US" sz="3600" b="1" err="1">
                <a:solidFill>
                  <a:srgbClr val="002060"/>
                </a:solidFill>
              </a:rPr>
              <a:t>chi’n</a:t>
            </a:r>
            <a:r>
              <a:rPr lang="en-US" sz="3600" b="1">
                <a:solidFill>
                  <a:srgbClr val="002060"/>
                </a:solidFill>
              </a:rPr>
              <a:t> </a:t>
            </a:r>
            <a:r>
              <a:rPr lang="en-US" sz="3600" b="1" err="1">
                <a:solidFill>
                  <a:srgbClr val="002060"/>
                </a:solidFill>
              </a:rPr>
              <a:t>cofio</a:t>
            </a:r>
            <a:r>
              <a:rPr lang="en-US" sz="3600" b="1">
                <a:solidFill>
                  <a:srgbClr val="002060"/>
                </a:solidFill>
              </a:rPr>
              <a:t>?!</a:t>
            </a:r>
            <a:endParaRPr lang="en-US" sz="2400" i="1">
              <a:solidFill>
                <a:srgbClr val="002060"/>
              </a:solidFill>
            </a:endParaRPr>
          </a:p>
        </p:txBody>
      </p:sp>
      <p:sp>
        <p:nvSpPr>
          <p:cNvPr id="6" name="Oval Callout 5">
            <a:extLst>
              <a:ext uri="{FF2B5EF4-FFF2-40B4-BE49-F238E27FC236}">
                <a16:creationId xmlns:a16="http://schemas.microsoft.com/office/drawing/2014/main" id="{07A1D046-12C1-6E45-9853-0319C9A517FA}"/>
              </a:ext>
            </a:extLst>
          </p:cNvPr>
          <p:cNvSpPr/>
          <p:nvPr/>
        </p:nvSpPr>
        <p:spPr>
          <a:xfrm>
            <a:off x="3333726" y="1307939"/>
            <a:ext cx="3560927" cy="1516283"/>
          </a:xfrm>
          <a:prstGeom prst="wedgeEllipseCallout">
            <a:avLst>
              <a:gd name="adj1" fmla="val -52573"/>
              <a:gd name="adj2" fmla="val 63063"/>
            </a:avLst>
          </a:prstGeom>
          <a:solidFill>
            <a:srgbClr val="CCF9FF"/>
          </a:solidFill>
          <a:ln w="38100">
            <a:solidFill>
              <a:srgbClr val="FF0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b="1">
                <a:solidFill>
                  <a:srgbClr val="FF0000"/>
                </a:solidFill>
              </a:rPr>
              <a:t>Paid </a:t>
            </a:r>
            <a:r>
              <a:rPr lang="en-US" sz="3200" b="1" err="1">
                <a:solidFill>
                  <a:srgbClr val="FF0000"/>
                </a:solidFill>
              </a:rPr>
              <a:t>rhedeg</a:t>
            </a:r>
            <a:r>
              <a:rPr lang="en-US" sz="3200" b="1">
                <a:solidFill>
                  <a:srgbClr val="FF0000"/>
                </a:solidFill>
              </a:rPr>
              <a:t>!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0C5F15C-2254-D74A-A774-12FA295F535A}"/>
              </a:ext>
            </a:extLst>
          </p:cNvPr>
          <p:cNvSpPr txBox="1"/>
          <p:nvPr/>
        </p:nvSpPr>
        <p:spPr>
          <a:xfrm>
            <a:off x="4071275" y="2290917"/>
            <a:ext cx="20858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>
                <a:solidFill>
                  <a:srgbClr val="002060"/>
                </a:solidFill>
              </a:rPr>
              <a:t>Don’t run! (singular)</a:t>
            </a:r>
          </a:p>
        </p:txBody>
      </p:sp>
      <p:sp>
        <p:nvSpPr>
          <p:cNvPr id="8" name="Oval Callout 7">
            <a:extLst>
              <a:ext uri="{FF2B5EF4-FFF2-40B4-BE49-F238E27FC236}">
                <a16:creationId xmlns:a16="http://schemas.microsoft.com/office/drawing/2014/main" id="{3F3BE3A7-5B6E-AE42-8328-1DA82C821658}"/>
              </a:ext>
            </a:extLst>
          </p:cNvPr>
          <p:cNvSpPr/>
          <p:nvPr/>
        </p:nvSpPr>
        <p:spPr>
          <a:xfrm>
            <a:off x="7328921" y="528577"/>
            <a:ext cx="4199464" cy="1516283"/>
          </a:xfrm>
          <a:prstGeom prst="wedgeEllipseCallout">
            <a:avLst>
              <a:gd name="adj1" fmla="val -52573"/>
              <a:gd name="adj2" fmla="val 63063"/>
            </a:avLst>
          </a:prstGeom>
          <a:solidFill>
            <a:srgbClr val="CCF9FF"/>
          </a:solidFill>
          <a:ln w="38100">
            <a:solidFill>
              <a:srgbClr val="FF0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b="1" err="1">
                <a:solidFill>
                  <a:srgbClr val="FF0000"/>
                </a:solidFill>
              </a:rPr>
              <a:t>Peidiwch</a:t>
            </a:r>
            <a:r>
              <a:rPr lang="en-US" sz="3200" b="1">
                <a:solidFill>
                  <a:srgbClr val="FF0000"/>
                </a:solidFill>
              </a:rPr>
              <a:t> </a:t>
            </a:r>
            <a:r>
              <a:rPr lang="en-US" sz="3200" b="1" err="1">
                <a:solidFill>
                  <a:srgbClr val="FF0000"/>
                </a:solidFill>
              </a:rPr>
              <a:t>siarad</a:t>
            </a:r>
            <a:r>
              <a:rPr lang="en-US" sz="3200" b="1">
                <a:solidFill>
                  <a:srgbClr val="FF0000"/>
                </a:solidFill>
              </a:rPr>
              <a:t>!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370321D-AE54-394B-AFB0-EAACF39C92D0}"/>
              </a:ext>
            </a:extLst>
          </p:cNvPr>
          <p:cNvSpPr txBox="1"/>
          <p:nvPr/>
        </p:nvSpPr>
        <p:spPr>
          <a:xfrm>
            <a:off x="8473071" y="1535474"/>
            <a:ext cx="19111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>
                <a:solidFill>
                  <a:srgbClr val="002060"/>
                </a:solidFill>
              </a:rPr>
              <a:t>Don’t talk! (plural)</a:t>
            </a:r>
          </a:p>
        </p:txBody>
      </p:sp>
      <p:sp>
        <p:nvSpPr>
          <p:cNvPr id="11" name="Oval Callout 10">
            <a:extLst>
              <a:ext uri="{FF2B5EF4-FFF2-40B4-BE49-F238E27FC236}">
                <a16:creationId xmlns:a16="http://schemas.microsoft.com/office/drawing/2014/main" id="{8B80E9FC-0F59-7C44-AB33-B5711AA99CC0}"/>
              </a:ext>
            </a:extLst>
          </p:cNvPr>
          <p:cNvSpPr/>
          <p:nvPr/>
        </p:nvSpPr>
        <p:spPr>
          <a:xfrm>
            <a:off x="4315536" y="3275637"/>
            <a:ext cx="3560927" cy="1516283"/>
          </a:xfrm>
          <a:prstGeom prst="wedgeEllipseCallout">
            <a:avLst>
              <a:gd name="adj1" fmla="val -52573"/>
              <a:gd name="adj2" fmla="val 63063"/>
            </a:avLst>
          </a:prstGeom>
          <a:solidFill>
            <a:srgbClr val="CCF9FF"/>
          </a:solidFill>
          <a:ln w="38100">
            <a:solidFill>
              <a:srgbClr val="FF0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b="1">
                <a:solidFill>
                  <a:srgbClr val="FF0000"/>
                </a:solidFill>
              </a:rPr>
              <a:t>Paid </a:t>
            </a:r>
            <a:r>
              <a:rPr lang="en-US" sz="3200" b="1" err="1">
                <a:solidFill>
                  <a:srgbClr val="FF0000"/>
                </a:solidFill>
              </a:rPr>
              <a:t>gweiddi</a:t>
            </a:r>
            <a:r>
              <a:rPr lang="en-US" sz="3200" b="1">
                <a:solidFill>
                  <a:srgbClr val="FF0000"/>
                </a:solidFill>
              </a:rPr>
              <a:t>!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A73CA24-D8CC-1E42-862D-90C521CBAD3A}"/>
              </a:ext>
            </a:extLst>
          </p:cNvPr>
          <p:cNvSpPr txBox="1"/>
          <p:nvPr/>
        </p:nvSpPr>
        <p:spPr>
          <a:xfrm>
            <a:off x="4949691" y="4275906"/>
            <a:ext cx="22926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>
                <a:solidFill>
                  <a:srgbClr val="002060"/>
                </a:solidFill>
              </a:rPr>
              <a:t>Don’t shout! (singular)</a:t>
            </a:r>
          </a:p>
        </p:txBody>
      </p:sp>
      <p:sp>
        <p:nvSpPr>
          <p:cNvPr id="12" name="Oval Callout 11">
            <a:extLst>
              <a:ext uri="{FF2B5EF4-FFF2-40B4-BE49-F238E27FC236}">
                <a16:creationId xmlns:a16="http://schemas.microsoft.com/office/drawing/2014/main" id="{1A50D18B-B69A-DA44-81AC-46906FFE3410}"/>
              </a:ext>
            </a:extLst>
          </p:cNvPr>
          <p:cNvSpPr/>
          <p:nvPr/>
        </p:nvSpPr>
        <p:spPr>
          <a:xfrm>
            <a:off x="8661938" y="2591720"/>
            <a:ext cx="3252269" cy="1516283"/>
          </a:xfrm>
          <a:prstGeom prst="wedgeEllipseCallout">
            <a:avLst>
              <a:gd name="adj1" fmla="val -52573"/>
              <a:gd name="adj2" fmla="val 63063"/>
            </a:avLst>
          </a:prstGeom>
          <a:solidFill>
            <a:srgbClr val="CCF9FF"/>
          </a:solidFill>
          <a:ln w="38100">
            <a:solidFill>
              <a:srgbClr val="FF0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b="1">
                <a:solidFill>
                  <a:srgbClr val="FF0000"/>
                </a:solidFill>
              </a:rPr>
              <a:t>Paid </a:t>
            </a:r>
            <a:r>
              <a:rPr lang="en-US" sz="3200" b="1" err="1">
                <a:solidFill>
                  <a:srgbClr val="FF0000"/>
                </a:solidFill>
              </a:rPr>
              <a:t>poeni</a:t>
            </a:r>
            <a:r>
              <a:rPr lang="en-US" sz="3200" b="1">
                <a:solidFill>
                  <a:srgbClr val="FF0000"/>
                </a:solidFill>
              </a:rPr>
              <a:t>!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92FFABA-E990-5D4D-896D-D8DDBC85649F}"/>
              </a:ext>
            </a:extLst>
          </p:cNvPr>
          <p:cNvSpPr txBox="1"/>
          <p:nvPr/>
        </p:nvSpPr>
        <p:spPr>
          <a:xfrm>
            <a:off x="9130735" y="3633002"/>
            <a:ext cx="23146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>
                <a:solidFill>
                  <a:srgbClr val="002060"/>
                </a:solidFill>
              </a:rPr>
              <a:t>Don’t worry! (singular)</a:t>
            </a:r>
          </a:p>
        </p:txBody>
      </p:sp>
      <p:sp>
        <p:nvSpPr>
          <p:cNvPr id="14" name="Oval Callout 13">
            <a:extLst>
              <a:ext uri="{FF2B5EF4-FFF2-40B4-BE49-F238E27FC236}">
                <a16:creationId xmlns:a16="http://schemas.microsoft.com/office/drawing/2014/main" id="{E9CC95CA-1CBD-DA48-9D1C-3CB51A4D7067}"/>
              </a:ext>
            </a:extLst>
          </p:cNvPr>
          <p:cNvSpPr/>
          <p:nvPr/>
        </p:nvSpPr>
        <p:spPr>
          <a:xfrm>
            <a:off x="7282465" y="4813141"/>
            <a:ext cx="4356040" cy="1516283"/>
          </a:xfrm>
          <a:prstGeom prst="wedgeEllipseCallout">
            <a:avLst>
              <a:gd name="adj1" fmla="val -52573"/>
              <a:gd name="adj2" fmla="val 63063"/>
            </a:avLst>
          </a:prstGeom>
          <a:solidFill>
            <a:srgbClr val="CCF9FF"/>
          </a:solidFill>
          <a:ln w="38100">
            <a:solidFill>
              <a:srgbClr val="FF0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b="1" err="1">
                <a:solidFill>
                  <a:srgbClr val="FF0000"/>
                </a:solidFill>
              </a:rPr>
              <a:t>Peidiwch</a:t>
            </a:r>
            <a:r>
              <a:rPr lang="en-US" sz="3200" b="1">
                <a:solidFill>
                  <a:srgbClr val="FF0000"/>
                </a:solidFill>
              </a:rPr>
              <a:t> </a:t>
            </a:r>
            <a:r>
              <a:rPr lang="en-US" sz="3200" b="1" err="1">
                <a:solidFill>
                  <a:srgbClr val="FF0000"/>
                </a:solidFill>
              </a:rPr>
              <a:t>dringo</a:t>
            </a:r>
            <a:r>
              <a:rPr lang="en-US" sz="3200" b="1">
                <a:solidFill>
                  <a:srgbClr val="FF0000"/>
                </a:solidFill>
              </a:rPr>
              <a:t>!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7D38786-2AB6-8C44-85F6-3A456E259B6D}"/>
              </a:ext>
            </a:extLst>
          </p:cNvPr>
          <p:cNvSpPr txBox="1"/>
          <p:nvPr/>
        </p:nvSpPr>
        <p:spPr>
          <a:xfrm>
            <a:off x="8427990" y="5802098"/>
            <a:ext cx="20649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>
                <a:solidFill>
                  <a:srgbClr val="002060"/>
                </a:solidFill>
              </a:rPr>
              <a:t>Don’t climb! (plural)</a:t>
            </a:r>
          </a:p>
        </p:txBody>
      </p:sp>
      <p:pic>
        <p:nvPicPr>
          <p:cNvPr id="7" name="Picture 2" descr="A picture containing text, toy, doll, vector graphics&#10;&#10;Description automatically generated">
            <a:extLst>
              <a:ext uri="{FF2B5EF4-FFF2-40B4-BE49-F238E27FC236}">
                <a16:creationId xmlns:a16="http://schemas.microsoft.com/office/drawing/2014/main" id="{A63677D2-D33E-B193-1C25-25BC6DA12C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1771" y="1600495"/>
            <a:ext cx="2654085" cy="53272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42059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11" grpId="0" animBg="1"/>
      <p:bldP spid="12" grpId="0" animBg="1"/>
      <p:bldP spid="14" grpId="0" animBg="1"/>
    </p:bld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F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298661EC-6A4F-2C4E-AFE3-BCE85129F520}"/>
              </a:ext>
            </a:extLst>
          </p:cNvPr>
          <p:cNvSpPr txBox="1"/>
          <p:nvPr/>
        </p:nvSpPr>
        <p:spPr>
          <a:xfrm>
            <a:off x="281939" y="228600"/>
            <a:ext cx="4984542" cy="76944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4400" b="1">
                <a:solidFill>
                  <a:srgbClr val="002060"/>
                </a:solidFill>
                <a:latin typeface="SASSOON PRIMARY" pitchFamily="2" charset="0"/>
              </a:rPr>
              <a:t> </a:t>
            </a:r>
            <a:r>
              <a:rPr lang="en-US" sz="3600" b="1" err="1">
                <a:solidFill>
                  <a:srgbClr val="002060"/>
                </a:solidFill>
              </a:rPr>
              <a:t>Ydych</a:t>
            </a:r>
            <a:r>
              <a:rPr lang="en-US" sz="3600" b="1">
                <a:solidFill>
                  <a:srgbClr val="002060"/>
                </a:solidFill>
              </a:rPr>
              <a:t> </a:t>
            </a:r>
            <a:r>
              <a:rPr lang="en-US" sz="3600" b="1" err="1">
                <a:solidFill>
                  <a:srgbClr val="002060"/>
                </a:solidFill>
              </a:rPr>
              <a:t>chi’n</a:t>
            </a:r>
            <a:r>
              <a:rPr lang="en-US" sz="3600" b="1">
                <a:solidFill>
                  <a:srgbClr val="002060"/>
                </a:solidFill>
              </a:rPr>
              <a:t> </a:t>
            </a:r>
            <a:r>
              <a:rPr lang="en-US" sz="3600" b="1" err="1">
                <a:solidFill>
                  <a:srgbClr val="002060"/>
                </a:solidFill>
              </a:rPr>
              <a:t>cofio</a:t>
            </a:r>
            <a:r>
              <a:rPr lang="en-US" sz="3600" b="1">
                <a:solidFill>
                  <a:srgbClr val="002060"/>
                </a:solidFill>
              </a:rPr>
              <a:t>?!</a:t>
            </a:r>
            <a:endParaRPr lang="en-US" sz="2400" i="1">
              <a:solidFill>
                <a:srgbClr val="002060"/>
              </a:solidFill>
            </a:endParaRPr>
          </a:p>
        </p:txBody>
      </p:sp>
      <p:sp>
        <p:nvSpPr>
          <p:cNvPr id="6" name="Oval Callout 5">
            <a:extLst>
              <a:ext uri="{FF2B5EF4-FFF2-40B4-BE49-F238E27FC236}">
                <a16:creationId xmlns:a16="http://schemas.microsoft.com/office/drawing/2014/main" id="{07A1D046-12C1-6E45-9853-0319C9A517FA}"/>
              </a:ext>
            </a:extLst>
          </p:cNvPr>
          <p:cNvSpPr/>
          <p:nvPr/>
        </p:nvSpPr>
        <p:spPr>
          <a:xfrm>
            <a:off x="2963120" y="1307939"/>
            <a:ext cx="3931534" cy="1516283"/>
          </a:xfrm>
          <a:prstGeom prst="wedgeEllipseCallout">
            <a:avLst>
              <a:gd name="adj1" fmla="val -52573"/>
              <a:gd name="adj2" fmla="val 63063"/>
            </a:avLst>
          </a:prstGeom>
          <a:solidFill>
            <a:srgbClr val="CCF9FF"/>
          </a:solidFill>
          <a:ln w="38100">
            <a:solidFill>
              <a:srgbClr val="FF0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b="1" err="1">
                <a:solidFill>
                  <a:srgbClr val="FF0000"/>
                </a:solidFill>
              </a:rPr>
              <a:t>Rhaid</a:t>
            </a:r>
            <a:r>
              <a:rPr lang="en-US" sz="3200" b="1">
                <a:solidFill>
                  <a:srgbClr val="FF0000"/>
                </a:solidFill>
              </a:rPr>
              <a:t> </a:t>
            </a:r>
            <a:r>
              <a:rPr lang="en-US" sz="3200" b="1" err="1">
                <a:solidFill>
                  <a:srgbClr val="FF0000"/>
                </a:solidFill>
              </a:rPr>
              <a:t>cerdded</a:t>
            </a:r>
            <a:r>
              <a:rPr lang="en-US" sz="3200" b="1">
                <a:solidFill>
                  <a:srgbClr val="FF0000"/>
                </a:solidFill>
              </a:rPr>
              <a:t>!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0C5F15C-2254-D74A-A774-12FA295F535A}"/>
              </a:ext>
            </a:extLst>
          </p:cNvPr>
          <p:cNvSpPr txBox="1"/>
          <p:nvPr/>
        </p:nvSpPr>
        <p:spPr>
          <a:xfrm>
            <a:off x="4155755" y="2290917"/>
            <a:ext cx="15878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>
                <a:solidFill>
                  <a:srgbClr val="002060"/>
                </a:solidFill>
              </a:rPr>
              <a:t>You must walk.</a:t>
            </a:r>
          </a:p>
        </p:txBody>
      </p:sp>
      <p:sp>
        <p:nvSpPr>
          <p:cNvPr id="8" name="Oval Callout 7">
            <a:extLst>
              <a:ext uri="{FF2B5EF4-FFF2-40B4-BE49-F238E27FC236}">
                <a16:creationId xmlns:a16="http://schemas.microsoft.com/office/drawing/2014/main" id="{3F3BE3A7-5B6E-AE42-8328-1DA82C821658}"/>
              </a:ext>
            </a:extLst>
          </p:cNvPr>
          <p:cNvSpPr/>
          <p:nvPr/>
        </p:nvSpPr>
        <p:spPr>
          <a:xfrm>
            <a:off x="7328921" y="528577"/>
            <a:ext cx="4199464" cy="1516283"/>
          </a:xfrm>
          <a:prstGeom prst="wedgeEllipseCallout">
            <a:avLst>
              <a:gd name="adj1" fmla="val -52573"/>
              <a:gd name="adj2" fmla="val 63063"/>
            </a:avLst>
          </a:prstGeom>
          <a:solidFill>
            <a:srgbClr val="CCF9FF"/>
          </a:solidFill>
          <a:ln w="38100">
            <a:solidFill>
              <a:srgbClr val="FF0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b="1" err="1">
                <a:solidFill>
                  <a:srgbClr val="FF0000"/>
                </a:solidFill>
              </a:rPr>
              <a:t>Rhaid</a:t>
            </a:r>
            <a:r>
              <a:rPr lang="en-US" sz="3200" b="1">
                <a:solidFill>
                  <a:srgbClr val="FF0000"/>
                </a:solidFill>
              </a:rPr>
              <a:t> </a:t>
            </a:r>
            <a:r>
              <a:rPr lang="en-US" sz="3200" b="1" err="1">
                <a:solidFill>
                  <a:srgbClr val="FF0000"/>
                </a:solidFill>
              </a:rPr>
              <a:t>gwrando</a:t>
            </a:r>
            <a:r>
              <a:rPr lang="en-US" sz="3200" b="1">
                <a:solidFill>
                  <a:srgbClr val="FF0000"/>
                </a:solidFill>
              </a:rPr>
              <a:t>!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370321D-AE54-394B-AFB0-EAACF39C92D0}"/>
              </a:ext>
            </a:extLst>
          </p:cNvPr>
          <p:cNvSpPr txBox="1"/>
          <p:nvPr/>
        </p:nvSpPr>
        <p:spPr>
          <a:xfrm>
            <a:off x="8597977" y="1543244"/>
            <a:ext cx="16613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>
                <a:solidFill>
                  <a:srgbClr val="002060"/>
                </a:solidFill>
              </a:rPr>
              <a:t>You must listen!</a:t>
            </a:r>
          </a:p>
        </p:txBody>
      </p:sp>
      <p:sp>
        <p:nvSpPr>
          <p:cNvPr id="11" name="Oval Callout 10">
            <a:extLst>
              <a:ext uri="{FF2B5EF4-FFF2-40B4-BE49-F238E27FC236}">
                <a16:creationId xmlns:a16="http://schemas.microsoft.com/office/drawing/2014/main" id="{8B80E9FC-0F59-7C44-AB33-B5711AA99CC0}"/>
              </a:ext>
            </a:extLst>
          </p:cNvPr>
          <p:cNvSpPr/>
          <p:nvPr/>
        </p:nvSpPr>
        <p:spPr>
          <a:xfrm>
            <a:off x="4051140" y="3275637"/>
            <a:ext cx="3825324" cy="1516283"/>
          </a:xfrm>
          <a:prstGeom prst="wedgeEllipseCallout">
            <a:avLst>
              <a:gd name="adj1" fmla="val -52573"/>
              <a:gd name="adj2" fmla="val 63063"/>
            </a:avLst>
          </a:prstGeom>
          <a:solidFill>
            <a:srgbClr val="CCF9FF"/>
          </a:solidFill>
          <a:ln w="38100">
            <a:solidFill>
              <a:srgbClr val="FF0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b="1" err="1">
                <a:solidFill>
                  <a:srgbClr val="FF0000"/>
                </a:solidFill>
              </a:rPr>
              <a:t>Rhaid</a:t>
            </a:r>
            <a:r>
              <a:rPr lang="en-US" sz="3200" b="1">
                <a:solidFill>
                  <a:srgbClr val="FF0000"/>
                </a:solidFill>
              </a:rPr>
              <a:t> </a:t>
            </a:r>
            <a:r>
              <a:rPr lang="en-US" sz="3200" b="1" err="1">
                <a:solidFill>
                  <a:srgbClr val="FF0000"/>
                </a:solidFill>
              </a:rPr>
              <a:t>tacluso</a:t>
            </a:r>
            <a:r>
              <a:rPr lang="en-US" sz="3200" b="1">
                <a:solidFill>
                  <a:srgbClr val="FF0000"/>
                </a:solidFill>
              </a:rPr>
              <a:t>!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A73CA24-D8CC-1E42-862D-90C521CBAD3A}"/>
              </a:ext>
            </a:extLst>
          </p:cNvPr>
          <p:cNvSpPr txBox="1"/>
          <p:nvPr/>
        </p:nvSpPr>
        <p:spPr>
          <a:xfrm>
            <a:off x="5060862" y="4333780"/>
            <a:ext cx="18058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>
                <a:solidFill>
                  <a:srgbClr val="002060"/>
                </a:solidFill>
              </a:rPr>
              <a:t>You must tidy up!</a:t>
            </a:r>
          </a:p>
        </p:txBody>
      </p:sp>
      <p:sp>
        <p:nvSpPr>
          <p:cNvPr id="12" name="Oval Callout 11">
            <a:extLst>
              <a:ext uri="{FF2B5EF4-FFF2-40B4-BE49-F238E27FC236}">
                <a16:creationId xmlns:a16="http://schemas.microsoft.com/office/drawing/2014/main" id="{1A50D18B-B69A-DA44-81AC-46906FFE3410}"/>
              </a:ext>
            </a:extLst>
          </p:cNvPr>
          <p:cNvSpPr/>
          <p:nvPr/>
        </p:nvSpPr>
        <p:spPr>
          <a:xfrm>
            <a:off x="8661938" y="2591720"/>
            <a:ext cx="3252269" cy="1516283"/>
          </a:xfrm>
          <a:prstGeom prst="wedgeEllipseCallout">
            <a:avLst>
              <a:gd name="adj1" fmla="val -52573"/>
              <a:gd name="adj2" fmla="val 63063"/>
            </a:avLst>
          </a:prstGeom>
          <a:solidFill>
            <a:srgbClr val="CCF9FF"/>
          </a:solidFill>
          <a:ln w="38100">
            <a:solidFill>
              <a:srgbClr val="FF0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b="1" err="1">
                <a:solidFill>
                  <a:srgbClr val="FF0000"/>
                </a:solidFill>
              </a:rPr>
              <a:t>Rhaid</a:t>
            </a:r>
            <a:r>
              <a:rPr lang="en-US" sz="3200" b="1">
                <a:solidFill>
                  <a:srgbClr val="FF0000"/>
                </a:solidFill>
              </a:rPr>
              <a:t> </a:t>
            </a:r>
            <a:r>
              <a:rPr lang="en-US" sz="3200" b="1" err="1">
                <a:solidFill>
                  <a:srgbClr val="FF0000"/>
                </a:solidFill>
              </a:rPr>
              <a:t>canu</a:t>
            </a:r>
            <a:r>
              <a:rPr lang="en-US" sz="3200" b="1">
                <a:solidFill>
                  <a:srgbClr val="FF0000"/>
                </a:solidFill>
              </a:rPr>
              <a:t>!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92FFABA-E990-5D4D-896D-D8DDBC85649F}"/>
              </a:ext>
            </a:extLst>
          </p:cNvPr>
          <p:cNvSpPr txBox="1"/>
          <p:nvPr/>
        </p:nvSpPr>
        <p:spPr>
          <a:xfrm>
            <a:off x="9515777" y="3649448"/>
            <a:ext cx="15445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>
                <a:solidFill>
                  <a:srgbClr val="002060"/>
                </a:solidFill>
              </a:rPr>
              <a:t>You must sing!</a:t>
            </a:r>
          </a:p>
        </p:txBody>
      </p:sp>
      <p:sp>
        <p:nvSpPr>
          <p:cNvPr id="14" name="Oval Callout 13">
            <a:extLst>
              <a:ext uri="{FF2B5EF4-FFF2-40B4-BE49-F238E27FC236}">
                <a16:creationId xmlns:a16="http://schemas.microsoft.com/office/drawing/2014/main" id="{E9CC95CA-1CBD-DA48-9D1C-3CB51A4D7067}"/>
              </a:ext>
            </a:extLst>
          </p:cNvPr>
          <p:cNvSpPr/>
          <p:nvPr/>
        </p:nvSpPr>
        <p:spPr>
          <a:xfrm>
            <a:off x="7282465" y="4813141"/>
            <a:ext cx="4356040" cy="1516283"/>
          </a:xfrm>
          <a:prstGeom prst="wedgeEllipseCallout">
            <a:avLst>
              <a:gd name="adj1" fmla="val -52573"/>
              <a:gd name="adj2" fmla="val 63063"/>
            </a:avLst>
          </a:prstGeom>
          <a:solidFill>
            <a:srgbClr val="CCF9FF"/>
          </a:solidFill>
          <a:ln w="38100">
            <a:solidFill>
              <a:srgbClr val="FF0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b="1" err="1">
                <a:solidFill>
                  <a:srgbClr val="FF0000"/>
                </a:solidFill>
              </a:rPr>
              <a:t>Rhaid</a:t>
            </a:r>
            <a:r>
              <a:rPr lang="en-US" sz="3200" b="1">
                <a:solidFill>
                  <a:srgbClr val="FF0000"/>
                </a:solidFill>
              </a:rPr>
              <a:t> </a:t>
            </a:r>
            <a:r>
              <a:rPr lang="en-US" sz="3200" b="1" err="1">
                <a:solidFill>
                  <a:srgbClr val="FF0000"/>
                </a:solidFill>
              </a:rPr>
              <a:t>eistedd</a:t>
            </a:r>
            <a:r>
              <a:rPr lang="en-US" sz="3200" b="1">
                <a:solidFill>
                  <a:srgbClr val="FF0000"/>
                </a:solidFill>
              </a:rPr>
              <a:t>!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7D38786-2AB6-8C44-85F6-3A456E259B6D}"/>
              </a:ext>
            </a:extLst>
          </p:cNvPr>
          <p:cNvSpPr txBox="1"/>
          <p:nvPr/>
        </p:nvSpPr>
        <p:spPr>
          <a:xfrm>
            <a:off x="8546088" y="5802098"/>
            <a:ext cx="19393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>
                <a:solidFill>
                  <a:srgbClr val="002060"/>
                </a:solidFill>
              </a:rPr>
              <a:t>You must sit down.</a:t>
            </a:r>
          </a:p>
        </p:txBody>
      </p:sp>
      <p:pic>
        <p:nvPicPr>
          <p:cNvPr id="7" name="Picture 2" descr="A picture containing text, toy, doll, vector graphics&#10;&#10;Description automatically generated">
            <a:extLst>
              <a:ext uri="{FF2B5EF4-FFF2-40B4-BE49-F238E27FC236}">
                <a16:creationId xmlns:a16="http://schemas.microsoft.com/office/drawing/2014/main" id="{C258A66B-4BD4-799C-ADD4-9700AA525B9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3059" y="1535919"/>
            <a:ext cx="2654085" cy="53272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20901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11" grpId="0" animBg="1"/>
      <p:bldP spid="12" grpId="0" animBg="1"/>
      <p:bldP spid="14" grpId="0" animBg="1"/>
    </p:bld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A picture containing icon&#10;&#10;Description automatically generated">
            <a:extLst>
              <a:ext uri="{FF2B5EF4-FFF2-40B4-BE49-F238E27FC236}">
                <a16:creationId xmlns:a16="http://schemas.microsoft.com/office/drawing/2014/main" id="{38D641C2-388B-9DF9-9612-B8901E4D13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22331" y="585270"/>
            <a:ext cx="6786459" cy="6266768"/>
          </a:xfrm>
          <a:prstGeom prst="rect">
            <a:avLst/>
          </a:prstGeom>
        </p:spPr>
      </p:pic>
      <p:sp>
        <p:nvSpPr>
          <p:cNvPr id="3" name="TextBox 1">
            <a:extLst>
              <a:ext uri="{FF2B5EF4-FFF2-40B4-BE49-F238E27FC236}">
                <a16:creationId xmlns:a16="http://schemas.microsoft.com/office/drawing/2014/main" id="{5937BB17-5B48-3DBB-17BA-C9089CD2ED15}"/>
              </a:ext>
            </a:extLst>
          </p:cNvPr>
          <p:cNvSpPr txBox="1"/>
          <p:nvPr/>
        </p:nvSpPr>
        <p:spPr>
          <a:xfrm>
            <a:off x="4599544" y="5171536"/>
            <a:ext cx="3079176" cy="1200329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4400" b="1" dirty="0">
                <a:solidFill>
                  <a:srgbClr val="002060"/>
                </a:solidFill>
                <a:cs typeface="Calibri"/>
              </a:rPr>
              <a:t>Y </a:t>
            </a:r>
            <a:r>
              <a:rPr lang="en-US" sz="4400" b="1" dirty="0" err="1">
                <a:solidFill>
                  <a:srgbClr val="002060"/>
                </a:solidFill>
                <a:cs typeface="Calibri"/>
              </a:rPr>
              <a:t>Cwmpawd</a:t>
            </a:r>
          </a:p>
          <a:p>
            <a:pPr algn="ctr"/>
            <a:r>
              <a:rPr lang="en-US" sz="2800" i="1" dirty="0">
                <a:solidFill>
                  <a:srgbClr val="002060"/>
                </a:solidFill>
                <a:cs typeface="Calibri"/>
              </a:rPr>
              <a:t>The compass</a:t>
            </a:r>
          </a:p>
        </p:txBody>
      </p:sp>
    </p:spTree>
    <p:extLst>
      <p:ext uri="{BB962C8B-B14F-4D97-AF65-F5344CB8AC3E}">
        <p14:creationId xmlns:p14="http://schemas.microsoft.com/office/powerpoint/2010/main" val="2265506321"/>
      </p:ext>
    </p:extLst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F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:a16="http://schemas.microsoft.com/office/drawing/2014/main" id="{1919F789-5A0D-3793-EBB5-7AE86C97E6A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4602" y="182219"/>
            <a:ext cx="9187911" cy="6480404"/>
          </a:xfrm>
          <a:prstGeom prst="rect">
            <a:avLst/>
          </a:prstGeom>
          <a:ln>
            <a:solidFill>
              <a:srgbClr val="002060"/>
            </a:solidFill>
          </a:ln>
        </p:spPr>
      </p:pic>
    </p:spTree>
    <p:extLst>
      <p:ext uri="{BB962C8B-B14F-4D97-AF65-F5344CB8AC3E}">
        <p14:creationId xmlns:p14="http://schemas.microsoft.com/office/powerpoint/2010/main" val="3449804253"/>
      </p:ext>
    </p:extLst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A picture containing icon&#10;&#10;Description automatically generated">
            <a:extLst>
              <a:ext uri="{FF2B5EF4-FFF2-40B4-BE49-F238E27FC236}">
                <a16:creationId xmlns:a16="http://schemas.microsoft.com/office/drawing/2014/main" id="{38D641C2-388B-9DF9-9612-B8901E4D13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22331" y="585270"/>
            <a:ext cx="6786459" cy="6266768"/>
          </a:xfrm>
          <a:prstGeom prst="rect">
            <a:avLst/>
          </a:prstGeom>
        </p:spPr>
      </p:pic>
      <p:sp>
        <p:nvSpPr>
          <p:cNvPr id="3" name="TextBox 1">
            <a:extLst>
              <a:ext uri="{FF2B5EF4-FFF2-40B4-BE49-F238E27FC236}">
                <a16:creationId xmlns:a16="http://schemas.microsoft.com/office/drawing/2014/main" id="{5937BB17-5B48-3DBB-17BA-C9089CD2ED15}"/>
              </a:ext>
            </a:extLst>
          </p:cNvPr>
          <p:cNvSpPr txBox="1"/>
          <p:nvPr/>
        </p:nvSpPr>
        <p:spPr>
          <a:xfrm>
            <a:off x="4735094" y="5171536"/>
            <a:ext cx="2808076" cy="1200329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4400" b="1">
                <a:solidFill>
                  <a:srgbClr val="002060"/>
                </a:solidFill>
                <a:cs typeface="Calibri"/>
              </a:rPr>
              <a:t>Eich </a:t>
            </a:r>
            <a:r>
              <a:rPr lang="en-US" sz="4400" b="1" err="1">
                <a:solidFill>
                  <a:srgbClr val="002060"/>
                </a:solidFill>
                <a:cs typeface="Calibri"/>
              </a:rPr>
              <a:t>tasgau</a:t>
            </a:r>
          </a:p>
          <a:p>
            <a:pPr algn="ctr"/>
            <a:r>
              <a:rPr lang="en-US" sz="2800" i="1">
                <a:solidFill>
                  <a:srgbClr val="002060"/>
                </a:solidFill>
                <a:cs typeface="Calibri"/>
              </a:rPr>
              <a:t>Your tasks</a:t>
            </a:r>
          </a:p>
        </p:txBody>
      </p:sp>
    </p:spTree>
    <p:extLst>
      <p:ext uri="{BB962C8B-B14F-4D97-AF65-F5344CB8AC3E}">
        <p14:creationId xmlns:p14="http://schemas.microsoft.com/office/powerpoint/2010/main" val="1349745209"/>
      </p:ext>
    </p:extLst>
  </p:cSld>
  <p:clrMapOvr>
    <a:masterClrMapping/>
  </p:clrMapOvr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F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A picture containing text, toy, doll, vector graphics&#10;&#10;Description automatically generated">
            <a:extLst>
              <a:ext uri="{FF2B5EF4-FFF2-40B4-BE49-F238E27FC236}">
                <a16:creationId xmlns:a16="http://schemas.microsoft.com/office/drawing/2014/main" id="{F965A566-6193-0D8D-CE94-DFE5766A54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07417" y="2481028"/>
            <a:ext cx="3673098" cy="437567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95E25780-FF30-6E41-A05B-3A214F035F4F}"/>
              </a:ext>
            </a:extLst>
          </p:cNvPr>
          <p:cNvSpPr txBox="1"/>
          <p:nvPr/>
        </p:nvSpPr>
        <p:spPr>
          <a:xfrm>
            <a:off x="535394" y="286473"/>
            <a:ext cx="5359084" cy="646331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rtlCol="0" anchor="t">
            <a:spAutoFit/>
          </a:bodyPr>
          <a:lstStyle/>
          <a:p>
            <a:pPr marL="742950" indent="-742950">
              <a:buAutoNum type="arabicPeriod"/>
            </a:pPr>
            <a:r>
              <a:rPr lang="en-US" sz="3600" b="1" dirty="0" err="1">
                <a:solidFill>
                  <a:srgbClr val="002060"/>
                </a:solidFill>
              </a:rPr>
              <a:t>Tasg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ddarllen</a:t>
            </a:r>
            <a:endParaRPr lang="en-US" dirty="0" err="1">
              <a:cs typeface="Calibri" panose="020F0502020204030204"/>
            </a:endParaRPr>
          </a:p>
        </p:txBody>
      </p:sp>
      <p:sp>
        <p:nvSpPr>
          <p:cNvPr id="15" name="Rounded Rectangular Callout 14">
            <a:extLst>
              <a:ext uri="{FF2B5EF4-FFF2-40B4-BE49-F238E27FC236}">
                <a16:creationId xmlns:a16="http://schemas.microsoft.com/office/drawing/2014/main" id="{3ABD08E1-F4BC-E84F-A26B-BD8C18A381D8}"/>
              </a:ext>
            </a:extLst>
          </p:cNvPr>
          <p:cNvSpPr/>
          <p:nvPr/>
        </p:nvSpPr>
        <p:spPr>
          <a:xfrm>
            <a:off x="7514645" y="385732"/>
            <a:ext cx="4442003" cy="4803447"/>
          </a:xfrm>
          <a:prstGeom prst="wedgeRoundRectCallout">
            <a:avLst>
              <a:gd name="adj1" fmla="val -56948"/>
              <a:gd name="adj2" fmla="val 68632"/>
              <a:gd name="adj3" fmla="val 16667"/>
            </a:avLst>
          </a:prstGeom>
          <a:solidFill>
            <a:schemeClr val="bg1"/>
          </a:solidFill>
          <a:ln w="381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50000"/>
              </a:lnSpc>
            </a:pPr>
            <a:r>
              <a:rPr lang="en-GB" sz="1800" b="1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Prynhawn</a:t>
            </a:r>
            <a:r>
              <a:rPr lang="en-GB" sz="1800" b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da.  </a:t>
            </a:r>
            <a:r>
              <a:rPr lang="en-GB" sz="1800" b="1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Croeso</a:t>
            </a:r>
            <a:r>
              <a:rPr lang="en-GB" sz="1800" b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800" b="1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i</a:t>
            </a:r>
            <a:r>
              <a:rPr lang="en-GB" sz="1800" b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800" b="1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fwletin</a:t>
            </a:r>
            <a:r>
              <a:rPr lang="en-GB" sz="1800" b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y </a:t>
            </a:r>
            <a:r>
              <a:rPr lang="en-GB" sz="1800" b="1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tywydd</a:t>
            </a:r>
            <a:r>
              <a:rPr lang="en-GB" b="1">
                <a:solidFill>
                  <a:srgbClr val="00206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!</a:t>
            </a:r>
            <a:r>
              <a:rPr lang="en-GB" sz="1800" b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 Heddiw </a:t>
            </a:r>
            <a:r>
              <a:rPr lang="en-GB" sz="1800" b="1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mae</a:t>
            </a:r>
            <a:r>
              <a:rPr lang="en-GB" sz="1800" b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800" b="1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hi’n</a:t>
            </a:r>
            <a:r>
              <a:rPr lang="en-GB" sz="1800" b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800" b="1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ddydd</a:t>
            </a:r>
            <a:r>
              <a:rPr lang="en-GB" sz="1800" b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800" b="1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Mercher</a:t>
            </a:r>
            <a:r>
              <a:rPr lang="en-GB" sz="1800" b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. Mae </a:t>
            </a:r>
            <a:r>
              <a:rPr lang="en-GB" sz="1800" b="1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hi’n</a:t>
            </a:r>
            <a:r>
              <a:rPr lang="en-GB" sz="1800" b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800" b="1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braf</a:t>
            </a:r>
            <a:r>
              <a:rPr lang="en-GB" sz="1800" b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800" b="1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yn</a:t>
            </a:r>
            <a:r>
              <a:rPr lang="en-GB" sz="1800" b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y </a:t>
            </a:r>
            <a:r>
              <a:rPr lang="en-GB" sz="1800" b="1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gogledd</a:t>
            </a:r>
            <a:r>
              <a:rPr lang="en-GB" sz="1800" b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800" b="1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ond</a:t>
            </a:r>
            <a:r>
              <a:rPr lang="en-GB" sz="1800" b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800" b="1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yn</a:t>
            </a:r>
            <a:r>
              <a:rPr lang="en-GB" sz="1800" b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y de </a:t>
            </a:r>
            <a:r>
              <a:rPr lang="en-GB" sz="1800" b="1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mae</a:t>
            </a:r>
            <a:r>
              <a:rPr lang="en-GB" sz="1800" b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800" b="1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hi’n</a:t>
            </a:r>
            <a:r>
              <a:rPr lang="en-GB" sz="1800" b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800" b="1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wlyb</a:t>
            </a:r>
            <a:r>
              <a:rPr lang="en-GB" sz="1800" b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.  </a:t>
            </a:r>
            <a:r>
              <a:rPr lang="en-GB" sz="1800" b="1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Ddoe</a:t>
            </a:r>
            <a:r>
              <a:rPr lang="en-GB" sz="1800" b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GB" sz="1800" b="1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roedd</a:t>
            </a:r>
            <a:r>
              <a:rPr lang="en-GB" sz="1800" b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800" b="1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hi’n</a:t>
            </a:r>
            <a:r>
              <a:rPr lang="en-GB" sz="1800" b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800" b="1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bwrw</a:t>
            </a:r>
            <a:r>
              <a:rPr lang="en-GB" sz="1800" b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800" b="1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glaw</a:t>
            </a:r>
            <a:r>
              <a:rPr lang="en-GB" sz="1800" b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800" b="1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yn</a:t>
            </a:r>
            <a:r>
              <a:rPr lang="en-GB" sz="1800" b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y </a:t>
            </a:r>
            <a:r>
              <a:rPr lang="en-GB" sz="1800" b="1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gogledd</a:t>
            </a:r>
            <a:r>
              <a:rPr lang="en-GB" sz="1800" b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ac </a:t>
            </a:r>
            <a:r>
              <a:rPr lang="en-GB" sz="1800" b="1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yn</a:t>
            </a:r>
            <a:r>
              <a:rPr lang="en-GB" sz="1800" b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800" b="1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gymylog</a:t>
            </a:r>
            <a:r>
              <a:rPr lang="en-GB" sz="1800" b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800" b="1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yn</a:t>
            </a:r>
            <a:r>
              <a:rPr lang="en-GB" sz="1800" b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y de. </a:t>
            </a:r>
            <a:r>
              <a:rPr lang="en-GB" sz="1800" b="1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Yfory</a:t>
            </a:r>
            <a:r>
              <a:rPr lang="en-GB" sz="1800" b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GB" sz="1800" b="1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bydd</a:t>
            </a:r>
            <a:r>
              <a:rPr lang="en-GB" sz="1800" b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800" b="1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hi’n</a:t>
            </a:r>
            <a:r>
              <a:rPr lang="en-GB" sz="1800" b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800" b="1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wlyb</a:t>
            </a:r>
            <a:r>
              <a:rPr lang="en-GB" sz="1800" b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800" b="1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yn</a:t>
            </a:r>
            <a:r>
              <a:rPr lang="en-GB" sz="1800" b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y de </a:t>
            </a:r>
            <a:r>
              <a:rPr lang="en-GB" sz="1800" b="1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a’r</a:t>
            </a:r>
            <a:r>
              <a:rPr lang="en-GB" sz="1800" b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800" b="1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gogledd</a:t>
            </a:r>
            <a:r>
              <a:rPr lang="en-GB" sz="1800" b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.  </a:t>
            </a:r>
            <a:r>
              <a:rPr lang="en-GB" b="1" err="1">
                <a:solidFill>
                  <a:srgbClr val="00206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Ar</a:t>
            </a:r>
            <a:r>
              <a:rPr lang="en-GB" b="1">
                <a:solidFill>
                  <a:srgbClr val="00206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b="1" err="1">
                <a:solidFill>
                  <a:srgbClr val="00206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d</a:t>
            </a:r>
            <a:r>
              <a:rPr lang="en-GB" sz="1800" b="1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dydd</a:t>
            </a:r>
            <a:r>
              <a:rPr lang="en-GB" sz="1800" b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800" b="1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Gwener</a:t>
            </a:r>
            <a:r>
              <a:rPr lang="en-GB" sz="1800" b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GB" sz="1800" b="1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bydd</a:t>
            </a:r>
            <a:r>
              <a:rPr lang="en-GB" sz="1800" b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800" b="1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hi’n</a:t>
            </a:r>
            <a:r>
              <a:rPr lang="en-GB" sz="1800" b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800" b="1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bwrw</a:t>
            </a:r>
            <a:r>
              <a:rPr lang="en-GB" sz="1800" b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800" b="1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eira</a:t>
            </a:r>
            <a:r>
              <a:rPr lang="en-GB" sz="1800" b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800" b="1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yn</a:t>
            </a:r>
            <a:r>
              <a:rPr lang="en-GB" sz="1800" b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y </a:t>
            </a:r>
            <a:r>
              <a:rPr lang="en-GB" sz="1800" b="1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gogledd</a:t>
            </a:r>
            <a:r>
              <a:rPr lang="en-GB" sz="1800" b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ac </a:t>
            </a:r>
            <a:r>
              <a:rPr lang="en-GB" sz="1800" b="1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yn</a:t>
            </a:r>
            <a:r>
              <a:rPr lang="en-GB" sz="1800" b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b="1" err="1">
                <a:solidFill>
                  <a:srgbClr val="00206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oer</a:t>
            </a:r>
            <a:r>
              <a:rPr lang="en-GB" b="1">
                <a:solidFill>
                  <a:srgbClr val="00206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b="1" err="1">
                <a:solidFill>
                  <a:srgbClr val="00206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iawn</a:t>
            </a:r>
            <a:r>
              <a:rPr lang="en-GB" sz="1800" b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800" b="1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yn</a:t>
            </a:r>
            <a:r>
              <a:rPr lang="en-GB" sz="1800" b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y de.  </a:t>
            </a:r>
            <a:r>
              <a:rPr lang="en-GB" sz="1800" b="1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Ar</a:t>
            </a:r>
            <a:r>
              <a:rPr lang="en-GB" sz="1800" b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800" b="1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ddydd</a:t>
            </a:r>
            <a:r>
              <a:rPr lang="en-GB" sz="1800" b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800" b="1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Sadwrn</a:t>
            </a:r>
            <a:r>
              <a:rPr lang="en-GB" sz="1800" b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800" b="1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bydd</a:t>
            </a:r>
            <a:r>
              <a:rPr lang="en-GB" sz="1800" b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800" b="1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hi’n</a:t>
            </a:r>
            <a:r>
              <a:rPr lang="en-GB" sz="1800" b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800" b="1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oer</a:t>
            </a:r>
            <a:r>
              <a:rPr lang="en-GB" b="1">
                <a:solidFill>
                  <a:srgbClr val="00206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800" b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ac </a:t>
            </a:r>
            <a:r>
              <a:rPr lang="en-GB" sz="1800" b="1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yn</a:t>
            </a:r>
            <a:r>
              <a:rPr lang="en-GB" sz="1800" b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800" b="1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sych</a:t>
            </a:r>
            <a:r>
              <a:rPr lang="en-GB" sz="1800" b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800" b="1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ym</a:t>
            </a:r>
            <a:r>
              <a:rPr lang="en-GB" sz="1800" b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800" b="1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mhob</a:t>
            </a:r>
            <a:r>
              <a:rPr lang="en-GB" sz="1800" b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man.</a:t>
            </a:r>
            <a:endParaRPr lang="en-GB" sz="1200">
              <a:solidFill>
                <a:srgbClr val="002060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GB" sz="1800" b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Hwyl </a:t>
            </a:r>
            <a:r>
              <a:rPr lang="en-GB" sz="1800" b="1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fawr</a:t>
            </a:r>
            <a:r>
              <a:rPr lang="en-GB" b="1">
                <a:solidFill>
                  <a:srgbClr val="00206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!</a:t>
            </a:r>
            <a:endParaRPr lang="en-GB" sz="1200">
              <a:solidFill>
                <a:srgbClr val="002060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367880A-4DE3-C74F-B892-B2D150CB654F}"/>
              </a:ext>
            </a:extLst>
          </p:cNvPr>
          <p:cNvSpPr txBox="1"/>
          <p:nvPr/>
        </p:nvSpPr>
        <p:spPr>
          <a:xfrm>
            <a:off x="535394" y="1289530"/>
            <a:ext cx="4034742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000" b="1" err="1">
                <a:solidFill>
                  <a:srgbClr val="002060"/>
                </a:solidFill>
                <a:effectLst/>
              </a:rPr>
              <a:t>Cofnodwch</a:t>
            </a:r>
            <a:r>
              <a:rPr lang="en-GB" sz="2000" b="1">
                <a:solidFill>
                  <a:srgbClr val="002060"/>
                </a:solidFill>
                <a:effectLst/>
              </a:rPr>
              <a:t> </a:t>
            </a:r>
            <a:r>
              <a:rPr lang="en-GB" sz="2000" b="1" err="1">
                <a:solidFill>
                  <a:srgbClr val="002060"/>
                </a:solidFill>
                <a:effectLst/>
              </a:rPr>
              <a:t>eich</a:t>
            </a:r>
            <a:r>
              <a:rPr lang="en-GB" sz="2000" b="1">
                <a:solidFill>
                  <a:srgbClr val="002060"/>
                </a:solidFill>
                <a:effectLst/>
              </a:rPr>
              <a:t> </a:t>
            </a:r>
            <a:r>
              <a:rPr lang="en-GB" sz="2000" b="1" err="1">
                <a:solidFill>
                  <a:srgbClr val="002060"/>
                </a:solidFill>
                <a:effectLst/>
              </a:rPr>
              <a:t>hun</a:t>
            </a:r>
            <a:r>
              <a:rPr lang="en-GB" sz="2000" b="1">
                <a:solidFill>
                  <a:srgbClr val="002060"/>
                </a:solidFill>
                <a:effectLst/>
              </a:rPr>
              <a:t> </a:t>
            </a:r>
            <a:r>
              <a:rPr lang="en-GB" sz="2000" b="1" err="1">
                <a:solidFill>
                  <a:srgbClr val="002060"/>
                </a:solidFill>
                <a:effectLst/>
              </a:rPr>
              <a:t>yn</a:t>
            </a:r>
            <a:r>
              <a:rPr lang="en-GB" sz="2000" b="1">
                <a:solidFill>
                  <a:srgbClr val="002060"/>
                </a:solidFill>
                <a:effectLst/>
              </a:rPr>
              <a:t> </a:t>
            </a:r>
            <a:r>
              <a:rPr lang="en-GB" sz="2000" b="1" err="1">
                <a:solidFill>
                  <a:srgbClr val="002060"/>
                </a:solidFill>
                <a:effectLst/>
              </a:rPr>
              <a:t>darllen</a:t>
            </a:r>
            <a:r>
              <a:rPr lang="en-GB" sz="2000" b="1">
                <a:solidFill>
                  <a:srgbClr val="002060"/>
                </a:solidFill>
                <a:effectLst/>
              </a:rPr>
              <a:t> y </a:t>
            </a:r>
            <a:r>
              <a:rPr lang="en-GB" sz="2000" b="1" err="1">
                <a:solidFill>
                  <a:srgbClr val="002060"/>
                </a:solidFill>
              </a:rPr>
              <a:t>bwletin</a:t>
            </a:r>
            <a:r>
              <a:rPr lang="en-GB" sz="2000" b="1">
                <a:solidFill>
                  <a:srgbClr val="002060"/>
                </a:solidFill>
              </a:rPr>
              <a:t> </a:t>
            </a:r>
            <a:r>
              <a:rPr lang="en-GB" sz="2000" b="1" err="1">
                <a:solidFill>
                  <a:srgbClr val="002060"/>
                </a:solidFill>
              </a:rPr>
              <a:t>tywydd</a:t>
            </a:r>
            <a:r>
              <a:rPr lang="en-GB" sz="2000" b="1">
                <a:solidFill>
                  <a:srgbClr val="002060"/>
                </a:solidFill>
              </a:rPr>
              <a:t> </a:t>
            </a:r>
            <a:r>
              <a:rPr lang="en-GB" sz="2000" b="1" err="1">
                <a:solidFill>
                  <a:srgbClr val="002060"/>
                </a:solidFill>
              </a:rPr>
              <a:t>yma</a:t>
            </a:r>
            <a:r>
              <a:rPr lang="en-GB" sz="2000" b="1">
                <a:solidFill>
                  <a:srgbClr val="002060"/>
                </a:solidFill>
                <a:effectLst/>
              </a:rPr>
              <a:t>… </a:t>
            </a:r>
            <a:r>
              <a:rPr lang="en-GB" sz="2000" b="1" err="1">
                <a:solidFill>
                  <a:srgbClr val="002060"/>
                </a:solidFill>
                <a:effectLst/>
              </a:rPr>
              <a:t>yna</a:t>
            </a:r>
            <a:r>
              <a:rPr lang="en-GB" sz="2000" b="1">
                <a:solidFill>
                  <a:srgbClr val="002060"/>
                </a:solidFill>
                <a:effectLst/>
              </a:rPr>
              <a:t> </a:t>
            </a:r>
            <a:r>
              <a:rPr lang="en-GB" sz="2000" b="1" err="1">
                <a:solidFill>
                  <a:srgbClr val="002060"/>
                </a:solidFill>
                <a:effectLst/>
              </a:rPr>
              <a:t>atebwch</a:t>
            </a:r>
            <a:r>
              <a:rPr lang="en-GB" sz="2000" b="1">
                <a:solidFill>
                  <a:srgbClr val="002060"/>
                </a:solidFill>
                <a:effectLst/>
              </a:rPr>
              <a:t> y </a:t>
            </a:r>
            <a:r>
              <a:rPr lang="en-GB" sz="2000" b="1" err="1">
                <a:solidFill>
                  <a:srgbClr val="002060"/>
                </a:solidFill>
                <a:effectLst/>
              </a:rPr>
              <a:t>cwestiynau</a:t>
            </a:r>
            <a:r>
              <a:rPr lang="en-GB" sz="2000" b="1">
                <a:solidFill>
                  <a:srgbClr val="002060"/>
                </a:solidFill>
                <a:effectLst/>
              </a:rPr>
              <a:t> </a:t>
            </a:r>
            <a:r>
              <a:rPr lang="en-GB" sz="2000" b="1" err="1">
                <a:solidFill>
                  <a:srgbClr val="002060"/>
                </a:solidFill>
                <a:effectLst/>
              </a:rPr>
              <a:t>darllen</a:t>
            </a:r>
            <a:r>
              <a:rPr lang="en-GB" sz="2000" b="1">
                <a:solidFill>
                  <a:srgbClr val="002060"/>
                </a:solidFill>
                <a:effectLst/>
              </a:rPr>
              <a:t> a deal </a:t>
            </a:r>
            <a:r>
              <a:rPr lang="en-GB" sz="2000" b="1" err="1">
                <a:solidFill>
                  <a:srgbClr val="002060"/>
                </a:solidFill>
                <a:effectLst/>
              </a:rPr>
              <a:t>yn</a:t>
            </a:r>
            <a:r>
              <a:rPr lang="en-GB" sz="2000" b="1">
                <a:solidFill>
                  <a:srgbClr val="002060"/>
                </a:solidFill>
                <a:effectLst/>
              </a:rPr>
              <a:t> </a:t>
            </a:r>
            <a:r>
              <a:rPr lang="en-GB" sz="2000" b="1" err="1">
                <a:solidFill>
                  <a:srgbClr val="002060"/>
                </a:solidFill>
                <a:effectLst/>
              </a:rPr>
              <a:t>Gymraeg</a:t>
            </a:r>
            <a:r>
              <a:rPr lang="en-GB" sz="2000" b="1">
                <a:solidFill>
                  <a:srgbClr val="002060"/>
                </a:solidFill>
                <a:effectLst/>
              </a:rPr>
              <a:t>.</a:t>
            </a:r>
          </a:p>
          <a:p>
            <a:r>
              <a:rPr lang="en-GB" sz="2000" i="1">
                <a:solidFill>
                  <a:srgbClr val="002060"/>
                </a:solidFill>
              </a:rPr>
              <a:t>Record yourself reading this weather bulletin…</a:t>
            </a:r>
            <a:r>
              <a:rPr lang="en-GB" sz="2000" i="1">
                <a:solidFill>
                  <a:srgbClr val="002060"/>
                </a:solidFill>
                <a:effectLst/>
              </a:rPr>
              <a:t> then answer the comprehension questions in Welsh.</a:t>
            </a:r>
          </a:p>
        </p:txBody>
      </p:sp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id="{7BB467FC-429F-6546-911E-94F6AD9F881F}"/>
              </a:ext>
            </a:extLst>
          </p:cNvPr>
          <p:cNvGraphicFramePr>
            <a:graphicFrameLocks noGrp="1"/>
          </p:cNvGraphicFramePr>
          <p:nvPr/>
        </p:nvGraphicFramePr>
        <p:xfrm>
          <a:off x="647484" y="4114774"/>
          <a:ext cx="2904046" cy="20726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492916">
                  <a:extLst>
                    <a:ext uri="{9D8B030D-6E8A-4147-A177-3AD203B41FA5}">
                      <a16:colId xmlns:a16="http://schemas.microsoft.com/office/drawing/2014/main" val="1085730174"/>
                    </a:ext>
                  </a:extLst>
                </a:gridCol>
                <a:gridCol w="1411130">
                  <a:extLst>
                    <a:ext uri="{9D8B030D-6E8A-4147-A177-3AD203B41FA5}">
                      <a16:colId xmlns:a16="http://schemas.microsoft.com/office/drawing/2014/main" val="457827318"/>
                    </a:ext>
                  </a:extLst>
                </a:gridCol>
              </a:tblGrid>
              <a:tr h="318606">
                <a:tc gridSpan="2">
                  <a:txBody>
                    <a:bodyPr/>
                    <a:lstStyle/>
                    <a:p>
                      <a:pPr algn="ctr"/>
                      <a:endParaRPr lang="en-GB" sz="800" b="1">
                        <a:solidFill>
                          <a:srgbClr val="002060"/>
                        </a:solidFill>
                        <a:effectLst/>
                      </a:endParaRPr>
                    </a:p>
                    <a:p>
                      <a:pPr algn="ctr"/>
                      <a:r>
                        <a:rPr lang="en-GB" sz="1800" b="1" err="1">
                          <a:solidFill>
                            <a:srgbClr val="002060"/>
                          </a:solidFill>
                          <a:effectLst/>
                        </a:rPr>
                        <a:t>Geiriau</a:t>
                      </a:r>
                      <a:r>
                        <a:rPr lang="en-GB" sz="1800" b="1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GB" sz="1800" b="1" err="1">
                          <a:solidFill>
                            <a:srgbClr val="002060"/>
                          </a:solidFill>
                          <a:effectLst/>
                        </a:rPr>
                        <a:t>allweddol</a:t>
                      </a:r>
                      <a:r>
                        <a:rPr lang="en-GB" sz="1800" b="1">
                          <a:solidFill>
                            <a:srgbClr val="002060"/>
                          </a:solidFill>
                          <a:effectLst/>
                        </a:rPr>
                        <a:t>  </a:t>
                      </a:r>
                    </a:p>
                    <a:p>
                      <a:pPr algn="ctr"/>
                      <a:r>
                        <a:rPr lang="en-GB" sz="1800" b="0" i="1">
                          <a:solidFill>
                            <a:srgbClr val="002060"/>
                          </a:solidFill>
                          <a:effectLst/>
                        </a:rPr>
                        <a:t>Key words</a:t>
                      </a:r>
                    </a:p>
                    <a:p>
                      <a:pPr algn="ctr"/>
                      <a:endParaRPr lang="en-GB" sz="800" b="0" i="1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9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124273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sz="1400">
                          <a:solidFill>
                            <a:srgbClr val="002060"/>
                          </a:solidFill>
                          <a:effectLst/>
                        </a:rPr>
                        <a:t>Mae </a:t>
                      </a:r>
                      <a:r>
                        <a:rPr lang="en-GB" sz="1400" err="1">
                          <a:solidFill>
                            <a:srgbClr val="002060"/>
                          </a:solidFill>
                          <a:effectLst/>
                        </a:rPr>
                        <a:t>hi’n</a:t>
                      </a:r>
                      <a:r>
                        <a:rPr lang="en-GB" sz="1400">
                          <a:solidFill>
                            <a:srgbClr val="002060"/>
                          </a:solidFill>
                          <a:effectLst/>
                        </a:rPr>
                        <a:t> …</a:t>
                      </a:r>
                      <a:endParaRPr lang="en-GB" sz="120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i="1">
                          <a:solidFill>
                            <a:srgbClr val="002060"/>
                          </a:solidFill>
                          <a:effectLst/>
                        </a:rPr>
                        <a:t>It is …</a:t>
                      </a:r>
                      <a:endParaRPr lang="en-GB" sz="1200" i="1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44996633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sz="1400" err="1">
                          <a:solidFill>
                            <a:srgbClr val="002060"/>
                          </a:solidFill>
                          <a:effectLst/>
                        </a:rPr>
                        <a:t>Roedd</a:t>
                      </a:r>
                      <a:r>
                        <a:rPr lang="en-GB" sz="140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GB" sz="1400" err="1">
                          <a:solidFill>
                            <a:srgbClr val="002060"/>
                          </a:solidFill>
                          <a:effectLst/>
                        </a:rPr>
                        <a:t>hi’n</a:t>
                      </a:r>
                      <a:r>
                        <a:rPr lang="en-GB" sz="1400">
                          <a:solidFill>
                            <a:srgbClr val="002060"/>
                          </a:solidFill>
                          <a:effectLst/>
                        </a:rPr>
                        <a:t> …</a:t>
                      </a:r>
                      <a:endParaRPr lang="en-GB" sz="120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i="1">
                          <a:solidFill>
                            <a:srgbClr val="002060"/>
                          </a:solidFill>
                          <a:effectLst/>
                        </a:rPr>
                        <a:t>It was …</a:t>
                      </a:r>
                      <a:endParaRPr lang="en-GB" sz="1200" i="1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84501358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sz="1400" err="1">
                          <a:solidFill>
                            <a:srgbClr val="002060"/>
                          </a:solidFill>
                          <a:effectLst/>
                        </a:rPr>
                        <a:t>Bydd</a:t>
                      </a:r>
                      <a:r>
                        <a:rPr lang="en-GB" sz="140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GB" sz="1400" err="1">
                          <a:solidFill>
                            <a:srgbClr val="002060"/>
                          </a:solidFill>
                          <a:effectLst/>
                        </a:rPr>
                        <a:t>hi’n</a:t>
                      </a:r>
                      <a:r>
                        <a:rPr lang="en-GB" sz="1400">
                          <a:solidFill>
                            <a:srgbClr val="002060"/>
                          </a:solidFill>
                          <a:effectLst/>
                        </a:rPr>
                        <a:t> …</a:t>
                      </a:r>
                      <a:endParaRPr lang="en-GB" sz="120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i="1">
                          <a:solidFill>
                            <a:srgbClr val="002060"/>
                          </a:solidFill>
                          <a:effectLst/>
                        </a:rPr>
                        <a:t>It will be …</a:t>
                      </a:r>
                      <a:endParaRPr lang="en-GB" sz="1200" i="1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36898206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sz="1400" err="1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yn</a:t>
                      </a:r>
                      <a:r>
                        <a:rPr lang="en-GB" sz="140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y </a:t>
                      </a:r>
                      <a:r>
                        <a:rPr lang="en-GB" sz="1400" err="1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gogledd</a:t>
                      </a:r>
                      <a:endParaRPr lang="en-GB" sz="140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i="1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 the North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25950356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sz="1400" err="1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yn</a:t>
                      </a:r>
                      <a:r>
                        <a:rPr lang="en-GB" sz="140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y de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i="1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 the South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1726934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sz="1400" err="1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ym</a:t>
                      </a:r>
                      <a:r>
                        <a:rPr lang="en-GB" sz="140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400" err="1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mhob</a:t>
                      </a:r>
                      <a:r>
                        <a:rPr lang="en-GB" sz="140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man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i="1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everywhere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3856547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30810027"/>
      </p:ext>
    </p:extLst>
  </p:cSld>
  <p:clrMapOvr>
    <a:masterClrMapping/>
  </p:clrMapOvr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F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84048D29-7285-3243-81A2-C3A8FB7067A2}"/>
              </a:ext>
            </a:extLst>
          </p:cNvPr>
          <p:cNvSpPr txBox="1"/>
          <p:nvPr/>
        </p:nvSpPr>
        <p:spPr>
          <a:xfrm>
            <a:off x="1058512" y="437252"/>
            <a:ext cx="6094070" cy="5940088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342900" lvl="0" indent="-342900">
              <a:buFont typeface="+mj-lt"/>
              <a:buAutoNum type="arabicPeriod"/>
            </a:pPr>
            <a:r>
              <a:rPr lang="en-GB" sz="2000" b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/>
              </a:rPr>
              <a:t>Pa </a:t>
            </a:r>
            <a:r>
              <a:rPr lang="en-GB" sz="2000" b="1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/>
              </a:rPr>
              <a:t>ddydd</a:t>
            </a:r>
            <a:r>
              <a:rPr lang="en-GB" sz="2000" b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/>
              </a:rPr>
              <a:t> </a:t>
            </a:r>
            <a:r>
              <a:rPr lang="en-GB" sz="2000" b="1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/>
              </a:rPr>
              <a:t>ydy</a:t>
            </a:r>
            <a:r>
              <a:rPr lang="en-GB" sz="2000" b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/>
              </a:rPr>
              <a:t> hi </a:t>
            </a:r>
            <a:r>
              <a:rPr lang="en-GB" sz="2000" b="1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/>
              </a:rPr>
              <a:t>heddiw</a:t>
            </a:r>
            <a:r>
              <a:rPr lang="en-GB" sz="2000" b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/>
              </a:rPr>
              <a:t>?</a:t>
            </a:r>
          </a:p>
          <a:p>
            <a:endParaRPr lang="en-GB" sz="2000" b="1">
              <a:solidFill>
                <a:srgbClr val="002060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2000" b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/>
              </a:rPr>
              <a:t>2.</a:t>
            </a:r>
            <a:r>
              <a:rPr lang="en-GB" sz="2000" b="1">
                <a:solidFill>
                  <a:srgbClr val="002060"/>
                </a:solidFill>
                <a:ea typeface="Calibri" panose="020F0502020204030204" pitchFamily="34" charset="0"/>
                <a:cs typeface="Times New Roman"/>
              </a:rPr>
              <a:t>  </a:t>
            </a:r>
            <a:r>
              <a:rPr lang="en-GB" sz="2000" b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/>
              </a:rPr>
              <a:t> Pa </a:t>
            </a:r>
            <a:r>
              <a:rPr lang="en-GB" sz="2000" b="1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/>
              </a:rPr>
              <a:t>ddydd</a:t>
            </a:r>
            <a:r>
              <a:rPr lang="en-GB" sz="2000" b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/>
              </a:rPr>
              <a:t> </a:t>
            </a:r>
            <a:r>
              <a:rPr lang="en-GB" sz="2000" b="1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/>
              </a:rPr>
              <a:t>oedd</a:t>
            </a:r>
            <a:r>
              <a:rPr lang="en-GB" sz="2000" b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/>
              </a:rPr>
              <a:t> hi </a:t>
            </a:r>
            <a:r>
              <a:rPr lang="en-GB" sz="2000" b="1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/>
              </a:rPr>
              <a:t>ddoe</a:t>
            </a:r>
            <a:r>
              <a:rPr lang="en-GB" sz="2000" b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/>
              </a:rPr>
              <a:t>?</a:t>
            </a:r>
          </a:p>
          <a:p>
            <a:endParaRPr lang="en-GB" sz="2000" b="1">
              <a:solidFill>
                <a:srgbClr val="002060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2000" b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/>
              </a:rPr>
              <a:t>3.</a:t>
            </a:r>
            <a:r>
              <a:rPr lang="en-GB" sz="2000" b="1">
                <a:solidFill>
                  <a:srgbClr val="002060"/>
                </a:solidFill>
                <a:ea typeface="Calibri" panose="020F0502020204030204" pitchFamily="34" charset="0"/>
                <a:cs typeface="Times New Roman"/>
              </a:rPr>
              <a:t>   </a:t>
            </a:r>
            <a:r>
              <a:rPr lang="en-GB" sz="2000" b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/>
              </a:rPr>
              <a:t> Pa </a:t>
            </a:r>
            <a:r>
              <a:rPr lang="en-GB" sz="2000" b="1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/>
              </a:rPr>
              <a:t>ddydd</a:t>
            </a:r>
            <a:r>
              <a:rPr lang="en-GB" sz="2000" b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/>
              </a:rPr>
              <a:t> </a:t>
            </a:r>
            <a:r>
              <a:rPr lang="en-GB" sz="2000" b="1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/>
              </a:rPr>
              <a:t>fydd</a:t>
            </a:r>
            <a:r>
              <a:rPr lang="en-GB" sz="2000" b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/>
              </a:rPr>
              <a:t> hi </a:t>
            </a:r>
            <a:r>
              <a:rPr lang="en-GB" sz="2000" b="1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/>
              </a:rPr>
              <a:t>yfory</a:t>
            </a:r>
            <a:r>
              <a:rPr lang="en-GB" sz="2000" b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/>
              </a:rPr>
              <a:t>?</a:t>
            </a:r>
          </a:p>
          <a:p>
            <a:pPr marL="457200"/>
            <a:endParaRPr lang="en-GB" sz="2000" b="1">
              <a:solidFill>
                <a:srgbClr val="002060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2000" b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/>
              </a:rPr>
              <a:t>4.</a:t>
            </a:r>
            <a:r>
              <a:rPr lang="en-GB" sz="2000" b="1">
                <a:solidFill>
                  <a:srgbClr val="002060"/>
                </a:solidFill>
                <a:ea typeface="Calibri" panose="020F0502020204030204" pitchFamily="34" charset="0"/>
                <a:cs typeface="Times New Roman"/>
              </a:rPr>
              <a:t>   </a:t>
            </a:r>
            <a:r>
              <a:rPr lang="en-GB" sz="2000" b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/>
              </a:rPr>
              <a:t> </a:t>
            </a:r>
            <a:r>
              <a:rPr lang="en-GB" sz="2000" b="1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/>
              </a:rPr>
              <a:t>Ydy</a:t>
            </a:r>
            <a:r>
              <a:rPr lang="en-GB" sz="2000" b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/>
              </a:rPr>
              <a:t> </a:t>
            </a:r>
            <a:r>
              <a:rPr lang="en-GB" sz="2000" b="1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/>
              </a:rPr>
              <a:t>hi’n</a:t>
            </a:r>
            <a:r>
              <a:rPr lang="en-GB" sz="2000" b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/>
              </a:rPr>
              <a:t> </a:t>
            </a:r>
            <a:r>
              <a:rPr lang="en-GB" sz="2000" b="1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/>
              </a:rPr>
              <a:t>braf</a:t>
            </a:r>
            <a:r>
              <a:rPr lang="en-GB" sz="2000" b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/>
              </a:rPr>
              <a:t> </a:t>
            </a:r>
            <a:r>
              <a:rPr lang="en-GB" sz="2000" b="1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/>
              </a:rPr>
              <a:t>yn</a:t>
            </a:r>
            <a:r>
              <a:rPr lang="en-GB" sz="2000" b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/>
              </a:rPr>
              <a:t> y </a:t>
            </a:r>
            <a:r>
              <a:rPr lang="en-GB" sz="2000" b="1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/>
              </a:rPr>
              <a:t>gogledd</a:t>
            </a:r>
            <a:r>
              <a:rPr lang="en-GB" sz="2000" b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/>
              </a:rPr>
              <a:t> </a:t>
            </a:r>
            <a:r>
              <a:rPr lang="en-GB" sz="2000" b="1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/>
              </a:rPr>
              <a:t>ar</a:t>
            </a:r>
            <a:r>
              <a:rPr lang="en-GB" sz="2000" b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/>
              </a:rPr>
              <a:t> </a:t>
            </a:r>
            <a:r>
              <a:rPr lang="en-GB" sz="2000" b="1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/>
              </a:rPr>
              <a:t>ddydd</a:t>
            </a:r>
            <a:r>
              <a:rPr lang="en-GB" sz="2000" b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/>
              </a:rPr>
              <a:t> Mercher?</a:t>
            </a:r>
          </a:p>
          <a:p>
            <a:pPr marL="457200"/>
            <a:endParaRPr lang="en-GB" sz="2000" b="1">
              <a:solidFill>
                <a:srgbClr val="002060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2000" b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/>
              </a:rPr>
              <a:t>5.</a:t>
            </a:r>
            <a:r>
              <a:rPr lang="en-GB" sz="2000" b="1">
                <a:solidFill>
                  <a:srgbClr val="002060"/>
                </a:solidFill>
                <a:ea typeface="Calibri" panose="020F0502020204030204" pitchFamily="34" charset="0"/>
                <a:cs typeface="Times New Roman"/>
              </a:rPr>
              <a:t>   </a:t>
            </a:r>
            <a:r>
              <a:rPr lang="en-GB" sz="2000" b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/>
              </a:rPr>
              <a:t> </a:t>
            </a:r>
            <a:r>
              <a:rPr lang="en-GB" sz="2000" b="1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/>
              </a:rPr>
              <a:t>Ydy</a:t>
            </a:r>
            <a:r>
              <a:rPr lang="en-GB" sz="2000" b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/>
              </a:rPr>
              <a:t> </a:t>
            </a:r>
            <a:r>
              <a:rPr lang="en-GB" sz="2000" b="1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/>
              </a:rPr>
              <a:t>hi’n</a:t>
            </a:r>
            <a:r>
              <a:rPr lang="en-GB" sz="2000" b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/>
              </a:rPr>
              <a:t> </a:t>
            </a:r>
            <a:r>
              <a:rPr lang="en-GB" sz="2000" b="1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/>
              </a:rPr>
              <a:t>braf</a:t>
            </a:r>
            <a:r>
              <a:rPr lang="en-GB" sz="2000" b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/>
              </a:rPr>
              <a:t> </a:t>
            </a:r>
            <a:r>
              <a:rPr lang="en-GB" sz="2000" b="1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/>
              </a:rPr>
              <a:t>yn</a:t>
            </a:r>
            <a:r>
              <a:rPr lang="en-GB" sz="2000" b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/>
              </a:rPr>
              <a:t> y de </a:t>
            </a:r>
            <a:r>
              <a:rPr lang="en-GB" sz="2000" b="1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/>
              </a:rPr>
              <a:t>ar</a:t>
            </a:r>
            <a:r>
              <a:rPr lang="en-GB" sz="2000" b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/>
              </a:rPr>
              <a:t> </a:t>
            </a:r>
            <a:r>
              <a:rPr lang="en-GB" sz="2000" b="1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/>
              </a:rPr>
              <a:t>ddydd</a:t>
            </a:r>
            <a:r>
              <a:rPr lang="en-GB" sz="2000" b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/>
              </a:rPr>
              <a:t> Mercher?</a:t>
            </a:r>
          </a:p>
          <a:p>
            <a:pPr marL="457200"/>
            <a:endParaRPr lang="en-GB" sz="2000" b="1">
              <a:solidFill>
                <a:srgbClr val="002060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/>
            <a:r>
              <a:rPr lang="en-GB" sz="2000" b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6.    Sut </a:t>
            </a:r>
            <a:r>
              <a:rPr lang="en-GB" sz="2000" b="1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roedd</a:t>
            </a:r>
            <a:r>
              <a:rPr lang="en-GB" sz="2000" b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y </a:t>
            </a:r>
            <a:r>
              <a:rPr lang="en-GB" sz="2000" b="1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tywydd</a:t>
            </a:r>
            <a:r>
              <a:rPr lang="en-GB" sz="2000" b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000" b="1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yn</a:t>
            </a:r>
            <a:r>
              <a:rPr lang="en-GB" sz="2000" b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y </a:t>
            </a:r>
            <a:r>
              <a:rPr lang="en-GB" sz="2000" b="1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gogledd</a:t>
            </a:r>
            <a:r>
              <a:rPr lang="en-GB" sz="2000" b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000" b="1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ar</a:t>
            </a:r>
            <a:r>
              <a:rPr lang="en-GB" sz="2000" b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000" b="1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ddydd</a:t>
            </a:r>
            <a:r>
              <a:rPr lang="en-GB" sz="2000" b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Mawrth?</a:t>
            </a:r>
          </a:p>
          <a:p>
            <a:pPr marL="457200"/>
            <a:endParaRPr lang="en-GB" sz="2000" b="1">
              <a:solidFill>
                <a:srgbClr val="002060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2000" b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/>
              </a:rPr>
              <a:t>7.</a:t>
            </a:r>
            <a:r>
              <a:rPr lang="en-GB" sz="2000" b="1">
                <a:solidFill>
                  <a:srgbClr val="002060"/>
                </a:solidFill>
                <a:ea typeface="Calibri" panose="020F0502020204030204" pitchFamily="34" charset="0"/>
                <a:cs typeface="Times New Roman"/>
              </a:rPr>
              <a:t>   </a:t>
            </a:r>
            <a:r>
              <a:rPr lang="en-GB" sz="2000" b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/>
              </a:rPr>
              <a:t> Sut </a:t>
            </a:r>
            <a:r>
              <a:rPr lang="en-GB" sz="2000" b="1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/>
              </a:rPr>
              <a:t>roedd</a:t>
            </a:r>
            <a:r>
              <a:rPr lang="en-GB" sz="2000" b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/>
              </a:rPr>
              <a:t> y </a:t>
            </a:r>
            <a:r>
              <a:rPr lang="en-GB" sz="2000" b="1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/>
              </a:rPr>
              <a:t>tywydd</a:t>
            </a:r>
            <a:r>
              <a:rPr lang="en-GB" sz="2000" b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/>
              </a:rPr>
              <a:t> </a:t>
            </a:r>
            <a:r>
              <a:rPr lang="en-GB" sz="2000" b="1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/>
              </a:rPr>
              <a:t>yn</a:t>
            </a:r>
            <a:r>
              <a:rPr lang="en-GB" sz="2000" b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/>
              </a:rPr>
              <a:t> y de </a:t>
            </a:r>
            <a:r>
              <a:rPr lang="en-GB" sz="2000" b="1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/>
              </a:rPr>
              <a:t>ar</a:t>
            </a:r>
            <a:r>
              <a:rPr lang="en-GB" sz="2000" b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/>
              </a:rPr>
              <a:t> </a:t>
            </a:r>
            <a:r>
              <a:rPr lang="en-GB" sz="2000" b="1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/>
              </a:rPr>
              <a:t>ddydd</a:t>
            </a:r>
            <a:r>
              <a:rPr lang="en-GB" sz="2000" b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/>
              </a:rPr>
              <a:t> Mawrth?</a:t>
            </a:r>
          </a:p>
          <a:p>
            <a:pPr marL="457200"/>
            <a:endParaRPr lang="en-GB" sz="2000" b="1">
              <a:solidFill>
                <a:srgbClr val="002060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2000" b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/>
              </a:rPr>
              <a:t>8.</a:t>
            </a:r>
            <a:r>
              <a:rPr lang="en-GB" sz="2000" b="1">
                <a:solidFill>
                  <a:srgbClr val="002060"/>
                </a:solidFill>
                <a:ea typeface="Calibri" panose="020F0502020204030204" pitchFamily="34" charset="0"/>
                <a:cs typeface="Times New Roman"/>
              </a:rPr>
              <a:t>   </a:t>
            </a:r>
            <a:r>
              <a:rPr lang="en-GB" sz="2000" b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/>
              </a:rPr>
              <a:t> Sut </a:t>
            </a:r>
            <a:r>
              <a:rPr lang="en-GB" sz="2000" b="1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/>
              </a:rPr>
              <a:t>bydd</a:t>
            </a:r>
            <a:r>
              <a:rPr lang="en-GB" sz="2000" b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/>
              </a:rPr>
              <a:t> y </a:t>
            </a:r>
            <a:r>
              <a:rPr lang="en-GB" sz="2000" b="1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/>
              </a:rPr>
              <a:t>tywydd</a:t>
            </a:r>
            <a:r>
              <a:rPr lang="en-GB" sz="2000" b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/>
              </a:rPr>
              <a:t> </a:t>
            </a:r>
            <a:r>
              <a:rPr lang="en-GB" sz="2000" b="1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/>
              </a:rPr>
              <a:t>ar</a:t>
            </a:r>
            <a:r>
              <a:rPr lang="en-GB" sz="2000" b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/>
              </a:rPr>
              <a:t> </a:t>
            </a:r>
            <a:r>
              <a:rPr lang="en-GB" sz="2000" b="1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/>
              </a:rPr>
              <a:t>ddydd</a:t>
            </a:r>
            <a:r>
              <a:rPr lang="en-GB" sz="2000" b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/>
              </a:rPr>
              <a:t> Iau?</a:t>
            </a:r>
          </a:p>
          <a:p>
            <a:pPr marL="457200"/>
            <a:endParaRPr lang="en-GB" sz="2000" b="1">
              <a:solidFill>
                <a:srgbClr val="002060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/>
            <a:r>
              <a:rPr lang="en-GB" sz="2000" b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9.    Pa </a:t>
            </a:r>
            <a:r>
              <a:rPr lang="en-GB" sz="2000" b="1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ddiwrnod</a:t>
            </a:r>
            <a:r>
              <a:rPr lang="en-GB" sz="2000" b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000" b="1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fydd</a:t>
            </a:r>
            <a:r>
              <a:rPr lang="en-GB" sz="2000" b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000" b="1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hi’n</a:t>
            </a:r>
            <a:r>
              <a:rPr lang="en-GB" sz="2000" b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000" b="1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bwrw</a:t>
            </a:r>
            <a:r>
              <a:rPr lang="en-GB" sz="2000" b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000" b="1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eira</a:t>
            </a:r>
            <a:r>
              <a:rPr lang="en-GB" sz="2000" b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</a:p>
          <a:p>
            <a:pPr marL="457200"/>
            <a:endParaRPr lang="en-GB" sz="2000" b="1">
              <a:solidFill>
                <a:srgbClr val="002060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2000" b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/>
              </a:rPr>
              <a:t>10.</a:t>
            </a:r>
            <a:r>
              <a:rPr lang="en-GB" sz="2000" b="1">
                <a:solidFill>
                  <a:srgbClr val="002060"/>
                </a:solidFill>
                <a:ea typeface="Calibri" panose="020F0502020204030204" pitchFamily="34" charset="0"/>
                <a:cs typeface="Times New Roman"/>
              </a:rPr>
              <a:t> </a:t>
            </a:r>
            <a:r>
              <a:rPr lang="en-GB" sz="2000" b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/>
              </a:rPr>
              <a:t> Sut </a:t>
            </a:r>
            <a:r>
              <a:rPr lang="en-GB" sz="2000" b="1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/>
              </a:rPr>
              <a:t>bydd</a:t>
            </a:r>
            <a:r>
              <a:rPr lang="en-GB" sz="2000" b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/>
              </a:rPr>
              <a:t> y </a:t>
            </a:r>
            <a:r>
              <a:rPr lang="en-GB" sz="2000" b="1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/>
              </a:rPr>
              <a:t>tywydd</a:t>
            </a:r>
            <a:r>
              <a:rPr lang="en-GB" sz="2000" b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/>
              </a:rPr>
              <a:t> </a:t>
            </a:r>
            <a:r>
              <a:rPr lang="en-GB" sz="2000" b="1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/>
              </a:rPr>
              <a:t>ar</a:t>
            </a:r>
            <a:r>
              <a:rPr lang="en-GB" sz="2000" b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/>
              </a:rPr>
              <a:t> </a:t>
            </a:r>
            <a:r>
              <a:rPr lang="en-GB" sz="2000" b="1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/>
              </a:rPr>
              <a:t>ddydd</a:t>
            </a:r>
            <a:r>
              <a:rPr lang="en-GB" sz="2000" b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/>
              </a:rPr>
              <a:t> Sadwrn?</a:t>
            </a:r>
          </a:p>
        </p:txBody>
      </p:sp>
      <p:pic>
        <p:nvPicPr>
          <p:cNvPr id="2" name="Picture 2" descr="A picture containing text, vector graphics, toy, doll&#10;&#10;Description automatically generated">
            <a:extLst>
              <a:ext uri="{FF2B5EF4-FFF2-40B4-BE49-F238E27FC236}">
                <a16:creationId xmlns:a16="http://schemas.microsoft.com/office/drawing/2014/main" id="{1B0C521B-3895-03F4-45E7-094526EA59F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91717" y="432570"/>
            <a:ext cx="2840426" cy="64302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7219147"/>
      </p:ext>
    </p:extLst>
  </p:cSld>
  <p:clrMapOvr>
    <a:masterClrMapping/>
  </p:clrMapOvr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F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95E25780-FF30-6E41-A05B-3A214F035F4F}"/>
              </a:ext>
            </a:extLst>
          </p:cNvPr>
          <p:cNvSpPr txBox="1"/>
          <p:nvPr/>
        </p:nvSpPr>
        <p:spPr>
          <a:xfrm>
            <a:off x="173767" y="131490"/>
            <a:ext cx="5359084" cy="646331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3600" dirty="0">
                <a:solidFill>
                  <a:srgbClr val="002060"/>
                </a:solidFill>
              </a:rPr>
              <a:t>2.</a:t>
            </a:r>
            <a:r>
              <a:rPr lang="en-US" sz="3600" b="1" dirty="0">
                <a:solidFill>
                  <a:srgbClr val="002060"/>
                </a:solidFill>
              </a:rPr>
              <a:t>    </a:t>
            </a:r>
            <a:r>
              <a:rPr lang="en-US" sz="3600" b="1" dirty="0" err="1">
                <a:solidFill>
                  <a:srgbClr val="002060"/>
                </a:solidFill>
              </a:rPr>
              <a:t>Tasg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ysgrifennu</a:t>
            </a:r>
            <a:endParaRPr lang="en-US" sz="3600" b="1" dirty="0" err="1">
              <a:solidFill>
                <a:srgbClr val="002060"/>
              </a:solidFill>
              <a:cs typeface="Calibri" panose="020F0502020204030204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397C7C-7B5D-892E-F447-9E2C8B5D04A3}"/>
              </a:ext>
            </a:extLst>
          </p:cNvPr>
          <p:cNvSpPr txBox="1"/>
          <p:nvPr/>
        </p:nvSpPr>
        <p:spPr>
          <a:xfrm>
            <a:off x="226086" y="1145884"/>
            <a:ext cx="4893738" cy="1323439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en-GB" sz="2000" b="1" err="1">
                <a:solidFill>
                  <a:srgbClr val="002060"/>
                </a:solidFill>
                <a:cs typeface="Calibri"/>
              </a:rPr>
              <a:t>Ysgrifennwch</a:t>
            </a:r>
            <a:r>
              <a:rPr lang="en-GB" sz="2000" b="1">
                <a:solidFill>
                  <a:srgbClr val="002060"/>
                </a:solidFill>
                <a:cs typeface="Calibri"/>
              </a:rPr>
              <a:t> am y </a:t>
            </a:r>
            <a:r>
              <a:rPr lang="en-GB" sz="2000" b="1" err="1">
                <a:solidFill>
                  <a:srgbClr val="002060"/>
                </a:solidFill>
                <a:cs typeface="Calibri"/>
              </a:rPr>
              <a:t>tywydd</a:t>
            </a:r>
            <a:r>
              <a:rPr lang="en-GB" sz="2000" b="1">
                <a:solidFill>
                  <a:srgbClr val="002060"/>
                </a:solidFill>
                <a:cs typeface="Calibri"/>
              </a:rPr>
              <a:t> </a:t>
            </a:r>
            <a:r>
              <a:rPr lang="en-GB" sz="2000" b="1" err="1">
                <a:solidFill>
                  <a:srgbClr val="002060"/>
                </a:solidFill>
                <a:cs typeface="Calibri"/>
              </a:rPr>
              <a:t>mewn</a:t>
            </a:r>
            <a:r>
              <a:rPr lang="en-GB" sz="2000" b="1">
                <a:solidFill>
                  <a:srgbClr val="002060"/>
                </a:solidFill>
                <a:cs typeface="Calibri"/>
              </a:rPr>
              <a:t> </a:t>
            </a:r>
            <a:r>
              <a:rPr lang="en-GB" sz="2000" b="1" err="1">
                <a:solidFill>
                  <a:srgbClr val="002060"/>
                </a:solidFill>
                <a:cs typeface="Calibri"/>
              </a:rPr>
              <a:t>ardaloedd</a:t>
            </a:r>
            <a:r>
              <a:rPr lang="en-GB" sz="2000" b="1">
                <a:solidFill>
                  <a:srgbClr val="002060"/>
                </a:solidFill>
                <a:cs typeface="Calibri"/>
              </a:rPr>
              <a:t> </a:t>
            </a:r>
            <a:r>
              <a:rPr lang="en-GB" sz="2000" b="1" err="1">
                <a:solidFill>
                  <a:srgbClr val="002060"/>
                </a:solidFill>
                <a:cs typeface="Calibri"/>
              </a:rPr>
              <a:t>gwahanol</a:t>
            </a:r>
            <a:r>
              <a:rPr lang="en-GB" sz="2000" b="1">
                <a:solidFill>
                  <a:srgbClr val="002060"/>
                </a:solidFill>
                <a:cs typeface="Calibri"/>
              </a:rPr>
              <a:t> o </a:t>
            </a:r>
            <a:r>
              <a:rPr lang="en-GB" sz="2000" b="1" err="1">
                <a:solidFill>
                  <a:srgbClr val="002060"/>
                </a:solidFill>
                <a:cs typeface="Calibri"/>
              </a:rPr>
              <a:t>Gymru</a:t>
            </a:r>
            <a:r>
              <a:rPr lang="en-GB" sz="2000" b="1">
                <a:solidFill>
                  <a:srgbClr val="002060"/>
                </a:solidFill>
                <a:cs typeface="Calibri"/>
              </a:rPr>
              <a:t>.</a:t>
            </a:r>
          </a:p>
          <a:p>
            <a:r>
              <a:rPr lang="en-GB" sz="2000" i="1">
                <a:solidFill>
                  <a:srgbClr val="002060"/>
                </a:solidFill>
                <a:cs typeface="Calibri"/>
              </a:rPr>
              <a:t>Write about the weather in different areas of Wales.</a:t>
            </a:r>
            <a:endParaRPr lang="en-GB" sz="2000" i="1">
              <a:solidFill>
                <a:srgbClr val="002060"/>
              </a:solidFill>
              <a:effectLst/>
              <a:cs typeface="Calibri"/>
            </a:endParaRPr>
          </a:p>
        </p:txBody>
      </p:sp>
      <p:pic>
        <p:nvPicPr>
          <p:cNvPr id="6" name="Picture 7" descr="Map&#10;&#10;Description automatically generated">
            <a:extLst>
              <a:ext uri="{FF2B5EF4-FFF2-40B4-BE49-F238E27FC236}">
                <a16:creationId xmlns:a16="http://schemas.microsoft.com/office/drawing/2014/main" id="{38FFF6E5-71CF-BFE4-AEE9-2BC5314F890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38062" y="226776"/>
            <a:ext cx="5222927" cy="6430278"/>
          </a:xfrm>
          <a:prstGeom prst="rect">
            <a:avLst/>
          </a:prstGeom>
          <a:ln w="28575">
            <a:solidFill>
              <a:srgbClr val="002060"/>
            </a:solidFill>
          </a:ln>
        </p:spPr>
      </p:pic>
      <p:pic>
        <p:nvPicPr>
          <p:cNvPr id="9" name="Picture 4">
            <a:extLst>
              <a:ext uri="{FF2B5EF4-FFF2-40B4-BE49-F238E27FC236}">
                <a16:creationId xmlns:a16="http://schemas.microsoft.com/office/drawing/2014/main" id="{87D7E52F-90DE-1A75-FCC6-1EAE88716A6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5959" y="4043878"/>
            <a:ext cx="3647269" cy="2541253"/>
          </a:xfrm>
          <a:prstGeom prst="rect">
            <a:avLst/>
          </a:prstGeom>
          <a:ln>
            <a:solidFill>
              <a:srgbClr val="002060"/>
            </a:solidFill>
          </a:ln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CDDEEBC9-CF25-FF1C-8FA0-BB8449DFE089}"/>
              </a:ext>
            </a:extLst>
          </p:cNvPr>
          <p:cNvSpPr txBox="1"/>
          <p:nvPr/>
        </p:nvSpPr>
        <p:spPr>
          <a:xfrm>
            <a:off x="10054592" y="2153273"/>
            <a:ext cx="2026554" cy="2554545"/>
          </a:xfrm>
          <a:prstGeom prst="rect">
            <a:avLst/>
          </a:prstGeom>
          <a:solidFill>
            <a:srgbClr val="CCF9FF"/>
          </a:solidFill>
          <a:ln>
            <a:solidFill>
              <a:srgbClr val="002060"/>
            </a:solidFill>
          </a:ln>
        </p:spPr>
        <p:txBody>
          <a:bodyPr wrap="square" lIns="91440" tIns="45720" rIns="91440" bIns="45720" anchor="t">
            <a:spAutoFit/>
          </a:bodyPr>
          <a:lstStyle/>
          <a:p>
            <a:pPr marL="457200" indent="-457200">
              <a:buAutoNum type="arabicPeriod"/>
            </a:pPr>
            <a:r>
              <a:rPr lang="en-GB" sz="2000" b="1">
                <a:solidFill>
                  <a:srgbClr val="002060"/>
                </a:solidFill>
                <a:cs typeface="Calibri"/>
              </a:rPr>
              <a:t>Caernarfon</a:t>
            </a:r>
          </a:p>
          <a:p>
            <a:pPr marL="457200" indent="-457200">
              <a:buAutoNum type="arabicPeriod"/>
            </a:pPr>
            <a:r>
              <a:rPr lang="en-GB" sz="2000" b="1" err="1">
                <a:solidFill>
                  <a:srgbClr val="002060"/>
                </a:solidFill>
                <a:cs typeface="Calibri"/>
              </a:rPr>
              <a:t>Wrecsam</a:t>
            </a:r>
            <a:endParaRPr lang="en-GB" sz="2000" b="1">
              <a:solidFill>
                <a:srgbClr val="002060"/>
              </a:solidFill>
              <a:cs typeface="Calibri"/>
            </a:endParaRPr>
          </a:p>
          <a:p>
            <a:pPr marL="457200" indent="-457200">
              <a:buAutoNum type="arabicPeriod"/>
            </a:pPr>
            <a:r>
              <a:rPr lang="en-GB" sz="2000" b="1">
                <a:solidFill>
                  <a:srgbClr val="002060"/>
                </a:solidFill>
                <a:cs typeface="Calibri"/>
              </a:rPr>
              <a:t>Aberystwyth</a:t>
            </a:r>
          </a:p>
          <a:p>
            <a:pPr marL="457200" indent="-457200">
              <a:buAutoNum type="arabicPeriod"/>
            </a:pPr>
            <a:r>
              <a:rPr lang="en-GB" sz="2000" b="1" err="1">
                <a:solidFill>
                  <a:srgbClr val="002060"/>
                </a:solidFill>
                <a:cs typeface="Calibri"/>
              </a:rPr>
              <a:t>Aberteifi</a:t>
            </a:r>
          </a:p>
          <a:p>
            <a:pPr marL="457200" indent="-457200">
              <a:buAutoNum type="arabicPeriod"/>
            </a:pPr>
            <a:r>
              <a:rPr lang="en-GB" sz="2000" b="1" err="1">
                <a:solidFill>
                  <a:srgbClr val="002060"/>
                </a:solidFill>
                <a:cs typeface="Calibri"/>
              </a:rPr>
              <a:t>Caerfyrddin</a:t>
            </a:r>
          </a:p>
          <a:p>
            <a:pPr marL="457200" indent="-457200">
              <a:buAutoNum type="arabicPeriod"/>
            </a:pPr>
            <a:r>
              <a:rPr lang="en-GB" sz="2000" b="1">
                <a:solidFill>
                  <a:srgbClr val="002060"/>
                </a:solidFill>
                <a:cs typeface="Calibri"/>
              </a:rPr>
              <a:t>Abertawe</a:t>
            </a:r>
          </a:p>
          <a:p>
            <a:pPr marL="457200" indent="-457200">
              <a:buAutoNum type="arabicPeriod"/>
            </a:pPr>
            <a:r>
              <a:rPr lang="en-GB" sz="2000" b="1" err="1">
                <a:solidFill>
                  <a:srgbClr val="002060"/>
                </a:solidFill>
                <a:cs typeface="Calibri"/>
              </a:rPr>
              <a:t>Caerdydd</a:t>
            </a:r>
          </a:p>
          <a:p>
            <a:pPr marL="457200" indent="-457200">
              <a:buAutoNum type="arabicPeriod"/>
            </a:pPr>
            <a:r>
              <a:rPr lang="en-GB" sz="2000" b="1" err="1">
                <a:solidFill>
                  <a:srgbClr val="002060"/>
                </a:solidFill>
                <a:cs typeface="Calibri"/>
              </a:rPr>
              <a:t>Casnewydd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C08A78A-4AB6-4940-61DF-CD325346B410}"/>
              </a:ext>
            </a:extLst>
          </p:cNvPr>
          <p:cNvSpPr txBox="1"/>
          <p:nvPr/>
        </p:nvSpPr>
        <p:spPr>
          <a:xfrm>
            <a:off x="173766" y="2624133"/>
            <a:ext cx="5359084" cy="1261884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4800" b="1" dirty="0">
                <a:solidFill>
                  <a:srgbClr val="FF0000"/>
                </a:solidFill>
                <a:cs typeface="Calibri"/>
              </a:rPr>
              <a:t>Heddiw, </a:t>
            </a:r>
            <a:r>
              <a:rPr lang="en-US" sz="4800" b="1" dirty="0" err="1">
                <a:solidFill>
                  <a:srgbClr val="FF0000"/>
                </a:solidFill>
                <a:cs typeface="Calibri"/>
              </a:rPr>
              <a:t>mae</a:t>
            </a:r>
            <a:r>
              <a:rPr lang="en-US" sz="4800" b="1" dirty="0">
                <a:solidFill>
                  <a:srgbClr val="FF0000"/>
                </a:solidFill>
                <a:cs typeface="Calibri"/>
              </a:rPr>
              <a:t> </a:t>
            </a:r>
            <a:r>
              <a:rPr lang="en-US" sz="4800" b="1" dirty="0" err="1">
                <a:solidFill>
                  <a:srgbClr val="FF0000"/>
                </a:solidFill>
                <a:cs typeface="Calibri"/>
              </a:rPr>
              <a:t>hi'n</a:t>
            </a:r>
            <a:r>
              <a:rPr lang="en-US" sz="4800" b="1" dirty="0">
                <a:solidFill>
                  <a:srgbClr val="FF0000"/>
                </a:solidFill>
                <a:cs typeface="Calibri"/>
              </a:rPr>
              <a:t>...</a:t>
            </a:r>
          </a:p>
          <a:p>
            <a:r>
              <a:rPr lang="en-US" sz="2800" i="1" dirty="0">
                <a:solidFill>
                  <a:srgbClr val="002060"/>
                </a:solidFill>
                <a:cs typeface="Calibri"/>
              </a:rPr>
              <a:t>Today, it's...</a:t>
            </a:r>
          </a:p>
        </p:txBody>
      </p:sp>
    </p:spTree>
    <p:extLst>
      <p:ext uri="{BB962C8B-B14F-4D97-AF65-F5344CB8AC3E}">
        <p14:creationId xmlns:p14="http://schemas.microsoft.com/office/powerpoint/2010/main" val="197565038"/>
      </p:ext>
    </p:extLst>
  </p:cSld>
  <p:clrMapOvr>
    <a:masterClrMapping/>
  </p:clrMapOvr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F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4">
            <a:extLst>
              <a:ext uri="{FF2B5EF4-FFF2-40B4-BE49-F238E27FC236}">
                <a16:creationId xmlns:a16="http://schemas.microsoft.com/office/drawing/2014/main" id="{87D7E52F-90DE-1A75-FCC6-1EAE88716A6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5959" y="4043878"/>
            <a:ext cx="3647269" cy="2541253"/>
          </a:xfrm>
          <a:prstGeom prst="rect">
            <a:avLst/>
          </a:prstGeom>
          <a:ln>
            <a:solidFill>
              <a:srgbClr val="002060"/>
            </a:solidFill>
          </a:ln>
        </p:spPr>
      </p:pic>
      <p:pic>
        <p:nvPicPr>
          <p:cNvPr id="2" name="Picture 2" descr="Diagram, map&#10;&#10;Description automatically generated">
            <a:extLst>
              <a:ext uri="{FF2B5EF4-FFF2-40B4-BE49-F238E27FC236}">
                <a16:creationId xmlns:a16="http://schemas.microsoft.com/office/drawing/2014/main" id="{ED3AC9D9-7FA2-4E6E-C7AA-86A1B15145A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47654" y="200332"/>
            <a:ext cx="5287504" cy="6470252"/>
          </a:xfrm>
          <a:prstGeom prst="rect">
            <a:avLst/>
          </a:prstGeom>
          <a:ln w="28575">
            <a:solidFill>
              <a:srgbClr val="002060"/>
            </a:solidFill>
          </a:ln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CDDEEBC9-CF25-FF1C-8FA0-BB8449DFE089}"/>
              </a:ext>
            </a:extLst>
          </p:cNvPr>
          <p:cNvSpPr txBox="1"/>
          <p:nvPr/>
        </p:nvSpPr>
        <p:spPr>
          <a:xfrm>
            <a:off x="10002931" y="2153273"/>
            <a:ext cx="2026554" cy="2554545"/>
          </a:xfrm>
          <a:prstGeom prst="rect">
            <a:avLst/>
          </a:prstGeom>
          <a:solidFill>
            <a:srgbClr val="CCF9FF"/>
          </a:solidFill>
          <a:ln>
            <a:solidFill>
              <a:srgbClr val="002060"/>
            </a:solidFill>
          </a:ln>
        </p:spPr>
        <p:txBody>
          <a:bodyPr wrap="square" lIns="91440" tIns="45720" rIns="91440" bIns="45720" anchor="t">
            <a:spAutoFit/>
          </a:bodyPr>
          <a:lstStyle/>
          <a:p>
            <a:pPr marL="457200" indent="-457200">
              <a:buAutoNum type="arabicPeriod"/>
            </a:pPr>
            <a:r>
              <a:rPr lang="en-GB" sz="2000" b="1">
                <a:solidFill>
                  <a:srgbClr val="002060"/>
                </a:solidFill>
                <a:cs typeface="Calibri"/>
              </a:rPr>
              <a:t>Caernarfon</a:t>
            </a:r>
          </a:p>
          <a:p>
            <a:pPr marL="457200" indent="-457200">
              <a:buAutoNum type="arabicPeriod"/>
            </a:pPr>
            <a:r>
              <a:rPr lang="en-GB" sz="2000" b="1" err="1">
                <a:solidFill>
                  <a:srgbClr val="002060"/>
                </a:solidFill>
                <a:cs typeface="Calibri"/>
              </a:rPr>
              <a:t>Wrecsam</a:t>
            </a:r>
            <a:endParaRPr lang="en-GB" sz="2000" b="1">
              <a:solidFill>
                <a:srgbClr val="002060"/>
              </a:solidFill>
              <a:cs typeface="Calibri"/>
            </a:endParaRPr>
          </a:p>
          <a:p>
            <a:pPr marL="457200" indent="-457200">
              <a:buAutoNum type="arabicPeriod"/>
            </a:pPr>
            <a:r>
              <a:rPr lang="en-GB" sz="2000" b="1">
                <a:solidFill>
                  <a:srgbClr val="002060"/>
                </a:solidFill>
                <a:cs typeface="Calibri"/>
              </a:rPr>
              <a:t>Aberystwyth</a:t>
            </a:r>
          </a:p>
          <a:p>
            <a:pPr marL="457200" indent="-457200">
              <a:buAutoNum type="arabicPeriod"/>
            </a:pPr>
            <a:r>
              <a:rPr lang="en-GB" sz="2000" b="1" err="1">
                <a:solidFill>
                  <a:srgbClr val="002060"/>
                </a:solidFill>
                <a:cs typeface="Calibri"/>
              </a:rPr>
              <a:t>Aberteifi</a:t>
            </a:r>
          </a:p>
          <a:p>
            <a:pPr marL="457200" indent="-457200">
              <a:buAutoNum type="arabicPeriod"/>
            </a:pPr>
            <a:r>
              <a:rPr lang="en-GB" sz="2000" b="1" err="1">
                <a:solidFill>
                  <a:srgbClr val="002060"/>
                </a:solidFill>
                <a:cs typeface="Calibri"/>
              </a:rPr>
              <a:t>Caerfyrddin</a:t>
            </a:r>
          </a:p>
          <a:p>
            <a:pPr marL="457200" indent="-457200">
              <a:buAutoNum type="arabicPeriod"/>
            </a:pPr>
            <a:r>
              <a:rPr lang="en-GB" sz="2000" b="1">
                <a:solidFill>
                  <a:srgbClr val="002060"/>
                </a:solidFill>
                <a:cs typeface="Calibri"/>
              </a:rPr>
              <a:t>Abertawe</a:t>
            </a:r>
          </a:p>
          <a:p>
            <a:pPr marL="457200" indent="-457200">
              <a:buAutoNum type="arabicPeriod"/>
            </a:pPr>
            <a:r>
              <a:rPr lang="en-GB" sz="2000" b="1" err="1">
                <a:solidFill>
                  <a:srgbClr val="002060"/>
                </a:solidFill>
                <a:cs typeface="Calibri"/>
              </a:rPr>
              <a:t>Caerdydd</a:t>
            </a:r>
          </a:p>
          <a:p>
            <a:pPr marL="457200" indent="-457200">
              <a:buAutoNum type="arabicPeriod"/>
            </a:pPr>
            <a:r>
              <a:rPr lang="en-GB" sz="2000" b="1" err="1">
                <a:solidFill>
                  <a:srgbClr val="002060"/>
                </a:solidFill>
                <a:cs typeface="Calibri"/>
              </a:rPr>
              <a:t>Casnewydd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4A83119-6553-C497-2BE3-949C3ABE0E1F}"/>
              </a:ext>
            </a:extLst>
          </p:cNvPr>
          <p:cNvSpPr txBox="1"/>
          <p:nvPr/>
        </p:nvSpPr>
        <p:spPr>
          <a:xfrm>
            <a:off x="251257" y="648099"/>
            <a:ext cx="5359084" cy="1261884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4800" b="1" dirty="0" err="1">
                <a:solidFill>
                  <a:srgbClr val="FF0000"/>
                </a:solidFill>
                <a:cs typeface="Calibri"/>
              </a:rPr>
              <a:t>Ddoe</a:t>
            </a:r>
            <a:r>
              <a:rPr lang="en-US" sz="4800" b="1" dirty="0">
                <a:solidFill>
                  <a:srgbClr val="FF0000"/>
                </a:solidFill>
                <a:cs typeface="Calibri"/>
              </a:rPr>
              <a:t>, </a:t>
            </a:r>
            <a:r>
              <a:rPr lang="en-US" sz="4800" b="1" dirty="0" err="1">
                <a:solidFill>
                  <a:srgbClr val="FF0000"/>
                </a:solidFill>
                <a:cs typeface="Calibri"/>
              </a:rPr>
              <a:t>roedd</a:t>
            </a:r>
            <a:r>
              <a:rPr lang="en-US" sz="4800" b="1" dirty="0">
                <a:solidFill>
                  <a:srgbClr val="FF0000"/>
                </a:solidFill>
                <a:cs typeface="Calibri"/>
              </a:rPr>
              <a:t> </a:t>
            </a:r>
            <a:r>
              <a:rPr lang="en-US" sz="4800" b="1" dirty="0" err="1">
                <a:solidFill>
                  <a:srgbClr val="FF0000"/>
                </a:solidFill>
                <a:cs typeface="Calibri"/>
              </a:rPr>
              <a:t>hi'n</a:t>
            </a:r>
            <a:r>
              <a:rPr lang="en-US" sz="4800" b="1" dirty="0">
                <a:solidFill>
                  <a:srgbClr val="FF0000"/>
                </a:solidFill>
                <a:cs typeface="Calibri"/>
              </a:rPr>
              <a:t>...</a:t>
            </a:r>
          </a:p>
          <a:p>
            <a:r>
              <a:rPr lang="en-US" sz="2800" i="1" dirty="0">
                <a:solidFill>
                  <a:srgbClr val="002060"/>
                </a:solidFill>
                <a:cs typeface="Calibri"/>
              </a:rPr>
              <a:t>Yesterday, it was...</a:t>
            </a:r>
          </a:p>
        </p:txBody>
      </p:sp>
    </p:spTree>
    <p:extLst>
      <p:ext uri="{BB962C8B-B14F-4D97-AF65-F5344CB8AC3E}">
        <p14:creationId xmlns:p14="http://schemas.microsoft.com/office/powerpoint/2010/main" val="2841229296"/>
      </p:ext>
    </p:extLst>
  </p:cSld>
  <p:clrMapOvr>
    <a:masterClrMapping/>
  </p:clrMapOvr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F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4">
            <a:extLst>
              <a:ext uri="{FF2B5EF4-FFF2-40B4-BE49-F238E27FC236}">
                <a16:creationId xmlns:a16="http://schemas.microsoft.com/office/drawing/2014/main" id="{87D7E52F-90DE-1A75-FCC6-1EAE88716A6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5959" y="4043878"/>
            <a:ext cx="3647269" cy="2541253"/>
          </a:xfrm>
          <a:prstGeom prst="rect">
            <a:avLst/>
          </a:prstGeom>
          <a:ln>
            <a:solidFill>
              <a:srgbClr val="002060"/>
            </a:solidFill>
          </a:ln>
        </p:spPr>
      </p:pic>
      <p:pic>
        <p:nvPicPr>
          <p:cNvPr id="3" name="Picture 3" descr="Map&#10;&#10;Description automatically generated">
            <a:extLst>
              <a:ext uri="{FF2B5EF4-FFF2-40B4-BE49-F238E27FC236}">
                <a16:creationId xmlns:a16="http://schemas.microsoft.com/office/drawing/2014/main" id="{FD66C879-C9D7-9D37-D0FE-BA520BE397A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99315" y="199716"/>
            <a:ext cx="5261673" cy="6458568"/>
          </a:xfrm>
          <a:prstGeom prst="rect">
            <a:avLst/>
          </a:prstGeom>
          <a:ln w="28575">
            <a:solidFill>
              <a:srgbClr val="002060"/>
            </a:solidFill>
          </a:ln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CDDEEBC9-CF25-FF1C-8FA0-BB8449DFE089}"/>
              </a:ext>
            </a:extLst>
          </p:cNvPr>
          <p:cNvSpPr txBox="1"/>
          <p:nvPr/>
        </p:nvSpPr>
        <p:spPr>
          <a:xfrm>
            <a:off x="10002931" y="2153273"/>
            <a:ext cx="2026554" cy="2554545"/>
          </a:xfrm>
          <a:prstGeom prst="rect">
            <a:avLst/>
          </a:prstGeom>
          <a:solidFill>
            <a:srgbClr val="CCF9FF"/>
          </a:solidFill>
          <a:ln>
            <a:solidFill>
              <a:srgbClr val="002060"/>
            </a:solidFill>
          </a:ln>
        </p:spPr>
        <p:txBody>
          <a:bodyPr wrap="square" lIns="91440" tIns="45720" rIns="91440" bIns="45720" anchor="t">
            <a:spAutoFit/>
          </a:bodyPr>
          <a:lstStyle/>
          <a:p>
            <a:pPr marL="457200" indent="-457200">
              <a:buAutoNum type="arabicPeriod"/>
            </a:pPr>
            <a:r>
              <a:rPr lang="en-GB" sz="2000" b="1">
                <a:solidFill>
                  <a:srgbClr val="002060"/>
                </a:solidFill>
                <a:cs typeface="Calibri"/>
              </a:rPr>
              <a:t>Caernarfon</a:t>
            </a:r>
          </a:p>
          <a:p>
            <a:pPr marL="457200" indent="-457200">
              <a:buAutoNum type="arabicPeriod"/>
            </a:pPr>
            <a:r>
              <a:rPr lang="en-GB" sz="2000" b="1" err="1">
                <a:solidFill>
                  <a:srgbClr val="002060"/>
                </a:solidFill>
                <a:cs typeface="Calibri"/>
              </a:rPr>
              <a:t>Wrecsam</a:t>
            </a:r>
            <a:endParaRPr lang="en-GB" sz="2000" b="1">
              <a:solidFill>
                <a:srgbClr val="002060"/>
              </a:solidFill>
              <a:cs typeface="Calibri"/>
            </a:endParaRPr>
          </a:p>
          <a:p>
            <a:pPr marL="457200" indent="-457200">
              <a:buAutoNum type="arabicPeriod"/>
            </a:pPr>
            <a:r>
              <a:rPr lang="en-GB" sz="2000" b="1">
                <a:solidFill>
                  <a:srgbClr val="002060"/>
                </a:solidFill>
                <a:cs typeface="Calibri"/>
              </a:rPr>
              <a:t>Aberystwyth</a:t>
            </a:r>
          </a:p>
          <a:p>
            <a:pPr marL="457200" indent="-457200">
              <a:buAutoNum type="arabicPeriod"/>
            </a:pPr>
            <a:r>
              <a:rPr lang="en-GB" sz="2000" b="1" err="1">
                <a:solidFill>
                  <a:srgbClr val="002060"/>
                </a:solidFill>
                <a:cs typeface="Calibri"/>
              </a:rPr>
              <a:t>Aberteifi</a:t>
            </a:r>
          </a:p>
          <a:p>
            <a:pPr marL="457200" indent="-457200">
              <a:buAutoNum type="arabicPeriod"/>
            </a:pPr>
            <a:r>
              <a:rPr lang="en-GB" sz="2000" b="1" err="1">
                <a:solidFill>
                  <a:srgbClr val="002060"/>
                </a:solidFill>
                <a:cs typeface="Calibri"/>
              </a:rPr>
              <a:t>Caerfyrddin</a:t>
            </a:r>
          </a:p>
          <a:p>
            <a:pPr marL="457200" indent="-457200">
              <a:buAutoNum type="arabicPeriod"/>
            </a:pPr>
            <a:r>
              <a:rPr lang="en-GB" sz="2000" b="1">
                <a:solidFill>
                  <a:srgbClr val="002060"/>
                </a:solidFill>
                <a:cs typeface="Calibri"/>
              </a:rPr>
              <a:t>Abertawe</a:t>
            </a:r>
          </a:p>
          <a:p>
            <a:pPr marL="457200" indent="-457200">
              <a:buAutoNum type="arabicPeriod"/>
            </a:pPr>
            <a:r>
              <a:rPr lang="en-GB" sz="2000" b="1" err="1">
                <a:solidFill>
                  <a:srgbClr val="002060"/>
                </a:solidFill>
                <a:cs typeface="Calibri"/>
              </a:rPr>
              <a:t>Caerdydd</a:t>
            </a:r>
          </a:p>
          <a:p>
            <a:pPr marL="457200" indent="-457200">
              <a:buAutoNum type="arabicPeriod"/>
            </a:pPr>
            <a:r>
              <a:rPr lang="en-GB" sz="2000" b="1" err="1">
                <a:solidFill>
                  <a:srgbClr val="002060"/>
                </a:solidFill>
                <a:cs typeface="Calibri"/>
              </a:rPr>
              <a:t>Casnewydd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3624219-7339-84B4-CC13-729D7514D7D4}"/>
              </a:ext>
            </a:extLst>
          </p:cNvPr>
          <p:cNvSpPr txBox="1"/>
          <p:nvPr/>
        </p:nvSpPr>
        <p:spPr>
          <a:xfrm>
            <a:off x="290003" y="493116"/>
            <a:ext cx="5359084" cy="1261884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4800" b="1" dirty="0" err="1">
                <a:solidFill>
                  <a:srgbClr val="FF0000"/>
                </a:solidFill>
                <a:cs typeface="Calibri"/>
              </a:rPr>
              <a:t>Yfory</a:t>
            </a:r>
            <a:r>
              <a:rPr lang="en-US" sz="4800" b="1" dirty="0">
                <a:solidFill>
                  <a:srgbClr val="FF0000"/>
                </a:solidFill>
                <a:cs typeface="Calibri"/>
              </a:rPr>
              <a:t>, </a:t>
            </a:r>
            <a:r>
              <a:rPr lang="en-US" sz="4800" b="1" dirty="0" err="1">
                <a:solidFill>
                  <a:srgbClr val="FF0000"/>
                </a:solidFill>
                <a:cs typeface="Calibri"/>
              </a:rPr>
              <a:t>bydd</a:t>
            </a:r>
            <a:r>
              <a:rPr lang="en-US" sz="4800" b="1" dirty="0">
                <a:solidFill>
                  <a:srgbClr val="FF0000"/>
                </a:solidFill>
                <a:cs typeface="Calibri"/>
              </a:rPr>
              <a:t> </a:t>
            </a:r>
            <a:r>
              <a:rPr lang="en-US" sz="4800" b="1" dirty="0" err="1">
                <a:solidFill>
                  <a:srgbClr val="FF0000"/>
                </a:solidFill>
                <a:cs typeface="Calibri"/>
              </a:rPr>
              <a:t>hi'n</a:t>
            </a:r>
            <a:r>
              <a:rPr lang="en-US" sz="4800" b="1" dirty="0">
                <a:solidFill>
                  <a:srgbClr val="FF0000"/>
                </a:solidFill>
                <a:cs typeface="Calibri"/>
              </a:rPr>
              <a:t>...</a:t>
            </a:r>
          </a:p>
          <a:p>
            <a:r>
              <a:rPr lang="en-US" sz="2800" i="1" dirty="0">
                <a:solidFill>
                  <a:srgbClr val="002060"/>
                </a:solidFill>
                <a:cs typeface="Calibri"/>
              </a:rPr>
              <a:t>Tomorrow, it will be...</a:t>
            </a:r>
          </a:p>
        </p:txBody>
      </p:sp>
    </p:spTree>
    <p:extLst>
      <p:ext uri="{BB962C8B-B14F-4D97-AF65-F5344CB8AC3E}">
        <p14:creationId xmlns:p14="http://schemas.microsoft.com/office/powerpoint/2010/main" val="3593260214"/>
      </p:ext>
    </p:extLst>
  </p:cSld>
  <p:clrMapOvr>
    <a:masterClrMapping/>
  </p:clrMapOvr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F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A picture containing toy, vector graphics, doll&#10;&#10;Description automatically generated">
            <a:extLst>
              <a:ext uri="{FF2B5EF4-FFF2-40B4-BE49-F238E27FC236}">
                <a16:creationId xmlns:a16="http://schemas.microsoft.com/office/drawing/2014/main" id="{26FC820B-C1F7-AF65-A375-9846B608A7C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231" y="1719434"/>
            <a:ext cx="5713707" cy="513686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95E25780-FF30-6E41-A05B-3A214F035F4F}"/>
              </a:ext>
            </a:extLst>
          </p:cNvPr>
          <p:cNvSpPr txBox="1"/>
          <p:nvPr/>
        </p:nvSpPr>
        <p:spPr>
          <a:xfrm>
            <a:off x="535394" y="286473"/>
            <a:ext cx="4984542" cy="646331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3600" dirty="0">
                <a:solidFill>
                  <a:srgbClr val="002060"/>
                </a:solidFill>
              </a:rPr>
              <a:t>3. </a:t>
            </a:r>
            <a:r>
              <a:rPr lang="en-US" sz="3600" b="1" dirty="0">
                <a:solidFill>
                  <a:srgbClr val="002060"/>
                </a:solidFill>
              </a:rPr>
              <a:t>   </a:t>
            </a:r>
            <a:r>
              <a:rPr lang="en-US" sz="3600" b="1" dirty="0" err="1">
                <a:solidFill>
                  <a:srgbClr val="002060"/>
                </a:solidFill>
              </a:rPr>
              <a:t>Tasg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wrando</a:t>
            </a:r>
            <a:endParaRPr lang="en-US" sz="3600" b="1" dirty="0" err="1">
              <a:solidFill>
                <a:srgbClr val="002060"/>
              </a:solidFill>
              <a:cs typeface="Calibri"/>
            </a:endParaRPr>
          </a:p>
        </p:txBody>
      </p:sp>
      <p:pic>
        <p:nvPicPr>
          <p:cNvPr id="8" name="Picture 7" descr="Table&#10;&#10;Description automatically generated">
            <a:extLst>
              <a:ext uri="{FF2B5EF4-FFF2-40B4-BE49-F238E27FC236}">
                <a16:creationId xmlns:a16="http://schemas.microsoft.com/office/drawing/2014/main" id="{6538921A-930F-0849-A1A9-41A0E6BAA1C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70003" y="222278"/>
            <a:ext cx="4984542" cy="6413444"/>
          </a:xfrm>
          <a:prstGeom prst="rect">
            <a:avLst/>
          </a:prstGeom>
          <a:ln>
            <a:solidFill>
              <a:srgbClr val="002060"/>
            </a:solidFill>
          </a:ln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4367880A-4DE3-C74F-B892-B2D150CB654F}"/>
              </a:ext>
            </a:extLst>
          </p:cNvPr>
          <p:cNvSpPr txBox="1"/>
          <p:nvPr/>
        </p:nvSpPr>
        <p:spPr>
          <a:xfrm>
            <a:off x="2860798" y="4736325"/>
            <a:ext cx="3718451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000" b="1" err="1">
                <a:solidFill>
                  <a:srgbClr val="002060"/>
                </a:solidFill>
              </a:rPr>
              <a:t>Gwrandewch</a:t>
            </a:r>
            <a:r>
              <a:rPr lang="en-GB" sz="2000" b="1">
                <a:solidFill>
                  <a:srgbClr val="002060"/>
                </a:solidFill>
              </a:rPr>
              <a:t> </a:t>
            </a:r>
            <a:r>
              <a:rPr lang="en-GB" sz="2000" b="1" err="1">
                <a:solidFill>
                  <a:srgbClr val="002060"/>
                </a:solidFill>
              </a:rPr>
              <a:t>ar</a:t>
            </a:r>
            <a:r>
              <a:rPr lang="en-GB" sz="2000" b="1">
                <a:solidFill>
                  <a:srgbClr val="002060"/>
                </a:solidFill>
              </a:rPr>
              <a:t> y </a:t>
            </a:r>
            <a:r>
              <a:rPr lang="en-GB" sz="2000" b="1" err="1">
                <a:solidFill>
                  <a:srgbClr val="002060"/>
                </a:solidFill>
              </a:rPr>
              <a:t>bwletin</a:t>
            </a:r>
            <a:r>
              <a:rPr lang="en-GB" sz="2000" b="1">
                <a:solidFill>
                  <a:srgbClr val="002060"/>
                </a:solidFill>
              </a:rPr>
              <a:t> </a:t>
            </a:r>
            <a:r>
              <a:rPr lang="en-GB" sz="2000" b="1" err="1">
                <a:solidFill>
                  <a:srgbClr val="002060"/>
                </a:solidFill>
              </a:rPr>
              <a:t>tywydd</a:t>
            </a:r>
            <a:r>
              <a:rPr lang="en-GB" sz="2000" b="1">
                <a:solidFill>
                  <a:srgbClr val="002060"/>
                </a:solidFill>
              </a:rPr>
              <a:t> a </a:t>
            </a:r>
            <a:r>
              <a:rPr lang="en-GB" sz="2000" b="1" err="1">
                <a:solidFill>
                  <a:srgbClr val="002060"/>
                </a:solidFill>
              </a:rPr>
              <a:t>chwblhewch</a:t>
            </a:r>
            <a:r>
              <a:rPr lang="en-GB" sz="2000" b="1">
                <a:solidFill>
                  <a:srgbClr val="002060"/>
                </a:solidFill>
              </a:rPr>
              <a:t> y </a:t>
            </a:r>
            <a:r>
              <a:rPr lang="en-GB" sz="2000" b="1" err="1">
                <a:solidFill>
                  <a:srgbClr val="002060"/>
                </a:solidFill>
              </a:rPr>
              <a:t>bwrdd</a:t>
            </a:r>
            <a:r>
              <a:rPr lang="en-GB" sz="2000" b="1">
                <a:solidFill>
                  <a:srgbClr val="002060"/>
                </a:solidFill>
              </a:rPr>
              <a:t>.</a:t>
            </a:r>
          </a:p>
          <a:p>
            <a:r>
              <a:rPr lang="en-GB" sz="2000" i="1">
                <a:solidFill>
                  <a:srgbClr val="002060"/>
                </a:solidFill>
              </a:rPr>
              <a:t>Listen to the weather bulletin and complete the table.</a:t>
            </a:r>
            <a:r>
              <a:rPr lang="en-GB" sz="2000" i="1">
                <a:solidFill>
                  <a:srgbClr val="002060"/>
                </a:solidFill>
                <a:effectLst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943314466"/>
      </p:ext>
    </p:extLst>
  </p:cSld>
  <p:clrMapOvr>
    <a:masterClrMapping/>
  </p:clrMapOvr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con&#10;&#10;Description automatically generated">
            <a:extLst>
              <a:ext uri="{FF2B5EF4-FFF2-40B4-BE49-F238E27FC236}">
                <a16:creationId xmlns:a16="http://schemas.microsoft.com/office/drawing/2014/main" id="{E166365F-43F5-0472-D750-D6CBE60D68F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5722" y="284705"/>
            <a:ext cx="6088249" cy="649523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B083F80-C5CA-AA4E-A0FB-72C7EBC86799}"/>
              </a:ext>
            </a:extLst>
          </p:cNvPr>
          <p:cNvSpPr txBox="1"/>
          <p:nvPr/>
        </p:nvSpPr>
        <p:spPr>
          <a:xfrm rot="20937613">
            <a:off x="1486139" y="4859246"/>
            <a:ext cx="3619709" cy="11387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400" b="1">
                <a:solidFill>
                  <a:srgbClr val="002060"/>
                </a:solidFill>
              </a:rPr>
              <a:t>Gwaith </a:t>
            </a:r>
            <a:r>
              <a:rPr lang="en-US" sz="4400" b="1" err="1">
                <a:solidFill>
                  <a:srgbClr val="002060"/>
                </a:solidFill>
              </a:rPr>
              <a:t>Cartref</a:t>
            </a:r>
            <a:endParaRPr lang="en-US" sz="4400" b="1">
              <a:solidFill>
                <a:srgbClr val="002060"/>
              </a:solidFill>
            </a:endParaRPr>
          </a:p>
          <a:p>
            <a:pPr algn="ctr"/>
            <a:r>
              <a:rPr lang="en-US" sz="2400" i="1">
                <a:solidFill>
                  <a:srgbClr val="002060"/>
                </a:solidFill>
              </a:rPr>
              <a:t>Homework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FC57885-E6F4-2C4E-85C2-4562216AEE64}"/>
              </a:ext>
            </a:extLst>
          </p:cNvPr>
          <p:cNvSpPr txBox="1"/>
          <p:nvPr/>
        </p:nvSpPr>
        <p:spPr>
          <a:xfrm>
            <a:off x="6592711" y="934662"/>
            <a:ext cx="4824206" cy="4708981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3600" b="1" dirty="0" err="1">
                <a:solidFill>
                  <a:srgbClr val="002060"/>
                </a:solidFill>
              </a:rPr>
              <a:t>Erbyn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tro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nesaf</a:t>
            </a:r>
            <a:r>
              <a:rPr lang="en-US" sz="3600" b="1" dirty="0">
                <a:solidFill>
                  <a:srgbClr val="002060"/>
                </a:solidFill>
              </a:rPr>
              <a:t>…</a:t>
            </a:r>
          </a:p>
          <a:p>
            <a:r>
              <a:rPr lang="en-US" sz="2000" i="1" dirty="0">
                <a:solidFill>
                  <a:srgbClr val="002060"/>
                </a:solidFill>
              </a:rPr>
              <a:t>By next time…</a:t>
            </a:r>
            <a:endParaRPr lang="en-US" sz="2000" i="1" dirty="0">
              <a:solidFill>
                <a:srgbClr val="002060"/>
              </a:solidFill>
              <a:cs typeface="Calibri"/>
            </a:endParaRPr>
          </a:p>
          <a:p>
            <a:endParaRPr lang="en-US" sz="3600" i="1">
              <a:solidFill>
                <a:srgbClr val="002060"/>
              </a:solidFill>
            </a:endParaRPr>
          </a:p>
          <a:p>
            <a:pPr marL="1657350" lvl="2" indent="-742950">
              <a:buAutoNum type="arabicPeriod"/>
            </a:pPr>
            <a:r>
              <a:rPr lang="en-US" sz="3600" b="1" dirty="0" err="1">
                <a:solidFill>
                  <a:srgbClr val="002060"/>
                </a:solidFill>
              </a:rPr>
              <a:t>Tasg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ddarllen</a:t>
            </a:r>
            <a:endParaRPr lang="en-US" sz="3600" b="1" dirty="0">
              <a:solidFill>
                <a:srgbClr val="002060"/>
              </a:solidFill>
              <a:cs typeface="Calibri" panose="020F0502020204030204"/>
            </a:endParaRPr>
          </a:p>
          <a:p>
            <a:pPr lvl="2"/>
            <a:r>
              <a:rPr lang="en-US" sz="2000" i="1" dirty="0">
                <a:solidFill>
                  <a:srgbClr val="002060"/>
                </a:solidFill>
              </a:rPr>
              <a:t>             Reading task</a:t>
            </a:r>
            <a:endParaRPr lang="en-US" sz="2000" i="1" dirty="0">
              <a:solidFill>
                <a:srgbClr val="002060"/>
              </a:solidFill>
              <a:cs typeface="Calibri"/>
            </a:endParaRPr>
          </a:p>
          <a:p>
            <a:pPr lvl="2"/>
            <a:endParaRPr lang="en-US" sz="2000" i="1">
              <a:solidFill>
                <a:srgbClr val="002060"/>
              </a:solidFill>
            </a:endParaRPr>
          </a:p>
          <a:p>
            <a:pPr lvl="2"/>
            <a:r>
              <a:rPr lang="en-US" sz="3600" b="1" dirty="0">
                <a:solidFill>
                  <a:srgbClr val="002060"/>
                </a:solidFill>
              </a:rPr>
              <a:t>2.    </a:t>
            </a:r>
            <a:r>
              <a:rPr lang="en-US" sz="3600" b="1" dirty="0" err="1">
                <a:solidFill>
                  <a:srgbClr val="002060"/>
                </a:solidFill>
              </a:rPr>
              <a:t>Tasg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ysgrifennu</a:t>
            </a:r>
            <a:endParaRPr lang="en-US" sz="3600" b="1" dirty="0">
              <a:solidFill>
                <a:srgbClr val="002060"/>
              </a:solidFill>
              <a:cs typeface="Calibri" panose="020F0502020204030204"/>
            </a:endParaRPr>
          </a:p>
          <a:p>
            <a:pPr lvl="2"/>
            <a:r>
              <a:rPr lang="en-US" sz="2000" b="1" dirty="0">
                <a:solidFill>
                  <a:srgbClr val="002060"/>
                </a:solidFill>
              </a:rPr>
              <a:t>              </a:t>
            </a:r>
            <a:r>
              <a:rPr lang="en-US" sz="2000" i="1" dirty="0">
                <a:solidFill>
                  <a:srgbClr val="002060"/>
                </a:solidFill>
              </a:rPr>
              <a:t>Writing task</a:t>
            </a:r>
            <a:endParaRPr lang="en-US" sz="2000" i="1" dirty="0">
              <a:solidFill>
                <a:srgbClr val="002060"/>
              </a:solidFill>
              <a:cs typeface="Calibri"/>
            </a:endParaRPr>
          </a:p>
          <a:p>
            <a:pPr lvl="2"/>
            <a:endParaRPr lang="en-US" sz="2000" i="1" dirty="0">
              <a:solidFill>
                <a:srgbClr val="002060"/>
              </a:solidFill>
              <a:cs typeface="Calibri"/>
            </a:endParaRPr>
          </a:p>
          <a:p>
            <a:pPr lvl="2"/>
            <a:r>
              <a:rPr lang="en-US" sz="3600" b="1" dirty="0">
                <a:solidFill>
                  <a:srgbClr val="002060"/>
                </a:solidFill>
              </a:rPr>
              <a:t>3.    </a:t>
            </a:r>
            <a:r>
              <a:rPr lang="en-US" sz="3600" b="1" dirty="0" err="1">
                <a:solidFill>
                  <a:srgbClr val="002060"/>
                </a:solidFill>
              </a:rPr>
              <a:t>Tasg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wrando</a:t>
            </a:r>
            <a:r>
              <a:rPr lang="en-US" sz="3600" b="1" i="1" dirty="0">
                <a:solidFill>
                  <a:srgbClr val="002060"/>
                </a:solidFill>
              </a:rPr>
              <a:t>   </a:t>
            </a:r>
            <a:endParaRPr lang="en-US" sz="2000" b="1" i="1">
              <a:solidFill>
                <a:srgbClr val="002060"/>
              </a:solidFill>
              <a:cs typeface="Calibri" panose="020F0502020204030204"/>
            </a:endParaRPr>
          </a:p>
          <a:p>
            <a:pPr lvl="2"/>
            <a:r>
              <a:rPr lang="en-US" sz="2000" b="1" i="1" dirty="0">
                <a:solidFill>
                  <a:srgbClr val="002060"/>
                </a:solidFill>
              </a:rPr>
              <a:t>              </a:t>
            </a:r>
            <a:r>
              <a:rPr lang="en-US" sz="2000" i="1" dirty="0">
                <a:solidFill>
                  <a:srgbClr val="002060"/>
                </a:solidFill>
              </a:rPr>
              <a:t>Listening task</a:t>
            </a:r>
            <a:endParaRPr lang="en-US" sz="20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0369893"/>
      </p:ext>
    </p:extLst>
  </p:cSld>
  <p:clrMapOvr>
    <a:masterClrMapping/>
  </p:clrMapOvr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Diagram, icon&#10;&#10;Description automatically generated">
            <a:extLst>
              <a:ext uri="{FF2B5EF4-FFF2-40B4-BE49-F238E27FC236}">
                <a16:creationId xmlns:a16="http://schemas.microsoft.com/office/drawing/2014/main" id="{1BC2B778-845B-142E-6D8A-DC10647502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583" y="302218"/>
            <a:ext cx="5881605" cy="6227734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3CB70F2D-B718-A94F-B671-9268EDE069C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479094">
            <a:off x="7464785" y="1761715"/>
            <a:ext cx="1464970" cy="1464970"/>
          </a:xfrm>
          <a:prstGeom prst="rect">
            <a:avLst/>
          </a:prstGeom>
          <a:solidFill>
            <a:schemeClr val="tx1"/>
          </a:solidFill>
          <a:ln w="28575">
            <a:solidFill>
              <a:srgbClr val="002060"/>
            </a:solidFill>
          </a:ln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B083F80-C5CA-AA4E-A0FB-72C7EBC86799}"/>
              </a:ext>
            </a:extLst>
          </p:cNvPr>
          <p:cNvSpPr txBox="1"/>
          <p:nvPr/>
        </p:nvSpPr>
        <p:spPr>
          <a:xfrm rot="20937613">
            <a:off x="1124512" y="4704263"/>
            <a:ext cx="3619709" cy="11387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400" b="1">
                <a:solidFill>
                  <a:srgbClr val="002060"/>
                </a:solidFill>
              </a:rPr>
              <a:t>Gwaith </a:t>
            </a:r>
            <a:r>
              <a:rPr lang="en-US" sz="4400" b="1" err="1">
                <a:solidFill>
                  <a:srgbClr val="002060"/>
                </a:solidFill>
              </a:rPr>
              <a:t>Cartref</a:t>
            </a:r>
            <a:endParaRPr lang="en-US" sz="4400" b="1">
              <a:solidFill>
                <a:srgbClr val="002060"/>
              </a:solidFill>
            </a:endParaRPr>
          </a:p>
          <a:p>
            <a:pPr algn="ctr"/>
            <a:r>
              <a:rPr lang="en-US" sz="2400" i="1">
                <a:solidFill>
                  <a:srgbClr val="002060"/>
                </a:solidFill>
              </a:rPr>
              <a:t>Homework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9B3CC71B-0E02-5F45-8577-0B672276197A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1712" t="8707"/>
          <a:stretch/>
        </p:blipFill>
        <p:spPr>
          <a:xfrm>
            <a:off x="9565116" y="1661138"/>
            <a:ext cx="2355111" cy="2148776"/>
          </a:xfrm>
          <a:prstGeom prst="rect">
            <a:avLst/>
          </a:prstGeom>
          <a:ln w="28575">
            <a:solidFill>
              <a:srgbClr val="002060"/>
            </a:solidFill>
          </a:ln>
        </p:spPr>
      </p:pic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A58B2948-48B4-0F40-BF58-CCF590AA758B}"/>
              </a:ext>
            </a:extLst>
          </p:cNvPr>
          <p:cNvSpPr txBox="1">
            <a:spLocks/>
          </p:cNvSpPr>
          <p:nvPr/>
        </p:nvSpPr>
        <p:spPr>
          <a:xfrm>
            <a:off x="5308169" y="300250"/>
            <a:ext cx="6113952" cy="1260930"/>
          </a:xfrm>
          <a:prstGeom prst="rect">
            <a:avLst/>
          </a:prstGeom>
          <a:noFill/>
          <a:ln w="57150">
            <a:noFill/>
          </a:ln>
        </p:spPr>
        <p:txBody>
          <a:bodyPr lIns="91440" tIns="45720" rIns="91440" bIns="45720" anchor="t">
            <a:normAutofit fontScale="85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3200" b="1" err="1">
                <a:solidFill>
                  <a:srgbClr val="002060"/>
                </a:solidFill>
              </a:rPr>
              <a:t>Gwneud</a:t>
            </a:r>
            <a:r>
              <a:rPr lang="en-US" sz="3200" b="1">
                <a:solidFill>
                  <a:srgbClr val="002060"/>
                </a:solidFill>
              </a:rPr>
              <a:t> </a:t>
            </a:r>
            <a:r>
              <a:rPr lang="en-US" sz="3200" b="1" err="1">
                <a:solidFill>
                  <a:srgbClr val="002060"/>
                </a:solidFill>
              </a:rPr>
              <a:t>bocs</a:t>
            </a:r>
            <a:r>
              <a:rPr lang="en-US" sz="3200" b="1">
                <a:solidFill>
                  <a:srgbClr val="002060"/>
                </a:solidFill>
              </a:rPr>
              <a:t> </a:t>
            </a:r>
            <a:r>
              <a:rPr lang="en-US" sz="3200" b="1" err="1">
                <a:solidFill>
                  <a:srgbClr val="002060"/>
                </a:solidFill>
              </a:rPr>
              <a:t>ar</a:t>
            </a:r>
            <a:r>
              <a:rPr lang="en-US" sz="3200" b="1">
                <a:solidFill>
                  <a:srgbClr val="002060"/>
                </a:solidFill>
              </a:rPr>
              <a:t> </a:t>
            </a:r>
            <a:r>
              <a:rPr lang="en-US" sz="3200" b="1" err="1">
                <a:solidFill>
                  <a:srgbClr val="002060"/>
                </a:solidFill>
              </a:rPr>
              <a:t>gyfer</a:t>
            </a:r>
            <a:r>
              <a:rPr lang="en-US" sz="3200" b="1">
                <a:solidFill>
                  <a:srgbClr val="002060"/>
                </a:solidFill>
              </a:rPr>
              <a:t> </a:t>
            </a:r>
            <a:r>
              <a:rPr lang="en-US" sz="3200" b="1" err="1">
                <a:solidFill>
                  <a:srgbClr val="002060"/>
                </a:solidFill>
              </a:rPr>
              <a:t>cynnal</a:t>
            </a:r>
            <a:r>
              <a:rPr lang="en-US" sz="3200" b="1">
                <a:solidFill>
                  <a:srgbClr val="002060"/>
                </a:solidFill>
              </a:rPr>
              <a:t> </a:t>
            </a:r>
            <a:r>
              <a:rPr lang="en-US" sz="3200" b="1" err="1">
                <a:solidFill>
                  <a:srgbClr val="002060"/>
                </a:solidFill>
              </a:rPr>
              <a:t>sesiwn</a:t>
            </a:r>
            <a:r>
              <a:rPr lang="en-US" sz="3200" b="1">
                <a:solidFill>
                  <a:srgbClr val="002060"/>
                </a:solidFill>
              </a:rPr>
              <a:t> </a:t>
            </a:r>
            <a:r>
              <a:rPr lang="en-US" sz="3200" b="1" err="1">
                <a:solidFill>
                  <a:srgbClr val="002060"/>
                </a:solidFill>
              </a:rPr>
              <a:t>gofrestru</a:t>
            </a:r>
            <a:r>
              <a:rPr lang="en-US" sz="3200" b="1">
                <a:solidFill>
                  <a:srgbClr val="002060"/>
                </a:solidFill>
              </a:rPr>
              <a:t> </a:t>
            </a:r>
            <a:r>
              <a:rPr lang="en-US" sz="3200" b="1" err="1">
                <a:solidFill>
                  <a:srgbClr val="002060"/>
                </a:solidFill>
              </a:rPr>
              <a:t>yn</a:t>
            </a:r>
            <a:r>
              <a:rPr lang="en-US" sz="3200" b="1">
                <a:solidFill>
                  <a:srgbClr val="002060"/>
                </a:solidFill>
              </a:rPr>
              <a:t> </a:t>
            </a:r>
            <a:r>
              <a:rPr lang="en-US" sz="3200" b="1" err="1">
                <a:solidFill>
                  <a:srgbClr val="002060"/>
                </a:solidFill>
              </a:rPr>
              <a:t>Gymraeg</a:t>
            </a:r>
            <a:r>
              <a:rPr lang="en-US" sz="3200" b="1">
                <a:solidFill>
                  <a:srgbClr val="002060"/>
                </a:solidFill>
              </a:rPr>
              <a:t>.</a:t>
            </a:r>
            <a:endParaRPr lang="en-US" sz="3200">
              <a:cs typeface="Calibri"/>
            </a:endParaRPr>
          </a:p>
          <a:p>
            <a:pPr marL="0" indent="0">
              <a:buNone/>
            </a:pPr>
            <a:r>
              <a:rPr lang="en-US" sz="2400" i="1">
                <a:solidFill>
                  <a:srgbClr val="002060"/>
                </a:solidFill>
              </a:rPr>
              <a:t>Make a box to help you conduct a registration slot in Welsh.</a:t>
            </a:r>
            <a:endParaRPr lang="en-US" sz="2400" i="1">
              <a:solidFill>
                <a:srgbClr val="002060"/>
              </a:solidFill>
              <a:cs typeface="Calibri" panose="020F0502020204030204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D7E7CA8-8089-EC41-80A2-B9F271BE736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698850">
            <a:off x="5997409" y="3572889"/>
            <a:ext cx="3173541" cy="1582553"/>
          </a:xfrm>
          <a:prstGeom prst="rect">
            <a:avLst/>
          </a:prstGeom>
          <a:ln>
            <a:solidFill>
              <a:srgbClr val="002060"/>
            </a:solidFill>
          </a:ln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C33B4A00-15B5-8744-8D47-E4DA008AC552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8982" r="11163" b="5932"/>
          <a:stretch/>
        </p:blipFill>
        <p:spPr>
          <a:xfrm rot="20597675">
            <a:off x="9676205" y="4346714"/>
            <a:ext cx="2132931" cy="1778899"/>
          </a:xfrm>
          <a:prstGeom prst="rect">
            <a:avLst/>
          </a:prstGeom>
          <a:ln w="28575">
            <a:solidFill>
              <a:srgbClr val="002060"/>
            </a:solidFill>
          </a:ln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73316CC3-33F2-CE40-B244-A2B4D72FA6C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6619" t="57351" r="52576" b="9610"/>
          <a:stretch/>
        </p:blipFill>
        <p:spPr>
          <a:xfrm rot="1099909">
            <a:off x="6745526" y="5376065"/>
            <a:ext cx="678872" cy="734291"/>
          </a:xfrm>
          <a:prstGeom prst="rect">
            <a:avLst/>
          </a:prstGeom>
          <a:ln w="38100">
            <a:solidFill>
              <a:schemeClr val="accent6">
                <a:lumMod val="50000"/>
              </a:schemeClr>
            </a:solidFill>
          </a:ln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FE86EEBD-752B-0341-B933-8D7F01E89AE6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21" t="22774" r="50078" b="45037"/>
          <a:stretch/>
        </p:blipFill>
        <p:spPr>
          <a:xfrm rot="20692472">
            <a:off x="7600587" y="5991183"/>
            <a:ext cx="710163" cy="658131"/>
          </a:xfrm>
          <a:prstGeom prst="rect">
            <a:avLst/>
          </a:prstGeom>
          <a:ln w="38100">
            <a:solidFill>
              <a:schemeClr val="accent6">
                <a:lumMod val="50000"/>
              </a:schemeClr>
            </a:solidFill>
          </a:ln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B0714718-F960-BD4F-901E-A60D9254FD21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50000" t="23946" r="7798" b="42945"/>
          <a:stretch/>
        </p:blipFill>
        <p:spPr>
          <a:xfrm rot="966186">
            <a:off x="8670418" y="5798296"/>
            <a:ext cx="702107" cy="735845"/>
          </a:xfrm>
          <a:prstGeom prst="rect">
            <a:avLst/>
          </a:prstGeom>
          <a:ln w="38100">
            <a:solidFill>
              <a:schemeClr val="accent6">
                <a:lumMod val="50000"/>
              </a:schemeClr>
            </a:solidFill>
          </a:ln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00E6DB47-765C-CA48-871E-BDFBB5D7042C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49881" t="56453" r="7649" b="9200"/>
          <a:stretch/>
        </p:blipFill>
        <p:spPr>
          <a:xfrm rot="20671665">
            <a:off x="5843636" y="5818088"/>
            <a:ext cx="668267" cy="721963"/>
          </a:xfrm>
          <a:prstGeom prst="rect">
            <a:avLst/>
          </a:prstGeom>
          <a:ln w="38100">
            <a:solidFill>
              <a:schemeClr val="accent6">
                <a:lumMod val="5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2555817301"/>
      </p:ext>
    </p:extLst>
  </p:cSld>
  <p:clrMapOvr>
    <a:masterClrMapping/>
  </p:clrMapOvr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A picture containing icon&#10;&#10;Description automatically generated">
            <a:extLst>
              <a:ext uri="{FF2B5EF4-FFF2-40B4-BE49-F238E27FC236}">
                <a16:creationId xmlns:a16="http://schemas.microsoft.com/office/drawing/2014/main" id="{38D641C2-388B-9DF9-9612-B8901E4D13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22331" y="585270"/>
            <a:ext cx="6786459" cy="6266768"/>
          </a:xfrm>
          <a:prstGeom prst="rect">
            <a:avLst/>
          </a:prstGeom>
        </p:spPr>
      </p:pic>
      <p:sp>
        <p:nvSpPr>
          <p:cNvPr id="3" name="TextBox 1">
            <a:extLst>
              <a:ext uri="{FF2B5EF4-FFF2-40B4-BE49-F238E27FC236}">
                <a16:creationId xmlns:a16="http://schemas.microsoft.com/office/drawing/2014/main" id="{5937BB17-5B48-3DBB-17BA-C9089CD2ED15}"/>
              </a:ext>
            </a:extLst>
          </p:cNvPr>
          <p:cNvSpPr txBox="1"/>
          <p:nvPr/>
        </p:nvSpPr>
        <p:spPr>
          <a:xfrm>
            <a:off x="4259374" y="5214668"/>
            <a:ext cx="3673250" cy="1200329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4400" b="1">
                <a:solidFill>
                  <a:srgbClr val="002060"/>
                </a:solidFill>
                <a:cs typeface="Calibri"/>
              </a:rPr>
              <a:t>Oes </a:t>
            </a:r>
            <a:r>
              <a:rPr lang="en-US" sz="4400" b="1" err="1">
                <a:solidFill>
                  <a:srgbClr val="002060"/>
                </a:solidFill>
                <a:cs typeface="Calibri"/>
              </a:rPr>
              <a:t>cwestiwn</a:t>
            </a:r>
            <a:r>
              <a:rPr lang="en-US" sz="4400" b="1">
                <a:solidFill>
                  <a:srgbClr val="002060"/>
                </a:solidFill>
                <a:cs typeface="Calibri"/>
              </a:rPr>
              <a:t>?</a:t>
            </a:r>
          </a:p>
          <a:p>
            <a:pPr algn="ctr"/>
            <a:r>
              <a:rPr lang="en-US" sz="2800" i="1">
                <a:solidFill>
                  <a:srgbClr val="002060"/>
                </a:solidFill>
                <a:cs typeface="Calibri"/>
              </a:rPr>
              <a:t>Any questions?</a:t>
            </a:r>
          </a:p>
        </p:txBody>
      </p:sp>
      <p:pic>
        <p:nvPicPr>
          <p:cNvPr id="4" name="Graphic 4" descr="Badge Question Mark with solid fill">
            <a:extLst>
              <a:ext uri="{FF2B5EF4-FFF2-40B4-BE49-F238E27FC236}">
                <a16:creationId xmlns:a16="http://schemas.microsoft.com/office/drawing/2014/main" id="{A2F07784-7C90-FCBA-FFBA-CF3149D8427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011064" y="1620329"/>
            <a:ext cx="2467154" cy="2452777"/>
          </a:xfrm>
          <a:prstGeom prst="rect">
            <a:avLst/>
          </a:prstGeom>
        </p:spPr>
      </p:pic>
      <p:pic>
        <p:nvPicPr>
          <p:cNvPr id="5" name="Graphic 4" descr="Badge Question Mark with solid fill">
            <a:extLst>
              <a:ext uri="{FF2B5EF4-FFF2-40B4-BE49-F238E27FC236}">
                <a16:creationId xmlns:a16="http://schemas.microsoft.com/office/drawing/2014/main" id="{4DE9BD05-C9E8-5CB4-6D08-1332C51BC98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48573" y="125083"/>
            <a:ext cx="2467154" cy="2452777"/>
          </a:xfrm>
          <a:prstGeom prst="rect">
            <a:avLst/>
          </a:prstGeom>
        </p:spPr>
      </p:pic>
      <p:pic>
        <p:nvPicPr>
          <p:cNvPr id="6" name="Graphic 5" descr="Badge Question Mark with solid fill">
            <a:extLst>
              <a:ext uri="{FF2B5EF4-FFF2-40B4-BE49-F238E27FC236}">
                <a16:creationId xmlns:a16="http://schemas.microsoft.com/office/drawing/2014/main" id="{F1407BF4-1BF0-FC21-F78E-F368B92D7AD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980761" y="3920704"/>
            <a:ext cx="1949570" cy="1906439"/>
          </a:xfrm>
          <a:prstGeom prst="rect">
            <a:avLst/>
          </a:prstGeom>
        </p:spPr>
      </p:pic>
      <p:pic>
        <p:nvPicPr>
          <p:cNvPr id="7" name="Graphic 6" descr="Badge Question Mark with solid fill">
            <a:extLst>
              <a:ext uri="{FF2B5EF4-FFF2-40B4-BE49-F238E27FC236}">
                <a16:creationId xmlns:a16="http://schemas.microsoft.com/office/drawing/2014/main" id="{119605BD-5C11-D65E-14C6-07C511D555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303251" y="2166666"/>
            <a:ext cx="1949570" cy="1906439"/>
          </a:xfrm>
          <a:prstGeom prst="rect">
            <a:avLst/>
          </a:prstGeom>
        </p:spPr>
      </p:pic>
      <p:pic>
        <p:nvPicPr>
          <p:cNvPr id="8" name="Graphic 7" descr="Badge Question Mark with solid fill">
            <a:extLst>
              <a:ext uri="{FF2B5EF4-FFF2-40B4-BE49-F238E27FC236}">
                <a16:creationId xmlns:a16="http://schemas.microsoft.com/office/drawing/2014/main" id="{0D72DA85-7FDD-8024-8417-9DE46BA6106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865742" y="168213"/>
            <a:ext cx="1949570" cy="1906439"/>
          </a:xfrm>
          <a:prstGeom prst="rect">
            <a:avLst/>
          </a:prstGeom>
        </p:spPr>
      </p:pic>
      <p:pic>
        <p:nvPicPr>
          <p:cNvPr id="9" name="Graphic 8" descr="Badge Question Mark with solid fill">
            <a:extLst>
              <a:ext uri="{FF2B5EF4-FFF2-40B4-BE49-F238E27FC236}">
                <a16:creationId xmlns:a16="http://schemas.microsoft.com/office/drawing/2014/main" id="{843BD4C6-C91A-B7BE-72CC-8F9ED6DCBB8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08006" y="4265762"/>
            <a:ext cx="2467154" cy="2452777"/>
          </a:xfrm>
          <a:prstGeom prst="rect">
            <a:avLst/>
          </a:prstGeom>
        </p:spPr>
      </p:pic>
      <p:pic>
        <p:nvPicPr>
          <p:cNvPr id="10" name="Graphic 9" descr="Badge Question Mark with solid fill">
            <a:extLst>
              <a:ext uri="{FF2B5EF4-FFF2-40B4-BE49-F238E27FC236}">
                <a16:creationId xmlns:a16="http://schemas.microsoft.com/office/drawing/2014/main" id="{482450BD-3B86-9B26-9EED-5D41572AA91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482196" y="355120"/>
            <a:ext cx="1302588" cy="1273834"/>
          </a:xfrm>
          <a:prstGeom prst="rect">
            <a:avLst/>
          </a:prstGeom>
        </p:spPr>
      </p:pic>
      <p:pic>
        <p:nvPicPr>
          <p:cNvPr id="11" name="Graphic 10" descr="Badge Question Mark with solid fill">
            <a:extLst>
              <a:ext uri="{FF2B5EF4-FFF2-40B4-BE49-F238E27FC236}">
                <a16:creationId xmlns:a16="http://schemas.microsoft.com/office/drawing/2014/main" id="{0C51584A-0AE3-2D27-CBF3-AA3D94D70F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33554" y="3086818"/>
            <a:ext cx="1302588" cy="1273834"/>
          </a:xfrm>
          <a:prstGeom prst="rect">
            <a:avLst/>
          </a:prstGeom>
        </p:spPr>
      </p:pic>
      <p:pic>
        <p:nvPicPr>
          <p:cNvPr id="12" name="Graphic 11" descr="Badge Question Mark with solid fill">
            <a:extLst>
              <a:ext uri="{FF2B5EF4-FFF2-40B4-BE49-F238E27FC236}">
                <a16:creationId xmlns:a16="http://schemas.microsoft.com/office/drawing/2014/main" id="{D053E3B9-4F25-F640-432B-DF98B5EF9BC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896045" y="168214"/>
            <a:ext cx="1302588" cy="1273834"/>
          </a:xfrm>
          <a:prstGeom prst="rect">
            <a:avLst/>
          </a:prstGeom>
        </p:spPr>
      </p:pic>
      <p:pic>
        <p:nvPicPr>
          <p:cNvPr id="13" name="Graphic 12" descr="Badge Question Mark with solid fill">
            <a:extLst>
              <a:ext uri="{FF2B5EF4-FFF2-40B4-BE49-F238E27FC236}">
                <a16:creationId xmlns:a16="http://schemas.microsoft.com/office/drawing/2014/main" id="{4ADA113B-504F-3445-2E75-F532352228F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699629" y="2569233"/>
            <a:ext cx="1302588" cy="1273834"/>
          </a:xfrm>
          <a:prstGeom prst="rect">
            <a:avLst/>
          </a:prstGeom>
        </p:spPr>
      </p:pic>
      <p:pic>
        <p:nvPicPr>
          <p:cNvPr id="14" name="Graphic 13" descr="Badge Question Mark with solid fill">
            <a:extLst>
              <a:ext uri="{FF2B5EF4-FFF2-40B4-BE49-F238E27FC236}">
                <a16:creationId xmlns:a16="http://schemas.microsoft.com/office/drawing/2014/main" id="{CEF6A9A0-7B14-5E6F-3ECA-A5303B70EA8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247516" y="5487837"/>
            <a:ext cx="1302588" cy="12738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0399862"/>
      </p:ext>
    </p:extLst>
  </p:cSld>
  <p:clrMapOvr>
    <a:masterClrMapping/>
  </p:clrMapOvr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>
            <a:extLst>
              <a:ext uri="{FF2B5EF4-FFF2-40B4-BE49-F238E27FC236}">
                <a16:creationId xmlns:a16="http://schemas.microsoft.com/office/drawing/2014/main" id="{5F690DBD-CFA8-31C8-7877-002438B5F1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0394" y="72221"/>
            <a:ext cx="4871544" cy="5661141"/>
          </a:xfrm>
          <a:prstGeom prst="rect">
            <a:avLst/>
          </a:prstGeom>
        </p:spPr>
      </p:pic>
      <p:pic>
        <p:nvPicPr>
          <p:cNvPr id="4" name="Picture 3" descr="A blue and white logo&#10;&#10;Description automatically generated">
            <a:extLst>
              <a:ext uri="{FF2B5EF4-FFF2-40B4-BE49-F238E27FC236}">
                <a16:creationId xmlns:a16="http://schemas.microsoft.com/office/drawing/2014/main" id="{3B535B46-659E-55C8-58EF-67AB211A4B1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5751" y="5619940"/>
            <a:ext cx="12202510" cy="1243881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BB9738B8-5480-5B4C-8CF6-8C2225BA5B0B}"/>
              </a:ext>
            </a:extLst>
          </p:cNvPr>
          <p:cNvSpPr txBox="1"/>
          <p:nvPr/>
        </p:nvSpPr>
        <p:spPr>
          <a:xfrm>
            <a:off x="3928078" y="977608"/>
            <a:ext cx="7918924" cy="255454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8000" dirty="0">
                <a:solidFill>
                  <a:srgbClr val="002060"/>
                </a:solidFill>
                <a:latin typeface="Calibri"/>
                <a:cs typeface="Calibri"/>
              </a:rPr>
              <a:t>Gwaith </a:t>
            </a:r>
            <a:r>
              <a:rPr lang="en-US" sz="8000" dirty="0" err="1">
                <a:solidFill>
                  <a:srgbClr val="002060"/>
                </a:solidFill>
                <a:latin typeface="Calibri"/>
                <a:cs typeface="Calibri"/>
              </a:rPr>
              <a:t>gwych</a:t>
            </a:r>
            <a:r>
              <a:rPr lang="en-US" sz="8000" dirty="0">
                <a:solidFill>
                  <a:srgbClr val="002060"/>
                </a:solidFill>
                <a:latin typeface="Calibri"/>
                <a:cs typeface="Calibri"/>
              </a:rPr>
              <a:t>!</a:t>
            </a:r>
          </a:p>
          <a:p>
            <a:pPr algn="ctr"/>
            <a:r>
              <a:rPr lang="en-US" sz="8000" dirty="0">
                <a:solidFill>
                  <a:srgbClr val="002060"/>
                </a:solidFill>
                <a:latin typeface="Calibri"/>
                <a:cs typeface="Calibri"/>
              </a:rPr>
              <a:t>Hwyl fawr!</a:t>
            </a:r>
          </a:p>
        </p:txBody>
      </p:sp>
    </p:spTree>
    <p:extLst>
      <p:ext uri="{BB962C8B-B14F-4D97-AF65-F5344CB8AC3E}">
        <p14:creationId xmlns:p14="http://schemas.microsoft.com/office/powerpoint/2010/main" val="424109882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Yellow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Yellow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Application>Microsoft Office PowerPoint</Application>
  <PresentationFormat>Widescreen</PresentationFormat>
  <Slides>103</Slides>
  <Notes>0</Notes>
  <HiddenSlides>0</HiddenSlides>
  <ScaleCrop>false</ScaleCrop>
  <HeadingPairs>
    <vt:vector size="4" baseType="variant">
      <vt:variant>
        <vt:lpstr>Theme</vt:lpstr>
      </vt:variant>
      <vt:variant>
        <vt:i4>9</vt:i4>
      </vt:variant>
      <vt:variant>
        <vt:lpstr>Slide Titles</vt:lpstr>
      </vt:variant>
      <vt:variant>
        <vt:i4>103</vt:i4>
      </vt:variant>
    </vt:vector>
  </HeadingPairs>
  <TitlesOfParts>
    <vt:vector size="112" baseType="lpstr">
      <vt:lpstr>office theme</vt:lpstr>
      <vt:lpstr>Office Theme</vt:lpstr>
      <vt:lpstr>Office Theme</vt:lpstr>
      <vt:lpstr>Office Theme</vt:lpstr>
      <vt:lpstr>Office Theme</vt:lpstr>
      <vt:lpstr>Office Theme</vt:lpstr>
      <vt:lpstr>Office Theme</vt:lpstr>
      <vt:lpstr>Office Theme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revision>97</cp:revision>
  <dcterms:created xsi:type="dcterms:W3CDTF">2023-02-14T14:09:33Z</dcterms:created>
  <dcterms:modified xsi:type="dcterms:W3CDTF">2024-01-25T15:25:17Z</dcterms:modified>
</cp:coreProperties>
</file>