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7"/>
  </p:notesMasterIdLst>
  <p:sldIdLst>
    <p:sldId id="257" r:id="rId5"/>
    <p:sldId id="256"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41" autoAdjust="0"/>
  </p:normalViewPr>
  <p:slideViewPr>
    <p:cSldViewPr snapToGrid="0">
      <p:cViewPr>
        <p:scale>
          <a:sx n="73" d="100"/>
          <a:sy n="73" d="100"/>
        </p:scale>
        <p:origin x="1070" y="269"/>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yon Johnson (2419047)" userId="bccb4791-4692-43ce-8cb3-54010d7e439a" providerId="ADAL" clId="{BD2FBE0A-0D24-408F-879F-DDA8EFE0DA38}"/>
    <pc:docChg chg="undo redo custSel addSld modSld sldOrd">
      <pc:chgData name="J'Avyon Johnson (2419047)" userId="bccb4791-4692-43ce-8cb3-54010d7e439a" providerId="ADAL" clId="{BD2FBE0A-0D24-408F-879F-DDA8EFE0DA38}" dt="2025-11-27T01:15:32.640" v="2562" actId="1076"/>
      <pc:docMkLst>
        <pc:docMk/>
      </pc:docMkLst>
      <pc:sldChg chg="addSp delSp modSp mod ord">
        <pc:chgData name="J'Avyon Johnson (2419047)" userId="bccb4791-4692-43ce-8cb3-54010d7e439a" providerId="ADAL" clId="{BD2FBE0A-0D24-408F-879F-DDA8EFE0DA38}" dt="2025-11-27T01:15:32.640" v="2562" actId="1076"/>
        <pc:sldMkLst>
          <pc:docMk/>
          <pc:sldMk cId="2856825468" sldId="256"/>
        </pc:sldMkLst>
        <pc:spChg chg="mod">
          <ac:chgData name="J'Avyon Johnson (2419047)" userId="bccb4791-4692-43ce-8cb3-54010d7e439a" providerId="ADAL" clId="{BD2FBE0A-0D24-408F-879F-DDA8EFE0DA38}" dt="2025-11-25T11:43:09.884" v="2315"/>
          <ac:spMkLst>
            <pc:docMk/>
            <pc:sldMk cId="2856825468" sldId="256"/>
            <ac:spMk id="2" creationId="{DF5160E8-0680-9AAF-4257-2C1FADC5076E}"/>
          </ac:spMkLst>
        </pc:spChg>
        <pc:spChg chg="add mod">
          <ac:chgData name="J'Avyon Johnson (2419047)" userId="bccb4791-4692-43ce-8cb3-54010d7e439a" providerId="ADAL" clId="{BD2FBE0A-0D24-408F-879F-DDA8EFE0DA38}" dt="2025-11-27T01:15:17.253" v="2558" actId="1076"/>
          <ac:spMkLst>
            <pc:docMk/>
            <pc:sldMk cId="2856825468" sldId="256"/>
            <ac:spMk id="6" creationId="{41E27E76-F4BE-8D41-4EE2-4B7A646F87D8}"/>
          </ac:spMkLst>
        </pc:spChg>
        <pc:spChg chg="add mod">
          <ac:chgData name="J'Avyon Johnson (2419047)" userId="bccb4791-4692-43ce-8cb3-54010d7e439a" providerId="ADAL" clId="{BD2FBE0A-0D24-408F-879F-DDA8EFE0DA38}" dt="2025-11-27T01:15:20.967" v="2559" actId="1076"/>
          <ac:spMkLst>
            <pc:docMk/>
            <pc:sldMk cId="2856825468" sldId="256"/>
            <ac:spMk id="8" creationId="{88D61AFD-933D-61D0-640A-1CB1F26C979B}"/>
          </ac:spMkLst>
        </pc:spChg>
        <pc:spChg chg="add del mod">
          <ac:chgData name="J'Avyon Johnson (2419047)" userId="bccb4791-4692-43ce-8cb3-54010d7e439a" providerId="ADAL" clId="{BD2FBE0A-0D24-408F-879F-DDA8EFE0DA38}" dt="2025-11-27T01:15:32.640" v="2562" actId="1076"/>
          <ac:spMkLst>
            <pc:docMk/>
            <pc:sldMk cId="2856825468" sldId="256"/>
            <ac:spMk id="13" creationId="{744714FB-A75A-5FB3-66A2-04F13E2A7B56}"/>
          </ac:spMkLst>
        </pc:spChg>
        <pc:spChg chg="add mod ord">
          <ac:chgData name="J'Avyon Johnson (2419047)" userId="bccb4791-4692-43ce-8cb3-54010d7e439a" providerId="ADAL" clId="{BD2FBE0A-0D24-408F-879F-DDA8EFE0DA38}" dt="2025-11-26T22:35:35.287" v="2554" actId="1076"/>
          <ac:spMkLst>
            <pc:docMk/>
            <pc:sldMk cId="2856825468" sldId="256"/>
            <ac:spMk id="14" creationId="{2C12172A-D157-1720-57E8-49156988EF28}"/>
          </ac:spMkLst>
        </pc:spChg>
        <pc:spChg chg="add mod">
          <ac:chgData name="J'Avyon Johnson (2419047)" userId="bccb4791-4692-43ce-8cb3-54010d7e439a" providerId="ADAL" clId="{BD2FBE0A-0D24-408F-879F-DDA8EFE0DA38}" dt="2025-11-26T22:35:37.453" v="2555" actId="1076"/>
          <ac:spMkLst>
            <pc:docMk/>
            <pc:sldMk cId="2856825468" sldId="256"/>
            <ac:spMk id="17" creationId="{30DE5C86-122C-1577-5110-703C1F1D3470}"/>
          </ac:spMkLst>
        </pc:spChg>
        <pc:spChg chg="add mod">
          <ac:chgData name="J'Avyon Johnson (2419047)" userId="bccb4791-4692-43ce-8cb3-54010d7e439a" providerId="ADAL" clId="{BD2FBE0A-0D24-408F-879F-DDA8EFE0DA38}" dt="2025-11-25T12:09:31.934" v="2480" actId="1076"/>
          <ac:spMkLst>
            <pc:docMk/>
            <pc:sldMk cId="2856825468" sldId="256"/>
            <ac:spMk id="18" creationId="{F6E40614-B6DA-5493-3780-FC9449CF45E8}"/>
          </ac:spMkLst>
        </pc:spChg>
        <pc:spChg chg="add del mod">
          <ac:chgData name="J'Avyon Johnson (2419047)" userId="bccb4791-4692-43ce-8cb3-54010d7e439a" providerId="ADAL" clId="{BD2FBE0A-0D24-408F-879F-DDA8EFE0DA38}" dt="2025-11-26T22:33:55.030" v="2536" actId="1076"/>
          <ac:spMkLst>
            <pc:docMk/>
            <pc:sldMk cId="2856825468" sldId="256"/>
            <ac:spMk id="19" creationId="{4790CFCE-8FA8-8E61-9FA3-B668B9BFF79C}"/>
          </ac:spMkLst>
        </pc:spChg>
        <pc:picChg chg="add mod">
          <ac:chgData name="J'Avyon Johnson (2419047)" userId="bccb4791-4692-43ce-8cb3-54010d7e439a" providerId="ADAL" clId="{BD2FBE0A-0D24-408F-879F-DDA8EFE0DA38}" dt="2025-11-25T12:05:19.530" v="2479" actId="1076"/>
          <ac:picMkLst>
            <pc:docMk/>
            <pc:sldMk cId="2856825468" sldId="256"/>
            <ac:picMk id="7" creationId="{CA0BDA8F-8949-6F17-55B1-211523BB67CF}"/>
          </ac:picMkLst>
        </pc:picChg>
        <pc:picChg chg="add mod">
          <ac:chgData name="J'Avyon Johnson (2419047)" userId="bccb4791-4692-43ce-8cb3-54010d7e439a" providerId="ADAL" clId="{BD2FBE0A-0D24-408F-879F-DDA8EFE0DA38}" dt="2025-11-27T01:15:24.873" v="2560" actId="1076"/>
          <ac:picMkLst>
            <pc:docMk/>
            <pc:sldMk cId="2856825468" sldId="256"/>
            <ac:picMk id="10" creationId="{935871DA-DD52-E5C2-13DA-E48674C691A6}"/>
          </ac:picMkLst>
        </pc:picChg>
        <pc:picChg chg="add mod">
          <ac:chgData name="J'Avyon Johnson (2419047)" userId="bccb4791-4692-43ce-8cb3-54010d7e439a" providerId="ADAL" clId="{BD2FBE0A-0D24-408F-879F-DDA8EFE0DA38}" dt="2025-11-26T22:35:39.955" v="2556" actId="1076"/>
          <ac:picMkLst>
            <pc:docMk/>
            <pc:sldMk cId="2856825468" sldId="256"/>
            <ac:picMk id="16" creationId="{14FF11D5-2DF3-8015-FE65-E040E7867CA3}"/>
          </ac:picMkLst>
        </pc:picChg>
        <pc:picChg chg="add mod">
          <ac:chgData name="J'Avyon Johnson (2419047)" userId="bccb4791-4692-43ce-8cb3-54010d7e439a" providerId="ADAL" clId="{BD2FBE0A-0D24-408F-879F-DDA8EFE0DA38}" dt="2025-11-25T12:05:14.658" v="2478" actId="1076"/>
          <ac:picMkLst>
            <pc:docMk/>
            <pc:sldMk cId="2856825468" sldId="256"/>
            <ac:picMk id="27" creationId="{8AEE3F60-0602-76FF-67D7-9E7053B5B5FC}"/>
          </ac:picMkLst>
        </pc:picChg>
        <pc:inkChg chg="add mod">
          <ac:chgData name="J'Avyon Johnson (2419047)" userId="bccb4791-4692-43ce-8cb3-54010d7e439a" providerId="ADAL" clId="{BD2FBE0A-0D24-408F-879F-DDA8EFE0DA38}" dt="2025-11-27T01:15:27.235" v="2561" actId="1076"/>
          <ac:inkMkLst>
            <pc:docMk/>
            <pc:sldMk cId="2856825468" sldId="256"/>
            <ac:inkMk id="11" creationId="{999BBD22-5367-5119-5499-D6BF55162A0E}"/>
          </ac:inkMkLst>
        </pc:inkChg>
      </pc:sldChg>
      <pc:sldChg chg="addSp delSp modSp new mod">
        <pc:chgData name="J'Avyon Johnson (2419047)" userId="bccb4791-4692-43ce-8cb3-54010d7e439a" providerId="ADAL" clId="{BD2FBE0A-0D24-408F-879F-DDA8EFE0DA38}" dt="2025-11-27T01:12:58.308" v="2557" actId="2711"/>
        <pc:sldMkLst>
          <pc:docMk/>
          <pc:sldMk cId="1080954186" sldId="257"/>
        </pc:sldMkLst>
        <pc:spChg chg="add mod">
          <ac:chgData name="J'Avyon Johnson (2419047)" userId="bccb4791-4692-43ce-8cb3-54010d7e439a" providerId="ADAL" clId="{BD2FBE0A-0D24-408F-879F-DDA8EFE0DA38}" dt="2025-11-27T01:12:58.308" v="2557" actId="2711"/>
          <ac:spMkLst>
            <pc:docMk/>
            <pc:sldMk cId="1080954186" sldId="257"/>
            <ac:spMk id="6" creationId="{468486E8-01F3-6A34-9C84-3DCF78041180}"/>
          </ac:spMkLst>
        </pc:spChg>
        <pc:spChg chg="add mod">
          <ac:chgData name="J'Avyon Johnson (2419047)" userId="bccb4791-4692-43ce-8cb3-54010d7e439a" providerId="ADAL" clId="{BD2FBE0A-0D24-408F-879F-DDA8EFE0DA38}" dt="2025-11-23T22:16:23.963" v="2290" actId="115"/>
          <ac:spMkLst>
            <pc:docMk/>
            <pc:sldMk cId="1080954186" sldId="257"/>
            <ac:spMk id="8" creationId="{A849736B-ADB1-396F-65EF-01DBB14F27A3}"/>
          </ac:spMkLst>
        </pc:spChg>
        <pc:spChg chg="add mod">
          <ac:chgData name="J'Avyon Johnson (2419047)" userId="bccb4791-4692-43ce-8cb3-54010d7e439a" providerId="ADAL" clId="{BD2FBE0A-0D24-408F-879F-DDA8EFE0DA38}" dt="2025-11-23T22:16:31.896" v="2293" actId="113"/>
          <ac:spMkLst>
            <pc:docMk/>
            <pc:sldMk cId="1080954186" sldId="257"/>
            <ac:spMk id="10" creationId="{3E7DF299-52A6-1C13-A6E4-124E8C04B713}"/>
          </ac:spMkLst>
        </pc:spChg>
        <pc:picChg chg="add mod">
          <ac:chgData name="J'Avyon Johnson (2419047)" userId="bccb4791-4692-43ce-8cb3-54010d7e439a" providerId="ADAL" clId="{BD2FBE0A-0D24-408F-879F-DDA8EFE0DA38}" dt="2025-11-23T22:11:05.365" v="2192" actId="1076"/>
          <ac:picMkLst>
            <pc:docMk/>
            <pc:sldMk cId="1080954186" sldId="257"/>
            <ac:picMk id="4" creationId="{F1D7FF4D-943A-0C8F-9FFB-0862B9E4D801}"/>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1-22T03:12:51.77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1348 131,'-553'-29,"295"-14,160 23,-139-9,206 27,8 0,1 1,-1 1,0 1,-34 6,34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51505B-5626-47D3-9773-CFA0F6625F2F}"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DEB0A8-8167-49B9-AEDC-D26217CA33B3}" type="slidenum">
              <a:rPr lang="en-GB" smtClean="0"/>
              <a:t>‹#›</a:t>
            </a:fld>
            <a:endParaRPr lang="en-GB"/>
          </a:p>
        </p:txBody>
      </p:sp>
    </p:spTree>
    <p:extLst>
      <p:ext uri="{BB962C8B-B14F-4D97-AF65-F5344CB8AC3E}">
        <p14:creationId xmlns:p14="http://schemas.microsoft.com/office/powerpoint/2010/main" val="4052653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DEB0A8-8167-49B9-AEDC-D26217CA33B3}" type="slidenum">
              <a:rPr lang="en-GB" smtClean="0"/>
              <a:t>2</a:t>
            </a:fld>
            <a:endParaRPr lang="en-GB"/>
          </a:p>
        </p:txBody>
      </p:sp>
    </p:spTree>
    <p:extLst>
      <p:ext uri="{BB962C8B-B14F-4D97-AF65-F5344CB8AC3E}">
        <p14:creationId xmlns:p14="http://schemas.microsoft.com/office/powerpoint/2010/main" val="41057951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1119097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1161435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221504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C696BD-931F-47CF-A62D-90252CAE68E0}"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4074532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C696BD-931F-47CF-A62D-90252CAE68E0}" type="datetimeFigureOut">
              <a:rPr lang="en-GB" smtClean="0"/>
              <a:t>22/11/2025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3276736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4173960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1282159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3201534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C696BD-931F-47CF-A62D-90252CAE68E0}"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1491178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C696BD-931F-47CF-A62D-90252CAE68E0}" type="datetimeFigureOut">
              <a:rPr lang="en-GB" smtClean="0"/>
              <a:t>22/11/2025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2433117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40137933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07580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3304107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23788842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23725208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2620885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C696BD-931F-47CF-A62D-90252CAE68E0}" type="datetimeFigureOut">
              <a:rPr lang="en-GB" smtClean="0"/>
              <a:t>22/11/2025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AA1417-B69F-48D3-8C16-C563FA41CC0D}" type="slidenum">
              <a:rPr lang="en-GB" smtClean="0"/>
              <a:t>‹#›</a:t>
            </a:fld>
            <a:endParaRPr lang="en-GB"/>
          </a:p>
        </p:txBody>
      </p:sp>
    </p:spTree>
    <p:extLst>
      <p:ext uri="{BB962C8B-B14F-4D97-AF65-F5344CB8AC3E}">
        <p14:creationId xmlns:p14="http://schemas.microsoft.com/office/powerpoint/2010/main" val="829750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9C696BD-931F-47CF-A62D-90252CAE68E0}" type="datetimeFigureOut">
              <a:rPr lang="en-GB" smtClean="0"/>
              <a:t>22/11/2025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AAA1417-B69F-48D3-8C16-C563FA41CC0D}" type="slidenum">
              <a:rPr lang="en-GB" smtClean="0"/>
              <a:t>‹#›</a:t>
            </a:fld>
            <a:endParaRPr lang="en-GB"/>
          </a:p>
        </p:txBody>
      </p:sp>
    </p:spTree>
    <p:extLst>
      <p:ext uri="{BB962C8B-B14F-4D97-AF65-F5344CB8AC3E}">
        <p14:creationId xmlns:p14="http://schemas.microsoft.com/office/powerpoint/2010/main" val="310959481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customXml" Target="../ink/ink1.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1D7FF4D-943A-0C8F-9FFB-0862B9E4D801}"/>
              </a:ext>
            </a:extLst>
          </p:cNvPr>
          <p:cNvPicPr>
            <a:picLocks noChangeAspect="1"/>
          </p:cNvPicPr>
          <p:nvPr/>
        </p:nvPicPr>
        <p:blipFill>
          <a:blip r:embed="rId2"/>
          <a:stretch>
            <a:fillRect/>
          </a:stretch>
        </p:blipFill>
        <p:spPr>
          <a:xfrm>
            <a:off x="8046361" y="0"/>
            <a:ext cx="4145639" cy="2072820"/>
          </a:xfrm>
          <a:prstGeom prst="rect">
            <a:avLst/>
          </a:prstGeom>
        </p:spPr>
      </p:pic>
      <p:sp>
        <p:nvSpPr>
          <p:cNvPr id="6" name="TextBox 5">
            <a:extLst>
              <a:ext uri="{FF2B5EF4-FFF2-40B4-BE49-F238E27FC236}">
                <a16:creationId xmlns:a16="http://schemas.microsoft.com/office/drawing/2014/main" id="{468486E8-01F3-6A34-9C84-3DCF78041180}"/>
              </a:ext>
            </a:extLst>
          </p:cNvPr>
          <p:cNvSpPr txBox="1"/>
          <p:nvPr/>
        </p:nvSpPr>
        <p:spPr>
          <a:xfrm>
            <a:off x="0" y="211732"/>
            <a:ext cx="6096000" cy="1323439"/>
          </a:xfrm>
          <a:prstGeom prst="rect">
            <a:avLst/>
          </a:prstGeom>
          <a:noFill/>
        </p:spPr>
        <p:txBody>
          <a:bodyPr wrap="square">
            <a:spAutoFit/>
          </a:bodyPr>
          <a:lstStyle/>
          <a:p>
            <a:r>
              <a:rPr lang="en-US" sz="1600" u="sng" dirty="0">
                <a:latin typeface="Arial" panose="020B0604020202020204" pitchFamily="34" charset="0"/>
                <a:cs typeface="Arial" panose="020B0604020202020204" pitchFamily="34" charset="0"/>
              </a:rPr>
              <a:t>Name</a:t>
            </a: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J’avyon</a:t>
            </a:r>
            <a:r>
              <a:rPr lang="en-US" sz="1600" dirty="0">
                <a:latin typeface="Arial" panose="020B0604020202020204" pitchFamily="34" charset="0"/>
                <a:cs typeface="Arial" panose="020B0604020202020204" pitchFamily="34" charset="0"/>
              </a:rPr>
              <a:t> Johnson</a:t>
            </a:r>
            <a:br>
              <a:rPr lang="en-US" sz="1600" dirty="0">
                <a:latin typeface="Arial" panose="020B0604020202020204" pitchFamily="34" charset="0"/>
                <a:cs typeface="Arial" panose="020B0604020202020204" pitchFamily="34" charset="0"/>
              </a:rPr>
            </a:br>
            <a:r>
              <a:rPr lang="en-US" sz="1600" u="sng" dirty="0">
                <a:latin typeface="Arial" panose="020B0604020202020204" pitchFamily="34" charset="0"/>
                <a:cs typeface="Arial" panose="020B0604020202020204" pitchFamily="34" charset="0"/>
              </a:rPr>
              <a:t>Student ID</a:t>
            </a:r>
            <a:r>
              <a:rPr lang="en-US" sz="1600" dirty="0">
                <a:latin typeface="Arial" panose="020B0604020202020204" pitchFamily="34" charset="0"/>
                <a:cs typeface="Arial" panose="020B0604020202020204" pitchFamily="34" charset="0"/>
              </a:rPr>
              <a:t>: 2419047</a:t>
            </a:r>
            <a:br>
              <a:rPr lang="en-US" sz="1600" dirty="0">
                <a:latin typeface="Arial" panose="020B0604020202020204" pitchFamily="34" charset="0"/>
                <a:cs typeface="Arial" panose="020B0604020202020204" pitchFamily="34" charset="0"/>
              </a:rPr>
            </a:br>
            <a:r>
              <a:rPr lang="en-US" sz="1600" u="sng" dirty="0">
                <a:latin typeface="Arial" panose="020B0604020202020204" pitchFamily="34" charset="0"/>
                <a:cs typeface="Arial" panose="020B0604020202020204" pitchFamily="34" charset="0"/>
              </a:rPr>
              <a:t>Lecturer</a:t>
            </a:r>
            <a:r>
              <a:rPr lang="en-US" sz="1600" dirty="0">
                <a:latin typeface="Arial" panose="020B0604020202020204" pitchFamily="34" charset="0"/>
                <a:cs typeface="Arial" panose="020B0604020202020204" pitchFamily="34" charset="0"/>
              </a:rPr>
              <a:t>: Caroline Walsh </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849736B-ADB1-396F-65EF-01DBB14F27A3}"/>
              </a:ext>
            </a:extLst>
          </p:cNvPr>
          <p:cNvSpPr txBox="1"/>
          <p:nvPr/>
        </p:nvSpPr>
        <p:spPr>
          <a:xfrm>
            <a:off x="2900855" y="197108"/>
            <a:ext cx="6096000" cy="646331"/>
          </a:xfrm>
          <a:prstGeom prst="rect">
            <a:avLst/>
          </a:prstGeom>
          <a:noFill/>
        </p:spPr>
        <p:txBody>
          <a:bodyPr wrap="square">
            <a:spAutoFit/>
          </a:bodyPr>
          <a:lstStyle/>
          <a:p>
            <a:r>
              <a:rPr lang="en-US" b="1" u="sng" dirty="0">
                <a:latin typeface="Arial" panose="020B0604020202020204" pitchFamily="34" charset="0"/>
                <a:cs typeface="Arial" panose="020B0604020202020204" pitchFamily="34" charset="0"/>
              </a:rPr>
              <a:t>LCLM4002 </a:t>
            </a:r>
            <a:r>
              <a:rPr lang="en-US" b="1" u="sng" dirty="0" err="1">
                <a:latin typeface="Arial" panose="020B0604020202020204" pitchFamily="34" charset="0"/>
                <a:cs typeface="Arial" panose="020B0604020202020204" pitchFamily="34" charset="0"/>
              </a:rPr>
              <a:t>CertHE</a:t>
            </a:r>
            <a:r>
              <a:rPr lang="en-US" b="1" u="sng" dirty="0">
                <a:latin typeface="Arial" panose="020B0604020202020204" pitchFamily="34" charset="0"/>
                <a:cs typeface="Arial" panose="020B0604020202020204" pitchFamily="34" charset="0"/>
              </a:rPr>
              <a:t> Business Skills for the Workplace</a:t>
            </a:r>
          </a:p>
          <a:p>
            <a:pPr algn="ctr"/>
            <a:r>
              <a:rPr lang="en-GB" b="1" u="sng" dirty="0">
                <a:latin typeface="Arial" panose="020B0604020202020204" pitchFamily="34" charset="0"/>
                <a:cs typeface="Arial" panose="020B0604020202020204" pitchFamily="34" charset="0"/>
              </a:rPr>
              <a:t>Digital Skills</a:t>
            </a:r>
          </a:p>
        </p:txBody>
      </p:sp>
      <p:sp>
        <p:nvSpPr>
          <p:cNvPr id="10" name="TextBox 9">
            <a:extLst>
              <a:ext uri="{FF2B5EF4-FFF2-40B4-BE49-F238E27FC236}">
                <a16:creationId xmlns:a16="http://schemas.microsoft.com/office/drawing/2014/main" id="{3E7DF299-52A6-1C13-A6E4-124E8C04B713}"/>
              </a:ext>
            </a:extLst>
          </p:cNvPr>
          <p:cNvSpPr txBox="1"/>
          <p:nvPr/>
        </p:nvSpPr>
        <p:spPr>
          <a:xfrm>
            <a:off x="4690241" y="1519018"/>
            <a:ext cx="6122276" cy="369332"/>
          </a:xfrm>
          <a:prstGeom prst="rect">
            <a:avLst/>
          </a:prstGeom>
          <a:noFill/>
        </p:spPr>
        <p:txBody>
          <a:bodyPr wrap="square">
            <a:spAutoFit/>
          </a:bodyPr>
          <a:lstStyle/>
          <a:p>
            <a:r>
              <a:rPr lang="en-GB" b="1" u="sng" dirty="0">
                <a:latin typeface="Arial" panose="020B0604020202020204" pitchFamily="34" charset="0"/>
                <a:cs typeface="Arial" panose="020B0604020202020204" pitchFamily="34" charset="0"/>
              </a:rPr>
              <a:t>Digital skills portfolio</a:t>
            </a:r>
          </a:p>
        </p:txBody>
      </p:sp>
    </p:spTree>
    <p:extLst>
      <p:ext uri="{BB962C8B-B14F-4D97-AF65-F5344CB8AC3E}">
        <p14:creationId xmlns:p14="http://schemas.microsoft.com/office/powerpoint/2010/main" val="108095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2C12172A-D157-1720-57E8-49156988EF28}"/>
              </a:ext>
            </a:extLst>
          </p:cNvPr>
          <p:cNvSpPr txBox="1"/>
          <p:nvPr/>
        </p:nvSpPr>
        <p:spPr>
          <a:xfrm>
            <a:off x="2933109" y="3158663"/>
            <a:ext cx="2554014" cy="3713321"/>
          </a:xfrm>
          <a:prstGeom prst="roundRect">
            <a:avLst/>
          </a:prstGeom>
          <a:solidFill>
            <a:srgbClr val="7030A0"/>
          </a:solidFill>
        </p:spPr>
        <p:style>
          <a:lnRef idx="2">
            <a:schemeClr val="dk1"/>
          </a:lnRef>
          <a:fillRef idx="1">
            <a:schemeClr val="lt1"/>
          </a:fillRef>
          <a:effectRef idx="0">
            <a:schemeClr val="dk1"/>
          </a:effectRef>
          <a:fontRef idx="minor">
            <a:schemeClr val="dk1"/>
          </a:fontRef>
        </p:style>
        <p:txBody>
          <a:bodyPr wrap="square" rtlCol="0">
            <a:spAutoFit/>
          </a:bodyPr>
          <a:lstStyle/>
          <a:p>
            <a:pPr marL="342900" indent="-342900">
              <a:buFont typeface="+mj-lt"/>
              <a:buAutoNum type="arabicPeriod" startAt="4"/>
            </a:pPr>
            <a:r>
              <a:rPr lang="en-US" sz="1500" b="1" dirty="0">
                <a:solidFill>
                  <a:schemeClr val="tx2"/>
                </a:solidFill>
                <a:latin typeface="Arial" panose="020B0604020202020204" pitchFamily="34" charset="0"/>
                <a:cs typeface="Arial" panose="020B0604020202020204" pitchFamily="34" charset="0"/>
              </a:rPr>
              <a:t>Enter the person’s email, name, group</a:t>
            </a:r>
            <a:endParaRPr lang="en-US" sz="1600" b="1" dirty="0">
              <a:solidFill>
                <a:schemeClr val="tx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Type the email address of person you want to say</a:t>
            </a:r>
          </a:p>
          <a:p>
            <a:pPr marL="285750" indent="-285750">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Add a message if you want </a:t>
            </a:r>
          </a:p>
          <a:p>
            <a:pPr marL="285750" indent="-285750">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Click send </a:t>
            </a:r>
          </a:p>
          <a:p>
            <a:r>
              <a:rPr lang="en-US" sz="1600" dirty="0">
                <a:solidFill>
                  <a:schemeClr val="tx2"/>
                </a:solidFill>
                <a:latin typeface="Arial" panose="020B0604020202020204" pitchFamily="34" charset="0"/>
                <a:cs typeface="Arial" panose="020B0604020202020204" pitchFamily="34" charset="0"/>
              </a:rPr>
              <a:t>Copy the link instead</a:t>
            </a:r>
          </a:p>
          <a:p>
            <a:pPr marL="285750" indent="-285750">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Click the copy link </a:t>
            </a:r>
          </a:p>
          <a:p>
            <a:pPr marL="285750" indent="-285750">
              <a:buFont typeface="Arial" panose="020B0604020202020204" pitchFamily="34" charset="0"/>
              <a:buChar char="•"/>
            </a:pPr>
            <a:r>
              <a:rPr lang="en-US" sz="1600" dirty="0">
                <a:solidFill>
                  <a:schemeClr val="tx2"/>
                </a:solidFill>
                <a:latin typeface="Arial" panose="020B0604020202020204" pitchFamily="34" charset="0"/>
                <a:cs typeface="Arial" panose="020B0604020202020204" pitchFamily="34" charset="0"/>
              </a:rPr>
              <a:t>Paste the link wherever you need to send it.</a:t>
            </a:r>
          </a:p>
          <a:p>
            <a:endParaRPr lang="en-GB" sz="14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F5160E8-0680-9AAF-4257-2C1FADC5076E}"/>
              </a:ext>
            </a:extLst>
          </p:cNvPr>
          <p:cNvSpPr>
            <a:spLocks noGrp="1"/>
          </p:cNvSpPr>
          <p:nvPr>
            <p:ph type="ctrTitle"/>
          </p:nvPr>
        </p:nvSpPr>
        <p:spPr>
          <a:xfrm>
            <a:off x="2701158" y="-10071"/>
            <a:ext cx="9144000" cy="1019503"/>
          </a:xfrm>
        </p:spPr>
        <p:txBody>
          <a:bodyPr>
            <a:normAutofit/>
          </a:bodyPr>
          <a:lstStyle/>
          <a:p>
            <a:r>
              <a:rPr lang="en-US" sz="2800" dirty="0">
                <a:latin typeface="Arial" panose="020B0604020202020204" pitchFamily="34" charset="0"/>
                <a:cs typeface="Arial" panose="020B0604020202020204" pitchFamily="34" charset="0"/>
              </a:rPr>
              <a:t>How to share a file via the OneDrive. 	</a:t>
            </a:r>
            <a:endParaRPr lang="en-GB" sz="2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1E27E76-F4BE-8D41-4EE2-4B7A646F87D8}"/>
              </a:ext>
            </a:extLst>
          </p:cNvPr>
          <p:cNvSpPr txBox="1"/>
          <p:nvPr/>
        </p:nvSpPr>
        <p:spPr>
          <a:xfrm>
            <a:off x="87628" y="1071267"/>
            <a:ext cx="3275636" cy="1549360"/>
          </a:xfrm>
          <a:prstGeom prst="roundRect">
            <a:avLst/>
          </a:prstGeom>
          <a:solidFill>
            <a:srgbClr val="7030A0"/>
          </a:solidFill>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pPr marL="342900" indent="-342900">
              <a:buFont typeface="+mj-lt"/>
              <a:buAutoNum type="arabicPeriod"/>
            </a:pPr>
            <a:r>
              <a:rPr lang="en-US" sz="1500" b="1" dirty="0">
                <a:latin typeface="Arial" panose="020B0604020202020204" pitchFamily="34" charset="0"/>
                <a:cs typeface="Arial" panose="020B0604020202020204" pitchFamily="34" charset="0"/>
              </a:rPr>
              <a:t>Upload the files to OneDrive</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Open OneDrive in your browser or OneDrive app</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Click Upload – choose your files</a:t>
            </a: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Wait for the file to </a:t>
            </a:r>
            <a:r>
              <a:rPr lang="en-US" sz="1400" dirty="0" err="1">
                <a:latin typeface="Arial" panose="020B0604020202020204" pitchFamily="34" charset="0"/>
                <a:cs typeface="Arial" panose="020B0604020202020204" pitchFamily="34" charset="0"/>
              </a:rPr>
              <a:t>doos</a:t>
            </a:r>
            <a:r>
              <a:rPr lang="en-US" sz="1400" dirty="0">
                <a:latin typeface="Arial" panose="020B0604020202020204" pitchFamily="34" charset="0"/>
                <a:cs typeface="Arial" panose="020B0604020202020204" pitchFamily="34" charset="0"/>
              </a:rPr>
              <a:t> note finish uploading </a:t>
            </a:r>
            <a:endParaRPr lang="en-GB"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CA0BDA8F-8949-6F17-55B1-211523BB67CF}"/>
              </a:ext>
            </a:extLst>
          </p:cNvPr>
          <p:cNvPicPr>
            <a:picLocks noChangeAspect="1"/>
          </p:cNvPicPr>
          <p:nvPr/>
        </p:nvPicPr>
        <p:blipFill>
          <a:blip r:embed="rId3"/>
          <a:stretch>
            <a:fillRect/>
          </a:stretch>
        </p:blipFill>
        <p:spPr>
          <a:xfrm>
            <a:off x="10660315" y="-10071"/>
            <a:ext cx="1531685" cy="839837"/>
          </a:xfrm>
          <a:prstGeom prst="rect">
            <a:avLst/>
          </a:prstGeom>
        </p:spPr>
      </p:pic>
      <p:sp>
        <p:nvSpPr>
          <p:cNvPr id="8" name="TextBox 7">
            <a:extLst>
              <a:ext uri="{FF2B5EF4-FFF2-40B4-BE49-F238E27FC236}">
                <a16:creationId xmlns:a16="http://schemas.microsoft.com/office/drawing/2014/main" id="{88D61AFD-933D-61D0-640A-1CB1F26C979B}"/>
              </a:ext>
            </a:extLst>
          </p:cNvPr>
          <p:cNvSpPr txBox="1"/>
          <p:nvPr/>
        </p:nvSpPr>
        <p:spPr>
          <a:xfrm>
            <a:off x="3670852" y="1111968"/>
            <a:ext cx="3205656" cy="612934"/>
          </a:xfrm>
          <a:prstGeom prst="roundRect">
            <a:avLst/>
          </a:prstGeom>
          <a:solidFill>
            <a:srgbClr val="7030A0"/>
          </a:solidFill>
        </p:spPr>
        <p:style>
          <a:lnRef idx="2">
            <a:schemeClr val="dk1"/>
          </a:lnRef>
          <a:fillRef idx="1">
            <a:schemeClr val="lt1"/>
          </a:fillRef>
          <a:effectRef idx="0">
            <a:schemeClr val="dk1"/>
          </a:effectRef>
          <a:fontRef idx="minor">
            <a:schemeClr val="dk1"/>
          </a:fontRef>
        </p:style>
        <p:txBody>
          <a:bodyPr wrap="square" rtlCol="0">
            <a:spAutoFit/>
          </a:bodyPr>
          <a:lstStyle/>
          <a:p>
            <a:pPr marL="342900" indent="-342900">
              <a:buFont typeface="+mj-lt"/>
              <a:buAutoNum type="arabicPeriod" startAt="2"/>
            </a:pPr>
            <a:r>
              <a:rPr lang="en-US" sz="1500" b="1" dirty="0">
                <a:solidFill>
                  <a:schemeClr val="tx2"/>
                </a:solidFill>
                <a:latin typeface="Arial" panose="020B0604020202020204" pitchFamily="34" charset="0"/>
                <a:cs typeface="Arial" panose="020B0604020202020204" pitchFamily="34" charset="0"/>
              </a:rPr>
              <a:t>Right-click on the file you want to share</a:t>
            </a:r>
            <a:endParaRPr lang="en-GB" sz="1500" b="1" dirty="0">
              <a:solidFill>
                <a:schemeClr val="tx2"/>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935871DA-DD52-E5C2-13DA-E48674C691A6}"/>
              </a:ext>
            </a:extLst>
          </p:cNvPr>
          <p:cNvPicPr>
            <a:picLocks noChangeAspect="1"/>
          </p:cNvPicPr>
          <p:nvPr/>
        </p:nvPicPr>
        <p:blipFill>
          <a:blip r:embed="rId4"/>
          <a:stretch>
            <a:fillRect/>
          </a:stretch>
        </p:blipFill>
        <p:spPr>
          <a:xfrm>
            <a:off x="3881130" y="1708784"/>
            <a:ext cx="2666772" cy="1364235"/>
          </a:xfrm>
          <a:prstGeom prst="rect">
            <a:avLst/>
          </a:prstGeom>
        </p:spPr>
      </p:pic>
      <mc:AlternateContent xmlns:mc="http://schemas.openxmlformats.org/markup-compatibility/2006">
        <mc:Choice xmlns:p14="http://schemas.microsoft.com/office/powerpoint/2010/main" Requires="p14">
          <p:contentPart p14:bwMode="auto" r:id="rId5">
            <p14:nvContentPartPr>
              <p14:cNvPr id="11" name="Ink 10">
                <a:extLst>
                  <a:ext uri="{FF2B5EF4-FFF2-40B4-BE49-F238E27FC236}">
                    <a16:creationId xmlns:a16="http://schemas.microsoft.com/office/drawing/2014/main" id="{999BBD22-5367-5119-5499-D6BF55162A0E}"/>
                  </a:ext>
                </a:extLst>
              </p14:cNvPr>
              <p14:cNvContentPartPr/>
              <p14:nvPr/>
            </p14:nvContentPartPr>
            <p14:xfrm flipH="1">
              <a:off x="5237979" y="2164063"/>
              <a:ext cx="485591" cy="45719"/>
            </p14:xfrm>
          </p:contentPart>
        </mc:Choice>
        <mc:Fallback>
          <p:pic>
            <p:nvPicPr>
              <p:cNvPr id="11" name="Ink 10">
                <a:extLst>
                  <a:ext uri="{FF2B5EF4-FFF2-40B4-BE49-F238E27FC236}">
                    <a16:creationId xmlns:a16="http://schemas.microsoft.com/office/drawing/2014/main" id="{999BBD22-5367-5119-5499-D6BF55162A0E}"/>
                  </a:ext>
                </a:extLst>
              </p:cNvPr>
              <p:cNvPicPr/>
              <p:nvPr/>
            </p:nvPicPr>
            <p:blipFill>
              <a:blip r:embed="rId6"/>
              <a:stretch>
                <a:fillRect/>
              </a:stretch>
            </p:blipFill>
            <p:spPr>
              <a:xfrm flipH="1">
                <a:off x="5183984" y="2056065"/>
                <a:ext cx="593220" cy="261354"/>
              </a:xfrm>
              <a:prstGeom prst="rect">
                <a:avLst/>
              </a:prstGeom>
            </p:spPr>
          </p:pic>
        </mc:Fallback>
      </mc:AlternateContent>
      <p:sp>
        <p:nvSpPr>
          <p:cNvPr id="13" name="TextBox 12">
            <a:extLst>
              <a:ext uri="{FF2B5EF4-FFF2-40B4-BE49-F238E27FC236}">
                <a16:creationId xmlns:a16="http://schemas.microsoft.com/office/drawing/2014/main" id="{744714FB-A75A-5FB3-66A2-04F13E2A7B56}"/>
              </a:ext>
            </a:extLst>
          </p:cNvPr>
          <p:cNvSpPr txBox="1"/>
          <p:nvPr/>
        </p:nvSpPr>
        <p:spPr>
          <a:xfrm>
            <a:off x="7713199" y="1003378"/>
            <a:ext cx="3104445" cy="1566386"/>
          </a:xfrm>
          <a:prstGeom prst="roundRect">
            <a:avLst/>
          </a:prstGeom>
          <a:solidFill>
            <a:srgbClr val="7030A0"/>
          </a:solidFill>
        </p:spPr>
        <p:style>
          <a:lnRef idx="2">
            <a:schemeClr val="dk1"/>
          </a:lnRef>
          <a:fillRef idx="1">
            <a:schemeClr val="lt1"/>
          </a:fillRef>
          <a:effectRef idx="0">
            <a:schemeClr val="dk1"/>
          </a:effectRef>
          <a:fontRef idx="minor">
            <a:schemeClr val="dk1"/>
          </a:fontRef>
        </p:style>
        <p:txBody>
          <a:bodyPr wrap="square" rtlCol="0">
            <a:spAutoFit/>
          </a:bodyPr>
          <a:lstStyle/>
          <a:p>
            <a:pPr marL="342900" indent="-342900">
              <a:buFont typeface="+mj-lt"/>
              <a:buAutoNum type="arabicPeriod" startAt="3"/>
            </a:pPr>
            <a:r>
              <a:rPr lang="en-US" sz="1500" b="1" dirty="0">
                <a:solidFill>
                  <a:schemeClr val="tx2"/>
                </a:solidFill>
                <a:latin typeface="Arial" panose="020B0604020202020204" pitchFamily="34" charset="0"/>
                <a:cs typeface="Arial" panose="020B0604020202020204" pitchFamily="34" charset="0"/>
              </a:rPr>
              <a:t>Choose your sharing settings</a:t>
            </a:r>
            <a:endParaRPr lang="en-US" sz="1400" b="1" dirty="0">
              <a:solidFill>
                <a:schemeClr val="tx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solidFill>
                  <a:schemeClr val="tx2"/>
                </a:solidFill>
                <a:latin typeface="Arial" panose="020B0604020202020204" pitchFamily="34" charset="0"/>
                <a:cs typeface="Arial" panose="020B0604020202020204" pitchFamily="34" charset="0"/>
              </a:rPr>
              <a:t>Anyone with the link</a:t>
            </a:r>
          </a:p>
          <a:p>
            <a:pPr marL="285750" indent="-285750">
              <a:buFont typeface="Arial" panose="020B0604020202020204" pitchFamily="34" charset="0"/>
              <a:buChar char="•"/>
            </a:pPr>
            <a:r>
              <a:rPr lang="en-US" sz="1400" dirty="0">
                <a:solidFill>
                  <a:schemeClr val="tx2"/>
                </a:solidFill>
                <a:latin typeface="Arial" panose="020B0604020202020204" pitchFamily="34" charset="0"/>
                <a:cs typeface="Arial" panose="020B0604020202020204" pitchFamily="34" charset="0"/>
              </a:rPr>
              <a:t>People in your organization</a:t>
            </a:r>
          </a:p>
          <a:p>
            <a:pPr marL="285750" indent="-285750">
              <a:buFont typeface="Arial" panose="020B0604020202020204" pitchFamily="34" charset="0"/>
              <a:buChar char="•"/>
            </a:pPr>
            <a:r>
              <a:rPr lang="en-US" sz="1400" dirty="0">
                <a:solidFill>
                  <a:schemeClr val="tx2"/>
                </a:solidFill>
                <a:latin typeface="Arial" panose="020B0604020202020204" pitchFamily="34" charset="0"/>
                <a:cs typeface="Arial" panose="020B0604020202020204" pitchFamily="34" charset="0"/>
              </a:rPr>
              <a:t>Specific people</a:t>
            </a:r>
          </a:p>
          <a:p>
            <a:pPr marL="285750" indent="-285750">
              <a:buFont typeface="Arial" panose="020B0604020202020204" pitchFamily="34" charset="0"/>
              <a:buChar char="•"/>
            </a:pPr>
            <a:r>
              <a:rPr lang="en-GB" sz="1400" dirty="0">
                <a:solidFill>
                  <a:schemeClr val="tx2"/>
                </a:solidFill>
                <a:latin typeface="Arial" panose="020B0604020202020204" pitchFamily="34" charset="0"/>
                <a:cs typeface="Arial" panose="020B0604020202020204" pitchFamily="34" charset="0"/>
              </a:rPr>
              <a:t>View only or Edit access</a:t>
            </a:r>
          </a:p>
        </p:txBody>
      </p:sp>
      <p:pic>
        <p:nvPicPr>
          <p:cNvPr id="16" name="Picture 15">
            <a:extLst>
              <a:ext uri="{FF2B5EF4-FFF2-40B4-BE49-F238E27FC236}">
                <a16:creationId xmlns:a16="http://schemas.microsoft.com/office/drawing/2014/main" id="{14FF11D5-2DF3-8015-FE65-E040E7867CA3}"/>
              </a:ext>
            </a:extLst>
          </p:cNvPr>
          <p:cNvPicPr>
            <a:picLocks noChangeAspect="1"/>
          </p:cNvPicPr>
          <p:nvPr/>
        </p:nvPicPr>
        <p:blipFill>
          <a:blip r:embed="rId7"/>
          <a:stretch>
            <a:fillRect/>
          </a:stretch>
        </p:blipFill>
        <p:spPr>
          <a:xfrm>
            <a:off x="5500932" y="4925063"/>
            <a:ext cx="2212267" cy="1827591"/>
          </a:xfrm>
          <a:prstGeom prst="rect">
            <a:avLst/>
          </a:prstGeom>
        </p:spPr>
      </p:pic>
      <p:sp>
        <p:nvSpPr>
          <p:cNvPr id="17" name="TextBox 16">
            <a:extLst>
              <a:ext uri="{FF2B5EF4-FFF2-40B4-BE49-F238E27FC236}">
                <a16:creationId xmlns:a16="http://schemas.microsoft.com/office/drawing/2014/main" id="{30DE5C86-122C-1577-5110-703C1F1D3470}"/>
              </a:ext>
            </a:extLst>
          </p:cNvPr>
          <p:cNvSpPr txBox="1"/>
          <p:nvPr/>
        </p:nvSpPr>
        <p:spPr>
          <a:xfrm>
            <a:off x="7168154" y="2907520"/>
            <a:ext cx="2822223" cy="1736646"/>
          </a:xfrm>
          <a:prstGeom prst="roundRect">
            <a:avLst/>
          </a:prstGeom>
          <a:solidFill>
            <a:srgbClr val="7030A0"/>
          </a:solidFill>
        </p:spPr>
        <p:style>
          <a:lnRef idx="2">
            <a:schemeClr val="dk1"/>
          </a:lnRef>
          <a:fillRef idx="1">
            <a:schemeClr val="lt1"/>
          </a:fillRef>
          <a:effectRef idx="0">
            <a:schemeClr val="dk1"/>
          </a:effectRef>
          <a:fontRef idx="minor">
            <a:schemeClr val="dk1"/>
          </a:fontRef>
        </p:style>
        <p:txBody>
          <a:bodyPr wrap="square" rtlCol="0">
            <a:spAutoFit/>
          </a:bodyPr>
          <a:lstStyle/>
          <a:p>
            <a:pPr marL="342900" indent="-342900">
              <a:buFont typeface="+mj-lt"/>
              <a:buAutoNum type="arabicPeriod" startAt="5"/>
            </a:pPr>
            <a:r>
              <a:rPr lang="en-US" sz="1600" dirty="0">
                <a:solidFill>
                  <a:schemeClr val="tx2"/>
                </a:solidFill>
                <a:latin typeface="Arial" panose="020B0604020202020204" pitchFamily="34" charset="0"/>
                <a:cs typeface="Arial" panose="020B0604020202020204" pitchFamily="34" charset="0"/>
              </a:rPr>
              <a:t>The person can now open the </a:t>
            </a:r>
            <a:r>
              <a:rPr lang="en-US" sz="1600" dirty="0" err="1">
                <a:solidFill>
                  <a:schemeClr val="tx2"/>
                </a:solidFill>
                <a:latin typeface="Arial" panose="020B0604020202020204" pitchFamily="34" charset="0"/>
                <a:cs typeface="Arial" panose="020B0604020202020204" pitchFamily="34" charset="0"/>
              </a:rPr>
              <a:t>flie</a:t>
            </a:r>
            <a:r>
              <a:rPr lang="en-US" sz="1600" dirty="0">
                <a:solidFill>
                  <a:schemeClr val="tx2"/>
                </a:solidFill>
                <a:latin typeface="Arial" panose="020B0604020202020204" pitchFamily="34" charset="0"/>
                <a:cs typeface="Arial" panose="020B0604020202020204" pitchFamily="34" charset="0"/>
              </a:rPr>
              <a:t> instantly.</a:t>
            </a:r>
          </a:p>
          <a:p>
            <a:r>
              <a:rPr lang="en-US" sz="1600" dirty="0">
                <a:solidFill>
                  <a:schemeClr val="tx2"/>
                </a:solidFill>
                <a:latin typeface="Arial" panose="020B0604020202020204" pitchFamily="34" charset="0"/>
                <a:cs typeface="Arial" panose="020B0604020202020204" pitchFamily="34" charset="0"/>
              </a:rPr>
              <a:t>If you chose “Edit access”, they can make changes that update automatically in real time</a:t>
            </a:r>
            <a:endParaRPr lang="en-GB" sz="1600" dirty="0">
              <a:solidFill>
                <a:schemeClr val="tx2"/>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F6E40614-B6DA-5493-3780-FC9449CF45E8}"/>
              </a:ext>
            </a:extLst>
          </p:cNvPr>
          <p:cNvSpPr txBox="1"/>
          <p:nvPr/>
        </p:nvSpPr>
        <p:spPr>
          <a:xfrm>
            <a:off x="8790039" y="4690884"/>
            <a:ext cx="3401961" cy="2167116"/>
          </a:xfrm>
          <a:prstGeom prst="foldedCorner">
            <a:avLst/>
          </a:prstGeom>
          <a:solidFill>
            <a:srgbClr val="7030A0"/>
          </a:solidFill>
        </p:spPr>
        <p:style>
          <a:lnRef idx="2">
            <a:schemeClr val="dk1"/>
          </a:lnRef>
          <a:fillRef idx="1">
            <a:schemeClr val="lt1"/>
          </a:fillRef>
          <a:effectRef idx="0">
            <a:schemeClr val="dk1"/>
          </a:effectRef>
          <a:fontRef idx="minor">
            <a:schemeClr val="dk1"/>
          </a:fontRef>
        </p:style>
        <p:txBody>
          <a:bodyPr wrap="square" rtlCol="0">
            <a:spAutoFit/>
          </a:bodyPr>
          <a:lstStyle/>
          <a:p>
            <a:r>
              <a:rPr lang="en-US" sz="1400" dirty="0">
                <a:ln w="0"/>
                <a:solidFill>
                  <a:schemeClr val="tx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Why use OneDrive for the file sharing?</a:t>
            </a:r>
          </a:p>
          <a:p>
            <a:endParaRPr lang="en-US" sz="1400" dirty="0">
              <a:ln w="0"/>
              <a:solidFill>
                <a:schemeClr val="tx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n w="0"/>
                <a:solidFill>
                  <a:schemeClr val="tx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No need for large email attachments</a:t>
            </a:r>
          </a:p>
          <a:p>
            <a:pPr marL="285750" indent="-285750">
              <a:buFont typeface="Arial" panose="020B0604020202020204" pitchFamily="34" charset="0"/>
              <a:buChar char="•"/>
            </a:pPr>
            <a:r>
              <a:rPr lang="en-US" sz="1400" dirty="0">
                <a:ln w="0"/>
                <a:solidFill>
                  <a:schemeClr val="tx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Let's you choose who can view or edit </a:t>
            </a:r>
          </a:p>
          <a:p>
            <a:pPr marL="285750" indent="-285750">
              <a:buFont typeface="Arial" panose="020B0604020202020204" pitchFamily="34" charset="0"/>
              <a:buChar char="•"/>
            </a:pPr>
            <a:r>
              <a:rPr lang="en-US" sz="1400" dirty="0">
                <a:ln w="0"/>
                <a:solidFill>
                  <a:schemeClr val="tx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Always keeps your document updated </a:t>
            </a:r>
          </a:p>
          <a:p>
            <a:pPr marL="285750" indent="-285750">
              <a:buFont typeface="Arial" panose="020B0604020202020204" pitchFamily="34" charset="0"/>
              <a:buChar char="•"/>
            </a:pPr>
            <a:r>
              <a:rPr lang="en-US" sz="1400" dirty="0">
                <a:ln w="0"/>
                <a:solidFill>
                  <a:schemeClr val="tx2"/>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Works on any device</a:t>
            </a:r>
            <a:endParaRPr lang="en-GB" sz="1400" dirty="0">
              <a:solidFill>
                <a:schemeClr val="tx2"/>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4790CFCE-8FA8-8E61-9FA3-B668B9BFF79C}"/>
              </a:ext>
            </a:extLst>
          </p:cNvPr>
          <p:cNvSpPr txBox="1"/>
          <p:nvPr/>
        </p:nvSpPr>
        <p:spPr>
          <a:xfrm>
            <a:off x="87628" y="3176523"/>
            <a:ext cx="2212267" cy="3677603"/>
          </a:xfrm>
          <a:prstGeom prst="foldedCorner">
            <a:avLst/>
          </a:prstGeom>
          <a:solidFill>
            <a:srgbClr val="7030A0"/>
          </a:solidFill>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r>
              <a:rPr lang="en-US" sz="1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What is OneDrive </a:t>
            </a:r>
          </a:p>
          <a:p>
            <a:endParaRPr lang="en-US" sz="1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r>
              <a:rPr lang="en-US" sz="1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OneDrive is Microsoft’s cloud storage platform that allows users to upload, store, access, and share files securely from any device. Sharing files through OneDrive makes teamwork easier, avoids email attachment issues, and gives you full control over who can view and edit your document</a:t>
            </a:r>
            <a:endParaRPr lang="en-GB" sz="14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pic>
        <p:nvPicPr>
          <p:cNvPr id="27" name="Picture 26">
            <a:extLst>
              <a:ext uri="{FF2B5EF4-FFF2-40B4-BE49-F238E27FC236}">
                <a16:creationId xmlns:a16="http://schemas.microsoft.com/office/drawing/2014/main" id="{8AEE3F60-0602-76FF-67D7-9E7053B5B5FC}"/>
              </a:ext>
            </a:extLst>
          </p:cNvPr>
          <p:cNvPicPr>
            <a:picLocks noChangeAspect="1"/>
          </p:cNvPicPr>
          <p:nvPr/>
        </p:nvPicPr>
        <p:blipFill>
          <a:blip r:embed="rId8"/>
          <a:stretch>
            <a:fillRect/>
          </a:stretch>
        </p:blipFill>
        <p:spPr>
          <a:xfrm>
            <a:off x="0" y="-10071"/>
            <a:ext cx="1040448" cy="1040448"/>
          </a:xfrm>
          <a:prstGeom prst="rect">
            <a:avLst/>
          </a:prstGeom>
        </p:spPr>
      </p:pic>
    </p:spTree>
    <p:extLst>
      <p:ext uri="{BB962C8B-B14F-4D97-AF65-F5344CB8AC3E}">
        <p14:creationId xmlns:p14="http://schemas.microsoft.com/office/powerpoint/2010/main" val="28568254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9cdbb90f838c036b707e665adc816470">
  <xsd:schema xmlns:xsd="http://www.w3.org/2001/XMLSchema" xmlns:xs="http://www.w3.org/2001/XMLSchema" xmlns:p="http://schemas.microsoft.com/office/2006/metadata/properties" xmlns:ns3="ccfc14db-0f45-423b-b2f5-752f8f8a0ada" targetNamespace="http://schemas.microsoft.com/office/2006/metadata/properties" ma:root="true" ma:fieldsID="6c4cf6e7c50de7a54ba8581be057ec62"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11E37844-DD67-44D2-8D16-0C2B4D144D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1A742A-A7D4-4DC2-9A54-B43273296E8F}">
  <ds:schemaRefs>
    <ds:schemaRef ds:uri="http://schemas.microsoft.com/sharepoint/v3/contenttype/forms"/>
  </ds:schemaRefs>
</ds:datastoreItem>
</file>

<file path=customXml/itemProps3.xml><?xml version="1.0" encoding="utf-8"?>
<ds:datastoreItem xmlns:ds="http://schemas.openxmlformats.org/officeDocument/2006/customXml" ds:itemID="{B33DA643-16D4-4EAC-BA44-6522C6FED547}">
  <ds:schemaRefs>
    <ds:schemaRef ds:uri="http://schemas.microsoft.com/office/infopath/2007/PartnerControls"/>
    <ds:schemaRef ds:uri="ccfc14db-0f45-423b-b2f5-752f8f8a0ada"/>
    <ds:schemaRef ds:uri="http://schemas.openxmlformats.org/package/2006/metadata/core-properties"/>
    <ds:schemaRef ds:uri="http://www.w3.org/XML/1998/namespace"/>
    <ds:schemaRef ds:uri="http://schemas.microsoft.com/office/2006/metadata/properties"/>
    <ds:schemaRef ds:uri="http://purl.org/dc/elements/1.1/"/>
    <ds:schemaRef ds:uri="http://purl.org/dc/dcmitype/"/>
    <ds:schemaRef ds:uri="http://schemas.microsoft.com/office/2006/documentManagement/typ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Ion</Template>
  <TotalTime>7147</TotalTime>
  <Words>248</Words>
  <Application>Microsoft Office PowerPoint</Application>
  <PresentationFormat>Widescreen</PresentationFormat>
  <Paragraphs>34</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Arial</vt:lpstr>
      <vt:lpstr>Century Gothic</vt:lpstr>
      <vt:lpstr>Wingdings 3</vt:lpstr>
      <vt:lpstr>Ion</vt:lpstr>
      <vt:lpstr>PowerPoint Presentation</vt:lpstr>
      <vt:lpstr>How to share a file via the OneDrive.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J'Avyon Johnson (2419047)</dc:creator>
  <cp:lastModifiedBy>J'Avyon Johnson (2419047)</cp:lastModifiedBy>
  <cp:revision>2</cp:revision>
  <dcterms:created xsi:type="dcterms:W3CDTF">2025-11-22T02:07:41Z</dcterms:created>
  <dcterms:modified xsi:type="dcterms:W3CDTF">2025-11-27T01:15:36Z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