
<file path=[Content_Types].xml><?xml version="1.0" encoding="utf-8"?>
<Types xmlns="http://schemas.openxmlformats.org/package/2006/content-types"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wdp" ContentType="image/vnd.ms-photo"/>
  <Default Extension="jpeg" ContentType="image/jpe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handoutMasters/handoutMaster1.xml" ContentType="application/vnd.openxmlformats-officedocument.presentationml.handoutMaster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364" r:id="rId3"/>
    <p:sldId id="342" r:id="rId4"/>
    <p:sldId id="353" r:id="rId5"/>
    <p:sldId id="357" r:id="rId6"/>
    <p:sldId id="356" r:id="rId7"/>
    <p:sldId id="341" r:id="rId8"/>
    <p:sldId id="355" r:id="rId9"/>
    <p:sldId id="344" r:id="rId10"/>
    <p:sldId id="358" r:id="rId11"/>
    <p:sldId id="359" r:id="rId12"/>
    <p:sldId id="360" r:id="rId13"/>
    <p:sldId id="343" r:id="rId14"/>
    <p:sldId id="361" r:id="rId15"/>
    <p:sldId id="352" r:id="rId16"/>
    <p:sldId id="354" r:id="rId17"/>
    <p:sldId id="381" r:id="rId18"/>
    <p:sldId id="346" r:id="rId19"/>
    <p:sldId id="351" r:id="rId20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CDCDC"/>
    <a:srgbClr val="F0F0F0"/>
    <a:srgbClr val="E6E6E6"/>
    <a:srgbClr val="C8C8C8"/>
    <a:srgbClr val="FFFFFF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126" y="306"/>
      </p:cViewPr>
      <p:guideLst>
        <p:guide orient="horz" pos="2078"/>
        <p:guide pos="3845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5" Type="http://schemas.openxmlformats.org/officeDocument/2006/relationships/tableStyles" Target="tableStyles.xml"/><Relationship Id="rId24" Type="http://schemas.openxmlformats.org/officeDocument/2006/relationships/viewProps" Target="viewProps.xml"/><Relationship Id="rId23" Type="http://schemas.openxmlformats.org/officeDocument/2006/relationships/presProps" Target="presProps.xml"/><Relationship Id="rId22" Type="http://schemas.openxmlformats.org/officeDocument/2006/relationships/handoutMaster" Target="handoutMasters/handoutMaster1.xml"/><Relationship Id="rId21" Type="http://schemas.openxmlformats.org/officeDocument/2006/relationships/notesMaster" Target="notesMasters/notesMaster1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14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18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24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27.wmf"/></Relationships>
</file>

<file path=ppt/drawings/_rels/vmlDrawing7.vml.rels><?xml version="1.0" encoding="UTF-8" standalone="yes"?>
<Relationships xmlns="http://schemas.openxmlformats.org/package/2006/relationships"><Relationship Id="rId4" Type="http://schemas.openxmlformats.org/officeDocument/2006/relationships/image" Target="../media/image27.wmf"/><Relationship Id="rId3" Type="http://schemas.openxmlformats.org/officeDocument/2006/relationships/image" Target="../media/image24.wmf"/><Relationship Id="rId2" Type="http://schemas.openxmlformats.org/officeDocument/2006/relationships/image" Target="../media/image18.wmf"/><Relationship Id="rId1" Type="http://schemas.openxmlformats.org/officeDocument/2006/relationships/image" Target="../media/image14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9B84EA-7D68-4D60-9CB1-D50884785D1C}" type="datetimeFigureOut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4E0FC9-F1F8-4FAE-9988-3BA365CFD46F}" type="slidenum">
              <a:rPr lang="zh-CN" altLang="en-US" smtClean="0">
                <a:latin typeface="微软雅黑" panose="020B0503020204020204" charset="-122"/>
                <a:ea typeface="微软雅黑" panose="020B0503020204020204" charset="-122"/>
              </a:rPr>
            </a:fld>
            <a:endParaRPr lang="zh-CN" altLang="en-US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1AC49D05-6128-4D0D-A32A-06A5E73B386C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微软雅黑" panose="020B0503020204020204" charset="-122"/>
                <a:ea typeface="微软雅黑" panose="020B0503020204020204" charset="-122"/>
              </a:defRPr>
            </a:lvl1pPr>
          </a:lstStyle>
          <a:p>
            <a:fld id="{5849F42C-2DAE-424C-A4B8-3140182C3E9F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6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微软雅黑" panose="020B0503020204020204" charset="-122"/>
        <a:ea typeface="微软雅黑" panose="020B0503020204020204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microsoft.com/office/2007/relationships/hdphoto" Target="../media/image2.wdp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8831587" y="108134"/>
            <a:ext cx="3248501" cy="43286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6009591" y="3110596"/>
            <a:ext cx="6010959" cy="1200329"/>
          </a:xfrm>
        </p:spPr>
        <p:txBody>
          <a:bodyPr anchor="b">
            <a:normAutofit/>
          </a:bodyPr>
          <a:lstStyle>
            <a:lvl1pPr algn="ctr">
              <a:defRPr sz="48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6009591" y="4403000"/>
            <a:ext cx="6010959" cy="535531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dirty="0"/>
              <a:t>单击此处编辑副标题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图片 8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90500" y="1711594"/>
            <a:ext cx="5793148" cy="4421592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39319" y="156017"/>
            <a:ext cx="6023795" cy="580777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 rot="521423">
            <a:off x="6432647" y="3180195"/>
            <a:ext cx="4716724" cy="830997"/>
          </a:xfrm>
        </p:spPr>
        <p:txBody>
          <a:bodyPr wrap="square" anchor="b">
            <a:normAutofit/>
          </a:bodyPr>
          <a:lstStyle>
            <a:lvl1pPr algn="ctr">
              <a:defRPr sz="40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 rot="521423">
            <a:off x="6299297" y="4113213"/>
            <a:ext cx="4716724" cy="535531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图片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265113"/>
            <a:ext cx="10515600" cy="1325563"/>
          </a:xfrm>
        </p:spPr>
        <p:txBody>
          <a:bodyPr/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3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84319">
            <a:off x="9275605" y="846859"/>
            <a:ext cx="2603627" cy="3469333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43050"/>
            <a:ext cx="6191250" cy="472544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</p:nvPr>
        </p:nvSpPr>
        <p:spPr>
          <a:xfrm>
            <a:off x="5962650" y="3185839"/>
            <a:ext cx="6229350" cy="1325563"/>
          </a:xfrm>
        </p:spPr>
        <p:txBody>
          <a:bodyPr>
            <a:normAutofit/>
          </a:bodyPr>
          <a:lstStyle>
            <a:lvl1pPr algn="ctr">
              <a:defRPr sz="5400" b="1">
                <a:solidFill>
                  <a:schemeClr val="tx2"/>
                </a:solidFill>
              </a:defRPr>
            </a:lvl1pPr>
          </a:lstStyle>
          <a:p>
            <a:r>
              <a:rPr lang="zh-CN" altLang="en-US" dirty="0"/>
              <a:t>单击此处编辑标题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83261" y="171450"/>
            <a:ext cx="2108739" cy="1843088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图片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 rot="618411">
            <a:off x="11249627" y="532013"/>
            <a:ext cx="1008152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7" y="457200"/>
            <a:ext cx="4165200" cy="1600200"/>
          </a:xfrm>
        </p:spPr>
        <p:txBody>
          <a:bodyPr anchor="t" anchorCtr="0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5184000" y="457200"/>
            <a:ext cx="61704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7" y="2057400"/>
            <a:ext cx="41652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10058400" y="365125"/>
            <a:ext cx="1295400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9067800" cy="5811838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7744C-B155-4A34-9081-37190EDC7981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83847" y="110968"/>
            <a:ext cx="1008153" cy="881149"/>
          </a:xfrm>
          <a:custGeom>
            <a:avLst/>
            <a:gdLst>
              <a:gd name="connsiteX0" fmla="*/ 0 w 2532602"/>
              <a:gd name="connsiteY0" fmla="*/ 0 h 1843088"/>
              <a:gd name="connsiteX1" fmla="*/ 2139697 w 2532602"/>
              <a:gd name="connsiteY1" fmla="*/ 0 h 1843088"/>
              <a:gd name="connsiteX2" fmla="*/ 2532602 w 2532602"/>
              <a:gd name="connsiteY2" fmla="*/ 714375 h 1843088"/>
              <a:gd name="connsiteX3" fmla="*/ 2061115 w 2532602"/>
              <a:gd name="connsiteY3" fmla="*/ 1628775 h 1843088"/>
              <a:gd name="connsiteX4" fmla="*/ 1303877 w 2532602"/>
              <a:gd name="connsiteY4" fmla="*/ 1843088 h 1843088"/>
              <a:gd name="connsiteX5" fmla="*/ 18002 w 2532602"/>
              <a:gd name="connsiteY5" fmla="*/ 1571625 h 1843088"/>
              <a:gd name="connsiteX6" fmla="*/ 0 w 2532602"/>
              <a:gd name="connsiteY6" fmla="*/ 1502387 h 1843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532602" h="1843088">
                <a:moveTo>
                  <a:pt x="0" y="0"/>
                </a:moveTo>
                <a:lnTo>
                  <a:pt x="2139697" y="0"/>
                </a:lnTo>
                <a:lnTo>
                  <a:pt x="2532602" y="714375"/>
                </a:lnTo>
                <a:lnTo>
                  <a:pt x="2061115" y="1628775"/>
                </a:lnTo>
                <a:lnTo>
                  <a:pt x="1303877" y="1843088"/>
                </a:lnTo>
                <a:lnTo>
                  <a:pt x="18002" y="1571625"/>
                </a:lnTo>
                <a:lnTo>
                  <a:pt x="0" y="1502387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4" Type="http://schemas.openxmlformats.org/officeDocument/2006/relationships/theme" Target="../theme/theme1.xml"/><Relationship Id="rId13" Type="http://schemas.openxmlformats.org/officeDocument/2006/relationships/tags" Target="../tags/tag3.xml"/><Relationship Id="rId12" Type="http://schemas.openxmlformats.org/officeDocument/2006/relationships/tags" Target="../tags/tag2.xml"/><Relationship Id="rId11" Type="http://schemas.openxmlformats.org/officeDocument/2006/relationships/tags" Target="../tags/tag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6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1"/>
            </p:custDataLst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2"/>
            </p:custDataLst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6117744C-B155-4A34-9081-37190EDC7981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lnSpc>
                <a:spcPct val="120000"/>
              </a:lnSpc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EC74883D-8DA6-4133-B196-D2184B300AD7}" type="slidenum">
              <a:rPr lang="zh-CN" altLang="en-US" smtClean="0"/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3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1.png"/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1.png"/><Relationship Id="rId1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image" Target="../media/image13.png"/><Relationship Id="rId1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1.v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5.png"/><Relationship Id="rId2" Type="http://schemas.openxmlformats.org/officeDocument/2006/relationships/image" Target="../media/image14.wmf"/><Relationship Id="rId1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7" Type="http://schemas.openxmlformats.org/officeDocument/2006/relationships/vmlDrawing" Target="../drawings/vmlDrawing2.v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wmf"/><Relationship Id="rId3" Type="http://schemas.openxmlformats.org/officeDocument/2006/relationships/oleObject" Target="../embeddings/oleObject2.bin"/><Relationship Id="rId2" Type="http://schemas.openxmlformats.org/officeDocument/2006/relationships/image" Target="../media/image17.png"/><Relationship Id="rId1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3.v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9.png"/><Relationship Id="rId2" Type="http://schemas.openxmlformats.org/officeDocument/2006/relationships/image" Target="../media/image18.wmf"/><Relationship Id="rId1" Type="http://schemas.openxmlformats.org/officeDocument/2006/relationships/oleObject" Target="../embeddings/oleObject3.bin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7" Type="http://schemas.openxmlformats.org/officeDocument/2006/relationships/vmlDrawing" Target="../drawings/vmlDrawing4.vml"/><Relationship Id="rId6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wmf"/><Relationship Id="rId3" Type="http://schemas.openxmlformats.org/officeDocument/2006/relationships/oleObject" Target="../embeddings/oleObject4.bin"/><Relationship Id="rId2" Type="http://schemas.openxmlformats.org/officeDocument/2006/relationships/image" Target="../media/image23.png"/><Relationship Id="rId1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5.v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5.png"/><Relationship Id="rId2" Type="http://schemas.openxmlformats.org/officeDocument/2006/relationships/image" Target="../media/image24.wmf"/><Relationship Id="rId1" Type="http://schemas.openxmlformats.org/officeDocument/2006/relationships/oleObject" Target="../embeddings/oleObject5.bin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6.png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vmlDrawing" Target="../drawings/vmlDrawing6.vml"/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28.png"/><Relationship Id="rId2" Type="http://schemas.openxmlformats.org/officeDocument/2006/relationships/image" Target="../media/image27.wmf"/><Relationship Id="rId1" Type="http://schemas.openxmlformats.org/officeDocument/2006/relationships/oleObject" Target="../embeddings/oleObject6.bin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9" Type="http://schemas.openxmlformats.org/officeDocument/2006/relationships/image" Target="../media/image18.wmf"/><Relationship Id="rId8" Type="http://schemas.openxmlformats.org/officeDocument/2006/relationships/oleObject" Target="../embeddings/oleObject8.bin"/><Relationship Id="rId7" Type="http://schemas.openxmlformats.org/officeDocument/2006/relationships/image" Target="../media/image34.png"/><Relationship Id="rId6" Type="http://schemas.openxmlformats.org/officeDocument/2006/relationships/image" Target="../media/image33.png"/><Relationship Id="rId5" Type="http://schemas.openxmlformats.org/officeDocument/2006/relationships/image" Target="../media/image15.png"/><Relationship Id="rId4" Type="http://schemas.openxmlformats.org/officeDocument/2006/relationships/image" Target="../media/image14.wmf"/><Relationship Id="rId30" Type="http://schemas.openxmlformats.org/officeDocument/2006/relationships/vmlDrawing" Target="../drawings/vmlDrawing7.vml"/><Relationship Id="rId3" Type="http://schemas.openxmlformats.org/officeDocument/2006/relationships/oleObject" Target="../embeddings/oleObject7.bin"/><Relationship Id="rId29" Type="http://schemas.openxmlformats.org/officeDocument/2006/relationships/slideLayout" Target="../slideLayouts/slideLayout2.xml"/><Relationship Id="rId28" Type="http://schemas.openxmlformats.org/officeDocument/2006/relationships/image" Target="../media/image44.png"/><Relationship Id="rId27" Type="http://schemas.openxmlformats.org/officeDocument/2006/relationships/image" Target="../media/image43.png"/><Relationship Id="rId26" Type="http://schemas.openxmlformats.org/officeDocument/2006/relationships/image" Target="../media/image42.png"/><Relationship Id="rId25" Type="http://schemas.openxmlformats.org/officeDocument/2006/relationships/image" Target="../media/image41.png"/><Relationship Id="rId24" Type="http://schemas.openxmlformats.org/officeDocument/2006/relationships/image" Target="../media/image40.png"/><Relationship Id="rId23" Type="http://schemas.openxmlformats.org/officeDocument/2006/relationships/image" Target="../media/image39.png"/><Relationship Id="rId22" Type="http://schemas.openxmlformats.org/officeDocument/2006/relationships/image" Target="../media/image38.png"/><Relationship Id="rId21" Type="http://schemas.openxmlformats.org/officeDocument/2006/relationships/image" Target="../media/image37.png"/><Relationship Id="rId20" Type="http://schemas.openxmlformats.org/officeDocument/2006/relationships/image" Target="../media/image11.png"/><Relationship Id="rId2" Type="http://schemas.openxmlformats.org/officeDocument/2006/relationships/image" Target="../media/image32.png"/><Relationship Id="rId19" Type="http://schemas.openxmlformats.org/officeDocument/2006/relationships/image" Target="../media/image10.png"/><Relationship Id="rId18" Type="http://schemas.openxmlformats.org/officeDocument/2006/relationships/image" Target="../media/image36.png"/><Relationship Id="rId17" Type="http://schemas.openxmlformats.org/officeDocument/2006/relationships/image" Target="../media/image35.png"/><Relationship Id="rId16" Type="http://schemas.openxmlformats.org/officeDocument/2006/relationships/image" Target="../media/image28.png"/><Relationship Id="rId15" Type="http://schemas.openxmlformats.org/officeDocument/2006/relationships/image" Target="../media/image27.wmf"/><Relationship Id="rId14" Type="http://schemas.openxmlformats.org/officeDocument/2006/relationships/oleObject" Target="../embeddings/oleObject10.bin"/><Relationship Id="rId13" Type="http://schemas.openxmlformats.org/officeDocument/2006/relationships/image" Target="../media/image25.png"/><Relationship Id="rId12" Type="http://schemas.openxmlformats.org/officeDocument/2006/relationships/image" Target="../media/image24.wmf"/><Relationship Id="rId11" Type="http://schemas.openxmlformats.org/officeDocument/2006/relationships/oleObject" Target="../embeddings/oleObject9.bin"/><Relationship Id="rId10" Type="http://schemas.openxmlformats.org/officeDocument/2006/relationships/image" Target="../media/image19.png"/><Relationship Id="rId1" Type="http://schemas.openxmlformats.org/officeDocument/2006/relationships/image" Target="../media/image31.png"/></Relationships>
</file>

<file path=ppt/slides/_rels/slide18.xml.rels><?xml version="1.0" encoding="UTF-8" standalone="yes"?>
<Relationships xmlns="http://schemas.openxmlformats.org/package/2006/relationships"><Relationship Id="rId9" Type="http://schemas.openxmlformats.org/officeDocument/2006/relationships/image" Target="../media/image50.png"/><Relationship Id="rId8" Type="http://schemas.openxmlformats.org/officeDocument/2006/relationships/image" Target="../media/image49.png"/><Relationship Id="rId7" Type="http://schemas.openxmlformats.org/officeDocument/2006/relationships/image" Target="../media/image44.png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Relationship Id="rId3" Type="http://schemas.openxmlformats.org/officeDocument/2006/relationships/image" Target="../media/image45.jpeg"/><Relationship Id="rId2" Type="http://schemas.openxmlformats.org/officeDocument/2006/relationships/image" Target="../media/image11.png"/><Relationship Id="rId10" Type="http://schemas.openxmlformats.org/officeDocument/2006/relationships/slideLayout" Target="../slideLayouts/slideLayout2.xml"/><Relationship Id="rId1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6185" y="1890080"/>
            <a:ext cx="8730229" cy="2773920"/>
          </a:xfrm>
          <a:prstGeom prst="rect">
            <a:avLst/>
          </a:prstGeom>
        </p:spPr>
      </p:pic>
      <p:grpSp>
        <p:nvGrpSpPr>
          <p:cNvPr id="8" name="组合 2"/>
          <p:cNvGrpSpPr/>
          <p:nvPr/>
        </p:nvGrpSpPr>
        <p:grpSpPr>
          <a:xfrm>
            <a:off x="8221440" y="2589289"/>
            <a:ext cx="3357942" cy="3693816"/>
            <a:chOff x="5007" y="866"/>
            <a:chExt cx="7664" cy="8752"/>
          </a:xfrm>
        </p:grpSpPr>
        <p:pic>
          <p:nvPicPr>
            <p:cNvPr id="9" name="图片 1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6F6F6">
                    <a:alpha val="100000"/>
                  </a:srgbClr>
                </a:clrFrom>
                <a:clrTo>
                  <a:srgbClr val="F6F6F6">
                    <a:alpha val="100000"/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5007" y="866"/>
              <a:ext cx="7665" cy="8753"/>
            </a:xfrm>
            <a:prstGeom prst="rect">
              <a:avLst/>
            </a:prstGeom>
          </p:spPr>
        </p:pic>
        <p:grpSp>
          <p:nvGrpSpPr>
            <p:cNvPr id="10" name="组合 7"/>
            <p:cNvGrpSpPr/>
            <p:nvPr/>
          </p:nvGrpSpPr>
          <p:grpSpPr>
            <a:xfrm>
              <a:off x="6842" y="5267"/>
              <a:ext cx="4185" cy="2827"/>
              <a:chOff x="3025" y="552"/>
              <a:chExt cx="11754" cy="8766"/>
            </a:xfrm>
          </p:grpSpPr>
          <p:pic>
            <p:nvPicPr>
              <p:cNvPr id="11" name="图片 4" descr="图片1"/>
              <p:cNvPicPr>
                <a:picLocks noChangeAspect="1"/>
              </p:cNvPicPr>
              <p:nvPr/>
            </p:nvPicPr>
            <p:blipFill>
              <a:blip r:embed="rId3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rcRect l="1030" t="4109" r="3602" b="5144"/>
              <a:stretch>
                <a:fillRect/>
              </a:stretch>
            </p:blipFill>
            <p:spPr>
              <a:xfrm>
                <a:off x="3025" y="3708"/>
                <a:ext cx="11755" cy="5610"/>
              </a:xfrm>
              <a:prstGeom prst="rect">
                <a:avLst/>
              </a:prstGeom>
            </p:spPr>
          </p:pic>
          <p:pic>
            <p:nvPicPr>
              <p:cNvPr id="12" name="图片 6"/>
              <p:cNvPicPr>
                <a:picLocks noChangeAspect="1"/>
              </p:cNvPicPr>
              <p:nvPr/>
            </p:nvPicPr>
            <p:blipFill>
              <a:blip r:embed="rId4">
                <a:clrChange>
                  <a:clrFrom>
                    <a:srgbClr val="FFFFFF">
                      <a:alpha val="100000"/>
                    </a:srgbClr>
                  </a:clrFrom>
                  <a:clrTo>
                    <a:srgbClr val="FFFFFF">
                      <a:alpha val="100000"/>
                      <a:alpha val="0"/>
                    </a:srgbClr>
                  </a:clrTo>
                </a:clrChange>
              </a:blip>
              <a:stretch>
                <a:fillRect/>
              </a:stretch>
            </p:blipFill>
            <p:spPr>
              <a:xfrm>
                <a:off x="6533" y="552"/>
                <a:ext cx="4740" cy="3156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组合 7"/>
          <p:cNvGrpSpPr/>
          <p:nvPr/>
        </p:nvGrpSpPr>
        <p:grpSpPr>
          <a:xfrm>
            <a:off x="1920875" y="350520"/>
            <a:ext cx="7463790" cy="5566410"/>
            <a:chOff x="3025" y="552"/>
            <a:chExt cx="11754" cy="8766"/>
          </a:xfrm>
        </p:grpSpPr>
        <p:pic>
          <p:nvPicPr>
            <p:cNvPr id="5" name="图片 4" descr="图片1"/>
            <p:cNvPicPr>
              <a:picLocks noChangeAspect="1"/>
            </p:cNvPicPr>
            <p:nvPr/>
          </p:nvPicPr>
          <p:blipFill>
            <a:blip r:embed="rId1"/>
            <a:srcRect l="1030" t="4109" r="3602" b="5144"/>
            <a:stretch>
              <a:fillRect/>
            </a:stretch>
          </p:blipFill>
          <p:spPr>
            <a:xfrm>
              <a:off x="3025" y="3708"/>
              <a:ext cx="11755" cy="5610"/>
            </a:xfrm>
            <a:prstGeom prst="rect">
              <a:avLst/>
            </a:prstGeom>
          </p:spPr>
        </p:pic>
        <p:pic>
          <p:nvPicPr>
            <p:cNvPr id="7" name="图片 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533" y="552"/>
              <a:ext cx="4740" cy="3156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组合 1"/>
          <p:cNvGrpSpPr/>
          <p:nvPr/>
        </p:nvGrpSpPr>
        <p:grpSpPr>
          <a:xfrm>
            <a:off x="2349500" y="2042795"/>
            <a:ext cx="2872740" cy="2576830"/>
            <a:chOff x="1911" y="2291"/>
            <a:chExt cx="4524" cy="4058"/>
          </a:xfrm>
        </p:grpSpPr>
        <p:pic>
          <p:nvPicPr>
            <p:cNvPr id="64" name="图片 63"/>
            <p:cNvPicPr>
              <a:picLocks noChangeAspect="1"/>
            </p:cNvPicPr>
            <p:nvPr/>
          </p:nvPicPr>
          <p:blipFill>
            <a:blip r:embed="rId1"/>
            <a:srcRect l="15079" t="14917" r="14194" b="14556"/>
            <a:stretch>
              <a:fillRect/>
            </a:stretch>
          </p:blipFill>
          <p:spPr>
            <a:xfrm>
              <a:off x="1911" y="2291"/>
              <a:ext cx="4525" cy="4058"/>
            </a:xfrm>
            <a:prstGeom prst="rect">
              <a:avLst/>
            </a:prstGeom>
          </p:spPr>
        </p:pic>
        <p:sp>
          <p:nvSpPr>
            <p:cNvPr id="66" name="心形 65"/>
            <p:cNvSpPr/>
            <p:nvPr/>
          </p:nvSpPr>
          <p:spPr>
            <a:xfrm>
              <a:off x="4745" y="4847"/>
              <a:ext cx="360" cy="268"/>
            </a:xfrm>
            <a:prstGeom prst="hear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zh-CN" altLang="en-US"/>
            </a:p>
          </p:txBody>
        </p:sp>
      </p:grpSp>
      <p:pic>
        <p:nvPicPr>
          <p:cNvPr id="3" name="图片 2" descr="图片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4011" y="2586197"/>
            <a:ext cx="2736908" cy="2033428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4106485" y="2210005"/>
            <a:ext cx="4946075" cy="2628004"/>
            <a:chOff x="-352821" y="2601680"/>
            <a:chExt cx="5492687" cy="3328035"/>
          </a:xfrm>
        </p:grpSpPr>
        <p:graphicFrame>
          <p:nvGraphicFramePr>
            <p:cNvPr id="5" name="对象 13"/>
            <p:cNvGraphicFramePr/>
            <p:nvPr/>
          </p:nvGraphicFramePr>
          <p:xfrm>
            <a:off x="-352821" y="2601680"/>
            <a:ext cx="2755900" cy="332803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174" name="" r:id="rId1" imgW="1524000" imgH="1691640" progId="Paint.Picture">
                    <p:embed/>
                  </p:oleObj>
                </mc:Choice>
                <mc:Fallback>
                  <p:oleObj name="" r:id="rId1" imgW="1524000" imgH="1691640" progId="Paint.Picture">
                    <p:embed/>
                    <p:pic>
                      <p:nvPicPr>
                        <p:cNvPr id="0" name="对象 13"/>
                        <p:cNvPicPr/>
                        <p:nvPr/>
                      </p:nvPicPr>
                      <p:blipFill>
                        <a:blip r:embed="rId2"/>
                        <a:stretch>
                          <a:fillRect/>
                        </a:stretch>
                      </p:blipFill>
                      <p:spPr>
                        <a:xfrm>
                          <a:off x="-352821" y="2601680"/>
                          <a:ext cx="2755900" cy="3328035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pic>
          <p:nvPicPr>
            <p:cNvPr id="6" name="图片 1" descr="图片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930071" y="4265697"/>
              <a:ext cx="3209795" cy="165740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4799" y="1981696"/>
            <a:ext cx="3861673" cy="2340531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3303" y="2023177"/>
            <a:ext cx="3499707" cy="2353069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3242" y="726474"/>
            <a:ext cx="3861673" cy="234053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3667" y="792893"/>
            <a:ext cx="3499707" cy="2353069"/>
          </a:xfrm>
          <a:prstGeom prst="rect">
            <a:avLst/>
          </a:prstGeom>
        </p:spPr>
      </p:pic>
      <p:grpSp>
        <p:nvGrpSpPr>
          <p:cNvPr id="11" name="Group 10"/>
          <p:cNvGrpSpPr/>
          <p:nvPr/>
        </p:nvGrpSpPr>
        <p:grpSpPr>
          <a:xfrm>
            <a:off x="4206239" y="4185054"/>
            <a:ext cx="3498486" cy="1871865"/>
            <a:chOff x="-299541" y="3044912"/>
            <a:chExt cx="5785485" cy="3328035"/>
          </a:xfrm>
        </p:grpSpPr>
        <p:graphicFrame>
          <p:nvGraphicFramePr>
            <p:cNvPr id="12" name="对象 13"/>
            <p:cNvGraphicFramePr/>
            <p:nvPr/>
          </p:nvGraphicFramePr>
          <p:xfrm>
            <a:off x="-299541" y="3044912"/>
            <a:ext cx="2755899" cy="3328035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198" name="" r:id="rId3" imgW="1524000" imgH="1691640" progId="Paint.Picture">
                    <p:embed/>
                  </p:oleObj>
                </mc:Choice>
                <mc:Fallback>
                  <p:oleObj name="" r:id="rId3" imgW="1524000" imgH="1691640" progId="Paint.Picture">
                    <p:embed/>
                    <p:pic>
                      <p:nvPicPr>
                        <p:cNvPr id="0" name="对象 13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-299541" y="3044912"/>
                          <a:ext cx="2755899" cy="3328035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pic>
          <p:nvPicPr>
            <p:cNvPr id="13" name="图片 1" descr="图片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2276149" y="4434129"/>
              <a:ext cx="3209795" cy="165740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3431366" y="1999904"/>
            <a:ext cx="5457249" cy="3452495"/>
            <a:chOff x="2458777" y="1043940"/>
            <a:chExt cx="5457249" cy="3452495"/>
          </a:xfrm>
        </p:grpSpPr>
        <p:graphicFrame>
          <p:nvGraphicFramePr>
            <p:cNvPr id="16" name="对象 15"/>
            <p:cNvGraphicFramePr/>
            <p:nvPr/>
          </p:nvGraphicFramePr>
          <p:xfrm>
            <a:off x="2458777" y="1043940"/>
            <a:ext cx="2653665" cy="341757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2054" name="" r:id="rId1" imgW="1524000" imgH="1813560" progId="Paint.Picture">
                    <p:embed/>
                  </p:oleObj>
                </mc:Choice>
                <mc:Fallback>
                  <p:oleObj name="" r:id="rId1" imgW="1524000" imgH="1813560" progId="Paint.Picture">
                    <p:embed/>
                    <p:pic>
                      <p:nvPicPr>
                        <p:cNvPr id="0" name="图片 16"/>
                        <p:cNvPicPr/>
                        <p:nvPr/>
                      </p:nvPicPr>
                      <p:blipFill>
                        <a:blip r:embed="rId2"/>
                        <a:stretch>
                          <a:fillRect/>
                        </a:stretch>
                      </p:blipFill>
                      <p:spPr>
                        <a:xfrm>
                          <a:off x="2458777" y="1043940"/>
                          <a:ext cx="2653665" cy="341757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pic>
          <p:nvPicPr>
            <p:cNvPr id="2" name="图片 1" descr="图片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447146" y="2752725"/>
              <a:ext cx="2468880" cy="174371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3039" y="1499134"/>
            <a:ext cx="5840474" cy="4102964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7366" y="1277237"/>
            <a:ext cx="6698636" cy="3851716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4024" y="856211"/>
            <a:ext cx="3418761" cy="240169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2149" y="947310"/>
            <a:ext cx="3513031" cy="2019993"/>
          </a:xfrm>
          <a:prstGeom prst="rect">
            <a:avLst/>
          </a:prstGeom>
        </p:spPr>
      </p:pic>
      <p:grpSp>
        <p:nvGrpSpPr>
          <p:cNvPr id="4" name="Group 3"/>
          <p:cNvGrpSpPr/>
          <p:nvPr/>
        </p:nvGrpSpPr>
        <p:grpSpPr>
          <a:xfrm>
            <a:off x="4671753" y="3832167"/>
            <a:ext cx="3111270" cy="1886239"/>
            <a:chOff x="2458777" y="1043940"/>
            <a:chExt cx="5457249" cy="3452495"/>
          </a:xfrm>
        </p:grpSpPr>
        <p:graphicFrame>
          <p:nvGraphicFramePr>
            <p:cNvPr id="5" name="对象 15"/>
            <p:cNvGraphicFramePr/>
            <p:nvPr/>
          </p:nvGraphicFramePr>
          <p:xfrm>
            <a:off x="2458777" y="1043940"/>
            <a:ext cx="2653665" cy="3417570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222" name="" r:id="rId3" imgW="1524000" imgH="1813560" progId="Paint.Picture">
                    <p:embed/>
                  </p:oleObj>
                </mc:Choice>
                <mc:Fallback>
                  <p:oleObj name="" r:id="rId3" imgW="1524000" imgH="1813560" progId="Paint.Picture">
                    <p:embed/>
                    <p:pic>
                      <p:nvPicPr>
                        <p:cNvPr id="0" name="对象 15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2458777" y="1043940"/>
                          <a:ext cx="2653665" cy="3417570"/>
                        </a:xfrm>
                        <a:prstGeom prst="rect">
                          <a:avLst/>
                        </a:prstGeom>
                      </p:spPr>
                    </p:pic>
                  </p:oleObj>
                </mc:Fallback>
              </mc:AlternateContent>
            </a:graphicData>
          </a:graphic>
        </p:graphicFrame>
        <p:pic>
          <p:nvPicPr>
            <p:cNvPr id="6" name="图片 1" descr="图片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5447146" y="2752725"/>
              <a:ext cx="2468880" cy="174371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/>
          <p:cNvGrpSpPr/>
          <p:nvPr/>
        </p:nvGrpSpPr>
        <p:grpSpPr>
          <a:xfrm>
            <a:off x="1968500" y="1323340"/>
            <a:ext cx="6239510" cy="3735705"/>
            <a:chOff x="1968500" y="1323340"/>
            <a:chExt cx="6239510" cy="3735705"/>
          </a:xfrm>
        </p:grpSpPr>
        <p:grpSp>
          <p:nvGrpSpPr>
            <p:cNvPr id="3" name="组合 2"/>
            <p:cNvGrpSpPr/>
            <p:nvPr/>
          </p:nvGrpSpPr>
          <p:grpSpPr>
            <a:xfrm>
              <a:off x="1968500" y="1323340"/>
              <a:ext cx="3139440" cy="3735705"/>
              <a:chOff x="1982" y="2244"/>
              <a:chExt cx="3874" cy="4702"/>
            </a:xfrm>
          </p:grpSpPr>
          <p:graphicFrame>
            <p:nvGraphicFramePr>
              <p:cNvPr id="20" name="对象 19"/>
              <p:cNvGraphicFramePr/>
              <p:nvPr/>
            </p:nvGraphicFramePr>
            <p:xfrm>
              <a:off x="1982" y="2244"/>
              <a:ext cx="3875" cy="4702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3078" name="" r:id="rId1" imgW="1303020" imgH="1463040" progId="Paint.Picture">
                      <p:embed/>
                    </p:oleObj>
                  </mc:Choice>
                  <mc:Fallback>
                    <p:oleObj name="" r:id="rId1" imgW="1303020" imgH="1463040" progId="Paint.Picture">
                      <p:embed/>
                      <p:pic>
                        <p:nvPicPr>
                          <p:cNvPr id="0" name="图片 20"/>
                          <p:cNvPicPr/>
                          <p:nvPr/>
                        </p:nvPicPr>
                        <p:blipFill>
                          <a:blip r:embed="rId2"/>
                          <a:stretch>
                            <a:fillRect/>
                          </a:stretch>
                        </p:blipFill>
                        <p:spPr>
                          <a:xfrm>
                            <a:off x="1982" y="2244"/>
                            <a:ext cx="3875" cy="4702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35" name="心形 34"/>
              <p:cNvSpPr/>
              <p:nvPr/>
            </p:nvSpPr>
            <p:spPr>
              <a:xfrm>
                <a:off x="3993" y="4423"/>
                <a:ext cx="334" cy="344"/>
              </a:xfrm>
              <a:prstGeom prst="hear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pic>
          <p:nvPicPr>
            <p:cNvPr id="4" name="图片 3" descr="图片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800090" y="3178175"/>
              <a:ext cx="2407920" cy="174371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929" y="1731117"/>
            <a:ext cx="6072142" cy="3395766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2256790" y="1428115"/>
            <a:ext cx="5621020" cy="3564890"/>
            <a:chOff x="2256790" y="1428115"/>
            <a:chExt cx="5621020" cy="3564890"/>
          </a:xfrm>
        </p:grpSpPr>
        <p:grpSp>
          <p:nvGrpSpPr>
            <p:cNvPr id="2" name="组合 1"/>
            <p:cNvGrpSpPr/>
            <p:nvPr/>
          </p:nvGrpSpPr>
          <p:grpSpPr>
            <a:xfrm>
              <a:off x="2256790" y="1428115"/>
              <a:ext cx="2950210" cy="3564890"/>
              <a:chOff x="11253" y="1476"/>
              <a:chExt cx="4646" cy="5614"/>
            </a:xfrm>
          </p:grpSpPr>
          <p:graphicFrame>
            <p:nvGraphicFramePr>
              <p:cNvPr id="22" name="对象 21"/>
              <p:cNvGraphicFramePr/>
              <p:nvPr/>
            </p:nvGraphicFramePr>
            <p:xfrm>
              <a:off x="11253" y="1476"/>
              <a:ext cx="4647" cy="5614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4102" name="" r:id="rId1" imgW="1226820" imgH="1310640" progId="Paint.Picture">
                      <p:embed/>
                    </p:oleObj>
                  </mc:Choice>
                  <mc:Fallback>
                    <p:oleObj name="" r:id="rId1" imgW="1226820" imgH="1310640" progId="Paint.Picture">
                      <p:embed/>
                      <p:pic>
                        <p:nvPicPr>
                          <p:cNvPr id="0" name="图片 22"/>
                          <p:cNvPicPr/>
                          <p:nvPr/>
                        </p:nvPicPr>
                        <p:blipFill>
                          <a:blip r:embed="rId2"/>
                          <a:stretch>
                            <a:fillRect/>
                          </a:stretch>
                        </p:blipFill>
                        <p:spPr>
                          <a:xfrm>
                            <a:off x="11253" y="1476"/>
                            <a:ext cx="4647" cy="5614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sp>
            <p:nvSpPr>
              <p:cNvPr id="61" name="心形 60"/>
              <p:cNvSpPr/>
              <p:nvPr/>
            </p:nvSpPr>
            <p:spPr>
              <a:xfrm>
                <a:off x="13394" y="4582"/>
                <a:ext cx="365" cy="381"/>
              </a:xfrm>
              <a:prstGeom prst="hear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zh-CN" altLang="en-US"/>
              </a:p>
            </p:txBody>
          </p:sp>
        </p:grpSp>
        <p:pic>
          <p:nvPicPr>
            <p:cNvPr id="3" name="图片 2" descr="图片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5256530" y="3249295"/>
              <a:ext cx="2621280" cy="1743710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8371" y="1609186"/>
            <a:ext cx="6395258" cy="3639627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7" name="图片 6" descr="图片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49120" y="790575"/>
            <a:ext cx="8053070" cy="509651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矩形 4"/>
          <p:cNvSpPr/>
          <p:nvPr/>
        </p:nvSpPr>
        <p:spPr>
          <a:xfrm>
            <a:off x="3320415" y="157480"/>
            <a:ext cx="8747760" cy="463296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40" name="Group 39"/>
          <p:cNvGrpSpPr/>
          <p:nvPr/>
        </p:nvGrpSpPr>
        <p:grpSpPr>
          <a:xfrm>
            <a:off x="3466491" y="183579"/>
            <a:ext cx="8620273" cy="4513867"/>
            <a:chOff x="407326" y="290524"/>
            <a:chExt cx="8620273" cy="4513867"/>
          </a:xfrm>
        </p:grpSpPr>
        <p:pic>
          <p:nvPicPr>
            <p:cNvPr id="43" name="Picture 42"/>
            <p:cNvPicPr>
              <a:picLocks noChangeAspect="1"/>
            </p:cNvPicPr>
            <p:nvPr/>
          </p:nvPicPr>
          <p:blipFill>
            <a:blip r:embed="rId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15503" y="410507"/>
              <a:ext cx="1741195" cy="1055325"/>
            </a:xfrm>
            <a:prstGeom prst="rect">
              <a:avLst/>
            </a:prstGeom>
          </p:spPr>
        </p:pic>
        <p:pic>
          <p:nvPicPr>
            <p:cNvPr id="44" name="Picture 43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372098" y="410507"/>
              <a:ext cx="1569579" cy="1055325"/>
            </a:xfrm>
            <a:prstGeom prst="rect">
              <a:avLst/>
            </a:prstGeom>
          </p:spPr>
        </p:pic>
        <p:grpSp>
          <p:nvGrpSpPr>
            <p:cNvPr id="47" name="Group 46"/>
            <p:cNvGrpSpPr/>
            <p:nvPr/>
          </p:nvGrpSpPr>
          <p:grpSpPr>
            <a:xfrm>
              <a:off x="2161311" y="1878782"/>
              <a:ext cx="2143510" cy="1036032"/>
              <a:chOff x="-11901831" y="-5847149"/>
              <a:chExt cx="6298427" cy="3328035"/>
            </a:xfrm>
          </p:grpSpPr>
          <p:graphicFrame>
            <p:nvGraphicFramePr>
              <p:cNvPr id="48" name="对象 13"/>
              <p:cNvGraphicFramePr/>
              <p:nvPr/>
            </p:nvGraphicFramePr>
            <p:xfrm>
              <a:off x="-11901831" y="-5847149"/>
              <a:ext cx="2755898" cy="3328035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5165" name="" r:id="rId3" imgW="1524000" imgH="1691640" progId="Paint.Picture">
                      <p:embed/>
                    </p:oleObj>
                  </mc:Choice>
                  <mc:Fallback>
                    <p:oleObj name="" r:id="rId3" imgW="1524000" imgH="1691640" progId="Paint.Picture">
                      <p:embed/>
                      <p:pic>
                        <p:nvPicPr>
                          <p:cNvPr id="0" name="对象 13"/>
                          <p:cNvPicPr/>
                          <p:nvPr/>
                        </p:nvPicPr>
                        <p:blipFill>
                          <a:blip r:embed="rId4"/>
                          <a:stretch>
                            <a:fillRect/>
                          </a:stretch>
                        </p:blipFill>
                        <p:spPr>
                          <a:xfrm>
                            <a:off x="-11901831" y="-5847149"/>
                            <a:ext cx="2755898" cy="3328035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52" name="图片 1" descr="图片1"/>
              <p:cNvPicPr>
                <a:picLocks noChangeAspect="1"/>
              </p:cNvPicPr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-9553532" y="-4565410"/>
                <a:ext cx="3950128" cy="2039685"/>
              </a:xfrm>
              <a:prstGeom prst="rect">
                <a:avLst/>
              </a:prstGeom>
            </p:spPr>
          </p:pic>
        </p:grpSp>
        <p:pic>
          <p:nvPicPr>
            <p:cNvPr id="58" name="Picture 57"/>
            <p:cNvPicPr>
              <a:picLocks noChangeAspect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23862" y="290524"/>
              <a:ext cx="1773978" cy="1246229"/>
            </a:xfrm>
            <a:prstGeom prst="rect">
              <a:avLst/>
            </a:prstGeom>
          </p:spPr>
        </p:pic>
        <p:pic>
          <p:nvPicPr>
            <p:cNvPr id="60" name="Picture 59"/>
            <p:cNvPicPr>
              <a:picLocks noChangeAspect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997840" y="364577"/>
              <a:ext cx="1909777" cy="1098122"/>
            </a:xfrm>
            <a:prstGeom prst="rect">
              <a:avLst/>
            </a:prstGeom>
          </p:spPr>
        </p:pic>
        <p:grpSp>
          <p:nvGrpSpPr>
            <p:cNvPr id="68" name="Group 67"/>
            <p:cNvGrpSpPr/>
            <p:nvPr/>
          </p:nvGrpSpPr>
          <p:grpSpPr>
            <a:xfrm>
              <a:off x="5881620" y="1754089"/>
              <a:ext cx="1762298" cy="1097281"/>
              <a:chOff x="2458777" y="1043940"/>
              <a:chExt cx="5457249" cy="3452495"/>
            </a:xfrm>
          </p:grpSpPr>
          <p:graphicFrame>
            <p:nvGraphicFramePr>
              <p:cNvPr id="69" name="对象 15"/>
              <p:cNvGraphicFramePr/>
              <p:nvPr/>
            </p:nvGraphicFramePr>
            <p:xfrm>
              <a:off x="2458777" y="1043940"/>
              <a:ext cx="2653665" cy="3417570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spid="_x0000_s5166" name="" r:id="rId8" imgW="1524000" imgH="1813560" progId="Paint.Picture">
                      <p:embed/>
                    </p:oleObj>
                  </mc:Choice>
                  <mc:Fallback>
                    <p:oleObj name="" r:id="rId8" imgW="1524000" imgH="1813560" progId="Paint.Picture">
                      <p:embed/>
                      <p:pic>
                        <p:nvPicPr>
                          <p:cNvPr id="0" name="对象 15"/>
                          <p:cNvPicPr/>
                          <p:nvPr/>
                        </p:nvPicPr>
                        <p:blipFill>
                          <a:blip r:embed="rId9"/>
                          <a:stretch>
                            <a:fillRect/>
                          </a:stretch>
                        </p:blipFill>
                        <p:spPr>
                          <a:xfrm>
                            <a:off x="2458777" y="1043940"/>
                            <a:ext cx="2653665" cy="3417570"/>
                          </a:xfrm>
                          <a:prstGeom prst="rect">
                            <a:avLst/>
                          </a:prstGeom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70" name="图片 1" descr="图片2"/>
              <p:cNvPicPr>
                <a:picLocks noChangeAspect="1"/>
              </p:cNvPicPr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447146" y="2752725"/>
                <a:ext cx="2468880" cy="1743710"/>
              </a:xfrm>
              <a:prstGeom prst="rect">
                <a:avLst/>
              </a:prstGeom>
            </p:spPr>
          </p:pic>
        </p:grpSp>
        <p:grpSp>
          <p:nvGrpSpPr>
            <p:cNvPr id="71" name="Group 70"/>
            <p:cNvGrpSpPr/>
            <p:nvPr/>
          </p:nvGrpSpPr>
          <p:grpSpPr>
            <a:xfrm>
              <a:off x="407326" y="3527975"/>
              <a:ext cx="2098155" cy="1268441"/>
              <a:chOff x="1968500" y="1323340"/>
              <a:chExt cx="6239510" cy="3735705"/>
            </a:xfrm>
          </p:grpSpPr>
          <p:grpSp>
            <p:nvGrpSpPr>
              <p:cNvPr id="72" name="组合 2"/>
              <p:cNvGrpSpPr/>
              <p:nvPr/>
            </p:nvGrpSpPr>
            <p:grpSpPr>
              <a:xfrm>
                <a:off x="1968500" y="1323340"/>
                <a:ext cx="3139440" cy="3735705"/>
                <a:chOff x="1982" y="2244"/>
                <a:chExt cx="3874" cy="4702"/>
              </a:xfrm>
            </p:grpSpPr>
            <p:graphicFrame>
              <p:nvGraphicFramePr>
                <p:cNvPr id="74" name="对象 19"/>
                <p:cNvGraphicFramePr/>
                <p:nvPr/>
              </p:nvGraphicFramePr>
              <p:xfrm>
                <a:off x="1982" y="2244"/>
                <a:ext cx="3875" cy="4702"/>
              </p:xfrm>
              <a:graphic>
                <a:graphicData uri="http://schemas.openxmlformats.org/presentationml/2006/ole">
                  <mc:AlternateContent xmlns:mc="http://schemas.openxmlformats.org/markup-compatibility/2006">
                    <mc:Choice xmlns:v="urn:schemas-microsoft-com:vml" Requires="v">
                      <p:oleObj spid="_x0000_s5167" name="" r:id="rId11" imgW="1303020" imgH="1463040" progId="Paint.Picture">
                        <p:embed/>
                      </p:oleObj>
                    </mc:Choice>
                    <mc:Fallback>
                      <p:oleObj name="" r:id="rId11" imgW="1303020" imgH="1463040" progId="Paint.Picture">
                        <p:embed/>
                        <p:pic>
                          <p:nvPicPr>
                            <p:cNvPr id="0" name="对象 19"/>
                            <p:cNvPicPr/>
                            <p:nvPr/>
                          </p:nvPicPr>
                          <p:blipFill>
                            <a:blip r:embed="rId12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1982" y="2244"/>
                              <a:ext cx="3875" cy="4702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sp>
              <p:nvSpPr>
                <p:cNvPr id="75" name="心形 34"/>
                <p:cNvSpPr/>
                <p:nvPr/>
              </p:nvSpPr>
              <p:spPr>
                <a:xfrm>
                  <a:off x="3993" y="4423"/>
                  <a:ext cx="334" cy="344"/>
                </a:xfrm>
                <a:prstGeom prst="hear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pic>
            <p:nvPicPr>
              <p:cNvPr id="73" name="图片 3" descr="图片1"/>
              <p:cNvPicPr>
                <a:picLocks noChangeAspect="1"/>
              </p:cNvPicPr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5800090" y="3178175"/>
                <a:ext cx="2407920" cy="1743710"/>
              </a:xfrm>
              <a:prstGeom prst="rect">
                <a:avLst/>
              </a:prstGeom>
            </p:spPr>
          </p:pic>
        </p:grpSp>
        <p:grpSp>
          <p:nvGrpSpPr>
            <p:cNvPr id="76" name="Group 75"/>
            <p:cNvGrpSpPr/>
            <p:nvPr/>
          </p:nvGrpSpPr>
          <p:grpSpPr>
            <a:xfrm>
              <a:off x="4992504" y="3291237"/>
              <a:ext cx="2005337" cy="1474630"/>
              <a:chOff x="2321560" y="1466850"/>
              <a:chExt cx="5556250" cy="3564890"/>
            </a:xfrm>
          </p:grpSpPr>
          <p:grpSp>
            <p:nvGrpSpPr>
              <p:cNvPr id="77" name="组合 1"/>
              <p:cNvGrpSpPr/>
              <p:nvPr/>
            </p:nvGrpSpPr>
            <p:grpSpPr>
              <a:xfrm>
                <a:off x="2321560" y="1466850"/>
                <a:ext cx="2950845" cy="3564890"/>
                <a:chOff x="11355" y="1537"/>
                <a:chExt cx="4647" cy="5614"/>
              </a:xfrm>
            </p:grpSpPr>
            <p:graphicFrame>
              <p:nvGraphicFramePr>
                <p:cNvPr id="79" name="对象 21"/>
                <p:cNvGraphicFramePr/>
                <p:nvPr/>
              </p:nvGraphicFramePr>
              <p:xfrm>
                <a:off x="11355" y="1537"/>
                <a:ext cx="4647" cy="5614"/>
              </p:xfrm>
              <a:graphic>
                <a:graphicData uri="http://schemas.openxmlformats.org/presentationml/2006/ole">
                  <mc:AlternateContent xmlns:mc="http://schemas.openxmlformats.org/markup-compatibility/2006">
                    <mc:Choice xmlns:v="urn:schemas-microsoft-com:vml" Requires="v">
                      <p:oleObj spid="_x0000_s5168" name="" r:id="rId14" imgW="1226820" imgH="1310640" progId="Paint.Picture">
                        <p:embed/>
                      </p:oleObj>
                    </mc:Choice>
                    <mc:Fallback>
                      <p:oleObj name="" r:id="rId14" imgW="1226820" imgH="1310640" progId="Paint.Picture">
                        <p:embed/>
                        <p:pic>
                          <p:nvPicPr>
                            <p:cNvPr id="0" name="对象 21"/>
                            <p:cNvPicPr/>
                            <p:nvPr/>
                          </p:nvPicPr>
                          <p:blipFill>
                            <a:blip r:embed="rId15"/>
                            <a:stretch>
                              <a:fillRect/>
                            </a:stretch>
                          </p:blipFill>
                          <p:spPr>
                            <a:xfrm>
                              <a:off x="11355" y="1537"/>
                              <a:ext cx="4647" cy="5614"/>
                            </a:xfrm>
                            <a:prstGeom prst="rect">
                              <a:avLst/>
                            </a:prstGeom>
                          </p:spPr>
                        </p:pic>
                      </p:oleObj>
                    </mc:Fallback>
                  </mc:AlternateContent>
                </a:graphicData>
              </a:graphic>
            </p:graphicFrame>
            <p:sp>
              <p:nvSpPr>
                <p:cNvPr id="80" name="心形 60"/>
                <p:cNvSpPr/>
                <p:nvPr/>
              </p:nvSpPr>
              <p:spPr>
                <a:xfrm>
                  <a:off x="13394" y="4582"/>
                  <a:ext cx="365" cy="381"/>
                </a:xfrm>
                <a:prstGeom prst="heart">
                  <a:avLst/>
                </a:prstGeom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zh-CN" altLang="en-US"/>
                </a:p>
              </p:txBody>
            </p:sp>
          </p:grpSp>
          <p:pic>
            <p:nvPicPr>
              <p:cNvPr id="78" name="图片 2" descr="图片1"/>
              <p:cNvPicPr>
                <a:picLocks noChangeAspect="1"/>
              </p:cNvPicPr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256530" y="3249295"/>
                <a:ext cx="2621280" cy="1743710"/>
              </a:xfrm>
              <a:prstGeom prst="rect">
                <a:avLst/>
              </a:prstGeom>
            </p:spPr>
          </p:pic>
        </p:grpSp>
        <p:pic>
          <p:nvPicPr>
            <p:cNvPr id="86" name="Picture 85"/>
            <p:cNvPicPr>
              <a:picLocks noChangeAspect="1"/>
            </p:cNvPicPr>
            <p:nvPr/>
          </p:nvPicPr>
          <p:blipFill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598010" y="3742769"/>
              <a:ext cx="1884080" cy="1053647"/>
            </a:xfrm>
            <a:prstGeom prst="rect">
              <a:avLst/>
            </a:prstGeom>
          </p:spPr>
        </p:pic>
        <p:pic>
          <p:nvPicPr>
            <p:cNvPr id="87" name="Picture 86"/>
            <p:cNvPicPr>
              <a:picLocks noChangeAspect="1"/>
            </p:cNvPicPr>
            <p:nvPr/>
          </p:nvPicPr>
          <p:blipFill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7207888" y="3768769"/>
              <a:ext cx="1819711" cy="1035622"/>
            </a:xfrm>
            <a:prstGeom prst="rect">
              <a:avLst/>
            </a:prstGeom>
          </p:spPr>
        </p:pic>
        <p:cxnSp>
          <p:nvCxnSpPr>
            <p:cNvPr id="6" name="Straight Arrow Connector 5"/>
            <p:cNvCxnSpPr/>
            <p:nvPr/>
          </p:nvCxnSpPr>
          <p:spPr>
            <a:xfrm>
              <a:off x="1679146" y="1412823"/>
              <a:ext cx="676326" cy="3412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Arrow Connector 87"/>
            <p:cNvCxnSpPr/>
            <p:nvPr/>
          </p:nvCxnSpPr>
          <p:spPr>
            <a:xfrm>
              <a:off x="5543457" y="1380129"/>
              <a:ext cx="676326" cy="34126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Arrow Connector 88"/>
            <p:cNvCxnSpPr/>
            <p:nvPr/>
          </p:nvCxnSpPr>
          <p:spPr>
            <a:xfrm flipH="1">
              <a:off x="1562793" y="2791203"/>
              <a:ext cx="2854385" cy="73677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Arrow Connector 89"/>
            <p:cNvCxnSpPr/>
            <p:nvPr/>
          </p:nvCxnSpPr>
          <p:spPr>
            <a:xfrm flipH="1">
              <a:off x="6466038" y="1383262"/>
              <a:ext cx="597261" cy="33813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Arrow Connector 16"/>
            <p:cNvCxnSpPr/>
            <p:nvPr/>
          </p:nvCxnSpPr>
          <p:spPr>
            <a:xfrm flipV="1">
              <a:off x="4106487" y="2676699"/>
              <a:ext cx="1521229" cy="39815"/>
            </a:xfrm>
            <a:prstGeom prst="straightConnector1">
              <a:avLst/>
            </a:prstGeom>
            <a:ln>
              <a:headEnd type="triangl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Arrow Connector 90"/>
            <p:cNvCxnSpPr/>
            <p:nvPr/>
          </p:nvCxnSpPr>
          <p:spPr>
            <a:xfrm flipH="1">
              <a:off x="2989985" y="2831732"/>
              <a:ext cx="1526691" cy="84008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Arrow Connector 91"/>
            <p:cNvCxnSpPr/>
            <p:nvPr/>
          </p:nvCxnSpPr>
          <p:spPr>
            <a:xfrm>
              <a:off x="4992504" y="2739546"/>
              <a:ext cx="839006" cy="51222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Arrow Connector 92"/>
            <p:cNvCxnSpPr/>
            <p:nvPr/>
          </p:nvCxnSpPr>
          <p:spPr>
            <a:xfrm>
              <a:off x="5191647" y="2739546"/>
              <a:ext cx="2379840" cy="956529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4" name="组合 7"/>
          <p:cNvGrpSpPr/>
          <p:nvPr/>
        </p:nvGrpSpPr>
        <p:grpSpPr>
          <a:xfrm>
            <a:off x="2701070" y="4843211"/>
            <a:ext cx="2862986" cy="1919049"/>
            <a:chOff x="3025" y="552"/>
            <a:chExt cx="11754" cy="8766"/>
          </a:xfrm>
        </p:grpSpPr>
        <p:pic>
          <p:nvPicPr>
            <p:cNvPr id="95" name="图片 4" descr="图片1"/>
            <p:cNvPicPr>
              <a:picLocks noChangeAspect="1"/>
            </p:cNvPicPr>
            <p:nvPr/>
          </p:nvPicPr>
          <p:blipFill>
            <a:blip r:embed="rId19"/>
            <a:srcRect l="1030" t="4109" r="3603" b="5144"/>
            <a:stretch>
              <a:fillRect/>
            </a:stretch>
          </p:blipFill>
          <p:spPr>
            <a:xfrm>
              <a:off x="3025" y="3708"/>
              <a:ext cx="11755" cy="561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96" name="图片 6"/>
            <p:cNvPicPr>
              <a:picLocks noChangeAspect="1"/>
            </p:cNvPicPr>
            <p:nvPr/>
          </p:nvPicPr>
          <p:blipFill>
            <a:blip r:embed="rId20"/>
            <a:stretch>
              <a:fillRect/>
            </a:stretch>
          </p:blipFill>
          <p:spPr>
            <a:xfrm>
              <a:off x="6533" y="552"/>
              <a:ext cx="4740" cy="3156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97" name="Picture 96"/>
          <p:cNvPicPr>
            <a:picLocks noChangeAspect="1"/>
          </p:cNvPicPr>
          <p:nvPr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424" y="1614270"/>
            <a:ext cx="1899377" cy="1302633"/>
          </a:xfrm>
          <a:prstGeom prst="rect">
            <a:avLst/>
          </a:prstGeom>
        </p:spPr>
      </p:pic>
      <p:pic>
        <p:nvPicPr>
          <p:cNvPr id="98" name="Picture 97"/>
          <p:cNvPicPr>
            <a:picLocks noChangeAspect="1"/>
          </p:cNvPicPr>
          <p:nvPr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988" y="61041"/>
            <a:ext cx="2482754" cy="1368916"/>
          </a:xfrm>
          <a:prstGeom prst="rect">
            <a:avLst/>
          </a:prstGeom>
        </p:spPr>
      </p:pic>
      <p:pic>
        <p:nvPicPr>
          <p:cNvPr id="99" name="Picture 98"/>
          <p:cNvPicPr>
            <a:picLocks noChangeAspect="1"/>
          </p:cNvPicPr>
          <p:nvPr/>
        </p:nvPicPr>
        <p:blipFill>
          <a:blip r:embed="rId2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0350" y="5133340"/>
            <a:ext cx="2176780" cy="1534795"/>
          </a:xfrm>
          <a:prstGeom prst="rect">
            <a:avLst/>
          </a:prstGeom>
        </p:spPr>
      </p:pic>
      <p:pic>
        <p:nvPicPr>
          <p:cNvPr id="101" name="Picture 100"/>
          <p:cNvPicPr>
            <a:picLocks noChangeAspect="1"/>
          </p:cNvPicPr>
          <p:nvPr/>
        </p:nvPicPr>
        <p:blipFill>
          <a:blip r:embed="rId2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87255" y="5090160"/>
            <a:ext cx="2299970" cy="1621790"/>
          </a:xfrm>
          <a:prstGeom prst="rect">
            <a:avLst/>
          </a:prstGeom>
        </p:spPr>
      </p:pic>
      <p:pic>
        <p:nvPicPr>
          <p:cNvPr id="102" name="Picture 101"/>
          <p:cNvPicPr>
            <a:picLocks noChangeAspect="1"/>
          </p:cNvPicPr>
          <p:nvPr/>
        </p:nvPicPr>
        <p:blipFill>
          <a:blip r:embed="rId2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3580" y="5155565"/>
            <a:ext cx="2379980" cy="1578610"/>
          </a:xfrm>
          <a:prstGeom prst="rect">
            <a:avLst/>
          </a:prstGeom>
        </p:spPr>
      </p:pic>
      <p:pic>
        <p:nvPicPr>
          <p:cNvPr id="103" name="Picture 102"/>
          <p:cNvPicPr>
            <a:picLocks noChangeAspect="1"/>
          </p:cNvPicPr>
          <p:nvPr/>
        </p:nvPicPr>
        <p:blipFill>
          <a:blip r:embed="rId2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966" y="3128628"/>
            <a:ext cx="2458204" cy="1243133"/>
          </a:xfrm>
          <a:prstGeom prst="rect">
            <a:avLst/>
          </a:prstGeom>
        </p:spPr>
      </p:pic>
      <p:pic>
        <p:nvPicPr>
          <p:cNvPr id="3" name="图片 2" descr="图片1"/>
          <p:cNvPicPr>
            <a:picLocks noChangeAspect="1"/>
          </p:cNvPicPr>
          <p:nvPr/>
        </p:nvPicPr>
        <p:blipFill>
          <a:blip r:embed="rId27"/>
          <a:stretch>
            <a:fillRect/>
          </a:stretch>
        </p:blipFill>
        <p:spPr>
          <a:xfrm>
            <a:off x="2268220" y="3184525"/>
            <a:ext cx="720725" cy="1132205"/>
          </a:xfrm>
          <a:prstGeom prst="rect">
            <a:avLst/>
          </a:prstGeom>
        </p:spPr>
      </p:pic>
      <p:pic>
        <p:nvPicPr>
          <p:cNvPr id="4" name="Picture 1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274" t="6880"/>
          <a:stretch>
            <a:fillRect/>
          </a:stretch>
        </p:blipFill>
        <p:spPr>
          <a:xfrm>
            <a:off x="481965" y="4371975"/>
            <a:ext cx="1551305" cy="155575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73742949" name="组合 7"/>
          <p:cNvGrpSpPr/>
          <p:nvPr/>
        </p:nvGrpSpPr>
        <p:grpSpPr>
          <a:xfrm>
            <a:off x="423862" y="678497"/>
            <a:ext cx="2785110" cy="1818005"/>
            <a:chOff x="3025" y="552"/>
            <a:chExt cx="11754" cy="8766"/>
          </a:xfrm>
        </p:grpSpPr>
        <p:pic>
          <p:nvPicPr>
            <p:cNvPr id="1073742947" name="图片 4" descr="图片1"/>
            <p:cNvPicPr>
              <a:picLocks noChangeAspect="1"/>
            </p:cNvPicPr>
            <p:nvPr/>
          </p:nvPicPr>
          <p:blipFill>
            <a:blip r:embed="rId1"/>
            <a:srcRect l="1030" t="4109" r="3603" b="5144"/>
            <a:stretch>
              <a:fillRect/>
            </a:stretch>
          </p:blipFill>
          <p:spPr>
            <a:xfrm>
              <a:off x="3025" y="3708"/>
              <a:ext cx="11755" cy="5610"/>
            </a:xfrm>
            <a:prstGeom prst="rect">
              <a:avLst/>
            </a:prstGeom>
            <a:noFill/>
            <a:ln w="9525">
              <a:noFill/>
            </a:ln>
          </p:spPr>
        </p:pic>
        <p:pic>
          <p:nvPicPr>
            <p:cNvPr id="1073742948" name="图片 6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6533" y="552"/>
              <a:ext cx="4740" cy="3156"/>
            </a:xfrm>
            <a:prstGeom prst="rect">
              <a:avLst/>
            </a:prstGeom>
            <a:noFill/>
            <a:ln w="9525">
              <a:noFill/>
            </a:ln>
          </p:spPr>
        </p:pic>
      </p:grpSp>
      <p:pic>
        <p:nvPicPr>
          <p:cNvPr id="30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6045" y="1645285"/>
            <a:ext cx="1353820" cy="1353820"/>
          </a:xfrm>
          <a:prstGeom prst="rect">
            <a:avLst/>
          </a:prstGeom>
        </p:spPr>
      </p:pic>
      <p:pic>
        <p:nvPicPr>
          <p:cNvPr id="31" name="Picture 1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302635" y="1587500"/>
            <a:ext cx="1577340" cy="147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47" name="Picture 4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539548" y="1395730"/>
            <a:ext cx="1486535" cy="18542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8" name="Picture 5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29660" y="3663315"/>
            <a:ext cx="2624455" cy="1635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671" y="2999105"/>
            <a:ext cx="2554445" cy="167044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1627" y="1279474"/>
            <a:ext cx="3560373" cy="232277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58643" y="3600052"/>
            <a:ext cx="3475021" cy="2078916"/>
          </a:xfrm>
          <a:prstGeom prst="rect">
            <a:avLst/>
          </a:prstGeom>
        </p:spPr>
      </p:pic>
    </p:spTree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20181599"/>
</p:tagLst>
</file>

<file path=ppt/tags/tag3.xml><?xml version="1.0" encoding="utf-8"?>
<p:tagLst xmlns:p="http://schemas.openxmlformats.org/presentationml/2006/main">
  <p:tag name="KSO_WM_TAG_VERSION" val="1.0"/>
  <p:tag name="KSO_WM_BEAUTIFY_FLAG" val="#wm#"/>
  <p:tag name="KSO_WM_COMBINE_RELATE_SLIDE_ID" val="background20180969_1"/>
  <p:tag name="KSO_WM_TEMPLATE_CATEGORY" val="custom"/>
  <p:tag name="KSO_WM_TEMPLATE_INDEX" val="20181599"/>
  <p:tag name="KSO_WM_TEMPLATE_SUBCATEGORY" val="combine"/>
  <p:tag name="KSO_WM_TEMPLATE_THUMBS_INDEX" val="1、4、5、6、12、13、18、19"/>
</p:tagLst>
</file>

<file path=ppt/theme/theme1.xml><?xml version="1.0" encoding="utf-8"?>
<a:theme xmlns:a="http://schemas.openxmlformats.org/drawingml/2006/main" name="1_自定义设计方案">
  <a:themeElements>
    <a:clrScheme name="自定义 68">
      <a:dk1>
        <a:srgbClr val="000000"/>
      </a:dk1>
      <a:lt1>
        <a:srgbClr val="FFFFFF"/>
      </a:lt1>
      <a:dk2>
        <a:srgbClr val="E7658A"/>
      </a:dk2>
      <a:lt2>
        <a:srgbClr val="E7E6E6"/>
      </a:lt2>
      <a:accent1>
        <a:srgbClr val="E7658A"/>
      </a:accent1>
      <a:accent2>
        <a:srgbClr val="54BDB2"/>
      </a:accent2>
      <a:accent3>
        <a:srgbClr val="F5CA44"/>
      </a:accent3>
      <a:accent4>
        <a:srgbClr val="E7658A"/>
      </a:accent4>
      <a:accent5>
        <a:srgbClr val="54BDB2"/>
      </a:accent5>
      <a:accent6>
        <a:srgbClr val="F5CA44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WPS 演示</Application>
  <PresentationFormat>Widescreen</PresentationFormat>
  <Paragraphs>0</Paragraphs>
  <Slides>18</Slides>
  <Notes>0</Notes>
  <HiddenSlides>0</HiddenSlides>
  <MMClips>0</MMClips>
  <ScaleCrop>false</ScaleCrop>
  <HeadingPairs>
    <vt:vector size="8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嵌入 OLE 服务器</vt:lpstr>
      </vt:variant>
      <vt:variant>
        <vt:i4>10</vt:i4>
      </vt:variant>
      <vt:variant>
        <vt:lpstr>幻灯片标题</vt:lpstr>
      </vt:variant>
      <vt:variant>
        <vt:i4>18</vt:i4>
      </vt:variant>
    </vt:vector>
  </HeadingPairs>
  <TitlesOfParts>
    <vt:vector size="36" baseType="lpstr">
      <vt:lpstr>Arial</vt:lpstr>
      <vt:lpstr>宋体</vt:lpstr>
      <vt:lpstr>Wingdings</vt:lpstr>
      <vt:lpstr>微软雅黑</vt:lpstr>
      <vt:lpstr>Arial Unicode MS</vt:lpstr>
      <vt:lpstr>黑体</vt:lpstr>
      <vt:lpstr>方正楷体拼音字库01</vt:lpstr>
      <vt:lpstr>1_自定义设计方案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Paint.Picture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你好</dc:title>
  <dc:creator>Zhiqing Guo</dc:creator>
  <cp:lastModifiedBy>GUO ZHIQING</cp:lastModifiedBy>
  <cp:revision>48</cp:revision>
  <dcterms:created xsi:type="dcterms:W3CDTF">2019-06-04T10:51:00Z</dcterms:created>
  <dcterms:modified xsi:type="dcterms:W3CDTF">2019-12-10T11:11:14Z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2052-11.1.0.9208</vt:lpwstr>
  </property>
</Properties>
</file>