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8" r:id="rId14"/>
    <p:sldId id="266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ACA12D-64FD-0561-7D0F-EAEEF96C79B0}" v="971" dt="2022-06-25T20:07:56.183"/>
    <p1510:client id="{565B9253-CA0D-FC47-FB8B-80FE7D1BE489}" v="2" dt="2022-06-30T10:47:27.898"/>
    <p1510:client id="{5A12FA99-3A6A-96EF-251B-7C200B5B5E3A}" v="154" dt="2022-06-30T11:10:28.772"/>
    <p1510:client id="{5DD5CF2C-D1CD-A5C3-45AA-240F3E12E743}" v="420" dt="2022-06-28T09:57:01.255"/>
    <p1510:client id="{65B0A698-78A2-86EC-0616-DDE95C581950}" v="218" dt="2022-06-28T09:00:47.226"/>
    <p1510:client id="{6C827DDC-3A11-4819-92F4-40B89CC94DDC}" v="90" dt="2022-06-30T11:09:17.389"/>
    <p1510:client id="{719C6571-A2CC-5B42-C769-FAEB20AD856F}" v="6" dt="2022-06-26T15:43:18.884"/>
    <p1510:client id="{84F034ED-EF32-0582-A8A8-675422BE5ABF}" v="22" dt="2022-06-23T19:10:09.512"/>
    <p1510:client id="{8CF80CF0-499D-7D6F-4C57-34C8F361C390}" v="2" dt="2022-06-26T22:06:49.238"/>
    <p1510:client id="{F36967F9-2709-0D6F-70C6-D0D0C83F3FF4}" v="16" dt="2022-06-23T11:51:50.691"/>
    <p1510:client id="{FF7CC018-175A-D079-DEFA-F15EA2D7CB65}" v="517" dt="2022-06-24T12:55:17.8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DAAB58-1AFC-4CEE-8D5A-D17285A0FB3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542E39C-9DC2-48BE-AF59-8F7EF5BAE22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Digital tools unlock students learning abilities</a:t>
          </a:r>
        </a:p>
      </dgm:t>
    </dgm:pt>
    <dgm:pt modelId="{29FEC008-CACF-4BDE-A72C-18C3F2829D95}" type="parTrans" cxnId="{B0306EC3-6337-4FFC-86F0-E5DAA0D5EEDD}">
      <dgm:prSet/>
      <dgm:spPr/>
      <dgm:t>
        <a:bodyPr/>
        <a:lstStyle/>
        <a:p>
          <a:endParaRPr lang="en-US"/>
        </a:p>
      </dgm:t>
    </dgm:pt>
    <dgm:pt modelId="{1A3DA00D-2BC5-459C-86B7-E5879C71E0A7}" type="sibTrans" cxnId="{B0306EC3-6337-4FFC-86F0-E5DAA0D5EEDD}">
      <dgm:prSet/>
      <dgm:spPr/>
      <dgm:t>
        <a:bodyPr/>
        <a:lstStyle/>
        <a:p>
          <a:endParaRPr lang="en-US"/>
        </a:p>
      </dgm:t>
    </dgm:pt>
    <dgm:pt modelId="{B8C84C17-55ED-4A1E-BB82-1B6E4F9B5C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Success of students increase with their acquisition of digital skills</a:t>
          </a:r>
        </a:p>
      </dgm:t>
    </dgm:pt>
    <dgm:pt modelId="{3DA4FDFB-15D2-48CB-B402-2F0614D028CF}" type="parTrans" cxnId="{EAA40FC5-0757-4BE2-BEFB-DB0332C4562D}">
      <dgm:prSet/>
      <dgm:spPr/>
      <dgm:t>
        <a:bodyPr/>
        <a:lstStyle/>
        <a:p>
          <a:endParaRPr lang="en-US"/>
        </a:p>
      </dgm:t>
    </dgm:pt>
    <dgm:pt modelId="{234FD308-E108-4C95-B6B6-B55E814ADF7F}" type="sibTrans" cxnId="{EAA40FC5-0757-4BE2-BEFB-DB0332C4562D}">
      <dgm:prSet/>
      <dgm:spPr/>
      <dgm:t>
        <a:bodyPr/>
        <a:lstStyle/>
        <a:p>
          <a:endParaRPr lang="en-US"/>
        </a:p>
      </dgm:t>
    </dgm:pt>
    <dgm:pt modelId="{814F62DB-3FD2-4341-BFE8-E377193D74B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Digital tools "increase collaborative learning"</a:t>
          </a:r>
          <a:r>
            <a:rPr lang="en-US" dirty="0">
              <a:latin typeface="Trebuchet MS" panose="020B0603020202020204"/>
            </a:rPr>
            <a:t> </a:t>
          </a:r>
          <a:endParaRPr lang="en-US" dirty="0"/>
        </a:p>
      </dgm:t>
    </dgm:pt>
    <dgm:pt modelId="{5A1285CC-5377-452E-B9DA-BECCDF5F4635}" type="parTrans" cxnId="{0B14B3B6-8914-436E-B6F4-8705E8092563}">
      <dgm:prSet/>
      <dgm:spPr/>
      <dgm:t>
        <a:bodyPr/>
        <a:lstStyle/>
        <a:p>
          <a:endParaRPr lang="en-US"/>
        </a:p>
      </dgm:t>
    </dgm:pt>
    <dgm:pt modelId="{4EE33A0A-6265-4489-8837-D9842E514603}" type="sibTrans" cxnId="{0B14B3B6-8914-436E-B6F4-8705E8092563}">
      <dgm:prSet/>
      <dgm:spPr/>
      <dgm:t>
        <a:bodyPr/>
        <a:lstStyle/>
        <a:p>
          <a:endParaRPr lang="en-US"/>
        </a:p>
      </dgm:t>
    </dgm:pt>
    <dgm:pt modelId="{5454FA1F-173D-4882-8BCD-C2B261A9A1EF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dirty="0">
              <a:latin typeface="Trebuchet MS" panose="020B0603020202020204"/>
            </a:rPr>
            <a:t>(Yousef et al., 2022)</a:t>
          </a:r>
        </a:p>
      </dgm:t>
    </dgm:pt>
    <dgm:pt modelId="{4A6FD1E8-884D-4C68-A1FF-5F1BD470943B}" type="parTrans" cxnId="{31AB84A0-A8FD-4BC7-91F0-F69A99E2109C}">
      <dgm:prSet/>
      <dgm:spPr/>
    </dgm:pt>
    <dgm:pt modelId="{B2E546E8-7D68-4A9E-9FD3-86B9BF8FC82D}" type="sibTrans" cxnId="{31AB84A0-A8FD-4BC7-91F0-F69A99E2109C}">
      <dgm:prSet/>
      <dgm:spPr/>
    </dgm:pt>
    <dgm:pt modelId="{C5C6EEEF-4F6D-4C59-B14D-135171F75446}" type="pres">
      <dgm:prSet presAssocID="{FDDAAB58-1AFC-4CEE-8D5A-D17285A0FB35}" presName="root" presStyleCnt="0">
        <dgm:presLayoutVars>
          <dgm:dir/>
          <dgm:resizeHandles val="exact"/>
        </dgm:presLayoutVars>
      </dgm:prSet>
      <dgm:spPr/>
    </dgm:pt>
    <dgm:pt modelId="{0336014E-1D93-46EB-8AE3-D15889D1AE96}" type="pres">
      <dgm:prSet presAssocID="{7542E39C-9DC2-48BE-AF59-8F7EF5BAE22C}" presName="compNode" presStyleCnt="0"/>
      <dgm:spPr/>
    </dgm:pt>
    <dgm:pt modelId="{F10B8E48-4640-4093-8801-48B16CC6DDCE}" type="pres">
      <dgm:prSet presAssocID="{7542E39C-9DC2-48BE-AF59-8F7EF5BAE22C}" presName="bgRect" presStyleLbl="bgShp" presStyleIdx="0" presStyleCnt="4"/>
      <dgm:spPr/>
    </dgm:pt>
    <dgm:pt modelId="{027A066E-0489-4856-9AB1-6F7AF5281E06}" type="pres">
      <dgm:prSet presAssocID="{7542E39C-9DC2-48BE-AF59-8F7EF5BAE22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C81134F-A85D-41E5-8C3E-F64FA9CD489A}" type="pres">
      <dgm:prSet presAssocID="{7542E39C-9DC2-48BE-AF59-8F7EF5BAE22C}" presName="spaceRect" presStyleCnt="0"/>
      <dgm:spPr/>
    </dgm:pt>
    <dgm:pt modelId="{F92C8F7C-BAB5-46D7-8488-EFF686A6FBEB}" type="pres">
      <dgm:prSet presAssocID="{7542E39C-9DC2-48BE-AF59-8F7EF5BAE22C}" presName="parTx" presStyleLbl="revTx" presStyleIdx="0" presStyleCnt="4">
        <dgm:presLayoutVars>
          <dgm:chMax val="0"/>
          <dgm:chPref val="0"/>
        </dgm:presLayoutVars>
      </dgm:prSet>
      <dgm:spPr/>
    </dgm:pt>
    <dgm:pt modelId="{B5227FF5-0B90-4E99-A8C8-1F421878A48D}" type="pres">
      <dgm:prSet presAssocID="{1A3DA00D-2BC5-459C-86B7-E5879C71E0A7}" presName="sibTrans" presStyleCnt="0"/>
      <dgm:spPr/>
    </dgm:pt>
    <dgm:pt modelId="{94F93D20-2F78-4969-B2C5-D17D30E49EF5}" type="pres">
      <dgm:prSet presAssocID="{B8C84C17-55ED-4A1E-BB82-1B6E4F9B5CF4}" presName="compNode" presStyleCnt="0"/>
      <dgm:spPr/>
    </dgm:pt>
    <dgm:pt modelId="{6B64425E-769B-4A00-B44F-ED3658AE88A2}" type="pres">
      <dgm:prSet presAssocID="{B8C84C17-55ED-4A1E-BB82-1B6E4F9B5CF4}" presName="bgRect" presStyleLbl="bgShp" presStyleIdx="1" presStyleCnt="4"/>
      <dgm:spPr/>
    </dgm:pt>
    <dgm:pt modelId="{F2CD37F0-F70F-4166-8869-74D231597DBD}" type="pres">
      <dgm:prSet presAssocID="{B8C84C17-55ED-4A1E-BB82-1B6E4F9B5CF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D849CFA-728E-4743-A651-933A14974DDC}" type="pres">
      <dgm:prSet presAssocID="{B8C84C17-55ED-4A1E-BB82-1B6E4F9B5CF4}" presName="spaceRect" presStyleCnt="0"/>
      <dgm:spPr/>
    </dgm:pt>
    <dgm:pt modelId="{B8D8FCA6-DB75-4C85-983C-1392A6F59B96}" type="pres">
      <dgm:prSet presAssocID="{B8C84C17-55ED-4A1E-BB82-1B6E4F9B5CF4}" presName="parTx" presStyleLbl="revTx" presStyleIdx="1" presStyleCnt="4">
        <dgm:presLayoutVars>
          <dgm:chMax val="0"/>
          <dgm:chPref val="0"/>
        </dgm:presLayoutVars>
      </dgm:prSet>
      <dgm:spPr/>
    </dgm:pt>
    <dgm:pt modelId="{DBCAFCE8-0147-481D-9C69-1B5733341A14}" type="pres">
      <dgm:prSet presAssocID="{234FD308-E108-4C95-B6B6-B55E814ADF7F}" presName="sibTrans" presStyleCnt="0"/>
      <dgm:spPr/>
    </dgm:pt>
    <dgm:pt modelId="{AEE0F4D9-931D-40ED-AE6E-4D49565ACAAF}" type="pres">
      <dgm:prSet presAssocID="{814F62DB-3FD2-4341-BFE8-E377193D74B8}" presName="compNode" presStyleCnt="0"/>
      <dgm:spPr/>
    </dgm:pt>
    <dgm:pt modelId="{D6524419-BF27-4DFC-8BA6-8540040D5824}" type="pres">
      <dgm:prSet presAssocID="{814F62DB-3FD2-4341-BFE8-E377193D74B8}" presName="bgRect" presStyleLbl="bgShp" presStyleIdx="2" presStyleCnt="4"/>
      <dgm:spPr/>
    </dgm:pt>
    <dgm:pt modelId="{6F0E7CC9-B7F2-415D-923E-27F5CE6C7095}" type="pres">
      <dgm:prSet presAssocID="{814F62DB-3FD2-4341-BFE8-E377193D74B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675A6D60-0048-4380-B4A0-537BC6801982}" type="pres">
      <dgm:prSet presAssocID="{814F62DB-3FD2-4341-BFE8-E377193D74B8}" presName="spaceRect" presStyleCnt="0"/>
      <dgm:spPr/>
    </dgm:pt>
    <dgm:pt modelId="{95B5C0DF-7DF8-41E6-929F-5444EF4BC350}" type="pres">
      <dgm:prSet presAssocID="{814F62DB-3FD2-4341-BFE8-E377193D74B8}" presName="parTx" presStyleLbl="revTx" presStyleIdx="2" presStyleCnt="4">
        <dgm:presLayoutVars>
          <dgm:chMax val="0"/>
          <dgm:chPref val="0"/>
        </dgm:presLayoutVars>
      </dgm:prSet>
      <dgm:spPr/>
    </dgm:pt>
    <dgm:pt modelId="{71952118-3CBB-4C54-9536-24F97354D3A3}" type="pres">
      <dgm:prSet presAssocID="{4EE33A0A-6265-4489-8837-D9842E514603}" presName="sibTrans" presStyleCnt="0"/>
      <dgm:spPr/>
    </dgm:pt>
    <dgm:pt modelId="{2EC4DE90-A585-4A86-B75E-5672DFD1BA32}" type="pres">
      <dgm:prSet presAssocID="{5454FA1F-173D-4882-8BCD-C2B261A9A1EF}" presName="compNode" presStyleCnt="0"/>
      <dgm:spPr/>
    </dgm:pt>
    <dgm:pt modelId="{564CB086-31C5-4341-9613-2A30038A1B5B}" type="pres">
      <dgm:prSet presAssocID="{5454FA1F-173D-4882-8BCD-C2B261A9A1EF}" presName="bgRect" presStyleLbl="bgShp" presStyleIdx="3" presStyleCnt="4"/>
      <dgm:spPr/>
    </dgm:pt>
    <dgm:pt modelId="{B4C0DD83-1055-4AC4-BD00-1CA9780551E6}" type="pres">
      <dgm:prSet presAssocID="{5454FA1F-173D-4882-8BCD-C2B261A9A1EF}" presName="iconRect" presStyleLbl="node1" presStyleIdx="3" presStyleCnt="4"/>
      <dgm:spPr/>
    </dgm:pt>
    <dgm:pt modelId="{05B39DED-D882-4F51-A49B-AC3DEA746136}" type="pres">
      <dgm:prSet presAssocID="{5454FA1F-173D-4882-8BCD-C2B261A9A1EF}" presName="spaceRect" presStyleCnt="0"/>
      <dgm:spPr/>
    </dgm:pt>
    <dgm:pt modelId="{E9D3534C-5A8D-4883-ACC8-EB11C0D3A3A0}" type="pres">
      <dgm:prSet presAssocID="{5454FA1F-173D-4882-8BCD-C2B261A9A1E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232D7D14-4207-4F68-858A-85AE838A2CF0}" type="presOf" srcId="{814F62DB-3FD2-4341-BFE8-E377193D74B8}" destId="{95B5C0DF-7DF8-41E6-929F-5444EF4BC350}" srcOrd="0" destOrd="0" presId="urn:microsoft.com/office/officeart/2018/2/layout/IconVerticalSolidList"/>
    <dgm:cxn modelId="{6BD3272A-77B8-40B9-BF94-F528E10A7066}" type="presOf" srcId="{5454FA1F-173D-4882-8BCD-C2B261A9A1EF}" destId="{E9D3534C-5A8D-4883-ACC8-EB11C0D3A3A0}" srcOrd="0" destOrd="0" presId="urn:microsoft.com/office/officeart/2018/2/layout/IconVerticalSolidList"/>
    <dgm:cxn modelId="{AA62ED60-483C-4C9E-9E3B-BD2EF3BCD0CB}" type="presOf" srcId="{B8C84C17-55ED-4A1E-BB82-1B6E4F9B5CF4}" destId="{B8D8FCA6-DB75-4C85-983C-1392A6F59B96}" srcOrd="0" destOrd="0" presId="urn:microsoft.com/office/officeart/2018/2/layout/IconVerticalSolidList"/>
    <dgm:cxn modelId="{31AB84A0-A8FD-4BC7-91F0-F69A99E2109C}" srcId="{FDDAAB58-1AFC-4CEE-8D5A-D17285A0FB35}" destId="{5454FA1F-173D-4882-8BCD-C2B261A9A1EF}" srcOrd="3" destOrd="0" parTransId="{4A6FD1E8-884D-4C68-A1FF-5F1BD470943B}" sibTransId="{B2E546E8-7D68-4A9E-9FD3-86B9BF8FC82D}"/>
    <dgm:cxn modelId="{DE877AA4-B4C3-4B84-AA46-D9E7963EE51B}" type="presOf" srcId="{7542E39C-9DC2-48BE-AF59-8F7EF5BAE22C}" destId="{F92C8F7C-BAB5-46D7-8488-EFF686A6FBEB}" srcOrd="0" destOrd="0" presId="urn:microsoft.com/office/officeart/2018/2/layout/IconVerticalSolidList"/>
    <dgm:cxn modelId="{0B14B3B6-8914-436E-B6F4-8705E8092563}" srcId="{FDDAAB58-1AFC-4CEE-8D5A-D17285A0FB35}" destId="{814F62DB-3FD2-4341-BFE8-E377193D74B8}" srcOrd="2" destOrd="0" parTransId="{5A1285CC-5377-452E-B9DA-BECCDF5F4635}" sibTransId="{4EE33A0A-6265-4489-8837-D9842E514603}"/>
    <dgm:cxn modelId="{B0306EC3-6337-4FFC-86F0-E5DAA0D5EEDD}" srcId="{FDDAAB58-1AFC-4CEE-8D5A-D17285A0FB35}" destId="{7542E39C-9DC2-48BE-AF59-8F7EF5BAE22C}" srcOrd="0" destOrd="0" parTransId="{29FEC008-CACF-4BDE-A72C-18C3F2829D95}" sibTransId="{1A3DA00D-2BC5-459C-86B7-E5879C71E0A7}"/>
    <dgm:cxn modelId="{EAA40FC5-0757-4BE2-BEFB-DB0332C4562D}" srcId="{FDDAAB58-1AFC-4CEE-8D5A-D17285A0FB35}" destId="{B8C84C17-55ED-4A1E-BB82-1B6E4F9B5CF4}" srcOrd="1" destOrd="0" parTransId="{3DA4FDFB-15D2-48CB-B402-2F0614D028CF}" sibTransId="{234FD308-E108-4C95-B6B6-B55E814ADF7F}"/>
    <dgm:cxn modelId="{293541D1-EA74-43FB-8278-B42D0D2E6492}" type="presOf" srcId="{FDDAAB58-1AFC-4CEE-8D5A-D17285A0FB35}" destId="{C5C6EEEF-4F6D-4C59-B14D-135171F75446}" srcOrd="0" destOrd="0" presId="urn:microsoft.com/office/officeart/2018/2/layout/IconVerticalSolidList"/>
    <dgm:cxn modelId="{1541BF49-4CE2-43D5-B0F8-F219EBB6EFD8}" type="presParOf" srcId="{C5C6EEEF-4F6D-4C59-B14D-135171F75446}" destId="{0336014E-1D93-46EB-8AE3-D15889D1AE96}" srcOrd="0" destOrd="0" presId="urn:microsoft.com/office/officeart/2018/2/layout/IconVerticalSolidList"/>
    <dgm:cxn modelId="{85837AE9-71BF-4269-8685-8614198BBF49}" type="presParOf" srcId="{0336014E-1D93-46EB-8AE3-D15889D1AE96}" destId="{F10B8E48-4640-4093-8801-48B16CC6DDCE}" srcOrd="0" destOrd="0" presId="urn:microsoft.com/office/officeart/2018/2/layout/IconVerticalSolidList"/>
    <dgm:cxn modelId="{EB330576-F936-4109-A1CF-4D7593F6385D}" type="presParOf" srcId="{0336014E-1D93-46EB-8AE3-D15889D1AE96}" destId="{027A066E-0489-4856-9AB1-6F7AF5281E06}" srcOrd="1" destOrd="0" presId="urn:microsoft.com/office/officeart/2018/2/layout/IconVerticalSolidList"/>
    <dgm:cxn modelId="{3D559D01-17E4-46A1-8C50-2FCC89A66B36}" type="presParOf" srcId="{0336014E-1D93-46EB-8AE3-D15889D1AE96}" destId="{8C81134F-A85D-41E5-8C3E-F64FA9CD489A}" srcOrd="2" destOrd="0" presId="urn:microsoft.com/office/officeart/2018/2/layout/IconVerticalSolidList"/>
    <dgm:cxn modelId="{2EB6E525-2D02-4413-97E3-EBC950CE2BFE}" type="presParOf" srcId="{0336014E-1D93-46EB-8AE3-D15889D1AE96}" destId="{F92C8F7C-BAB5-46D7-8488-EFF686A6FBEB}" srcOrd="3" destOrd="0" presId="urn:microsoft.com/office/officeart/2018/2/layout/IconVerticalSolidList"/>
    <dgm:cxn modelId="{29170FEF-B179-4522-8686-05BABD31B96D}" type="presParOf" srcId="{C5C6EEEF-4F6D-4C59-B14D-135171F75446}" destId="{B5227FF5-0B90-4E99-A8C8-1F421878A48D}" srcOrd="1" destOrd="0" presId="urn:microsoft.com/office/officeart/2018/2/layout/IconVerticalSolidList"/>
    <dgm:cxn modelId="{C2CAB3A7-B039-4CB4-A7C5-0C14CA9651D4}" type="presParOf" srcId="{C5C6EEEF-4F6D-4C59-B14D-135171F75446}" destId="{94F93D20-2F78-4969-B2C5-D17D30E49EF5}" srcOrd="2" destOrd="0" presId="urn:microsoft.com/office/officeart/2018/2/layout/IconVerticalSolidList"/>
    <dgm:cxn modelId="{99895AD2-6BC9-499E-B826-522A5B6574A7}" type="presParOf" srcId="{94F93D20-2F78-4969-B2C5-D17D30E49EF5}" destId="{6B64425E-769B-4A00-B44F-ED3658AE88A2}" srcOrd="0" destOrd="0" presId="urn:microsoft.com/office/officeart/2018/2/layout/IconVerticalSolidList"/>
    <dgm:cxn modelId="{D89D4B56-0952-4526-BF34-988C2EF8F0B4}" type="presParOf" srcId="{94F93D20-2F78-4969-B2C5-D17D30E49EF5}" destId="{F2CD37F0-F70F-4166-8869-74D231597DBD}" srcOrd="1" destOrd="0" presId="urn:microsoft.com/office/officeart/2018/2/layout/IconVerticalSolidList"/>
    <dgm:cxn modelId="{13545B9A-33C9-4E7E-93C1-E7FE55D68E1B}" type="presParOf" srcId="{94F93D20-2F78-4969-B2C5-D17D30E49EF5}" destId="{AD849CFA-728E-4743-A651-933A14974DDC}" srcOrd="2" destOrd="0" presId="urn:microsoft.com/office/officeart/2018/2/layout/IconVerticalSolidList"/>
    <dgm:cxn modelId="{AC20CFAD-9D5F-4F60-B147-B8291F8874C1}" type="presParOf" srcId="{94F93D20-2F78-4969-B2C5-D17D30E49EF5}" destId="{B8D8FCA6-DB75-4C85-983C-1392A6F59B96}" srcOrd="3" destOrd="0" presId="urn:microsoft.com/office/officeart/2018/2/layout/IconVerticalSolidList"/>
    <dgm:cxn modelId="{40023DC0-D698-451F-9C5A-98EBE153AC59}" type="presParOf" srcId="{C5C6EEEF-4F6D-4C59-B14D-135171F75446}" destId="{DBCAFCE8-0147-481D-9C69-1B5733341A14}" srcOrd="3" destOrd="0" presId="urn:microsoft.com/office/officeart/2018/2/layout/IconVerticalSolidList"/>
    <dgm:cxn modelId="{31D62197-0F56-4B8C-8B04-A9AFA3322B81}" type="presParOf" srcId="{C5C6EEEF-4F6D-4C59-B14D-135171F75446}" destId="{AEE0F4D9-931D-40ED-AE6E-4D49565ACAAF}" srcOrd="4" destOrd="0" presId="urn:microsoft.com/office/officeart/2018/2/layout/IconVerticalSolidList"/>
    <dgm:cxn modelId="{AE0675BF-8EF6-4604-8B64-CEB1620F0C3A}" type="presParOf" srcId="{AEE0F4D9-931D-40ED-AE6E-4D49565ACAAF}" destId="{D6524419-BF27-4DFC-8BA6-8540040D5824}" srcOrd="0" destOrd="0" presId="urn:microsoft.com/office/officeart/2018/2/layout/IconVerticalSolidList"/>
    <dgm:cxn modelId="{192EEB21-EC71-40F7-93F2-98F228C55F4B}" type="presParOf" srcId="{AEE0F4D9-931D-40ED-AE6E-4D49565ACAAF}" destId="{6F0E7CC9-B7F2-415D-923E-27F5CE6C7095}" srcOrd="1" destOrd="0" presId="urn:microsoft.com/office/officeart/2018/2/layout/IconVerticalSolidList"/>
    <dgm:cxn modelId="{B89B8117-240C-4F6A-A521-5E660F31005E}" type="presParOf" srcId="{AEE0F4D9-931D-40ED-AE6E-4D49565ACAAF}" destId="{675A6D60-0048-4380-B4A0-537BC6801982}" srcOrd="2" destOrd="0" presId="urn:microsoft.com/office/officeart/2018/2/layout/IconVerticalSolidList"/>
    <dgm:cxn modelId="{44D8E33A-5822-4B2B-883D-052F61ACB4AE}" type="presParOf" srcId="{AEE0F4D9-931D-40ED-AE6E-4D49565ACAAF}" destId="{95B5C0DF-7DF8-41E6-929F-5444EF4BC350}" srcOrd="3" destOrd="0" presId="urn:microsoft.com/office/officeart/2018/2/layout/IconVerticalSolidList"/>
    <dgm:cxn modelId="{1EABDB4C-F283-4C3F-AB0F-4D66B12865CD}" type="presParOf" srcId="{C5C6EEEF-4F6D-4C59-B14D-135171F75446}" destId="{71952118-3CBB-4C54-9536-24F97354D3A3}" srcOrd="5" destOrd="0" presId="urn:microsoft.com/office/officeart/2018/2/layout/IconVerticalSolidList"/>
    <dgm:cxn modelId="{8BD19F2F-0DB1-480C-8F7F-4FEFB398F3B5}" type="presParOf" srcId="{C5C6EEEF-4F6D-4C59-B14D-135171F75446}" destId="{2EC4DE90-A585-4A86-B75E-5672DFD1BA32}" srcOrd="6" destOrd="0" presId="urn:microsoft.com/office/officeart/2018/2/layout/IconVerticalSolidList"/>
    <dgm:cxn modelId="{FE0A44AF-576C-4DA6-A0F8-0D4FF6CF2CC2}" type="presParOf" srcId="{2EC4DE90-A585-4A86-B75E-5672DFD1BA32}" destId="{564CB086-31C5-4341-9613-2A30038A1B5B}" srcOrd="0" destOrd="0" presId="urn:microsoft.com/office/officeart/2018/2/layout/IconVerticalSolidList"/>
    <dgm:cxn modelId="{6BF0BD2D-D4BF-457B-AD7E-751C37B6F255}" type="presParOf" srcId="{2EC4DE90-A585-4A86-B75E-5672DFD1BA32}" destId="{B4C0DD83-1055-4AC4-BD00-1CA9780551E6}" srcOrd="1" destOrd="0" presId="urn:microsoft.com/office/officeart/2018/2/layout/IconVerticalSolidList"/>
    <dgm:cxn modelId="{7E3896E8-B65F-4405-9973-B068BE12FA07}" type="presParOf" srcId="{2EC4DE90-A585-4A86-B75E-5672DFD1BA32}" destId="{05B39DED-D882-4F51-A49B-AC3DEA746136}" srcOrd="2" destOrd="0" presId="urn:microsoft.com/office/officeart/2018/2/layout/IconVerticalSolidList"/>
    <dgm:cxn modelId="{FEFB6C14-F688-4C1B-9C02-7C0C0E7636CC}" type="presParOf" srcId="{2EC4DE90-A585-4A86-B75E-5672DFD1BA32}" destId="{E9D3534C-5A8D-4883-ACC8-EB11C0D3A3A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18D51B-9D41-482B-B7E7-CA8AD0362EA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1A16E06-9814-436B-868C-2A0ABE89328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Week 7: Send out questionnaire on MS Forms to participants.</a:t>
          </a:r>
        </a:p>
      </dgm:t>
    </dgm:pt>
    <dgm:pt modelId="{1196A5BB-46D0-43F5-A128-FF56DDD4E130}" type="parTrans" cxnId="{5C6A6901-A263-4351-B0DA-5AE07CBC5B75}">
      <dgm:prSet/>
      <dgm:spPr/>
      <dgm:t>
        <a:bodyPr/>
        <a:lstStyle/>
        <a:p>
          <a:endParaRPr lang="en-US"/>
        </a:p>
      </dgm:t>
    </dgm:pt>
    <dgm:pt modelId="{3A8B50DE-F39D-455F-9ACE-EFB69A735B53}" type="sibTrans" cxnId="{5C6A6901-A263-4351-B0DA-5AE07CBC5B75}">
      <dgm:prSet/>
      <dgm:spPr/>
      <dgm:t>
        <a:bodyPr/>
        <a:lstStyle/>
        <a:p>
          <a:endParaRPr lang="en-US"/>
        </a:p>
      </dgm:t>
    </dgm:pt>
    <dgm:pt modelId="{77D35310-9B32-46A0-876C-43E11CEDC57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Week 8:Collect and analyse results using Word.</a:t>
          </a:r>
        </a:p>
      </dgm:t>
    </dgm:pt>
    <dgm:pt modelId="{D7126966-99D2-4EE4-97FC-CC4B7005442E}" type="parTrans" cxnId="{4A790D4A-ED14-42A5-8C4E-99CAF7EBF9D5}">
      <dgm:prSet/>
      <dgm:spPr/>
      <dgm:t>
        <a:bodyPr/>
        <a:lstStyle/>
        <a:p>
          <a:endParaRPr lang="en-US"/>
        </a:p>
      </dgm:t>
    </dgm:pt>
    <dgm:pt modelId="{FE7D16DE-F76A-45FC-844D-5D1DC91CE23A}" type="sibTrans" cxnId="{4A790D4A-ED14-42A5-8C4E-99CAF7EBF9D5}">
      <dgm:prSet/>
      <dgm:spPr/>
      <dgm:t>
        <a:bodyPr/>
        <a:lstStyle/>
        <a:p>
          <a:endParaRPr lang="en-US"/>
        </a:p>
      </dgm:t>
    </dgm:pt>
    <dgm:pt modelId="{439B39F9-5604-4C60-A19C-9E4B541D541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Week 9:Put results into charts/graphs/tables  to present results clearly. Start research report introduction.</a:t>
          </a:r>
        </a:p>
      </dgm:t>
    </dgm:pt>
    <dgm:pt modelId="{A1C02752-F4F6-443E-AB71-738F0368C68F}" type="parTrans" cxnId="{EC69B7A1-F6AF-43B5-B624-1FE936172E4F}">
      <dgm:prSet/>
      <dgm:spPr/>
      <dgm:t>
        <a:bodyPr/>
        <a:lstStyle/>
        <a:p>
          <a:endParaRPr lang="en-US"/>
        </a:p>
      </dgm:t>
    </dgm:pt>
    <dgm:pt modelId="{DABD8919-7B3B-4858-A526-474B942BE55E}" type="sibTrans" cxnId="{EC69B7A1-F6AF-43B5-B624-1FE936172E4F}">
      <dgm:prSet/>
      <dgm:spPr/>
      <dgm:t>
        <a:bodyPr/>
        <a:lstStyle/>
        <a:p>
          <a:endParaRPr lang="en-US"/>
        </a:p>
      </dgm:t>
    </dgm:pt>
    <dgm:pt modelId="{0B4454DA-EF27-44CE-B1F1-60B3E804B66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Week 10:Discuss results and what we have learnt from them-see if hypothesis is proven right or wrong. Write up conclusion-answer our chosen question.</a:t>
          </a:r>
        </a:p>
      </dgm:t>
    </dgm:pt>
    <dgm:pt modelId="{16ABB9BB-DD59-4014-8423-24C29639EEBA}" type="parTrans" cxnId="{3DE48822-969A-4471-B67F-A8E4EE6EEB37}">
      <dgm:prSet/>
      <dgm:spPr/>
      <dgm:t>
        <a:bodyPr/>
        <a:lstStyle/>
        <a:p>
          <a:endParaRPr lang="en-US"/>
        </a:p>
      </dgm:t>
    </dgm:pt>
    <dgm:pt modelId="{E0BCDB9F-4D05-40DE-B003-4DE5EA0FF2B5}" type="sibTrans" cxnId="{3DE48822-969A-4471-B67F-A8E4EE6EEB37}">
      <dgm:prSet/>
      <dgm:spPr/>
      <dgm:t>
        <a:bodyPr/>
        <a:lstStyle/>
        <a:p>
          <a:endParaRPr lang="en-US"/>
        </a:p>
      </dgm:t>
    </dgm:pt>
    <dgm:pt modelId="{78A7680A-C062-44FB-AD30-B226D26C101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Week 11:Reflect on research-any improvements? Submit report.</a:t>
          </a:r>
        </a:p>
      </dgm:t>
    </dgm:pt>
    <dgm:pt modelId="{E9563FDE-23B9-43BD-9D56-4A833747A291}" type="parTrans" cxnId="{5309DF40-37EF-4C36-9220-7FB79D4E6BB3}">
      <dgm:prSet/>
      <dgm:spPr/>
      <dgm:t>
        <a:bodyPr/>
        <a:lstStyle/>
        <a:p>
          <a:endParaRPr lang="en-US"/>
        </a:p>
      </dgm:t>
    </dgm:pt>
    <dgm:pt modelId="{E1CA7702-B4C2-4A53-859B-6A2F25E8548B}" type="sibTrans" cxnId="{5309DF40-37EF-4C36-9220-7FB79D4E6BB3}">
      <dgm:prSet/>
      <dgm:spPr/>
      <dgm:t>
        <a:bodyPr/>
        <a:lstStyle/>
        <a:p>
          <a:endParaRPr lang="en-US"/>
        </a:p>
      </dgm:t>
    </dgm:pt>
    <dgm:pt modelId="{0AD9A310-249D-48BF-AB5C-E49E2B727E76}" type="pres">
      <dgm:prSet presAssocID="{C518D51B-9D41-482B-B7E7-CA8AD0362EAF}" presName="root" presStyleCnt="0">
        <dgm:presLayoutVars>
          <dgm:dir/>
          <dgm:resizeHandles val="exact"/>
        </dgm:presLayoutVars>
      </dgm:prSet>
      <dgm:spPr/>
    </dgm:pt>
    <dgm:pt modelId="{48750DC7-EC1A-472E-8968-6F9306991797}" type="pres">
      <dgm:prSet presAssocID="{A1A16E06-9814-436B-868C-2A0ABE89328E}" presName="compNode" presStyleCnt="0"/>
      <dgm:spPr/>
    </dgm:pt>
    <dgm:pt modelId="{24B15390-74E8-4782-8C64-584164FF42BD}" type="pres">
      <dgm:prSet presAssocID="{A1A16E06-9814-436B-868C-2A0ABE89328E}" presName="bgRect" presStyleLbl="bgShp" presStyleIdx="0" presStyleCnt="5"/>
      <dgm:spPr/>
    </dgm:pt>
    <dgm:pt modelId="{03D63D10-97E9-4A97-97C7-119624C4D7D8}" type="pres">
      <dgm:prSet presAssocID="{A1A16E06-9814-436B-868C-2A0ABE89328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pboard"/>
        </a:ext>
      </dgm:extLst>
    </dgm:pt>
    <dgm:pt modelId="{ECC5B29E-6687-436A-86F5-F5F0289005BC}" type="pres">
      <dgm:prSet presAssocID="{A1A16E06-9814-436B-868C-2A0ABE89328E}" presName="spaceRect" presStyleCnt="0"/>
      <dgm:spPr/>
    </dgm:pt>
    <dgm:pt modelId="{6E37DAD7-87FD-417D-9D68-F7E090A7F566}" type="pres">
      <dgm:prSet presAssocID="{A1A16E06-9814-436B-868C-2A0ABE89328E}" presName="parTx" presStyleLbl="revTx" presStyleIdx="0" presStyleCnt="5">
        <dgm:presLayoutVars>
          <dgm:chMax val="0"/>
          <dgm:chPref val="0"/>
        </dgm:presLayoutVars>
      </dgm:prSet>
      <dgm:spPr/>
    </dgm:pt>
    <dgm:pt modelId="{46230B5E-B347-49AD-9EAF-86B8E0892472}" type="pres">
      <dgm:prSet presAssocID="{3A8B50DE-F39D-455F-9ACE-EFB69A735B53}" presName="sibTrans" presStyleCnt="0"/>
      <dgm:spPr/>
    </dgm:pt>
    <dgm:pt modelId="{52A084D6-31BA-4AD5-BB0C-E3F79AD246F5}" type="pres">
      <dgm:prSet presAssocID="{77D35310-9B32-46A0-876C-43E11CEDC57E}" presName="compNode" presStyleCnt="0"/>
      <dgm:spPr/>
    </dgm:pt>
    <dgm:pt modelId="{72CB8864-9E47-413F-BA65-2D43DE5424B0}" type="pres">
      <dgm:prSet presAssocID="{77D35310-9B32-46A0-876C-43E11CEDC57E}" presName="bgRect" presStyleLbl="bgShp" presStyleIdx="1" presStyleCnt="5"/>
      <dgm:spPr/>
    </dgm:pt>
    <dgm:pt modelId="{A383FF0B-0F02-4D6D-AA6B-9145E7D78D18}" type="pres">
      <dgm:prSet presAssocID="{77D35310-9B32-46A0-876C-43E11CEDC57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EBDA5585-2D0D-45EF-B1FD-06DA39BD7E9E}" type="pres">
      <dgm:prSet presAssocID="{77D35310-9B32-46A0-876C-43E11CEDC57E}" presName="spaceRect" presStyleCnt="0"/>
      <dgm:spPr/>
    </dgm:pt>
    <dgm:pt modelId="{592DE269-D253-48A2-98F1-456F8AE47DCA}" type="pres">
      <dgm:prSet presAssocID="{77D35310-9B32-46A0-876C-43E11CEDC57E}" presName="parTx" presStyleLbl="revTx" presStyleIdx="1" presStyleCnt="5">
        <dgm:presLayoutVars>
          <dgm:chMax val="0"/>
          <dgm:chPref val="0"/>
        </dgm:presLayoutVars>
      </dgm:prSet>
      <dgm:spPr/>
    </dgm:pt>
    <dgm:pt modelId="{66F57066-60C6-4735-B3C4-77F8B35EBA80}" type="pres">
      <dgm:prSet presAssocID="{FE7D16DE-F76A-45FC-844D-5D1DC91CE23A}" presName="sibTrans" presStyleCnt="0"/>
      <dgm:spPr/>
    </dgm:pt>
    <dgm:pt modelId="{37840F8D-9080-414D-A939-E71F0B2A8055}" type="pres">
      <dgm:prSet presAssocID="{439B39F9-5604-4C60-A19C-9E4B541D541C}" presName="compNode" presStyleCnt="0"/>
      <dgm:spPr/>
    </dgm:pt>
    <dgm:pt modelId="{33F8F016-9DEA-42DB-9230-68CABADBD99F}" type="pres">
      <dgm:prSet presAssocID="{439B39F9-5604-4C60-A19C-9E4B541D541C}" presName="bgRect" presStyleLbl="bgShp" presStyleIdx="2" presStyleCnt="5"/>
      <dgm:spPr/>
    </dgm:pt>
    <dgm:pt modelId="{CDCC4B22-F50B-4715-8A11-E83A70105DA5}" type="pres">
      <dgm:prSet presAssocID="{439B39F9-5604-4C60-A19C-9E4B541D541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38DA8F52-07EC-4539-ACA8-BEB405F51DBF}" type="pres">
      <dgm:prSet presAssocID="{439B39F9-5604-4C60-A19C-9E4B541D541C}" presName="spaceRect" presStyleCnt="0"/>
      <dgm:spPr/>
    </dgm:pt>
    <dgm:pt modelId="{0C718179-4FFA-48C7-920F-130E353CE5AE}" type="pres">
      <dgm:prSet presAssocID="{439B39F9-5604-4C60-A19C-9E4B541D541C}" presName="parTx" presStyleLbl="revTx" presStyleIdx="2" presStyleCnt="5">
        <dgm:presLayoutVars>
          <dgm:chMax val="0"/>
          <dgm:chPref val="0"/>
        </dgm:presLayoutVars>
      </dgm:prSet>
      <dgm:spPr/>
    </dgm:pt>
    <dgm:pt modelId="{08E9ED8F-3C15-497A-B70D-480DAC1E2352}" type="pres">
      <dgm:prSet presAssocID="{DABD8919-7B3B-4858-A526-474B942BE55E}" presName="sibTrans" presStyleCnt="0"/>
      <dgm:spPr/>
    </dgm:pt>
    <dgm:pt modelId="{A23169B1-2517-4A2B-9003-EEDE0ECC0D33}" type="pres">
      <dgm:prSet presAssocID="{0B4454DA-EF27-44CE-B1F1-60B3E804B66F}" presName="compNode" presStyleCnt="0"/>
      <dgm:spPr/>
    </dgm:pt>
    <dgm:pt modelId="{64C645FD-BDA0-4C64-A025-C1E7ADA6A659}" type="pres">
      <dgm:prSet presAssocID="{0B4454DA-EF27-44CE-B1F1-60B3E804B66F}" presName="bgRect" presStyleLbl="bgShp" presStyleIdx="3" presStyleCnt="5"/>
      <dgm:spPr/>
    </dgm:pt>
    <dgm:pt modelId="{CD69789C-D672-499C-95A9-8DCAA42D95B8}" type="pres">
      <dgm:prSet presAssocID="{0B4454DA-EF27-44CE-B1F1-60B3E804B66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9BE1F638-3136-4DBC-9C62-7D842F052D77}" type="pres">
      <dgm:prSet presAssocID="{0B4454DA-EF27-44CE-B1F1-60B3E804B66F}" presName="spaceRect" presStyleCnt="0"/>
      <dgm:spPr/>
    </dgm:pt>
    <dgm:pt modelId="{7BA34535-034D-4770-BFDD-B32F21CF5D37}" type="pres">
      <dgm:prSet presAssocID="{0B4454DA-EF27-44CE-B1F1-60B3E804B66F}" presName="parTx" presStyleLbl="revTx" presStyleIdx="3" presStyleCnt="5">
        <dgm:presLayoutVars>
          <dgm:chMax val="0"/>
          <dgm:chPref val="0"/>
        </dgm:presLayoutVars>
      </dgm:prSet>
      <dgm:spPr/>
    </dgm:pt>
    <dgm:pt modelId="{DF9E44CE-B1D3-4EBC-9062-30060601F385}" type="pres">
      <dgm:prSet presAssocID="{E0BCDB9F-4D05-40DE-B003-4DE5EA0FF2B5}" presName="sibTrans" presStyleCnt="0"/>
      <dgm:spPr/>
    </dgm:pt>
    <dgm:pt modelId="{F158CBDE-6D66-442E-8A47-98A0DDF94A8E}" type="pres">
      <dgm:prSet presAssocID="{78A7680A-C062-44FB-AD30-B226D26C1013}" presName="compNode" presStyleCnt="0"/>
      <dgm:spPr/>
    </dgm:pt>
    <dgm:pt modelId="{6E7DDFA4-8A46-49F9-8D93-46AE4941A6E1}" type="pres">
      <dgm:prSet presAssocID="{78A7680A-C062-44FB-AD30-B226D26C1013}" presName="bgRect" presStyleLbl="bgShp" presStyleIdx="4" presStyleCnt="5"/>
      <dgm:spPr/>
    </dgm:pt>
    <dgm:pt modelId="{AC7F7EDE-FFE0-4A8F-8D75-89DB551DE5EE}" type="pres">
      <dgm:prSet presAssocID="{78A7680A-C062-44FB-AD30-B226D26C101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thpaste"/>
        </a:ext>
      </dgm:extLst>
    </dgm:pt>
    <dgm:pt modelId="{A3AC185C-CA31-4F0C-9778-E045C109B273}" type="pres">
      <dgm:prSet presAssocID="{78A7680A-C062-44FB-AD30-B226D26C1013}" presName="spaceRect" presStyleCnt="0"/>
      <dgm:spPr/>
    </dgm:pt>
    <dgm:pt modelId="{FBA61E3D-CC2D-4929-885C-9F210B029841}" type="pres">
      <dgm:prSet presAssocID="{78A7680A-C062-44FB-AD30-B226D26C1013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C6A6901-A263-4351-B0DA-5AE07CBC5B75}" srcId="{C518D51B-9D41-482B-B7E7-CA8AD0362EAF}" destId="{A1A16E06-9814-436B-868C-2A0ABE89328E}" srcOrd="0" destOrd="0" parTransId="{1196A5BB-46D0-43F5-A128-FF56DDD4E130}" sibTransId="{3A8B50DE-F39D-455F-9ACE-EFB69A735B53}"/>
    <dgm:cxn modelId="{3DE48822-969A-4471-B67F-A8E4EE6EEB37}" srcId="{C518D51B-9D41-482B-B7E7-CA8AD0362EAF}" destId="{0B4454DA-EF27-44CE-B1F1-60B3E804B66F}" srcOrd="3" destOrd="0" parTransId="{16ABB9BB-DD59-4014-8423-24C29639EEBA}" sibTransId="{E0BCDB9F-4D05-40DE-B003-4DE5EA0FF2B5}"/>
    <dgm:cxn modelId="{5309DF40-37EF-4C36-9220-7FB79D4E6BB3}" srcId="{C518D51B-9D41-482B-B7E7-CA8AD0362EAF}" destId="{78A7680A-C062-44FB-AD30-B226D26C1013}" srcOrd="4" destOrd="0" parTransId="{E9563FDE-23B9-43BD-9D56-4A833747A291}" sibTransId="{E1CA7702-B4C2-4A53-859B-6A2F25E8548B}"/>
    <dgm:cxn modelId="{D812A941-0FE6-40E4-B0BF-A928DCB77D4E}" type="presOf" srcId="{78A7680A-C062-44FB-AD30-B226D26C1013}" destId="{FBA61E3D-CC2D-4929-885C-9F210B029841}" srcOrd="0" destOrd="0" presId="urn:microsoft.com/office/officeart/2018/2/layout/IconVerticalSolidList"/>
    <dgm:cxn modelId="{4A790D4A-ED14-42A5-8C4E-99CAF7EBF9D5}" srcId="{C518D51B-9D41-482B-B7E7-CA8AD0362EAF}" destId="{77D35310-9B32-46A0-876C-43E11CEDC57E}" srcOrd="1" destOrd="0" parTransId="{D7126966-99D2-4EE4-97FC-CC4B7005442E}" sibTransId="{FE7D16DE-F76A-45FC-844D-5D1DC91CE23A}"/>
    <dgm:cxn modelId="{3A04CD81-CE7A-40DD-BB8D-5458362B3B0B}" type="presOf" srcId="{439B39F9-5604-4C60-A19C-9E4B541D541C}" destId="{0C718179-4FFA-48C7-920F-130E353CE5AE}" srcOrd="0" destOrd="0" presId="urn:microsoft.com/office/officeart/2018/2/layout/IconVerticalSolidList"/>
    <dgm:cxn modelId="{0B21EB90-5D0A-4225-B6B9-4D65752B7594}" type="presOf" srcId="{A1A16E06-9814-436B-868C-2A0ABE89328E}" destId="{6E37DAD7-87FD-417D-9D68-F7E090A7F566}" srcOrd="0" destOrd="0" presId="urn:microsoft.com/office/officeart/2018/2/layout/IconVerticalSolidList"/>
    <dgm:cxn modelId="{EC69B7A1-F6AF-43B5-B624-1FE936172E4F}" srcId="{C518D51B-9D41-482B-B7E7-CA8AD0362EAF}" destId="{439B39F9-5604-4C60-A19C-9E4B541D541C}" srcOrd="2" destOrd="0" parTransId="{A1C02752-F4F6-443E-AB71-738F0368C68F}" sibTransId="{DABD8919-7B3B-4858-A526-474B942BE55E}"/>
    <dgm:cxn modelId="{C5228FA7-F47A-4093-923C-28F27E8ACD6E}" type="presOf" srcId="{C518D51B-9D41-482B-B7E7-CA8AD0362EAF}" destId="{0AD9A310-249D-48BF-AB5C-E49E2B727E76}" srcOrd="0" destOrd="0" presId="urn:microsoft.com/office/officeart/2018/2/layout/IconVerticalSolidList"/>
    <dgm:cxn modelId="{843386E0-5960-4162-A667-EC90D8B5CFA3}" type="presOf" srcId="{77D35310-9B32-46A0-876C-43E11CEDC57E}" destId="{592DE269-D253-48A2-98F1-456F8AE47DCA}" srcOrd="0" destOrd="0" presId="urn:microsoft.com/office/officeart/2018/2/layout/IconVerticalSolidList"/>
    <dgm:cxn modelId="{AEB8A8F2-B388-4458-8A7E-26B168ACB7FE}" type="presOf" srcId="{0B4454DA-EF27-44CE-B1F1-60B3E804B66F}" destId="{7BA34535-034D-4770-BFDD-B32F21CF5D37}" srcOrd="0" destOrd="0" presId="urn:microsoft.com/office/officeart/2018/2/layout/IconVerticalSolidList"/>
    <dgm:cxn modelId="{5DC9E313-54E1-4A51-B986-DFB3D5859306}" type="presParOf" srcId="{0AD9A310-249D-48BF-AB5C-E49E2B727E76}" destId="{48750DC7-EC1A-472E-8968-6F9306991797}" srcOrd="0" destOrd="0" presId="urn:microsoft.com/office/officeart/2018/2/layout/IconVerticalSolidList"/>
    <dgm:cxn modelId="{F3CF7A54-E54A-4E77-B343-AA107DAFC34F}" type="presParOf" srcId="{48750DC7-EC1A-472E-8968-6F9306991797}" destId="{24B15390-74E8-4782-8C64-584164FF42BD}" srcOrd="0" destOrd="0" presId="urn:microsoft.com/office/officeart/2018/2/layout/IconVerticalSolidList"/>
    <dgm:cxn modelId="{71C8CDEB-654F-4558-9D37-C20050F9DF88}" type="presParOf" srcId="{48750DC7-EC1A-472E-8968-6F9306991797}" destId="{03D63D10-97E9-4A97-97C7-119624C4D7D8}" srcOrd="1" destOrd="0" presId="urn:microsoft.com/office/officeart/2018/2/layout/IconVerticalSolidList"/>
    <dgm:cxn modelId="{D9CCAAC5-79F4-4AC4-94C1-0E9A25F2BCDB}" type="presParOf" srcId="{48750DC7-EC1A-472E-8968-6F9306991797}" destId="{ECC5B29E-6687-436A-86F5-F5F0289005BC}" srcOrd="2" destOrd="0" presId="urn:microsoft.com/office/officeart/2018/2/layout/IconVerticalSolidList"/>
    <dgm:cxn modelId="{14B34DA3-DFFE-4F18-86F7-AD34AFD06E61}" type="presParOf" srcId="{48750DC7-EC1A-472E-8968-6F9306991797}" destId="{6E37DAD7-87FD-417D-9D68-F7E090A7F566}" srcOrd="3" destOrd="0" presId="urn:microsoft.com/office/officeart/2018/2/layout/IconVerticalSolidList"/>
    <dgm:cxn modelId="{F3447E23-C7E6-48E9-89DD-3B8B31DB7050}" type="presParOf" srcId="{0AD9A310-249D-48BF-AB5C-E49E2B727E76}" destId="{46230B5E-B347-49AD-9EAF-86B8E0892472}" srcOrd="1" destOrd="0" presId="urn:microsoft.com/office/officeart/2018/2/layout/IconVerticalSolidList"/>
    <dgm:cxn modelId="{FBC0E1E5-995A-40BB-A1FD-7E4E7F5B17F5}" type="presParOf" srcId="{0AD9A310-249D-48BF-AB5C-E49E2B727E76}" destId="{52A084D6-31BA-4AD5-BB0C-E3F79AD246F5}" srcOrd="2" destOrd="0" presId="urn:microsoft.com/office/officeart/2018/2/layout/IconVerticalSolidList"/>
    <dgm:cxn modelId="{673A79E9-DFFB-4E96-B37A-80E577E9C9BC}" type="presParOf" srcId="{52A084D6-31BA-4AD5-BB0C-E3F79AD246F5}" destId="{72CB8864-9E47-413F-BA65-2D43DE5424B0}" srcOrd="0" destOrd="0" presId="urn:microsoft.com/office/officeart/2018/2/layout/IconVerticalSolidList"/>
    <dgm:cxn modelId="{67349452-664A-4446-AD36-3C00AEF72DFA}" type="presParOf" srcId="{52A084D6-31BA-4AD5-BB0C-E3F79AD246F5}" destId="{A383FF0B-0F02-4D6D-AA6B-9145E7D78D18}" srcOrd="1" destOrd="0" presId="urn:microsoft.com/office/officeart/2018/2/layout/IconVerticalSolidList"/>
    <dgm:cxn modelId="{2BE0FD2F-9A5E-4FD3-9A29-7A21C5A94B7A}" type="presParOf" srcId="{52A084D6-31BA-4AD5-BB0C-E3F79AD246F5}" destId="{EBDA5585-2D0D-45EF-B1FD-06DA39BD7E9E}" srcOrd="2" destOrd="0" presId="urn:microsoft.com/office/officeart/2018/2/layout/IconVerticalSolidList"/>
    <dgm:cxn modelId="{650828B0-51E5-44DE-A58E-53A5CE79A7F5}" type="presParOf" srcId="{52A084D6-31BA-4AD5-BB0C-E3F79AD246F5}" destId="{592DE269-D253-48A2-98F1-456F8AE47DCA}" srcOrd="3" destOrd="0" presId="urn:microsoft.com/office/officeart/2018/2/layout/IconVerticalSolidList"/>
    <dgm:cxn modelId="{951D06CE-D403-4714-8260-67777B8501C8}" type="presParOf" srcId="{0AD9A310-249D-48BF-AB5C-E49E2B727E76}" destId="{66F57066-60C6-4735-B3C4-77F8B35EBA80}" srcOrd="3" destOrd="0" presId="urn:microsoft.com/office/officeart/2018/2/layout/IconVerticalSolidList"/>
    <dgm:cxn modelId="{FD10FF05-86AB-4643-9C26-A36064C1E2C0}" type="presParOf" srcId="{0AD9A310-249D-48BF-AB5C-E49E2B727E76}" destId="{37840F8D-9080-414D-A939-E71F0B2A8055}" srcOrd="4" destOrd="0" presId="urn:microsoft.com/office/officeart/2018/2/layout/IconVerticalSolidList"/>
    <dgm:cxn modelId="{5FD24E3F-B5BE-41F2-ABB7-3A4472245C18}" type="presParOf" srcId="{37840F8D-9080-414D-A939-E71F0B2A8055}" destId="{33F8F016-9DEA-42DB-9230-68CABADBD99F}" srcOrd="0" destOrd="0" presId="urn:microsoft.com/office/officeart/2018/2/layout/IconVerticalSolidList"/>
    <dgm:cxn modelId="{C9B9FDD6-321A-4B5E-B303-0E6AEF1530FD}" type="presParOf" srcId="{37840F8D-9080-414D-A939-E71F0B2A8055}" destId="{CDCC4B22-F50B-4715-8A11-E83A70105DA5}" srcOrd="1" destOrd="0" presId="urn:microsoft.com/office/officeart/2018/2/layout/IconVerticalSolidList"/>
    <dgm:cxn modelId="{B399A329-9D52-45F8-BF61-42F0F2130C72}" type="presParOf" srcId="{37840F8D-9080-414D-A939-E71F0B2A8055}" destId="{38DA8F52-07EC-4539-ACA8-BEB405F51DBF}" srcOrd="2" destOrd="0" presId="urn:microsoft.com/office/officeart/2018/2/layout/IconVerticalSolidList"/>
    <dgm:cxn modelId="{05156B13-1556-40A6-A067-50511DB460D7}" type="presParOf" srcId="{37840F8D-9080-414D-A939-E71F0B2A8055}" destId="{0C718179-4FFA-48C7-920F-130E353CE5AE}" srcOrd="3" destOrd="0" presId="urn:microsoft.com/office/officeart/2018/2/layout/IconVerticalSolidList"/>
    <dgm:cxn modelId="{2E847118-3718-48C0-874D-51AB63DADE0B}" type="presParOf" srcId="{0AD9A310-249D-48BF-AB5C-E49E2B727E76}" destId="{08E9ED8F-3C15-497A-B70D-480DAC1E2352}" srcOrd="5" destOrd="0" presId="urn:microsoft.com/office/officeart/2018/2/layout/IconVerticalSolidList"/>
    <dgm:cxn modelId="{DACEC0FE-2BFE-47AB-A40A-3EEC32DC5464}" type="presParOf" srcId="{0AD9A310-249D-48BF-AB5C-E49E2B727E76}" destId="{A23169B1-2517-4A2B-9003-EEDE0ECC0D33}" srcOrd="6" destOrd="0" presId="urn:microsoft.com/office/officeart/2018/2/layout/IconVerticalSolidList"/>
    <dgm:cxn modelId="{C24A5FCA-A5CB-4994-9D4B-BC88965AF50F}" type="presParOf" srcId="{A23169B1-2517-4A2B-9003-EEDE0ECC0D33}" destId="{64C645FD-BDA0-4C64-A025-C1E7ADA6A659}" srcOrd="0" destOrd="0" presId="urn:microsoft.com/office/officeart/2018/2/layout/IconVerticalSolidList"/>
    <dgm:cxn modelId="{2A90A947-58F1-4F03-89D6-48A423400DFF}" type="presParOf" srcId="{A23169B1-2517-4A2B-9003-EEDE0ECC0D33}" destId="{CD69789C-D672-499C-95A9-8DCAA42D95B8}" srcOrd="1" destOrd="0" presId="urn:microsoft.com/office/officeart/2018/2/layout/IconVerticalSolidList"/>
    <dgm:cxn modelId="{8EDC15A2-4D8C-4238-A7F9-28CC7BF70465}" type="presParOf" srcId="{A23169B1-2517-4A2B-9003-EEDE0ECC0D33}" destId="{9BE1F638-3136-4DBC-9C62-7D842F052D77}" srcOrd="2" destOrd="0" presId="urn:microsoft.com/office/officeart/2018/2/layout/IconVerticalSolidList"/>
    <dgm:cxn modelId="{6834ECF5-6CAC-43AF-B998-C50DF8A98083}" type="presParOf" srcId="{A23169B1-2517-4A2B-9003-EEDE0ECC0D33}" destId="{7BA34535-034D-4770-BFDD-B32F21CF5D37}" srcOrd="3" destOrd="0" presId="urn:microsoft.com/office/officeart/2018/2/layout/IconVerticalSolidList"/>
    <dgm:cxn modelId="{05EFEE1D-6F27-4815-8978-8DA5C4A4310A}" type="presParOf" srcId="{0AD9A310-249D-48BF-AB5C-E49E2B727E76}" destId="{DF9E44CE-B1D3-4EBC-9062-30060601F385}" srcOrd="7" destOrd="0" presId="urn:microsoft.com/office/officeart/2018/2/layout/IconVerticalSolidList"/>
    <dgm:cxn modelId="{CBBF8E78-801A-47CB-A3B5-FB5851B68131}" type="presParOf" srcId="{0AD9A310-249D-48BF-AB5C-E49E2B727E76}" destId="{F158CBDE-6D66-442E-8A47-98A0DDF94A8E}" srcOrd="8" destOrd="0" presId="urn:microsoft.com/office/officeart/2018/2/layout/IconVerticalSolidList"/>
    <dgm:cxn modelId="{15548546-9391-4D78-9451-554A6EE25B2F}" type="presParOf" srcId="{F158CBDE-6D66-442E-8A47-98A0DDF94A8E}" destId="{6E7DDFA4-8A46-49F9-8D93-46AE4941A6E1}" srcOrd="0" destOrd="0" presId="urn:microsoft.com/office/officeart/2018/2/layout/IconVerticalSolidList"/>
    <dgm:cxn modelId="{E169362C-FD39-4B14-AFA1-C88B7765643E}" type="presParOf" srcId="{F158CBDE-6D66-442E-8A47-98A0DDF94A8E}" destId="{AC7F7EDE-FFE0-4A8F-8D75-89DB551DE5EE}" srcOrd="1" destOrd="0" presId="urn:microsoft.com/office/officeart/2018/2/layout/IconVerticalSolidList"/>
    <dgm:cxn modelId="{5B5217BF-5607-428E-91E0-112E18F748A6}" type="presParOf" srcId="{F158CBDE-6D66-442E-8A47-98A0DDF94A8E}" destId="{A3AC185C-CA31-4F0C-9778-E045C109B273}" srcOrd="2" destOrd="0" presId="urn:microsoft.com/office/officeart/2018/2/layout/IconVerticalSolidList"/>
    <dgm:cxn modelId="{00959E97-CB16-4A06-8EB5-AAEA37CE4B9B}" type="presParOf" srcId="{F158CBDE-6D66-442E-8A47-98A0DDF94A8E}" destId="{FBA61E3D-CC2D-4929-885C-9F210B02984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8E48-4640-4093-8801-48B16CC6DDCE}">
      <dsp:nvSpPr>
        <dsp:cNvPr id="0" name=""/>
        <dsp:cNvSpPr/>
      </dsp:nvSpPr>
      <dsp:spPr>
        <a:xfrm>
          <a:off x="0" y="2066"/>
          <a:ext cx="6628804" cy="10474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7A066E-0489-4856-9AB1-6F7AF5281E06}">
      <dsp:nvSpPr>
        <dsp:cNvPr id="0" name=""/>
        <dsp:cNvSpPr/>
      </dsp:nvSpPr>
      <dsp:spPr>
        <a:xfrm>
          <a:off x="316857" y="237745"/>
          <a:ext cx="576104" cy="5761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2C8F7C-BAB5-46D7-8488-EFF686A6FBEB}">
      <dsp:nvSpPr>
        <dsp:cNvPr id="0" name=""/>
        <dsp:cNvSpPr/>
      </dsp:nvSpPr>
      <dsp:spPr>
        <a:xfrm>
          <a:off x="1209819" y="2066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Digital tools unlock students learning abilities</a:t>
          </a:r>
        </a:p>
      </dsp:txBody>
      <dsp:txXfrm>
        <a:off x="1209819" y="2066"/>
        <a:ext cx="5418984" cy="1047462"/>
      </dsp:txXfrm>
    </dsp:sp>
    <dsp:sp modelId="{6B64425E-769B-4A00-B44F-ED3658AE88A2}">
      <dsp:nvSpPr>
        <dsp:cNvPr id="0" name=""/>
        <dsp:cNvSpPr/>
      </dsp:nvSpPr>
      <dsp:spPr>
        <a:xfrm>
          <a:off x="0" y="1311395"/>
          <a:ext cx="6628804" cy="10474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CD37F0-F70F-4166-8869-74D231597DBD}">
      <dsp:nvSpPr>
        <dsp:cNvPr id="0" name=""/>
        <dsp:cNvSpPr/>
      </dsp:nvSpPr>
      <dsp:spPr>
        <a:xfrm>
          <a:off x="316857" y="1547074"/>
          <a:ext cx="576104" cy="5761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D8FCA6-DB75-4C85-983C-1392A6F59B96}">
      <dsp:nvSpPr>
        <dsp:cNvPr id="0" name=""/>
        <dsp:cNvSpPr/>
      </dsp:nvSpPr>
      <dsp:spPr>
        <a:xfrm>
          <a:off x="1209819" y="1311395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Success of students increase with their acquisition of digital skills</a:t>
          </a:r>
        </a:p>
      </dsp:txBody>
      <dsp:txXfrm>
        <a:off x="1209819" y="1311395"/>
        <a:ext cx="5418984" cy="1047462"/>
      </dsp:txXfrm>
    </dsp:sp>
    <dsp:sp modelId="{D6524419-BF27-4DFC-8BA6-8540040D5824}">
      <dsp:nvSpPr>
        <dsp:cNvPr id="0" name=""/>
        <dsp:cNvSpPr/>
      </dsp:nvSpPr>
      <dsp:spPr>
        <a:xfrm>
          <a:off x="0" y="2620723"/>
          <a:ext cx="6628804" cy="10474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0E7CC9-B7F2-415D-923E-27F5CE6C7095}">
      <dsp:nvSpPr>
        <dsp:cNvPr id="0" name=""/>
        <dsp:cNvSpPr/>
      </dsp:nvSpPr>
      <dsp:spPr>
        <a:xfrm>
          <a:off x="316857" y="2856402"/>
          <a:ext cx="576104" cy="5761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5C0DF-7DF8-41E6-929F-5444EF4BC350}">
      <dsp:nvSpPr>
        <dsp:cNvPr id="0" name=""/>
        <dsp:cNvSpPr/>
      </dsp:nvSpPr>
      <dsp:spPr>
        <a:xfrm>
          <a:off x="1209819" y="2620723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Digital tools "increase collaborative learning"</a:t>
          </a:r>
          <a:r>
            <a:rPr lang="en-US" sz="2200" kern="1200" dirty="0">
              <a:latin typeface="Trebuchet MS" panose="020B0603020202020204"/>
            </a:rPr>
            <a:t> </a:t>
          </a:r>
          <a:endParaRPr lang="en-US" sz="2200" kern="1200" dirty="0"/>
        </a:p>
      </dsp:txBody>
      <dsp:txXfrm>
        <a:off x="1209819" y="2620723"/>
        <a:ext cx="5418984" cy="1047462"/>
      </dsp:txXfrm>
    </dsp:sp>
    <dsp:sp modelId="{564CB086-31C5-4341-9613-2A30038A1B5B}">
      <dsp:nvSpPr>
        <dsp:cNvPr id="0" name=""/>
        <dsp:cNvSpPr/>
      </dsp:nvSpPr>
      <dsp:spPr>
        <a:xfrm>
          <a:off x="0" y="3930051"/>
          <a:ext cx="6628804" cy="10474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C0DD83-1055-4AC4-BD00-1CA9780551E6}">
      <dsp:nvSpPr>
        <dsp:cNvPr id="0" name=""/>
        <dsp:cNvSpPr/>
      </dsp:nvSpPr>
      <dsp:spPr>
        <a:xfrm>
          <a:off x="316857" y="4165730"/>
          <a:ext cx="576104" cy="5761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3534C-5A8D-4883-ACC8-EB11C0D3A3A0}">
      <dsp:nvSpPr>
        <dsp:cNvPr id="0" name=""/>
        <dsp:cNvSpPr/>
      </dsp:nvSpPr>
      <dsp:spPr>
        <a:xfrm>
          <a:off x="1209819" y="3930051"/>
          <a:ext cx="5418984" cy="1047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856" tIns="110856" rIns="110856" bIns="110856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rebuchet MS" panose="020B0603020202020204"/>
            </a:rPr>
            <a:t>(Yousef et al., 2022)</a:t>
          </a:r>
        </a:p>
      </dsp:txBody>
      <dsp:txXfrm>
        <a:off x="1209819" y="3930051"/>
        <a:ext cx="5418984" cy="1047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B15390-74E8-4782-8C64-584164FF42BD}">
      <dsp:nvSpPr>
        <dsp:cNvPr id="0" name=""/>
        <dsp:cNvSpPr/>
      </dsp:nvSpPr>
      <dsp:spPr>
        <a:xfrm>
          <a:off x="0" y="3198"/>
          <a:ext cx="9618133" cy="68118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D63D10-97E9-4A97-97C7-119624C4D7D8}">
      <dsp:nvSpPr>
        <dsp:cNvPr id="0" name=""/>
        <dsp:cNvSpPr/>
      </dsp:nvSpPr>
      <dsp:spPr>
        <a:xfrm>
          <a:off x="206057" y="156463"/>
          <a:ext cx="374649" cy="3746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37DAD7-87FD-417D-9D68-F7E090A7F566}">
      <dsp:nvSpPr>
        <dsp:cNvPr id="0" name=""/>
        <dsp:cNvSpPr/>
      </dsp:nvSpPr>
      <dsp:spPr>
        <a:xfrm>
          <a:off x="786764" y="3198"/>
          <a:ext cx="8831368" cy="681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2" tIns="72092" rIns="72092" bIns="72092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Week 7: Send out questionnaire on MS Forms to participants.</a:t>
          </a:r>
        </a:p>
      </dsp:txBody>
      <dsp:txXfrm>
        <a:off x="786764" y="3198"/>
        <a:ext cx="8831368" cy="681180"/>
      </dsp:txXfrm>
    </dsp:sp>
    <dsp:sp modelId="{72CB8864-9E47-413F-BA65-2D43DE5424B0}">
      <dsp:nvSpPr>
        <dsp:cNvPr id="0" name=""/>
        <dsp:cNvSpPr/>
      </dsp:nvSpPr>
      <dsp:spPr>
        <a:xfrm>
          <a:off x="0" y="854674"/>
          <a:ext cx="9618133" cy="68118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83FF0B-0F02-4D6D-AA6B-9145E7D78D18}">
      <dsp:nvSpPr>
        <dsp:cNvPr id="0" name=""/>
        <dsp:cNvSpPr/>
      </dsp:nvSpPr>
      <dsp:spPr>
        <a:xfrm>
          <a:off x="206057" y="1007939"/>
          <a:ext cx="374649" cy="3746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2DE269-D253-48A2-98F1-456F8AE47DCA}">
      <dsp:nvSpPr>
        <dsp:cNvPr id="0" name=""/>
        <dsp:cNvSpPr/>
      </dsp:nvSpPr>
      <dsp:spPr>
        <a:xfrm>
          <a:off x="786764" y="854674"/>
          <a:ext cx="8831368" cy="681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2" tIns="72092" rIns="72092" bIns="72092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Week 8:Collect and analyse results using Word.</a:t>
          </a:r>
        </a:p>
      </dsp:txBody>
      <dsp:txXfrm>
        <a:off x="786764" y="854674"/>
        <a:ext cx="8831368" cy="681180"/>
      </dsp:txXfrm>
    </dsp:sp>
    <dsp:sp modelId="{33F8F016-9DEA-42DB-9230-68CABADBD99F}">
      <dsp:nvSpPr>
        <dsp:cNvPr id="0" name=""/>
        <dsp:cNvSpPr/>
      </dsp:nvSpPr>
      <dsp:spPr>
        <a:xfrm>
          <a:off x="0" y="1706150"/>
          <a:ext cx="9618133" cy="68118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CC4B22-F50B-4715-8A11-E83A70105DA5}">
      <dsp:nvSpPr>
        <dsp:cNvPr id="0" name=""/>
        <dsp:cNvSpPr/>
      </dsp:nvSpPr>
      <dsp:spPr>
        <a:xfrm>
          <a:off x="206057" y="1859416"/>
          <a:ext cx="374649" cy="3746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18179-4FFA-48C7-920F-130E353CE5AE}">
      <dsp:nvSpPr>
        <dsp:cNvPr id="0" name=""/>
        <dsp:cNvSpPr/>
      </dsp:nvSpPr>
      <dsp:spPr>
        <a:xfrm>
          <a:off x="786764" y="1706150"/>
          <a:ext cx="8831368" cy="681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2" tIns="72092" rIns="72092" bIns="72092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Week 9:Put results into charts/graphs/tables  to present results clearly. Start research report introduction.</a:t>
          </a:r>
        </a:p>
      </dsp:txBody>
      <dsp:txXfrm>
        <a:off x="786764" y="1706150"/>
        <a:ext cx="8831368" cy="681180"/>
      </dsp:txXfrm>
    </dsp:sp>
    <dsp:sp modelId="{64C645FD-BDA0-4C64-A025-C1E7ADA6A659}">
      <dsp:nvSpPr>
        <dsp:cNvPr id="0" name=""/>
        <dsp:cNvSpPr/>
      </dsp:nvSpPr>
      <dsp:spPr>
        <a:xfrm>
          <a:off x="0" y="2557626"/>
          <a:ext cx="9618133" cy="68118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69789C-D672-499C-95A9-8DCAA42D95B8}">
      <dsp:nvSpPr>
        <dsp:cNvPr id="0" name=""/>
        <dsp:cNvSpPr/>
      </dsp:nvSpPr>
      <dsp:spPr>
        <a:xfrm>
          <a:off x="206057" y="2710892"/>
          <a:ext cx="374649" cy="3746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A34535-034D-4770-BFDD-B32F21CF5D37}">
      <dsp:nvSpPr>
        <dsp:cNvPr id="0" name=""/>
        <dsp:cNvSpPr/>
      </dsp:nvSpPr>
      <dsp:spPr>
        <a:xfrm>
          <a:off x="786764" y="2557626"/>
          <a:ext cx="8831368" cy="681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2" tIns="72092" rIns="72092" bIns="72092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Week 10:Discuss results and what we have learnt from them-see if hypothesis is proven right or wrong. Write up conclusion-answer our chosen question.</a:t>
          </a:r>
        </a:p>
      </dsp:txBody>
      <dsp:txXfrm>
        <a:off x="786764" y="2557626"/>
        <a:ext cx="8831368" cy="681180"/>
      </dsp:txXfrm>
    </dsp:sp>
    <dsp:sp modelId="{6E7DDFA4-8A46-49F9-8D93-46AE4941A6E1}">
      <dsp:nvSpPr>
        <dsp:cNvPr id="0" name=""/>
        <dsp:cNvSpPr/>
      </dsp:nvSpPr>
      <dsp:spPr>
        <a:xfrm>
          <a:off x="0" y="3409102"/>
          <a:ext cx="9618133" cy="68118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7F7EDE-FFE0-4A8F-8D75-89DB551DE5EE}">
      <dsp:nvSpPr>
        <dsp:cNvPr id="0" name=""/>
        <dsp:cNvSpPr/>
      </dsp:nvSpPr>
      <dsp:spPr>
        <a:xfrm>
          <a:off x="206057" y="3562368"/>
          <a:ext cx="374649" cy="3746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A61E3D-CC2D-4929-885C-9F210B029841}">
      <dsp:nvSpPr>
        <dsp:cNvPr id="0" name=""/>
        <dsp:cNvSpPr/>
      </dsp:nvSpPr>
      <dsp:spPr>
        <a:xfrm>
          <a:off x="786764" y="3409102"/>
          <a:ext cx="8831368" cy="681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2" tIns="72092" rIns="72092" bIns="72092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Week 11:Reflect on research-any improvements? Submit report.</a:t>
          </a:r>
        </a:p>
      </dsp:txBody>
      <dsp:txXfrm>
        <a:off x="786764" y="3409102"/>
        <a:ext cx="8831368" cy="681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903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62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020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466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626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21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232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842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10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165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5666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130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1626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470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80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09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98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C9F6C-7D6D-B727-8CD2-99C496AE4E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How do students use technology to collaborate at UWTSD</a:t>
            </a:r>
            <a:r>
              <a:rPr lang="en-GB"/>
              <a:t>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4C6497-FC8C-580D-08BD-2099EEC0B7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4959" y="4050836"/>
            <a:ext cx="7766936" cy="1096899"/>
          </a:xfrm>
        </p:spPr>
        <p:txBody>
          <a:bodyPr>
            <a:normAutofit fontScale="92500" lnSpcReduction="10000"/>
          </a:bodyPr>
          <a:lstStyle/>
          <a:p>
            <a:r>
              <a:rPr lang="en-GB" err="1">
                <a:latin typeface="Arial" panose="020B0604020202020204" pitchFamily="34" charset="0"/>
                <a:cs typeface="Arial" panose="020B0604020202020204" pitchFamily="34" charset="0"/>
              </a:rPr>
              <a:t>Anoshia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Zaheer 2128010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Halima Bibi 2129612</a:t>
            </a:r>
          </a:p>
          <a:p>
            <a:r>
              <a:rPr lang="en-GB" err="1">
                <a:latin typeface="Arial" panose="020B0604020202020204" pitchFamily="34" charset="0"/>
                <a:cs typeface="Arial" panose="020B0604020202020204" pitchFamily="34" charset="0"/>
              </a:rPr>
              <a:t>Tasmia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Begum 2129438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27D08E-709D-E185-B7A5-7F4B3BCE27F0}"/>
              </a:ext>
            </a:extLst>
          </p:cNvPr>
          <p:cNvSpPr txBox="1"/>
          <p:nvPr/>
        </p:nvSpPr>
        <p:spPr>
          <a:xfrm>
            <a:off x="1584959" y="5344160"/>
            <a:ext cx="79654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Digital Skills And Research Methods</a:t>
            </a:r>
          </a:p>
          <a:p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LCHS4002</a:t>
            </a:r>
          </a:p>
          <a:p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Rebecca Kavanagh</a:t>
            </a:r>
          </a:p>
        </p:txBody>
      </p:sp>
    </p:spTree>
    <p:extLst>
      <p:ext uri="{BB962C8B-B14F-4D97-AF65-F5344CB8AC3E}">
        <p14:creationId xmlns:p14="http://schemas.microsoft.com/office/powerpoint/2010/main" val="3569323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D2685-399C-D5B8-3868-483F52278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F6AE0-2BF3-6588-DC9F-450B41FEF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883226" cy="94837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/>
              <a:t>Which digital tool is most used by students to collaborate at UWTSD together?</a:t>
            </a:r>
          </a:p>
          <a:p>
            <a:r>
              <a:rPr lang="en-GB" sz="2400"/>
              <a:t>Research existing data and apply to our project.</a:t>
            </a:r>
          </a:p>
          <a:p>
            <a:r>
              <a:rPr lang="en-GB" sz="2400"/>
              <a:t>AIM: to plan and execute a research project, analyse and present the results.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17634B-502F-9069-A8CD-A640AC0DABC8}"/>
              </a:ext>
            </a:extLst>
          </p:cNvPr>
          <p:cNvSpPr txBox="1"/>
          <p:nvPr/>
        </p:nvSpPr>
        <p:spPr>
          <a:xfrm>
            <a:off x="5690315" y="576544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err="1"/>
              <a:t>Anoshia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8870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0AF26-1C78-678E-D1F1-3592B245C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sz="4400"/>
              <a:t>Rationale 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79F0D9AD-443D-DFEB-4F4B-82AD143CFC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1996643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2" name="TextBox 81">
            <a:extLst>
              <a:ext uri="{FF2B5EF4-FFF2-40B4-BE49-F238E27FC236}">
                <a16:creationId xmlns:a16="http://schemas.microsoft.com/office/drawing/2014/main" id="{6EBFE6DE-5263-0551-B4C8-2456F4133363}"/>
              </a:ext>
            </a:extLst>
          </p:cNvPr>
          <p:cNvSpPr txBox="1"/>
          <p:nvPr/>
        </p:nvSpPr>
        <p:spPr>
          <a:xfrm>
            <a:off x="9189244" y="6296024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Halima Bibi</a:t>
            </a:r>
          </a:p>
        </p:txBody>
      </p:sp>
    </p:spTree>
    <p:extLst>
      <p:ext uri="{BB962C8B-B14F-4D97-AF65-F5344CB8AC3E}">
        <p14:creationId xmlns:p14="http://schemas.microsoft.com/office/powerpoint/2010/main" val="2489214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C106B-27B7-F1DD-7664-C54647976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412F0-7AFC-42E4-D32F-B284C457F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sz="2400" dirty="0"/>
              <a:t> Teaching methods is reflected in students use of digital tools to collaborate</a:t>
            </a:r>
          </a:p>
          <a:p>
            <a:r>
              <a:rPr lang="en-US" sz="2400" dirty="0"/>
              <a:t>Tech and engineering students used digital tools more than social work course students(</a:t>
            </a:r>
            <a:r>
              <a:rPr lang="en-US" sz="2400"/>
              <a:t>Margaryan et al., </a:t>
            </a:r>
            <a:r>
              <a:rPr lang="en-US" sz="2400" dirty="0"/>
              <a:t>2011).</a:t>
            </a:r>
          </a:p>
          <a:p>
            <a:r>
              <a:rPr lang="en-US" sz="2400" dirty="0"/>
              <a:t>Research was conducted over 10 years ago .</a:t>
            </a:r>
          </a:p>
          <a:p>
            <a:r>
              <a:rPr lang="en-US" sz="2400" dirty="0"/>
              <a:t>Has digital tool usage increased and progressed for the better?</a:t>
            </a:r>
          </a:p>
          <a:p>
            <a:r>
              <a:rPr lang="en-US" sz="2400" dirty="0"/>
              <a:t>Is there a need to increase students' knowledge and usage of digital tools for collaborative learning, especially post-pandemic?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6C2277-1B32-C18E-6DA0-1997477BD6C6}"/>
              </a:ext>
            </a:extLst>
          </p:cNvPr>
          <p:cNvSpPr txBox="1"/>
          <p:nvPr/>
        </p:nvSpPr>
        <p:spPr>
          <a:xfrm>
            <a:off x="8190963" y="621620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Tasmia Begum</a:t>
            </a:r>
          </a:p>
        </p:txBody>
      </p:sp>
    </p:spTree>
    <p:extLst>
      <p:ext uri="{BB962C8B-B14F-4D97-AF65-F5344CB8AC3E}">
        <p14:creationId xmlns:p14="http://schemas.microsoft.com/office/powerpoint/2010/main" val="776289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E46C2-4F84-337E-9F5F-2697075C6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CC299-8744-36F8-C8F1-76BB7A8F6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/>
              <a:t>The pandemic forced educational institutes to move learning online</a:t>
            </a:r>
          </a:p>
          <a:p>
            <a:r>
              <a:rPr lang="en-US" sz="2400" dirty="0"/>
              <a:t>In Palestine, Google classrooms was widely used to collaborate online learning</a:t>
            </a:r>
          </a:p>
          <a:p>
            <a:r>
              <a:rPr lang="en-US" sz="2400" dirty="0"/>
              <a:t>The study , as conducted by Tarteel et al</a:t>
            </a:r>
            <a:r>
              <a:rPr lang="en-US" sz="2400"/>
              <a:t>.(</a:t>
            </a:r>
            <a:r>
              <a:rPr lang="en-US" sz="2400" dirty="0"/>
              <a:t>2021) found that training students and educators in the use of Google classrooms application would greatly benefit learning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dirty="0"/>
              <a:t>                                                       </a:t>
            </a:r>
            <a:r>
              <a:rPr lang="en-US" sz="2400" dirty="0" err="1"/>
              <a:t>Anoshia</a:t>
            </a:r>
            <a:r>
              <a:rPr lang="en-US" sz="2400" dirty="0"/>
              <a:t> Zaheer</a:t>
            </a:r>
          </a:p>
        </p:txBody>
      </p:sp>
    </p:spTree>
    <p:extLst>
      <p:ext uri="{BB962C8B-B14F-4D97-AF65-F5344CB8AC3E}">
        <p14:creationId xmlns:p14="http://schemas.microsoft.com/office/powerpoint/2010/main" val="2288183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E3445-6CEA-27CF-5B4E-26B1F8F58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76489"/>
            <a:ext cx="3749061" cy="15084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500"/>
              <a:t>Proposed Method QUESTIONAIRRE ON  MSFORMS</a:t>
            </a:r>
          </a:p>
        </p:txBody>
      </p:sp>
      <p:sp>
        <p:nvSpPr>
          <p:cNvPr id="55" name="Content Placeholder 54">
            <a:extLst>
              <a:ext uri="{FF2B5EF4-FFF2-40B4-BE49-F238E27FC236}">
                <a16:creationId xmlns:a16="http://schemas.microsoft.com/office/drawing/2014/main" id="{306CB381-B67C-3168-B643-E479E2E6B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795618"/>
            <a:ext cx="3749061" cy="30052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Ask 5 students within our campus</a:t>
            </a:r>
            <a:endParaRPr lang="en-US" sz="1600" dirty="0"/>
          </a:p>
          <a:p>
            <a:r>
              <a:rPr lang="en-US" dirty="0"/>
              <a:t>Collect and </a:t>
            </a:r>
            <a:r>
              <a:rPr lang="en-US" dirty="0" err="1"/>
              <a:t>analyse</a:t>
            </a:r>
            <a:r>
              <a:rPr lang="en-US" dirty="0"/>
              <a:t> all results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9A4F8FA-7B9F-1F42-D7CF-4C3CC061F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426" y="408305"/>
            <a:ext cx="4873544" cy="3027286"/>
          </a:xfrm>
          <a:prstGeom prst="rect">
            <a:avLst/>
          </a:prstGeom>
        </p:spPr>
      </p:pic>
      <p:pic>
        <p:nvPicPr>
          <p:cNvPr id="5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2575539B-C0FC-F5B0-3826-0D4B531DA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310" y="3620428"/>
            <a:ext cx="3994005" cy="302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62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98005-1B79-5D1B-1C55-93CB1802F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QUESTIONS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3E0422B-E5DE-8FD2-74DE-95DF19B9E2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2" y="2362600"/>
            <a:ext cx="7239356" cy="3548188"/>
          </a:xfrm>
        </p:spPr>
      </p:pic>
      <p:pic>
        <p:nvPicPr>
          <p:cNvPr id="5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1802F02-DE89-E2DB-F048-47417980C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1" y="2415422"/>
            <a:ext cx="4874416" cy="349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020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D4BB4-72FC-E049-985C-A571839C7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QUESTIONS</a:t>
            </a:r>
          </a:p>
        </p:txBody>
      </p:sp>
      <p:pic>
        <p:nvPicPr>
          <p:cNvPr id="4" name="Picture 4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7D257229-5F9C-48E7-51A1-103EF2AD7E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2498205"/>
            <a:ext cx="8596668" cy="2800728"/>
          </a:xfrm>
        </p:spPr>
      </p:pic>
    </p:spTree>
    <p:extLst>
      <p:ext uri="{BB962C8B-B14F-4D97-AF65-F5344CB8AC3E}">
        <p14:creationId xmlns:p14="http://schemas.microsoft.com/office/powerpoint/2010/main" val="2677045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E1BAB-0B13-D5B0-AEF4-7EA8FCD7D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US" sz="3300"/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1ADAD-F177-84B4-F6CC-9D29B088F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dirty="0"/>
              <a:t>We will ensure our research is conducted ethically by insuring: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We will involve different age groups, ethnicities and genders 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We obtain informed consent from participants along with the right to withdraw at any point in the survey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We will not offer any incentive 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We are respectful and considerate 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Data obtained will remain anonymous and confidential </a:t>
            </a:r>
          </a:p>
          <a:p>
            <a:pPr marL="285750" indent="-285750">
              <a:buFont typeface="Arial" charset="2"/>
              <a:buChar char="•"/>
            </a:pPr>
            <a:r>
              <a:rPr lang="en-US" dirty="0"/>
              <a:t>Accurately report results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                                                                                        Halima Bibi</a:t>
            </a:r>
          </a:p>
        </p:txBody>
      </p:sp>
    </p:spTree>
    <p:extLst>
      <p:ext uri="{BB962C8B-B14F-4D97-AF65-F5344CB8AC3E}">
        <p14:creationId xmlns:p14="http://schemas.microsoft.com/office/powerpoint/2010/main" val="490527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DDC62-5ABB-1DA9-D365-2404E2112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24995-E698-3FEF-D31F-CBFCA3C02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4370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Our hypothesis is:</a:t>
            </a:r>
          </a:p>
          <a:p>
            <a:pPr marL="285750" indent="-285750"/>
            <a:r>
              <a:rPr lang="en-US" sz="2400" dirty="0"/>
              <a:t>One Drive is most commonly used to collaborate.</a:t>
            </a:r>
          </a:p>
          <a:p>
            <a:pPr marL="285750" indent="-285750"/>
            <a:r>
              <a:rPr lang="en-US" sz="2400" dirty="0"/>
              <a:t>Digital skills obtained in classrooms by students is reflected in their usage of these tools(Gabrielle &amp; Margaryan, 2011).</a:t>
            </a:r>
          </a:p>
          <a:p>
            <a:pPr marL="285750" indent="-285750"/>
            <a:r>
              <a:rPr lang="en-US" sz="2400" dirty="0"/>
              <a:t>One Drive is used most in our course by our lecturers.</a:t>
            </a:r>
          </a:p>
          <a:p>
            <a:pPr marL="285750" indent="-285750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F75574-B90C-44B4-1904-8215F3FB5B96}"/>
              </a:ext>
            </a:extLst>
          </p:cNvPr>
          <p:cNvSpPr txBox="1"/>
          <p:nvPr/>
        </p:nvSpPr>
        <p:spPr>
          <a:xfrm>
            <a:off x="5400541" y="544347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Tasmia and Halima</a:t>
            </a:r>
          </a:p>
        </p:txBody>
      </p:sp>
    </p:spTree>
    <p:extLst>
      <p:ext uri="{BB962C8B-B14F-4D97-AF65-F5344CB8AC3E}">
        <p14:creationId xmlns:p14="http://schemas.microsoft.com/office/powerpoint/2010/main" val="9532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3B5B2-6066-2057-9EEB-7FB0D34B7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/>
              <a:t>Research Timeline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ED2116E9-B5F1-A118-EECA-DFF85AE611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9523187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CA50AB2-89E4-BAC5-72B2-FD8357DD12F7}"/>
              </a:ext>
            </a:extLst>
          </p:cNvPr>
          <p:cNvSpPr txBox="1"/>
          <p:nvPr/>
        </p:nvSpPr>
        <p:spPr>
          <a:xfrm>
            <a:off x="8384146" y="623766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Tasmia</a:t>
            </a:r>
          </a:p>
        </p:txBody>
      </p:sp>
    </p:spTree>
    <p:extLst>
      <p:ext uri="{BB962C8B-B14F-4D97-AF65-F5344CB8AC3E}">
        <p14:creationId xmlns:p14="http://schemas.microsoft.com/office/powerpoint/2010/main" val="89470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7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278A2C-5E52-A4AD-09D0-C8B1FBD33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609600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Reference List</a:t>
            </a:r>
          </a:p>
        </p:txBody>
      </p:sp>
      <p:sp>
        <p:nvSpPr>
          <p:cNvPr id="23" name="Isosceles Triangle 9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FC52B-516C-C8F4-05B5-B2B8E86E0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2" y="2160590"/>
            <a:ext cx="8470898" cy="342926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 err="1">
                <a:ea typeface="+mn-lt"/>
                <a:cs typeface="+mn-lt"/>
              </a:rPr>
              <a:t>Youssef,A.B</a:t>
            </a:r>
            <a:r>
              <a:rPr lang="en-US" dirty="0">
                <a:ea typeface="+mn-lt"/>
                <a:cs typeface="+mn-lt"/>
              </a:rPr>
              <a:t>,.  </a:t>
            </a:r>
            <a:r>
              <a:rPr lang="en-US" dirty="0" err="1">
                <a:ea typeface="+mn-lt"/>
                <a:cs typeface="+mn-lt"/>
              </a:rPr>
              <a:t>Dahmani,M</a:t>
            </a:r>
            <a:r>
              <a:rPr lang="en-US" dirty="0">
                <a:ea typeface="+mn-lt"/>
                <a:cs typeface="+mn-lt"/>
              </a:rPr>
              <a:t> and </a:t>
            </a:r>
            <a:r>
              <a:rPr lang="en-US" dirty="0" err="1">
                <a:ea typeface="+mn-lt"/>
                <a:cs typeface="+mn-lt"/>
              </a:rPr>
              <a:t>Ragni.L</a:t>
            </a:r>
            <a:r>
              <a:rPr lang="en-US" dirty="0">
                <a:ea typeface="+mn-lt"/>
                <a:cs typeface="+mn-lt"/>
              </a:rPr>
              <a:t>, (2022) ‘ICT Use, Digital Skills and Students’ Academic Performance: Exploring the Digital Divide’,</a:t>
            </a:r>
            <a:r>
              <a:rPr lang="en-US" i="1" dirty="0">
                <a:ea typeface="+mn-lt"/>
                <a:cs typeface="+mn-lt"/>
              </a:rPr>
              <a:t> Information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i="1" dirty="0">
                <a:ea typeface="+mn-lt"/>
                <a:cs typeface="+mn-lt"/>
              </a:rPr>
              <a:t>(Basel)</a:t>
            </a:r>
            <a:r>
              <a:rPr lang="en-US" dirty="0">
                <a:ea typeface="+mn-lt"/>
                <a:cs typeface="+mn-lt"/>
              </a:rPr>
              <a:t>, 13(3), p. 129–. doi:10.3390/info13030129. </a:t>
            </a:r>
          </a:p>
          <a:p>
            <a:r>
              <a:rPr lang="en-US" dirty="0"/>
              <a:t> </a:t>
            </a:r>
            <a:r>
              <a:rPr lang="en-US" dirty="0" err="1"/>
              <a:t>Tarteel,S</a:t>
            </a:r>
            <a:r>
              <a:rPr lang="en-US" dirty="0"/>
              <a:t>., </a:t>
            </a:r>
            <a:r>
              <a:rPr lang="en-US" dirty="0" err="1"/>
              <a:t>Badah,A</a:t>
            </a:r>
            <a:r>
              <a:rPr lang="en-US" dirty="0"/>
              <a:t> and </a:t>
            </a:r>
            <a:r>
              <a:rPr lang="en-US" dirty="0" err="1"/>
              <a:t>Khlaif,Z.N</a:t>
            </a:r>
            <a:r>
              <a:rPr lang="en-US" dirty="0"/>
              <a:t>,(2021) Employing Google Classrooms to Teach Female Students during the COVID-19 Pandemic,</a:t>
            </a:r>
            <a:r>
              <a:rPr lang="en-US" i="1" dirty="0"/>
              <a:t> Computers in</a:t>
            </a:r>
            <a:r>
              <a:rPr lang="en-US" dirty="0"/>
              <a:t> </a:t>
            </a:r>
            <a:r>
              <a:rPr lang="en-US" i="1" dirty="0"/>
              <a:t>the Schools,</a:t>
            </a:r>
            <a:r>
              <a:rPr lang="en-US" dirty="0"/>
              <a:t>38:4,300-321, DOI:10.1080/07380569.2021.1988318</a:t>
            </a:r>
          </a:p>
          <a:p>
            <a:r>
              <a:rPr lang="en-US" dirty="0"/>
              <a:t>  </a:t>
            </a:r>
            <a:r>
              <a:rPr lang="en-US" dirty="0" err="1"/>
              <a:t>Margaryan,A</a:t>
            </a:r>
            <a:r>
              <a:rPr lang="en-US" dirty="0"/>
              <a:t> , </a:t>
            </a:r>
            <a:r>
              <a:rPr lang="en-US" dirty="0" err="1"/>
              <a:t>Litttlejohn,A</a:t>
            </a:r>
            <a:r>
              <a:rPr lang="en-US" dirty="0"/>
              <a:t>, </a:t>
            </a:r>
            <a:r>
              <a:rPr lang="en-US" dirty="0" err="1"/>
              <a:t>Vojt,G</a:t>
            </a:r>
            <a:r>
              <a:rPr lang="en-US" dirty="0"/>
              <a:t>,(2011)`Are Digital natives a myth or reality? University students use of digital technologies, </a:t>
            </a:r>
            <a:r>
              <a:rPr lang="en-US" i="1" dirty="0"/>
              <a:t>Computers and</a:t>
            </a:r>
            <a:r>
              <a:rPr lang="en-US" dirty="0"/>
              <a:t> </a:t>
            </a:r>
            <a:r>
              <a:rPr lang="en-US" i="1" dirty="0"/>
              <a:t>Education,</a:t>
            </a:r>
            <a:r>
              <a:rPr lang="en-US" dirty="0"/>
              <a:t>vol.56.Issue 2,p.429-440.doi.org10.1016/j.compedu.2010.09.004.</a:t>
            </a: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465666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040A4C94EAC46BE1B9499E5F0E36C" ma:contentTypeVersion="7" ma:contentTypeDescription="Create a new document." ma:contentTypeScope="" ma:versionID="3c97a84c202764961f0e92650dbbf193">
  <xsd:schema xmlns:xsd="http://www.w3.org/2001/XMLSchema" xmlns:xs="http://www.w3.org/2001/XMLSchema" xmlns:p="http://schemas.microsoft.com/office/2006/metadata/properties" xmlns:ns3="8ecffad1-7cd6-4418-bee0-2d8591d139cb" xmlns:ns4="ac030f0c-32f4-4761-8968-de7f208a415f" targetNamespace="http://schemas.microsoft.com/office/2006/metadata/properties" ma:root="true" ma:fieldsID="dd04c1275e3b2093a45c13c98f4bc9df" ns3:_="" ns4:_="">
    <xsd:import namespace="8ecffad1-7cd6-4418-bee0-2d8591d139cb"/>
    <xsd:import namespace="ac030f0c-32f4-4761-8968-de7f208a41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cffad1-7cd6-4418-bee0-2d8591d139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30f0c-32f4-4761-8968-de7f208a415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C8A093-FC58-401F-8123-FE20E834BD92}">
  <ds:schemaRefs>
    <ds:schemaRef ds:uri="8ecffad1-7cd6-4418-bee0-2d8591d139cb"/>
    <ds:schemaRef ds:uri="ac030f0c-32f4-4761-8968-de7f208a415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4768D2B-39DE-40CE-BB1C-DFDFACE2A2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BC796E-D1C0-49C9-9C48-1B2911BC59C0}">
  <ds:schemaRefs>
    <ds:schemaRef ds:uri="8ecffad1-7cd6-4418-bee0-2d8591d139cb"/>
    <ds:schemaRef ds:uri="ac030f0c-32f4-4761-8968-de7f208a415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How do students use technology to collaborate at UWTSD?</vt:lpstr>
      <vt:lpstr>Introduction</vt:lpstr>
      <vt:lpstr>Rationale </vt:lpstr>
      <vt:lpstr>Rationale</vt:lpstr>
      <vt:lpstr>Rationale</vt:lpstr>
      <vt:lpstr>Proposed Method QUESTIONAIRRE ON  MSFORMS</vt:lpstr>
      <vt:lpstr>PROPOSED QUESTIONS</vt:lpstr>
      <vt:lpstr>PROPOSED QUESTIONS</vt:lpstr>
      <vt:lpstr>ETHICAL CONSIDERATIONS</vt:lpstr>
      <vt:lpstr>Hypothesis</vt:lpstr>
      <vt:lpstr>Research Timeline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students use technology to collaborate at UWTSD?</dc:title>
  <dc:creator>Halima</dc:creator>
  <cp:revision>899</cp:revision>
  <dcterms:created xsi:type="dcterms:W3CDTF">2022-06-16T11:25:28Z</dcterms:created>
  <dcterms:modified xsi:type="dcterms:W3CDTF">2022-06-30T11:18:54Z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0x01010046B040A4C94EAC46BE1B9499E5F0E36C</vt:lpwstr>
  </property>
</Properties>
</file>