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</p:sldMasterIdLst>
  <p:notesMasterIdLst>
    <p:notesMasterId r:id="rId13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240A38-B690-40A5-A8F7-C225F30DF359}" v="172" dt="2026-07-16T10:31:52.298"/>
    <p1510:client id="{C3397654-E1CB-4619-AB2A-30F591021CFC}" v="30" dt="2026-07-16T14:00:38.7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39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0" y="6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stera Boceanu (2536092)" userId="c25d8dea-a430-4b50-9ade-4991813f1107" providerId="ADAL" clId="{DE5FB3C4-5213-4A2C-8CAE-2D7C611BE454}"/>
    <pc:docChg chg="undo custSel addSld delSld modSld">
      <pc:chgData name="Estera Boceanu (2536092)" userId="c25d8dea-a430-4b50-9ade-4991813f1107" providerId="ADAL" clId="{DE5FB3C4-5213-4A2C-8CAE-2D7C611BE454}" dt="2026-07-16T14:00:42.624" v="3139" actId="26606"/>
      <pc:docMkLst>
        <pc:docMk/>
      </pc:docMkLst>
      <pc:sldChg chg="addSp delSp modSp mod setBg addAnim delAnim setClrOvrMap">
        <pc:chgData name="Estera Boceanu (2536092)" userId="c25d8dea-a430-4b50-9ade-4991813f1107" providerId="ADAL" clId="{DE5FB3C4-5213-4A2C-8CAE-2D7C611BE454}" dt="2026-07-16T11:27:51.486" v="236" actId="26606"/>
        <pc:sldMkLst>
          <pc:docMk/>
          <pc:sldMk cId="2181995576" sldId="258"/>
        </pc:sldMkLst>
        <pc:spChg chg="mod">
          <ac:chgData name="Estera Boceanu (2536092)" userId="c25d8dea-a430-4b50-9ade-4991813f1107" providerId="ADAL" clId="{DE5FB3C4-5213-4A2C-8CAE-2D7C611BE454}" dt="2026-07-16T11:27:51.486" v="236" actId="26606"/>
          <ac:spMkLst>
            <pc:docMk/>
            <pc:sldMk cId="2181995576" sldId="258"/>
            <ac:spMk id="2" creationId="{06861E23-4434-7DB9-7169-C3B1ED49B68F}"/>
          </ac:spMkLst>
        </pc:spChg>
        <pc:spChg chg="mod">
          <ac:chgData name="Estera Boceanu (2536092)" userId="c25d8dea-a430-4b50-9ade-4991813f1107" providerId="ADAL" clId="{DE5FB3C4-5213-4A2C-8CAE-2D7C611BE454}" dt="2026-07-16T11:27:51.486" v="236" actId="26606"/>
          <ac:spMkLst>
            <pc:docMk/>
            <pc:sldMk cId="2181995576" sldId="258"/>
            <ac:spMk id="3" creationId="{FA34FB98-033E-51A1-C177-9EF59D49EC27}"/>
          </ac:spMkLst>
        </pc:spChg>
        <pc:spChg chg="add del">
          <ac:chgData name="Estera Boceanu (2536092)" userId="c25d8dea-a430-4b50-9ade-4991813f1107" providerId="ADAL" clId="{DE5FB3C4-5213-4A2C-8CAE-2D7C611BE454}" dt="2026-07-16T11:22:04.470" v="49" actId="26606"/>
          <ac:spMkLst>
            <pc:docMk/>
            <pc:sldMk cId="2181995576" sldId="258"/>
            <ac:spMk id="10" creationId="{7E846B4F-C734-C50A-5EFB-681FB25B1940}"/>
          </ac:spMkLst>
        </pc:spChg>
        <pc:spChg chg="add del">
          <ac:chgData name="Estera Boceanu (2536092)" userId="c25d8dea-a430-4b50-9ade-4991813f1107" providerId="ADAL" clId="{DE5FB3C4-5213-4A2C-8CAE-2D7C611BE454}" dt="2026-07-16T11:22:07.949" v="53" actId="26606"/>
          <ac:spMkLst>
            <pc:docMk/>
            <pc:sldMk cId="2181995576" sldId="258"/>
            <ac:spMk id="12" creationId="{A9CCD9CD-49AE-3D3E-923B-81ECD3FBF75F}"/>
          </ac:spMkLst>
        </pc:spChg>
        <pc:spChg chg="add del">
          <ac:chgData name="Estera Boceanu (2536092)" userId="c25d8dea-a430-4b50-9ade-4991813f1107" providerId="ADAL" clId="{DE5FB3C4-5213-4A2C-8CAE-2D7C611BE454}" dt="2026-07-16T11:22:07.949" v="53" actId="26606"/>
          <ac:spMkLst>
            <pc:docMk/>
            <pc:sldMk cId="2181995576" sldId="258"/>
            <ac:spMk id="13" creationId="{D1BA7680-B1FB-4B6B-2155-45DD5D6C4CF8}"/>
          </ac:spMkLst>
        </pc:spChg>
        <pc:spChg chg="add del">
          <ac:chgData name="Estera Boceanu (2536092)" userId="c25d8dea-a430-4b50-9ade-4991813f1107" providerId="ADAL" clId="{DE5FB3C4-5213-4A2C-8CAE-2D7C611BE454}" dt="2026-07-16T11:27:51.486" v="236" actId="26606"/>
          <ac:spMkLst>
            <pc:docMk/>
            <pc:sldMk cId="2181995576" sldId="258"/>
            <ac:spMk id="15" creationId="{ED587E41-605C-A8E4-8BA5-0E0B3797C9AA}"/>
          </ac:spMkLst>
        </pc:spChg>
        <pc:spChg chg="add del">
          <ac:chgData name="Estera Boceanu (2536092)" userId="c25d8dea-a430-4b50-9ade-4991813f1107" providerId="ADAL" clId="{DE5FB3C4-5213-4A2C-8CAE-2D7C611BE454}" dt="2026-07-16T11:27:51.486" v="236" actId="26606"/>
          <ac:spMkLst>
            <pc:docMk/>
            <pc:sldMk cId="2181995576" sldId="258"/>
            <ac:spMk id="16" creationId="{EBD48A03-0DF9-3063-CB15-1BC2AEC79F1C}"/>
          </ac:spMkLst>
        </pc:spChg>
        <pc:spChg chg="add">
          <ac:chgData name="Estera Boceanu (2536092)" userId="c25d8dea-a430-4b50-9ade-4991813f1107" providerId="ADAL" clId="{DE5FB3C4-5213-4A2C-8CAE-2D7C611BE454}" dt="2026-07-16T11:27:51.486" v="236" actId="26606"/>
          <ac:spMkLst>
            <pc:docMk/>
            <pc:sldMk cId="2181995576" sldId="258"/>
            <ac:spMk id="21" creationId="{BF8BE9A2-8956-141B-BFE6-C607C93D8ACA}"/>
          </ac:spMkLst>
        </pc:spChg>
        <pc:picChg chg="add mod ord">
          <ac:chgData name="Estera Boceanu (2536092)" userId="c25d8dea-a430-4b50-9ade-4991813f1107" providerId="ADAL" clId="{DE5FB3C4-5213-4A2C-8CAE-2D7C611BE454}" dt="2026-07-16T11:27:51.486" v="236" actId="26606"/>
          <ac:picMkLst>
            <pc:docMk/>
            <pc:sldMk cId="2181995576" sldId="258"/>
            <ac:picMk id="5" creationId="{37032368-EA0A-86C3-E54D-1C6EFFF8F377}"/>
          </ac:picMkLst>
        </pc:picChg>
      </pc:sldChg>
      <pc:sldChg chg="new del">
        <pc:chgData name="Estera Boceanu (2536092)" userId="c25d8dea-a430-4b50-9ade-4991813f1107" providerId="ADAL" clId="{DE5FB3C4-5213-4A2C-8CAE-2D7C611BE454}" dt="2026-07-16T11:28:10.408" v="238" actId="47"/>
        <pc:sldMkLst>
          <pc:docMk/>
          <pc:sldMk cId="631996520" sldId="259"/>
        </pc:sldMkLst>
      </pc:sldChg>
      <pc:sldChg chg="modSp new mod">
        <pc:chgData name="Estera Boceanu (2536092)" userId="c25d8dea-a430-4b50-9ade-4991813f1107" providerId="ADAL" clId="{DE5FB3C4-5213-4A2C-8CAE-2D7C611BE454}" dt="2026-07-16T11:49:15.903" v="446" actId="20577"/>
        <pc:sldMkLst>
          <pc:docMk/>
          <pc:sldMk cId="1034815572" sldId="259"/>
        </pc:sldMkLst>
        <pc:spChg chg="mod">
          <ac:chgData name="Estera Boceanu (2536092)" userId="c25d8dea-a430-4b50-9ade-4991813f1107" providerId="ADAL" clId="{DE5FB3C4-5213-4A2C-8CAE-2D7C611BE454}" dt="2026-07-16T11:49:15.903" v="446" actId="20577"/>
          <ac:spMkLst>
            <pc:docMk/>
            <pc:sldMk cId="1034815572" sldId="259"/>
            <ac:spMk id="2" creationId="{2B98AD8F-1A0F-C6AD-B143-FDF33189A547}"/>
          </ac:spMkLst>
        </pc:spChg>
        <pc:spChg chg="mod">
          <ac:chgData name="Estera Boceanu (2536092)" userId="c25d8dea-a430-4b50-9ade-4991813f1107" providerId="ADAL" clId="{DE5FB3C4-5213-4A2C-8CAE-2D7C611BE454}" dt="2026-07-16T11:47:22.384" v="422" actId="255"/>
          <ac:spMkLst>
            <pc:docMk/>
            <pc:sldMk cId="1034815572" sldId="259"/>
            <ac:spMk id="3" creationId="{FD0491C4-E132-1E79-1869-7B70D8EE4C68}"/>
          </ac:spMkLst>
        </pc:spChg>
      </pc:sldChg>
      <pc:sldChg chg="addSp delSp modSp new mod setBg">
        <pc:chgData name="Estera Boceanu (2536092)" userId="c25d8dea-a430-4b50-9ade-4991813f1107" providerId="ADAL" clId="{DE5FB3C4-5213-4A2C-8CAE-2D7C611BE454}" dt="2026-07-16T12:05:13.105" v="1055" actId="27636"/>
        <pc:sldMkLst>
          <pc:docMk/>
          <pc:sldMk cId="1670936316" sldId="260"/>
        </pc:sldMkLst>
        <pc:spChg chg="mod">
          <ac:chgData name="Estera Boceanu (2536092)" userId="c25d8dea-a430-4b50-9ade-4991813f1107" providerId="ADAL" clId="{DE5FB3C4-5213-4A2C-8CAE-2D7C611BE454}" dt="2026-07-16T11:58:27.223" v="491" actId="313"/>
          <ac:spMkLst>
            <pc:docMk/>
            <pc:sldMk cId="1670936316" sldId="260"/>
            <ac:spMk id="2" creationId="{968198BE-D46C-FC65-ADC8-9F235AF922B0}"/>
          </ac:spMkLst>
        </pc:spChg>
        <pc:spChg chg="del">
          <ac:chgData name="Estera Boceanu (2536092)" userId="c25d8dea-a430-4b50-9ade-4991813f1107" providerId="ADAL" clId="{DE5FB3C4-5213-4A2C-8CAE-2D7C611BE454}" dt="2026-07-16T11:56:38.869" v="472" actId="931"/>
          <ac:spMkLst>
            <pc:docMk/>
            <pc:sldMk cId="1670936316" sldId="260"/>
            <ac:spMk id="3" creationId="{9C42AA38-7761-314E-6242-AF886BECF50F}"/>
          </ac:spMkLst>
        </pc:spChg>
        <pc:spChg chg="add mod">
          <ac:chgData name="Estera Boceanu (2536092)" userId="c25d8dea-a430-4b50-9ade-4991813f1107" providerId="ADAL" clId="{DE5FB3C4-5213-4A2C-8CAE-2D7C611BE454}" dt="2026-07-16T11:56:41.696" v="473" actId="26606"/>
          <ac:spMkLst>
            <pc:docMk/>
            <pc:sldMk cId="1670936316" sldId="260"/>
            <ac:spMk id="6" creationId="{690A427E-4E57-BC81-B72C-952C6CBD69CF}"/>
          </ac:spMkLst>
        </pc:spChg>
        <pc:spChg chg="add mod">
          <ac:chgData name="Estera Boceanu (2536092)" userId="c25d8dea-a430-4b50-9ade-4991813f1107" providerId="ADAL" clId="{DE5FB3C4-5213-4A2C-8CAE-2D7C611BE454}" dt="2026-07-16T12:05:13.105" v="1055" actId="27636"/>
          <ac:spMkLst>
            <pc:docMk/>
            <pc:sldMk cId="1670936316" sldId="260"/>
            <ac:spMk id="10" creationId="{E0055D11-00A9-A1B9-1DF4-0AE072F82B06}"/>
          </ac:spMkLst>
        </pc:spChg>
        <pc:spChg chg="add">
          <ac:chgData name="Estera Boceanu (2536092)" userId="c25d8dea-a430-4b50-9ade-4991813f1107" providerId="ADAL" clId="{DE5FB3C4-5213-4A2C-8CAE-2D7C611BE454}" dt="2026-07-16T11:56:41.696" v="473" actId="26606"/>
          <ac:spMkLst>
            <pc:docMk/>
            <pc:sldMk cId="1670936316" sldId="260"/>
            <ac:spMk id="13" creationId="{CBB0869A-0BE5-B3E9-F73D-2F3691E4D932}"/>
          </ac:spMkLst>
        </pc:spChg>
        <pc:picChg chg="add mod">
          <ac:chgData name="Estera Boceanu (2536092)" userId="c25d8dea-a430-4b50-9ade-4991813f1107" providerId="ADAL" clId="{DE5FB3C4-5213-4A2C-8CAE-2D7C611BE454}" dt="2026-07-16T11:56:41.696" v="473" actId="26606"/>
          <ac:picMkLst>
            <pc:docMk/>
            <pc:sldMk cId="1670936316" sldId="260"/>
            <ac:picMk id="5" creationId="{3D3C7273-A3B1-F396-C533-98274CDDBE39}"/>
          </ac:picMkLst>
        </pc:picChg>
      </pc:sldChg>
      <pc:sldChg chg="addSp delSp modSp new mod setBg">
        <pc:chgData name="Estera Boceanu (2536092)" userId="c25d8dea-a430-4b50-9ade-4991813f1107" providerId="ADAL" clId="{DE5FB3C4-5213-4A2C-8CAE-2D7C611BE454}" dt="2026-07-16T13:11:12.935" v="1715" actId="26606"/>
        <pc:sldMkLst>
          <pc:docMk/>
          <pc:sldMk cId="4233114195" sldId="261"/>
        </pc:sldMkLst>
        <pc:spChg chg="mod">
          <ac:chgData name="Estera Boceanu (2536092)" userId="c25d8dea-a430-4b50-9ade-4991813f1107" providerId="ADAL" clId="{DE5FB3C4-5213-4A2C-8CAE-2D7C611BE454}" dt="2026-07-16T13:11:12.935" v="1715" actId="26606"/>
          <ac:spMkLst>
            <pc:docMk/>
            <pc:sldMk cId="4233114195" sldId="261"/>
            <ac:spMk id="2" creationId="{C4FC396C-0840-0B8B-56D0-38C59968753E}"/>
          </ac:spMkLst>
        </pc:spChg>
        <pc:spChg chg="add del mod">
          <ac:chgData name="Estera Boceanu (2536092)" userId="c25d8dea-a430-4b50-9ade-4991813f1107" providerId="ADAL" clId="{DE5FB3C4-5213-4A2C-8CAE-2D7C611BE454}" dt="2026-07-16T13:11:12.935" v="1715" actId="26606"/>
          <ac:spMkLst>
            <pc:docMk/>
            <pc:sldMk cId="4233114195" sldId="261"/>
            <ac:spMk id="3" creationId="{8C362939-E77F-B84C-963C-E4D5DDF17296}"/>
          </ac:spMkLst>
        </pc:spChg>
        <pc:spChg chg="add del">
          <ac:chgData name="Estera Boceanu (2536092)" userId="c25d8dea-a430-4b50-9ade-4991813f1107" providerId="ADAL" clId="{DE5FB3C4-5213-4A2C-8CAE-2D7C611BE454}" dt="2026-07-16T13:11:08.743" v="1710" actId="26606"/>
          <ac:spMkLst>
            <pc:docMk/>
            <pc:sldMk cId="4233114195" sldId="261"/>
            <ac:spMk id="6" creationId="{951922D2-D397-9EA4-A66D-55B0884D1A6A}"/>
          </ac:spMkLst>
        </pc:spChg>
        <pc:spChg chg="add del">
          <ac:chgData name="Estera Boceanu (2536092)" userId="c25d8dea-a430-4b50-9ade-4991813f1107" providerId="ADAL" clId="{DE5FB3C4-5213-4A2C-8CAE-2D7C611BE454}" dt="2026-07-16T13:08:31.311" v="1410" actId="26606"/>
          <ac:spMkLst>
            <pc:docMk/>
            <pc:sldMk cId="4233114195" sldId="261"/>
            <ac:spMk id="9" creationId="{951922D2-D397-9EA4-A66D-55B0884D1A6A}"/>
          </ac:spMkLst>
        </pc:spChg>
        <pc:spChg chg="add del">
          <ac:chgData name="Estera Boceanu (2536092)" userId="c25d8dea-a430-4b50-9ade-4991813f1107" providerId="ADAL" clId="{DE5FB3C4-5213-4A2C-8CAE-2D7C611BE454}" dt="2026-07-16T13:11:10.694" v="1712" actId="26606"/>
          <ac:spMkLst>
            <pc:docMk/>
            <pc:sldMk cId="4233114195" sldId="261"/>
            <ac:spMk id="10" creationId="{2961259D-605E-E200-FF9F-7C8C71D7C8E4}"/>
          </ac:spMkLst>
        </pc:spChg>
        <pc:spChg chg="add del">
          <ac:chgData name="Estera Boceanu (2536092)" userId="c25d8dea-a430-4b50-9ade-4991813f1107" providerId="ADAL" clId="{DE5FB3C4-5213-4A2C-8CAE-2D7C611BE454}" dt="2026-07-16T13:11:10.694" v="1712" actId="26606"/>
          <ac:spMkLst>
            <pc:docMk/>
            <pc:sldMk cId="4233114195" sldId="261"/>
            <ac:spMk id="11" creationId="{8C362939-E77F-B84C-963C-E4D5DDF17296}"/>
          </ac:spMkLst>
        </pc:spChg>
        <pc:spChg chg="add del">
          <ac:chgData name="Estera Boceanu (2536092)" userId="c25d8dea-a430-4b50-9ade-4991813f1107" providerId="ADAL" clId="{DE5FB3C4-5213-4A2C-8CAE-2D7C611BE454}" dt="2026-07-16T13:08:04.395" v="1404" actId="26606"/>
          <ac:spMkLst>
            <pc:docMk/>
            <pc:sldMk cId="4233114195" sldId="261"/>
            <ac:spMk id="14" creationId="{951922D2-D397-9EA4-A66D-55B0884D1A6A}"/>
          </ac:spMkLst>
        </pc:spChg>
        <pc:spChg chg="add del">
          <ac:chgData name="Estera Boceanu (2536092)" userId="c25d8dea-a430-4b50-9ade-4991813f1107" providerId="ADAL" clId="{DE5FB3C4-5213-4A2C-8CAE-2D7C611BE454}" dt="2026-07-16T13:11:12.898" v="1714" actId="26606"/>
          <ac:spMkLst>
            <pc:docMk/>
            <pc:sldMk cId="4233114195" sldId="261"/>
            <ac:spMk id="15" creationId="{1A466FCC-26A6-AD0C-513D-472AAABEC282}"/>
          </ac:spMkLst>
        </pc:spChg>
        <pc:spChg chg="add del">
          <ac:chgData name="Estera Boceanu (2536092)" userId="c25d8dea-a430-4b50-9ade-4991813f1107" providerId="ADAL" clId="{DE5FB3C4-5213-4A2C-8CAE-2D7C611BE454}" dt="2026-07-16T13:08:05.589" v="1406" actId="26606"/>
          <ac:spMkLst>
            <pc:docMk/>
            <pc:sldMk cId="4233114195" sldId="261"/>
            <ac:spMk id="16" creationId="{951922D2-D397-9EA4-A66D-55B0884D1A6A}"/>
          </ac:spMkLst>
        </pc:spChg>
        <pc:spChg chg="add del">
          <ac:chgData name="Estera Boceanu (2536092)" userId="c25d8dea-a430-4b50-9ade-4991813f1107" providerId="ADAL" clId="{DE5FB3C4-5213-4A2C-8CAE-2D7C611BE454}" dt="2026-07-16T13:08:29.175" v="1408" actId="26606"/>
          <ac:spMkLst>
            <pc:docMk/>
            <pc:sldMk cId="4233114195" sldId="261"/>
            <ac:spMk id="18" creationId="{01A22726-DA03-BCB0-F12E-98258FB7E5C0}"/>
          </ac:spMkLst>
        </pc:spChg>
        <pc:spChg chg="add">
          <ac:chgData name="Estera Boceanu (2536092)" userId="c25d8dea-a430-4b50-9ade-4991813f1107" providerId="ADAL" clId="{DE5FB3C4-5213-4A2C-8CAE-2D7C611BE454}" dt="2026-07-16T13:11:12.935" v="1715" actId="26606"/>
          <ac:spMkLst>
            <pc:docMk/>
            <pc:sldMk cId="4233114195" sldId="261"/>
            <ac:spMk id="19" creationId="{951922D2-D397-9EA4-A66D-55B0884D1A6A}"/>
          </ac:spMkLst>
        </pc:spChg>
        <pc:graphicFrameChg chg="add del mod modGraphic">
          <ac:chgData name="Estera Boceanu (2536092)" userId="c25d8dea-a430-4b50-9ade-4991813f1107" providerId="ADAL" clId="{DE5FB3C4-5213-4A2C-8CAE-2D7C611BE454}" dt="2026-07-16T13:08:31.311" v="1410" actId="26606"/>
          <ac:graphicFrameMkLst>
            <pc:docMk/>
            <pc:sldMk cId="4233114195" sldId="261"/>
            <ac:graphicFrameMk id="5" creationId="{70C294A1-99F7-01E5-1182-4C7868375E68}"/>
          </ac:graphicFrameMkLst>
        </pc:graphicFrameChg>
        <pc:graphicFrameChg chg="add del">
          <ac:chgData name="Estera Boceanu (2536092)" userId="c25d8dea-a430-4b50-9ade-4991813f1107" providerId="ADAL" clId="{DE5FB3C4-5213-4A2C-8CAE-2D7C611BE454}" dt="2026-07-16T13:11:08.743" v="1710" actId="26606"/>
          <ac:graphicFrameMkLst>
            <pc:docMk/>
            <pc:sldMk cId="4233114195" sldId="261"/>
            <ac:graphicFrameMk id="7" creationId="{157DB536-2E33-8E2E-4572-9DB488925468}"/>
          </ac:graphicFrameMkLst>
        </pc:graphicFrameChg>
        <pc:graphicFrameChg chg="add del">
          <ac:chgData name="Estera Boceanu (2536092)" userId="c25d8dea-a430-4b50-9ade-4991813f1107" providerId="ADAL" clId="{DE5FB3C4-5213-4A2C-8CAE-2D7C611BE454}" dt="2026-07-16T13:11:12.898" v="1714" actId="26606"/>
          <ac:graphicFrameMkLst>
            <pc:docMk/>
            <pc:sldMk cId="4233114195" sldId="261"/>
            <ac:graphicFrameMk id="17" creationId="{EBE39E26-25DA-282D-1A2F-9146B38E581D}"/>
          </ac:graphicFrameMkLst>
        </pc:graphicFrameChg>
        <pc:graphicFrameChg chg="add">
          <ac:chgData name="Estera Boceanu (2536092)" userId="c25d8dea-a430-4b50-9ade-4991813f1107" providerId="ADAL" clId="{DE5FB3C4-5213-4A2C-8CAE-2D7C611BE454}" dt="2026-07-16T13:11:12.935" v="1715" actId="26606"/>
          <ac:graphicFrameMkLst>
            <pc:docMk/>
            <pc:sldMk cId="4233114195" sldId="261"/>
            <ac:graphicFrameMk id="20" creationId="{157DB536-2E33-8E2E-4572-9DB488925468}"/>
          </ac:graphicFrameMkLst>
        </pc:graphicFrameChg>
        <pc:picChg chg="add del">
          <ac:chgData name="Estera Boceanu (2536092)" userId="c25d8dea-a430-4b50-9ade-4991813f1107" providerId="ADAL" clId="{DE5FB3C4-5213-4A2C-8CAE-2D7C611BE454}" dt="2026-07-16T13:11:10.694" v="1712" actId="26606"/>
          <ac:picMkLst>
            <pc:docMk/>
            <pc:sldMk cId="4233114195" sldId="261"/>
            <ac:picMk id="12" creationId="{D4304F62-95AD-D359-EF0F-690BA43F11DE}"/>
          </ac:picMkLst>
        </pc:picChg>
      </pc:sldChg>
      <pc:sldChg chg="addSp delSp modSp new add del mod setBg setClrOvrMap">
        <pc:chgData name="Estera Boceanu (2536092)" userId="c25d8dea-a430-4b50-9ade-4991813f1107" providerId="ADAL" clId="{DE5FB3C4-5213-4A2C-8CAE-2D7C611BE454}" dt="2026-07-16T13:32:40.112" v="2373" actId="47"/>
        <pc:sldMkLst>
          <pc:docMk/>
          <pc:sldMk cId="2273001800" sldId="262"/>
        </pc:sldMkLst>
        <pc:spChg chg="mod">
          <ac:chgData name="Estera Boceanu (2536092)" userId="c25d8dea-a430-4b50-9ade-4991813f1107" providerId="ADAL" clId="{DE5FB3C4-5213-4A2C-8CAE-2D7C611BE454}" dt="2026-07-16T13:27:00.450" v="2113" actId="20577"/>
          <ac:spMkLst>
            <pc:docMk/>
            <pc:sldMk cId="2273001800" sldId="262"/>
            <ac:spMk id="2" creationId="{BB397CD0-A6BA-31C6-F43D-B33BB3D4810F}"/>
          </ac:spMkLst>
        </pc:spChg>
        <pc:spChg chg="add del">
          <ac:chgData name="Estera Boceanu (2536092)" userId="c25d8dea-a430-4b50-9ade-4991813f1107" providerId="ADAL" clId="{DE5FB3C4-5213-4A2C-8CAE-2D7C611BE454}" dt="2026-07-16T13:17:55.839" v="1760" actId="26606"/>
          <ac:spMkLst>
            <pc:docMk/>
            <pc:sldMk cId="2273001800" sldId="262"/>
            <ac:spMk id="3" creationId="{6AB4A688-568F-23F1-FB5D-9047F71FA35D}"/>
          </ac:spMkLst>
        </pc:spChg>
        <pc:spChg chg="add mod">
          <ac:chgData name="Estera Boceanu (2536092)" userId="c25d8dea-a430-4b50-9ade-4991813f1107" providerId="ADAL" clId="{DE5FB3C4-5213-4A2C-8CAE-2D7C611BE454}" dt="2026-07-16T13:30:32.728" v="2300" actId="14100"/>
          <ac:spMkLst>
            <pc:docMk/>
            <pc:sldMk cId="2273001800" sldId="262"/>
            <ac:spMk id="6" creationId="{0672779D-1B6F-7411-7485-11616B0E0CAA}"/>
          </ac:spMkLst>
        </pc:spChg>
        <pc:spChg chg="add">
          <ac:chgData name="Estera Boceanu (2536092)" userId="c25d8dea-a430-4b50-9ade-4991813f1107" providerId="ADAL" clId="{DE5FB3C4-5213-4A2C-8CAE-2D7C611BE454}" dt="2026-07-16T13:17:55.839" v="1760" actId="26606"/>
          <ac:spMkLst>
            <pc:docMk/>
            <pc:sldMk cId="2273001800" sldId="262"/>
            <ac:spMk id="8" creationId="{DDD1D22E-5996-E45B-92B2-659F701A4A3B}"/>
          </ac:spMkLst>
        </pc:spChg>
        <pc:spChg chg="add del">
          <ac:chgData name="Estera Boceanu (2536092)" userId="c25d8dea-a430-4b50-9ade-4991813f1107" providerId="ADAL" clId="{DE5FB3C4-5213-4A2C-8CAE-2D7C611BE454}" dt="2026-07-16T13:17:55.823" v="1759" actId="26606"/>
          <ac:spMkLst>
            <pc:docMk/>
            <pc:sldMk cId="2273001800" sldId="262"/>
            <ac:spMk id="9" creationId="{6E448DB1-4196-18A6-15DA-C72635C1B11E}"/>
          </ac:spMkLst>
        </pc:spChg>
        <pc:spChg chg="add del mod">
          <ac:chgData name="Estera Boceanu (2536092)" userId="c25d8dea-a430-4b50-9ade-4991813f1107" providerId="ADAL" clId="{DE5FB3C4-5213-4A2C-8CAE-2D7C611BE454}" dt="2026-07-16T13:20:18.521" v="1775" actId="21"/>
          <ac:spMkLst>
            <pc:docMk/>
            <pc:sldMk cId="2273001800" sldId="262"/>
            <ac:spMk id="10" creationId="{1597BB20-2020-2270-ED19-432B4126FD98}"/>
          </ac:spMkLst>
        </pc:spChg>
        <pc:spChg chg="add del">
          <ac:chgData name="Estera Boceanu (2536092)" userId="c25d8dea-a430-4b50-9ade-4991813f1107" providerId="ADAL" clId="{DE5FB3C4-5213-4A2C-8CAE-2D7C611BE454}" dt="2026-07-16T13:17:55.823" v="1759" actId="26606"/>
          <ac:spMkLst>
            <pc:docMk/>
            <pc:sldMk cId="2273001800" sldId="262"/>
            <ac:spMk id="11" creationId="{DF15DF8A-891A-1965-E372-1BA1F3B945EF}"/>
          </ac:spMkLst>
        </pc:spChg>
        <pc:spChg chg="add del">
          <ac:chgData name="Estera Boceanu (2536092)" userId="c25d8dea-a430-4b50-9ade-4991813f1107" providerId="ADAL" clId="{DE5FB3C4-5213-4A2C-8CAE-2D7C611BE454}" dt="2026-07-16T13:18:49.385" v="1761"/>
          <ac:spMkLst>
            <pc:docMk/>
            <pc:sldMk cId="2273001800" sldId="262"/>
            <ac:spMk id="13" creationId="{6AB4A688-568F-23F1-FB5D-9047F71FA35D}"/>
          </ac:spMkLst>
        </pc:spChg>
        <pc:graphicFrameChg chg="add mod modGraphic">
          <ac:chgData name="Estera Boceanu (2536092)" userId="c25d8dea-a430-4b50-9ade-4991813f1107" providerId="ADAL" clId="{DE5FB3C4-5213-4A2C-8CAE-2D7C611BE454}" dt="2026-07-16T13:20:01.843" v="1773" actId="1076"/>
          <ac:graphicFrameMkLst>
            <pc:docMk/>
            <pc:sldMk cId="2273001800" sldId="262"/>
            <ac:graphicFrameMk id="4" creationId="{9014130B-4855-E628-216B-B0D0695DF523}"/>
          </ac:graphicFrameMkLst>
        </pc:graphicFrameChg>
        <pc:graphicFrameChg chg="add mod">
          <ac:chgData name="Estera Boceanu (2536092)" userId="c25d8dea-a430-4b50-9ade-4991813f1107" providerId="ADAL" clId="{DE5FB3C4-5213-4A2C-8CAE-2D7C611BE454}" dt="2026-07-16T13:27:35.054" v="2154" actId="14100"/>
          <ac:graphicFrameMkLst>
            <pc:docMk/>
            <pc:sldMk cId="2273001800" sldId="262"/>
            <ac:graphicFrameMk id="7" creationId="{F7D42C4E-0E52-CA99-8BF1-5E4D32BCDC9B}"/>
          </ac:graphicFrameMkLst>
        </pc:graphicFrameChg>
        <pc:picChg chg="add del">
          <ac:chgData name="Estera Boceanu (2536092)" userId="c25d8dea-a430-4b50-9ade-4991813f1107" providerId="ADAL" clId="{DE5FB3C4-5213-4A2C-8CAE-2D7C611BE454}" dt="2026-07-16T13:17:55.823" v="1759" actId="26606"/>
          <ac:picMkLst>
            <pc:docMk/>
            <pc:sldMk cId="2273001800" sldId="262"/>
            <ac:picMk id="5" creationId="{9952C698-1215-14D7-BB0B-39A6B2031966}"/>
          </ac:picMkLst>
        </pc:picChg>
      </pc:sldChg>
      <pc:sldChg chg="addSp modSp new add del mod setBg">
        <pc:chgData name="Estera Boceanu (2536092)" userId="c25d8dea-a430-4b50-9ade-4991813f1107" providerId="ADAL" clId="{DE5FB3C4-5213-4A2C-8CAE-2D7C611BE454}" dt="2026-07-16T14:00:42.624" v="3139" actId="26606"/>
        <pc:sldMkLst>
          <pc:docMk/>
          <pc:sldMk cId="3785387870" sldId="263"/>
        </pc:sldMkLst>
        <pc:spChg chg="mod">
          <ac:chgData name="Estera Boceanu (2536092)" userId="c25d8dea-a430-4b50-9ade-4991813f1107" providerId="ADAL" clId="{DE5FB3C4-5213-4A2C-8CAE-2D7C611BE454}" dt="2026-07-16T14:00:42.624" v="3139" actId="26606"/>
          <ac:spMkLst>
            <pc:docMk/>
            <pc:sldMk cId="3785387870" sldId="263"/>
            <ac:spMk id="2" creationId="{57FF0339-077A-9D9B-B173-401B3FC0658E}"/>
          </ac:spMkLst>
        </pc:spChg>
        <pc:spChg chg="mod">
          <ac:chgData name="Estera Boceanu (2536092)" userId="c25d8dea-a430-4b50-9ade-4991813f1107" providerId="ADAL" clId="{DE5FB3C4-5213-4A2C-8CAE-2D7C611BE454}" dt="2026-07-16T14:00:42.624" v="3139" actId="26606"/>
          <ac:spMkLst>
            <pc:docMk/>
            <pc:sldMk cId="3785387870" sldId="263"/>
            <ac:spMk id="3" creationId="{2FF718FE-934C-B403-E5BC-F4C9E7B77A8D}"/>
          </ac:spMkLst>
        </pc:spChg>
        <pc:spChg chg="add mod">
          <ac:chgData name="Estera Boceanu (2536092)" userId="c25d8dea-a430-4b50-9ade-4991813f1107" providerId="ADAL" clId="{DE5FB3C4-5213-4A2C-8CAE-2D7C611BE454}" dt="2026-07-16T14:00:42.624" v="3139" actId="26606"/>
          <ac:spMkLst>
            <pc:docMk/>
            <pc:sldMk cId="3785387870" sldId="263"/>
            <ac:spMk id="6" creationId="{1BB2721C-EA60-C9E4-9C50-76FEB9D6498A}"/>
          </ac:spMkLst>
        </pc:spChg>
        <pc:spChg chg="add">
          <ac:chgData name="Estera Boceanu (2536092)" userId="c25d8dea-a430-4b50-9ade-4991813f1107" providerId="ADAL" clId="{DE5FB3C4-5213-4A2C-8CAE-2D7C611BE454}" dt="2026-07-16T14:00:42.624" v="3139" actId="26606"/>
          <ac:spMkLst>
            <pc:docMk/>
            <pc:sldMk cId="3785387870" sldId="263"/>
            <ac:spMk id="11" creationId="{BA2AFC67-0973-EC0D-F14E-710D701B20BD}"/>
          </ac:spMkLst>
        </pc:spChg>
        <pc:picChg chg="add mod">
          <ac:chgData name="Estera Boceanu (2536092)" userId="c25d8dea-a430-4b50-9ade-4991813f1107" providerId="ADAL" clId="{DE5FB3C4-5213-4A2C-8CAE-2D7C611BE454}" dt="2026-07-16T14:00:42.624" v="3139" actId="26606"/>
          <ac:picMkLst>
            <pc:docMk/>
            <pc:sldMk cId="3785387870" sldId="263"/>
            <ac:picMk id="5" creationId="{104BC473-16C5-3495-8FBA-6A0632A8E3E2}"/>
          </ac:picMkLst>
        </pc:picChg>
      </pc:sldChg>
    </pc:docChg>
  </pc:docChgLst>
  <pc:docChgLst>
    <pc:chgData name="Estera Boceanu (2536092)" userId="c25d8dea-a430-4b50-9ade-4991813f1107" providerId="ADAL" clId="{59240A38-B690-40A5-A8F7-C225F30DF359}"/>
    <pc:docChg chg="custSel addSld delSld modSld">
      <pc:chgData name="Estera Boceanu (2536092)" userId="c25d8dea-a430-4b50-9ade-4991813f1107" providerId="ADAL" clId="{59240A38-B690-40A5-A8F7-C225F30DF359}" dt="2026-07-16T10:33:39.624" v="416" actId="680"/>
      <pc:docMkLst>
        <pc:docMk/>
      </pc:docMkLst>
      <pc:sldChg chg="modSp mod">
        <pc:chgData name="Estera Boceanu (2536092)" userId="c25d8dea-a430-4b50-9ade-4991813f1107" providerId="ADAL" clId="{59240A38-B690-40A5-A8F7-C225F30DF359}" dt="2026-07-16T10:23:08.518" v="176" actId="20577"/>
        <pc:sldMkLst>
          <pc:docMk/>
          <pc:sldMk cId="4046394132" sldId="256"/>
        </pc:sldMkLst>
        <pc:spChg chg="mod">
          <ac:chgData name="Estera Boceanu (2536092)" userId="c25d8dea-a430-4b50-9ade-4991813f1107" providerId="ADAL" clId="{59240A38-B690-40A5-A8F7-C225F30DF359}" dt="2026-07-16T10:23:08.518" v="176" actId="20577"/>
          <ac:spMkLst>
            <pc:docMk/>
            <pc:sldMk cId="4046394132" sldId="256"/>
            <ac:spMk id="3" creationId="{17E194B5-A84F-A10E-9FA5-E76173C5E32A}"/>
          </ac:spMkLst>
        </pc:spChg>
        <pc:picChg chg="mod">
          <ac:chgData name="Estera Boceanu (2536092)" userId="c25d8dea-a430-4b50-9ade-4991813f1107" providerId="ADAL" clId="{59240A38-B690-40A5-A8F7-C225F30DF359}" dt="2026-07-16T09:55:03.983" v="74" actId="14100"/>
          <ac:picMkLst>
            <pc:docMk/>
            <pc:sldMk cId="4046394132" sldId="256"/>
            <ac:picMk id="8" creationId="{4E0E40BD-FFB7-9AB3-3A23-5D29D16F94ED}"/>
          </ac:picMkLst>
        </pc:picChg>
      </pc:sldChg>
      <pc:sldChg chg="addSp delSp modSp new mod setBg addAnim">
        <pc:chgData name="Estera Boceanu (2536092)" userId="c25d8dea-a430-4b50-9ade-4991813f1107" providerId="ADAL" clId="{59240A38-B690-40A5-A8F7-C225F30DF359}" dt="2026-07-16T10:33:05.525" v="415" actId="1076"/>
        <pc:sldMkLst>
          <pc:docMk/>
          <pc:sldMk cId="2609858705" sldId="257"/>
        </pc:sldMkLst>
        <pc:spChg chg="mod">
          <ac:chgData name="Estera Boceanu (2536092)" userId="c25d8dea-a430-4b50-9ade-4991813f1107" providerId="ADAL" clId="{59240A38-B690-40A5-A8F7-C225F30DF359}" dt="2026-07-16T10:33:00.444" v="414" actId="1076"/>
          <ac:spMkLst>
            <pc:docMk/>
            <pc:sldMk cId="2609858705" sldId="257"/>
            <ac:spMk id="2" creationId="{CC0E9C3D-661D-5FE6-EBD4-811BAC3FB33E}"/>
          </ac:spMkLst>
        </pc:spChg>
        <pc:spChg chg="mod">
          <ac:chgData name="Estera Boceanu (2536092)" userId="c25d8dea-a430-4b50-9ade-4991813f1107" providerId="ADAL" clId="{59240A38-B690-40A5-A8F7-C225F30DF359}" dt="2026-07-16T10:33:05.525" v="415" actId="1076"/>
          <ac:spMkLst>
            <pc:docMk/>
            <pc:sldMk cId="2609858705" sldId="257"/>
            <ac:spMk id="3" creationId="{4B17CCC3-90C5-80D0-828B-ED2806B9C164}"/>
          </ac:spMkLst>
        </pc:spChg>
        <pc:spChg chg="add mod">
          <ac:chgData name="Estera Boceanu (2536092)" userId="c25d8dea-a430-4b50-9ade-4991813f1107" providerId="ADAL" clId="{59240A38-B690-40A5-A8F7-C225F30DF359}" dt="2026-07-16T10:32:47.245" v="412" actId="26606"/>
          <ac:spMkLst>
            <pc:docMk/>
            <pc:sldMk cId="2609858705" sldId="257"/>
            <ac:spMk id="6" creationId="{729AFF7E-F995-1A94-EDB0-AAFEB400588B}"/>
          </ac:spMkLst>
        </pc:spChg>
        <pc:spChg chg="add del">
          <ac:chgData name="Estera Boceanu (2536092)" userId="c25d8dea-a430-4b50-9ade-4991813f1107" providerId="ADAL" clId="{59240A38-B690-40A5-A8F7-C225F30DF359}" dt="2026-07-16T10:32:01.166" v="407" actId="26606"/>
          <ac:spMkLst>
            <pc:docMk/>
            <pc:sldMk cId="2609858705" sldId="257"/>
            <ac:spMk id="11" creationId="{B797DE5A-DA89-0A80-C73D-8DCE1A3E2B33}"/>
          </ac:spMkLst>
        </pc:spChg>
        <pc:spChg chg="add del">
          <ac:chgData name="Estera Boceanu (2536092)" userId="c25d8dea-a430-4b50-9ade-4991813f1107" providerId="ADAL" clId="{59240A38-B690-40A5-A8F7-C225F30DF359}" dt="2026-07-16T10:32:47.245" v="412" actId="26606"/>
          <ac:spMkLst>
            <pc:docMk/>
            <pc:sldMk cId="2609858705" sldId="257"/>
            <ac:spMk id="16" creationId="{1A32057F-F015-B1B2-4E3E-2307F8EFC97B}"/>
          </ac:spMkLst>
        </pc:spChg>
        <pc:spChg chg="add">
          <ac:chgData name="Estera Boceanu (2536092)" userId="c25d8dea-a430-4b50-9ade-4991813f1107" providerId="ADAL" clId="{59240A38-B690-40A5-A8F7-C225F30DF359}" dt="2026-07-16T10:32:47.245" v="412" actId="26606"/>
          <ac:spMkLst>
            <pc:docMk/>
            <pc:sldMk cId="2609858705" sldId="257"/>
            <ac:spMk id="21" creationId="{7E846B4F-C734-C50A-5EFB-681FB25B1940}"/>
          </ac:spMkLst>
        </pc:spChg>
        <pc:picChg chg="add mod">
          <ac:chgData name="Estera Boceanu (2536092)" userId="c25d8dea-a430-4b50-9ade-4991813f1107" providerId="ADAL" clId="{59240A38-B690-40A5-A8F7-C225F30DF359}" dt="2026-07-16T10:32:54.482" v="413" actId="1076"/>
          <ac:picMkLst>
            <pc:docMk/>
            <pc:sldMk cId="2609858705" sldId="257"/>
            <ac:picMk id="5" creationId="{B359013B-8027-81E1-063C-F494B0F6E059}"/>
          </ac:picMkLst>
        </pc:picChg>
      </pc:sldChg>
      <pc:sldChg chg="del">
        <pc:chgData name="Estera Boceanu (2536092)" userId="c25d8dea-a430-4b50-9ade-4991813f1107" providerId="ADAL" clId="{59240A38-B690-40A5-A8F7-C225F30DF359}" dt="2026-07-16T10:23:59.149" v="178" actId="47"/>
        <pc:sldMkLst>
          <pc:docMk/>
          <pc:sldMk cId="3679810064" sldId="257"/>
        </pc:sldMkLst>
      </pc:sldChg>
      <pc:sldChg chg="new">
        <pc:chgData name="Estera Boceanu (2536092)" userId="c25d8dea-a430-4b50-9ade-4991813f1107" providerId="ADAL" clId="{59240A38-B690-40A5-A8F7-C225F30DF359}" dt="2026-07-16T10:33:39.624" v="416" actId="680"/>
        <pc:sldMkLst>
          <pc:docMk/>
          <pc:sldMk cId="2181995576" sldId="258"/>
        </pc:sldMkLst>
      </pc:sldChg>
      <pc:sldChg chg="del">
        <pc:chgData name="Estera Boceanu (2536092)" userId="c25d8dea-a430-4b50-9ade-4991813f1107" providerId="ADAL" clId="{59240A38-B690-40A5-A8F7-C225F30DF359}" dt="2026-07-16T10:23:57.889" v="177" actId="47"/>
        <pc:sldMkLst>
          <pc:docMk/>
          <pc:sldMk cId="2427313428" sldId="258"/>
        </pc:sldMkLst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UWTSD\Downloads\Excel%20Spreadsheet%20for%20exercise%20(1)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'Training Requests'!$B$1</c:f>
              <c:strCache>
                <c:ptCount val="1"/>
                <c:pt idx="0">
                  <c:v>Number of Requests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2BCA-4DB4-9E66-860A6BC6A537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2BCA-4DB4-9E66-860A6BC6A537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2BCA-4DB4-9E66-860A6BC6A537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2BCA-4DB4-9E66-860A6BC6A537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9-2BCA-4DB4-9E66-860A6BC6A537}"/>
              </c:ext>
            </c:extLst>
          </c:dPt>
          <c:dLbls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'Training Requests'!$A$2:$A$6</c:f>
              <c:strCache>
                <c:ptCount val="5"/>
                <c:pt idx="0">
                  <c:v>Health and safety</c:v>
                </c:pt>
                <c:pt idx="1">
                  <c:v>Customer communication</c:v>
                </c:pt>
                <c:pt idx="2">
                  <c:v>Digital Systems</c:v>
                </c:pt>
                <c:pt idx="3">
                  <c:v>Data protection</c:v>
                </c:pt>
                <c:pt idx="4">
                  <c:v>Time management</c:v>
                </c:pt>
              </c:strCache>
            </c:strRef>
          </c:cat>
          <c:val>
            <c:numRef>
              <c:f>'Training Requests'!$B$2:$B$6</c:f>
              <c:numCache>
                <c:formatCode>General</c:formatCode>
                <c:ptCount val="5"/>
                <c:pt idx="0">
                  <c:v>22</c:v>
                </c:pt>
                <c:pt idx="1">
                  <c:v>18</c:v>
                </c:pt>
                <c:pt idx="2">
                  <c:v>15</c:v>
                </c:pt>
                <c:pt idx="3">
                  <c:v>9</c:v>
                </c:pt>
                <c:pt idx="4">
                  <c:v>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2BCA-4DB4-9E66-860A6BC6A537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3">
  <cs:axisTitle>
    <cs:lnRef idx="0"/>
    <cs:fillRef idx="0"/>
    <cs:effectRef idx="0"/>
    <cs:fontRef idx="minor">
      <a:schemeClr val="dk1">
        <a:lumMod val="75000"/>
        <a:lumOff val="2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2CBFB6-59FF-4B54-895D-05599433D8F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16EEF07-098B-43D9-9EA0-BE6D011F91A7}">
      <dgm:prSet/>
      <dgm:spPr/>
      <dgm:t>
        <a:bodyPr/>
        <a:lstStyle/>
        <a:p>
          <a:r>
            <a:rPr lang="en-GB"/>
            <a:t>In class we used to get some carts and sort them out </a:t>
          </a:r>
          <a:endParaRPr lang="en-US"/>
        </a:p>
      </dgm:t>
    </dgm:pt>
    <dgm:pt modelId="{5ED0FBE8-CD25-4938-B7CD-28D3FDE1286D}" type="parTrans" cxnId="{67F04AFA-BF52-42AC-A3E4-45C4005E0440}">
      <dgm:prSet/>
      <dgm:spPr/>
      <dgm:t>
        <a:bodyPr/>
        <a:lstStyle/>
        <a:p>
          <a:endParaRPr lang="en-US"/>
        </a:p>
      </dgm:t>
    </dgm:pt>
    <dgm:pt modelId="{EFAF1BA0-1EAD-472D-AB8A-1E46C455623D}" type="sibTrans" cxnId="{67F04AFA-BF52-42AC-A3E4-45C4005E0440}">
      <dgm:prSet/>
      <dgm:spPr/>
      <dgm:t>
        <a:bodyPr/>
        <a:lstStyle/>
        <a:p>
          <a:endParaRPr lang="en-US"/>
        </a:p>
      </dgm:t>
    </dgm:pt>
    <dgm:pt modelId="{EACE5247-7401-4C02-83EB-A2BD75C1D73E}">
      <dgm:prSet/>
      <dgm:spPr/>
      <dgm:t>
        <a:bodyPr/>
        <a:lstStyle/>
        <a:p>
          <a:r>
            <a:rPr lang="en-GB"/>
            <a:t>Explain what we sorted and how we understand the work</a:t>
          </a:r>
          <a:endParaRPr lang="en-US"/>
        </a:p>
      </dgm:t>
    </dgm:pt>
    <dgm:pt modelId="{DBB331DF-7269-476B-90E2-5F71BBE9B243}" type="parTrans" cxnId="{F44B0DAB-D5D2-4F24-94C3-4ECA00736D33}">
      <dgm:prSet/>
      <dgm:spPr/>
      <dgm:t>
        <a:bodyPr/>
        <a:lstStyle/>
        <a:p>
          <a:endParaRPr lang="en-US"/>
        </a:p>
      </dgm:t>
    </dgm:pt>
    <dgm:pt modelId="{D15E6218-A72D-4B94-83EA-E48B53EA029D}" type="sibTrans" cxnId="{F44B0DAB-D5D2-4F24-94C3-4ECA00736D33}">
      <dgm:prSet/>
      <dgm:spPr/>
      <dgm:t>
        <a:bodyPr/>
        <a:lstStyle/>
        <a:p>
          <a:endParaRPr lang="en-US"/>
        </a:p>
      </dgm:t>
    </dgm:pt>
    <dgm:pt modelId="{17F9DE2E-700F-4369-9777-5AF240854A11}">
      <dgm:prSet/>
      <dgm:spPr/>
      <dgm:t>
        <a:bodyPr/>
        <a:lstStyle/>
        <a:p>
          <a:r>
            <a:rPr lang="en-GB"/>
            <a:t>How to use AI and what to not use </a:t>
          </a:r>
          <a:endParaRPr lang="en-US"/>
        </a:p>
      </dgm:t>
    </dgm:pt>
    <dgm:pt modelId="{491ECE2E-E724-424E-8669-B44B788A949C}" type="parTrans" cxnId="{E6FF4CAA-652C-4A39-9185-2A7339CB62AA}">
      <dgm:prSet/>
      <dgm:spPr/>
      <dgm:t>
        <a:bodyPr/>
        <a:lstStyle/>
        <a:p>
          <a:endParaRPr lang="en-US"/>
        </a:p>
      </dgm:t>
    </dgm:pt>
    <dgm:pt modelId="{E78CBFCC-B1BF-4D7F-AED4-216284B5C3E4}" type="sibTrans" cxnId="{E6FF4CAA-652C-4A39-9185-2A7339CB62AA}">
      <dgm:prSet/>
      <dgm:spPr/>
      <dgm:t>
        <a:bodyPr/>
        <a:lstStyle/>
        <a:p>
          <a:endParaRPr lang="en-US"/>
        </a:p>
      </dgm:t>
    </dgm:pt>
    <dgm:pt modelId="{5A164ABC-F430-41A8-B716-DD5D72D558E7}">
      <dgm:prSet/>
      <dgm:spPr/>
      <dgm:t>
        <a:bodyPr/>
        <a:lstStyle/>
        <a:p>
          <a:r>
            <a:rPr lang="en-GB"/>
            <a:t>Why not to use AI in the reflection, because it does not do the work for you and it does not explain what you have learned </a:t>
          </a:r>
          <a:endParaRPr lang="en-US"/>
        </a:p>
      </dgm:t>
    </dgm:pt>
    <dgm:pt modelId="{B98EF20E-BCDA-4861-B33C-F9BFF66A6710}" type="parTrans" cxnId="{D6BC91B2-8BF3-46A4-947C-71219B53F78D}">
      <dgm:prSet/>
      <dgm:spPr/>
      <dgm:t>
        <a:bodyPr/>
        <a:lstStyle/>
        <a:p>
          <a:endParaRPr lang="en-US"/>
        </a:p>
      </dgm:t>
    </dgm:pt>
    <dgm:pt modelId="{985E107A-E87C-4FEC-B094-B5622304FAD7}" type="sibTrans" cxnId="{D6BC91B2-8BF3-46A4-947C-71219B53F78D}">
      <dgm:prSet/>
      <dgm:spPr/>
      <dgm:t>
        <a:bodyPr/>
        <a:lstStyle/>
        <a:p>
          <a:endParaRPr lang="en-US"/>
        </a:p>
      </dgm:t>
    </dgm:pt>
    <dgm:pt modelId="{B09355D1-701F-4ABB-A9E0-7BC7841B0981}">
      <dgm:prSet/>
      <dgm:spPr/>
      <dgm:t>
        <a:bodyPr/>
        <a:lstStyle/>
        <a:p>
          <a:r>
            <a:rPr lang="en-GB"/>
            <a:t>Only use AI to search grammar and understand the meaning of the work#</a:t>
          </a:r>
          <a:endParaRPr lang="en-US"/>
        </a:p>
      </dgm:t>
    </dgm:pt>
    <dgm:pt modelId="{FFCF341D-B105-47FE-8669-E5A74AE14D00}" type="parTrans" cxnId="{A0C769EF-9743-4B80-A7B6-A89516403F22}">
      <dgm:prSet/>
      <dgm:spPr/>
      <dgm:t>
        <a:bodyPr/>
        <a:lstStyle/>
        <a:p>
          <a:endParaRPr lang="en-US"/>
        </a:p>
      </dgm:t>
    </dgm:pt>
    <dgm:pt modelId="{DAB6316C-706B-43CF-B0E9-C6C2EC0A561A}" type="sibTrans" cxnId="{A0C769EF-9743-4B80-A7B6-A89516403F22}">
      <dgm:prSet/>
      <dgm:spPr/>
      <dgm:t>
        <a:bodyPr/>
        <a:lstStyle/>
        <a:p>
          <a:endParaRPr lang="en-US"/>
        </a:p>
      </dgm:t>
    </dgm:pt>
    <dgm:pt modelId="{5058DD17-545B-4DF0-A53C-1F9DD8C667A0}">
      <dgm:prSet/>
      <dgm:spPr/>
      <dgm:t>
        <a:bodyPr/>
        <a:lstStyle/>
        <a:p>
          <a:r>
            <a:rPr lang="en-GB"/>
            <a:t>Use AI to check the ideas I have written and if they are right </a:t>
          </a:r>
          <a:endParaRPr lang="en-US"/>
        </a:p>
      </dgm:t>
    </dgm:pt>
    <dgm:pt modelId="{C08E90CF-24F3-4E5A-AC9C-D4427471748F}" type="parTrans" cxnId="{55A6DFBA-C2F1-443A-A059-8F4429E73963}">
      <dgm:prSet/>
      <dgm:spPr/>
      <dgm:t>
        <a:bodyPr/>
        <a:lstStyle/>
        <a:p>
          <a:endParaRPr lang="en-US"/>
        </a:p>
      </dgm:t>
    </dgm:pt>
    <dgm:pt modelId="{72E512CF-3459-4FDF-A2AC-209BDF1F80E8}" type="sibTrans" cxnId="{55A6DFBA-C2F1-443A-A059-8F4429E73963}">
      <dgm:prSet/>
      <dgm:spPr/>
      <dgm:t>
        <a:bodyPr/>
        <a:lstStyle/>
        <a:p>
          <a:endParaRPr lang="en-US"/>
        </a:p>
      </dgm:t>
    </dgm:pt>
    <dgm:pt modelId="{BDB3D408-7081-4DAE-9557-378B4EB43749}">
      <dgm:prSet/>
      <dgm:spPr/>
      <dgm:t>
        <a:bodyPr/>
        <a:lstStyle/>
        <a:p>
          <a:r>
            <a:rPr lang="en-GB"/>
            <a:t>We used all of this in class and we explained it all and we sorted them out putting them in order </a:t>
          </a:r>
          <a:endParaRPr lang="en-US"/>
        </a:p>
      </dgm:t>
    </dgm:pt>
    <dgm:pt modelId="{26F31D88-8D1B-4845-9320-3775758529E0}" type="parTrans" cxnId="{D716E0EA-5500-48E1-A31D-5703BB426A87}">
      <dgm:prSet/>
      <dgm:spPr/>
      <dgm:t>
        <a:bodyPr/>
        <a:lstStyle/>
        <a:p>
          <a:endParaRPr lang="en-US"/>
        </a:p>
      </dgm:t>
    </dgm:pt>
    <dgm:pt modelId="{0D99DAB4-F098-43C2-B2F9-80F3E3C10F4A}" type="sibTrans" cxnId="{D716E0EA-5500-48E1-A31D-5703BB426A87}">
      <dgm:prSet/>
      <dgm:spPr/>
      <dgm:t>
        <a:bodyPr/>
        <a:lstStyle/>
        <a:p>
          <a:endParaRPr lang="en-US"/>
        </a:p>
      </dgm:t>
    </dgm:pt>
    <dgm:pt modelId="{3562C2EC-0166-4A24-A868-B4A316D80295}" type="pres">
      <dgm:prSet presAssocID="{272CBFB6-59FF-4B54-895D-05599433D8FD}" presName="linear" presStyleCnt="0">
        <dgm:presLayoutVars>
          <dgm:animLvl val="lvl"/>
          <dgm:resizeHandles val="exact"/>
        </dgm:presLayoutVars>
      </dgm:prSet>
      <dgm:spPr/>
    </dgm:pt>
    <dgm:pt modelId="{6E2EB6CB-E2F7-4969-8E7B-C315A4B98815}" type="pres">
      <dgm:prSet presAssocID="{516EEF07-098B-43D9-9EA0-BE6D011F91A7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48C6A841-1F94-4198-975F-2D13BB4F3290}" type="pres">
      <dgm:prSet presAssocID="{EFAF1BA0-1EAD-472D-AB8A-1E46C455623D}" presName="spacer" presStyleCnt="0"/>
      <dgm:spPr/>
    </dgm:pt>
    <dgm:pt modelId="{79E90EC7-ED51-493A-B08C-4B6231629712}" type="pres">
      <dgm:prSet presAssocID="{EACE5247-7401-4C02-83EB-A2BD75C1D73E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EB899915-9675-4834-9944-2324F52E02FC}" type="pres">
      <dgm:prSet presAssocID="{D15E6218-A72D-4B94-83EA-E48B53EA029D}" presName="spacer" presStyleCnt="0"/>
      <dgm:spPr/>
    </dgm:pt>
    <dgm:pt modelId="{F660050C-F9F9-471E-9CC7-7E46533F12EF}" type="pres">
      <dgm:prSet presAssocID="{17F9DE2E-700F-4369-9777-5AF240854A11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F192E3BC-6435-4861-B4F8-C0B2A2D0EFB6}" type="pres">
      <dgm:prSet presAssocID="{E78CBFCC-B1BF-4D7F-AED4-216284B5C3E4}" presName="spacer" presStyleCnt="0"/>
      <dgm:spPr/>
    </dgm:pt>
    <dgm:pt modelId="{EAC27291-C53A-4A1C-B2C2-CEB323FC9D4B}" type="pres">
      <dgm:prSet presAssocID="{5A164ABC-F430-41A8-B716-DD5D72D558E7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9FE931E5-20EE-4AAF-B06B-8E26B52E4C90}" type="pres">
      <dgm:prSet presAssocID="{985E107A-E87C-4FEC-B094-B5622304FAD7}" presName="spacer" presStyleCnt="0"/>
      <dgm:spPr/>
    </dgm:pt>
    <dgm:pt modelId="{A51C709D-9C41-4335-B554-2B8775DA0CCF}" type="pres">
      <dgm:prSet presAssocID="{B09355D1-701F-4ABB-A9E0-7BC7841B0981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4E4E0A95-8106-4C27-A02A-11425D2D544B}" type="pres">
      <dgm:prSet presAssocID="{DAB6316C-706B-43CF-B0E9-C6C2EC0A561A}" presName="spacer" presStyleCnt="0"/>
      <dgm:spPr/>
    </dgm:pt>
    <dgm:pt modelId="{AFEAAB88-0378-4E03-BF86-2A86EB672EFB}" type="pres">
      <dgm:prSet presAssocID="{5058DD17-545B-4DF0-A53C-1F9DD8C667A0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5701078A-2A6A-4785-9D26-13B2846C882A}" type="pres">
      <dgm:prSet presAssocID="{72E512CF-3459-4FDF-A2AC-209BDF1F80E8}" presName="spacer" presStyleCnt="0"/>
      <dgm:spPr/>
    </dgm:pt>
    <dgm:pt modelId="{D404E4F3-DC1F-45F9-94B5-AB374B4214D4}" type="pres">
      <dgm:prSet presAssocID="{BDB3D408-7081-4DAE-9557-378B4EB43749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71EB6A09-356F-4E28-AB67-3EEB4EB35AF9}" type="presOf" srcId="{5A164ABC-F430-41A8-B716-DD5D72D558E7}" destId="{EAC27291-C53A-4A1C-B2C2-CEB323FC9D4B}" srcOrd="0" destOrd="0" presId="urn:microsoft.com/office/officeart/2005/8/layout/vList2"/>
    <dgm:cxn modelId="{B0A4CD6B-670D-4E80-A660-026224D30787}" type="presOf" srcId="{17F9DE2E-700F-4369-9777-5AF240854A11}" destId="{F660050C-F9F9-471E-9CC7-7E46533F12EF}" srcOrd="0" destOrd="0" presId="urn:microsoft.com/office/officeart/2005/8/layout/vList2"/>
    <dgm:cxn modelId="{DB314689-2147-4A27-ACDE-50500B47C571}" type="presOf" srcId="{BDB3D408-7081-4DAE-9557-378B4EB43749}" destId="{D404E4F3-DC1F-45F9-94B5-AB374B4214D4}" srcOrd="0" destOrd="0" presId="urn:microsoft.com/office/officeart/2005/8/layout/vList2"/>
    <dgm:cxn modelId="{E6FF4CAA-652C-4A39-9185-2A7339CB62AA}" srcId="{272CBFB6-59FF-4B54-895D-05599433D8FD}" destId="{17F9DE2E-700F-4369-9777-5AF240854A11}" srcOrd="2" destOrd="0" parTransId="{491ECE2E-E724-424E-8669-B44B788A949C}" sibTransId="{E78CBFCC-B1BF-4D7F-AED4-216284B5C3E4}"/>
    <dgm:cxn modelId="{F44B0DAB-D5D2-4F24-94C3-4ECA00736D33}" srcId="{272CBFB6-59FF-4B54-895D-05599433D8FD}" destId="{EACE5247-7401-4C02-83EB-A2BD75C1D73E}" srcOrd="1" destOrd="0" parTransId="{DBB331DF-7269-476B-90E2-5F71BBE9B243}" sibTransId="{D15E6218-A72D-4B94-83EA-E48B53EA029D}"/>
    <dgm:cxn modelId="{D6BC91B2-8BF3-46A4-947C-71219B53F78D}" srcId="{272CBFB6-59FF-4B54-895D-05599433D8FD}" destId="{5A164ABC-F430-41A8-B716-DD5D72D558E7}" srcOrd="3" destOrd="0" parTransId="{B98EF20E-BCDA-4861-B33C-F9BFF66A6710}" sibTransId="{985E107A-E87C-4FEC-B094-B5622304FAD7}"/>
    <dgm:cxn modelId="{55A6DFBA-C2F1-443A-A059-8F4429E73963}" srcId="{272CBFB6-59FF-4B54-895D-05599433D8FD}" destId="{5058DD17-545B-4DF0-A53C-1F9DD8C667A0}" srcOrd="5" destOrd="0" parTransId="{C08E90CF-24F3-4E5A-AC9C-D4427471748F}" sibTransId="{72E512CF-3459-4FDF-A2AC-209BDF1F80E8}"/>
    <dgm:cxn modelId="{9B9A38BD-06DF-4D4B-BAF2-0D1E3362C07E}" type="presOf" srcId="{EACE5247-7401-4C02-83EB-A2BD75C1D73E}" destId="{79E90EC7-ED51-493A-B08C-4B6231629712}" srcOrd="0" destOrd="0" presId="urn:microsoft.com/office/officeart/2005/8/layout/vList2"/>
    <dgm:cxn modelId="{7CE94AC4-A08B-4725-A795-2828885CDC13}" type="presOf" srcId="{B09355D1-701F-4ABB-A9E0-7BC7841B0981}" destId="{A51C709D-9C41-4335-B554-2B8775DA0CCF}" srcOrd="0" destOrd="0" presId="urn:microsoft.com/office/officeart/2005/8/layout/vList2"/>
    <dgm:cxn modelId="{03B0FBD8-031A-4339-A831-B5F1CF1FA8B1}" type="presOf" srcId="{272CBFB6-59FF-4B54-895D-05599433D8FD}" destId="{3562C2EC-0166-4A24-A868-B4A316D80295}" srcOrd="0" destOrd="0" presId="urn:microsoft.com/office/officeart/2005/8/layout/vList2"/>
    <dgm:cxn modelId="{4D0C08D9-BE9C-423C-80A3-4074FC1F68D5}" type="presOf" srcId="{516EEF07-098B-43D9-9EA0-BE6D011F91A7}" destId="{6E2EB6CB-E2F7-4969-8E7B-C315A4B98815}" srcOrd="0" destOrd="0" presId="urn:microsoft.com/office/officeart/2005/8/layout/vList2"/>
    <dgm:cxn modelId="{89B136DF-A728-4752-BDE7-A6DBEDD6E9B5}" type="presOf" srcId="{5058DD17-545B-4DF0-A53C-1F9DD8C667A0}" destId="{AFEAAB88-0378-4E03-BF86-2A86EB672EFB}" srcOrd="0" destOrd="0" presId="urn:microsoft.com/office/officeart/2005/8/layout/vList2"/>
    <dgm:cxn modelId="{D716E0EA-5500-48E1-A31D-5703BB426A87}" srcId="{272CBFB6-59FF-4B54-895D-05599433D8FD}" destId="{BDB3D408-7081-4DAE-9557-378B4EB43749}" srcOrd="6" destOrd="0" parTransId="{26F31D88-8D1B-4845-9320-3775758529E0}" sibTransId="{0D99DAB4-F098-43C2-B2F9-80F3E3C10F4A}"/>
    <dgm:cxn modelId="{A0C769EF-9743-4B80-A7B6-A89516403F22}" srcId="{272CBFB6-59FF-4B54-895D-05599433D8FD}" destId="{B09355D1-701F-4ABB-A9E0-7BC7841B0981}" srcOrd="4" destOrd="0" parTransId="{FFCF341D-B105-47FE-8669-E5A74AE14D00}" sibTransId="{DAB6316C-706B-43CF-B0E9-C6C2EC0A561A}"/>
    <dgm:cxn modelId="{67F04AFA-BF52-42AC-A3E4-45C4005E0440}" srcId="{272CBFB6-59FF-4B54-895D-05599433D8FD}" destId="{516EEF07-098B-43D9-9EA0-BE6D011F91A7}" srcOrd="0" destOrd="0" parTransId="{5ED0FBE8-CD25-4938-B7CD-28D3FDE1286D}" sibTransId="{EFAF1BA0-1EAD-472D-AB8A-1E46C455623D}"/>
    <dgm:cxn modelId="{768B6845-4323-4D12-A243-9BF03B38F6DB}" type="presParOf" srcId="{3562C2EC-0166-4A24-A868-B4A316D80295}" destId="{6E2EB6CB-E2F7-4969-8E7B-C315A4B98815}" srcOrd="0" destOrd="0" presId="urn:microsoft.com/office/officeart/2005/8/layout/vList2"/>
    <dgm:cxn modelId="{720A2C9C-BC30-41F5-BC03-644D0D813730}" type="presParOf" srcId="{3562C2EC-0166-4A24-A868-B4A316D80295}" destId="{48C6A841-1F94-4198-975F-2D13BB4F3290}" srcOrd="1" destOrd="0" presId="urn:microsoft.com/office/officeart/2005/8/layout/vList2"/>
    <dgm:cxn modelId="{7F19546F-9FA4-4B6D-A4B6-944232E1AF80}" type="presParOf" srcId="{3562C2EC-0166-4A24-A868-B4A316D80295}" destId="{79E90EC7-ED51-493A-B08C-4B6231629712}" srcOrd="2" destOrd="0" presId="urn:microsoft.com/office/officeart/2005/8/layout/vList2"/>
    <dgm:cxn modelId="{A6B41A6C-8E84-4632-B6C8-C336D5C2DD76}" type="presParOf" srcId="{3562C2EC-0166-4A24-A868-B4A316D80295}" destId="{EB899915-9675-4834-9944-2324F52E02FC}" srcOrd="3" destOrd="0" presId="urn:microsoft.com/office/officeart/2005/8/layout/vList2"/>
    <dgm:cxn modelId="{BA410758-A231-4D75-A8A5-C7C290572312}" type="presParOf" srcId="{3562C2EC-0166-4A24-A868-B4A316D80295}" destId="{F660050C-F9F9-471E-9CC7-7E46533F12EF}" srcOrd="4" destOrd="0" presId="urn:microsoft.com/office/officeart/2005/8/layout/vList2"/>
    <dgm:cxn modelId="{D5946E84-E0DB-4772-963E-93B41441CC42}" type="presParOf" srcId="{3562C2EC-0166-4A24-A868-B4A316D80295}" destId="{F192E3BC-6435-4861-B4F8-C0B2A2D0EFB6}" srcOrd="5" destOrd="0" presId="urn:microsoft.com/office/officeart/2005/8/layout/vList2"/>
    <dgm:cxn modelId="{65CEEE91-507D-4940-9ABF-D20EEFE73D4A}" type="presParOf" srcId="{3562C2EC-0166-4A24-A868-B4A316D80295}" destId="{EAC27291-C53A-4A1C-B2C2-CEB323FC9D4B}" srcOrd="6" destOrd="0" presId="urn:microsoft.com/office/officeart/2005/8/layout/vList2"/>
    <dgm:cxn modelId="{781116CB-A062-4204-A10F-AECA08639C02}" type="presParOf" srcId="{3562C2EC-0166-4A24-A868-B4A316D80295}" destId="{9FE931E5-20EE-4AAF-B06B-8E26B52E4C90}" srcOrd="7" destOrd="0" presId="urn:microsoft.com/office/officeart/2005/8/layout/vList2"/>
    <dgm:cxn modelId="{718992E5-9558-4ED0-ACA3-A9D47F73FFD9}" type="presParOf" srcId="{3562C2EC-0166-4A24-A868-B4A316D80295}" destId="{A51C709D-9C41-4335-B554-2B8775DA0CCF}" srcOrd="8" destOrd="0" presId="urn:microsoft.com/office/officeart/2005/8/layout/vList2"/>
    <dgm:cxn modelId="{FB4FCF36-725E-45E8-B63C-100195B8640F}" type="presParOf" srcId="{3562C2EC-0166-4A24-A868-B4A316D80295}" destId="{4E4E0A95-8106-4C27-A02A-11425D2D544B}" srcOrd="9" destOrd="0" presId="urn:microsoft.com/office/officeart/2005/8/layout/vList2"/>
    <dgm:cxn modelId="{8F2E662E-54C8-455B-9321-DE1C4E95B44E}" type="presParOf" srcId="{3562C2EC-0166-4A24-A868-B4A316D80295}" destId="{AFEAAB88-0378-4E03-BF86-2A86EB672EFB}" srcOrd="10" destOrd="0" presId="urn:microsoft.com/office/officeart/2005/8/layout/vList2"/>
    <dgm:cxn modelId="{46A94AC3-F7C4-49FF-9845-51F7903AF7F5}" type="presParOf" srcId="{3562C2EC-0166-4A24-A868-B4A316D80295}" destId="{5701078A-2A6A-4785-9D26-13B2846C882A}" srcOrd="11" destOrd="0" presId="urn:microsoft.com/office/officeart/2005/8/layout/vList2"/>
    <dgm:cxn modelId="{F03D7A08-4F3B-4E90-8BA6-DC2A4877D40D}" type="presParOf" srcId="{3562C2EC-0166-4A24-A868-B4A316D80295}" destId="{D404E4F3-DC1F-45F9-94B5-AB374B4214D4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2EB6CB-E2F7-4969-8E7B-C315A4B98815}">
      <dsp:nvSpPr>
        <dsp:cNvPr id="0" name=""/>
        <dsp:cNvSpPr/>
      </dsp:nvSpPr>
      <dsp:spPr>
        <a:xfrm>
          <a:off x="0" y="235113"/>
          <a:ext cx="6949440" cy="71505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 class we used to get some carts and sort them out </a:t>
          </a:r>
          <a:endParaRPr lang="en-US" sz="1800" kern="1200"/>
        </a:p>
      </dsp:txBody>
      <dsp:txXfrm>
        <a:off x="34906" y="270019"/>
        <a:ext cx="6879628" cy="645240"/>
      </dsp:txXfrm>
    </dsp:sp>
    <dsp:sp modelId="{79E90EC7-ED51-493A-B08C-4B6231629712}">
      <dsp:nvSpPr>
        <dsp:cNvPr id="0" name=""/>
        <dsp:cNvSpPr/>
      </dsp:nvSpPr>
      <dsp:spPr>
        <a:xfrm>
          <a:off x="0" y="1002006"/>
          <a:ext cx="6949440" cy="715052"/>
        </a:xfrm>
        <a:prstGeom prst="roundRect">
          <a:avLst/>
        </a:prstGeom>
        <a:solidFill>
          <a:schemeClr val="accent5">
            <a:hueOff val="1519055"/>
            <a:satOff val="-684"/>
            <a:lumOff val="-8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Explain what we sorted and how we understand the work</a:t>
          </a:r>
          <a:endParaRPr lang="en-US" sz="1800" kern="1200"/>
        </a:p>
      </dsp:txBody>
      <dsp:txXfrm>
        <a:off x="34906" y="1036912"/>
        <a:ext cx="6879628" cy="645240"/>
      </dsp:txXfrm>
    </dsp:sp>
    <dsp:sp modelId="{F660050C-F9F9-471E-9CC7-7E46533F12EF}">
      <dsp:nvSpPr>
        <dsp:cNvPr id="0" name=""/>
        <dsp:cNvSpPr/>
      </dsp:nvSpPr>
      <dsp:spPr>
        <a:xfrm>
          <a:off x="0" y="1768899"/>
          <a:ext cx="6949440" cy="715052"/>
        </a:xfrm>
        <a:prstGeom prst="roundRect">
          <a:avLst/>
        </a:prstGeom>
        <a:solidFill>
          <a:schemeClr val="accent5">
            <a:hueOff val="3038109"/>
            <a:satOff val="-1368"/>
            <a:lumOff val="-16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How to use AI and what to not use </a:t>
          </a:r>
          <a:endParaRPr lang="en-US" sz="1800" kern="1200"/>
        </a:p>
      </dsp:txBody>
      <dsp:txXfrm>
        <a:off x="34906" y="1803805"/>
        <a:ext cx="6879628" cy="645240"/>
      </dsp:txXfrm>
    </dsp:sp>
    <dsp:sp modelId="{EAC27291-C53A-4A1C-B2C2-CEB323FC9D4B}">
      <dsp:nvSpPr>
        <dsp:cNvPr id="0" name=""/>
        <dsp:cNvSpPr/>
      </dsp:nvSpPr>
      <dsp:spPr>
        <a:xfrm>
          <a:off x="0" y="2535792"/>
          <a:ext cx="6949440" cy="715052"/>
        </a:xfrm>
        <a:prstGeom prst="roundRect">
          <a:avLst/>
        </a:prstGeom>
        <a:solidFill>
          <a:schemeClr val="accent5">
            <a:hueOff val="4557164"/>
            <a:satOff val="-2052"/>
            <a:lumOff val="-25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Why not to use AI in the reflection, because it does not do the work for you and it does not explain what you have learned </a:t>
          </a:r>
          <a:endParaRPr lang="en-US" sz="1800" kern="1200"/>
        </a:p>
      </dsp:txBody>
      <dsp:txXfrm>
        <a:off x="34906" y="2570698"/>
        <a:ext cx="6879628" cy="645240"/>
      </dsp:txXfrm>
    </dsp:sp>
    <dsp:sp modelId="{A51C709D-9C41-4335-B554-2B8775DA0CCF}">
      <dsp:nvSpPr>
        <dsp:cNvPr id="0" name=""/>
        <dsp:cNvSpPr/>
      </dsp:nvSpPr>
      <dsp:spPr>
        <a:xfrm>
          <a:off x="0" y="3302684"/>
          <a:ext cx="6949440" cy="715052"/>
        </a:xfrm>
        <a:prstGeom prst="roundRect">
          <a:avLst/>
        </a:prstGeom>
        <a:solidFill>
          <a:schemeClr val="accent5">
            <a:hueOff val="6076219"/>
            <a:satOff val="-2736"/>
            <a:lumOff val="-33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Only use AI to search grammar and understand the meaning of the work#</a:t>
          </a:r>
          <a:endParaRPr lang="en-US" sz="1800" kern="1200"/>
        </a:p>
      </dsp:txBody>
      <dsp:txXfrm>
        <a:off x="34906" y="3337590"/>
        <a:ext cx="6879628" cy="645240"/>
      </dsp:txXfrm>
    </dsp:sp>
    <dsp:sp modelId="{AFEAAB88-0378-4E03-BF86-2A86EB672EFB}">
      <dsp:nvSpPr>
        <dsp:cNvPr id="0" name=""/>
        <dsp:cNvSpPr/>
      </dsp:nvSpPr>
      <dsp:spPr>
        <a:xfrm>
          <a:off x="0" y="4069577"/>
          <a:ext cx="6949440" cy="715052"/>
        </a:xfrm>
        <a:prstGeom prst="roundRect">
          <a:avLst/>
        </a:prstGeom>
        <a:solidFill>
          <a:schemeClr val="accent5">
            <a:hueOff val="7595273"/>
            <a:satOff val="-3420"/>
            <a:lumOff val="-42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Use AI to check the ideas I have written and if they are right </a:t>
          </a:r>
          <a:endParaRPr lang="en-US" sz="1800" kern="1200"/>
        </a:p>
      </dsp:txBody>
      <dsp:txXfrm>
        <a:off x="34906" y="4104483"/>
        <a:ext cx="6879628" cy="645240"/>
      </dsp:txXfrm>
    </dsp:sp>
    <dsp:sp modelId="{D404E4F3-DC1F-45F9-94B5-AB374B4214D4}">
      <dsp:nvSpPr>
        <dsp:cNvPr id="0" name=""/>
        <dsp:cNvSpPr/>
      </dsp:nvSpPr>
      <dsp:spPr>
        <a:xfrm>
          <a:off x="0" y="4836470"/>
          <a:ext cx="6949440" cy="715052"/>
        </a:xfrm>
        <a:prstGeom prst="roundRect">
          <a:avLst/>
        </a:prstGeom>
        <a:solidFill>
          <a:schemeClr val="accent5">
            <a:hueOff val="9114327"/>
            <a:satOff val="-4104"/>
            <a:lumOff val="-50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We used all of this in class and we explained it all and we sorted them out putting them in order </a:t>
          </a:r>
          <a:endParaRPr lang="en-US" sz="1800" kern="1200"/>
        </a:p>
      </dsp:txBody>
      <dsp:txXfrm>
        <a:off x="34906" y="4871376"/>
        <a:ext cx="6879628" cy="64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8B350B-6589-4BBF-89C6-C6A75A3F7F6B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C4DC42-C36C-4DD2-A219-1C078672D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3409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C4DC42-C36C-4DD2-A219-1C078672D79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839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46733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469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7664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7/16/2026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143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7/16/2026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8159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7/16/2026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77093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7/16/2026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3748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7/16/2026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232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7/16/2026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311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144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944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1383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irtuallibrary.info/evaluating-sources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englishcomp1/chapter/the-craap-method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owtogeek.com/how-to-repeat-and-automatically-update-text-fields-in-microsoft-word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28386-microsoft-logo-transparent-image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ago.com/academy/time-management-tips-for-researchers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5E5473D2-DD46-DFAF-84EC-264D6CE58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C24CE9-67A8-1691-A9BF-8E7A6F460E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3394" y="1585762"/>
            <a:ext cx="3788767" cy="2811737"/>
          </a:xfrm>
        </p:spPr>
        <p:txBody>
          <a:bodyPr>
            <a:normAutofit/>
          </a:bodyPr>
          <a:lstStyle/>
          <a:p>
            <a:pPr algn="l"/>
            <a:r>
              <a:rPr lang="en-GB" sz="4400" dirty="0"/>
              <a:t>CRAAP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E194B5-A84F-A10E-9FA5-E76173C5E3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3395" y="4524046"/>
            <a:ext cx="3614857" cy="1319951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2536092: Estera Boceanu</a:t>
            </a:r>
          </a:p>
          <a:p>
            <a:pPr algn="l"/>
            <a:r>
              <a:rPr lang="en-GB" dirty="0"/>
              <a:t>I’m in  </a:t>
            </a:r>
            <a:r>
              <a:rPr lang="en-GB" dirty="0" err="1"/>
              <a:t>Zahida</a:t>
            </a:r>
            <a:r>
              <a:rPr lang="en-GB" dirty="0"/>
              <a:t> Khan class she is my teacher for digital skills </a:t>
            </a:r>
          </a:p>
          <a:p>
            <a:pPr algn="l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E0E40BD-FFB7-9AB3-3A23-5D29D16F94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289" r="-2" b="924"/>
          <a:stretch>
            <a:fillRect/>
          </a:stretch>
        </p:blipFill>
        <p:spPr>
          <a:xfrm>
            <a:off x="2" y="65491"/>
            <a:ext cx="6827518" cy="635513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02C8718-F184-FDBA-8024-42DBC1E213AE}"/>
              </a:ext>
            </a:extLst>
          </p:cNvPr>
          <p:cNvSpPr txBox="1"/>
          <p:nvPr/>
        </p:nvSpPr>
        <p:spPr>
          <a:xfrm>
            <a:off x="4541339" y="6657945"/>
            <a:ext cx="282641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virtuallibrary.info/evaluating-source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6394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E846B4F-C734-C50A-5EFB-681FB25B1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0E9C3D-661D-5FE6-EBD4-811BAC3FB3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97750" y="564487"/>
            <a:ext cx="4540945" cy="2724433"/>
          </a:xfrm>
        </p:spPr>
        <p:txBody>
          <a:bodyPr>
            <a:normAutofit/>
          </a:bodyPr>
          <a:lstStyle/>
          <a:p>
            <a:pPr algn="l"/>
            <a:r>
              <a:rPr lang="en-GB" sz="4400" dirty="0"/>
              <a:t>What is CRAAP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17CCC3-90C5-80D0-828B-ED2806B9C1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92389" y="3742514"/>
            <a:ext cx="4535401" cy="1487097"/>
          </a:xfrm>
        </p:spPr>
        <p:txBody>
          <a:bodyPr>
            <a:normAutofit/>
          </a:bodyPr>
          <a:lstStyle/>
          <a:p>
            <a:pPr algn="l"/>
            <a:r>
              <a:rPr lang="en-GB" sz="1900" dirty="0"/>
              <a:t>CRAAP is  a test and it is to evaluate the credibility and reliability of information sources before using them in search assignment, or project</a:t>
            </a:r>
          </a:p>
        </p:txBody>
      </p:sp>
      <p:pic>
        <p:nvPicPr>
          <p:cNvPr id="5" name="Picture 4" descr="A blue arrow with white text&#10;&#10;Description automatically generated">
            <a:extLst>
              <a:ext uri="{FF2B5EF4-FFF2-40B4-BE49-F238E27FC236}">
                <a16:creationId xmlns:a16="http://schemas.microsoft.com/office/drawing/2014/main" id="{B359013B-8027-81E1-063C-F494B0F6E0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9695"/>
          <a:stretch>
            <a:fillRect/>
          </a:stretch>
        </p:blipFill>
        <p:spPr>
          <a:xfrm>
            <a:off x="0" y="154328"/>
            <a:ext cx="4535401" cy="453680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29AFF7E-F995-1A94-EDB0-AAFEB400588B}"/>
              </a:ext>
            </a:extLst>
          </p:cNvPr>
          <p:cNvSpPr txBox="1"/>
          <p:nvPr/>
        </p:nvSpPr>
        <p:spPr>
          <a:xfrm>
            <a:off x="2899099" y="5496916"/>
            <a:ext cx="282641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ourses.lumenlearning.com/englishcomp1/chapter/the-craap-method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9858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F8BE9A2-8956-141B-BFE6-C607C93D8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861E23-4434-7DB9-7169-C3B1ED49B6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734" y="4837132"/>
            <a:ext cx="4705097" cy="16156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we use word for?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032368-EA0A-86C3-E54D-1C6EFFF8F3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931" b="28610"/>
          <a:stretch>
            <a:fillRect/>
          </a:stretch>
        </p:blipFill>
        <p:spPr>
          <a:xfrm>
            <a:off x="20" y="10"/>
            <a:ext cx="12191980" cy="4557776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FA34FB98-033E-51A1-C177-9EF59D49EC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19333" y="4837132"/>
            <a:ext cx="5753567" cy="161568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We used word for correcting spelling and recreating the title and making the paragraphs visible creating a page that was written by us making a better text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9955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8AD8F-1A0F-C6AD-B143-FDF33189A5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768" y="152400"/>
            <a:ext cx="10653578" cy="701040"/>
          </a:xfrm>
        </p:spPr>
        <p:txBody>
          <a:bodyPr/>
          <a:lstStyle/>
          <a:p>
            <a:r>
              <a:rPr lang="en-GB" dirty="0"/>
              <a:t>What is a portfolio  # my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491C4-E132-1E79-1869-7B70D8EE4C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768" y="812800"/>
            <a:ext cx="11538712" cy="5892800"/>
          </a:xfrm>
        </p:spPr>
        <p:txBody>
          <a:bodyPr>
            <a:normAutofit fontScale="25000" lnSpcReduction="20000"/>
          </a:bodyPr>
          <a:lstStyle/>
          <a:p>
            <a:r>
              <a:rPr lang="en-GB" sz="4400" b="1" i="1" dirty="0"/>
              <a:t>Week 1 reflection </a:t>
            </a:r>
            <a:endParaRPr lang="en-GB" sz="4400" b="1" dirty="0"/>
          </a:p>
          <a:p>
            <a:r>
              <a:rPr lang="en-GB" sz="4400" dirty="0"/>
              <a:t>One digital strength I have is that I can communicate with pears and get along </a:t>
            </a:r>
          </a:p>
          <a:p>
            <a:r>
              <a:rPr lang="en-GB" sz="4400" dirty="0"/>
              <a:t>one digital skill I want to improve is with presentation and online skills </a:t>
            </a:r>
          </a:p>
          <a:p>
            <a:r>
              <a:rPr lang="en-GB" sz="4400" dirty="0"/>
              <a:t>my next step will be involving more and learning more</a:t>
            </a:r>
          </a:p>
          <a:p>
            <a:r>
              <a:rPr lang="en-GB" sz="4400" b="1" i="1" dirty="0"/>
              <a:t>week 2 Reflection  </a:t>
            </a:r>
            <a:endParaRPr lang="en-GB" sz="4400" b="1" dirty="0"/>
          </a:p>
          <a:p>
            <a:r>
              <a:rPr lang="en-GB" sz="4400" dirty="0"/>
              <a:t>Working in my phone and using step by step method made it look easier </a:t>
            </a:r>
          </a:p>
          <a:p>
            <a:r>
              <a:rPr lang="en-GB" sz="4400" dirty="0"/>
              <a:t>LinkedIn was a bit confusing at first because I’ve never used it before but now I understand </a:t>
            </a:r>
          </a:p>
          <a:p>
            <a:r>
              <a:rPr lang="en-GB" sz="4400" dirty="0"/>
              <a:t>the organisation tasks helped me with DS1,DS2 and DS3 make it understand better with grade and levels </a:t>
            </a:r>
          </a:p>
          <a:p>
            <a:r>
              <a:rPr lang="en-GB" sz="4400" b="1" i="1" dirty="0"/>
              <a:t>week 3 reflection </a:t>
            </a:r>
            <a:endParaRPr lang="en-GB" sz="4400" b="1" dirty="0"/>
          </a:p>
          <a:p>
            <a:r>
              <a:rPr lang="en-GB" sz="4400" dirty="0" err="1"/>
              <a:t>i</a:t>
            </a:r>
            <a:r>
              <a:rPr lang="en-GB" sz="4400" dirty="0"/>
              <a:t> Can search business information online in a clear way and I’m confident with it </a:t>
            </a:r>
          </a:p>
          <a:p>
            <a:r>
              <a:rPr lang="en-GB" sz="4400" dirty="0"/>
              <a:t>I can use keywords to improve my result and see the different between general and expert sources very confident </a:t>
            </a:r>
          </a:p>
          <a:p>
            <a:r>
              <a:rPr lang="en-GB" sz="4400" dirty="0"/>
              <a:t>use CRAAP to check information is a good organisation and make the work easier and understanding </a:t>
            </a:r>
          </a:p>
          <a:p>
            <a:r>
              <a:rPr lang="en-GB" sz="4400" b="1" i="1" dirty="0"/>
              <a:t>week 5 reflection</a:t>
            </a:r>
            <a:r>
              <a:rPr lang="en-GB" sz="4400" b="1" dirty="0"/>
              <a:t> </a:t>
            </a:r>
          </a:p>
          <a:p>
            <a:r>
              <a:rPr lang="en-GB" sz="4400" dirty="0"/>
              <a:t>one thing I learned today about digital reference is that using AI is not always safe to use and it might give you miss understanding notes and information</a:t>
            </a:r>
          </a:p>
          <a:p>
            <a:r>
              <a:rPr lang="en-GB" sz="4400" b="1" i="1" dirty="0"/>
              <a:t>week 6 reflection</a:t>
            </a:r>
            <a:endParaRPr lang="en-GB" sz="4400" b="1" dirty="0"/>
          </a:p>
          <a:p>
            <a:r>
              <a:rPr lang="en-GB" sz="4400" dirty="0"/>
              <a:t>my writing is clear because I can use the spelling and correct it </a:t>
            </a:r>
          </a:p>
          <a:p>
            <a:r>
              <a:rPr lang="en-GB" sz="4400" dirty="0"/>
              <a:t>one word tool that helped me was word it can change the word and the spelling and make it understandable </a:t>
            </a:r>
          </a:p>
          <a:p>
            <a:r>
              <a:rPr lang="en-GB" sz="4400" dirty="0"/>
              <a:t>one decision </a:t>
            </a:r>
            <a:r>
              <a:rPr lang="en-GB" sz="4400" dirty="0" err="1"/>
              <a:t>i</a:t>
            </a:r>
            <a:r>
              <a:rPr lang="en-GB" sz="4400" dirty="0"/>
              <a:t> made during editing was it has to make sense and understandable </a:t>
            </a:r>
          </a:p>
          <a:p>
            <a:r>
              <a:rPr lang="en-GB" sz="4400" dirty="0"/>
              <a:t>next week I have to finish my work and submit it on time and get the grade and also make my work understandable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48155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8198BE-D46C-FC65-ADC8-9F235AF92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13" y="108406"/>
            <a:ext cx="5283279" cy="1360728"/>
          </a:xfrm>
        </p:spPr>
        <p:txBody>
          <a:bodyPr anchor="b">
            <a:normAutofit/>
          </a:bodyPr>
          <a:lstStyle/>
          <a:p>
            <a:r>
              <a:rPr lang="en-GB" dirty="0"/>
              <a:t>The use or PowerPoint 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0055D11-00A9-A1B9-1DF4-0AE072F82B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676" y="1849489"/>
            <a:ext cx="5046472" cy="4763346"/>
          </a:xfrm>
        </p:spPr>
        <p:txBody>
          <a:bodyPr>
            <a:normAutofit fontScale="92500" lnSpcReduction="10000"/>
          </a:bodyPr>
          <a:lstStyle/>
          <a:p>
            <a:r>
              <a:rPr lang="en-US" sz="1800" dirty="0"/>
              <a:t>PowerPoint is used to create presentation that communicates information clearly using slides.</a:t>
            </a:r>
          </a:p>
          <a:p>
            <a:r>
              <a:rPr lang="en-US" sz="1800" dirty="0"/>
              <a:t>Presenting school assignments</a:t>
            </a:r>
          </a:p>
          <a:p>
            <a:r>
              <a:rPr lang="en-US" sz="1800" dirty="0"/>
              <a:t>Giving business presentation </a:t>
            </a:r>
          </a:p>
          <a:p>
            <a:r>
              <a:rPr lang="en-US" sz="1800" dirty="0"/>
              <a:t>Teaching lessons </a:t>
            </a:r>
          </a:p>
          <a:p>
            <a:r>
              <a:rPr lang="en-US" sz="1800" dirty="0"/>
              <a:t>Showing pictures, charts, video, and graphs</a:t>
            </a:r>
          </a:p>
          <a:p>
            <a:r>
              <a:rPr lang="en-US" sz="1800" dirty="0"/>
              <a:t>Explaining the idea to an audience </a:t>
            </a:r>
          </a:p>
          <a:p>
            <a:r>
              <a:rPr lang="en-US" sz="1800" dirty="0"/>
              <a:t>I did not know how to use the PowerPoint at first because it was verry difficult but know I could do it proudly and confidently I did not know what was power point until I found out step by step in class and how to use it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D3C7273-A3B1-F396-C533-98274CDDBE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96074" y="1114923"/>
            <a:ext cx="4628153" cy="46281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90A427E-4E57-BC81-B72C-952C6CBD69CF}"/>
              </a:ext>
            </a:extLst>
          </p:cNvPr>
          <p:cNvSpPr txBox="1"/>
          <p:nvPr/>
        </p:nvSpPr>
        <p:spPr>
          <a:xfrm>
            <a:off x="8254907" y="5543021"/>
            <a:ext cx="266932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freepngimg.com/png/28386-microsoft-logo-transparent-imag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09363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FC396C-0840-0B8B-56D0-38C599687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GB" dirty="0"/>
              <a:t>Class activities 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157DB536-2E33-8E2E-4572-9DB4889254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6791788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31141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DD1D22E-5996-E45B-92B2-659F701A4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397CD0-A6BA-31C6-F43D-B33BB3D48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0038" y="365758"/>
            <a:ext cx="8681721" cy="640081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GB" dirty="0"/>
              <a:t>How we used the table chart form excel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014130B-4855-E628-216B-B0D0695DF5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1183371"/>
              </p:ext>
            </p:extLst>
          </p:nvPr>
        </p:nvGraphicFramePr>
        <p:xfrm>
          <a:off x="317499" y="4169575"/>
          <a:ext cx="6189662" cy="149846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43083">
                  <a:extLst>
                    <a:ext uri="{9D8B030D-6E8A-4147-A177-3AD203B41FA5}">
                      <a16:colId xmlns:a16="http://schemas.microsoft.com/office/drawing/2014/main" val="2407431824"/>
                    </a:ext>
                  </a:extLst>
                </a:gridCol>
                <a:gridCol w="2173535">
                  <a:extLst>
                    <a:ext uri="{9D8B030D-6E8A-4147-A177-3AD203B41FA5}">
                      <a16:colId xmlns:a16="http://schemas.microsoft.com/office/drawing/2014/main" val="2712923757"/>
                    </a:ext>
                  </a:extLst>
                </a:gridCol>
                <a:gridCol w="1873044">
                  <a:extLst>
                    <a:ext uri="{9D8B030D-6E8A-4147-A177-3AD203B41FA5}">
                      <a16:colId xmlns:a16="http://schemas.microsoft.com/office/drawing/2014/main" val="1835086371"/>
                    </a:ext>
                  </a:extLst>
                </a:gridCol>
              </a:tblGrid>
              <a:tr h="2747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100">
                          <a:effectLst/>
                        </a:rPr>
                        <a:t>Training method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2069" marR="6206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100">
                          <a:effectLst/>
                        </a:rPr>
                        <a:t>description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2069" marR="6206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300" kern="100">
                          <a:effectLst/>
                        </a:rPr>
                        <a:t>Used by teams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2069" marR="62069" marT="0" marB="0"/>
                </a:tc>
                <a:extLst>
                  <a:ext uri="{0D108BD9-81ED-4DB2-BD59-A6C34878D82A}">
                    <a16:rowId xmlns:a16="http://schemas.microsoft.com/office/drawing/2014/main" val="3579791873"/>
                  </a:ext>
                </a:extLst>
              </a:tr>
              <a:tr h="2747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Online modules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2069" marR="6206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Self paced digital training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2069" marR="6206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Most teams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2069" marR="62069" marT="0" marB="0"/>
                </a:tc>
                <a:extLst>
                  <a:ext uri="{0D108BD9-81ED-4DB2-BD59-A6C34878D82A}">
                    <a16:rowId xmlns:a16="http://schemas.microsoft.com/office/drawing/2014/main" val="2979999462"/>
                  </a:ext>
                </a:extLst>
              </a:tr>
              <a:tr h="2747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workshop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2069" marR="6206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In person online session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2069" marR="6206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Some teams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2069" marR="62069" marT="0" marB="0"/>
                </a:tc>
                <a:extLst>
                  <a:ext uri="{0D108BD9-81ED-4DB2-BD59-A6C34878D82A}">
                    <a16:rowId xmlns:a16="http://schemas.microsoft.com/office/drawing/2014/main" val="216643531"/>
                  </a:ext>
                </a:extLst>
              </a:tr>
              <a:tr h="2994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One to one support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2069" marR="6206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Manager or monitor support 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2069" marR="6206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Limited teams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2069" marR="62069" marT="0" marB="0"/>
                </a:tc>
                <a:extLst>
                  <a:ext uri="{0D108BD9-81ED-4DB2-BD59-A6C34878D82A}">
                    <a16:rowId xmlns:a16="http://schemas.microsoft.com/office/drawing/2014/main" val="117810149"/>
                  </a:ext>
                </a:extLst>
              </a:tr>
              <a:tr h="3712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External courses 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2069" marR="6206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Training providing by external provider 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2069" marR="6206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Few teams 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2069" marR="62069" marT="0" marB="0"/>
                </a:tc>
                <a:extLst>
                  <a:ext uri="{0D108BD9-81ED-4DB2-BD59-A6C34878D82A}">
                    <a16:rowId xmlns:a16="http://schemas.microsoft.com/office/drawing/2014/main" val="3911682501"/>
                  </a:ext>
                </a:extLst>
              </a:tr>
            </a:tbl>
          </a:graphicData>
        </a:graphic>
      </p:graphicFrame>
      <p:sp>
        <p:nvSpPr>
          <p:cNvPr id="6" name="Rectangle 2">
            <a:extLst>
              <a:ext uri="{FF2B5EF4-FFF2-40B4-BE49-F238E27FC236}">
                <a16:creationId xmlns:a16="http://schemas.microsoft.com/office/drawing/2014/main" id="{0672779D-1B6F-7411-7485-11616B0E0C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84706" y="2094974"/>
            <a:ext cx="5189795" cy="20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in class we got to learn how to learn about table chart and how to use then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 learned that in a table chart we don’t have to write a paragraph to understand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Just a straight to the subject it could be about any thing just to make it make sense </a:t>
            </a:r>
          </a:p>
          <a:p>
            <a:endParaRPr lang="en-GB" dirty="0"/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F7D42C4E-0E52-CA99-8BF1-5E4D32BCDC9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48776819"/>
              </p:ext>
            </p:extLst>
          </p:nvPr>
        </p:nvGraphicFramePr>
        <p:xfrm>
          <a:off x="317498" y="1200183"/>
          <a:ext cx="5778501" cy="263439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2730018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FF0339-077A-9D9B-B173-401B3FC06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What is time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718FE-934C-B403-E5BC-F4C9E7B77A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300"/>
              <a:t>Time management is the process of planning and organizing your work and your time </a:t>
            </a:r>
          </a:p>
          <a:p>
            <a:pPr>
              <a:lnSpc>
                <a:spcPct val="110000"/>
              </a:lnSpc>
            </a:pPr>
            <a:r>
              <a:rPr lang="en-GB" sz="1300"/>
              <a:t>It helps complete task on time </a:t>
            </a:r>
          </a:p>
          <a:p>
            <a:pPr>
              <a:lnSpc>
                <a:spcPct val="110000"/>
              </a:lnSpc>
            </a:pPr>
            <a:r>
              <a:rPr lang="en-GB" sz="1300"/>
              <a:t>Reduces stress and void last minute work </a:t>
            </a:r>
          </a:p>
          <a:p>
            <a:pPr>
              <a:lnSpc>
                <a:spcPct val="110000"/>
              </a:lnSpc>
            </a:pPr>
            <a:r>
              <a:rPr lang="en-GB" sz="1300"/>
              <a:t>Increases productivity and focus </a:t>
            </a:r>
          </a:p>
          <a:p>
            <a:pPr>
              <a:lnSpc>
                <a:spcPct val="110000"/>
              </a:lnSpc>
            </a:pPr>
            <a:r>
              <a:rPr lang="en-GB" sz="1300"/>
              <a:t>Balances work study family and leisure </a:t>
            </a:r>
          </a:p>
          <a:p>
            <a:pPr>
              <a:lnSpc>
                <a:spcPct val="110000"/>
              </a:lnSpc>
            </a:pPr>
            <a:r>
              <a:rPr lang="en-GB" sz="1300"/>
              <a:t>Achieves personal and processional goals more efficiently</a:t>
            </a:r>
          </a:p>
          <a:p>
            <a:pPr>
              <a:lnSpc>
                <a:spcPct val="110000"/>
              </a:lnSpc>
            </a:pPr>
            <a:r>
              <a:rPr lang="en-GB" sz="1300"/>
              <a:t>Making my work look neat and professional understandable and readable </a:t>
            </a:r>
          </a:p>
          <a:p>
            <a:pPr>
              <a:lnSpc>
                <a:spcPct val="110000"/>
              </a:lnSpc>
            </a:pPr>
            <a:endParaRPr lang="en-GB" sz="1300"/>
          </a:p>
          <a:p>
            <a:pPr>
              <a:lnSpc>
                <a:spcPct val="110000"/>
              </a:lnSpc>
            </a:pPr>
            <a:endParaRPr lang="en-GB" sz="13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4BC473-16C5-3495-8FBA-6A0632A8E3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263" r="22543" b="1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BB2721C-EA60-C9E4-9C50-76FEB9D6498A}"/>
              </a:ext>
            </a:extLst>
          </p:cNvPr>
          <p:cNvSpPr txBox="1"/>
          <p:nvPr/>
        </p:nvSpPr>
        <p:spPr>
          <a:xfrm>
            <a:off x="9365585" y="6657945"/>
            <a:ext cx="282641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enago.com/academy/time-management-tips-for-researcher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387870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30350eb-f8df-4f84-845c-a06ee073f72d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2198A68983C46459DA12D7920F9F8FF" ma:contentTypeVersion="5" ma:contentTypeDescription="Create a new document." ma:contentTypeScope="" ma:versionID="28dfb2da4d736efc02608721de1cb2f3">
  <xsd:schema xmlns:xsd="http://www.w3.org/2001/XMLSchema" xmlns:xs="http://www.w3.org/2001/XMLSchema" xmlns:p="http://schemas.microsoft.com/office/2006/metadata/properties" xmlns:ns3="930350eb-f8df-4f84-845c-a06ee073f72d" targetNamespace="http://schemas.microsoft.com/office/2006/metadata/properties" ma:root="true" ma:fieldsID="17367a16299cc8879ba437ef2f1c9389" ns3:_="">
    <xsd:import namespace="930350eb-f8df-4f84-845c-a06ee073f72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0350eb-f8df-4f84-845c-a06ee073f72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934A43A-0F5E-4FEC-B015-7E0730077CA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427D180-393F-4327-A17F-11EA2D761E14}">
  <ds:schemaRefs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2006/metadata/properties"/>
    <ds:schemaRef ds:uri="http://www.w3.org/XML/1998/namespace"/>
    <ds:schemaRef ds:uri="930350eb-f8df-4f84-845c-a06ee073f72d"/>
    <ds:schemaRef ds:uri="http://schemas.microsoft.com/office/2006/documentManagement/types"/>
    <ds:schemaRef ds:uri="http://schemas.microsoft.com/office/infopath/2007/PartnerControl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18E6334-A66D-4FB2-AACE-C1C7529916C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30350eb-f8df-4f84-845c-a06ee073f72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734</Words>
  <Application>Microsoft Office PowerPoint</Application>
  <PresentationFormat>Widescreen</PresentationFormat>
  <Paragraphs>77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Arial</vt:lpstr>
      <vt:lpstr>Neue Haas Grotesk Text Pro</vt:lpstr>
      <vt:lpstr>VanillaVTI</vt:lpstr>
      <vt:lpstr>CRAAP</vt:lpstr>
      <vt:lpstr>What is CRAAP</vt:lpstr>
      <vt:lpstr>What we use word for?</vt:lpstr>
      <vt:lpstr>What is a portfolio  # my work</vt:lpstr>
      <vt:lpstr>The use or PowerPoint </vt:lpstr>
      <vt:lpstr>Class activities </vt:lpstr>
      <vt:lpstr>How we used the table chart form excel</vt:lpstr>
      <vt:lpstr>What is time management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CRAAP</dc:title>
  <dc:creator>Estera Boceanu (2536092)</dc:creator>
  <cp:lastModifiedBy>Estera Boceanu (2536092)</cp:lastModifiedBy>
  <cp:revision>1</cp:revision>
  <dcterms:created xsi:type="dcterms:W3CDTF">2026-07-15T12:49:32Z</dcterms:created>
  <dcterms:modified xsi:type="dcterms:W3CDTF">2026-07-16T14:00:47Z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0x01010072198A68983C46459DA12D7920F9F8FF</vt:lpwstr>
  </property>
</Properties>
</file>