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2B3BB4-F8D0-9B5B-04C6-4DCDD030D23E}" v="94" dt="2025-09-27T09:56:35.848"/>
    <p1510:client id="{45B8464E-C51E-46DC-550F-50AB98A4E819}" v="343" dt="2025-09-27T11:41:43.988"/>
    <p1510:client id="{F2671690-CECE-85AF-DF66-6F20F018C9F3}" v="57" dt="2025-09-28T08:21:56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Margarita Ramos Agramonte (2426859)" userId="S::2426859@student.uwtsd.ac.uk::8f3cf26e-e315-4694-b75f-fb5abe13a45e" providerId="AD" clId="Web-{45B8464E-C51E-46DC-550F-50AB98A4E819}"/>
    <pc:docChg chg="addSld modSld">
      <pc:chgData name="Gloria Margarita Ramos Agramonte (2426859)" userId="S::2426859@student.uwtsd.ac.uk::8f3cf26e-e315-4694-b75f-fb5abe13a45e" providerId="AD" clId="Web-{45B8464E-C51E-46DC-550F-50AB98A4E819}" dt="2025-09-27T11:41:41.065" v="328" actId="20577"/>
      <pc:docMkLst>
        <pc:docMk/>
      </pc:docMkLst>
      <pc:sldChg chg="addSp delSp modSp">
        <pc:chgData name="Gloria Margarita Ramos Agramonte (2426859)" userId="S::2426859@student.uwtsd.ac.uk::8f3cf26e-e315-4694-b75f-fb5abe13a45e" providerId="AD" clId="Web-{45B8464E-C51E-46DC-550F-50AB98A4E819}" dt="2025-09-27T11:11:22.190" v="273" actId="20577"/>
        <pc:sldMkLst>
          <pc:docMk/>
          <pc:sldMk cId="3143096091" sldId="257"/>
        </pc:sldMkLst>
        <pc:spChg chg="mod ord">
          <ac:chgData name="Gloria Margarita Ramos Agramonte (2426859)" userId="S::2426859@student.uwtsd.ac.uk::8f3cf26e-e315-4694-b75f-fb5abe13a45e" providerId="AD" clId="Web-{45B8464E-C51E-46DC-550F-50AB98A4E819}" dt="2025-09-27T11:11:22.190" v="273" actId="20577"/>
          <ac:spMkLst>
            <pc:docMk/>
            <pc:sldMk cId="3143096091" sldId="257"/>
            <ac:spMk id="2" creationId="{0A36FDF8-9E9E-E1FA-EBB5-2BA01450A7E9}"/>
          </ac:spMkLst>
        </pc:spChg>
        <pc:spChg chg="del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47" creationId="{F13C74B1-5B17-4795-BED0-7140497B445A}"/>
          </ac:spMkLst>
        </pc:spChg>
        <pc:spChg chg="del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49" creationId="{D4974D33-8DC5-464E-8C6D-BE58F0669C17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54" creationId="{560AFAAC-EA6C-45A9-9E03-C9C9F0193B4F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56" creationId="{83549E37-C86B-4401-90BD-D8BF83859F14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58" creationId="{8A17784E-76D8-4521-A77D-0D2EBB923004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60" creationId="{C0036C6B-F09C-4EAB-AE02-8D056EE74856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0:15.627" v="266"/>
          <ac:spMkLst>
            <pc:docMk/>
            <pc:sldMk cId="3143096091" sldId="257"/>
            <ac:spMk id="62" creationId="{FC8D5885-2804-4D3C-BE31-902E4D3279B0}"/>
          </ac:spMkLst>
        </pc:spChg>
        <pc:picChg chg="mod">
          <ac:chgData name="Gloria Margarita Ramos Agramonte (2426859)" userId="S::2426859@student.uwtsd.ac.uk::8f3cf26e-e315-4694-b75f-fb5abe13a45e" providerId="AD" clId="Web-{45B8464E-C51E-46DC-550F-50AB98A4E819}" dt="2025-09-27T11:10:15.627" v="266"/>
          <ac:picMkLst>
            <pc:docMk/>
            <pc:sldMk cId="3143096091" sldId="257"/>
            <ac:picMk id="3" creationId="{C6576488-67C2-E9D5-B9EE-1DBBBDD50CB5}"/>
          </ac:picMkLst>
        </pc:pic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11:05.752" v="272" actId="20577"/>
        <pc:sldMkLst>
          <pc:docMk/>
          <pc:sldMk cId="3514018195" sldId="258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11:05.752" v="272" actId="20577"/>
          <ac:spMkLst>
            <pc:docMk/>
            <pc:sldMk cId="3514018195" sldId="258"/>
            <ac:spMk id="19" creationId="{8B567ADD-65FC-4324-8E75-E3C20F36488D}"/>
          </ac:spMkLst>
        </pc:sp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40:11.422" v="318" actId="20577"/>
        <pc:sldMkLst>
          <pc:docMk/>
          <pc:sldMk cId="4011571792" sldId="259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40:11.422" v="318" actId="20577"/>
          <ac:spMkLst>
            <pc:docMk/>
            <pc:sldMk cId="4011571792" sldId="259"/>
            <ac:spMk id="2" creationId="{7E88D201-9C4E-8E0E-F50B-0A80C28EFBA5}"/>
          </ac:spMkLst>
        </pc:spChg>
        <pc:picChg chg="mod">
          <ac:chgData name="Gloria Margarita Ramos Agramonte (2426859)" userId="S::2426859@student.uwtsd.ac.uk::8f3cf26e-e315-4694-b75f-fb5abe13a45e" providerId="AD" clId="Web-{45B8464E-C51E-46DC-550F-50AB98A4E819}" dt="2025-09-27T10:38:55.389" v="138" actId="1076"/>
          <ac:picMkLst>
            <pc:docMk/>
            <pc:sldMk cId="4011571792" sldId="259"/>
            <ac:picMk id="36" creationId="{9BF64FDA-B229-288B-51C3-A541E9AC0910}"/>
          </ac:picMkLst>
        </pc:pic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41:41.065" v="328" actId="20577"/>
        <pc:sldMkLst>
          <pc:docMk/>
          <pc:sldMk cId="701576161" sldId="260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41:41.065" v="328" actId="20577"/>
          <ac:spMkLst>
            <pc:docMk/>
            <pc:sldMk cId="701576161" sldId="260"/>
            <ac:spMk id="18" creationId="{F1B540B1-9BF2-0199-B74B-5DC9984DF173}"/>
          </ac:spMkLst>
        </pc:sp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14:25.915" v="289" actId="20577"/>
        <pc:sldMkLst>
          <pc:docMk/>
          <pc:sldMk cId="3662438158" sldId="261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14:25.915" v="289" actId="20577"/>
          <ac:spMkLst>
            <pc:docMk/>
            <pc:sldMk cId="3662438158" sldId="261"/>
            <ac:spMk id="3" creationId="{D69DFA2E-5888-5BA6-8277-5EE6FD447E14}"/>
          </ac:spMkLst>
        </pc:sp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15:52.619" v="306" actId="20577"/>
        <pc:sldMkLst>
          <pc:docMk/>
          <pc:sldMk cId="2200405878" sldId="262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15:52.619" v="306" actId="20577"/>
          <ac:spMkLst>
            <pc:docMk/>
            <pc:sldMk cId="2200405878" sldId="262"/>
            <ac:spMk id="3" creationId="{122818F1-2F35-0337-1538-AE28A27E768E}"/>
          </ac:spMkLst>
        </pc:spChg>
        <pc:picChg chg="mod">
          <ac:chgData name="Gloria Margarita Ramos Agramonte (2426859)" userId="S::2426859@student.uwtsd.ac.uk::8f3cf26e-e315-4694-b75f-fb5abe13a45e" providerId="AD" clId="Web-{45B8464E-C51E-46DC-550F-50AB98A4E819}" dt="2025-09-27T11:15:23.306" v="298" actId="1076"/>
          <ac:picMkLst>
            <pc:docMk/>
            <pc:sldMk cId="2200405878" sldId="262"/>
            <ac:picMk id="6" creationId="{05CC0D2E-C3E6-BC0A-35C3-91373CCA424A}"/>
          </ac:picMkLst>
        </pc:picChg>
      </pc:sldChg>
      <pc:sldChg chg="modSp">
        <pc:chgData name="Gloria Margarita Ramos Agramonte (2426859)" userId="S::2426859@student.uwtsd.ac.uk::8f3cf26e-e315-4694-b75f-fb5abe13a45e" providerId="AD" clId="Web-{45B8464E-C51E-46DC-550F-50AB98A4E819}" dt="2025-09-27T11:16:59.637" v="313" actId="20577"/>
        <pc:sldMkLst>
          <pc:docMk/>
          <pc:sldMk cId="1329381786" sldId="264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16:59.637" v="313" actId="20577"/>
          <ac:spMkLst>
            <pc:docMk/>
            <pc:sldMk cId="1329381786" sldId="264"/>
            <ac:spMk id="3" creationId="{3E5461EC-A353-C762-52A0-DB975CDC8CD7}"/>
          </ac:spMkLst>
        </pc:spChg>
      </pc:sldChg>
      <pc:sldChg chg="addSp delSp modSp">
        <pc:chgData name="Gloria Margarita Ramos Agramonte (2426859)" userId="S::2426859@student.uwtsd.ac.uk::8f3cf26e-e315-4694-b75f-fb5abe13a45e" providerId="AD" clId="Web-{45B8464E-C51E-46DC-550F-50AB98A4E819}" dt="2025-09-27T11:17:30.388" v="315"/>
        <pc:sldMkLst>
          <pc:docMk/>
          <pc:sldMk cId="1988812244" sldId="265"/>
        </pc:sldMkLst>
        <pc:spChg chg="mod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2" creationId="{8A157D41-CCFA-8160-19A6-E02DE607C9A7}"/>
          </ac:spMkLst>
        </pc:spChg>
        <pc:spChg chg="add del mod">
          <ac:chgData name="Gloria Margarita Ramos Agramonte (2426859)" userId="S::2426859@student.uwtsd.ac.uk::8f3cf26e-e315-4694-b75f-fb5abe13a45e" providerId="AD" clId="Web-{45B8464E-C51E-46DC-550F-50AB98A4E819}" dt="2025-09-27T10:47:56.867" v="185"/>
          <ac:spMkLst>
            <pc:docMk/>
            <pc:sldMk cId="1988812244" sldId="265"/>
            <ac:spMk id="3" creationId="{36B0B6CC-BC35-DF38-4ABF-568B47A94E0A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67" v="185"/>
          <ac:spMkLst>
            <pc:docMk/>
            <pc:sldMk cId="1988812244" sldId="265"/>
            <ac:spMk id="9" creationId="{BACC6370-2D7E-4714-9D71-7542949D7D5D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67" v="185"/>
          <ac:spMkLst>
            <pc:docMk/>
            <pc:sldMk cId="1988812244" sldId="265"/>
            <ac:spMk id="11" creationId="{F68B3F68-107C-434F-AA38-110D5EA91B85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67" v="185"/>
          <ac:spMkLst>
            <pc:docMk/>
            <pc:sldMk cId="1988812244" sldId="265"/>
            <ac:spMk id="13" creationId="{AAD0DBB9-1A4B-4391-81D4-CB19F9AB918A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67" v="185"/>
          <ac:spMkLst>
            <pc:docMk/>
            <pc:sldMk cId="1988812244" sldId="265"/>
            <ac:spMk id="15" creationId="{063BBA22-50EA-4C4D-BE05-F1CE4E63AA56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21" v="184"/>
          <ac:spMkLst>
            <pc:docMk/>
            <pc:sldMk cId="1988812244" sldId="265"/>
            <ac:spMk id="21" creationId="{AE2B703B-46F9-481A-A605-82E2A828C4FA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47:56.821" v="184"/>
          <ac:spMkLst>
            <pc:docMk/>
            <pc:sldMk cId="1988812244" sldId="265"/>
            <ac:spMk id="23" creationId="{F13BE4D7-0C3D-4906-B230-A1C5B4665CCF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25" creationId="{AAD0DBB9-1A4B-4391-81D4-CB19F9AB918A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26" creationId="{BACC6370-2D7E-4714-9D71-7542949D7D5D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27" creationId="{063BBA22-50EA-4C4D-BE05-F1CE4E63AA56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28" creationId="{F68B3F68-107C-434F-AA38-110D5EA91B85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34" creationId="{1D63C574-BFD2-41A1-A567-B0C3CC7FDD4F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17:30.388" v="315"/>
          <ac:spMkLst>
            <pc:docMk/>
            <pc:sldMk cId="1988812244" sldId="265"/>
            <ac:spMk id="36" creationId="{E2A46BAB-8C31-42B2-90E8-B26DD3E81D37}"/>
          </ac:spMkLst>
        </pc:spChg>
        <pc:grpChg chg="add">
          <ac:chgData name="Gloria Margarita Ramos Agramonte (2426859)" userId="S::2426859@student.uwtsd.ac.uk::8f3cf26e-e315-4694-b75f-fb5abe13a45e" providerId="AD" clId="Web-{45B8464E-C51E-46DC-550F-50AB98A4E819}" dt="2025-09-27T11:17:30.388" v="315"/>
          <ac:grpSpMkLst>
            <pc:docMk/>
            <pc:sldMk cId="1988812244" sldId="265"/>
            <ac:grpSpMk id="38" creationId="{B3F7A3C7-0737-4E57-B30E-8EEFE638B401}"/>
          </ac:grpSpMkLst>
        </pc:grpChg>
        <pc:grpChg chg="add">
          <ac:chgData name="Gloria Margarita Ramos Agramonte (2426859)" userId="S::2426859@student.uwtsd.ac.uk::8f3cf26e-e315-4694-b75f-fb5abe13a45e" providerId="AD" clId="Web-{45B8464E-C51E-46DC-550F-50AB98A4E819}" dt="2025-09-27T11:17:30.388" v="315"/>
          <ac:grpSpMkLst>
            <pc:docMk/>
            <pc:sldMk cId="1988812244" sldId="265"/>
            <ac:grpSpMk id="42" creationId="{43F5E015-E085-4624-B431-B42414448684}"/>
          </ac:grpSpMkLst>
        </pc:grpChg>
        <pc:graphicFrameChg chg="add del">
          <ac:chgData name="Gloria Margarita Ramos Agramonte (2426859)" userId="S::2426859@student.uwtsd.ac.uk::8f3cf26e-e315-4694-b75f-fb5abe13a45e" providerId="AD" clId="Web-{45B8464E-C51E-46DC-550F-50AB98A4E819}" dt="2025-09-27T10:47:56.821" v="184"/>
          <ac:graphicFrameMkLst>
            <pc:docMk/>
            <pc:sldMk cId="1988812244" sldId="265"/>
            <ac:graphicFrameMk id="17" creationId="{614C99BD-8CBF-3DCE-EC80-56457F5D6C59}"/>
          </ac:graphicFrameMkLst>
        </pc:graphicFrameChg>
        <pc:graphicFrameChg chg="mod modGraphic">
          <ac:chgData name="Gloria Margarita Ramos Agramonte (2426859)" userId="S::2426859@student.uwtsd.ac.uk::8f3cf26e-e315-4694-b75f-fb5abe13a45e" providerId="AD" clId="Web-{45B8464E-C51E-46DC-550F-50AB98A4E819}" dt="2025-09-27T11:17:30.388" v="315"/>
          <ac:graphicFrameMkLst>
            <pc:docMk/>
            <pc:sldMk cId="1988812244" sldId="265"/>
            <ac:graphicFrameMk id="29" creationId="{3554C86F-E62C-EFBC-F957-D9FAADA0F219}"/>
          </ac:graphicFrameMkLst>
        </pc:graphicFrameChg>
      </pc:sldChg>
      <pc:sldChg chg="addSp delSp modSp">
        <pc:chgData name="Gloria Margarita Ramos Agramonte (2426859)" userId="S::2426859@student.uwtsd.ac.uk::8f3cf26e-e315-4694-b75f-fb5abe13a45e" providerId="AD" clId="Web-{45B8464E-C51E-46DC-550F-50AB98A4E819}" dt="2025-09-27T11:08:44.534" v="261" actId="20577"/>
        <pc:sldMkLst>
          <pc:docMk/>
          <pc:sldMk cId="143177294" sldId="266"/>
        </pc:sldMkLst>
        <pc:spChg chg="del mod">
          <ac:chgData name="Gloria Margarita Ramos Agramonte (2426859)" userId="S::2426859@student.uwtsd.ac.uk::8f3cf26e-e315-4694-b75f-fb5abe13a45e" providerId="AD" clId="Web-{45B8464E-C51E-46DC-550F-50AB98A4E819}" dt="2025-09-27T11:06:46.376" v="243"/>
          <ac:spMkLst>
            <pc:docMk/>
            <pc:sldMk cId="143177294" sldId="266"/>
            <ac:spMk id="3" creationId="{1D6E960F-7C08-567C-2E66-0F275F7F136A}"/>
          </ac:spMkLst>
        </pc:spChg>
        <pc:spChg chg="add mod">
          <ac:chgData name="Gloria Margarita Ramos Agramonte (2426859)" userId="S::2426859@student.uwtsd.ac.uk::8f3cf26e-e315-4694-b75f-fb5abe13a45e" providerId="AD" clId="Web-{45B8464E-C51E-46DC-550F-50AB98A4E819}" dt="2025-09-27T11:08:44.534" v="261" actId="20577"/>
          <ac:spMkLst>
            <pc:docMk/>
            <pc:sldMk cId="143177294" sldId="266"/>
            <ac:spMk id="4" creationId="{19017D6E-8276-AA74-9836-13C39320EC27}"/>
          </ac:spMkLst>
        </pc:spChg>
      </pc:sldChg>
      <pc:sldChg chg="addSp delSp modSp new mod setBg">
        <pc:chgData name="Gloria Margarita Ramos Agramonte (2426859)" userId="S::2426859@student.uwtsd.ac.uk::8f3cf26e-e315-4694-b75f-fb5abe13a45e" providerId="AD" clId="Web-{45B8464E-C51E-46DC-550F-50AB98A4E819}" dt="2025-09-27T11:05:05.497" v="232" actId="1076"/>
        <pc:sldMkLst>
          <pc:docMk/>
          <pc:sldMk cId="614052540" sldId="267"/>
        </pc:sldMkLst>
        <pc:spChg chg="add mod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2" creationId="{6FC07474-DB9C-1BE2-1961-937B6EA8E0BC}"/>
          </ac:spMkLst>
        </pc:spChg>
        <pc:spChg chg="add mod">
          <ac:chgData name="Gloria Margarita Ramos Agramonte (2426859)" userId="S::2426859@student.uwtsd.ac.uk::8f3cf26e-e315-4694-b75f-fb5abe13a45e" providerId="AD" clId="Web-{45B8464E-C51E-46DC-550F-50AB98A4E819}" dt="2025-09-27T11:04:32.887" v="227" actId="1076"/>
          <ac:spMkLst>
            <pc:docMk/>
            <pc:sldMk cId="614052540" sldId="267"/>
            <ac:spMk id="3" creationId="{E9271D9F-7086-C26D-CFD1-AD78E851CEB1}"/>
          </ac:spMkLst>
        </pc:spChg>
        <pc:spChg chg="add mod">
          <ac:chgData name="Gloria Margarita Ramos Agramonte (2426859)" userId="S::2426859@student.uwtsd.ac.uk::8f3cf26e-e315-4694-b75f-fb5abe13a45e" providerId="AD" clId="Web-{45B8464E-C51E-46DC-550F-50AB98A4E819}" dt="2025-09-27T11:05:05.497" v="232" actId="1076"/>
          <ac:spMkLst>
            <pc:docMk/>
            <pc:sldMk cId="614052540" sldId="267"/>
            <ac:spMk id="4" creationId="{A9B5D4EC-DDD1-8DD6-2C3C-5944AAC3112A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11.468" v="203"/>
          <ac:spMkLst>
            <pc:docMk/>
            <pc:sldMk cId="614052540" sldId="267"/>
            <ac:spMk id="9" creationId="{C05CBC3C-2E5A-4839-8B9B-2E5A6ADF0F58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11.468" v="203"/>
          <ac:spMkLst>
            <pc:docMk/>
            <pc:sldMk cId="614052540" sldId="267"/>
            <ac:spMk id="11" creationId="{827FF362-FC97-4BF5-949B-D4ADFA26E457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18.687" v="205"/>
          <ac:spMkLst>
            <pc:docMk/>
            <pc:sldMk cId="614052540" sldId="267"/>
            <ac:spMk id="13" creationId="{B0D282BE-4461-4794-89A5-394723CDF2F3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18.687" v="205"/>
          <ac:spMkLst>
            <pc:docMk/>
            <pc:sldMk cId="614052540" sldId="267"/>
            <ac:spMk id="14" creationId="{91A1FA41-E1D1-43CF-8B3B-5E6140890832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18.687" v="205"/>
          <ac:spMkLst>
            <pc:docMk/>
            <pc:sldMk cId="614052540" sldId="267"/>
            <ac:spMk id="15" creationId="{FCC2D84B-6969-4F00-BEBA-81C2EBCD3299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17" creationId="{7D96243B-ECED-4B71-8E06-AE9A285EAD20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35.453" v="207"/>
          <ac:spMkLst>
            <pc:docMk/>
            <pc:sldMk cId="614052540" sldId="267"/>
            <ac:spMk id="18" creationId="{D038248A-211C-4EEC-8401-C761B929FB52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35.453" v="207"/>
          <ac:spMkLst>
            <pc:docMk/>
            <pc:sldMk cId="614052540" sldId="267"/>
            <ac:spMk id="24" creationId="{C30A849F-66D9-40C8-BEC8-35AFF8F4568F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29" creationId="{DEE2AD96-B495-4E06-9291-B71706F728CB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30" creationId="{53CF6D67-C5A8-4ADD-9E8E-1E38CA1D3166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31" creationId="{86909FA0-B515-4681-B7A8-FA281D133B94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32" creationId="{21C9FE86-FCC3-4A31-AA1C-C882262B7FE7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0:58:42.015" v="209"/>
          <ac:spMkLst>
            <pc:docMk/>
            <pc:sldMk cId="614052540" sldId="267"/>
            <ac:spMk id="33" creationId="{A09989E4-EFDC-4A90-A633-E0525FB4139E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35" creationId="{5C8908E2-EE49-44D2-9428-A28D2312A8D5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38" creationId="{BD92035A-AA2F-4CD8-A556-1CE8BDEC75BD}"/>
          </ac:spMkLst>
        </pc:spChg>
        <pc:spChg chg="add del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39" creationId="{ED888B23-07FA-482A-96DF-47E31AF1A603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44" creationId="{081EA652-8C6A-4E69-BEB9-170809474553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46" creationId="{5298780A-33B9-4EA2-8F67-DE68AD62841B}"/>
          </ac:spMkLst>
        </pc:spChg>
        <pc:spChg chg="add">
          <ac:chgData name="Gloria Margarita Ramos Agramonte (2426859)" userId="S::2426859@student.uwtsd.ac.uk::8f3cf26e-e315-4694-b75f-fb5abe13a45e" providerId="AD" clId="Web-{45B8464E-C51E-46DC-550F-50AB98A4E819}" dt="2025-09-27T11:02:24.187" v="215"/>
          <ac:spMkLst>
            <pc:docMk/>
            <pc:sldMk cId="614052540" sldId="267"/>
            <ac:spMk id="48" creationId="{7F488E8B-4E1E-4402-8935-D4E6C02615C7}"/>
          </ac:spMkLst>
        </pc:spChg>
        <pc:grpChg chg="add del">
          <ac:chgData name="Gloria Margarita Ramos Agramonte (2426859)" userId="S::2426859@student.uwtsd.ac.uk::8f3cf26e-e315-4694-b75f-fb5abe13a45e" providerId="AD" clId="Web-{45B8464E-C51E-46DC-550F-50AB98A4E819}" dt="2025-09-27T10:58:35.453" v="207"/>
          <ac:grpSpMkLst>
            <pc:docMk/>
            <pc:sldMk cId="614052540" sldId="267"/>
            <ac:grpSpMk id="19" creationId="{2A5C9C35-2375-49EB-B99C-17C87D42FE7C}"/>
          </ac:grpSpMkLst>
        </pc:grpChg>
        <pc:grpChg chg="add del">
          <ac:chgData name="Gloria Margarita Ramos Agramonte (2426859)" userId="S::2426859@student.uwtsd.ac.uk::8f3cf26e-e315-4694-b75f-fb5abe13a45e" providerId="AD" clId="Web-{45B8464E-C51E-46DC-550F-50AB98A4E819}" dt="2025-09-27T10:58:35.453" v="207"/>
          <ac:grpSpMkLst>
            <pc:docMk/>
            <pc:sldMk cId="614052540" sldId="267"/>
            <ac:grpSpMk id="25" creationId="{04542298-A2B1-480F-A11C-A40EDD19B857}"/>
          </ac:grpSpMkLst>
        </pc:grpChg>
        <pc:grpChg chg="add del">
          <ac:chgData name="Gloria Margarita Ramos Agramonte (2426859)" userId="S::2426859@student.uwtsd.ac.uk::8f3cf26e-e315-4694-b75f-fb5abe13a45e" providerId="AD" clId="Web-{45B8464E-C51E-46DC-550F-50AB98A4E819}" dt="2025-09-27T11:02:24.187" v="215"/>
          <ac:grpSpMkLst>
            <pc:docMk/>
            <pc:sldMk cId="614052540" sldId="267"/>
            <ac:grpSpMk id="36" creationId="{5D1A9D8B-3117-4D9D-BDA4-DD81895098B0}"/>
          </ac:grpSpMkLst>
        </pc:grpChg>
      </pc:sldChg>
    </pc:docChg>
  </pc:docChgLst>
  <pc:docChgLst>
    <pc:chgData name="Gloria Margarita Ramos Agramonte (2426859)" userId="S::2426859@student.uwtsd.ac.uk::8f3cf26e-e315-4694-b75f-fb5abe13a45e" providerId="AD" clId="Web-{B2B90169-6325-E505-2133-B1F1E83C4E92}"/>
    <pc:docChg chg="modSld">
      <pc:chgData name="Gloria Margarita Ramos Agramonte (2426859)" userId="S::2426859@student.uwtsd.ac.uk::8f3cf26e-e315-4694-b75f-fb5abe13a45e" providerId="AD" clId="Web-{B2B90169-6325-E505-2133-B1F1E83C4E92}" dt="2025-09-20T11:20:47.288" v="59"/>
      <pc:docMkLst>
        <pc:docMk/>
      </pc:docMkLst>
      <pc:sldChg chg="addSp delSp modSp mod setBg">
        <pc:chgData name="Gloria Margarita Ramos Agramonte (2426859)" userId="S::2426859@student.uwtsd.ac.uk::8f3cf26e-e315-4694-b75f-fb5abe13a45e" providerId="AD" clId="Web-{B2B90169-6325-E505-2133-B1F1E83C4E92}" dt="2025-09-20T10:45:33.289" v="17" actId="20577"/>
        <pc:sldMkLst>
          <pc:docMk/>
          <pc:sldMk cId="3143096091" sldId="257"/>
        </pc:sldMkLst>
        <pc:spChg chg="mod ord">
          <ac:chgData name="Gloria Margarita Ramos Agramonte (2426859)" userId="S::2426859@student.uwtsd.ac.uk::8f3cf26e-e315-4694-b75f-fb5abe13a45e" providerId="AD" clId="Web-{B2B90169-6325-E505-2133-B1F1E83C4E92}" dt="2025-09-20T10:45:33.289" v="17" actId="20577"/>
          <ac:spMkLst>
            <pc:docMk/>
            <pc:sldMk cId="3143096091" sldId="257"/>
            <ac:spMk id="2" creationId="{0A36FDF8-9E9E-E1FA-EBB5-2BA01450A7E9}"/>
          </ac:spMkLst>
        </pc:spChg>
        <pc:picChg chg="add mod ord">
          <ac:chgData name="Gloria Margarita Ramos Agramonte (2426859)" userId="S::2426859@student.uwtsd.ac.uk::8f3cf26e-e315-4694-b75f-fb5abe13a45e" providerId="AD" clId="Web-{B2B90169-6325-E505-2133-B1F1E83C4E92}" dt="2025-09-20T10:44:48.267" v="14"/>
          <ac:picMkLst>
            <pc:docMk/>
            <pc:sldMk cId="3143096091" sldId="257"/>
            <ac:picMk id="3" creationId="{C6576488-67C2-E9D5-B9EE-1DBBBDD50CB5}"/>
          </ac:picMkLst>
        </pc:picChg>
      </pc:sldChg>
      <pc:sldChg chg="addSp delSp modSp mod setBg">
        <pc:chgData name="Gloria Margarita Ramos Agramonte (2426859)" userId="S::2426859@student.uwtsd.ac.uk::8f3cf26e-e315-4694-b75f-fb5abe13a45e" providerId="AD" clId="Web-{B2B90169-6325-E505-2133-B1F1E83C4E92}" dt="2025-09-20T10:52:42.696" v="22"/>
        <pc:sldMkLst>
          <pc:docMk/>
          <pc:sldMk cId="3514018195" sldId="258"/>
        </pc:sldMkLst>
        <pc:spChg chg="add">
          <ac:chgData name="Gloria Margarita Ramos Agramonte (2426859)" userId="S::2426859@student.uwtsd.ac.uk::8f3cf26e-e315-4694-b75f-fb5abe13a45e" providerId="AD" clId="Web-{B2B90169-6325-E505-2133-B1F1E83C4E92}" dt="2025-09-20T10:52:42.696" v="22"/>
          <ac:spMkLst>
            <pc:docMk/>
            <pc:sldMk cId="3514018195" sldId="258"/>
            <ac:spMk id="19" creationId="{8B567ADD-65FC-4324-8E75-E3C20F36488D}"/>
          </ac:spMkLst>
        </pc:spChg>
      </pc:sldChg>
      <pc:sldChg chg="addSp delSp modSp mod setBg">
        <pc:chgData name="Gloria Margarita Ramos Agramonte (2426859)" userId="S::2426859@student.uwtsd.ac.uk::8f3cf26e-e315-4694-b75f-fb5abe13a45e" providerId="AD" clId="Web-{B2B90169-6325-E505-2133-B1F1E83C4E92}" dt="2025-09-20T11:20:47.288" v="59"/>
        <pc:sldMkLst>
          <pc:docMk/>
          <pc:sldMk cId="4011571792" sldId="259"/>
        </pc:sldMkLst>
        <pc:spChg chg="mod">
          <ac:chgData name="Gloria Margarita Ramos Agramonte (2426859)" userId="S::2426859@student.uwtsd.ac.uk::8f3cf26e-e315-4694-b75f-fb5abe13a45e" providerId="AD" clId="Web-{B2B90169-6325-E505-2133-B1F1E83C4E92}" dt="2025-09-20T11:20:47.288" v="59"/>
          <ac:spMkLst>
            <pc:docMk/>
            <pc:sldMk cId="4011571792" sldId="259"/>
            <ac:spMk id="2" creationId="{7E88D201-9C4E-8E0E-F50B-0A80C28EFBA5}"/>
          </ac:spMkLst>
        </pc:spChg>
      </pc:sldChg>
      <pc:sldChg chg="modSp">
        <pc:chgData name="Gloria Margarita Ramos Agramonte (2426859)" userId="S::2426859@student.uwtsd.ac.uk::8f3cf26e-e315-4694-b75f-fb5abe13a45e" providerId="AD" clId="Web-{B2B90169-6325-E505-2133-B1F1E83C4E92}" dt="2025-09-20T11:18:43.523" v="44" actId="20577"/>
        <pc:sldMkLst>
          <pc:docMk/>
          <pc:sldMk cId="701576161" sldId="260"/>
        </pc:sldMkLst>
      </pc:sldChg>
      <pc:sldChg chg="addSp delSp modSp mod setBg">
        <pc:chgData name="Gloria Margarita Ramos Agramonte (2426859)" userId="S::2426859@student.uwtsd.ac.uk::8f3cf26e-e315-4694-b75f-fb5abe13a45e" providerId="AD" clId="Web-{B2B90169-6325-E505-2133-B1F1E83C4E92}" dt="2025-09-20T11:04:05.191" v="25"/>
        <pc:sldMkLst>
          <pc:docMk/>
          <pc:sldMk cId="3662438158" sldId="261"/>
        </pc:sldMkLst>
        <pc:spChg chg="mod">
          <ac:chgData name="Gloria Margarita Ramos Agramonte (2426859)" userId="S::2426859@student.uwtsd.ac.uk::8f3cf26e-e315-4694-b75f-fb5abe13a45e" providerId="AD" clId="Web-{B2B90169-6325-E505-2133-B1F1E83C4E92}" dt="2025-09-20T11:04:05.191" v="25"/>
          <ac:spMkLst>
            <pc:docMk/>
            <pc:sldMk cId="3662438158" sldId="261"/>
            <ac:spMk id="2" creationId="{08322806-A3CE-3FF1-DE23-5EBBA1514598}"/>
          </ac:spMkLst>
        </pc:spChg>
        <pc:spChg chg="mod">
          <ac:chgData name="Gloria Margarita Ramos Agramonte (2426859)" userId="S::2426859@student.uwtsd.ac.uk::8f3cf26e-e315-4694-b75f-fb5abe13a45e" providerId="AD" clId="Web-{B2B90169-6325-E505-2133-B1F1E83C4E92}" dt="2025-09-20T11:04:05.191" v="25"/>
          <ac:spMkLst>
            <pc:docMk/>
            <pc:sldMk cId="3662438158" sldId="261"/>
            <ac:spMk id="3" creationId="{D69DFA2E-5888-5BA6-8277-5EE6FD447E14}"/>
          </ac:spMkLst>
        </pc:spChg>
      </pc:sldChg>
    </pc:docChg>
  </pc:docChgLst>
  <pc:docChgLst>
    <pc:chgData name="Gloria Margarita Ramos Agramonte (2426859)" userId="S::2426859@student.uwtsd.ac.uk::8f3cf26e-e315-4694-b75f-fb5abe13a45e" providerId="AD" clId="Web-{232B3BB4-F8D0-9B5B-04C6-4DCDD030D23E}"/>
    <pc:docChg chg="modSld">
      <pc:chgData name="Gloria Margarita Ramos Agramonte (2426859)" userId="S::2426859@student.uwtsd.ac.uk::8f3cf26e-e315-4694-b75f-fb5abe13a45e" providerId="AD" clId="Web-{232B3BB4-F8D0-9B5B-04C6-4DCDD030D23E}" dt="2025-09-27T09:56:35.848" v="107" actId="20577"/>
      <pc:docMkLst>
        <pc:docMk/>
      </pc:docMkLst>
      <pc:sldChg chg="addSp delSp modSp">
        <pc:chgData name="Gloria Margarita Ramos Agramonte (2426859)" userId="S::2426859@student.uwtsd.ac.uk::8f3cf26e-e315-4694-b75f-fb5abe13a45e" providerId="AD" clId="Web-{232B3BB4-F8D0-9B5B-04C6-4DCDD030D23E}" dt="2025-09-27T08:41:35.692" v="20"/>
        <pc:sldMkLst>
          <pc:docMk/>
          <pc:sldMk cId="3143096091" sldId="257"/>
        </pc:sldMkLst>
        <pc:spChg chg="mod">
          <ac:chgData name="Gloria Margarita Ramos Agramonte (2426859)" userId="S::2426859@student.uwtsd.ac.uk::8f3cf26e-e315-4694-b75f-fb5abe13a45e" providerId="AD" clId="Web-{232B3BB4-F8D0-9B5B-04C6-4DCDD030D23E}" dt="2025-09-27T08:41:35.692" v="20"/>
          <ac:spMkLst>
            <pc:docMk/>
            <pc:sldMk cId="3143096091" sldId="257"/>
            <ac:spMk id="2" creationId="{0A36FDF8-9E9E-E1FA-EBB5-2BA01450A7E9}"/>
          </ac:spMkLst>
        </pc:spChg>
        <pc:spChg chg="del">
          <ac:chgData name="Gloria Margarita Ramos Agramonte (2426859)" userId="S::2426859@student.uwtsd.ac.uk::8f3cf26e-e315-4694-b75f-fb5abe13a45e" providerId="AD" clId="Web-{232B3BB4-F8D0-9B5B-04C6-4DCDD030D23E}" dt="2025-09-27T08:41:35.692" v="20"/>
          <ac:spMkLst>
            <pc:docMk/>
            <pc:sldMk cId="3143096091" sldId="257"/>
            <ac:spMk id="40" creationId="{04812C46-200A-4DEB-A05E-3ED6C68C2387}"/>
          </ac:spMkLst>
        </pc:spChg>
        <pc:spChg chg="del">
          <ac:chgData name="Gloria Margarita Ramos Agramonte (2426859)" userId="S::2426859@student.uwtsd.ac.uk::8f3cf26e-e315-4694-b75f-fb5abe13a45e" providerId="AD" clId="Web-{232B3BB4-F8D0-9B5B-04C6-4DCDD030D23E}" dt="2025-09-27T08:41:35.692" v="20"/>
          <ac:spMkLst>
            <pc:docMk/>
            <pc:sldMk cId="3143096091" sldId="257"/>
            <ac:spMk id="42" creationId="{D1EA859B-E555-4109-94F3-6700E046E008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8:41:35.692" v="20"/>
          <ac:spMkLst>
            <pc:docMk/>
            <pc:sldMk cId="3143096091" sldId="257"/>
            <ac:spMk id="47" creationId="{F13C74B1-5B17-4795-BED0-7140497B445A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8:41:35.692" v="20"/>
          <ac:spMkLst>
            <pc:docMk/>
            <pc:sldMk cId="3143096091" sldId="257"/>
            <ac:spMk id="49" creationId="{D4974D33-8DC5-464E-8C6D-BE58F0669C17}"/>
          </ac:spMkLst>
        </pc:spChg>
        <pc:picChg chg="mod ord">
          <ac:chgData name="Gloria Margarita Ramos Agramonte (2426859)" userId="S::2426859@student.uwtsd.ac.uk::8f3cf26e-e315-4694-b75f-fb5abe13a45e" providerId="AD" clId="Web-{232B3BB4-F8D0-9B5B-04C6-4DCDD030D23E}" dt="2025-09-27T08:41:35.692" v="20"/>
          <ac:picMkLst>
            <pc:docMk/>
            <pc:sldMk cId="3143096091" sldId="257"/>
            <ac:picMk id="3" creationId="{C6576488-67C2-E9D5-B9EE-1DBBBDD50CB5}"/>
          </ac:picMkLst>
        </pc:picChg>
      </pc:sldChg>
      <pc:sldChg chg="addSp delSp modSp">
        <pc:chgData name="Gloria Margarita Ramos Agramonte (2426859)" userId="S::2426859@student.uwtsd.ac.uk::8f3cf26e-e315-4694-b75f-fb5abe13a45e" providerId="AD" clId="Web-{232B3BB4-F8D0-9B5B-04C6-4DCDD030D23E}" dt="2025-09-27T08:53:58.778" v="28" actId="1076"/>
        <pc:sldMkLst>
          <pc:docMk/>
          <pc:sldMk cId="3514018195" sldId="258"/>
        </pc:sldMkLst>
        <pc:spChg chg="del">
          <ac:chgData name="Gloria Margarita Ramos Agramonte (2426859)" userId="S::2426859@student.uwtsd.ac.uk::8f3cf26e-e315-4694-b75f-fb5abe13a45e" providerId="AD" clId="Web-{232B3BB4-F8D0-9B5B-04C6-4DCDD030D23E}" dt="2025-09-27T08:40:09.578" v="15"/>
          <ac:spMkLst>
            <pc:docMk/>
            <pc:sldMk cId="3514018195" sldId="258"/>
            <ac:spMk id="16" creationId="{1BB867FF-FC45-48F7-8104-F89BE54909F1}"/>
          </ac:spMkLst>
        </pc:spChg>
        <pc:spChg chg="del">
          <ac:chgData name="Gloria Margarita Ramos Agramonte (2426859)" userId="S::2426859@student.uwtsd.ac.uk::8f3cf26e-e315-4694-b75f-fb5abe13a45e" providerId="AD" clId="Web-{232B3BB4-F8D0-9B5B-04C6-4DCDD030D23E}" dt="2025-09-27T08:40:09.578" v="15"/>
          <ac:spMkLst>
            <pc:docMk/>
            <pc:sldMk cId="3514018195" sldId="258"/>
            <ac:spMk id="17" creationId="{8BB56887-D0D5-4F0C-9E19-7247EB83C8B7}"/>
          </ac:spMkLst>
        </pc:spChg>
        <pc:spChg chg="del">
          <ac:chgData name="Gloria Margarita Ramos Agramonte (2426859)" userId="S::2426859@student.uwtsd.ac.uk::8f3cf26e-e315-4694-b75f-fb5abe13a45e" providerId="AD" clId="Web-{232B3BB4-F8D0-9B5B-04C6-4DCDD030D23E}" dt="2025-09-27T08:40:09.578" v="15"/>
          <ac:spMkLst>
            <pc:docMk/>
            <pc:sldMk cId="3514018195" sldId="258"/>
            <ac:spMk id="18" creationId="{081E4A58-353D-44AE-B2FC-2A74E2E400F7}"/>
          </ac:spMkLst>
        </pc:spChg>
        <pc:spChg chg="mod ord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19" creationId="{8B567ADD-65FC-4324-8E75-E3C20F36488D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0:21.735" v="17"/>
          <ac:spMkLst>
            <pc:docMk/>
            <pc:sldMk cId="3514018195" sldId="258"/>
            <ac:spMk id="24" creationId="{2EB492CD-616E-47F8-933B-5E2D952A0593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0:21.735" v="17"/>
          <ac:spMkLst>
            <pc:docMk/>
            <pc:sldMk cId="3514018195" sldId="258"/>
            <ac:spMk id="26" creationId="{59383CF9-23B5-4335-9B21-1791C4CF1C7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0:21.735" v="17"/>
          <ac:spMkLst>
            <pc:docMk/>
            <pc:sldMk cId="3514018195" sldId="258"/>
            <ac:spMk id="28" creationId="{0007FE00-9498-4706-B255-6437B0252C02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7:19.345" v="23"/>
          <ac:spMkLst>
            <pc:docMk/>
            <pc:sldMk cId="3514018195" sldId="258"/>
            <ac:spMk id="33" creationId="{78532AE1-3E02-470C-B898-A0C62F2E99AB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7:19.345" v="23"/>
          <ac:spMkLst>
            <pc:docMk/>
            <pc:sldMk cId="3514018195" sldId="258"/>
            <ac:spMk id="35" creationId="{E7401DF7-4687-415B-A91D-DB43BEEBDFE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7:19.345" v="23"/>
          <ac:spMkLst>
            <pc:docMk/>
            <pc:sldMk cId="3514018195" sldId="258"/>
            <ac:spMk id="37" creationId="{8EFC09D2-72D2-4174-A2DF-1017D0FEBD3D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7:51.190" v="25"/>
          <ac:spMkLst>
            <pc:docMk/>
            <pc:sldMk cId="3514018195" sldId="258"/>
            <ac:spMk id="42" creationId="{21AC6A30-4F22-4C0F-B278-19C5B8A80C5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7:51.190" v="25"/>
          <ac:spMkLst>
            <pc:docMk/>
            <pc:sldMk cId="3514018195" sldId="258"/>
            <ac:spMk id="44" creationId="{BB4335AD-65B1-44E4-90AF-264024FE4BD2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49" creationId="{04812C46-200A-4DEB-A05E-3ED6C68C2387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51" creationId="{D1EA859B-E555-4109-94F3-6700E046E008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56" creationId="{F94AA2BD-2E3F-4B1D-8127-5744B8115311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58" creationId="{4BD02261-2DC8-4AA8-9E16-7751AE892445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8:48:28.472" v="27"/>
          <ac:spMkLst>
            <pc:docMk/>
            <pc:sldMk cId="3514018195" sldId="258"/>
            <ac:spMk id="60" creationId="{3D752CF2-2291-40B5-B462-C17B174C10BC}"/>
          </ac:spMkLst>
        </pc:spChg>
        <pc:picChg chg="add del mod ord">
          <ac:chgData name="Gloria Margarita Ramos Agramonte (2426859)" userId="S::2426859@student.uwtsd.ac.uk::8f3cf26e-e315-4694-b75f-fb5abe13a45e" providerId="AD" clId="Web-{232B3BB4-F8D0-9B5B-04C6-4DCDD030D23E}" dt="2025-09-27T08:47:41.768" v="24"/>
          <ac:picMkLst>
            <pc:docMk/>
            <pc:sldMk cId="3514018195" sldId="258"/>
            <ac:picMk id="2" creationId="{5D63DD8D-6243-E656-CF3A-94F432529404}"/>
          </ac:picMkLst>
        </pc:picChg>
        <pc:picChg chg="add mod ord">
          <ac:chgData name="Gloria Margarita Ramos Agramonte (2426859)" userId="S::2426859@student.uwtsd.ac.uk::8f3cf26e-e315-4694-b75f-fb5abe13a45e" providerId="AD" clId="Web-{232B3BB4-F8D0-9B5B-04C6-4DCDD030D23E}" dt="2025-09-27T08:53:58.778" v="28" actId="1076"/>
          <ac:picMkLst>
            <pc:docMk/>
            <pc:sldMk cId="3514018195" sldId="258"/>
            <ac:picMk id="3" creationId="{72765A2B-74A9-5D10-7339-94960D1DE711}"/>
          </ac:picMkLst>
        </pc:picChg>
      </pc:sldChg>
      <pc:sldChg chg="addSp delSp modSp">
        <pc:chgData name="Gloria Margarita Ramos Agramonte (2426859)" userId="S::2426859@student.uwtsd.ac.uk::8f3cf26e-e315-4694-b75f-fb5abe13a45e" providerId="AD" clId="Web-{232B3BB4-F8D0-9B5B-04C6-4DCDD030D23E}" dt="2025-09-27T09:06:29.596" v="39"/>
        <pc:sldMkLst>
          <pc:docMk/>
          <pc:sldMk cId="4011571792" sldId="259"/>
        </pc:sldMkLst>
        <pc:spChg chg="mod ord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2" creationId="{7E88D201-9C4E-8E0E-F50B-0A80C28EFBA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5"/>
          <ac:spMkLst>
            <pc:docMk/>
            <pc:sldMk cId="4011571792" sldId="259"/>
            <ac:spMk id="9" creationId="{1D63C574-BFD2-41A1-A567-B0C3CC7FDD4F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5"/>
          <ac:spMkLst>
            <pc:docMk/>
            <pc:sldMk cId="4011571792" sldId="259"/>
            <ac:spMk id="11" creationId="{E2A46BAB-8C31-42B2-90E8-B26DD3E81D37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4"/>
          <ac:spMkLst>
            <pc:docMk/>
            <pc:sldMk cId="4011571792" sldId="259"/>
            <ac:spMk id="41" creationId="{0D7B6173-1D58-48E2-83CF-37350F315F7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4"/>
          <ac:spMkLst>
            <pc:docMk/>
            <pc:sldMk cId="4011571792" sldId="259"/>
            <ac:spMk id="43" creationId="{BE149CDF-5DAC-4860-A285-9492CF2090AA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4"/>
          <ac:spMkLst>
            <pc:docMk/>
            <pc:sldMk cId="4011571792" sldId="259"/>
            <ac:spMk id="47" creationId="{21BDEC81-16A7-4451-B893-C15000083B77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5:18.953" v="34"/>
          <ac:spMkLst>
            <pc:docMk/>
            <pc:sldMk cId="4011571792" sldId="259"/>
            <ac:spMk id="49" creationId="{26A515A1-4D80-430E-BE0A-71A290516A82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51" creationId="{6B5E2835-4E47-45B3-9CFE-732FF7B05472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52" creationId="{5B45AD5D-AA52-4F7B-9362-576A39AD9E09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53" creationId="{AEDD7960-4866-4399-BEF6-DD1431AB4E34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54" creationId="{55D4142C-5077-457F-A6AD-3FECFDB3968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55" creationId="{7A5F0580-5EE9-419F-96EE-B6529EF6E7D0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60" creationId="{2B97F24A-32CE-4C1C-A50D-3016B394DCFB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06:29.596" v="39"/>
          <ac:spMkLst>
            <pc:docMk/>
            <pc:sldMk cId="4011571792" sldId="259"/>
            <ac:spMk id="62" creationId="{6357EC4F-235E-4222-A36F-C7878ACE37F2}"/>
          </ac:spMkLst>
        </pc:spChg>
        <pc:grpChg chg="add del">
          <ac:chgData name="Gloria Margarita Ramos Agramonte (2426859)" userId="S::2426859@student.uwtsd.ac.uk::8f3cf26e-e315-4694-b75f-fb5abe13a45e" providerId="AD" clId="Web-{232B3BB4-F8D0-9B5B-04C6-4DCDD030D23E}" dt="2025-09-27T09:05:18.953" v="35"/>
          <ac:grpSpMkLst>
            <pc:docMk/>
            <pc:sldMk cId="4011571792" sldId="259"/>
            <ac:grpSpMk id="17" creationId="{43F5E015-E085-4624-B431-B42414448684}"/>
          </ac:grpSpMkLst>
        </pc:grpChg>
        <pc:graphicFrameChg chg="del mod">
          <ac:chgData name="Gloria Margarita Ramos Agramonte (2426859)" userId="S::2426859@student.uwtsd.ac.uk::8f3cf26e-e315-4694-b75f-fb5abe13a45e" providerId="AD" clId="Web-{232B3BB4-F8D0-9B5B-04C6-4DCDD030D23E}" dt="2025-09-27T08:59:20.128" v="29"/>
          <ac:graphicFrameMkLst>
            <pc:docMk/>
            <pc:sldMk cId="4011571792" sldId="259"/>
            <ac:graphicFrameMk id="5" creationId="{1E5B6E5F-15B7-8460-F00E-F0DD5A7F50C5}"/>
          </ac:graphicFrameMkLst>
        </pc:graphicFrameChg>
        <pc:graphicFrameChg chg="add del">
          <ac:chgData name="Gloria Margarita Ramos Agramonte (2426859)" userId="S::2426859@student.uwtsd.ac.uk::8f3cf26e-e315-4694-b75f-fb5abe13a45e" providerId="AD" clId="Web-{232B3BB4-F8D0-9B5B-04C6-4DCDD030D23E}" dt="2025-09-27T08:59:34.129" v="31"/>
          <ac:graphicFrameMkLst>
            <pc:docMk/>
            <pc:sldMk cId="4011571792" sldId="259"/>
            <ac:graphicFrameMk id="29" creationId="{1E5B6E5F-15B7-8460-F00E-F0DD5A7F50C5}"/>
          </ac:graphicFrameMkLst>
        </pc:graphicFrameChg>
        <pc:picChg chg="add mod ord">
          <ac:chgData name="Gloria Margarita Ramos Agramonte (2426859)" userId="S::2426859@student.uwtsd.ac.uk::8f3cf26e-e315-4694-b75f-fb5abe13a45e" providerId="AD" clId="Web-{232B3BB4-F8D0-9B5B-04C6-4DCDD030D23E}" dt="2025-09-27T09:06:29.596" v="39"/>
          <ac:picMkLst>
            <pc:docMk/>
            <pc:sldMk cId="4011571792" sldId="259"/>
            <ac:picMk id="36" creationId="{9BF64FDA-B229-288B-51C3-A541E9AC0910}"/>
          </ac:picMkLst>
        </pc:picChg>
        <pc:picChg chg="add del">
          <ac:chgData name="Gloria Margarita Ramos Agramonte (2426859)" userId="S::2426859@student.uwtsd.ac.uk::8f3cf26e-e315-4694-b75f-fb5abe13a45e" providerId="AD" clId="Web-{232B3BB4-F8D0-9B5B-04C6-4DCDD030D23E}" dt="2025-09-27T09:05:18.953" v="34"/>
          <ac:picMkLst>
            <pc:docMk/>
            <pc:sldMk cId="4011571792" sldId="259"/>
            <ac:picMk id="45" creationId="{B0DAC8FB-A162-44E3-A606-C855A03A5B09}"/>
          </ac:picMkLst>
        </pc:picChg>
      </pc:sldChg>
      <pc:sldChg chg="addSp delSp mod setBg">
        <pc:chgData name="Gloria Margarita Ramos Agramonte (2426859)" userId="S::2426859@student.uwtsd.ac.uk::8f3cf26e-e315-4694-b75f-fb5abe13a45e" providerId="AD" clId="Web-{232B3BB4-F8D0-9B5B-04C6-4DCDD030D23E}" dt="2025-09-27T09:14:40.604" v="44"/>
        <pc:sldMkLst>
          <pc:docMk/>
          <pc:sldMk cId="701576161" sldId="260"/>
        </pc:sldMkLst>
        <pc:spChg chg="add del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2" creationId="{F1B540B1-9BF2-0199-B74B-5DC9984DF173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14:40.588" v="43"/>
          <ac:spMkLst>
            <pc:docMk/>
            <pc:sldMk cId="701576161" sldId="260"/>
            <ac:spMk id="7" creationId="{70DFC902-7D23-471A-B557-B6B6917D7A0D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14:40.588" v="43"/>
          <ac:spMkLst>
            <pc:docMk/>
            <pc:sldMk cId="701576161" sldId="260"/>
            <ac:spMk id="8" creationId="{F1B540B1-9BF2-0199-B74B-5DC9984DF173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14:40.588" v="43"/>
          <ac:spMkLst>
            <pc:docMk/>
            <pc:sldMk cId="701576161" sldId="260"/>
            <ac:spMk id="9" creationId="{A55D5633-D557-4DCA-982C-FF36EB7A1C00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14:40.588" v="43"/>
          <ac:spMkLst>
            <pc:docMk/>
            <pc:sldMk cId="701576161" sldId="260"/>
            <ac:spMk id="11" creationId="{450D3AD2-FA80-415F-A9CE-54D884561CD7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3" creationId="{CABBD4C1-E6F8-46F6-8152-A8A97490BF4D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4" creationId="{F837543A-6020-4505-A233-C9DB4BF74011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5" creationId="{83BA5EF5-1FE9-4BF9-83BB-269BCDDF6156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6" creationId="{35B16301-FB18-48BA-A6DD-C37CAF6F9A18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8" creationId="{F1B540B1-9BF2-0199-B74B-5DC9984DF173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19" creationId="{88853921-7BC9-4BDE-ACAB-133C683C82D6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20" creationId="{C3C0D90E-074A-4F52-9B11-B52BEF4BCBE5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21" creationId="{09192968-3AE7-4470-A61C-97294BB92731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14:40.604" v="44"/>
          <ac:spMkLst>
            <pc:docMk/>
            <pc:sldMk cId="701576161" sldId="260"/>
            <ac:spMk id="23" creationId="{3AB72E55-43E4-4356-BFE8-E2102CB0B505}"/>
          </ac:spMkLst>
        </pc:spChg>
        <pc:graphicFrameChg chg="add del">
          <ac:chgData name="Gloria Margarita Ramos Agramonte (2426859)" userId="S::2426859@student.uwtsd.ac.uk::8f3cf26e-e315-4694-b75f-fb5abe13a45e" providerId="AD" clId="Web-{232B3BB4-F8D0-9B5B-04C6-4DCDD030D23E}" dt="2025-09-27T09:14:09.414" v="41"/>
          <ac:graphicFrameMkLst>
            <pc:docMk/>
            <pc:sldMk cId="701576161" sldId="260"/>
            <ac:graphicFrameMk id="4" creationId="{EAB200F9-845C-9875-5BC8-33D28C4D8768}"/>
          </ac:graphicFrameMkLst>
        </pc:graphicFrameChg>
        <pc:picChg chg="add del">
          <ac:chgData name="Gloria Margarita Ramos Agramonte (2426859)" userId="S::2426859@student.uwtsd.ac.uk::8f3cf26e-e315-4694-b75f-fb5abe13a45e" providerId="AD" clId="Web-{232B3BB4-F8D0-9B5B-04C6-4DCDD030D23E}" dt="2025-09-27T09:14:09.414" v="41"/>
          <ac:picMkLst>
            <pc:docMk/>
            <pc:sldMk cId="701576161" sldId="260"/>
            <ac:picMk id="5" creationId="{270300A4-2221-0A61-C2EA-451076055ECF}"/>
          </ac:picMkLst>
        </pc:picChg>
      </pc:sldChg>
      <pc:sldChg chg="addSp delSp modSp">
        <pc:chgData name="Gloria Margarita Ramos Agramonte (2426859)" userId="S::2426859@student.uwtsd.ac.uk::8f3cf26e-e315-4694-b75f-fb5abe13a45e" providerId="AD" clId="Web-{232B3BB4-F8D0-9B5B-04C6-4DCDD030D23E}" dt="2025-09-27T09:22:46.638" v="52"/>
        <pc:sldMkLst>
          <pc:docMk/>
          <pc:sldMk cId="3662438158" sldId="261"/>
        </pc:sldMkLst>
        <pc:spChg chg="mod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2" creationId="{08322806-A3CE-3FF1-DE23-5EBBA1514598}"/>
          </ac:spMkLst>
        </pc:spChg>
        <pc:spChg chg="mod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3" creationId="{D69DFA2E-5888-5BA6-8277-5EE6FD447E14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8" creationId="{D038248A-211C-4EEC-8401-C761B929FB52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10" creationId="{C30A849F-66D9-40C8-BEC8-35AFF8F4568F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23.590" v="47"/>
          <ac:spMkLst>
            <pc:docMk/>
            <pc:sldMk cId="3662438158" sldId="261"/>
            <ac:spMk id="27" creationId="{F13C74B1-5B17-4795-BED0-7140497B445A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23.590" v="47"/>
          <ac:spMkLst>
            <pc:docMk/>
            <pc:sldMk cId="3662438158" sldId="261"/>
            <ac:spMk id="29" creationId="{D4974D33-8DC5-464E-8C6D-BE58F0669C17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35.950" v="49"/>
          <ac:spMkLst>
            <pc:docMk/>
            <pc:sldMk cId="3662438158" sldId="261"/>
            <ac:spMk id="31" creationId="{D1D34770-47A8-402C-AF23-2B653F2D88C1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1"/>
          <ac:spMkLst>
            <pc:docMk/>
            <pc:sldMk cId="3662438158" sldId="261"/>
            <ac:spMk id="33" creationId="{2813A4FA-24A5-41ED-A534-3807D1B2F344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1"/>
          <ac:spMkLst>
            <pc:docMk/>
            <pc:sldMk cId="3662438158" sldId="261"/>
            <ac:spMk id="34" creationId="{12609869-9E80-471B-A487-A53288E0E791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1"/>
          <ac:spMkLst>
            <pc:docMk/>
            <pc:sldMk cId="3662438158" sldId="261"/>
            <ac:spMk id="35" creationId="{C3944F27-CA70-4E84-A51A-E6BF89558979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1"/>
          <ac:spMkLst>
            <pc:docMk/>
            <pc:sldMk cId="3662438158" sldId="261"/>
            <ac:spMk id="36" creationId="{7004738A-9D34-43E8-97D2-CA0EED4F8BE0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22:46.638" v="51"/>
          <ac:spMkLst>
            <pc:docMk/>
            <pc:sldMk cId="3662438158" sldId="261"/>
            <ac:spMk id="37" creationId="{B8B8D07F-F13E-443E-BA68-2D26672D76B9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39" creationId="{79477870-C64A-4E35-8F2F-05B7114F3C74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40" creationId="{8AEA628B-C8FF-4D0B-B111-F101F580B15D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22:46.638" v="52"/>
          <ac:spMkLst>
            <pc:docMk/>
            <pc:sldMk cId="3662438158" sldId="261"/>
            <ac:spMk id="41" creationId="{42663BD0-064C-40FC-A331-F49FCA9536AA}"/>
          </ac:spMkLst>
        </pc:spChg>
        <pc:grpChg chg="add del">
          <ac:chgData name="Gloria Margarita Ramos Agramonte (2426859)" userId="S::2426859@student.uwtsd.ac.uk::8f3cf26e-e315-4694-b75f-fb5abe13a45e" providerId="AD" clId="Web-{232B3BB4-F8D0-9B5B-04C6-4DCDD030D23E}" dt="2025-09-27T09:22:46.638" v="52"/>
          <ac:grpSpMkLst>
            <pc:docMk/>
            <pc:sldMk cId="3662438158" sldId="261"/>
            <ac:grpSpMk id="12" creationId="{04542298-A2B1-480F-A11C-A40EDD19B857}"/>
          </ac:grpSpMkLst>
        </pc:grpChg>
        <pc:grpChg chg="add del">
          <ac:chgData name="Gloria Margarita Ramos Agramonte (2426859)" userId="S::2426859@student.uwtsd.ac.uk::8f3cf26e-e315-4694-b75f-fb5abe13a45e" providerId="AD" clId="Web-{232B3BB4-F8D0-9B5B-04C6-4DCDD030D23E}" dt="2025-09-27T09:22:46.638" v="52"/>
          <ac:grpSpMkLst>
            <pc:docMk/>
            <pc:sldMk cId="3662438158" sldId="261"/>
            <ac:grpSpMk id="18" creationId="{2A5C9C35-2375-49EB-B99C-17C87D42FE7C}"/>
          </ac:grpSpMkLst>
        </pc:grpChg>
        <pc:picChg chg="add mod">
          <ac:chgData name="Gloria Margarita Ramos Agramonte (2426859)" userId="S::2426859@student.uwtsd.ac.uk::8f3cf26e-e315-4694-b75f-fb5abe13a45e" providerId="AD" clId="Web-{232B3BB4-F8D0-9B5B-04C6-4DCDD030D23E}" dt="2025-09-27T09:22:46.638" v="52"/>
          <ac:picMkLst>
            <pc:docMk/>
            <pc:sldMk cId="3662438158" sldId="261"/>
            <ac:picMk id="4" creationId="{2575F252-B1E4-EC54-6C16-0969597D3B68}"/>
          </ac:picMkLst>
        </pc:picChg>
      </pc:sldChg>
      <pc:sldChg chg="addSp delSp modSp">
        <pc:chgData name="Gloria Margarita Ramos Agramonte (2426859)" userId="S::2426859@student.uwtsd.ac.uk::8f3cf26e-e315-4694-b75f-fb5abe13a45e" providerId="AD" clId="Web-{232B3BB4-F8D0-9B5B-04C6-4DCDD030D23E}" dt="2025-09-27T09:32:49.436" v="77" actId="1076"/>
        <pc:sldMkLst>
          <pc:docMk/>
          <pc:sldMk cId="2200405878" sldId="262"/>
        </pc:sldMkLst>
        <pc:picChg chg="add del mod">
          <ac:chgData name="Gloria Margarita Ramos Agramonte (2426859)" userId="S::2426859@student.uwtsd.ac.uk::8f3cf26e-e315-4694-b75f-fb5abe13a45e" providerId="AD" clId="Web-{232B3BB4-F8D0-9B5B-04C6-4DCDD030D23E}" dt="2025-09-27T09:25:56.757" v="56"/>
          <ac:picMkLst>
            <pc:docMk/>
            <pc:sldMk cId="2200405878" sldId="262"/>
            <ac:picMk id="4" creationId="{33D27754-8DCD-5DB7-E62B-8A53BFEF94C1}"/>
          </ac:picMkLst>
        </pc:picChg>
        <pc:picChg chg="add del mod">
          <ac:chgData name="Gloria Margarita Ramos Agramonte (2426859)" userId="S::2426859@student.uwtsd.ac.uk::8f3cf26e-e315-4694-b75f-fb5abe13a45e" providerId="AD" clId="Web-{232B3BB4-F8D0-9B5B-04C6-4DCDD030D23E}" dt="2025-09-27T09:28:41.448" v="60"/>
          <ac:picMkLst>
            <pc:docMk/>
            <pc:sldMk cId="2200405878" sldId="262"/>
            <ac:picMk id="5" creationId="{C427D0AE-8C4C-F45B-7952-F2428842663C}"/>
          </ac:picMkLst>
        </pc:picChg>
        <pc:picChg chg="add mod">
          <ac:chgData name="Gloria Margarita Ramos Agramonte (2426859)" userId="S::2426859@student.uwtsd.ac.uk::8f3cf26e-e315-4694-b75f-fb5abe13a45e" providerId="AD" clId="Web-{232B3BB4-F8D0-9B5B-04C6-4DCDD030D23E}" dt="2025-09-27T09:32:49.436" v="77" actId="1076"/>
          <ac:picMkLst>
            <pc:docMk/>
            <pc:sldMk cId="2200405878" sldId="262"/>
            <ac:picMk id="6" creationId="{05CC0D2E-C3E6-BC0A-35C3-91373CCA424A}"/>
          </ac:picMkLst>
        </pc:picChg>
      </pc:sldChg>
      <pc:sldChg chg="addSp delSp modSp mod setBg setClrOvrMap">
        <pc:chgData name="Gloria Margarita Ramos Agramonte (2426859)" userId="S::2426859@student.uwtsd.ac.uk::8f3cf26e-e315-4694-b75f-fb5abe13a45e" providerId="AD" clId="Web-{232B3BB4-F8D0-9B5B-04C6-4DCDD030D23E}" dt="2025-09-27T09:36:52.760" v="82"/>
        <pc:sldMkLst>
          <pc:docMk/>
          <pc:sldMk cId="238778259" sldId="263"/>
        </pc:sldMkLst>
        <pc:spChg chg="mod">
          <ac:chgData name="Gloria Margarita Ramos Agramonte (2426859)" userId="S::2426859@student.uwtsd.ac.uk::8f3cf26e-e315-4694-b75f-fb5abe13a45e" providerId="AD" clId="Web-{232B3BB4-F8D0-9B5B-04C6-4DCDD030D23E}" dt="2025-09-27T09:36:52.760" v="82"/>
          <ac:spMkLst>
            <pc:docMk/>
            <pc:sldMk cId="238778259" sldId="263"/>
            <ac:spMk id="2" creationId="{0C465339-EEBD-A491-EBB3-211AB084D64A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36:52.760" v="82"/>
          <ac:spMkLst>
            <pc:docMk/>
            <pc:sldMk cId="238778259" sldId="263"/>
            <ac:spMk id="3" creationId="{330AFB1B-C030-3609-7696-939F2CE788C4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36:52.714" v="81"/>
          <ac:spMkLst>
            <pc:docMk/>
            <pc:sldMk cId="238778259" sldId="263"/>
            <ac:spMk id="9" creationId="{BACC6370-2D7E-4714-9D71-7542949D7D5D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36:52.760" v="82"/>
          <ac:spMkLst>
            <pc:docMk/>
            <pc:sldMk cId="238778259" sldId="263"/>
            <ac:spMk id="10" creationId="{B50AB553-2A96-4A92-96F2-93548E096954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36:52.714" v="81"/>
          <ac:spMkLst>
            <pc:docMk/>
            <pc:sldMk cId="238778259" sldId="263"/>
            <ac:spMk id="11" creationId="{F68B3F68-107C-434F-AA38-110D5EA91B85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36:52.714" v="81"/>
          <ac:spMkLst>
            <pc:docMk/>
            <pc:sldMk cId="238778259" sldId="263"/>
            <ac:spMk id="13" creationId="{AAD0DBB9-1A4B-4391-81D4-CB19F9AB918A}"/>
          </ac:spMkLst>
        </pc:spChg>
        <pc:spChg chg="add del">
          <ac:chgData name="Gloria Margarita Ramos Agramonte (2426859)" userId="S::2426859@student.uwtsd.ac.uk::8f3cf26e-e315-4694-b75f-fb5abe13a45e" providerId="AD" clId="Web-{232B3BB4-F8D0-9B5B-04C6-4DCDD030D23E}" dt="2025-09-27T09:36:52.714" v="81"/>
          <ac:spMkLst>
            <pc:docMk/>
            <pc:sldMk cId="238778259" sldId="263"/>
            <ac:spMk id="15" creationId="{063BBA22-50EA-4C4D-BE05-F1CE4E63AA56}"/>
          </ac:spMkLst>
        </pc:spChg>
        <pc:graphicFrameChg chg="add del">
          <ac:chgData name="Gloria Margarita Ramos Agramonte (2426859)" userId="S::2426859@student.uwtsd.ac.uk::8f3cf26e-e315-4694-b75f-fb5abe13a45e" providerId="AD" clId="Web-{232B3BB4-F8D0-9B5B-04C6-4DCDD030D23E}" dt="2025-09-27T09:36:17.150" v="79"/>
          <ac:graphicFrameMkLst>
            <pc:docMk/>
            <pc:sldMk cId="238778259" sldId="263"/>
            <ac:graphicFrameMk id="5" creationId="{243FC0F6-572A-6705-BF93-46618CD66EC7}"/>
          </ac:graphicFrameMkLst>
        </pc:graphicFrameChg>
        <pc:graphicFrameChg chg="add del">
          <ac:chgData name="Gloria Margarita Ramos Agramonte (2426859)" userId="S::2426859@student.uwtsd.ac.uk::8f3cf26e-e315-4694-b75f-fb5abe13a45e" providerId="AD" clId="Web-{232B3BB4-F8D0-9B5B-04C6-4DCDD030D23E}" dt="2025-09-27T09:36:52.714" v="81"/>
          <ac:graphicFrameMkLst>
            <pc:docMk/>
            <pc:sldMk cId="238778259" sldId="263"/>
            <ac:graphicFrameMk id="8" creationId="{93C31028-5AD9-AEDC-2FC1-685C0281FAD5}"/>
          </ac:graphicFrameMkLst>
        </pc:graphicFrameChg>
        <pc:graphicFrameChg chg="add">
          <ac:chgData name="Gloria Margarita Ramos Agramonte (2426859)" userId="S::2426859@student.uwtsd.ac.uk::8f3cf26e-e315-4694-b75f-fb5abe13a45e" providerId="AD" clId="Web-{232B3BB4-F8D0-9B5B-04C6-4DCDD030D23E}" dt="2025-09-27T09:36:52.760" v="82"/>
          <ac:graphicFrameMkLst>
            <pc:docMk/>
            <pc:sldMk cId="238778259" sldId="263"/>
            <ac:graphicFrameMk id="18" creationId="{8C3C9E5D-4DAC-9015-664F-F07BC4507D23}"/>
          </ac:graphicFrameMkLst>
        </pc:graphicFrameChg>
        <pc:picChg chg="add del">
          <ac:chgData name="Gloria Margarita Ramos Agramonte (2426859)" userId="S::2426859@student.uwtsd.ac.uk::8f3cf26e-e315-4694-b75f-fb5abe13a45e" providerId="AD" clId="Web-{232B3BB4-F8D0-9B5B-04C6-4DCDD030D23E}" dt="2025-09-27T09:36:17.150" v="79"/>
          <ac:picMkLst>
            <pc:docMk/>
            <pc:sldMk cId="238778259" sldId="263"/>
            <ac:picMk id="6" creationId="{F8BC09CD-08AE-D8D3-8A22-01E4924F97C5}"/>
          </ac:picMkLst>
        </pc:picChg>
        <pc:picChg chg="add">
          <ac:chgData name="Gloria Margarita Ramos Agramonte (2426859)" userId="S::2426859@student.uwtsd.ac.uk::8f3cf26e-e315-4694-b75f-fb5abe13a45e" providerId="AD" clId="Web-{232B3BB4-F8D0-9B5B-04C6-4DCDD030D23E}" dt="2025-09-27T09:36:52.760" v="82"/>
          <ac:picMkLst>
            <pc:docMk/>
            <pc:sldMk cId="238778259" sldId="263"/>
            <ac:picMk id="17" creationId="{A8C2F956-4367-62B0-7879-98BB4F0B7449}"/>
          </ac:picMkLst>
        </pc:picChg>
      </pc:sldChg>
      <pc:sldChg chg="addSp delSp modSp">
        <pc:chgData name="Gloria Margarita Ramos Agramonte (2426859)" userId="S::2426859@student.uwtsd.ac.uk::8f3cf26e-e315-4694-b75f-fb5abe13a45e" providerId="AD" clId="Web-{232B3BB4-F8D0-9B5B-04C6-4DCDD030D23E}" dt="2025-09-27T09:41:54.548" v="91" actId="14100"/>
        <pc:sldMkLst>
          <pc:docMk/>
          <pc:sldMk cId="1329381786" sldId="264"/>
        </pc:sldMkLst>
        <pc:picChg chg="add del mod">
          <ac:chgData name="Gloria Margarita Ramos Agramonte (2426859)" userId="S::2426859@student.uwtsd.ac.uk::8f3cf26e-e315-4694-b75f-fb5abe13a45e" providerId="AD" clId="Web-{232B3BB4-F8D0-9B5B-04C6-4DCDD030D23E}" dt="2025-09-27T09:38:54.280" v="85"/>
          <ac:picMkLst>
            <pc:docMk/>
            <pc:sldMk cId="1329381786" sldId="264"/>
            <ac:picMk id="4" creationId="{9BA8D670-18B2-4E7F-DC5A-1EBB76605C45}"/>
          </ac:picMkLst>
        </pc:picChg>
        <pc:picChg chg="add mod">
          <ac:chgData name="Gloria Margarita Ramos Agramonte (2426859)" userId="S::2426859@student.uwtsd.ac.uk::8f3cf26e-e315-4694-b75f-fb5abe13a45e" providerId="AD" clId="Web-{232B3BB4-F8D0-9B5B-04C6-4DCDD030D23E}" dt="2025-09-27T09:41:54.548" v="91" actId="14100"/>
          <ac:picMkLst>
            <pc:docMk/>
            <pc:sldMk cId="1329381786" sldId="264"/>
            <ac:picMk id="5" creationId="{4CD45A66-17FF-F6F3-700E-2E34F773D9C2}"/>
          </ac:picMkLst>
        </pc:picChg>
      </pc:sldChg>
      <pc:sldChg chg="addSp delSp modSp mod setBg">
        <pc:chgData name="Gloria Margarita Ramos Agramonte (2426859)" userId="S::2426859@student.uwtsd.ac.uk::8f3cf26e-e315-4694-b75f-fb5abe13a45e" providerId="AD" clId="Web-{232B3BB4-F8D0-9B5B-04C6-4DCDD030D23E}" dt="2025-09-27T09:56:35.848" v="107" actId="20577"/>
        <pc:sldMkLst>
          <pc:docMk/>
          <pc:sldMk cId="1988812244" sldId="265"/>
        </pc:sldMkLst>
        <pc:spChg chg="mod">
          <ac:chgData name="Gloria Margarita Ramos Agramonte (2426859)" userId="S::2426859@student.uwtsd.ac.uk::8f3cf26e-e315-4694-b75f-fb5abe13a45e" providerId="AD" clId="Web-{232B3BB4-F8D0-9B5B-04C6-4DCDD030D23E}" dt="2025-09-27T09:56:35.848" v="107" actId="20577"/>
          <ac:spMkLst>
            <pc:docMk/>
            <pc:sldMk cId="1988812244" sldId="265"/>
            <ac:spMk id="2" creationId="{8A157D41-CCFA-8160-19A6-E02DE607C9A7}"/>
          </ac:spMkLst>
        </pc:spChg>
        <pc:spChg chg="del">
          <ac:chgData name="Gloria Margarita Ramos Agramonte (2426859)" userId="S::2426859@student.uwtsd.ac.uk::8f3cf26e-e315-4694-b75f-fb5abe13a45e" providerId="AD" clId="Web-{232B3BB4-F8D0-9B5B-04C6-4DCDD030D23E}" dt="2025-09-27T09:43:36.658" v="92"/>
          <ac:spMkLst>
            <pc:docMk/>
            <pc:sldMk cId="1988812244" sldId="265"/>
            <ac:spMk id="3" creationId="{5B3E1109-4932-A940-6DDD-583DC617E9C1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36.658" v="92"/>
          <ac:spMkLst>
            <pc:docMk/>
            <pc:sldMk cId="1988812244" sldId="265"/>
            <ac:spMk id="9" creationId="{BACC6370-2D7E-4714-9D71-7542949D7D5D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36.658" v="92"/>
          <ac:spMkLst>
            <pc:docMk/>
            <pc:sldMk cId="1988812244" sldId="265"/>
            <ac:spMk id="11" creationId="{F68B3F68-107C-434F-AA38-110D5EA91B85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36.658" v="92"/>
          <ac:spMkLst>
            <pc:docMk/>
            <pc:sldMk cId="1988812244" sldId="265"/>
            <ac:spMk id="13" creationId="{AAD0DBB9-1A4B-4391-81D4-CB19F9AB918A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36.658" v="92"/>
          <ac:spMkLst>
            <pc:docMk/>
            <pc:sldMk cId="1988812244" sldId="265"/>
            <ac:spMk id="15" creationId="{063BBA22-50EA-4C4D-BE05-F1CE4E63AA56}"/>
          </ac:spMkLst>
        </pc:spChg>
        <pc:graphicFrameChg chg="add del">
          <ac:chgData name="Gloria Margarita Ramos Agramonte (2426859)" userId="S::2426859@student.uwtsd.ac.uk::8f3cf26e-e315-4694-b75f-fb5abe13a45e" providerId="AD" clId="Web-{232B3BB4-F8D0-9B5B-04C6-4DCDD030D23E}" dt="2025-09-27T09:56:16.457" v="94"/>
          <ac:graphicFrameMkLst>
            <pc:docMk/>
            <pc:sldMk cId="1988812244" sldId="265"/>
            <ac:graphicFrameMk id="5" creationId="{73A94BE3-3532-AB28-D74A-7BBC7C1102F9}"/>
          </ac:graphicFrameMkLst>
        </pc:graphicFrameChg>
      </pc:sldChg>
      <pc:sldChg chg="addSp modSp mod setBg">
        <pc:chgData name="Gloria Margarita Ramos Agramonte (2426859)" userId="S::2426859@student.uwtsd.ac.uk::8f3cf26e-e315-4694-b75f-fb5abe13a45e" providerId="AD" clId="Web-{232B3BB4-F8D0-9B5B-04C6-4DCDD030D23E}" dt="2025-09-27T09:43:52.441" v="93"/>
        <pc:sldMkLst>
          <pc:docMk/>
          <pc:sldMk cId="143177294" sldId="266"/>
        </pc:sldMkLst>
        <pc:spChg chg="mo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2" creationId="{B4B1D120-2D9B-CC90-26BF-A7681943B45F}"/>
          </ac:spMkLst>
        </pc:spChg>
        <pc:spChg chg="mo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3" creationId="{1D6E960F-7C08-567C-2E66-0F275F7F136A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8" creationId="{1B15ED52-F352-441B-82BF-E0EA34836D08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10" creationId="{3B2E3793-BFE6-45A2-9B7B-E18844431C99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12" creationId="{BC4C4868-CB8F-4AF9-9CDB-8108F2C19B67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14" creationId="{375E0459-6403-40CD-989D-56A4407CA12E}"/>
          </ac:spMkLst>
        </pc:spChg>
        <pc:spChg chg="add">
          <ac:chgData name="Gloria Margarita Ramos Agramonte (2426859)" userId="S::2426859@student.uwtsd.ac.uk::8f3cf26e-e315-4694-b75f-fb5abe13a45e" providerId="AD" clId="Web-{232B3BB4-F8D0-9B5B-04C6-4DCDD030D23E}" dt="2025-09-27T09:43:52.441" v="93"/>
          <ac:spMkLst>
            <pc:docMk/>
            <pc:sldMk cId="143177294" sldId="266"/>
            <ac:spMk id="16" creationId="{53E5B1A8-3AC9-4BD1-9BBC-78CA94F2D1BA}"/>
          </ac:spMkLst>
        </pc:spChg>
      </pc:sldChg>
    </pc:docChg>
  </pc:docChgLst>
  <pc:docChgLst>
    <pc:chgData name="Gloria Margarita Ramos Agramonte (2426859)" userId="S::2426859@student.uwtsd.ac.uk::8f3cf26e-e315-4694-b75f-fb5abe13a45e" providerId="AD" clId="Web-{8BB7F7AB-841B-0D6D-4EFA-1535D6C6B27E}"/>
    <pc:docChg chg="addSld delSld modSld">
      <pc:chgData name="Gloria Margarita Ramos Agramonte (2426859)" userId="S::2426859@student.uwtsd.ac.uk::8f3cf26e-e315-4694-b75f-fb5abe13a45e" providerId="AD" clId="Web-{8BB7F7AB-841B-0D6D-4EFA-1535D6C6B27E}" dt="2025-09-20T10:42:07.754" v="654"/>
      <pc:docMkLst>
        <pc:docMk/>
      </pc:docMkLst>
      <pc:sldChg chg="addSp modSp new">
        <pc:chgData name="Gloria Margarita Ramos Agramonte (2426859)" userId="S::2426859@student.uwtsd.ac.uk::8f3cf26e-e315-4694-b75f-fb5abe13a45e" providerId="AD" clId="Web-{8BB7F7AB-841B-0D6D-4EFA-1535D6C6B27E}" dt="2025-09-20T08:20:32.833" v="207" actId="20577"/>
        <pc:sldMkLst>
          <pc:docMk/>
          <pc:sldMk cId="3143096091" sldId="257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8:20:32.833" v="207" actId="20577"/>
          <ac:spMkLst>
            <pc:docMk/>
            <pc:sldMk cId="3143096091" sldId="257"/>
            <ac:spMk id="2" creationId="{0A36FDF8-9E9E-E1FA-EBB5-2BA01450A7E9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0:37.345" v="638" actId="20577"/>
        <pc:sldMkLst>
          <pc:docMk/>
          <pc:sldMk cId="3514018195" sldId="258"/>
        </pc:sldMkLst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0:58.800" v="639" actId="1076"/>
        <pc:sldMkLst>
          <pc:docMk/>
          <pc:sldMk cId="4011571792" sldId="259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49:52.954" v="632" actId="20577"/>
          <ac:spMkLst>
            <pc:docMk/>
            <pc:sldMk cId="4011571792" sldId="259"/>
            <ac:spMk id="2" creationId="{7E88D201-9C4E-8E0E-F50B-0A80C28EFBA5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1:12.864" v="641" actId="20577"/>
        <pc:sldMkLst>
          <pc:docMk/>
          <pc:sldMk cId="701576161" sldId="260"/>
        </pc:sldMkLst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1:39.569" v="643" actId="1076"/>
        <pc:sldMkLst>
          <pc:docMk/>
          <pc:sldMk cId="3662438158" sldId="261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1:39.569" v="643" actId="1076"/>
          <ac:spMkLst>
            <pc:docMk/>
            <pc:sldMk cId="3662438158" sldId="261"/>
            <ac:spMk id="2" creationId="{08322806-A3CE-3FF1-DE23-5EBBA1514598}"/>
          </ac:spMkLst>
        </pc:spChg>
        <pc:spChg chg="add mod">
          <ac:chgData name="Gloria Margarita Ramos Agramonte (2426859)" userId="S::2426859@student.uwtsd.ac.uk::8f3cf26e-e315-4694-b75f-fb5abe13a45e" providerId="AD" clId="Web-{8BB7F7AB-841B-0D6D-4EFA-1535D6C6B27E}" dt="2025-09-20T09:51:29.631" v="642" actId="1076"/>
          <ac:spMkLst>
            <pc:docMk/>
            <pc:sldMk cId="3662438158" sldId="261"/>
            <ac:spMk id="3" creationId="{D69DFA2E-5888-5BA6-8277-5EE6FD447E14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1:53.914" v="645" actId="1076"/>
        <pc:sldMkLst>
          <pc:docMk/>
          <pc:sldMk cId="2200405878" sldId="262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1:47.929" v="644" actId="1076"/>
          <ac:spMkLst>
            <pc:docMk/>
            <pc:sldMk cId="2200405878" sldId="262"/>
            <ac:spMk id="2" creationId="{E00A7D51-C42F-1B3D-5951-FBD4D9D5826F}"/>
          </ac:spMkLst>
        </pc:spChg>
        <pc:spChg chg="add mod">
          <ac:chgData name="Gloria Margarita Ramos Agramonte (2426859)" userId="S::2426859@student.uwtsd.ac.uk::8f3cf26e-e315-4694-b75f-fb5abe13a45e" providerId="AD" clId="Web-{8BB7F7AB-841B-0D6D-4EFA-1535D6C6B27E}" dt="2025-09-20T09:51:53.914" v="645" actId="1076"/>
          <ac:spMkLst>
            <pc:docMk/>
            <pc:sldMk cId="2200405878" sldId="262"/>
            <ac:spMk id="3" creationId="{122818F1-2F35-0337-1538-AE28A27E768E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2:11.134" v="647" actId="1076"/>
        <pc:sldMkLst>
          <pc:docMk/>
          <pc:sldMk cId="238778259" sldId="263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2:02.462" v="646" actId="1076"/>
          <ac:spMkLst>
            <pc:docMk/>
            <pc:sldMk cId="238778259" sldId="263"/>
            <ac:spMk id="2" creationId="{0C465339-EEBD-A491-EBB3-211AB084D64A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2:31.198" v="649" actId="1076"/>
        <pc:sldMkLst>
          <pc:docMk/>
          <pc:sldMk cId="1329381786" sldId="264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2:25.354" v="648" actId="1076"/>
          <ac:spMkLst>
            <pc:docMk/>
            <pc:sldMk cId="1329381786" sldId="264"/>
            <ac:spMk id="2" creationId="{D377A336-0AAA-78CB-2D9A-72C181477B31}"/>
          </ac:spMkLst>
        </pc:spChg>
        <pc:spChg chg="add mod">
          <ac:chgData name="Gloria Margarita Ramos Agramonte (2426859)" userId="S::2426859@student.uwtsd.ac.uk::8f3cf26e-e315-4694-b75f-fb5abe13a45e" providerId="AD" clId="Web-{8BB7F7AB-841B-0D6D-4EFA-1535D6C6B27E}" dt="2025-09-20T09:52:31.198" v="649" actId="1076"/>
          <ac:spMkLst>
            <pc:docMk/>
            <pc:sldMk cId="1329381786" sldId="264"/>
            <ac:spMk id="3" creationId="{3E5461EC-A353-C762-52A0-DB975CDC8CD7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2:51.027" v="651" actId="20577"/>
        <pc:sldMkLst>
          <pc:docMk/>
          <pc:sldMk cId="1988812244" sldId="265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2:45.340" v="650" actId="1076"/>
          <ac:spMkLst>
            <pc:docMk/>
            <pc:sldMk cId="1988812244" sldId="265"/>
            <ac:spMk id="2" creationId="{8A157D41-CCFA-8160-19A6-E02DE607C9A7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8BB7F7AB-841B-0D6D-4EFA-1535D6C6B27E}" dt="2025-09-20T09:53:02.387" v="652" actId="1076"/>
        <pc:sldMkLst>
          <pc:docMk/>
          <pc:sldMk cId="143177294" sldId="266"/>
        </pc:sldMkLst>
        <pc:spChg chg="add mod">
          <ac:chgData name="Gloria Margarita Ramos Agramonte (2426859)" userId="S::2426859@student.uwtsd.ac.uk::8f3cf26e-e315-4694-b75f-fb5abe13a45e" providerId="AD" clId="Web-{8BB7F7AB-841B-0D6D-4EFA-1535D6C6B27E}" dt="2025-09-20T09:53:02.387" v="652" actId="1076"/>
          <ac:spMkLst>
            <pc:docMk/>
            <pc:sldMk cId="143177294" sldId="266"/>
            <ac:spMk id="2" creationId="{B4B1D120-2D9B-CC90-26BF-A7681943B45F}"/>
          </ac:spMkLst>
        </pc:spChg>
      </pc:sldChg>
    </pc:docChg>
  </pc:docChgLst>
  <pc:docChgLst>
    <pc:chgData name="Gloria Margarita Ramos Agramonte (2426859)" userId="S::2426859@student.uwtsd.ac.uk::8f3cf26e-e315-4694-b75f-fb5abe13a45e" providerId="AD" clId="Web-{F2671690-CECE-85AF-DF66-6F20F018C9F3}"/>
    <pc:docChg chg="modSld">
      <pc:chgData name="Gloria Margarita Ramos Agramonte (2426859)" userId="S::2426859@student.uwtsd.ac.uk::8f3cf26e-e315-4694-b75f-fb5abe13a45e" providerId="AD" clId="Web-{F2671690-CECE-85AF-DF66-6F20F018C9F3}" dt="2025-09-28T08:21:56.074" v="60" actId="20577"/>
      <pc:docMkLst>
        <pc:docMk/>
      </pc:docMkLst>
      <pc:sldChg chg="addSp delSp modSp">
        <pc:chgData name="Gloria Margarita Ramos Agramonte (2426859)" userId="S::2426859@student.uwtsd.ac.uk::8f3cf26e-e315-4694-b75f-fb5abe13a45e" providerId="AD" clId="Web-{F2671690-CECE-85AF-DF66-6F20F018C9F3}" dt="2025-09-28T08:21:56.074" v="60" actId="20577"/>
        <pc:sldMkLst>
          <pc:docMk/>
          <pc:sldMk cId="701576161" sldId="260"/>
        </pc:sldMkLst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13" creationId="{CABBD4C1-E6F8-46F6-8152-A8A97490BF4D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14" creationId="{F837543A-6020-4505-A233-C9DB4BF74011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15" creationId="{83BA5EF5-1FE9-4BF9-83BB-269BCDDF6156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16" creationId="{35B16301-FB18-48BA-A6DD-C37CAF6F9A18}"/>
          </ac:spMkLst>
        </pc:spChg>
        <pc:spChg chg="mod">
          <ac:chgData name="Gloria Margarita Ramos Agramonte (2426859)" userId="S::2426859@student.uwtsd.ac.uk::8f3cf26e-e315-4694-b75f-fb5abe13a45e" providerId="AD" clId="Web-{F2671690-CECE-85AF-DF66-6F20F018C9F3}" dt="2025-09-28T08:21:56.074" v="60" actId="20577"/>
          <ac:spMkLst>
            <pc:docMk/>
            <pc:sldMk cId="701576161" sldId="260"/>
            <ac:spMk id="18" creationId="{F1B540B1-9BF2-0199-B74B-5DC9984DF173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697" v="49"/>
          <ac:spMkLst>
            <pc:docMk/>
            <pc:sldMk cId="701576161" sldId="260"/>
            <ac:spMk id="19" creationId="{88853921-7BC9-4BDE-ACAB-133C683C82D6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697" v="49"/>
          <ac:spMkLst>
            <pc:docMk/>
            <pc:sldMk cId="701576161" sldId="260"/>
            <ac:spMk id="20" creationId="{C3C0D90E-074A-4F52-9B11-B52BEF4BCBE5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21" creationId="{09192968-3AE7-4470-A61C-97294BB92731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23" creationId="{3AB72E55-43E4-4356-BFE8-E2102CB0B505}"/>
          </ac:spMkLst>
        </pc:spChg>
        <pc:spChg chg="mod">
          <ac:chgData name="Gloria Margarita Ramos Agramonte (2426859)" userId="S::2426859@student.uwtsd.ac.uk::8f3cf26e-e315-4694-b75f-fb5abe13a45e" providerId="AD" clId="Web-{F2671690-CECE-85AF-DF66-6F20F018C9F3}" dt="2025-09-28T08:20:40.605" v="56" actId="20577"/>
          <ac:spMkLst>
            <pc:docMk/>
            <pc:sldMk cId="701576161" sldId="260"/>
            <ac:spMk id="28" creationId="{F837543A-6020-4505-A233-C9DB4BF74011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697" v="49"/>
          <ac:spMkLst>
            <pc:docMk/>
            <pc:sldMk cId="701576161" sldId="260"/>
            <ac:spMk id="29" creationId="{C0763A76-9F1C-4FC5-82B7-DD475DA461B2}"/>
          </ac:spMkLst>
        </pc:spChg>
        <pc:spChg chg="add del">
          <ac:chgData name="Gloria Margarita Ramos Agramonte (2426859)" userId="S::2426859@student.uwtsd.ac.uk::8f3cf26e-e315-4694-b75f-fb5abe13a45e" providerId="AD" clId="Web-{F2671690-CECE-85AF-DF66-6F20F018C9F3}" dt="2025-09-28T08:18:14.697" v="49"/>
          <ac:spMkLst>
            <pc:docMk/>
            <pc:sldMk cId="701576161" sldId="260"/>
            <ac:spMk id="31" creationId="{E81BF4F6-F2CF-4984-9D14-D6966D92F99F}"/>
          </ac:spMkLst>
        </pc:spChg>
        <pc:spChg chg="add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32" creationId="{C3C0D90E-074A-4F52-9B11-B52BEF4BCBE5}"/>
          </ac:spMkLst>
        </pc:spChg>
        <pc:spChg chg="add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36" creationId="{83BA5EF5-1FE9-4BF9-83BB-269BCDDF6156}"/>
          </ac:spMkLst>
        </pc:spChg>
        <pc:spChg chg="add">
          <ac:chgData name="Gloria Margarita Ramos Agramonte (2426859)" userId="S::2426859@student.uwtsd.ac.uk::8f3cf26e-e315-4694-b75f-fb5abe13a45e" providerId="AD" clId="Web-{F2671690-CECE-85AF-DF66-6F20F018C9F3}" dt="2025-09-28T08:18:14.713" v="50"/>
          <ac:spMkLst>
            <pc:docMk/>
            <pc:sldMk cId="701576161" sldId="260"/>
            <ac:spMk id="40" creationId="{88853921-7BC9-4BDE-ACAB-133C683C82D6}"/>
          </ac:spMkLst>
        </pc:spChg>
        <pc:spChg chg="add mod">
          <ac:chgData name="Gloria Margarita Ramos Agramonte (2426859)" userId="S::2426859@student.uwtsd.ac.uk::8f3cf26e-e315-4694-b75f-fb5abe13a45e" providerId="AD" clId="Web-{F2671690-CECE-85AF-DF66-6F20F018C9F3}" dt="2025-09-28T08:20:40.730" v="58" actId="20577"/>
          <ac:spMkLst>
            <pc:docMk/>
            <pc:sldMk cId="701576161" sldId="260"/>
            <ac:spMk id="42" creationId="{09192968-3AE7-4470-A61C-97294BB92731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317639-514A-4AA9-8977-1C967687283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5D03A8D-52A0-45D7-981B-F6D7F669E215}">
      <dgm:prSet/>
      <dgm:spPr/>
      <dgm:t>
        <a:bodyPr/>
        <a:lstStyle/>
        <a:p>
          <a:r>
            <a:rPr lang="en-US"/>
            <a:t>Key person approach. </a:t>
          </a:r>
        </a:p>
      </dgm:t>
    </dgm:pt>
    <dgm:pt modelId="{E76C13B7-2186-4471-B294-686B204A097E}" type="parTrans" cxnId="{428339B0-278E-4897-8751-A2094373282D}">
      <dgm:prSet/>
      <dgm:spPr/>
      <dgm:t>
        <a:bodyPr/>
        <a:lstStyle/>
        <a:p>
          <a:endParaRPr lang="en-US"/>
        </a:p>
      </dgm:t>
    </dgm:pt>
    <dgm:pt modelId="{C3BFBF2B-A503-49F7-8CDA-DC475E9BDEE2}" type="sibTrans" cxnId="{428339B0-278E-4897-8751-A2094373282D}">
      <dgm:prSet/>
      <dgm:spPr/>
      <dgm:t>
        <a:bodyPr/>
        <a:lstStyle/>
        <a:p>
          <a:endParaRPr lang="en-US"/>
        </a:p>
      </dgm:t>
    </dgm:pt>
    <dgm:pt modelId="{F15A76B2-ABF5-47C4-9468-539192331899}">
      <dgm:prSet/>
      <dgm:spPr/>
      <dgm:t>
        <a:bodyPr/>
        <a:lstStyle/>
        <a:p>
          <a:r>
            <a:rPr lang="en-US"/>
            <a:t>Gradual settling-in.  </a:t>
          </a:r>
        </a:p>
      </dgm:t>
    </dgm:pt>
    <dgm:pt modelId="{0FE495BA-8962-480A-B4ED-A29060A8DF29}" type="parTrans" cxnId="{59046AF3-7D20-4A51-9466-A24D3B773D0C}">
      <dgm:prSet/>
      <dgm:spPr/>
      <dgm:t>
        <a:bodyPr/>
        <a:lstStyle/>
        <a:p>
          <a:endParaRPr lang="en-US"/>
        </a:p>
      </dgm:t>
    </dgm:pt>
    <dgm:pt modelId="{99B3760E-14AC-404F-B31C-305E222D6B2B}" type="sibTrans" cxnId="{59046AF3-7D20-4A51-9466-A24D3B773D0C}">
      <dgm:prSet/>
      <dgm:spPr/>
      <dgm:t>
        <a:bodyPr/>
        <a:lstStyle/>
        <a:p>
          <a:endParaRPr lang="en-US"/>
        </a:p>
      </dgm:t>
    </dgm:pt>
    <dgm:pt modelId="{9220B6F0-3488-40DD-96DE-FE41A7D0602F}">
      <dgm:prSet/>
      <dgm:spPr/>
      <dgm:t>
        <a:bodyPr/>
        <a:lstStyle/>
        <a:p>
          <a:r>
            <a:rPr lang="en-US"/>
            <a:t>Transitional objects (comfort items). </a:t>
          </a:r>
        </a:p>
      </dgm:t>
    </dgm:pt>
    <dgm:pt modelId="{F422392F-4988-4509-B9A6-8C2558193C07}" type="parTrans" cxnId="{25D201A4-9425-486F-9873-1755235F71DC}">
      <dgm:prSet/>
      <dgm:spPr/>
      <dgm:t>
        <a:bodyPr/>
        <a:lstStyle/>
        <a:p>
          <a:endParaRPr lang="en-US"/>
        </a:p>
      </dgm:t>
    </dgm:pt>
    <dgm:pt modelId="{5593BFBB-84EA-4945-9EE4-9C5CBFF52CA4}" type="sibTrans" cxnId="{25D201A4-9425-486F-9873-1755235F71DC}">
      <dgm:prSet/>
      <dgm:spPr/>
      <dgm:t>
        <a:bodyPr/>
        <a:lstStyle/>
        <a:p>
          <a:endParaRPr lang="en-US"/>
        </a:p>
      </dgm:t>
    </dgm:pt>
    <dgm:pt modelId="{B91E663D-41EA-4DD2-AB78-26DE2BD749E2}" type="pres">
      <dgm:prSet presAssocID="{32317639-514A-4AA9-8977-1C967687283A}" presName="outerComposite" presStyleCnt="0">
        <dgm:presLayoutVars>
          <dgm:chMax val="5"/>
          <dgm:dir/>
          <dgm:resizeHandles val="exact"/>
        </dgm:presLayoutVars>
      </dgm:prSet>
      <dgm:spPr/>
    </dgm:pt>
    <dgm:pt modelId="{0C1077EB-CA8E-4163-8B26-22E30C6781E4}" type="pres">
      <dgm:prSet presAssocID="{32317639-514A-4AA9-8977-1C967687283A}" presName="dummyMaxCanvas" presStyleCnt="0">
        <dgm:presLayoutVars/>
      </dgm:prSet>
      <dgm:spPr/>
    </dgm:pt>
    <dgm:pt modelId="{553AAF56-7A64-422E-934A-CC6A94C3B7E4}" type="pres">
      <dgm:prSet presAssocID="{32317639-514A-4AA9-8977-1C967687283A}" presName="ThreeNodes_1" presStyleLbl="node1" presStyleIdx="0" presStyleCnt="3">
        <dgm:presLayoutVars>
          <dgm:bulletEnabled val="1"/>
        </dgm:presLayoutVars>
      </dgm:prSet>
      <dgm:spPr/>
    </dgm:pt>
    <dgm:pt modelId="{ED277FDB-850B-43AF-B2F1-C2CA959CB198}" type="pres">
      <dgm:prSet presAssocID="{32317639-514A-4AA9-8977-1C967687283A}" presName="ThreeNodes_2" presStyleLbl="node1" presStyleIdx="1" presStyleCnt="3">
        <dgm:presLayoutVars>
          <dgm:bulletEnabled val="1"/>
        </dgm:presLayoutVars>
      </dgm:prSet>
      <dgm:spPr/>
    </dgm:pt>
    <dgm:pt modelId="{99959D20-FF76-4EFA-BF9B-9A08093DB77E}" type="pres">
      <dgm:prSet presAssocID="{32317639-514A-4AA9-8977-1C967687283A}" presName="ThreeNodes_3" presStyleLbl="node1" presStyleIdx="2" presStyleCnt="3">
        <dgm:presLayoutVars>
          <dgm:bulletEnabled val="1"/>
        </dgm:presLayoutVars>
      </dgm:prSet>
      <dgm:spPr/>
    </dgm:pt>
    <dgm:pt modelId="{053B80A5-664B-4ACD-B3CF-C62DE57FAB5D}" type="pres">
      <dgm:prSet presAssocID="{32317639-514A-4AA9-8977-1C967687283A}" presName="ThreeConn_1-2" presStyleLbl="fgAccFollowNode1" presStyleIdx="0" presStyleCnt="2">
        <dgm:presLayoutVars>
          <dgm:bulletEnabled val="1"/>
        </dgm:presLayoutVars>
      </dgm:prSet>
      <dgm:spPr/>
    </dgm:pt>
    <dgm:pt modelId="{1577A3FE-240A-4EDE-A25A-01E3DD17E01D}" type="pres">
      <dgm:prSet presAssocID="{32317639-514A-4AA9-8977-1C967687283A}" presName="ThreeConn_2-3" presStyleLbl="fgAccFollowNode1" presStyleIdx="1" presStyleCnt="2">
        <dgm:presLayoutVars>
          <dgm:bulletEnabled val="1"/>
        </dgm:presLayoutVars>
      </dgm:prSet>
      <dgm:spPr/>
    </dgm:pt>
    <dgm:pt modelId="{FCD5192C-9EBE-4C7C-8B34-68143062102F}" type="pres">
      <dgm:prSet presAssocID="{32317639-514A-4AA9-8977-1C967687283A}" presName="ThreeNodes_1_text" presStyleLbl="node1" presStyleIdx="2" presStyleCnt="3">
        <dgm:presLayoutVars>
          <dgm:bulletEnabled val="1"/>
        </dgm:presLayoutVars>
      </dgm:prSet>
      <dgm:spPr/>
    </dgm:pt>
    <dgm:pt modelId="{2DB8AC3C-4FAB-41FA-8EB2-C0546DDDA71A}" type="pres">
      <dgm:prSet presAssocID="{32317639-514A-4AA9-8977-1C967687283A}" presName="ThreeNodes_2_text" presStyleLbl="node1" presStyleIdx="2" presStyleCnt="3">
        <dgm:presLayoutVars>
          <dgm:bulletEnabled val="1"/>
        </dgm:presLayoutVars>
      </dgm:prSet>
      <dgm:spPr/>
    </dgm:pt>
    <dgm:pt modelId="{79BEE6E6-4B34-49E0-A18D-2A1595963FA9}" type="pres">
      <dgm:prSet presAssocID="{32317639-514A-4AA9-8977-1C967687283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B977A10-5DF9-43E4-B687-7A068DD36907}" type="presOf" srcId="{F15A76B2-ABF5-47C4-9468-539192331899}" destId="{2DB8AC3C-4FAB-41FA-8EB2-C0546DDDA71A}" srcOrd="1" destOrd="0" presId="urn:microsoft.com/office/officeart/2005/8/layout/vProcess5"/>
    <dgm:cxn modelId="{24EAF020-5BF0-458A-92A2-34CB6296575F}" type="presOf" srcId="{9220B6F0-3488-40DD-96DE-FE41A7D0602F}" destId="{99959D20-FF76-4EFA-BF9B-9A08093DB77E}" srcOrd="0" destOrd="0" presId="urn:microsoft.com/office/officeart/2005/8/layout/vProcess5"/>
    <dgm:cxn modelId="{E5169027-D18F-4429-8E39-AD114D8BFB08}" type="presOf" srcId="{C3BFBF2B-A503-49F7-8CDA-DC475E9BDEE2}" destId="{053B80A5-664B-4ACD-B3CF-C62DE57FAB5D}" srcOrd="0" destOrd="0" presId="urn:microsoft.com/office/officeart/2005/8/layout/vProcess5"/>
    <dgm:cxn modelId="{7D4A8133-E473-432C-BD3C-ED210690F52D}" type="presOf" srcId="{99B3760E-14AC-404F-B31C-305E222D6B2B}" destId="{1577A3FE-240A-4EDE-A25A-01E3DD17E01D}" srcOrd="0" destOrd="0" presId="urn:microsoft.com/office/officeart/2005/8/layout/vProcess5"/>
    <dgm:cxn modelId="{86C90C64-7637-48ED-BC30-A41456B64827}" type="presOf" srcId="{9220B6F0-3488-40DD-96DE-FE41A7D0602F}" destId="{79BEE6E6-4B34-49E0-A18D-2A1595963FA9}" srcOrd="1" destOrd="0" presId="urn:microsoft.com/office/officeart/2005/8/layout/vProcess5"/>
    <dgm:cxn modelId="{588D54A0-DD63-4890-A33F-2131383EF814}" type="presOf" srcId="{F15A76B2-ABF5-47C4-9468-539192331899}" destId="{ED277FDB-850B-43AF-B2F1-C2CA959CB198}" srcOrd="0" destOrd="0" presId="urn:microsoft.com/office/officeart/2005/8/layout/vProcess5"/>
    <dgm:cxn modelId="{25D201A4-9425-486F-9873-1755235F71DC}" srcId="{32317639-514A-4AA9-8977-1C967687283A}" destId="{9220B6F0-3488-40DD-96DE-FE41A7D0602F}" srcOrd="2" destOrd="0" parTransId="{F422392F-4988-4509-B9A6-8C2558193C07}" sibTransId="{5593BFBB-84EA-4945-9EE4-9C5CBFF52CA4}"/>
    <dgm:cxn modelId="{428339B0-278E-4897-8751-A2094373282D}" srcId="{32317639-514A-4AA9-8977-1C967687283A}" destId="{E5D03A8D-52A0-45D7-981B-F6D7F669E215}" srcOrd="0" destOrd="0" parTransId="{E76C13B7-2186-4471-B294-686B204A097E}" sibTransId="{C3BFBF2B-A503-49F7-8CDA-DC475E9BDEE2}"/>
    <dgm:cxn modelId="{C140DECC-CC4E-45BF-8035-BCD9FE18EF95}" type="presOf" srcId="{E5D03A8D-52A0-45D7-981B-F6D7F669E215}" destId="{FCD5192C-9EBE-4C7C-8B34-68143062102F}" srcOrd="1" destOrd="0" presId="urn:microsoft.com/office/officeart/2005/8/layout/vProcess5"/>
    <dgm:cxn modelId="{2DFB4BCD-4390-4098-8026-EFAFECB7F854}" type="presOf" srcId="{E5D03A8D-52A0-45D7-981B-F6D7F669E215}" destId="{553AAF56-7A64-422E-934A-CC6A94C3B7E4}" srcOrd="0" destOrd="0" presId="urn:microsoft.com/office/officeart/2005/8/layout/vProcess5"/>
    <dgm:cxn modelId="{56DECFF2-0BF4-4CB3-9A34-B2BE8E030A21}" type="presOf" srcId="{32317639-514A-4AA9-8977-1C967687283A}" destId="{B91E663D-41EA-4DD2-AB78-26DE2BD749E2}" srcOrd="0" destOrd="0" presId="urn:microsoft.com/office/officeart/2005/8/layout/vProcess5"/>
    <dgm:cxn modelId="{59046AF3-7D20-4A51-9466-A24D3B773D0C}" srcId="{32317639-514A-4AA9-8977-1C967687283A}" destId="{F15A76B2-ABF5-47C4-9468-539192331899}" srcOrd="1" destOrd="0" parTransId="{0FE495BA-8962-480A-B4ED-A29060A8DF29}" sibTransId="{99B3760E-14AC-404F-B31C-305E222D6B2B}"/>
    <dgm:cxn modelId="{4F96C0C0-3BC3-45E9-969E-470C29505A3F}" type="presParOf" srcId="{B91E663D-41EA-4DD2-AB78-26DE2BD749E2}" destId="{0C1077EB-CA8E-4163-8B26-22E30C6781E4}" srcOrd="0" destOrd="0" presId="urn:microsoft.com/office/officeart/2005/8/layout/vProcess5"/>
    <dgm:cxn modelId="{DEB4B7EA-B1D5-4052-A4E4-E37183D3D02C}" type="presParOf" srcId="{B91E663D-41EA-4DD2-AB78-26DE2BD749E2}" destId="{553AAF56-7A64-422E-934A-CC6A94C3B7E4}" srcOrd="1" destOrd="0" presId="urn:microsoft.com/office/officeart/2005/8/layout/vProcess5"/>
    <dgm:cxn modelId="{32C150BC-AE27-4AA6-82D8-C4C73BF82683}" type="presParOf" srcId="{B91E663D-41EA-4DD2-AB78-26DE2BD749E2}" destId="{ED277FDB-850B-43AF-B2F1-C2CA959CB198}" srcOrd="2" destOrd="0" presId="urn:microsoft.com/office/officeart/2005/8/layout/vProcess5"/>
    <dgm:cxn modelId="{4DD17668-A493-46A2-8D5C-A5FBCE573E5A}" type="presParOf" srcId="{B91E663D-41EA-4DD2-AB78-26DE2BD749E2}" destId="{99959D20-FF76-4EFA-BF9B-9A08093DB77E}" srcOrd="3" destOrd="0" presId="urn:microsoft.com/office/officeart/2005/8/layout/vProcess5"/>
    <dgm:cxn modelId="{C70EB4B5-7EE6-4D24-8A7B-ED2EF9A634B0}" type="presParOf" srcId="{B91E663D-41EA-4DD2-AB78-26DE2BD749E2}" destId="{053B80A5-664B-4ACD-B3CF-C62DE57FAB5D}" srcOrd="4" destOrd="0" presId="urn:microsoft.com/office/officeart/2005/8/layout/vProcess5"/>
    <dgm:cxn modelId="{AA1D8CD6-DC48-4AED-A3D2-5B2DC4DC7112}" type="presParOf" srcId="{B91E663D-41EA-4DD2-AB78-26DE2BD749E2}" destId="{1577A3FE-240A-4EDE-A25A-01E3DD17E01D}" srcOrd="5" destOrd="0" presId="urn:microsoft.com/office/officeart/2005/8/layout/vProcess5"/>
    <dgm:cxn modelId="{5109D134-3316-4440-B9E6-9A01A8685B41}" type="presParOf" srcId="{B91E663D-41EA-4DD2-AB78-26DE2BD749E2}" destId="{FCD5192C-9EBE-4C7C-8B34-68143062102F}" srcOrd="6" destOrd="0" presId="urn:microsoft.com/office/officeart/2005/8/layout/vProcess5"/>
    <dgm:cxn modelId="{31A02828-FF10-476B-A1F0-AE1245693317}" type="presParOf" srcId="{B91E663D-41EA-4DD2-AB78-26DE2BD749E2}" destId="{2DB8AC3C-4FAB-41FA-8EB2-C0546DDDA71A}" srcOrd="7" destOrd="0" presId="urn:microsoft.com/office/officeart/2005/8/layout/vProcess5"/>
    <dgm:cxn modelId="{BEA84C4E-1E3E-426B-BC9A-377580BC48EF}" type="presParOf" srcId="{B91E663D-41EA-4DD2-AB78-26DE2BD749E2}" destId="{79BEE6E6-4B34-49E0-A18D-2A1595963FA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F8E1FD-A20E-4593-A834-801BE9D5A22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5865DA5-97AA-4241-A094-77536B57FED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Bowlby’s theory explains Amira’s behaviours.</a:t>
          </a:r>
        </a:p>
      </dgm:t>
    </dgm:pt>
    <dgm:pt modelId="{7F6E201B-5F1B-4FCF-A26C-A7E83671B643}" type="parTrans" cxnId="{88012424-7605-48F3-B985-E4EFCEDBD7FA}">
      <dgm:prSet/>
      <dgm:spPr/>
      <dgm:t>
        <a:bodyPr/>
        <a:lstStyle/>
        <a:p>
          <a:endParaRPr lang="en-US"/>
        </a:p>
      </dgm:t>
    </dgm:pt>
    <dgm:pt modelId="{1DAF19F4-A04F-4E44-852F-B5EF8ADB249F}" type="sibTrans" cxnId="{88012424-7605-48F3-B985-E4EFCEDBD7FA}">
      <dgm:prSet/>
      <dgm:spPr/>
      <dgm:t>
        <a:bodyPr/>
        <a:lstStyle/>
        <a:p>
          <a:endParaRPr lang="en-US"/>
        </a:p>
      </dgm:t>
    </dgm:pt>
    <dgm:pt modelId="{39F08467-5BAB-48E5-AD02-193C72A4E4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Highlights importance of secure caregiver bonds.</a:t>
          </a:r>
        </a:p>
      </dgm:t>
    </dgm:pt>
    <dgm:pt modelId="{F90E6CE1-CC0B-44C5-BCDA-296BB4C1BEE5}" type="parTrans" cxnId="{D497E120-1944-4B62-914D-CBCA648F67B6}">
      <dgm:prSet/>
      <dgm:spPr/>
      <dgm:t>
        <a:bodyPr/>
        <a:lstStyle/>
        <a:p>
          <a:endParaRPr lang="en-US"/>
        </a:p>
      </dgm:t>
    </dgm:pt>
    <dgm:pt modelId="{345C14CA-E2EE-4D77-BEA0-3E49FCFAC49A}" type="sibTrans" cxnId="{D497E120-1944-4B62-914D-CBCA648F67B6}">
      <dgm:prSet/>
      <dgm:spPr/>
      <dgm:t>
        <a:bodyPr/>
        <a:lstStyle/>
        <a:p>
          <a:endParaRPr lang="en-US"/>
        </a:p>
      </dgm:t>
    </dgm:pt>
    <dgm:pt modelId="{5EAB95A8-09E8-4CFD-A511-A8A30FA6E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But theory should be combined with other perspectives.</a:t>
          </a:r>
        </a:p>
      </dgm:t>
    </dgm:pt>
    <dgm:pt modelId="{7BC3B2A3-F85E-4D06-86A9-C4339400DB86}" type="parTrans" cxnId="{C2598D09-0AA4-4487-AACA-004554FF13E5}">
      <dgm:prSet/>
      <dgm:spPr/>
      <dgm:t>
        <a:bodyPr/>
        <a:lstStyle/>
        <a:p>
          <a:endParaRPr lang="en-US"/>
        </a:p>
      </dgm:t>
    </dgm:pt>
    <dgm:pt modelId="{0E503E73-2895-4752-A599-4F8DFCCEF981}" type="sibTrans" cxnId="{C2598D09-0AA4-4487-AACA-004554FF13E5}">
      <dgm:prSet/>
      <dgm:spPr/>
      <dgm:t>
        <a:bodyPr/>
        <a:lstStyle/>
        <a:p>
          <a:endParaRPr lang="en-US"/>
        </a:p>
      </dgm:t>
    </dgm:pt>
    <dgm:pt modelId="{D3CDBA3D-1FA2-4BB1-893D-1337210B4A98}" type="pres">
      <dgm:prSet presAssocID="{D6F8E1FD-A20E-4593-A834-801BE9D5A225}" presName="root" presStyleCnt="0">
        <dgm:presLayoutVars>
          <dgm:dir/>
          <dgm:resizeHandles val="exact"/>
        </dgm:presLayoutVars>
      </dgm:prSet>
      <dgm:spPr/>
    </dgm:pt>
    <dgm:pt modelId="{B7060B03-6D53-408E-917D-761CCA015E6B}" type="pres">
      <dgm:prSet presAssocID="{B5865DA5-97AA-4241-A094-77536B57FED1}" presName="compNode" presStyleCnt="0"/>
      <dgm:spPr/>
    </dgm:pt>
    <dgm:pt modelId="{84B4CA6E-89FD-4C86-A14E-ED41FC59E507}" type="pres">
      <dgm:prSet presAssocID="{B5865DA5-97AA-4241-A094-77536B57FED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6D8CD53-6354-4829-A342-096DAA8D511B}" type="pres">
      <dgm:prSet presAssocID="{B5865DA5-97AA-4241-A094-77536B57FE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CED70E0D-4AC2-4EB3-AFF5-A45B3244B283}" type="pres">
      <dgm:prSet presAssocID="{B5865DA5-97AA-4241-A094-77536B57FED1}" presName="spaceRect" presStyleCnt="0"/>
      <dgm:spPr/>
    </dgm:pt>
    <dgm:pt modelId="{2A0E8391-AA41-42F9-947D-4E545BE6A6E1}" type="pres">
      <dgm:prSet presAssocID="{B5865DA5-97AA-4241-A094-77536B57FED1}" presName="textRect" presStyleLbl="revTx" presStyleIdx="0" presStyleCnt="3">
        <dgm:presLayoutVars>
          <dgm:chMax val="1"/>
          <dgm:chPref val="1"/>
        </dgm:presLayoutVars>
      </dgm:prSet>
      <dgm:spPr/>
    </dgm:pt>
    <dgm:pt modelId="{BCA3D0D2-A292-42C2-9761-E9346F0CD943}" type="pres">
      <dgm:prSet presAssocID="{1DAF19F4-A04F-4E44-852F-B5EF8ADB249F}" presName="sibTrans" presStyleCnt="0"/>
      <dgm:spPr/>
    </dgm:pt>
    <dgm:pt modelId="{FE04CADB-4D0E-490F-B0E7-6F3DEC8F3AB2}" type="pres">
      <dgm:prSet presAssocID="{39F08467-5BAB-48E5-AD02-193C72A4E4E2}" presName="compNode" presStyleCnt="0"/>
      <dgm:spPr/>
    </dgm:pt>
    <dgm:pt modelId="{CAC2A63D-953A-4BBA-B901-473AF981106A}" type="pres">
      <dgm:prSet presAssocID="{39F08467-5BAB-48E5-AD02-193C72A4E4E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FF4E63-2F0A-4AC0-A206-924CE8231848}" type="pres">
      <dgm:prSet presAssocID="{39F08467-5BAB-48E5-AD02-193C72A4E4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7E9B05EE-204F-4F8B-B4AF-5FA23ED7296C}" type="pres">
      <dgm:prSet presAssocID="{39F08467-5BAB-48E5-AD02-193C72A4E4E2}" presName="spaceRect" presStyleCnt="0"/>
      <dgm:spPr/>
    </dgm:pt>
    <dgm:pt modelId="{AD166361-5D0D-479F-A455-E14DE92AF842}" type="pres">
      <dgm:prSet presAssocID="{39F08467-5BAB-48E5-AD02-193C72A4E4E2}" presName="textRect" presStyleLbl="revTx" presStyleIdx="1" presStyleCnt="3">
        <dgm:presLayoutVars>
          <dgm:chMax val="1"/>
          <dgm:chPref val="1"/>
        </dgm:presLayoutVars>
      </dgm:prSet>
      <dgm:spPr/>
    </dgm:pt>
    <dgm:pt modelId="{D1A8DFB3-1C65-48D6-8FE1-F2EF34FB18F7}" type="pres">
      <dgm:prSet presAssocID="{345C14CA-E2EE-4D77-BEA0-3E49FCFAC49A}" presName="sibTrans" presStyleCnt="0"/>
      <dgm:spPr/>
    </dgm:pt>
    <dgm:pt modelId="{5F5A5EBF-C200-4126-A2F8-AD219AF7AD40}" type="pres">
      <dgm:prSet presAssocID="{5EAB95A8-09E8-4CFD-A511-A8A30FA6E58A}" presName="compNode" presStyleCnt="0"/>
      <dgm:spPr/>
    </dgm:pt>
    <dgm:pt modelId="{ABB112E0-CC34-434B-BE1F-D10BA689E07E}" type="pres">
      <dgm:prSet presAssocID="{5EAB95A8-09E8-4CFD-A511-A8A30FA6E58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E4A282-2578-4F33-8E20-FA4CC4886132}" type="pres">
      <dgm:prSet presAssocID="{5EAB95A8-09E8-4CFD-A511-A8A30FA6E5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889F465-F927-4CE0-A207-911CA1DA5F2F}" type="pres">
      <dgm:prSet presAssocID="{5EAB95A8-09E8-4CFD-A511-A8A30FA6E58A}" presName="spaceRect" presStyleCnt="0"/>
      <dgm:spPr/>
    </dgm:pt>
    <dgm:pt modelId="{48719A4A-6AA9-4752-9D40-6DE8316638B4}" type="pres">
      <dgm:prSet presAssocID="{5EAB95A8-09E8-4CFD-A511-A8A30FA6E58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2598D09-0AA4-4487-AACA-004554FF13E5}" srcId="{D6F8E1FD-A20E-4593-A834-801BE9D5A225}" destId="{5EAB95A8-09E8-4CFD-A511-A8A30FA6E58A}" srcOrd="2" destOrd="0" parTransId="{7BC3B2A3-F85E-4D06-86A9-C4339400DB86}" sibTransId="{0E503E73-2895-4752-A599-4F8DFCCEF981}"/>
    <dgm:cxn modelId="{D497E120-1944-4B62-914D-CBCA648F67B6}" srcId="{D6F8E1FD-A20E-4593-A834-801BE9D5A225}" destId="{39F08467-5BAB-48E5-AD02-193C72A4E4E2}" srcOrd="1" destOrd="0" parTransId="{F90E6CE1-CC0B-44C5-BCDA-296BB4C1BEE5}" sibTransId="{345C14CA-E2EE-4D77-BEA0-3E49FCFAC49A}"/>
    <dgm:cxn modelId="{88012424-7605-48F3-B985-E4EFCEDBD7FA}" srcId="{D6F8E1FD-A20E-4593-A834-801BE9D5A225}" destId="{B5865DA5-97AA-4241-A094-77536B57FED1}" srcOrd="0" destOrd="0" parTransId="{7F6E201B-5F1B-4FCF-A26C-A7E83671B643}" sibTransId="{1DAF19F4-A04F-4E44-852F-B5EF8ADB249F}"/>
    <dgm:cxn modelId="{C89E5C5D-0950-4211-B428-28DD96C63641}" type="presOf" srcId="{D6F8E1FD-A20E-4593-A834-801BE9D5A225}" destId="{D3CDBA3D-1FA2-4BB1-893D-1337210B4A98}" srcOrd="0" destOrd="0" presId="urn:microsoft.com/office/officeart/2018/5/layout/IconLeafLabelList"/>
    <dgm:cxn modelId="{E9058C73-B212-426B-999C-668C58AFC089}" type="presOf" srcId="{39F08467-5BAB-48E5-AD02-193C72A4E4E2}" destId="{AD166361-5D0D-479F-A455-E14DE92AF842}" srcOrd="0" destOrd="0" presId="urn:microsoft.com/office/officeart/2018/5/layout/IconLeafLabelList"/>
    <dgm:cxn modelId="{C7185755-5337-4ED7-9129-3C22F946E48C}" type="presOf" srcId="{5EAB95A8-09E8-4CFD-A511-A8A30FA6E58A}" destId="{48719A4A-6AA9-4752-9D40-6DE8316638B4}" srcOrd="0" destOrd="0" presId="urn:microsoft.com/office/officeart/2018/5/layout/IconLeafLabelList"/>
    <dgm:cxn modelId="{C31B247C-D28C-4DB1-8D5B-C4A9CCF6D890}" type="presOf" srcId="{B5865DA5-97AA-4241-A094-77536B57FED1}" destId="{2A0E8391-AA41-42F9-947D-4E545BE6A6E1}" srcOrd="0" destOrd="0" presId="urn:microsoft.com/office/officeart/2018/5/layout/IconLeafLabelList"/>
    <dgm:cxn modelId="{01E17234-FCCE-42AE-A6E0-2494F1AC927C}" type="presParOf" srcId="{D3CDBA3D-1FA2-4BB1-893D-1337210B4A98}" destId="{B7060B03-6D53-408E-917D-761CCA015E6B}" srcOrd="0" destOrd="0" presId="urn:microsoft.com/office/officeart/2018/5/layout/IconLeafLabelList"/>
    <dgm:cxn modelId="{26BC7307-790A-4826-9E65-7DD940D3F63E}" type="presParOf" srcId="{B7060B03-6D53-408E-917D-761CCA015E6B}" destId="{84B4CA6E-89FD-4C86-A14E-ED41FC59E507}" srcOrd="0" destOrd="0" presId="urn:microsoft.com/office/officeart/2018/5/layout/IconLeafLabelList"/>
    <dgm:cxn modelId="{84DF8211-71D9-4835-8620-C8DA53459ACE}" type="presParOf" srcId="{B7060B03-6D53-408E-917D-761CCA015E6B}" destId="{46D8CD53-6354-4829-A342-096DAA8D511B}" srcOrd="1" destOrd="0" presId="urn:microsoft.com/office/officeart/2018/5/layout/IconLeafLabelList"/>
    <dgm:cxn modelId="{F18EBB4B-ED32-41EE-AD82-DFA62700294E}" type="presParOf" srcId="{B7060B03-6D53-408E-917D-761CCA015E6B}" destId="{CED70E0D-4AC2-4EB3-AFF5-A45B3244B283}" srcOrd="2" destOrd="0" presId="urn:microsoft.com/office/officeart/2018/5/layout/IconLeafLabelList"/>
    <dgm:cxn modelId="{297BB16E-55E8-4146-99CD-22C64BFBE625}" type="presParOf" srcId="{B7060B03-6D53-408E-917D-761CCA015E6B}" destId="{2A0E8391-AA41-42F9-947D-4E545BE6A6E1}" srcOrd="3" destOrd="0" presId="urn:microsoft.com/office/officeart/2018/5/layout/IconLeafLabelList"/>
    <dgm:cxn modelId="{48D4D28C-253C-4CD1-96B8-96F5418BC609}" type="presParOf" srcId="{D3CDBA3D-1FA2-4BB1-893D-1337210B4A98}" destId="{BCA3D0D2-A292-42C2-9761-E9346F0CD943}" srcOrd="1" destOrd="0" presId="urn:microsoft.com/office/officeart/2018/5/layout/IconLeafLabelList"/>
    <dgm:cxn modelId="{E541DFA8-90B5-44DD-B100-72E80D38EA6A}" type="presParOf" srcId="{D3CDBA3D-1FA2-4BB1-893D-1337210B4A98}" destId="{FE04CADB-4D0E-490F-B0E7-6F3DEC8F3AB2}" srcOrd="2" destOrd="0" presId="urn:microsoft.com/office/officeart/2018/5/layout/IconLeafLabelList"/>
    <dgm:cxn modelId="{42970BE7-5E7D-4928-9046-1FDF349140FB}" type="presParOf" srcId="{FE04CADB-4D0E-490F-B0E7-6F3DEC8F3AB2}" destId="{CAC2A63D-953A-4BBA-B901-473AF981106A}" srcOrd="0" destOrd="0" presId="urn:microsoft.com/office/officeart/2018/5/layout/IconLeafLabelList"/>
    <dgm:cxn modelId="{408530AA-30BF-4C73-8932-3918B9DF6D1D}" type="presParOf" srcId="{FE04CADB-4D0E-490F-B0E7-6F3DEC8F3AB2}" destId="{68FF4E63-2F0A-4AC0-A206-924CE8231848}" srcOrd="1" destOrd="0" presId="urn:microsoft.com/office/officeart/2018/5/layout/IconLeafLabelList"/>
    <dgm:cxn modelId="{DF63F45E-DF47-4E42-AC5D-A67B7EBF2BD3}" type="presParOf" srcId="{FE04CADB-4D0E-490F-B0E7-6F3DEC8F3AB2}" destId="{7E9B05EE-204F-4F8B-B4AF-5FA23ED7296C}" srcOrd="2" destOrd="0" presId="urn:microsoft.com/office/officeart/2018/5/layout/IconLeafLabelList"/>
    <dgm:cxn modelId="{6CF88692-AEEE-4171-84E5-629884E769CC}" type="presParOf" srcId="{FE04CADB-4D0E-490F-B0E7-6F3DEC8F3AB2}" destId="{AD166361-5D0D-479F-A455-E14DE92AF842}" srcOrd="3" destOrd="0" presId="urn:microsoft.com/office/officeart/2018/5/layout/IconLeafLabelList"/>
    <dgm:cxn modelId="{D201F70A-2B0C-4279-A7F0-A8E55C9BB7B8}" type="presParOf" srcId="{D3CDBA3D-1FA2-4BB1-893D-1337210B4A98}" destId="{D1A8DFB3-1C65-48D6-8FE1-F2EF34FB18F7}" srcOrd="3" destOrd="0" presId="urn:microsoft.com/office/officeart/2018/5/layout/IconLeafLabelList"/>
    <dgm:cxn modelId="{E70DE94A-6BEB-45DF-8D0C-1AD7616167E4}" type="presParOf" srcId="{D3CDBA3D-1FA2-4BB1-893D-1337210B4A98}" destId="{5F5A5EBF-C200-4126-A2F8-AD219AF7AD40}" srcOrd="4" destOrd="0" presId="urn:microsoft.com/office/officeart/2018/5/layout/IconLeafLabelList"/>
    <dgm:cxn modelId="{27402AB0-8020-474E-A91A-A57EB7523AED}" type="presParOf" srcId="{5F5A5EBF-C200-4126-A2F8-AD219AF7AD40}" destId="{ABB112E0-CC34-434B-BE1F-D10BA689E07E}" srcOrd="0" destOrd="0" presId="urn:microsoft.com/office/officeart/2018/5/layout/IconLeafLabelList"/>
    <dgm:cxn modelId="{6D25E6C6-B54E-46A3-87C8-FDAAAB7CDF77}" type="presParOf" srcId="{5F5A5EBF-C200-4126-A2F8-AD219AF7AD40}" destId="{ADE4A282-2578-4F33-8E20-FA4CC4886132}" srcOrd="1" destOrd="0" presId="urn:microsoft.com/office/officeart/2018/5/layout/IconLeafLabelList"/>
    <dgm:cxn modelId="{1FF07BDB-F758-4786-8E2A-EAE9BA098296}" type="presParOf" srcId="{5F5A5EBF-C200-4126-A2F8-AD219AF7AD40}" destId="{1889F465-F927-4CE0-A207-911CA1DA5F2F}" srcOrd="2" destOrd="0" presId="urn:microsoft.com/office/officeart/2018/5/layout/IconLeafLabelList"/>
    <dgm:cxn modelId="{2F24F9E2-B053-4358-9C9C-2F9232A44C8F}" type="presParOf" srcId="{5F5A5EBF-C200-4126-A2F8-AD219AF7AD40}" destId="{48719A4A-6AA9-4752-9D40-6DE8316638B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AAF56-7A64-422E-934A-CC6A94C3B7E4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Key person approach. </a:t>
          </a:r>
        </a:p>
      </dsp:txBody>
      <dsp:txXfrm>
        <a:off x="38234" y="38234"/>
        <a:ext cx="7529629" cy="1228933"/>
      </dsp:txXfrm>
    </dsp:sp>
    <dsp:sp modelId="{ED277FDB-850B-43AF-B2F1-C2CA959CB198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Gradual settling-in.  </a:t>
          </a:r>
        </a:p>
      </dsp:txBody>
      <dsp:txXfrm>
        <a:off x="826903" y="1561202"/>
        <a:ext cx="7224611" cy="1228933"/>
      </dsp:txXfrm>
    </dsp:sp>
    <dsp:sp modelId="{99959D20-FF76-4EFA-BF9B-9A08093DB77E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Transitional objects (comfort items). </a:t>
          </a:r>
        </a:p>
      </dsp:txBody>
      <dsp:txXfrm>
        <a:off x="1615573" y="3084170"/>
        <a:ext cx="7224611" cy="1228933"/>
      </dsp:txXfrm>
    </dsp:sp>
    <dsp:sp modelId="{053B80A5-664B-4ACD-B3CF-C62DE57FAB5D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1577A3FE-240A-4EDE-A25A-01E3DD17E01D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4CA6E-89FD-4C86-A14E-ED41FC59E507}">
      <dsp:nvSpPr>
        <dsp:cNvPr id="0" name=""/>
        <dsp:cNvSpPr/>
      </dsp:nvSpPr>
      <dsp:spPr>
        <a:xfrm>
          <a:off x="824409" y="37337"/>
          <a:ext cx="1612687" cy="16126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8CD53-6354-4829-A342-096DAA8D511B}">
      <dsp:nvSpPr>
        <dsp:cNvPr id="0" name=""/>
        <dsp:cNvSpPr/>
      </dsp:nvSpPr>
      <dsp:spPr>
        <a:xfrm>
          <a:off x="1168097" y="381025"/>
          <a:ext cx="925312" cy="925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E8391-AA41-42F9-947D-4E545BE6A6E1}">
      <dsp:nvSpPr>
        <dsp:cNvPr id="0" name=""/>
        <dsp:cNvSpPr/>
      </dsp:nvSpPr>
      <dsp:spPr>
        <a:xfrm>
          <a:off x="308878" y="2152337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Bowlby’s theory explains Amira’s behaviours.</a:t>
          </a:r>
        </a:p>
      </dsp:txBody>
      <dsp:txXfrm>
        <a:off x="308878" y="2152337"/>
        <a:ext cx="2643750" cy="720000"/>
      </dsp:txXfrm>
    </dsp:sp>
    <dsp:sp modelId="{CAC2A63D-953A-4BBA-B901-473AF981106A}">
      <dsp:nvSpPr>
        <dsp:cNvPr id="0" name=""/>
        <dsp:cNvSpPr/>
      </dsp:nvSpPr>
      <dsp:spPr>
        <a:xfrm>
          <a:off x="3930815" y="37337"/>
          <a:ext cx="1612687" cy="16126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F4E63-2F0A-4AC0-A206-924CE8231848}">
      <dsp:nvSpPr>
        <dsp:cNvPr id="0" name=""/>
        <dsp:cNvSpPr/>
      </dsp:nvSpPr>
      <dsp:spPr>
        <a:xfrm>
          <a:off x="4274503" y="381025"/>
          <a:ext cx="925312" cy="925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66361-5D0D-479F-A455-E14DE92AF842}">
      <dsp:nvSpPr>
        <dsp:cNvPr id="0" name=""/>
        <dsp:cNvSpPr/>
      </dsp:nvSpPr>
      <dsp:spPr>
        <a:xfrm>
          <a:off x="3415284" y="2152337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Highlights importance of secure caregiver bonds.</a:t>
          </a:r>
        </a:p>
      </dsp:txBody>
      <dsp:txXfrm>
        <a:off x="3415284" y="2152337"/>
        <a:ext cx="2643750" cy="720000"/>
      </dsp:txXfrm>
    </dsp:sp>
    <dsp:sp modelId="{ABB112E0-CC34-434B-BE1F-D10BA689E07E}">
      <dsp:nvSpPr>
        <dsp:cNvPr id="0" name=""/>
        <dsp:cNvSpPr/>
      </dsp:nvSpPr>
      <dsp:spPr>
        <a:xfrm>
          <a:off x="2377612" y="3533275"/>
          <a:ext cx="1612687" cy="16126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4A282-2578-4F33-8E20-FA4CC4886132}">
      <dsp:nvSpPr>
        <dsp:cNvPr id="0" name=""/>
        <dsp:cNvSpPr/>
      </dsp:nvSpPr>
      <dsp:spPr>
        <a:xfrm>
          <a:off x="2721300" y="3876962"/>
          <a:ext cx="925312" cy="9253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19A4A-6AA9-4752-9D40-6DE8316638B4}">
      <dsp:nvSpPr>
        <dsp:cNvPr id="0" name=""/>
        <dsp:cNvSpPr/>
      </dsp:nvSpPr>
      <dsp:spPr>
        <a:xfrm>
          <a:off x="1862081" y="564827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But theory should be combined with other perspectives.</a:t>
          </a:r>
        </a:p>
      </dsp:txBody>
      <dsp:txXfrm>
        <a:off x="1862081" y="5648275"/>
        <a:ext cx="264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Pre-School Room - Rainbows of Hungerford">
            <a:extLst>
              <a:ext uri="{FF2B5EF4-FFF2-40B4-BE49-F238E27FC236}">
                <a16:creationId xmlns:a16="http://schemas.microsoft.com/office/drawing/2014/main" id="{C6576488-67C2-E9D5-B9EE-1DBBBDD50C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4" r="21355" b="-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8" name="Freeform: Shape 57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36FDF8-9E9E-E1FA-EBB5-2BA01450A7E9}"/>
              </a:ext>
            </a:extLst>
          </p:cNvPr>
          <p:cNvSpPr txBox="1"/>
          <p:nvPr/>
        </p:nvSpPr>
        <p:spPr>
          <a:xfrm>
            <a:off x="374904" y="2522949"/>
            <a:ext cx="5065776" cy="34023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Name: Gloria Margarita Ramos Agramonte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Student Number: 2426859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Module Code: LCHS4010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Module Title : Psychology in Health and Social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Lecture Name: </a:t>
            </a:r>
            <a:r>
              <a:rPr lang="en-US" dirty="0"/>
              <a:t> </a:t>
            </a:r>
            <a:r>
              <a:rPr lang="en-US" b="1" dirty="0"/>
              <a:t>Kennedy </a:t>
            </a:r>
            <a:r>
              <a:rPr lang="en-US" b="1" dirty="0" err="1"/>
              <a:t>Obohwemu</a:t>
            </a: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Assignment Title: Assessment 1 Individual Presentation, Amira Early Years Development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143096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567ADD-65FC-4324-8E75-E3C20F36488D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Amira, 3 years old, new to nursery.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Shows anxiety when carers leave.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Limited verbal communication.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Difficulty with group play.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3" name="Picture 2" descr="Photo Childrens School Isolated - Banco de fotos e imágenes de stock ...">
            <a:extLst>
              <a:ext uri="{FF2B5EF4-FFF2-40B4-BE49-F238E27FC236}">
                <a16:creationId xmlns:a16="http://schemas.microsoft.com/office/drawing/2014/main" id="{72765A2B-74A9-5D10-7339-94960D1DE7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06" r="17190" b="-1"/>
          <a:stretch>
            <a:fillRect/>
          </a:stretch>
        </p:blipFill>
        <p:spPr>
          <a:xfrm>
            <a:off x="6887269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1401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88D201-9C4E-8E0E-F50B-0A80C28EFBA5}"/>
              </a:ext>
            </a:extLst>
          </p:cNvPr>
          <p:cNvSpPr txBox="1"/>
          <p:nvPr/>
        </p:nvSpPr>
        <p:spPr>
          <a:xfrm>
            <a:off x="2802" y="2807208"/>
            <a:ext cx="5014782" cy="34107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Bowlby’s Attachment Theory – Key Concepts John Bowlby (1907-1990).</a:t>
            </a:r>
            <a:endParaRPr lang="en-US"/>
          </a:p>
          <a:p>
            <a:pPr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dirty="0"/>
              <a:t>Emotional;    </a:t>
            </a:r>
          </a:p>
          <a:p>
            <a:pPr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dirty="0"/>
          </a:p>
          <a:p>
            <a:pPr marL="285750" indent="-285750" algn="just">
              <a:buFont typeface="Arial"/>
              <a:buChar char="•"/>
            </a:pPr>
            <a:r>
              <a:rPr lang="en-US" sz="2800" dirty="0">
                <a:latin typeface="Aptos"/>
                <a:cs typeface="Times New Roman"/>
              </a:rPr>
              <a:t>Secure vs insecure attachment.</a:t>
            </a:r>
            <a:endParaRPr lang="en-US" sz="2800">
              <a:latin typeface="Aptos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800" dirty="0">
                <a:latin typeface="Aptos"/>
                <a:cs typeface="Times New Roman"/>
              </a:rPr>
              <a:t>Separation anxiety.</a:t>
            </a:r>
            <a:endParaRPr lang="en-US" sz="2800">
              <a:latin typeface="Aptos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800" dirty="0">
                <a:latin typeface="Aptos"/>
                <a:cs typeface="Times New Roman"/>
              </a:rPr>
              <a:t>Secure base concept.</a:t>
            </a:r>
            <a:endParaRPr lang="en-US" sz="2800">
              <a:latin typeface="Aptos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800" dirty="0">
                <a:latin typeface="Aptos"/>
                <a:cs typeface="Times New Roman"/>
              </a:rPr>
              <a:t>Internal working models.</a:t>
            </a:r>
            <a:endParaRPr lang="en-US" sz="2800">
              <a:latin typeface="Aptos"/>
            </a:endParaRPr>
          </a:p>
          <a:p>
            <a:pPr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dirty="0"/>
          </a:p>
          <a:p>
            <a:pPr indent="-228600"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36" name="Picture 35" descr="John Bowlby's Attachment Theory and Developmental Phases">
            <a:extLst>
              <a:ext uri="{FF2B5EF4-FFF2-40B4-BE49-F238E27FC236}">
                <a16:creationId xmlns:a16="http://schemas.microsoft.com/office/drawing/2014/main" id="{9BF64FDA-B229-288B-51C3-A541E9AC09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8499"/>
          <a:stretch>
            <a:fillRect/>
          </a:stretch>
        </p:blipFill>
        <p:spPr>
          <a:xfrm>
            <a:off x="5127972" y="495471"/>
            <a:ext cx="6903720" cy="529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571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B540B1-9BF2-0199-B74B-5DC9984DF173}"/>
              </a:ext>
            </a:extLst>
          </p:cNvPr>
          <p:cNvSpPr txBox="1"/>
          <p:nvPr/>
        </p:nvSpPr>
        <p:spPr>
          <a:xfrm>
            <a:off x="230809" y="467278"/>
            <a:ext cx="6165880" cy="57207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57150" indent="-28575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b="1" dirty="0"/>
              <a:t>Relevance to Early Childhood</a:t>
            </a:r>
            <a:endParaRPr lang="en-US" dirty="0"/>
          </a:p>
          <a:p>
            <a:pPr marL="57150" indent="-28575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b="1" dirty="0"/>
          </a:p>
          <a:p>
            <a:pPr marL="57150" indent="-28575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b="1" dirty="0"/>
              <a:t>Social, Emotional, Physical, Cognitive</a:t>
            </a:r>
          </a:p>
          <a:p>
            <a:pPr marL="57150" indent="-28575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b="1" dirty="0"/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dirty="0"/>
              <a:t>Relevance to Early Childhood: Attachment underpins social, emotional, physical and cognitive growth, forming the foundation for trust and learning.</a:t>
            </a:r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endParaRPr lang="en-US" dirty="0"/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b="1" dirty="0"/>
              <a:t>Secure attachment:</a:t>
            </a:r>
            <a:r>
              <a:rPr lang="en-US" dirty="0"/>
              <a:t> confidence, exploration, language development.</a:t>
            </a:r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b="1" dirty="0"/>
              <a:t>Insecure attachment: </a:t>
            </a:r>
            <a:r>
              <a:rPr lang="en-US" dirty="0"/>
              <a:t>anxiety, withdrawal, limited peer bonds.</a:t>
            </a:r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b="1" dirty="0"/>
              <a:t>Emotional development:</a:t>
            </a:r>
            <a:r>
              <a:rPr lang="en-US" dirty="0"/>
              <a:t> secure bonds support resilience, emotional regulation, and trust in caregivers.</a:t>
            </a:r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b="1" dirty="0"/>
              <a:t>Cognitive development: </a:t>
            </a:r>
            <a:r>
              <a:rPr lang="en-US" dirty="0"/>
              <a:t>promotes curiosity, problem-solving, sustained attention, and speech.</a:t>
            </a:r>
          </a:p>
          <a:p>
            <a:pPr marL="114300" indent="-342900" algn="just">
              <a:lnSpc>
                <a:spcPct val="90000"/>
              </a:lnSpc>
              <a:buFont typeface="Arial"/>
              <a:buChar char="•"/>
            </a:pPr>
            <a:r>
              <a:rPr lang="en-US" b="1" dirty="0"/>
              <a:t>Physical development:</a:t>
            </a:r>
            <a:r>
              <a:rPr lang="en-US" dirty="0"/>
              <a:t> provides safety for active play and motor skill development; insecurity may limit exploration.</a:t>
            </a:r>
          </a:p>
          <a:p>
            <a:pPr marL="11430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dirty="0"/>
          </a:p>
          <a:p>
            <a:pPr marL="57150" indent="-28575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1500" b="1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Block Arc 3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just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76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322806-A3CE-3FF1-DE23-5EBBA1514598}"/>
              </a:ext>
            </a:extLst>
          </p:cNvPr>
          <p:cNvSpPr txBox="1"/>
          <p:nvPr/>
        </p:nvSpPr>
        <p:spPr>
          <a:xfrm>
            <a:off x="612648" y="1078992"/>
            <a:ext cx="6268770" cy="15361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latin typeface="+mj-lt"/>
                <a:ea typeface="+mj-ea"/>
                <a:cs typeface="+mj-cs"/>
              </a:rPr>
              <a:t>Applying to Amira</a:t>
            </a:r>
          </a:p>
        </p:txBody>
      </p:sp>
      <p:sp>
        <p:nvSpPr>
          <p:cNvPr id="40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9DFA2E-5888-5BA6-8277-5EE6FD447E14}"/>
              </a:ext>
            </a:extLst>
          </p:cNvPr>
          <p:cNvSpPr txBox="1"/>
          <p:nvPr/>
        </p:nvSpPr>
        <p:spPr>
          <a:xfrm>
            <a:off x="615458" y="3355848"/>
            <a:ext cx="6268770" cy="28254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Anxiety = insecure attachment risk.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Limited speech = emotional link.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Difficulty in play = social trust issue. </a:t>
            </a:r>
            <a:r>
              <a:rPr lang="en-US" sz="2200" dirty="0"/>
              <a:t> </a:t>
            </a:r>
          </a:p>
        </p:txBody>
      </p:sp>
      <p:pic>
        <p:nvPicPr>
          <p:cNvPr id="4" name="Picture 3" descr="Sad Little Girl Sitting Excluded by Friends Stock Image - Image of girl ...">
            <a:extLst>
              <a:ext uri="{FF2B5EF4-FFF2-40B4-BE49-F238E27FC236}">
                <a16:creationId xmlns:a16="http://schemas.microsoft.com/office/drawing/2014/main" id="{2575F252-B1E4-EC54-6C16-0969597D3B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3"/>
          <a:stretch>
            <a:fillRect/>
          </a:stretch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43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0A7D51-C42F-1B3D-5951-FBD4D9D5826F}"/>
              </a:ext>
            </a:extLst>
          </p:cNvPr>
          <p:cNvSpPr txBox="1"/>
          <p:nvPr/>
        </p:nvSpPr>
        <p:spPr>
          <a:xfrm>
            <a:off x="523102" y="317157"/>
            <a:ext cx="31962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Times New Roman"/>
                <a:cs typeface="Times New Roman"/>
              </a:rPr>
              <a:t> Nature and Nurture</a:t>
            </a:r>
            <a:endParaRPr lang="en-US" sz="2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2818F1-2F35-0337-1538-AE28A27E768E}"/>
              </a:ext>
            </a:extLst>
          </p:cNvPr>
          <p:cNvSpPr txBox="1"/>
          <p:nvPr/>
        </p:nvSpPr>
        <p:spPr>
          <a:xfrm>
            <a:off x="286265" y="1243914"/>
            <a:ext cx="6141308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Aptos"/>
                <a:cs typeface="Times New Roman"/>
              </a:rPr>
              <a:t>Biological</a:t>
            </a:r>
            <a:r>
              <a:rPr lang="en-US" sz="2400" dirty="0">
                <a:latin typeface="Times New Roman"/>
                <a:cs typeface="Times New Roman"/>
              </a:rPr>
              <a:t>: </a:t>
            </a:r>
            <a:r>
              <a:rPr lang="en-US" dirty="0">
                <a:latin typeface="Aptos"/>
                <a:cs typeface="Times New Roman"/>
              </a:rPr>
              <a:t>temperament, brain development.  </a:t>
            </a:r>
          </a:p>
          <a:p>
            <a:endParaRPr lang="en-US" dirty="0">
              <a:latin typeface="Aptos"/>
              <a:cs typeface="Times New Roman"/>
            </a:endParaRPr>
          </a:p>
          <a:p>
            <a:r>
              <a:rPr lang="en-US" sz="2400" b="1" dirty="0">
                <a:latin typeface="Aptos"/>
                <a:cs typeface="Times New Roman"/>
              </a:rPr>
              <a:t>Environmental:</a:t>
            </a:r>
            <a:r>
              <a:rPr lang="en-US" sz="2400" dirty="0">
                <a:latin typeface="Times New Roman"/>
                <a:cs typeface="Times New Roman"/>
              </a:rPr>
              <a:t> </a:t>
            </a:r>
            <a:r>
              <a:rPr lang="en-US" dirty="0">
                <a:latin typeface="Aptos"/>
                <a:cs typeface="Times New Roman"/>
              </a:rPr>
              <a:t>new nursery, family, culture</a:t>
            </a:r>
            <a:r>
              <a:rPr lang="en-US" sz="2400" dirty="0">
                <a:latin typeface="Times New Roman"/>
                <a:cs typeface="Times New Roman"/>
              </a:rPr>
              <a:t>.</a:t>
            </a:r>
            <a:r>
              <a:rPr lang="en-US" dirty="0">
                <a:latin typeface="Times New Roman"/>
                <a:cs typeface="Times New Roman"/>
              </a:rPr>
              <a:t>  </a:t>
            </a:r>
          </a:p>
        </p:txBody>
      </p:sp>
      <p:pic>
        <p:nvPicPr>
          <p:cNvPr id="6" name="Picture 5" descr="Comparison Chart Nature Vs Nurture Venn Diagram Nature Vs Nu">
            <a:extLst>
              <a:ext uri="{FF2B5EF4-FFF2-40B4-BE49-F238E27FC236}">
                <a16:creationId xmlns:a16="http://schemas.microsoft.com/office/drawing/2014/main" id="{05CC0D2E-C3E6-BC0A-35C3-91373CCA4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178" y="109539"/>
            <a:ext cx="6140826" cy="663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405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A8C2F956-4367-62B0-7879-98BB4F0B74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9736" r="9085" b="348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65339-EEBD-A491-EBB3-211AB084D64A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Practical Strategies (1)</a:t>
            </a:r>
          </a:p>
        </p:txBody>
      </p:sp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8C3C9E5D-4DAC-9015-664F-F07BC4507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00229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778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77A336-0AAA-78CB-2D9A-72C181477B31}"/>
              </a:ext>
            </a:extLst>
          </p:cNvPr>
          <p:cNvSpPr txBox="1"/>
          <p:nvPr/>
        </p:nvSpPr>
        <p:spPr>
          <a:xfrm>
            <a:off x="873211" y="306860"/>
            <a:ext cx="330955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Times New Roman"/>
                <a:cs typeface="Times New Roman"/>
              </a:rPr>
              <a:t>Practical Strategies (2)</a:t>
            </a:r>
            <a:endParaRPr lang="en-US" sz="2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5461EC-A353-C762-52A0-DB975CDC8CD7}"/>
              </a:ext>
            </a:extLst>
          </p:cNvPr>
          <p:cNvSpPr txBox="1"/>
          <p:nvPr/>
        </p:nvSpPr>
        <p:spPr>
          <a:xfrm>
            <a:off x="39131" y="1521939"/>
            <a:ext cx="465849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Aptos"/>
                <a:cs typeface="Times New Roman"/>
              </a:rPr>
              <a:t>Small group language activities</a:t>
            </a:r>
          </a:p>
          <a:p>
            <a:r>
              <a:rPr lang="en-US" sz="2400" b="1" dirty="0">
                <a:latin typeface="Aptos"/>
                <a:cs typeface="Times New Roman"/>
              </a:rPr>
              <a:t>  </a:t>
            </a:r>
            <a:endParaRPr lang="en-US" sz="2400" b="1">
              <a:latin typeface="Aptos"/>
            </a:endParaRPr>
          </a:p>
          <a:p>
            <a:r>
              <a:rPr lang="en-US" sz="2400" b="1" dirty="0">
                <a:latin typeface="Aptos"/>
                <a:cs typeface="Times New Roman"/>
              </a:rPr>
              <a:t>Guided peer play.  </a:t>
            </a:r>
          </a:p>
          <a:p>
            <a:endParaRPr lang="en-US" sz="2400" b="1" dirty="0">
              <a:latin typeface="Aptos"/>
              <a:cs typeface="Times New Roman"/>
            </a:endParaRPr>
          </a:p>
          <a:p>
            <a:r>
              <a:rPr lang="en-US" sz="2400" b="1" dirty="0">
                <a:latin typeface="Aptos"/>
                <a:cs typeface="Times New Roman"/>
              </a:rPr>
              <a:t>Positive reinforcement. </a:t>
            </a:r>
            <a:r>
              <a:rPr lang="en-US" sz="2400" dirty="0">
                <a:latin typeface="Aptos"/>
                <a:cs typeface="Times New Roman"/>
              </a:rPr>
              <a:t> </a:t>
            </a:r>
          </a:p>
        </p:txBody>
      </p:sp>
      <p:pic>
        <p:nvPicPr>
          <p:cNvPr id="5" name="Picture 4" descr="57,189 Circle Sit Images, Stock Photos &amp; Vectors | Shutterstock">
            <a:extLst>
              <a:ext uri="{FF2B5EF4-FFF2-40B4-BE49-F238E27FC236}">
                <a16:creationId xmlns:a16="http://schemas.microsoft.com/office/drawing/2014/main" id="{4CD45A66-17FF-F6F3-700E-2E34F773D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705" y="307041"/>
            <a:ext cx="7475443" cy="624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381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A157D41-CCFA-8160-19A6-E02DE607C9A7}"/>
              </a:ext>
            </a:extLst>
          </p:cNvPr>
          <p:cNvSpPr txBox="1"/>
          <p:nvPr/>
        </p:nvSpPr>
        <p:spPr>
          <a:xfrm>
            <a:off x="786385" y="841248"/>
            <a:ext cx="3515244" cy="53400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Critical Reflection</a:t>
            </a:r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3554C86F-E62C-EFBC-F957-D9FAADA0F2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882817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8812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C07474-DB9C-1BE2-1961-937B6EA8E0BC}"/>
              </a:ext>
            </a:extLst>
          </p:cNvPr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Strengths and Weaknesses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271D9F-7086-C26D-CFD1-AD78E851CEB1}"/>
              </a:ext>
            </a:extLst>
          </p:cNvPr>
          <p:cNvSpPr txBox="1"/>
          <p:nvPr/>
        </p:nvSpPr>
        <p:spPr>
          <a:xfrm>
            <a:off x="996916" y="2176577"/>
            <a:ext cx="8074815" cy="28003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Strengths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Highlights the importance of early caregiver bonds.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Explains separation anxiety and secure base behaviour.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Supported by neuroscience and later research.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B5D4EC-DDD1-8DD6-2C3C-5944AAC3112A}"/>
              </a:ext>
            </a:extLst>
          </p:cNvPr>
          <p:cNvSpPr txBox="1"/>
          <p:nvPr/>
        </p:nvSpPr>
        <p:spPr>
          <a:xfrm>
            <a:off x="996779" y="3715265"/>
            <a:ext cx="6367848" cy="2539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  <a:buFont typeface=""/>
              <a:buChar char="•"/>
            </a:pPr>
            <a:r>
              <a:rPr lang="en-US" sz="2400" b="1" dirty="0">
                <a:latin typeface="Aptos"/>
                <a:cs typeface="Times New Roman"/>
              </a:rPr>
              <a:t>Weaknesses</a:t>
            </a:r>
            <a:endParaRPr lang="en-US" sz="2400" b="1">
              <a:latin typeface="Aptos"/>
            </a:endParaRPr>
          </a:p>
          <a:p>
            <a:pPr lvl="1">
              <a:spcAft>
                <a:spcPts val="600"/>
              </a:spcAft>
              <a:buFont typeface=""/>
              <a:buChar char="•"/>
            </a:pPr>
            <a:r>
              <a:rPr lang="en-US" sz="2400" dirty="0">
                <a:latin typeface="Aptos"/>
                <a:cs typeface="Times New Roman"/>
              </a:rPr>
              <a:t>Overemphasis on the mother–child relationship.</a:t>
            </a:r>
          </a:p>
          <a:p>
            <a:pPr lvl="1">
              <a:spcAft>
                <a:spcPts val="600"/>
              </a:spcAft>
              <a:buFont typeface=""/>
              <a:buChar char="•"/>
            </a:pPr>
            <a:r>
              <a:rPr lang="en-US" sz="2400" dirty="0">
                <a:latin typeface="Aptos"/>
                <a:cs typeface="Times New Roman"/>
              </a:rPr>
              <a:t>Underestimates cultural and social influences.</a:t>
            </a:r>
          </a:p>
          <a:p>
            <a:pPr lvl="1">
              <a:spcAft>
                <a:spcPts val="600"/>
              </a:spcAft>
              <a:buFont typeface=""/>
              <a:buChar char="•"/>
            </a:pPr>
            <a:r>
              <a:rPr lang="en-US" sz="2400" dirty="0">
                <a:latin typeface="Aptos"/>
                <a:cs typeface="Times New Roman"/>
              </a:rPr>
              <a:t>Ignores resilience and later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14052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B1D120-2D9B-CC90-26BF-A7681943B45F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017D6E-8276-AA74-9836-13C39320EC27}"/>
              </a:ext>
            </a:extLst>
          </p:cNvPr>
          <p:cNvSpPr txBox="1"/>
          <p:nvPr/>
        </p:nvSpPr>
        <p:spPr>
          <a:xfrm>
            <a:off x="358347" y="1583725"/>
            <a:ext cx="7603519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Bowlby, J. (1969) Attachment and loss: Volume 1. Attachment. London: Hogarth Press.</a:t>
            </a:r>
            <a:endParaRPr lang="en-US" dirty="0"/>
          </a:p>
          <a:p>
            <a:pPr marL="342900" indent="-342900" algn="just">
              <a:buAutoNum type="arabicPeriod"/>
            </a:pPr>
            <a:endParaRPr lang="en-US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Bowlby, J. (1973) Attachment and loss: Volume 2. Separation, anxiety and anger. London: Hogarth Press.</a:t>
            </a:r>
          </a:p>
          <a:p>
            <a:pPr marL="342900" indent="-342900" algn="just">
              <a:buAutoNum type="arabicPeriod"/>
            </a:pPr>
            <a:endParaRPr lang="en-US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Bowlby, J. (1980) Attachment and loss: Volume 3. Loss, sadness and depression. London: Hogarth Press.</a:t>
            </a:r>
          </a:p>
          <a:p>
            <a:pPr marL="342900" indent="-342900" algn="just">
              <a:buAutoNum type="arabicPeriod"/>
            </a:pPr>
            <a:endParaRPr lang="en-US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Bowlby, J. (1988) A secure base: Parent-child attachment and healthy human development. London: Routledge.</a:t>
            </a:r>
          </a:p>
          <a:p>
            <a:pPr marL="342900" indent="-342900" algn="just">
              <a:buAutoNum type="arabicPeriod"/>
            </a:pPr>
            <a:endParaRPr lang="en-US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Bretherton, I. (1992) ‘The origins of attachment theory: John Bowlby and Mary Ainsworth’, Developmental Psychology, 28(5), pp. 759–775.</a:t>
            </a:r>
          </a:p>
          <a:p>
            <a:pPr marL="342900" indent="-342900" algn="just">
              <a:buAutoNum type="arabicPeriod"/>
            </a:pPr>
            <a:endParaRPr lang="en-US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US" dirty="0">
                <a:latin typeface="Times New Roman"/>
                <a:cs typeface="Times New Roman"/>
              </a:rPr>
              <a:t>Schore, A.N. (2001) ‘Effects of a secure attachment relationship on right brain development, affect regulation, and infant mental health’, Infant Mental Health Journal, 22(1–2), pp. 7–66.</a:t>
            </a:r>
          </a:p>
        </p:txBody>
      </p:sp>
    </p:spTree>
    <p:extLst>
      <p:ext uri="{BB962C8B-B14F-4D97-AF65-F5344CB8AC3E}">
        <p14:creationId xmlns:p14="http://schemas.microsoft.com/office/powerpoint/2010/main" val="1431772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635</cp:revision>
  <dcterms:created xsi:type="dcterms:W3CDTF">2025-09-20T07:53:48Z</dcterms:created>
  <dcterms:modified xsi:type="dcterms:W3CDTF">2025-09-28T08:22:06Z</dcterms:modified>
</cp:coreProperties>
</file>