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388" r:id="rId2"/>
    <p:sldId id="256" r:id="rId3"/>
    <p:sldId id="274" r:id="rId4"/>
    <p:sldId id="352" r:id="rId5"/>
    <p:sldId id="333" r:id="rId6"/>
    <p:sldId id="347" r:id="rId7"/>
    <p:sldId id="390" r:id="rId8"/>
    <p:sldId id="391" r:id="rId9"/>
    <p:sldId id="392" r:id="rId10"/>
    <p:sldId id="394" r:id="rId11"/>
    <p:sldId id="399" r:id="rId12"/>
    <p:sldId id="393" r:id="rId13"/>
    <p:sldId id="395" r:id="rId14"/>
    <p:sldId id="396" r:id="rId15"/>
    <p:sldId id="400" r:id="rId16"/>
    <p:sldId id="397" r:id="rId17"/>
    <p:sldId id="398" r:id="rId18"/>
    <p:sldId id="362" r:id="rId19"/>
    <p:sldId id="385" r:id="rId20"/>
    <p:sldId id="308" r:id="rId21"/>
    <p:sldId id="386" r:id="rId22"/>
    <p:sldId id="340" r:id="rId23"/>
    <p:sldId id="315" r:id="rId24"/>
    <p:sldId id="353" r:id="rId25"/>
    <p:sldId id="348" r:id="rId26"/>
    <p:sldId id="380" r:id="rId27"/>
    <p:sldId id="346" r:id="rId28"/>
    <p:sldId id="344" r:id="rId29"/>
    <p:sldId id="389" r:id="rId30"/>
    <p:sldId id="35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46552" autoAdjust="0"/>
  </p:normalViewPr>
  <p:slideViewPr>
    <p:cSldViewPr snapToGrid="0">
      <p:cViewPr varScale="1">
        <p:scale>
          <a:sx n="28" d="100"/>
          <a:sy n="28" d="100"/>
        </p:scale>
        <p:origin x="1542" y="60"/>
      </p:cViewPr>
      <p:guideLst/>
    </p:cSldViewPr>
  </p:slideViewPr>
  <p:outlineViewPr>
    <p:cViewPr>
      <p:scale>
        <a:sx n="33" d="100"/>
        <a:sy n="33" d="100"/>
      </p:scale>
      <p:origin x="0" y="-538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87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C3001B-8D03-4A3E-A85E-611E49148508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327EFB-A003-42BF-A351-B226192D90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Welcome!</a:t>
          </a:r>
          <a:endParaRPr lang="en-US"/>
        </a:p>
      </dgm:t>
    </dgm:pt>
    <dgm:pt modelId="{F75B336A-4392-4F75-9B63-F8C801DC18E8}" type="parTrans" cxnId="{D8BA7833-A879-4299-B20F-616F81F9DF36}">
      <dgm:prSet/>
      <dgm:spPr/>
      <dgm:t>
        <a:bodyPr/>
        <a:lstStyle/>
        <a:p>
          <a:endParaRPr lang="en-US"/>
        </a:p>
      </dgm:t>
    </dgm:pt>
    <dgm:pt modelId="{0D0E6109-D0DF-4C9E-8E98-D82C762F9545}" type="sibTrans" cxnId="{D8BA7833-A879-4299-B20F-616F81F9DF36}">
      <dgm:prSet/>
      <dgm:spPr/>
      <dgm:t>
        <a:bodyPr/>
        <a:lstStyle/>
        <a:p>
          <a:endParaRPr lang="en-US"/>
        </a:p>
      </dgm:t>
    </dgm:pt>
    <dgm:pt modelId="{1ABA311A-CBAC-48DB-96BA-EF71A0AA15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Dr Beverly Cole</a:t>
          </a:r>
          <a:endParaRPr lang="en-US"/>
        </a:p>
      </dgm:t>
    </dgm:pt>
    <dgm:pt modelId="{25C54221-3221-48C9-A777-F819F6C8A89E}" type="parTrans" cxnId="{BFC3842A-019B-4804-8A39-AE44D565B0AD}">
      <dgm:prSet/>
      <dgm:spPr/>
      <dgm:t>
        <a:bodyPr/>
        <a:lstStyle/>
        <a:p>
          <a:endParaRPr lang="en-US"/>
        </a:p>
      </dgm:t>
    </dgm:pt>
    <dgm:pt modelId="{B88EB5AE-CA3F-474B-A982-9D46B9AC965E}" type="sibTrans" cxnId="{BFC3842A-019B-4804-8A39-AE44D565B0AD}">
      <dgm:prSet/>
      <dgm:spPr/>
      <dgm:t>
        <a:bodyPr/>
        <a:lstStyle/>
        <a:p>
          <a:endParaRPr lang="en-US"/>
        </a:p>
      </dgm:t>
    </dgm:pt>
    <dgm:pt modelId="{6977CE3B-CC52-4574-96D2-0691FBB85F02}" type="pres">
      <dgm:prSet presAssocID="{98C3001B-8D03-4A3E-A85E-611E4914850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06ED70-051E-4848-BEE5-BDC7ACD8F093}" type="pres">
      <dgm:prSet presAssocID="{37327EFB-A003-42BF-A351-B226192D90D3}" presName="root" presStyleCnt="0"/>
      <dgm:spPr/>
    </dgm:pt>
    <dgm:pt modelId="{E739620A-7326-4F74-AD02-06E00AAD4E5E}" type="pres">
      <dgm:prSet presAssocID="{37327EFB-A003-42BF-A351-B226192D90D3}" presName="rootComposite" presStyleCnt="0"/>
      <dgm:spPr/>
    </dgm:pt>
    <dgm:pt modelId="{EFCA0947-CCAD-495D-B92B-9B63B41EA8BF}" type="pres">
      <dgm:prSet presAssocID="{37327EFB-A003-42BF-A351-B226192D90D3}" presName="rootText" presStyleLbl="node1" presStyleIdx="0" presStyleCnt="2"/>
      <dgm:spPr/>
    </dgm:pt>
    <dgm:pt modelId="{6AA2CB29-D0A6-4869-8991-0BEC6465182D}" type="pres">
      <dgm:prSet presAssocID="{37327EFB-A003-42BF-A351-B226192D90D3}" presName="rootConnector" presStyleLbl="node1" presStyleIdx="0" presStyleCnt="2"/>
      <dgm:spPr/>
    </dgm:pt>
    <dgm:pt modelId="{D509FBE9-14D2-420B-95CA-D35314B9BDA4}" type="pres">
      <dgm:prSet presAssocID="{37327EFB-A003-42BF-A351-B226192D90D3}" presName="childShape" presStyleCnt="0"/>
      <dgm:spPr/>
    </dgm:pt>
    <dgm:pt modelId="{04AAB19C-5F27-48DB-B706-D3916A7C52D9}" type="pres">
      <dgm:prSet presAssocID="{1ABA311A-CBAC-48DB-96BA-EF71A0AA155A}" presName="root" presStyleCnt="0"/>
      <dgm:spPr/>
    </dgm:pt>
    <dgm:pt modelId="{925CC661-DA5E-4E81-BA89-FE1396409C30}" type="pres">
      <dgm:prSet presAssocID="{1ABA311A-CBAC-48DB-96BA-EF71A0AA155A}" presName="rootComposite" presStyleCnt="0"/>
      <dgm:spPr/>
    </dgm:pt>
    <dgm:pt modelId="{AA58CD67-FA5A-4A29-BED2-839264B2D7B4}" type="pres">
      <dgm:prSet presAssocID="{1ABA311A-CBAC-48DB-96BA-EF71A0AA155A}" presName="rootText" presStyleLbl="node1" presStyleIdx="1" presStyleCnt="2"/>
      <dgm:spPr/>
    </dgm:pt>
    <dgm:pt modelId="{3717FA02-53DD-4FDF-8773-18512C198DCB}" type="pres">
      <dgm:prSet presAssocID="{1ABA311A-CBAC-48DB-96BA-EF71A0AA155A}" presName="rootConnector" presStyleLbl="node1" presStyleIdx="1" presStyleCnt="2"/>
      <dgm:spPr/>
    </dgm:pt>
    <dgm:pt modelId="{089C6827-381C-4D7B-AE67-E87FA99BCE87}" type="pres">
      <dgm:prSet presAssocID="{1ABA311A-CBAC-48DB-96BA-EF71A0AA155A}" presName="childShape" presStyleCnt="0"/>
      <dgm:spPr/>
    </dgm:pt>
  </dgm:ptLst>
  <dgm:cxnLst>
    <dgm:cxn modelId="{203F4720-0A30-4995-A8DD-C3A06770DA92}" type="presOf" srcId="{98C3001B-8D03-4A3E-A85E-611E49148508}" destId="{6977CE3B-CC52-4574-96D2-0691FBB85F02}" srcOrd="0" destOrd="0" presId="urn:microsoft.com/office/officeart/2005/8/layout/hierarchy3"/>
    <dgm:cxn modelId="{81F2D126-A894-4D72-93F5-8CF3F10C34F4}" type="presOf" srcId="{37327EFB-A003-42BF-A351-B226192D90D3}" destId="{EFCA0947-CCAD-495D-B92B-9B63B41EA8BF}" srcOrd="0" destOrd="0" presId="urn:microsoft.com/office/officeart/2005/8/layout/hierarchy3"/>
    <dgm:cxn modelId="{BFC3842A-019B-4804-8A39-AE44D565B0AD}" srcId="{98C3001B-8D03-4A3E-A85E-611E49148508}" destId="{1ABA311A-CBAC-48DB-96BA-EF71A0AA155A}" srcOrd="1" destOrd="0" parTransId="{25C54221-3221-48C9-A777-F819F6C8A89E}" sibTransId="{B88EB5AE-CA3F-474B-A982-9D46B9AC965E}"/>
    <dgm:cxn modelId="{D8BA7833-A879-4299-B20F-616F81F9DF36}" srcId="{98C3001B-8D03-4A3E-A85E-611E49148508}" destId="{37327EFB-A003-42BF-A351-B226192D90D3}" srcOrd="0" destOrd="0" parTransId="{F75B336A-4392-4F75-9B63-F8C801DC18E8}" sibTransId="{0D0E6109-D0DF-4C9E-8E98-D82C762F9545}"/>
    <dgm:cxn modelId="{A65A183B-1C0E-49D7-B2BD-63FD2DD783D0}" type="presOf" srcId="{1ABA311A-CBAC-48DB-96BA-EF71A0AA155A}" destId="{AA58CD67-FA5A-4A29-BED2-839264B2D7B4}" srcOrd="0" destOrd="0" presId="urn:microsoft.com/office/officeart/2005/8/layout/hierarchy3"/>
    <dgm:cxn modelId="{0362C688-5562-4656-89AA-61BD43B9C55C}" type="presOf" srcId="{37327EFB-A003-42BF-A351-B226192D90D3}" destId="{6AA2CB29-D0A6-4869-8991-0BEC6465182D}" srcOrd="1" destOrd="0" presId="urn:microsoft.com/office/officeart/2005/8/layout/hierarchy3"/>
    <dgm:cxn modelId="{9767CFBF-5C82-497A-B09D-8C3F85355A68}" type="presOf" srcId="{1ABA311A-CBAC-48DB-96BA-EF71A0AA155A}" destId="{3717FA02-53DD-4FDF-8773-18512C198DCB}" srcOrd="1" destOrd="0" presId="urn:microsoft.com/office/officeart/2005/8/layout/hierarchy3"/>
    <dgm:cxn modelId="{6114BBCA-457F-428E-8FED-6C5528E32430}" type="presParOf" srcId="{6977CE3B-CC52-4574-96D2-0691FBB85F02}" destId="{FB06ED70-051E-4848-BEE5-BDC7ACD8F093}" srcOrd="0" destOrd="0" presId="urn:microsoft.com/office/officeart/2005/8/layout/hierarchy3"/>
    <dgm:cxn modelId="{BD18B45F-BCD7-4BBB-AAFB-DE79B9880684}" type="presParOf" srcId="{FB06ED70-051E-4848-BEE5-BDC7ACD8F093}" destId="{E739620A-7326-4F74-AD02-06E00AAD4E5E}" srcOrd="0" destOrd="0" presId="urn:microsoft.com/office/officeart/2005/8/layout/hierarchy3"/>
    <dgm:cxn modelId="{F75F9B03-F884-40EB-87EB-0ED63218A56D}" type="presParOf" srcId="{E739620A-7326-4F74-AD02-06E00AAD4E5E}" destId="{EFCA0947-CCAD-495D-B92B-9B63B41EA8BF}" srcOrd="0" destOrd="0" presId="urn:microsoft.com/office/officeart/2005/8/layout/hierarchy3"/>
    <dgm:cxn modelId="{ADAF64C8-79EC-481A-813A-FF77CB3C3B24}" type="presParOf" srcId="{E739620A-7326-4F74-AD02-06E00AAD4E5E}" destId="{6AA2CB29-D0A6-4869-8991-0BEC6465182D}" srcOrd="1" destOrd="0" presId="urn:microsoft.com/office/officeart/2005/8/layout/hierarchy3"/>
    <dgm:cxn modelId="{37E6D87A-05EC-4C15-8A3F-441AC953CFE4}" type="presParOf" srcId="{FB06ED70-051E-4848-BEE5-BDC7ACD8F093}" destId="{D509FBE9-14D2-420B-95CA-D35314B9BDA4}" srcOrd="1" destOrd="0" presId="urn:microsoft.com/office/officeart/2005/8/layout/hierarchy3"/>
    <dgm:cxn modelId="{9BE0540B-64AD-422D-84DA-11191A898BE8}" type="presParOf" srcId="{6977CE3B-CC52-4574-96D2-0691FBB85F02}" destId="{04AAB19C-5F27-48DB-B706-D3916A7C52D9}" srcOrd="1" destOrd="0" presId="urn:microsoft.com/office/officeart/2005/8/layout/hierarchy3"/>
    <dgm:cxn modelId="{873442B1-A7E7-4826-8260-C836AEECC411}" type="presParOf" srcId="{04AAB19C-5F27-48DB-B706-D3916A7C52D9}" destId="{925CC661-DA5E-4E81-BA89-FE1396409C30}" srcOrd="0" destOrd="0" presId="urn:microsoft.com/office/officeart/2005/8/layout/hierarchy3"/>
    <dgm:cxn modelId="{EE9C74BB-F2A1-48DC-9276-6A684D900517}" type="presParOf" srcId="{925CC661-DA5E-4E81-BA89-FE1396409C30}" destId="{AA58CD67-FA5A-4A29-BED2-839264B2D7B4}" srcOrd="0" destOrd="0" presId="urn:microsoft.com/office/officeart/2005/8/layout/hierarchy3"/>
    <dgm:cxn modelId="{0DB3BD98-D81B-4141-BEAF-4B88962E9C79}" type="presParOf" srcId="{925CC661-DA5E-4E81-BA89-FE1396409C30}" destId="{3717FA02-53DD-4FDF-8773-18512C198DCB}" srcOrd="1" destOrd="0" presId="urn:microsoft.com/office/officeart/2005/8/layout/hierarchy3"/>
    <dgm:cxn modelId="{C55D5E1A-05BB-4DE3-9807-61D75963DB03}" type="presParOf" srcId="{04AAB19C-5F27-48DB-B706-D3916A7C52D9}" destId="{089C6827-381C-4D7B-AE67-E87FA99BCE87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0BE6AE-3CAD-469D-9386-325451B0F49D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40987CF-8CE6-4851-B3E1-7AD56BE9E5D1}">
      <dgm:prSet/>
      <dgm:spPr/>
      <dgm:t>
        <a:bodyPr/>
        <a:lstStyle/>
        <a:p>
          <a:pPr>
            <a:defRPr cap="all"/>
          </a:pPr>
          <a:r>
            <a:rPr lang="en-GB" dirty="0"/>
            <a:t> A Q &amp; A Session on the basics of how to write a research proposal</a:t>
          </a:r>
          <a:endParaRPr lang="en-US" dirty="0"/>
        </a:p>
      </dgm:t>
    </dgm:pt>
    <dgm:pt modelId="{F030018C-C660-4244-9434-A4C49F3DF3EB}" type="parTrans" cxnId="{149EE484-8F40-4FA5-99E3-2EFAE1DB1798}">
      <dgm:prSet/>
      <dgm:spPr/>
      <dgm:t>
        <a:bodyPr/>
        <a:lstStyle/>
        <a:p>
          <a:endParaRPr lang="en-US"/>
        </a:p>
      </dgm:t>
    </dgm:pt>
    <dgm:pt modelId="{ABEC5859-D771-44D4-B6D0-EA4EE0F3FA1D}" type="sibTrans" cxnId="{149EE484-8F40-4FA5-99E3-2EFAE1DB1798}">
      <dgm:prSet/>
      <dgm:spPr/>
      <dgm:t>
        <a:bodyPr/>
        <a:lstStyle/>
        <a:p>
          <a:endParaRPr lang="en-US"/>
        </a:p>
      </dgm:t>
    </dgm:pt>
    <dgm:pt modelId="{9C39946C-516E-4A1D-864C-701975EB4429}" type="pres">
      <dgm:prSet presAssocID="{590BE6AE-3CAD-469D-9386-325451B0F49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EAC6A8D-685C-481F-B444-7D3997816D9B}" type="pres">
      <dgm:prSet presAssocID="{940987CF-8CE6-4851-B3E1-7AD56BE9E5D1}" presName="root" presStyleCnt="0"/>
      <dgm:spPr/>
    </dgm:pt>
    <dgm:pt modelId="{66E1DC7C-6331-42A7-9B34-1A516CBF9C9E}" type="pres">
      <dgm:prSet presAssocID="{940987CF-8CE6-4851-B3E1-7AD56BE9E5D1}" presName="rootComposite" presStyleCnt="0"/>
      <dgm:spPr/>
    </dgm:pt>
    <dgm:pt modelId="{1D00341E-0810-4FD5-A43A-A469EB621A92}" type="pres">
      <dgm:prSet presAssocID="{940987CF-8CE6-4851-B3E1-7AD56BE9E5D1}" presName="rootText" presStyleLbl="node1" presStyleIdx="0" presStyleCnt="1" custScaleX="222126" custScaleY="166778"/>
      <dgm:spPr/>
    </dgm:pt>
    <dgm:pt modelId="{01BD0226-0464-4ED7-8344-53F749CF75E7}" type="pres">
      <dgm:prSet presAssocID="{940987CF-8CE6-4851-B3E1-7AD56BE9E5D1}" presName="rootConnector" presStyleLbl="node1" presStyleIdx="0" presStyleCnt="1"/>
      <dgm:spPr/>
    </dgm:pt>
    <dgm:pt modelId="{756D78C5-3425-4414-88A0-EE768A0A5B50}" type="pres">
      <dgm:prSet presAssocID="{940987CF-8CE6-4851-B3E1-7AD56BE9E5D1}" presName="childShape" presStyleCnt="0"/>
      <dgm:spPr/>
    </dgm:pt>
  </dgm:ptLst>
  <dgm:cxnLst>
    <dgm:cxn modelId="{081DAF19-81E2-4992-B40D-3521F4C5B8BC}" type="presOf" srcId="{590BE6AE-3CAD-469D-9386-325451B0F49D}" destId="{9C39946C-516E-4A1D-864C-701975EB4429}" srcOrd="0" destOrd="0" presId="urn:microsoft.com/office/officeart/2005/8/layout/hierarchy3"/>
    <dgm:cxn modelId="{190FB81B-2D7A-4EA7-9223-02561EE67F82}" type="presOf" srcId="{940987CF-8CE6-4851-B3E1-7AD56BE9E5D1}" destId="{01BD0226-0464-4ED7-8344-53F749CF75E7}" srcOrd="1" destOrd="0" presId="urn:microsoft.com/office/officeart/2005/8/layout/hierarchy3"/>
    <dgm:cxn modelId="{D14A487E-7505-4DC2-8CB0-830BAEDBB8FA}" type="presOf" srcId="{940987CF-8CE6-4851-B3E1-7AD56BE9E5D1}" destId="{1D00341E-0810-4FD5-A43A-A469EB621A92}" srcOrd="0" destOrd="0" presId="urn:microsoft.com/office/officeart/2005/8/layout/hierarchy3"/>
    <dgm:cxn modelId="{149EE484-8F40-4FA5-99E3-2EFAE1DB1798}" srcId="{590BE6AE-3CAD-469D-9386-325451B0F49D}" destId="{940987CF-8CE6-4851-B3E1-7AD56BE9E5D1}" srcOrd="0" destOrd="0" parTransId="{F030018C-C660-4244-9434-A4C49F3DF3EB}" sibTransId="{ABEC5859-D771-44D4-B6D0-EA4EE0F3FA1D}"/>
    <dgm:cxn modelId="{0E6E1C7B-3D55-491C-A14F-D2630C8F2262}" type="presParOf" srcId="{9C39946C-516E-4A1D-864C-701975EB4429}" destId="{FEAC6A8D-685C-481F-B444-7D3997816D9B}" srcOrd="0" destOrd="0" presId="urn:microsoft.com/office/officeart/2005/8/layout/hierarchy3"/>
    <dgm:cxn modelId="{EAD2C035-045A-450C-9BD8-E985EB30E7D9}" type="presParOf" srcId="{FEAC6A8D-685C-481F-B444-7D3997816D9B}" destId="{66E1DC7C-6331-42A7-9B34-1A516CBF9C9E}" srcOrd="0" destOrd="0" presId="urn:microsoft.com/office/officeart/2005/8/layout/hierarchy3"/>
    <dgm:cxn modelId="{628DBA2B-6314-4C54-87B6-3C8530B5E067}" type="presParOf" srcId="{66E1DC7C-6331-42A7-9B34-1A516CBF9C9E}" destId="{1D00341E-0810-4FD5-A43A-A469EB621A92}" srcOrd="0" destOrd="0" presId="urn:microsoft.com/office/officeart/2005/8/layout/hierarchy3"/>
    <dgm:cxn modelId="{25F8262B-EC05-4F6A-A3D4-FC3AFA9D4B60}" type="presParOf" srcId="{66E1DC7C-6331-42A7-9B34-1A516CBF9C9E}" destId="{01BD0226-0464-4ED7-8344-53F749CF75E7}" srcOrd="1" destOrd="0" presId="urn:microsoft.com/office/officeart/2005/8/layout/hierarchy3"/>
    <dgm:cxn modelId="{975E6EDB-8B5E-4B0C-B8AA-95BDA8B9EE19}" type="presParOf" srcId="{FEAC6A8D-685C-481F-B444-7D3997816D9B}" destId="{756D78C5-3425-4414-88A0-EE768A0A5B5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1C61C0-2904-43CB-8116-DD628DC8CBD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686816-21AD-4317-91DD-7D59C65B20C3}">
      <dgm:prSet/>
      <dgm:spPr/>
      <dgm:t>
        <a:bodyPr/>
        <a:lstStyle/>
        <a:p>
          <a:r>
            <a:rPr lang="en-US"/>
            <a:t>Two groups </a:t>
          </a:r>
        </a:p>
      </dgm:t>
    </dgm:pt>
    <dgm:pt modelId="{36051F77-D63B-4209-8579-18E12F8587F0}" type="parTrans" cxnId="{AADCCDD7-CAF6-42DD-92BC-ABFD75A2B715}">
      <dgm:prSet/>
      <dgm:spPr/>
      <dgm:t>
        <a:bodyPr/>
        <a:lstStyle/>
        <a:p>
          <a:endParaRPr lang="en-US"/>
        </a:p>
      </dgm:t>
    </dgm:pt>
    <dgm:pt modelId="{3A141140-56C0-4E5E-8E5B-A515A1C3145A}" type="sibTrans" cxnId="{AADCCDD7-CAF6-42DD-92BC-ABFD75A2B715}">
      <dgm:prSet/>
      <dgm:spPr/>
      <dgm:t>
        <a:bodyPr/>
        <a:lstStyle/>
        <a:p>
          <a:endParaRPr lang="en-US"/>
        </a:p>
      </dgm:t>
    </dgm:pt>
    <dgm:pt modelId="{14A231B4-7CA8-42BF-A136-B314DFBBF7AE}">
      <dgm:prSet/>
      <dgm:spPr/>
      <dgm:t>
        <a:bodyPr/>
        <a:lstStyle/>
        <a:p>
          <a:r>
            <a:rPr lang="en-US"/>
            <a:t>Each person presents their research, the others act as an ‘Ethics Committee’ and provides feedback on possible ethical dilemmas </a:t>
          </a:r>
        </a:p>
      </dgm:t>
    </dgm:pt>
    <dgm:pt modelId="{072EC792-2E03-4456-A1C5-79E919A9F850}" type="parTrans" cxnId="{5A2328E7-DE45-4DAF-BDA0-7905FD1CC8B1}">
      <dgm:prSet/>
      <dgm:spPr/>
      <dgm:t>
        <a:bodyPr/>
        <a:lstStyle/>
        <a:p>
          <a:endParaRPr lang="en-US"/>
        </a:p>
      </dgm:t>
    </dgm:pt>
    <dgm:pt modelId="{C157691A-D838-442E-BEC5-0B698F23BA8D}" type="sibTrans" cxnId="{5A2328E7-DE45-4DAF-BDA0-7905FD1CC8B1}">
      <dgm:prSet/>
      <dgm:spPr/>
      <dgm:t>
        <a:bodyPr/>
        <a:lstStyle/>
        <a:p>
          <a:endParaRPr lang="en-US"/>
        </a:p>
      </dgm:t>
    </dgm:pt>
    <dgm:pt modelId="{0BA8F1F9-5182-4A04-B522-ACB338AFA946}" type="pres">
      <dgm:prSet presAssocID="{F31C61C0-2904-43CB-8116-DD628DC8CBD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77455AE-5F35-4A7C-98AD-DF197559EF2B}" type="pres">
      <dgm:prSet presAssocID="{7C686816-21AD-4317-91DD-7D59C65B20C3}" presName="hierRoot1" presStyleCnt="0"/>
      <dgm:spPr/>
    </dgm:pt>
    <dgm:pt modelId="{9DC7836A-D9E0-4C8D-9C3F-90D349796234}" type="pres">
      <dgm:prSet presAssocID="{7C686816-21AD-4317-91DD-7D59C65B20C3}" presName="composite" presStyleCnt="0"/>
      <dgm:spPr/>
    </dgm:pt>
    <dgm:pt modelId="{38678738-A0E4-4CD3-8FA5-8484A94AE323}" type="pres">
      <dgm:prSet presAssocID="{7C686816-21AD-4317-91DD-7D59C65B20C3}" presName="background" presStyleLbl="node0" presStyleIdx="0" presStyleCnt="2"/>
      <dgm:spPr/>
    </dgm:pt>
    <dgm:pt modelId="{D44F8341-7345-4CBE-9BCE-70AFEFD1C8BC}" type="pres">
      <dgm:prSet presAssocID="{7C686816-21AD-4317-91DD-7D59C65B20C3}" presName="text" presStyleLbl="fgAcc0" presStyleIdx="0" presStyleCnt="2">
        <dgm:presLayoutVars>
          <dgm:chPref val="3"/>
        </dgm:presLayoutVars>
      </dgm:prSet>
      <dgm:spPr/>
    </dgm:pt>
    <dgm:pt modelId="{C88AA909-55D4-4BCE-8915-B87BF2D89009}" type="pres">
      <dgm:prSet presAssocID="{7C686816-21AD-4317-91DD-7D59C65B20C3}" presName="hierChild2" presStyleCnt="0"/>
      <dgm:spPr/>
    </dgm:pt>
    <dgm:pt modelId="{9308245D-7395-434E-AF89-AE48F8BFF442}" type="pres">
      <dgm:prSet presAssocID="{14A231B4-7CA8-42BF-A136-B314DFBBF7AE}" presName="hierRoot1" presStyleCnt="0"/>
      <dgm:spPr/>
    </dgm:pt>
    <dgm:pt modelId="{C4F43430-97F6-4575-A612-EA5D89DF8524}" type="pres">
      <dgm:prSet presAssocID="{14A231B4-7CA8-42BF-A136-B314DFBBF7AE}" presName="composite" presStyleCnt="0"/>
      <dgm:spPr/>
    </dgm:pt>
    <dgm:pt modelId="{01F57CA8-85D7-4987-B040-7D5657097B04}" type="pres">
      <dgm:prSet presAssocID="{14A231B4-7CA8-42BF-A136-B314DFBBF7AE}" presName="background" presStyleLbl="node0" presStyleIdx="1" presStyleCnt="2"/>
      <dgm:spPr/>
    </dgm:pt>
    <dgm:pt modelId="{E88388EF-1643-442E-AE0F-F70F74FCE5AE}" type="pres">
      <dgm:prSet presAssocID="{14A231B4-7CA8-42BF-A136-B314DFBBF7AE}" presName="text" presStyleLbl="fgAcc0" presStyleIdx="1" presStyleCnt="2">
        <dgm:presLayoutVars>
          <dgm:chPref val="3"/>
        </dgm:presLayoutVars>
      </dgm:prSet>
      <dgm:spPr/>
    </dgm:pt>
    <dgm:pt modelId="{15DD1382-283F-453B-8A3B-538B37939BF6}" type="pres">
      <dgm:prSet presAssocID="{14A231B4-7CA8-42BF-A136-B314DFBBF7AE}" presName="hierChild2" presStyleCnt="0"/>
      <dgm:spPr/>
    </dgm:pt>
  </dgm:ptLst>
  <dgm:cxnLst>
    <dgm:cxn modelId="{D513601B-50D1-4005-ABD8-A2CBDCAD19A7}" type="presOf" srcId="{F31C61C0-2904-43CB-8116-DD628DC8CBD7}" destId="{0BA8F1F9-5182-4A04-B522-ACB338AFA946}" srcOrd="0" destOrd="0" presId="urn:microsoft.com/office/officeart/2005/8/layout/hierarchy1"/>
    <dgm:cxn modelId="{2BE1A8AA-FC28-4B3D-907B-9CC4C9634941}" type="presOf" srcId="{7C686816-21AD-4317-91DD-7D59C65B20C3}" destId="{D44F8341-7345-4CBE-9BCE-70AFEFD1C8BC}" srcOrd="0" destOrd="0" presId="urn:microsoft.com/office/officeart/2005/8/layout/hierarchy1"/>
    <dgm:cxn modelId="{AADCCDD7-CAF6-42DD-92BC-ABFD75A2B715}" srcId="{F31C61C0-2904-43CB-8116-DD628DC8CBD7}" destId="{7C686816-21AD-4317-91DD-7D59C65B20C3}" srcOrd="0" destOrd="0" parTransId="{36051F77-D63B-4209-8579-18E12F8587F0}" sibTransId="{3A141140-56C0-4E5E-8E5B-A515A1C3145A}"/>
    <dgm:cxn modelId="{5A2328E7-DE45-4DAF-BDA0-7905FD1CC8B1}" srcId="{F31C61C0-2904-43CB-8116-DD628DC8CBD7}" destId="{14A231B4-7CA8-42BF-A136-B314DFBBF7AE}" srcOrd="1" destOrd="0" parTransId="{072EC792-2E03-4456-A1C5-79E919A9F850}" sibTransId="{C157691A-D838-442E-BEC5-0B698F23BA8D}"/>
    <dgm:cxn modelId="{910A6EF8-6239-4085-83D1-47E4FE714E0F}" type="presOf" srcId="{14A231B4-7CA8-42BF-A136-B314DFBBF7AE}" destId="{E88388EF-1643-442E-AE0F-F70F74FCE5AE}" srcOrd="0" destOrd="0" presId="urn:microsoft.com/office/officeart/2005/8/layout/hierarchy1"/>
    <dgm:cxn modelId="{33FD3B9C-F79B-4D23-8AE1-5C6F6A0AC654}" type="presParOf" srcId="{0BA8F1F9-5182-4A04-B522-ACB338AFA946}" destId="{477455AE-5F35-4A7C-98AD-DF197559EF2B}" srcOrd="0" destOrd="0" presId="urn:microsoft.com/office/officeart/2005/8/layout/hierarchy1"/>
    <dgm:cxn modelId="{180FF090-A58C-422E-8677-9A65809731D5}" type="presParOf" srcId="{477455AE-5F35-4A7C-98AD-DF197559EF2B}" destId="{9DC7836A-D9E0-4C8D-9C3F-90D349796234}" srcOrd="0" destOrd="0" presId="urn:microsoft.com/office/officeart/2005/8/layout/hierarchy1"/>
    <dgm:cxn modelId="{D6FD8CF8-3369-4286-846B-E465043BF11B}" type="presParOf" srcId="{9DC7836A-D9E0-4C8D-9C3F-90D349796234}" destId="{38678738-A0E4-4CD3-8FA5-8484A94AE323}" srcOrd="0" destOrd="0" presId="urn:microsoft.com/office/officeart/2005/8/layout/hierarchy1"/>
    <dgm:cxn modelId="{217EBB3F-86DF-437F-8508-8A4D30663980}" type="presParOf" srcId="{9DC7836A-D9E0-4C8D-9C3F-90D349796234}" destId="{D44F8341-7345-4CBE-9BCE-70AFEFD1C8BC}" srcOrd="1" destOrd="0" presId="urn:microsoft.com/office/officeart/2005/8/layout/hierarchy1"/>
    <dgm:cxn modelId="{3AFC4F33-127A-4F96-9752-64AE55F6E061}" type="presParOf" srcId="{477455AE-5F35-4A7C-98AD-DF197559EF2B}" destId="{C88AA909-55D4-4BCE-8915-B87BF2D89009}" srcOrd="1" destOrd="0" presId="urn:microsoft.com/office/officeart/2005/8/layout/hierarchy1"/>
    <dgm:cxn modelId="{4DEB60C2-A267-464F-BDE5-C5CA9F589B43}" type="presParOf" srcId="{0BA8F1F9-5182-4A04-B522-ACB338AFA946}" destId="{9308245D-7395-434E-AF89-AE48F8BFF442}" srcOrd="1" destOrd="0" presId="urn:microsoft.com/office/officeart/2005/8/layout/hierarchy1"/>
    <dgm:cxn modelId="{867FF148-0BDC-40B7-AC6F-87E0A7D0C728}" type="presParOf" srcId="{9308245D-7395-434E-AF89-AE48F8BFF442}" destId="{C4F43430-97F6-4575-A612-EA5D89DF8524}" srcOrd="0" destOrd="0" presId="urn:microsoft.com/office/officeart/2005/8/layout/hierarchy1"/>
    <dgm:cxn modelId="{BFEF4097-F11A-4EEB-9264-9D312F16B508}" type="presParOf" srcId="{C4F43430-97F6-4575-A612-EA5D89DF8524}" destId="{01F57CA8-85D7-4987-B040-7D5657097B04}" srcOrd="0" destOrd="0" presId="urn:microsoft.com/office/officeart/2005/8/layout/hierarchy1"/>
    <dgm:cxn modelId="{A9E9E51A-755A-4A02-97DB-36C6424C9730}" type="presParOf" srcId="{C4F43430-97F6-4575-A612-EA5D89DF8524}" destId="{E88388EF-1643-442E-AE0F-F70F74FCE5AE}" srcOrd="1" destOrd="0" presId="urn:microsoft.com/office/officeart/2005/8/layout/hierarchy1"/>
    <dgm:cxn modelId="{E6B8FDED-326E-4992-B646-08BC38C07882}" type="presParOf" srcId="{9308245D-7395-434E-AF89-AE48F8BFF442}" destId="{15DD1382-283F-453B-8A3B-538B37939B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0BE6AE-3CAD-469D-9386-325451B0F49D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40987CF-8CE6-4851-B3E1-7AD56BE9E5D1}">
      <dgm:prSet/>
      <dgm:spPr/>
      <dgm:t>
        <a:bodyPr/>
        <a:lstStyle/>
        <a:p>
          <a:pPr>
            <a:defRPr cap="all"/>
          </a:pPr>
          <a:r>
            <a:rPr lang="en-GB" dirty="0"/>
            <a:t>a Q &amp; A Session on the basics of how to write a research proposal</a:t>
          </a:r>
          <a:endParaRPr lang="en-US" dirty="0"/>
        </a:p>
      </dgm:t>
    </dgm:pt>
    <dgm:pt modelId="{F030018C-C660-4244-9434-A4C49F3DF3EB}" type="parTrans" cxnId="{149EE484-8F40-4FA5-99E3-2EFAE1DB1798}">
      <dgm:prSet/>
      <dgm:spPr/>
      <dgm:t>
        <a:bodyPr/>
        <a:lstStyle/>
        <a:p>
          <a:endParaRPr lang="en-US"/>
        </a:p>
      </dgm:t>
    </dgm:pt>
    <dgm:pt modelId="{ABEC5859-D771-44D4-B6D0-EA4EE0F3FA1D}" type="sibTrans" cxnId="{149EE484-8F40-4FA5-99E3-2EFAE1DB1798}">
      <dgm:prSet/>
      <dgm:spPr/>
      <dgm:t>
        <a:bodyPr/>
        <a:lstStyle/>
        <a:p>
          <a:endParaRPr lang="en-US"/>
        </a:p>
      </dgm:t>
    </dgm:pt>
    <dgm:pt modelId="{B6A5208B-B40A-42D1-9D06-7CF7A3E655FE}">
      <dgm:prSet/>
      <dgm:spPr>
        <a:solidFill>
          <a:schemeClr val="tx2"/>
        </a:solidFill>
      </dgm:spPr>
      <dgm:t>
        <a:bodyPr/>
        <a:lstStyle/>
        <a:p>
          <a:pPr>
            <a:defRPr cap="all"/>
          </a:pPr>
          <a:r>
            <a:rPr lang="en-GB" dirty="0"/>
            <a:t> </a:t>
          </a:r>
          <a:r>
            <a:rPr lang="en-GB" dirty="0">
              <a:solidFill>
                <a:srgbClr val="FF0000"/>
              </a:solidFill>
            </a:rPr>
            <a:t> </a:t>
          </a:r>
          <a:r>
            <a:rPr lang="en-GB" dirty="0">
              <a:solidFill>
                <a:schemeClr val="bg1"/>
              </a:solidFill>
            </a:rPr>
            <a:t>Who can summarise this Q &amp; A Session?</a:t>
          </a:r>
          <a:endParaRPr lang="en-US" dirty="0">
            <a:solidFill>
              <a:schemeClr val="bg1"/>
            </a:solidFill>
          </a:endParaRPr>
        </a:p>
      </dgm:t>
    </dgm:pt>
    <dgm:pt modelId="{500A5B3B-FFE6-4113-8545-9D71B1CF7E5A}" type="parTrans" cxnId="{59655EDB-4628-4C88-A878-ED9348BE0769}">
      <dgm:prSet/>
      <dgm:spPr/>
      <dgm:t>
        <a:bodyPr/>
        <a:lstStyle/>
        <a:p>
          <a:endParaRPr lang="en-US"/>
        </a:p>
      </dgm:t>
    </dgm:pt>
    <dgm:pt modelId="{C7481BEB-CCC3-4882-9C0B-9E0F79E9C54D}" type="sibTrans" cxnId="{59655EDB-4628-4C88-A878-ED9348BE0769}">
      <dgm:prSet/>
      <dgm:spPr/>
      <dgm:t>
        <a:bodyPr/>
        <a:lstStyle/>
        <a:p>
          <a:endParaRPr lang="en-US"/>
        </a:p>
      </dgm:t>
    </dgm:pt>
    <dgm:pt modelId="{9C39946C-516E-4A1D-864C-701975EB4429}" type="pres">
      <dgm:prSet presAssocID="{590BE6AE-3CAD-469D-9386-325451B0F49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EAC6A8D-685C-481F-B444-7D3997816D9B}" type="pres">
      <dgm:prSet presAssocID="{940987CF-8CE6-4851-B3E1-7AD56BE9E5D1}" presName="root" presStyleCnt="0"/>
      <dgm:spPr/>
    </dgm:pt>
    <dgm:pt modelId="{66E1DC7C-6331-42A7-9B34-1A516CBF9C9E}" type="pres">
      <dgm:prSet presAssocID="{940987CF-8CE6-4851-B3E1-7AD56BE9E5D1}" presName="rootComposite" presStyleCnt="0"/>
      <dgm:spPr/>
    </dgm:pt>
    <dgm:pt modelId="{1D00341E-0810-4FD5-A43A-A469EB621A92}" type="pres">
      <dgm:prSet presAssocID="{940987CF-8CE6-4851-B3E1-7AD56BE9E5D1}" presName="rootText" presStyleLbl="node1" presStyleIdx="0" presStyleCnt="2" custScaleY="166778"/>
      <dgm:spPr/>
    </dgm:pt>
    <dgm:pt modelId="{01BD0226-0464-4ED7-8344-53F749CF75E7}" type="pres">
      <dgm:prSet presAssocID="{940987CF-8CE6-4851-B3E1-7AD56BE9E5D1}" presName="rootConnector" presStyleLbl="node1" presStyleIdx="0" presStyleCnt="2"/>
      <dgm:spPr/>
    </dgm:pt>
    <dgm:pt modelId="{756D78C5-3425-4414-88A0-EE768A0A5B50}" type="pres">
      <dgm:prSet presAssocID="{940987CF-8CE6-4851-B3E1-7AD56BE9E5D1}" presName="childShape" presStyleCnt="0"/>
      <dgm:spPr/>
    </dgm:pt>
    <dgm:pt modelId="{15C6675C-97C3-4218-9041-28BC358F49B2}" type="pres">
      <dgm:prSet presAssocID="{B6A5208B-B40A-42D1-9D06-7CF7A3E655FE}" presName="root" presStyleCnt="0"/>
      <dgm:spPr/>
    </dgm:pt>
    <dgm:pt modelId="{4C53041E-986D-4096-B3AF-B1EFEBAC60B0}" type="pres">
      <dgm:prSet presAssocID="{B6A5208B-B40A-42D1-9D06-7CF7A3E655FE}" presName="rootComposite" presStyleCnt="0"/>
      <dgm:spPr/>
    </dgm:pt>
    <dgm:pt modelId="{E89CB902-6D20-4206-A271-CA6C6C4DD63C}" type="pres">
      <dgm:prSet presAssocID="{B6A5208B-B40A-42D1-9D06-7CF7A3E655FE}" presName="rootText" presStyleLbl="node1" presStyleIdx="1" presStyleCnt="2" custScaleY="169028"/>
      <dgm:spPr/>
    </dgm:pt>
    <dgm:pt modelId="{06207303-81F9-45FA-ACCD-A12596F3866B}" type="pres">
      <dgm:prSet presAssocID="{B6A5208B-B40A-42D1-9D06-7CF7A3E655FE}" presName="rootConnector" presStyleLbl="node1" presStyleIdx="1" presStyleCnt="2"/>
      <dgm:spPr/>
    </dgm:pt>
    <dgm:pt modelId="{68ADD46D-1938-42EC-B569-931E4BF43021}" type="pres">
      <dgm:prSet presAssocID="{B6A5208B-B40A-42D1-9D06-7CF7A3E655FE}" presName="childShape" presStyleCnt="0"/>
      <dgm:spPr/>
    </dgm:pt>
  </dgm:ptLst>
  <dgm:cxnLst>
    <dgm:cxn modelId="{081DAF19-81E2-4992-B40D-3521F4C5B8BC}" type="presOf" srcId="{590BE6AE-3CAD-469D-9386-325451B0F49D}" destId="{9C39946C-516E-4A1D-864C-701975EB4429}" srcOrd="0" destOrd="0" presId="urn:microsoft.com/office/officeart/2005/8/layout/hierarchy3"/>
    <dgm:cxn modelId="{18FC411A-3D4A-4237-8F2A-F699739CC8A2}" type="presOf" srcId="{B6A5208B-B40A-42D1-9D06-7CF7A3E655FE}" destId="{E89CB902-6D20-4206-A271-CA6C6C4DD63C}" srcOrd="0" destOrd="0" presId="urn:microsoft.com/office/officeart/2005/8/layout/hierarchy3"/>
    <dgm:cxn modelId="{190FB81B-2D7A-4EA7-9223-02561EE67F82}" type="presOf" srcId="{940987CF-8CE6-4851-B3E1-7AD56BE9E5D1}" destId="{01BD0226-0464-4ED7-8344-53F749CF75E7}" srcOrd="1" destOrd="0" presId="urn:microsoft.com/office/officeart/2005/8/layout/hierarchy3"/>
    <dgm:cxn modelId="{D14A487E-7505-4DC2-8CB0-830BAEDBB8FA}" type="presOf" srcId="{940987CF-8CE6-4851-B3E1-7AD56BE9E5D1}" destId="{1D00341E-0810-4FD5-A43A-A469EB621A92}" srcOrd="0" destOrd="0" presId="urn:microsoft.com/office/officeart/2005/8/layout/hierarchy3"/>
    <dgm:cxn modelId="{149EE484-8F40-4FA5-99E3-2EFAE1DB1798}" srcId="{590BE6AE-3CAD-469D-9386-325451B0F49D}" destId="{940987CF-8CE6-4851-B3E1-7AD56BE9E5D1}" srcOrd="0" destOrd="0" parTransId="{F030018C-C660-4244-9434-A4C49F3DF3EB}" sibTransId="{ABEC5859-D771-44D4-B6D0-EA4EE0F3FA1D}"/>
    <dgm:cxn modelId="{43FEAC8F-802B-4105-8DD1-C900B249E93C}" type="presOf" srcId="{B6A5208B-B40A-42D1-9D06-7CF7A3E655FE}" destId="{06207303-81F9-45FA-ACCD-A12596F3866B}" srcOrd="1" destOrd="0" presId="urn:microsoft.com/office/officeart/2005/8/layout/hierarchy3"/>
    <dgm:cxn modelId="{59655EDB-4628-4C88-A878-ED9348BE0769}" srcId="{590BE6AE-3CAD-469D-9386-325451B0F49D}" destId="{B6A5208B-B40A-42D1-9D06-7CF7A3E655FE}" srcOrd="1" destOrd="0" parTransId="{500A5B3B-FFE6-4113-8545-9D71B1CF7E5A}" sibTransId="{C7481BEB-CCC3-4882-9C0B-9E0F79E9C54D}"/>
    <dgm:cxn modelId="{0E6E1C7B-3D55-491C-A14F-D2630C8F2262}" type="presParOf" srcId="{9C39946C-516E-4A1D-864C-701975EB4429}" destId="{FEAC6A8D-685C-481F-B444-7D3997816D9B}" srcOrd="0" destOrd="0" presId="urn:microsoft.com/office/officeart/2005/8/layout/hierarchy3"/>
    <dgm:cxn modelId="{EAD2C035-045A-450C-9BD8-E985EB30E7D9}" type="presParOf" srcId="{FEAC6A8D-685C-481F-B444-7D3997816D9B}" destId="{66E1DC7C-6331-42A7-9B34-1A516CBF9C9E}" srcOrd="0" destOrd="0" presId="urn:microsoft.com/office/officeart/2005/8/layout/hierarchy3"/>
    <dgm:cxn modelId="{628DBA2B-6314-4C54-87B6-3C8530B5E067}" type="presParOf" srcId="{66E1DC7C-6331-42A7-9B34-1A516CBF9C9E}" destId="{1D00341E-0810-4FD5-A43A-A469EB621A92}" srcOrd="0" destOrd="0" presId="urn:microsoft.com/office/officeart/2005/8/layout/hierarchy3"/>
    <dgm:cxn modelId="{25F8262B-EC05-4F6A-A3D4-FC3AFA9D4B60}" type="presParOf" srcId="{66E1DC7C-6331-42A7-9B34-1A516CBF9C9E}" destId="{01BD0226-0464-4ED7-8344-53F749CF75E7}" srcOrd="1" destOrd="0" presId="urn:microsoft.com/office/officeart/2005/8/layout/hierarchy3"/>
    <dgm:cxn modelId="{975E6EDB-8B5E-4B0C-B8AA-95BDA8B9EE19}" type="presParOf" srcId="{FEAC6A8D-685C-481F-B444-7D3997816D9B}" destId="{756D78C5-3425-4414-88A0-EE768A0A5B50}" srcOrd="1" destOrd="0" presId="urn:microsoft.com/office/officeart/2005/8/layout/hierarchy3"/>
    <dgm:cxn modelId="{B9423D27-1AD3-44EA-BD00-E5805781DFE2}" type="presParOf" srcId="{9C39946C-516E-4A1D-864C-701975EB4429}" destId="{15C6675C-97C3-4218-9041-28BC358F49B2}" srcOrd="1" destOrd="0" presId="urn:microsoft.com/office/officeart/2005/8/layout/hierarchy3"/>
    <dgm:cxn modelId="{60FAB2AE-8B7F-466D-8C30-25D72045E1FA}" type="presParOf" srcId="{15C6675C-97C3-4218-9041-28BC358F49B2}" destId="{4C53041E-986D-4096-B3AF-B1EFEBAC60B0}" srcOrd="0" destOrd="0" presId="urn:microsoft.com/office/officeart/2005/8/layout/hierarchy3"/>
    <dgm:cxn modelId="{C048068A-81A3-4878-87E6-FB17A77DF972}" type="presParOf" srcId="{4C53041E-986D-4096-B3AF-B1EFEBAC60B0}" destId="{E89CB902-6D20-4206-A271-CA6C6C4DD63C}" srcOrd="0" destOrd="0" presId="urn:microsoft.com/office/officeart/2005/8/layout/hierarchy3"/>
    <dgm:cxn modelId="{887028ED-CDB1-4F27-8C93-9542840843F1}" type="presParOf" srcId="{4C53041E-986D-4096-B3AF-B1EFEBAC60B0}" destId="{06207303-81F9-45FA-ACCD-A12596F3866B}" srcOrd="1" destOrd="0" presId="urn:microsoft.com/office/officeart/2005/8/layout/hierarchy3"/>
    <dgm:cxn modelId="{7AC73A34-C34D-413C-AE55-1805C2FF0F34}" type="presParOf" srcId="{15C6675C-97C3-4218-9041-28BC358F49B2}" destId="{68ADD46D-1938-42EC-B569-931E4BF4302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CA0947-CCAD-495D-B92B-9B63B41EA8BF}">
      <dsp:nvSpPr>
        <dsp:cNvPr id="0" name=""/>
        <dsp:cNvSpPr/>
      </dsp:nvSpPr>
      <dsp:spPr>
        <a:xfrm>
          <a:off x="664" y="1190819"/>
          <a:ext cx="2419134" cy="12095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Welcome!</a:t>
          </a:r>
          <a:endParaRPr lang="en-US" sz="3300" kern="1200"/>
        </a:p>
      </dsp:txBody>
      <dsp:txXfrm>
        <a:off x="36091" y="1226246"/>
        <a:ext cx="2348280" cy="1138713"/>
      </dsp:txXfrm>
    </dsp:sp>
    <dsp:sp modelId="{AA58CD67-FA5A-4A29-BED2-839264B2D7B4}">
      <dsp:nvSpPr>
        <dsp:cNvPr id="0" name=""/>
        <dsp:cNvSpPr/>
      </dsp:nvSpPr>
      <dsp:spPr>
        <a:xfrm>
          <a:off x="3024582" y="1190819"/>
          <a:ext cx="2419134" cy="12095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865" tIns="41910" rIns="62865" bIns="41910" numCol="1" spcCol="1270" anchor="ctr" anchorCtr="0">
          <a:noAutofit/>
        </a:bodyPr>
        <a:lstStyle/>
        <a:p>
          <a:pPr marL="0" lvl="0" indent="0" algn="ctr" defTabSz="1466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Dr Beverly Cole</a:t>
          </a:r>
          <a:endParaRPr lang="en-US" sz="3300" kern="1200"/>
        </a:p>
      </dsp:txBody>
      <dsp:txXfrm>
        <a:off x="3060009" y="1226246"/>
        <a:ext cx="2348280" cy="11387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0341E-0810-4FD5-A43A-A469EB621A92}">
      <dsp:nvSpPr>
        <dsp:cNvPr id="0" name=""/>
        <dsp:cNvSpPr/>
      </dsp:nvSpPr>
      <dsp:spPr>
        <a:xfrm>
          <a:off x="5698" y="2730"/>
          <a:ext cx="10504203" cy="39434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6500" kern="1200" dirty="0"/>
            <a:t> A Q &amp; A Session on the basics of how to write a research proposal</a:t>
          </a:r>
          <a:endParaRPr lang="en-US" sz="6500" kern="1200" dirty="0"/>
        </a:p>
      </dsp:txBody>
      <dsp:txXfrm>
        <a:off x="121197" y="118229"/>
        <a:ext cx="10273205" cy="37124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78738-A0E4-4CD3-8FA5-8484A94AE323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F8341-7345-4CBE-9BCE-70AFEFD1C8BC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Two groups </a:t>
          </a:r>
        </a:p>
      </dsp:txBody>
      <dsp:txXfrm>
        <a:off x="602678" y="725825"/>
        <a:ext cx="4463730" cy="2771523"/>
      </dsp:txXfrm>
    </dsp:sp>
    <dsp:sp modelId="{01F57CA8-85D7-4987-B040-7D5657097B04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388EF-1643-442E-AE0F-F70F74FCE5AE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Each person presents their research, the others act as an ‘Ethics Committee’ and provides feedback on possible ethical dilemmas </a:t>
          </a:r>
        </a:p>
      </dsp:txBody>
      <dsp:txXfrm>
        <a:off x="6269123" y="725825"/>
        <a:ext cx="4463730" cy="27715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0341E-0810-4FD5-A43A-A469EB621A92}">
      <dsp:nvSpPr>
        <dsp:cNvPr id="0" name=""/>
        <dsp:cNvSpPr/>
      </dsp:nvSpPr>
      <dsp:spPr>
        <a:xfrm>
          <a:off x="7060" y="2166"/>
          <a:ext cx="4667324" cy="38920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 dirty="0"/>
            <a:t>a Q &amp; A Session on the basics of how to write a research proposal</a:t>
          </a:r>
          <a:endParaRPr lang="en-US" sz="4400" kern="1200" dirty="0"/>
        </a:p>
      </dsp:txBody>
      <dsp:txXfrm>
        <a:off x="121054" y="116160"/>
        <a:ext cx="4439336" cy="3664047"/>
      </dsp:txXfrm>
    </dsp:sp>
    <dsp:sp modelId="{E89CB902-6D20-4206-A271-CA6C6C4DD63C}">
      <dsp:nvSpPr>
        <dsp:cNvPr id="0" name=""/>
        <dsp:cNvSpPr/>
      </dsp:nvSpPr>
      <dsp:spPr>
        <a:xfrm>
          <a:off x="5841215" y="2166"/>
          <a:ext cx="4667324" cy="3944542"/>
        </a:xfrm>
        <a:prstGeom prst="roundRect">
          <a:avLst>
            <a:gd name="adj" fmla="val 10000"/>
          </a:avLst>
        </a:prstGeom>
        <a:solidFill>
          <a:schemeClr val="tx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400" kern="1200" dirty="0"/>
            <a:t> </a:t>
          </a:r>
          <a:r>
            <a:rPr lang="en-GB" sz="4400" kern="1200" dirty="0">
              <a:solidFill>
                <a:srgbClr val="FF0000"/>
              </a:solidFill>
            </a:rPr>
            <a:t> </a:t>
          </a:r>
          <a:r>
            <a:rPr lang="en-GB" sz="4400" kern="1200" dirty="0">
              <a:solidFill>
                <a:schemeClr val="bg1"/>
              </a:solidFill>
            </a:rPr>
            <a:t>Who can summarise this Q &amp; A Session?</a:t>
          </a:r>
          <a:endParaRPr lang="en-US" sz="4400" kern="1200" dirty="0">
            <a:solidFill>
              <a:schemeClr val="bg1"/>
            </a:solidFill>
          </a:endParaRPr>
        </a:p>
      </dsp:txBody>
      <dsp:txXfrm>
        <a:off x="5956747" y="117698"/>
        <a:ext cx="4436260" cy="37134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3F632-15D9-430A-993B-7398159D99B8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BAC7FE-2B6C-456F-9921-FF5281141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0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308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6926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880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8447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629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524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5425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8217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5412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2008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1855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4092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8432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34B25C-E296-047D-7026-7AEF2BB27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6A8398-1481-996C-CB32-AA68E917D8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B202CB-8148-3064-2047-0304C8E118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>
                <a:solidFill>
                  <a:srgbClr val="FFFFFF"/>
                </a:solidFill>
              </a:rPr>
              <a:t> 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9D3E65-8136-F308-746C-2AF7B570F3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0190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2AED19-0E04-92FF-1243-54A4EB7EE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85D656-8501-E963-8E4D-9F4A62A6A7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AB2574-8C56-2C31-C98C-650A9FC546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B3BA2F-5964-3894-CE5B-55887603E3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3442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118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2728AF-C98E-2D91-AAD4-C94EDE3830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5BA32A-4FA5-1279-F7C8-E6F062FFE6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69E3B9-C584-ECFC-CC65-8CD2D1DF75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 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97302B-1D53-AB4D-DF51-4F84F113E9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57530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78AD33-EC25-B77F-01C2-4A7496D8D6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47C6F3-8EAB-DC07-2CB0-44BCD5B739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4A608A-6BAF-CE4A-47D7-3245350A72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98B3F-73C2-7188-8548-BFDDC80C95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11384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28571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423FF-BA57-58A9-A354-AF8043814C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3AA701-29DF-D15C-2078-B79619D582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98BBE3-CB23-27CE-E7FB-34CA4D31E4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/>
              <a:t> </a:t>
            </a:r>
            <a:endParaRPr lang="en-US" sz="1200"/>
          </a:p>
          <a:p>
            <a:pPr>
              <a:lnSpc>
                <a:spcPct val="110000"/>
              </a:lnSpc>
            </a:pPr>
            <a:endParaRPr lang="en-US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5DD916-58B7-4D24-B427-D8D48938DA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A3C37BE-C303-496D-B5CD-85F2937540F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514843"/>
                </a:solidFill>
                <a:effectLst/>
                <a:uLnTx/>
                <a:uFillTx/>
                <a:latin typeface="Euphemia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514843"/>
              </a:solidFill>
              <a:effectLst/>
              <a:uLnTx/>
              <a:uFillTx/>
              <a:latin typeface="Euphemi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2134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0B7EE-0157-C8DE-4FA3-9192AFFA8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120B98-55DD-7AEE-3917-41C83A6C36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EB7C79-9089-8E2B-00BD-F4DCD5A66F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E296B3-DCEA-49F3-93CA-8132008485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BAC7FE-2B6C-456F-9921-FF52811413C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030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333E1-22DC-41B1-51E5-E00A6AF372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F72035-32AF-E392-5E4C-097DCE3859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94662-C97E-8E8F-8B21-252F66DFE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18CC0E-D14A-66E3-6821-E76EF9B5B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81C34F-D756-7079-0CDC-5471778A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020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C5697-023F-99FF-50B8-FBB8C7EED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59E9A-C4FB-D0D8-B20A-34DD787C78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47EF1-8131-4794-078C-FC5324B4B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1A30A-8AA6-B3DB-5E17-8E1FAA665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40EB9-B1F1-3594-02C2-AD36A3C4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620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7A419-9A8C-B976-A232-BDD5EDF3C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B99163-6094-AF0D-1994-FE483EC0E9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BD4C5F-4C36-2B7F-15CB-D357499E5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79B447-ADFF-7CAA-8C14-0A29C1B43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B10D2-84E5-252D-211B-5AF8D7BF2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542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5B543-76FE-06D7-DED8-CD1274B76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326B3-1DD2-5D09-2062-E459893E1A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215F-160C-E198-0389-E13D59E008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60DFA6-39D7-770E-A5EC-15A3C9C0E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1892FB-F297-C30E-E9E5-1E9084DCC1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CB9B3-EDFA-504E-C9DA-F71C54C74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306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DA1C6-4B81-2756-9650-E8E3068FF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967FF-FE5B-AB93-8572-768BE2CF8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7BCC5B-0F83-09AF-99E7-DE80AE5754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043252-D831-1ECE-F391-E44B762DE6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0EC169-BB1A-D6B3-1415-B58430DDA1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0E1E8A-3854-46F3-785F-06D3D8F08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75EF8A-FA08-080B-958B-184E905A0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48D696-A29E-3915-7676-51DA8D44C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103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CC378-5480-852A-FD3A-41188E5BA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874D42-D6A2-71AF-BD1B-782FDB992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DBF871-38D6-70BA-8CA9-59E486F79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205C33-B251-5A01-5EC5-159AE72E0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190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3217DC-1B38-AB36-8889-0BC627220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5471AD-6796-4E9C-2C3B-47AE67059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C58ACE-7610-1720-BEB0-239051414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58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2DD27-DFDC-05C3-BAEF-74916CC60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11A58-DEC5-518C-B624-3BBBF8818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F18AC3-4880-BB8C-3DD2-BBA6889044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C78CBB-4A26-DC3E-0268-9B9444725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C7FEA3-99EA-0F86-79C6-19F67A348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2E4443-B43B-80CA-5C5C-CF012D637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439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706A4-8DA4-2D8C-6340-7B313702B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435700-AD37-18DC-A9EE-846558570B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87428-43C9-CC2B-4570-0688230002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3BDB31-0A8C-E1DE-D438-3045621A6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CF27C9-345A-6072-B020-32E210FC50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F4D7E-0584-971A-06B4-0A228233C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567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BBEB5-07F4-33A1-2FF3-1B3362EC9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391C31-C248-5F20-F5E7-DC14933A7C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7401A-5156-B679-2507-1AE6E8FF5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B2DF6-D440-A70A-258A-E0A339CA0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E70FC-D355-B1BB-DEE6-A43692898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50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44890B-EB39-DC03-306F-911C8E6AA2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549827-30A0-0EE8-26C1-75A1DE6991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CF530-87DE-2CB5-4430-817FD0B8D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B8BB0-9BB5-4593-89BC-6BCBD4920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D1D8C-5F1B-2B6B-B401-748C8A32B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0647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399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ADB208-02DC-CDB1-19B4-C5F8EE8A5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76F4C1-C1EC-19B5-5F9C-77F333299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D1DF8-3C60-D37B-FD25-AB62A8C355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AA6C8-C1FF-48E2-A4A4-ADD92D691D02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AFDE8-DC07-14EC-52B6-87CD19A469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82CB2-801C-8F73-BA91-6B3AF4822E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AEDD39-A3E7-4DD8-9A4E-17E01797A8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257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10F82-73A7-41E0-D672-D95179F3F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/>
              <a:t>A kick start to research:</a:t>
            </a:r>
          </a:p>
        </p:txBody>
      </p:sp>
      <p:pic>
        <p:nvPicPr>
          <p:cNvPr id="5" name="Picture 4" descr="Football ball in goal">
            <a:extLst>
              <a:ext uri="{FF2B5EF4-FFF2-40B4-BE49-F238E27FC236}">
                <a16:creationId xmlns:a16="http://schemas.microsoft.com/office/drawing/2014/main" id="{AC2D8D01-E9EE-8D73-766D-944DBCD96F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75" r="32787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A57EADF5-48F9-7F85-74F3-0B0B1334B1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5260561"/>
              </p:ext>
            </p:extLst>
          </p:nvPr>
        </p:nvGraphicFramePr>
        <p:xfrm>
          <a:off x="5868557" y="2551176"/>
          <a:ext cx="5444382" cy="3591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6989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1AFAD-9C71-37D9-D5C1-A134740BB7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168" y="385011"/>
            <a:ext cx="5832618" cy="4549596"/>
          </a:xfrm>
        </p:spPr>
        <p:txBody>
          <a:bodyPr>
            <a:normAutofit fontScale="90000"/>
          </a:bodyPr>
          <a:lstStyle/>
          <a:p>
            <a:pPr algn="l"/>
            <a:br>
              <a:rPr lang="en-GB" sz="4400" b="1" dirty="0"/>
            </a:br>
            <a:br>
              <a:rPr lang="en-GB" sz="4400" b="1" dirty="0"/>
            </a:br>
            <a:br>
              <a:rPr lang="en-GB" sz="4400" b="1" dirty="0"/>
            </a:br>
            <a:br>
              <a:rPr lang="en-GB" sz="4400" b="1" dirty="0"/>
            </a:br>
            <a:r>
              <a:rPr lang="en-GB" sz="4400" b="1" dirty="0"/>
              <a:t>MA IN PSYCHOTHERAPEUTIC PRACTICE:</a:t>
            </a:r>
            <a:br>
              <a:rPr lang="en-GB" sz="4400" b="1" dirty="0"/>
            </a:br>
            <a:r>
              <a:rPr lang="en-GB" sz="4400" b="1" dirty="0"/>
              <a:t>Question and Answer Session</a:t>
            </a:r>
            <a:br>
              <a:rPr lang="en-GB" sz="4400" b="1" dirty="0"/>
            </a:br>
            <a:r>
              <a:rPr lang="en-GB" sz="4400" dirty="0"/>
              <a:t>Writing a Research Proposal and applying for Ethical Consideration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52BBA4-E48D-0ABB-9FB6-57C416F0EE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 fontScale="85000" lnSpcReduction="20000"/>
          </a:bodyPr>
          <a:lstStyle/>
          <a:p>
            <a:pPr algn="l"/>
            <a:endParaRPr lang="en-GB" sz="2000"/>
          </a:p>
          <a:p>
            <a:pPr algn="l"/>
            <a:r>
              <a:rPr lang="en-GB" sz="3600"/>
              <a:t>Dr Beverly Cole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41CE90-1F62-D84A-3881-6979EAAB4B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97" r="10057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63317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EDFBF-9E59-B1B5-4885-A7ACCA034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21" y="268014"/>
            <a:ext cx="11698013" cy="192339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Opening round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en-GB" sz="31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</a:rPr>
              <a:t>Let’s imagine we’ve reached the end of </a:t>
            </a:r>
            <a:r>
              <a:rPr lang="en-GB" sz="3100" i="1" dirty="0">
                <a:solidFill>
                  <a:srgbClr val="222222"/>
                </a:solidFill>
                <a:latin typeface="Poppins" panose="00000500000000000000" pitchFamily="2" charset="0"/>
              </a:rPr>
              <a:t>our Q&amp;A session</a:t>
            </a:r>
            <a:r>
              <a:rPr lang="en-GB" sz="3100" b="0" i="1" dirty="0">
                <a:solidFill>
                  <a:srgbClr val="222222"/>
                </a:solidFill>
                <a:effectLst/>
                <a:latin typeface="Poppins" panose="00000500000000000000" pitchFamily="2" charset="0"/>
              </a:rPr>
              <a:t>. It has been a huge success! What was it that made it good for you?</a:t>
            </a:r>
            <a:r>
              <a:rPr lang="en-GB" sz="3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</a:p>
        </p:txBody>
      </p:sp>
      <p:pic>
        <p:nvPicPr>
          <p:cNvPr id="9219" name="Content Placeholder 3">
            <a:extLst>
              <a:ext uri="{FF2B5EF4-FFF2-40B4-BE49-F238E27FC236}">
                <a16:creationId xmlns:a16="http://schemas.microsoft.com/office/drawing/2014/main" id="{0DB8BCCE-E71E-B792-96C9-5D0425E48F1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3422" y="2490952"/>
            <a:ext cx="11918730" cy="425214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019282-30B5-6FFF-19BD-5E84B7D9B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Assessment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A8A74-1095-898A-698A-94319DD45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5110" y="0"/>
            <a:ext cx="6004598" cy="6400800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tx2"/>
                </a:solidFill>
              </a:rPr>
              <a:t>Within a 20minute presentation, identify your chosen dissertation topic and critically engage with your </a:t>
            </a:r>
            <a:r>
              <a:rPr lang="en-GB" sz="4400" b="1" dirty="0">
                <a:solidFill>
                  <a:schemeClr val="tx2"/>
                </a:solidFill>
              </a:rPr>
              <a:t>project proposal and ethical considerations</a:t>
            </a:r>
            <a:r>
              <a:rPr lang="en-GB" sz="4400" dirty="0">
                <a:solidFill>
                  <a:schemeClr val="tx2"/>
                </a:solidFill>
              </a:rPr>
              <a:t>, presenting your key points to a group of your peers. </a:t>
            </a:r>
          </a:p>
        </p:txBody>
      </p:sp>
    </p:spTree>
    <p:extLst>
      <p:ext uri="{BB962C8B-B14F-4D97-AF65-F5344CB8AC3E}">
        <p14:creationId xmlns:p14="http://schemas.microsoft.com/office/powerpoint/2010/main" val="1540682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35E98-6BC5-3903-E699-499C6C11A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The aim of this lesson is: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F7CA2D-1EF9-C51D-29D7-89C28D5F50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5475302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525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7" name="Rectangle 10256">
            <a:extLst>
              <a:ext uri="{FF2B5EF4-FFF2-40B4-BE49-F238E27FC236}">
                <a16:creationId xmlns:a16="http://schemas.microsoft.com/office/drawing/2014/main" id="{72018E1B-E0B9-4440-AFF3-4112E50A2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496FACD-903B-6084-F9BA-7598EDDF3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90"/>
            <a:ext cx="10515600" cy="1840010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5400" kern="1200" dirty="0">
                <a:solidFill>
                  <a:schemeClr val="tx1"/>
                </a:solidFill>
                <a:latin typeface="Arial Rounded MT Bold" panose="020F0704030504030204" pitchFamily="34" charset="0"/>
                <a:cs typeface="Arial" panose="020B0604020202020204" pitchFamily="34" charset="0"/>
              </a:rPr>
              <a:t>Research Q &amp; A Session</a:t>
            </a:r>
            <a:br>
              <a:rPr lang="en-US" sz="2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2050" name="Picture 2" descr="Thinking man PNG transparent image download, size: 1169x916px">
            <a:extLst>
              <a:ext uri="{FF2B5EF4-FFF2-40B4-BE49-F238E27FC236}">
                <a16:creationId xmlns:a16="http://schemas.microsoft.com/office/drawing/2014/main" id="{FBA14B8C-A47F-44F1-9B85-57F932EF3F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8" r="3" b="3"/>
          <a:stretch/>
        </p:blipFill>
        <p:spPr bwMode="auto">
          <a:xfrm>
            <a:off x="182787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Content Placeholder 2" descr="Person thinking with question mark free clipart 3 - Cliparting.com">
            <a:extLst>
              <a:ext uri="{FF2B5EF4-FFF2-40B4-BE49-F238E27FC236}">
                <a16:creationId xmlns:a16="http://schemas.microsoft.com/office/drawing/2014/main" id="{793011D8-5885-09A7-FE1F-2D02A563CF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9270"/>
          <a:stretch/>
        </p:blipFill>
        <p:spPr bwMode="auto">
          <a:xfrm>
            <a:off x="3180760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Question mark PNG">
            <a:extLst>
              <a:ext uri="{FF2B5EF4-FFF2-40B4-BE49-F238E27FC236}">
                <a16:creationId xmlns:a16="http://schemas.microsoft.com/office/drawing/2014/main" id="{381EB925-CE6D-D5FA-2D41-106C2C03B0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46" r="10981" b="3"/>
          <a:stretch/>
        </p:blipFill>
        <p:spPr bwMode="auto">
          <a:xfrm>
            <a:off x="6178733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Question Mark Cartoon - Cliparts.co">
            <a:extLst>
              <a:ext uri="{FF2B5EF4-FFF2-40B4-BE49-F238E27FC236}">
                <a16:creationId xmlns:a16="http://schemas.microsoft.com/office/drawing/2014/main" id="{D27AF8A3-0CF6-FBDD-8912-51D2088EEC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22" r="3791" b="3"/>
          <a:stretch/>
        </p:blipFill>
        <p:spPr bwMode="auto">
          <a:xfrm>
            <a:off x="9176706" y="2558694"/>
            <a:ext cx="2827865" cy="373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9121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85982B9B-185D-4DB7-F61F-4642BFCE7B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0734" b="-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9BBECA-1E4F-1B96-7B19-679474044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Rules of engagement…..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3B5F1-96D8-3F56-FA2E-1F0D6BB2A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 dirty="0">
                <a:latin typeface="MentiText"/>
              </a:rPr>
              <a:t>K</a:t>
            </a:r>
            <a:r>
              <a:rPr lang="en-GB" sz="4000" b="0" i="0" dirty="0">
                <a:effectLst/>
                <a:latin typeface="MentiText"/>
              </a:rPr>
              <a:t>eep questions concise, to the point, and, of course, relevant.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52336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ree checklist clipboard questionnaire illustration">
            <a:extLst>
              <a:ext uri="{FF2B5EF4-FFF2-40B4-BE49-F238E27FC236}">
                <a16:creationId xmlns:a16="http://schemas.microsoft.com/office/drawing/2014/main" id="{83E72E16-0FBE-1657-2E6D-2A09D140B9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01118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110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137A1B-A01B-C442-A3CF-6F78BE2635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574587" y="2794881"/>
            <a:ext cx="5411007" cy="129711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6000" kern="1200" dirty="0">
                <a:latin typeface="+mj-lt"/>
                <a:ea typeface="+mj-ea"/>
                <a:cs typeface="+mj-cs"/>
              </a:rPr>
              <a:t>Form two groups</a:t>
            </a:r>
          </a:p>
        </p:txBody>
      </p:sp>
      <p:pic>
        <p:nvPicPr>
          <p:cNvPr id="6" name="Graphic 5" descr="Users">
            <a:extLst>
              <a:ext uri="{FF2B5EF4-FFF2-40B4-BE49-F238E27FC236}">
                <a16:creationId xmlns:a16="http://schemas.microsoft.com/office/drawing/2014/main" id="{E6D1B303-7A4D-6896-F77C-6A65B582D0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70090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60BE997A-06CE-7F3E-58B1-B003BF6C5B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4" r="-1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685BAB-2492-6E61-AA4A-3ED2F5381658}"/>
              </a:ext>
            </a:extLst>
          </p:cNvPr>
          <p:cNvSpPr txBox="1"/>
          <p:nvPr/>
        </p:nvSpPr>
        <p:spPr>
          <a:xfrm>
            <a:off x="8198603" y="154983"/>
            <a:ext cx="3993091" cy="65712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600" b="0" i="0" dirty="0">
                <a:effectLst/>
                <a:latin typeface="+mj-lt"/>
                <a:cs typeface="Poppins Black" panose="00000A00000000000000" pitchFamily="2" charset="0"/>
              </a:rPr>
              <a:t>Each person needs to think critically to create one or two questions about their research proposal or any ethical issues.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b="0" i="0" dirty="0">
              <a:effectLst/>
              <a:latin typeface="+mj-lt"/>
              <a:cs typeface="Poppins Black" panose="00000A00000000000000" pitchFamily="2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b="0" i="0" dirty="0">
                <a:solidFill>
                  <a:srgbClr val="111111"/>
                </a:solidFill>
                <a:effectLst/>
                <a:latin typeface="+mj-lt"/>
                <a:cs typeface="Poppins Black" panose="00000A00000000000000" pitchFamily="2" charset="0"/>
              </a:rPr>
              <a:t>Consider:</a:t>
            </a:r>
            <a:r>
              <a:rPr lang="en-GB" sz="4800" b="0" i="0" dirty="0">
                <a:solidFill>
                  <a:srgbClr val="111111"/>
                </a:solidFill>
                <a:effectLst/>
                <a:latin typeface="+mj-lt"/>
                <a:cs typeface="Poppins Black" panose="00000A00000000000000" pitchFamily="2" charset="0"/>
              </a:rPr>
              <a:t> "</a:t>
            </a:r>
            <a:r>
              <a:rPr lang="en-GB" sz="3600" b="0" i="0" dirty="0">
                <a:solidFill>
                  <a:srgbClr val="111111"/>
                </a:solidFill>
                <a:effectLst/>
                <a:latin typeface="+mj-lt"/>
                <a:cs typeface="Poppins Black" panose="00000A00000000000000" pitchFamily="2" charset="0"/>
              </a:rPr>
              <a:t>What is the real challenge here for me?"</a:t>
            </a:r>
            <a:endParaRPr lang="en-GB" sz="3600" dirty="0">
              <a:latin typeface="+mj-lt"/>
              <a:cs typeface="Poppins Black" panose="00000A00000000000000" pitchFamily="2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4101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6FA007-A7DA-0C3E-FDAD-BBC731353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16523"/>
            <a:ext cx="4805996" cy="53463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 dirty="0"/>
              <a:t>Write each question on a separate ‘post it’ note</a:t>
            </a:r>
          </a:p>
        </p:txBody>
      </p:sp>
      <p:pic>
        <p:nvPicPr>
          <p:cNvPr id="14" name="Picture 13" descr="Sticky notes with question marks">
            <a:extLst>
              <a:ext uri="{FF2B5EF4-FFF2-40B4-BE49-F238E27FC236}">
                <a16:creationId xmlns:a16="http://schemas.microsoft.com/office/drawing/2014/main" id="{BE88F8A3-A4D7-F63B-B1CC-99E534C6A5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9154" r="19153" b="-1"/>
          <a:stretch/>
        </p:blipFill>
        <p:spPr>
          <a:xfrm>
            <a:off x="5853325" y="10"/>
            <a:ext cx="6338370" cy="6857989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3DFB5C00-6040-4666-9765-4391ECB26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70456" y="-1"/>
            <a:ext cx="6421545" cy="6858001"/>
            <a:chOff x="5770456" y="-12663"/>
            <a:chExt cx="6421545" cy="6858001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5AF136B-F25D-4A62-92D1-409DE6B3A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6158" y="12665"/>
              <a:ext cx="6015842" cy="6832673"/>
            </a:xfrm>
            <a:custGeom>
              <a:avLst/>
              <a:gdLst>
                <a:gd name="connsiteX0" fmla="*/ 6015842 w 6015842"/>
                <a:gd name="connsiteY0" fmla="*/ 6607627 h 6832673"/>
                <a:gd name="connsiteX1" fmla="*/ 6015842 w 6015842"/>
                <a:gd name="connsiteY1" fmla="*/ 6832673 h 6832673"/>
                <a:gd name="connsiteX2" fmla="*/ 5735634 w 6015842"/>
                <a:gd name="connsiteY2" fmla="*/ 6832673 h 6832673"/>
                <a:gd name="connsiteX3" fmla="*/ 5818530 w 6015842"/>
                <a:gd name="connsiteY3" fmla="*/ 6767255 h 6832673"/>
                <a:gd name="connsiteX4" fmla="*/ 4633062 w 6015842"/>
                <a:gd name="connsiteY4" fmla="*/ 499 h 6832673"/>
                <a:gd name="connsiteX5" fmla="*/ 4830740 w 6015842"/>
                <a:gd name="connsiteY5" fmla="*/ 7861 h 6832673"/>
                <a:gd name="connsiteX6" fmla="*/ 5614049 w 6015842"/>
                <a:gd name="connsiteY6" fmla="*/ 130835 h 6832673"/>
                <a:gd name="connsiteX7" fmla="*/ 5900717 w 6015842"/>
                <a:gd name="connsiteY7" fmla="*/ 218147 h 6832673"/>
                <a:gd name="connsiteX8" fmla="*/ 6015842 w 6015842"/>
                <a:gd name="connsiteY8" fmla="*/ 264101 h 6832673"/>
                <a:gd name="connsiteX9" fmla="*/ 6015842 w 6015842"/>
                <a:gd name="connsiteY9" fmla="*/ 662291 h 6832673"/>
                <a:gd name="connsiteX10" fmla="*/ 5865183 w 6015842"/>
                <a:gd name="connsiteY10" fmla="*/ 601873 h 6832673"/>
                <a:gd name="connsiteX11" fmla="*/ 5522516 w 6015842"/>
                <a:gd name="connsiteY11" fmla="*/ 496937 h 6832673"/>
                <a:gd name="connsiteX12" fmla="*/ 4809762 w 6015842"/>
                <a:gd name="connsiteY12" fmla="*/ 394287 h 6832673"/>
                <a:gd name="connsiteX13" fmla="*/ 4087181 w 6015842"/>
                <a:gd name="connsiteY13" fmla="*/ 420838 h 6832673"/>
                <a:gd name="connsiteX14" fmla="*/ 3378242 w 6015842"/>
                <a:gd name="connsiteY14" fmla="*/ 571551 h 6832673"/>
                <a:gd name="connsiteX15" fmla="*/ 1488325 w 6015842"/>
                <a:gd name="connsiteY15" fmla="*/ 1639596 h 6832673"/>
                <a:gd name="connsiteX16" fmla="*/ 993256 w 6015842"/>
                <a:gd name="connsiteY16" fmla="*/ 2176884 h 6832673"/>
                <a:gd name="connsiteX17" fmla="*/ 601602 w 6015842"/>
                <a:gd name="connsiteY17" fmla="*/ 2794422 h 6832673"/>
                <a:gd name="connsiteX18" fmla="*/ 335805 w 6015842"/>
                <a:gd name="connsiteY18" fmla="*/ 3476785 h 6832673"/>
                <a:gd name="connsiteX19" fmla="*/ 238991 w 6015842"/>
                <a:gd name="connsiteY19" fmla="*/ 4205577 h 6832673"/>
                <a:gd name="connsiteX20" fmla="*/ 279770 w 6015842"/>
                <a:gd name="connsiteY20" fmla="*/ 4561593 h 6832673"/>
                <a:gd name="connsiteX21" fmla="*/ 400346 w 6015842"/>
                <a:gd name="connsiteY21" fmla="*/ 4894912 h 6832673"/>
                <a:gd name="connsiteX22" fmla="*/ 484398 w 6015842"/>
                <a:gd name="connsiteY22" fmla="*/ 5051706 h 6832673"/>
                <a:gd name="connsiteX23" fmla="*/ 580920 w 6015842"/>
                <a:gd name="connsiteY23" fmla="*/ 5203606 h 6832673"/>
                <a:gd name="connsiteX24" fmla="*/ 803883 w 6015842"/>
                <a:gd name="connsiteY24" fmla="*/ 5497171 h 6832673"/>
                <a:gd name="connsiteX25" fmla="*/ 1045184 w 6015842"/>
                <a:gd name="connsiteY25" fmla="*/ 5792959 h 6832673"/>
                <a:gd name="connsiteX26" fmla="*/ 1165173 w 6015842"/>
                <a:gd name="connsiteY26" fmla="*/ 5947381 h 6832673"/>
                <a:gd name="connsiteX27" fmla="*/ 1222822 w 6015842"/>
                <a:gd name="connsiteY27" fmla="*/ 6023035 h 6832673"/>
                <a:gd name="connsiteX28" fmla="*/ 1279296 w 6015842"/>
                <a:gd name="connsiteY28" fmla="*/ 6095720 h 6832673"/>
                <a:gd name="connsiteX29" fmla="*/ 1764538 w 6015842"/>
                <a:gd name="connsiteY29" fmla="*/ 6631821 h 6832673"/>
                <a:gd name="connsiteX30" fmla="*/ 1979400 w 6015842"/>
                <a:gd name="connsiteY30" fmla="*/ 6832673 h 6832673"/>
                <a:gd name="connsiteX31" fmla="*/ 1213789 w 6015842"/>
                <a:gd name="connsiteY31" fmla="*/ 6832673 h 6832673"/>
                <a:gd name="connsiteX32" fmla="*/ 1117208 w 6015842"/>
                <a:gd name="connsiteY32" fmla="*/ 6706732 h 6832673"/>
                <a:gd name="connsiteX33" fmla="*/ 894535 w 6015842"/>
                <a:gd name="connsiteY33" fmla="*/ 6375343 h 6832673"/>
                <a:gd name="connsiteX34" fmla="*/ 842461 w 6015842"/>
                <a:gd name="connsiteY34" fmla="*/ 6291085 h 6832673"/>
                <a:gd name="connsiteX35" fmla="*/ 792736 w 6015842"/>
                <a:gd name="connsiteY35" fmla="*/ 6209052 h 6832673"/>
                <a:gd name="connsiteX36" fmla="*/ 694454 w 6015842"/>
                <a:gd name="connsiteY36" fmla="*/ 6050330 h 6832673"/>
                <a:gd name="connsiteX37" fmla="*/ 490706 w 6015842"/>
                <a:gd name="connsiteY37" fmla="*/ 5724130 h 6832673"/>
                <a:gd name="connsiteX38" fmla="*/ 292239 w 6015842"/>
                <a:gd name="connsiteY38" fmla="*/ 5381020 h 6832673"/>
                <a:gd name="connsiteX39" fmla="*/ 202759 w 6015842"/>
                <a:gd name="connsiteY39" fmla="*/ 5199305 h 6832673"/>
                <a:gd name="connsiteX40" fmla="*/ 126628 w 6015842"/>
                <a:gd name="connsiteY40" fmla="*/ 5010171 h 6832673"/>
                <a:gd name="connsiteX41" fmla="*/ 67953 w 6015842"/>
                <a:gd name="connsiteY41" fmla="*/ 4812881 h 6832673"/>
                <a:gd name="connsiteX42" fmla="*/ 46243 w 6015842"/>
                <a:gd name="connsiteY42" fmla="*/ 4712306 h 6832673"/>
                <a:gd name="connsiteX43" fmla="*/ 36709 w 6015842"/>
                <a:gd name="connsiteY43" fmla="*/ 4661870 h 6832673"/>
                <a:gd name="connsiteX44" fmla="*/ 28789 w 6015842"/>
                <a:gd name="connsiteY44" fmla="*/ 4611286 h 6832673"/>
                <a:gd name="connsiteX45" fmla="*/ 38 w 6015842"/>
                <a:gd name="connsiteY45" fmla="*/ 4205577 h 6832673"/>
                <a:gd name="connsiteX46" fmla="*/ 81448 w 6015842"/>
                <a:gd name="connsiteY46" fmla="*/ 3416115 h 6832673"/>
                <a:gd name="connsiteX47" fmla="*/ 326122 w 6015842"/>
                <a:gd name="connsiteY47" fmla="*/ 2659581 h 6832673"/>
                <a:gd name="connsiteX48" fmla="*/ 1243505 w 6015842"/>
                <a:gd name="connsiteY48" fmla="*/ 1374811 h 6832673"/>
                <a:gd name="connsiteX49" fmla="*/ 1851817 w 6015842"/>
                <a:gd name="connsiteY49" fmla="*/ 871494 h 6832673"/>
                <a:gd name="connsiteX50" fmla="*/ 4040976 w 6015842"/>
                <a:gd name="connsiteY50" fmla="*/ 31151 h 6832673"/>
                <a:gd name="connsiteX51" fmla="*/ 4633062 w 6015842"/>
                <a:gd name="connsiteY51" fmla="*/ 499 h 6832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6015842" h="6832673">
                  <a:moveTo>
                    <a:pt x="6015842" y="6607627"/>
                  </a:moveTo>
                  <a:lnTo>
                    <a:pt x="6015842" y="6832673"/>
                  </a:lnTo>
                  <a:lnTo>
                    <a:pt x="5735634" y="6832673"/>
                  </a:lnTo>
                  <a:lnTo>
                    <a:pt x="5818530" y="6767255"/>
                  </a:lnTo>
                  <a:close/>
                  <a:moveTo>
                    <a:pt x="4633062" y="499"/>
                  </a:moveTo>
                  <a:cubicBezTo>
                    <a:pt x="4698976" y="1486"/>
                    <a:pt x="4764884" y="3940"/>
                    <a:pt x="4830740" y="7861"/>
                  </a:cubicBezTo>
                  <a:cubicBezTo>
                    <a:pt x="5095128" y="23382"/>
                    <a:pt x="5357448" y="64564"/>
                    <a:pt x="5614049" y="130835"/>
                  </a:cubicBezTo>
                  <a:cubicBezTo>
                    <a:pt x="5710834" y="155913"/>
                    <a:pt x="5806471" y="185048"/>
                    <a:pt x="5900717" y="218147"/>
                  </a:cubicBezTo>
                  <a:lnTo>
                    <a:pt x="6015842" y="264101"/>
                  </a:lnTo>
                  <a:lnTo>
                    <a:pt x="6015842" y="662291"/>
                  </a:lnTo>
                  <a:lnTo>
                    <a:pt x="5865183" y="601873"/>
                  </a:lnTo>
                  <a:cubicBezTo>
                    <a:pt x="5753061" y="560521"/>
                    <a:pt x="5638663" y="525479"/>
                    <a:pt x="5522516" y="496937"/>
                  </a:cubicBezTo>
                  <a:cubicBezTo>
                    <a:pt x="5288740" y="439663"/>
                    <a:pt x="5050052" y="405286"/>
                    <a:pt x="4809762" y="394287"/>
                  </a:cubicBezTo>
                  <a:cubicBezTo>
                    <a:pt x="4568594" y="381810"/>
                    <a:pt x="4326810" y="390696"/>
                    <a:pt x="4087181" y="420838"/>
                  </a:cubicBezTo>
                  <a:cubicBezTo>
                    <a:pt x="3847216" y="451509"/>
                    <a:pt x="3610112" y="501913"/>
                    <a:pt x="3378242" y="571551"/>
                  </a:cubicBezTo>
                  <a:cubicBezTo>
                    <a:pt x="2679220" y="784970"/>
                    <a:pt x="2034383" y="1149380"/>
                    <a:pt x="1488325" y="1639596"/>
                  </a:cubicBezTo>
                  <a:cubicBezTo>
                    <a:pt x="1308517" y="1804150"/>
                    <a:pt x="1142887" y="1983894"/>
                    <a:pt x="993256" y="2176884"/>
                  </a:cubicBezTo>
                  <a:cubicBezTo>
                    <a:pt x="843445" y="2369563"/>
                    <a:pt x="712290" y="2576362"/>
                    <a:pt x="601602" y="2794422"/>
                  </a:cubicBezTo>
                  <a:cubicBezTo>
                    <a:pt x="489834" y="3011933"/>
                    <a:pt x="400757" y="3240628"/>
                    <a:pt x="335805" y="3476785"/>
                  </a:cubicBezTo>
                  <a:cubicBezTo>
                    <a:pt x="271624" y="3714276"/>
                    <a:pt x="239065" y="3959377"/>
                    <a:pt x="238991" y="4205577"/>
                  </a:cubicBezTo>
                  <a:cubicBezTo>
                    <a:pt x="239262" y="4325420"/>
                    <a:pt x="252943" y="4444849"/>
                    <a:pt x="279770" y="4561593"/>
                  </a:cubicBezTo>
                  <a:cubicBezTo>
                    <a:pt x="307988" y="4676763"/>
                    <a:pt x="348413" y="4788524"/>
                    <a:pt x="400346" y="4894912"/>
                  </a:cubicBezTo>
                  <a:cubicBezTo>
                    <a:pt x="426018" y="4948165"/>
                    <a:pt x="454327" y="5000381"/>
                    <a:pt x="484398" y="5051706"/>
                  </a:cubicBezTo>
                  <a:cubicBezTo>
                    <a:pt x="514468" y="5103033"/>
                    <a:pt x="547181" y="5153617"/>
                    <a:pt x="580920" y="5203606"/>
                  </a:cubicBezTo>
                  <a:cubicBezTo>
                    <a:pt x="649275" y="5303291"/>
                    <a:pt x="725259" y="5400008"/>
                    <a:pt x="803883" y="5497171"/>
                  </a:cubicBezTo>
                  <a:cubicBezTo>
                    <a:pt x="882508" y="5594333"/>
                    <a:pt x="965240" y="5691644"/>
                    <a:pt x="1045184" y="5792959"/>
                  </a:cubicBezTo>
                  <a:cubicBezTo>
                    <a:pt x="1085571" y="5843395"/>
                    <a:pt x="1125568" y="5894870"/>
                    <a:pt x="1165173" y="5947381"/>
                  </a:cubicBezTo>
                  <a:lnTo>
                    <a:pt x="1222822" y="6023035"/>
                  </a:lnTo>
                  <a:cubicBezTo>
                    <a:pt x="1241744" y="6047215"/>
                    <a:pt x="1259787" y="6072135"/>
                    <a:pt x="1279296" y="6095720"/>
                  </a:cubicBezTo>
                  <a:cubicBezTo>
                    <a:pt x="1430649" y="6283772"/>
                    <a:pt x="1592663" y="6462773"/>
                    <a:pt x="1764538" y="6631821"/>
                  </a:cubicBezTo>
                  <a:lnTo>
                    <a:pt x="1979400" y="6832673"/>
                  </a:lnTo>
                  <a:lnTo>
                    <a:pt x="1213789" y="6832673"/>
                  </a:lnTo>
                  <a:lnTo>
                    <a:pt x="1117208" y="6706732"/>
                  </a:lnTo>
                  <a:cubicBezTo>
                    <a:pt x="1038730" y="6598297"/>
                    <a:pt x="964066" y="6487930"/>
                    <a:pt x="894535" y="6375343"/>
                  </a:cubicBezTo>
                  <a:cubicBezTo>
                    <a:pt x="876640" y="6347454"/>
                    <a:pt x="859771" y="6319121"/>
                    <a:pt x="842461" y="6291085"/>
                  </a:cubicBezTo>
                  <a:lnTo>
                    <a:pt x="792736" y="6209052"/>
                  </a:lnTo>
                  <a:cubicBezTo>
                    <a:pt x="760903" y="6156245"/>
                    <a:pt x="727753" y="6103584"/>
                    <a:pt x="694454" y="6050330"/>
                  </a:cubicBezTo>
                  <a:lnTo>
                    <a:pt x="490706" y="5724130"/>
                  </a:lnTo>
                  <a:cubicBezTo>
                    <a:pt x="422643" y="5613617"/>
                    <a:pt x="355167" y="5499692"/>
                    <a:pt x="292239" y="5381020"/>
                  </a:cubicBezTo>
                  <a:cubicBezTo>
                    <a:pt x="260847" y="5321686"/>
                    <a:pt x="230631" y="5261310"/>
                    <a:pt x="202759" y="5199305"/>
                  </a:cubicBezTo>
                  <a:cubicBezTo>
                    <a:pt x="174889" y="5137299"/>
                    <a:pt x="149511" y="5074254"/>
                    <a:pt x="126628" y="5010171"/>
                  </a:cubicBezTo>
                  <a:cubicBezTo>
                    <a:pt x="103745" y="4946089"/>
                    <a:pt x="84529" y="4879485"/>
                    <a:pt x="67953" y="4812881"/>
                  </a:cubicBezTo>
                  <a:cubicBezTo>
                    <a:pt x="60179" y="4779355"/>
                    <a:pt x="52551" y="4745979"/>
                    <a:pt x="46243" y="4712306"/>
                  </a:cubicBezTo>
                  <a:lnTo>
                    <a:pt x="36709" y="4661870"/>
                  </a:lnTo>
                  <a:lnTo>
                    <a:pt x="28789" y="4611286"/>
                  </a:lnTo>
                  <a:cubicBezTo>
                    <a:pt x="8927" y="4476995"/>
                    <a:pt x="-684" y="4341352"/>
                    <a:pt x="38" y="4205577"/>
                  </a:cubicBezTo>
                  <a:cubicBezTo>
                    <a:pt x="735" y="3940316"/>
                    <a:pt x="28012" y="3675812"/>
                    <a:pt x="81448" y="3416115"/>
                  </a:cubicBezTo>
                  <a:cubicBezTo>
                    <a:pt x="134458" y="3155392"/>
                    <a:pt x="216542" y="2901597"/>
                    <a:pt x="326122" y="2659581"/>
                  </a:cubicBezTo>
                  <a:cubicBezTo>
                    <a:pt x="546153" y="2175993"/>
                    <a:pt x="866666" y="1743286"/>
                    <a:pt x="1243505" y="1374811"/>
                  </a:cubicBezTo>
                  <a:cubicBezTo>
                    <a:pt x="1432510" y="1190706"/>
                    <a:pt x="1635952" y="1022387"/>
                    <a:pt x="1851817" y="871494"/>
                  </a:cubicBezTo>
                  <a:cubicBezTo>
                    <a:pt x="2502124" y="413640"/>
                    <a:pt x="3254043" y="125004"/>
                    <a:pt x="4040976" y="31151"/>
                  </a:cubicBezTo>
                  <a:cubicBezTo>
                    <a:pt x="4237529" y="7767"/>
                    <a:pt x="4435320" y="-2463"/>
                    <a:pt x="4633062" y="49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4A545AB-98A3-4EA5-8D41-F52106038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97958" y="32887"/>
              <a:ext cx="5994043" cy="6812451"/>
            </a:xfrm>
            <a:custGeom>
              <a:avLst/>
              <a:gdLst>
                <a:gd name="connsiteX0" fmla="*/ 5994043 w 5994043"/>
                <a:gd name="connsiteY0" fmla="*/ 6088971 h 6812451"/>
                <a:gd name="connsiteX1" fmla="*/ 5994043 w 5994043"/>
                <a:gd name="connsiteY1" fmla="*/ 6812451 h 6812451"/>
                <a:gd name="connsiteX2" fmla="*/ 4989355 w 5994043"/>
                <a:gd name="connsiteY2" fmla="*/ 6812451 h 6812451"/>
                <a:gd name="connsiteX3" fmla="*/ 5129829 w 5994043"/>
                <a:gd name="connsiteY3" fmla="*/ 6731039 h 6812451"/>
                <a:gd name="connsiteX4" fmla="*/ 5840791 w 5994043"/>
                <a:gd name="connsiteY4" fmla="*/ 6209052 h 6812451"/>
                <a:gd name="connsiteX5" fmla="*/ 4646021 w 5994043"/>
                <a:gd name="connsiteY5" fmla="*/ 0 h 6812451"/>
                <a:gd name="connsiteX6" fmla="*/ 5834943 w 5994043"/>
                <a:gd name="connsiteY6" fmla="*/ 187955 h 6812451"/>
                <a:gd name="connsiteX7" fmla="*/ 5994043 w 5994043"/>
                <a:gd name="connsiteY7" fmla="*/ 246737 h 6812451"/>
                <a:gd name="connsiteX8" fmla="*/ 5994043 w 5994043"/>
                <a:gd name="connsiteY8" fmla="*/ 1234190 h 6812451"/>
                <a:gd name="connsiteX9" fmla="*/ 5813213 w 5994043"/>
                <a:gd name="connsiteY9" fmla="*/ 1136134 h 6812451"/>
                <a:gd name="connsiteX10" fmla="*/ 4645435 w 5994043"/>
                <a:gd name="connsiteY10" fmla="*/ 890335 h 6812451"/>
                <a:gd name="connsiteX11" fmla="*/ 3262616 w 5994043"/>
                <a:gd name="connsiteY11" fmla="*/ 1158830 h 6812451"/>
                <a:gd name="connsiteX12" fmla="*/ 2030445 w 5994043"/>
                <a:gd name="connsiteY12" fmla="*/ 1900528 h 6812451"/>
                <a:gd name="connsiteX13" fmla="*/ 1183473 w 5994043"/>
                <a:gd name="connsiteY13" fmla="*/ 2961898 h 6812451"/>
                <a:gd name="connsiteX14" fmla="*/ 880124 w 5994043"/>
                <a:gd name="connsiteY14" fmla="*/ 4180805 h 6812451"/>
                <a:gd name="connsiteX15" fmla="*/ 1381647 w 5994043"/>
                <a:gd name="connsiteY15" fmla="*/ 5288309 h 6812451"/>
                <a:gd name="connsiteX16" fmla="*/ 1651257 w 5994043"/>
                <a:gd name="connsiteY16" fmla="*/ 5671767 h 6812451"/>
                <a:gd name="connsiteX17" fmla="*/ 2679827 w 5994043"/>
                <a:gd name="connsiteY17" fmla="*/ 6733581 h 6812451"/>
                <a:gd name="connsiteX18" fmla="*/ 2818128 w 5994043"/>
                <a:gd name="connsiteY18" fmla="*/ 6812451 h 6812451"/>
                <a:gd name="connsiteX19" fmla="*/ 1420330 w 5994043"/>
                <a:gd name="connsiteY19" fmla="*/ 6812451 h 6812451"/>
                <a:gd name="connsiteX20" fmla="*/ 1286880 w 5994043"/>
                <a:gd name="connsiteY20" fmla="*/ 6661555 h 6812451"/>
                <a:gd name="connsiteX21" fmla="*/ 922515 w 5994043"/>
                <a:gd name="connsiteY21" fmla="*/ 6171671 h 6812451"/>
                <a:gd name="connsiteX22" fmla="*/ 0 w 5994043"/>
                <a:gd name="connsiteY22" fmla="*/ 4180805 h 6812451"/>
                <a:gd name="connsiteX23" fmla="*/ 4645435 w 5994043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94043" h="6812451">
                  <a:moveTo>
                    <a:pt x="5994043" y="6088971"/>
                  </a:moveTo>
                  <a:lnTo>
                    <a:pt x="5994043" y="6812451"/>
                  </a:lnTo>
                  <a:lnTo>
                    <a:pt x="4989355" y="6812451"/>
                  </a:lnTo>
                  <a:lnTo>
                    <a:pt x="5129829" y="6731039"/>
                  </a:lnTo>
                  <a:cubicBezTo>
                    <a:pt x="5358317" y="6586623"/>
                    <a:pt x="5590395" y="6406975"/>
                    <a:pt x="5840791" y="6209052"/>
                  </a:cubicBezTo>
                  <a:close/>
                  <a:moveTo>
                    <a:pt x="4646021" y="0"/>
                  </a:moveTo>
                  <a:cubicBezTo>
                    <a:pt x="5075935" y="0"/>
                    <a:pt x="5473199" y="65804"/>
                    <a:pt x="5834943" y="187955"/>
                  </a:cubicBezTo>
                  <a:lnTo>
                    <a:pt x="5994043" y="246737"/>
                  </a:lnTo>
                  <a:lnTo>
                    <a:pt x="5994043" y="1234190"/>
                  </a:lnTo>
                  <a:lnTo>
                    <a:pt x="5813213" y="1136134"/>
                  </a:lnTo>
                  <a:cubicBezTo>
                    <a:pt x="5466151" y="973109"/>
                    <a:pt x="5073323" y="890335"/>
                    <a:pt x="4645435" y="890335"/>
                  </a:cubicBezTo>
                  <a:cubicBezTo>
                    <a:pt x="4193787" y="890335"/>
                    <a:pt x="3715146" y="983493"/>
                    <a:pt x="3262616" y="1158830"/>
                  </a:cubicBezTo>
                  <a:cubicBezTo>
                    <a:pt x="2813519" y="1334122"/>
                    <a:pt x="2396942" y="1584891"/>
                    <a:pt x="2030445" y="1900528"/>
                  </a:cubicBezTo>
                  <a:cubicBezTo>
                    <a:pt x="1672528" y="2210706"/>
                    <a:pt x="1379593" y="2577698"/>
                    <a:pt x="1183473" y="2961898"/>
                  </a:cubicBezTo>
                  <a:cubicBezTo>
                    <a:pt x="982804" y="3356334"/>
                    <a:pt x="880124" y="3766345"/>
                    <a:pt x="880124" y="4180805"/>
                  </a:cubicBezTo>
                  <a:cubicBezTo>
                    <a:pt x="880124" y="4577020"/>
                    <a:pt x="1033705" y="4806798"/>
                    <a:pt x="1381647" y="5288309"/>
                  </a:cubicBezTo>
                  <a:cubicBezTo>
                    <a:pt x="1468632" y="5408909"/>
                    <a:pt x="1558551" y="5533662"/>
                    <a:pt x="1651257" y="5671767"/>
                  </a:cubicBezTo>
                  <a:cubicBezTo>
                    <a:pt x="1979104" y="6160396"/>
                    <a:pt x="2315457" y="6507809"/>
                    <a:pt x="2679827" y="6733581"/>
                  </a:cubicBezTo>
                  <a:lnTo>
                    <a:pt x="2818128" y="6812451"/>
                  </a:lnTo>
                  <a:lnTo>
                    <a:pt x="1420330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4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5B985B-4E1C-4D7F-A82E-CE87F95E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8976" y="32887"/>
              <a:ext cx="6013025" cy="6812451"/>
            </a:xfrm>
            <a:custGeom>
              <a:avLst/>
              <a:gdLst>
                <a:gd name="connsiteX0" fmla="*/ 6013025 w 6013025"/>
                <a:gd name="connsiteY0" fmla="*/ 6261711 h 6812451"/>
                <a:gd name="connsiteX1" fmla="*/ 6013025 w 6013025"/>
                <a:gd name="connsiteY1" fmla="*/ 6812451 h 6812451"/>
                <a:gd name="connsiteX2" fmla="*/ 5273640 w 6013025"/>
                <a:gd name="connsiteY2" fmla="*/ 6812451 h 6812451"/>
                <a:gd name="connsiteX3" fmla="*/ 5321464 w 6013025"/>
                <a:gd name="connsiteY3" fmla="*/ 6781445 h 6812451"/>
                <a:gd name="connsiteX4" fmla="*/ 5931296 w 6013025"/>
                <a:gd name="connsiteY4" fmla="*/ 6325796 h 6812451"/>
                <a:gd name="connsiteX5" fmla="*/ 4646022 w 6013025"/>
                <a:gd name="connsiteY5" fmla="*/ 0 h 6812451"/>
                <a:gd name="connsiteX6" fmla="*/ 6012842 w 6013025"/>
                <a:gd name="connsiteY6" fmla="*/ 253682 h 6812451"/>
                <a:gd name="connsiteX7" fmla="*/ 6013025 w 6013025"/>
                <a:gd name="connsiteY7" fmla="*/ 253762 h 6812451"/>
                <a:gd name="connsiteX8" fmla="*/ 6013025 w 6013025"/>
                <a:gd name="connsiteY8" fmla="*/ 1076411 h 6812451"/>
                <a:gd name="connsiteX9" fmla="*/ 5874968 w 6013025"/>
                <a:gd name="connsiteY9" fmla="*/ 1001590 h 6812451"/>
                <a:gd name="connsiteX10" fmla="*/ 4645435 w 6013025"/>
                <a:gd name="connsiteY10" fmla="*/ 741995 h 6812451"/>
                <a:gd name="connsiteX11" fmla="*/ 3209956 w 6013025"/>
                <a:gd name="connsiteY11" fmla="*/ 1021170 h 6812451"/>
                <a:gd name="connsiteX12" fmla="*/ 1935097 w 6013025"/>
                <a:gd name="connsiteY12" fmla="*/ 1787938 h 6812451"/>
                <a:gd name="connsiteX13" fmla="*/ 1053214 w 6013025"/>
                <a:gd name="connsiteY13" fmla="*/ 2893811 h 6812451"/>
                <a:gd name="connsiteX14" fmla="*/ 733436 w 6013025"/>
                <a:gd name="connsiteY14" fmla="*/ 4180805 h 6812451"/>
                <a:gd name="connsiteX15" fmla="*/ 1262683 w 6013025"/>
                <a:gd name="connsiteY15" fmla="*/ 5375977 h 6812451"/>
                <a:gd name="connsiteX16" fmla="*/ 1529361 w 6013025"/>
                <a:gd name="connsiteY16" fmla="*/ 5755283 h 6812451"/>
                <a:gd name="connsiteX17" fmla="*/ 2477042 w 6013025"/>
                <a:gd name="connsiteY17" fmla="*/ 6776885 h 6812451"/>
                <a:gd name="connsiteX18" fmla="*/ 2533056 w 6013025"/>
                <a:gd name="connsiteY18" fmla="*/ 6812451 h 6812451"/>
                <a:gd name="connsiteX19" fmla="*/ 1420329 w 6013025"/>
                <a:gd name="connsiteY19" fmla="*/ 6812451 h 6812451"/>
                <a:gd name="connsiteX20" fmla="*/ 1286880 w 6013025"/>
                <a:gd name="connsiteY20" fmla="*/ 6661555 h 6812451"/>
                <a:gd name="connsiteX21" fmla="*/ 922515 w 6013025"/>
                <a:gd name="connsiteY21" fmla="*/ 6171671 h 6812451"/>
                <a:gd name="connsiteX22" fmla="*/ 0 w 6013025"/>
                <a:gd name="connsiteY22" fmla="*/ 4180805 h 6812451"/>
                <a:gd name="connsiteX23" fmla="*/ 4645435 w 6013025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013025" h="6812451">
                  <a:moveTo>
                    <a:pt x="6013025" y="6261711"/>
                  </a:moveTo>
                  <a:lnTo>
                    <a:pt x="6013025" y="6812451"/>
                  </a:lnTo>
                  <a:lnTo>
                    <a:pt x="5273640" y="6812451"/>
                  </a:lnTo>
                  <a:lnTo>
                    <a:pt x="5321464" y="6781445"/>
                  </a:lnTo>
                  <a:cubicBezTo>
                    <a:pt x="5513938" y="6651587"/>
                    <a:pt x="5713420" y="6497963"/>
                    <a:pt x="5931296" y="6325796"/>
                  </a:cubicBezTo>
                  <a:close/>
                  <a:moveTo>
                    <a:pt x="4646022" y="0"/>
                  </a:moveTo>
                  <a:cubicBezTo>
                    <a:pt x="5147587" y="0"/>
                    <a:pt x="5604713" y="89566"/>
                    <a:pt x="6012842" y="253682"/>
                  </a:cubicBezTo>
                  <a:lnTo>
                    <a:pt x="6013025" y="253762"/>
                  </a:lnTo>
                  <a:lnTo>
                    <a:pt x="6013025" y="1076411"/>
                  </a:lnTo>
                  <a:lnTo>
                    <a:pt x="5874968" y="1001590"/>
                  </a:lnTo>
                  <a:cubicBezTo>
                    <a:pt x="5508543" y="829367"/>
                    <a:pt x="5094739" y="741995"/>
                    <a:pt x="4645435" y="741995"/>
                  </a:cubicBezTo>
                  <a:cubicBezTo>
                    <a:pt x="4168703" y="741995"/>
                    <a:pt x="3685809" y="835895"/>
                    <a:pt x="3209956" y="1021170"/>
                  </a:cubicBezTo>
                  <a:cubicBezTo>
                    <a:pt x="2745309" y="1202264"/>
                    <a:pt x="2314283" y="1461517"/>
                    <a:pt x="1935097" y="1787938"/>
                  </a:cubicBezTo>
                  <a:cubicBezTo>
                    <a:pt x="1557525" y="2115028"/>
                    <a:pt x="1260777" y="2487212"/>
                    <a:pt x="1053214" y="2893811"/>
                  </a:cubicBezTo>
                  <a:cubicBezTo>
                    <a:pt x="840958" y="3309458"/>
                    <a:pt x="733436" y="3742460"/>
                    <a:pt x="733436" y="4180805"/>
                  </a:cubicBezTo>
                  <a:cubicBezTo>
                    <a:pt x="733436" y="4622561"/>
                    <a:pt x="905208" y="4880374"/>
                    <a:pt x="1262683" y="5375977"/>
                  </a:cubicBezTo>
                  <a:cubicBezTo>
                    <a:pt x="1348936" y="5495539"/>
                    <a:pt x="1438122" y="5619106"/>
                    <a:pt x="1529361" y="5755283"/>
                  </a:cubicBezTo>
                  <a:cubicBezTo>
                    <a:pt x="1828942" y="6201779"/>
                    <a:pt x="2138082" y="6538284"/>
                    <a:pt x="2477042" y="6776885"/>
                  </a:cubicBezTo>
                  <a:lnTo>
                    <a:pt x="2533056" y="6812451"/>
                  </a:lnTo>
                  <a:lnTo>
                    <a:pt x="1420329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5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A13BF9A0-E8BD-4AE9-9312-413ACFE3A1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5112" y="-12663"/>
              <a:ext cx="6156889" cy="6858000"/>
            </a:xfrm>
            <a:custGeom>
              <a:avLst/>
              <a:gdLst>
                <a:gd name="connsiteX0" fmla="*/ 2697511 w 6156889"/>
                <a:gd name="connsiteY0" fmla="*/ 0 h 6858000"/>
                <a:gd name="connsiteX1" fmla="*/ 6012777 w 6156889"/>
                <a:gd name="connsiteY1" fmla="*/ 0 h 6858000"/>
                <a:gd name="connsiteX2" fmla="*/ 6130331 w 6156889"/>
                <a:gd name="connsiteY2" fmla="*/ 54136 h 6858000"/>
                <a:gd name="connsiteX3" fmla="*/ 6156889 w 6156889"/>
                <a:gd name="connsiteY3" fmla="*/ 68258 h 6858000"/>
                <a:gd name="connsiteX4" fmla="*/ 6156889 w 6156889"/>
                <a:gd name="connsiteY4" fmla="*/ 430986 h 6858000"/>
                <a:gd name="connsiteX5" fmla="*/ 5996798 w 6156889"/>
                <a:gd name="connsiteY5" fmla="*/ 361212 h 6858000"/>
                <a:gd name="connsiteX6" fmla="*/ 5637513 w 6156889"/>
                <a:gd name="connsiteY6" fmla="*/ 243549 h 6858000"/>
                <a:gd name="connsiteX7" fmla="*/ 5269544 w 6156889"/>
                <a:gd name="connsiteY7" fmla="*/ 169380 h 6858000"/>
                <a:gd name="connsiteX8" fmla="*/ 4898545 w 6156889"/>
                <a:gd name="connsiteY8" fmla="*/ 136002 h 6858000"/>
                <a:gd name="connsiteX9" fmla="*/ 4736575 w 6156889"/>
                <a:gd name="connsiteY9" fmla="*/ 132591 h 6858000"/>
                <a:gd name="connsiteX10" fmla="*/ 4152501 w 6156889"/>
                <a:gd name="connsiteY10" fmla="*/ 177093 h 6858000"/>
                <a:gd name="connsiteX11" fmla="*/ 3785688 w 6156889"/>
                <a:gd name="connsiteY11" fmla="*/ 251263 h 6858000"/>
                <a:gd name="connsiteX12" fmla="*/ 3424793 w 6156889"/>
                <a:gd name="connsiteY12" fmla="*/ 356583 h 6858000"/>
                <a:gd name="connsiteX13" fmla="*/ 3073425 w 6156889"/>
                <a:gd name="connsiteY13" fmla="*/ 490979 h 6858000"/>
                <a:gd name="connsiteX14" fmla="*/ 2732162 w 6156889"/>
                <a:gd name="connsiteY14" fmla="*/ 653411 h 6858000"/>
                <a:gd name="connsiteX15" fmla="*/ 2083562 w 6156889"/>
                <a:gd name="connsiteY15" fmla="*/ 1054373 h 6858000"/>
                <a:gd name="connsiteX16" fmla="*/ 1930543 w 6156889"/>
                <a:gd name="connsiteY16" fmla="*/ 1169336 h 6858000"/>
                <a:gd name="connsiteX17" fmla="*/ 1867890 w 6156889"/>
                <a:gd name="connsiteY17" fmla="*/ 1218733 h 6858000"/>
                <a:gd name="connsiteX18" fmla="*/ 1855187 w 6156889"/>
                <a:gd name="connsiteY18" fmla="*/ 1228968 h 6858000"/>
                <a:gd name="connsiteX19" fmla="*/ 1781565 w 6156889"/>
                <a:gd name="connsiteY19" fmla="*/ 1289343 h 6858000"/>
                <a:gd name="connsiteX20" fmla="*/ 1495015 w 6156889"/>
                <a:gd name="connsiteY20" fmla="*/ 1547751 h 6858000"/>
                <a:gd name="connsiteX21" fmla="*/ 984708 w 6156889"/>
                <a:gd name="connsiteY21" fmla="*/ 2132951 h 6858000"/>
                <a:gd name="connsiteX22" fmla="*/ 767305 w 6156889"/>
                <a:gd name="connsiteY22" fmla="*/ 2459299 h 6858000"/>
                <a:gd name="connsiteX23" fmla="*/ 582382 w 6156889"/>
                <a:gd name="connsiteY23" fmla="*/ 2806859 h 6858000"/>
                <a:gd name="connsiteX24" fmla="*/ 541818 w 6156889"/>
                <a:gd name="connsiteY24" fmla="*/ 2895863 h 6858000"/>
                <a:gd name="connsiteX25" fmla="*/ 521896 w 6156889"/>
                <a:gd name="connsiteY25" fmla="*/ 2940364 h 6858000"/>
                <a:gd name="connsiteX26" fmla="*/ 503130 w 6156889"/>
                <a:gd name="connsiteY26" fmla="*/ 2985756 h 6858000"/>
                <a:gd name="connsiteX27" fmla="*/ 500243 w 6156889"/>
                <a:gd name="connsiteY27" fmla="*/ 2992728 h 6858000"/>
                <a:gd name="connsiteX28" fmla="*/ 467329 w 6156889"/>
                <a:gd name="connsiteY28" fmla="*/ 3077133 h 6858000"/>
                <a:gd name="connsiteX29" fmla="*/ 454626 w 6156889"/>
                <a:gd name="connsiteY29" fmla="*/ 3111399 h 6858000"/>
                <a:gd name="connsiteX30" fmla="*/ 433548 w 6156889"/>
                <a:gd name="connsiteY30" fmla="*/ 3170735 h 6858000"/>
                <a:gd name="connsiteX31" fmla="*/ 433548 w 6156889"/>
                <a:gd name="connsiteY31" fmla="*/ 3171477 h 6858000"/>
                <a:gd name="connsiteX32" fmla="*/ 323692 w 6156889"/>
                <a:gd name="connsiteY32" fmla="*/ 3552414 h 6858000"/>
                <a:gd name="connsiteX33" fmla="*/ 234768 w 6156889"/>
                <a:gd name="connsiteY33" fmla="*/ 4341877 h 6858000"/>
                <a:gd name="connsiteX34" fmla="*/ 273600 w 6156889"/>
                <a:gd name="connsiteY34" fmla="*/ 4733940 h 6858000"/>
                <a:gd name="connsiteX35" fmla="*/ 386489 w 6156889"/>
                <a:gd name="connsiteY35" fmla="*/ 5105974 h 6858000"/>
                <a:gd name="connsiteX36" fmla="*/ 413628 w 6156889"/>
                <a:gd name="connsiteY36" fmla="*/ 5168870 h 6858000"/>
                <a:gd name="connsiteX37" fmla="*/ 425176 w 6156889"/>
                <a:gd name="connsiteY37" fmla="*/ 5194384 h 6858000"/>
                <a:gd name="connsiteX38" fmla="*/ 435570 w 6156889"/>
                <a:gd name="connsiteY38" fmla="*/ 5215745 h 6858000"/>
                <a:gd name="connsiteX39" fmla="*/ 468194 w 6156889"/>
                <a:gd name="connsiteY39" fmla="*/ 5280867 h 6858000"/>
                <a:gd name="connsiteX40" fmla="*/ 564915 w 6156889"/>
                <a:gd name="connsiteY40" fmla="*/ 5450715 h 6858000"/>
                <a:gd name="connsiteX41" fmla="*/ 672174 w 6156889"/>
                <a:gd name="connsiteY41" fmla="*/ 5615521 h 6858000"/>
                <a:gd name="connsiteX42" fmla="*/ 787660 w 6156889"/>
                <a:gd name="connsiteY42" fmla="*/ 5777360 h 6858000"/>
                <a:gd name="connsiteX43" fmla="*/ 933894 w 6156889"/>
                <a:gd name="connsiteY43" fmla="*/ 5971536 h 6858000"/>
                <a:gd name="connsiteX44" fmla="*/ 1030614 w 6156889"/>
                <a:gd name="connsiteY44" fmla="*/ 6098961 h 6858000"/>
                <a:gd name="connsiteX45" fmla="*/ 1152885 w 6156889"/>
                <a:gd name="connsiteY45" fmla="*/ 6263172 h 6858000"/>
                <a:gd name="connsiteX46" fmla="*/ 1215248 w 6156889"/>
                <a:gd name="connsiteY46" fmla="*/ 6350397 h 6858000"/>
                <a:gd name="connsiteX47" fmla="*/ 1271259 w 6156889"/>
                <a:gd name="connsiteY47" fmla="*/ 6428720 h 6858000"/>
                <a:gd name="connsiteX48" fmla="*/ 1369279 w 6156889"/>
                <a:gd name="connsiteY48" fmla="*/ 6561483 h 6858000"/>
                <a:gd name="connsiteX49" fmla="*/ 1388190 w 6156889"/>
                <a:gd name="connsiteY49" fmla="*/ 6586701 h 6858000"/>
                <a:gd name="connsiteX50" fmla="*/ 1397717 w 6156889"/>
                <a:gd name="connsiteY50" fmla="*/ 6598865 h 6858000"/>
                <a:gd name="connsiteX51" fmla="*/ 1510605 w 6156889"/>
                <a:gd name="connsiteY51" fmla="*/ 6739342 h 6858000"/>
                <a:gd name="connsiteX52" fmla="*/ 1613307 w 6156889"/>
                <a:gd name="connsiteY52" fmla="*/ 6858000 h 6858000"/>
                <a:gd name="connsiteX53" fmla="*/ 916995 w 6156889"/>
                <a:gd name="connsiteY53" fmla="*/ 6858000 h 6858000"/>
                <a:gd name="connsiteX54" fmla="*/ 818055 w 6156889"/>
                <a:gd name="connsiteY54" fmla="*/ 6724213 h 6858000"/>
                <a:gd name="connsiteX55" fmla="*/ 590467 w 6156889"/>
                <a:gd name="connsiteY55" fmla="*/ 6365824 h 6858000"/>
                <a:gd name="connsiteX56" fmla="*/ 1 w 6156889"/>
                <a:gd name="connsiteY56" fmla="*/ 4123180 h 6858000"/>
                <a:gd name="connsiteX57" fmla="*/ 2644788 w 6156889"/>
                <a:gd name="connsiteY57" fmla="*/ 2137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156889" h="6858000">
                  <a:moveTo>
                    <a:pt x="2697511" y="0"/>
                  </a:moveTo>
                  <a:lnTo>
                    <a:pt x="6012777" y="0"/>
                  </a:lnTo>
                  <a:lnTo>
                    <a:pt x="6130331" y="54136"/>
                  </a:lnTo>
                  <a:lnTo>
                    <a:pt x="6156889" y="68258"/>
                  </a:lnTo>
                  <a:lnTo>
                    <a:pt x="6156889" y="430986"/>
                  </a:lnTo>
                  <a:lnTo>
                    <a:pt x="5996798" y="361212"/>
                  </a:lnTo>
                  <a:cubicBezTo>
                    <a:pt x="5879619" y="314469"/>
                    <a:pt x="5759632" y="275159"/>
                    <a:pt x="5637513" y="243549"/>
                  </a:cubicBezTo>
                  <a:cubicBezTo>
                    <a:pt x="5516267" y="211953"/>
                    <a:pt x="5393420" y="187194"/>
                    <a:pt x="5269544" y="169380"/>
                  </a:cubicBezTo>
                  <a:cubicBezTo>
                    <a:pt x="5146509" y="151850"/>
                    <a:pt x="5022677" y="140710"/>
                    <a:pt x="4898545" y="136002"/>
                  </a:cubicBezTo>
                  <a:cubicBezTo>
                    <a:pt x="4844843" y="133778"/>
                    <a:pt x="4790421" y="132591"/>
                    <a:pt x="4736575" y="132591"/>
                  </a:cubicBezTo>
                  <a:cubicBezTo>
                    <a:pt x="4541085" y="132750"/>
                    <a:pt x="4345869" y="147625"/>
                    <a:pt x="4152501" y="177093"/>
                  </a:cubicBezTo>
                  <a:cubicBezTo>
                    <a:pt x="4025611" y="197711"/>
                    <a:pt x="3902184" y="222484"/>
                    <a:pt x="3785688" y="251263"/>
                  </a:cubicBezTo>
                  <a:cubicBezTo>
                    <a:pt x="3659662" y="282414"/>
                    <a:pt x="3538548" y="318163"/>
                    <a:pt x="3424793" y="356583"/>
                  </a:cubicBezTo>
                  <a:cubicBezTo>
                    <a:pt x="3306130" y="396636"/>
                    <a:pt x="3188333" y="441582"/>
                    <a:pt x="3073425" y="490979"/>
                  </a:cubicBezTo>
                  <a:cubicBezTo>
                    <a:pt x="2958516" y="540376"/>
                    <a:pt x="2843751" y="595114"/>
                    <a:pt x="2732162" y="653411"/>
                  </a:cubicBezTo>
                  <a:cubicBezTo>
                    <a:pt x="2507123" y="771357"/>
                    <a:pt x="2290398" y="905336"/>
                    <a:pt x="2083562" y="1054373"/>
                  </a:cubicBezTo>
                  <a:cubicBezTo>
                    <a:pt x="2041265" y="1085080"/>
                    <a:pt x="1985686" y="1125874"/>
                    <a:pt x="1930543" y="1169336"/>
                  </a:cubicBezTo>
                  <a:cubicBezTo>
                    <a:pt x="1909611" y="1185209"/>
                    <a:pt x="1888390" y="1202268"/>
                    <a:pt x="1867890" y="1218733"/>
                  </a:cubicBezTo>
                  <a:lnTo>
                    <a:pt x="1855187" y="1228968"/>
                  </a:lnTo>
                  <a:cubicBezTo>
                    <a:pt x="1828481" y="1249736"/>
                    <a:pt x="1803074" y="1271097"/>
                    <a:pt x="1781565" y="1289343"/>
                  </a:cubicBezTo>
                  <a:cubicBezTo>
                    <a:pt x="1674740" y="1379238"/>
                    <a:pt x="1581630" y="1463791"/>
                    <a:pt x="1495015" y="1547751"/>
                  </a:cubicBezTo>
                  <a:cubicBezTo>
                    <a:pt x="1309115" y="1727642"/>
                    <a:pt x="1138401" y="1923407"/>
                    <a:pt x="984708" y="2132951"/>
                  </a:cubicBezTo>
                  <a:cubicBezTo>
                    <a:pt x="906322" y="2240646"/>
                    <a:pt x="833132" y="2350417"/>
                    <a:pt x="767305" y="2459299"/>
                  </a:cubicBezTo>
                  <a:cubicBezTo>
                    <a:pt x="693682" y="2584350"/>
                    <a:pt x="633197" y="2697681"/>
                    <a:pt x="582382" y="2806859"/>
                  </a:cubicBezTo>
                  <a:cubicBezTo>
                    <a:pt x="567369" y="2837564"/>
                    <a:pt x="553511" y="2868864"/>
                    <a:pt x="541818" y="2895863"/>
                  </a:cubicBezTo>
                  <a:lnTo>
                    <a:pt x="521896" y="2940364"/>
                  </a:lnTo>
                  <a:lnTo>
                    <a:pt x="503130" y="2985756"/>
                  </a:lnTo>
                  <a:lnTo>
                    <a:pt x="500243" y="2992728"/>
                  </a:lnTo>
                  <a:cubicBezTo>
                    <a:pt x="488550" y="3021655"/>
                    <a:pt x="477433" y="3049097"/>
                    <a:pt x="467329" y="3077133"/>
                  </a:cubicBezTo>
                  <a:cubicBezTo>
                    <a:pt x="463143" y="3088555"/>
                    <a:pt x="458955" y="3099978"/>
                    <a:pt x="454626" y="3111399"/>
                  </a:cubicBezTo>
                  <a:cubicBezTo>
                    <a:pt x="447119" y="3132315"/>
                    <a:pt x="439900" y="3151302"/>
                    <a:pt x="433548" y="3170735"/>
                  </a:cubicBezTo>
                  <a:lnTo>
                    <a:pt x="433548" y="3171477"/>
                  </a:lnTo>
                  <a:cubicBezTo>
                    <a:pt x="389714" y="3296142"/>
                    <a:pt x="353032" y="3423342"/>
                    <a:pt x="323692" y="3552414"/>
                  </a:cubicBezTo>
                  <a:cubicBezTo>
                    <a:pt x="264660" y="3811192"/>
                    <a:pt x="234820" y="4076083"/>
                    <a:pt x="234768" y="4341877"/>
                  </a:cubicBezTo>
                  <a:cubicBezTo>
                    <a:pt x="235675" y="4473528"/>
                    <a:pt x="248676" y="4604795"/>
                    <a:pt x="273600" y="4733940"/>
                  </a:cubicBezTo>
                  <a:cubicBezTo>
                    <a:pt x="298849" y="4861570"/>
                    <a:pt x="336674" y="4986220"/>
                    <a:pt x="386489" y="5105974"/>
                  </a:cubicBezTo>
                  <a:cubicBezTo>
                    <a:pt x="394716" y="5126742"/>
                    <a:pt x="403955" y="5147213"/>
                    <a:pt x="413628" y="5168870"/>
                  </a:cubicBezTo>
                  <a:cubicBezTo>
                    <a:pt x="417526" y="5177327"/>
                    <a:pt x="421423" y="5185781"/>
                    <a:pt x="425176" y="5194384"/>
                  </a:cubicBezTo>
                  <a:lnTo>
                    <a:pt x="435570" y="5215745"/>
                  </a:lnTo>
                  <a:cubicBezTo>
                    <a:pt x="446542" y="5238442"/>
                    <a:pt x="456936" y="5259803"/>
                    <a:pt x="468194" y="5280867"/>
                  </a:cubicBezTo>
                  <a:cubicBezTo>
                    <a:pt x="494035" y="5332043"/>
                    <a:pt x="523773" y="5383816"/>
                    <a:pt x="564915" y="5450715"/>
                  </a:cubicBezTo>
                  <a:cubicBezTo>
                    <a:pt x="597108" y="5503526"/>
                    <a:pt x="631176" y="5554998"/>
                    <a:pt x="672174" y="5615521"/>
                  </a:cubicBezTo>
                  <a:cubicBezTo>
                    <a:pt x="710284" y="5671296"/>
                    <a:pt x="750127" y="5726035"/>
                    <a:pt x="787660" y="5777360"/>
                  </a:cubicBezTo>
                  <a:cubicBezTo>
                    <a:pt x="835442" y="5842333"/>
                    <a:pt x="885534" y="5908046"/>
                    <a:pt x="933894" y="5971536"/>
                  </a:cubicBezTo>
                  <a:cubicBezTo>
                    <a:pt x="965654" y="6013219"/>
                    <a:pt x="996978" y="6054311"/>
                    <a:pt x="1030614" y="6098961"/>
                  </a:cubicBezTo>
                  <a:cubicBezTo>
                    <a:pt x="1064250" y="6143611"/>
                    <a:pt x="1108567" y="6202502"/>
                    <a:pt x="1152885" y="6263172"/>
                  </a:cubicBezTo>
                  <a:cubicBezTo>
                    <a:pt x="1173816" y="6291949"/>
                    <a:pt x="1195904" y="6322954"/>
                    <a:pt x="1215248" y="6350397"/>
                  </a:cubicBezTo>
                  <a:cubicBezTo>
                    <a:pt x="1234593" y="6377839"/>
                    <a:pt x="1252925" y="6403651"/>
                    <a:pt x="1271259" y="6428720"/>
                  </a:cubicBezTo>
                  <a:cubicBezTo>
                    <a:pt x="1302873" y="6473517"/>
                    <a:pt x="1336653" y="6518317"/>
                    <a:pt x="1369279" y="6561483"/>
                  </a:cubicBezTo>
                  <a:lnTo>
                    <a:pt x="1388190" y="6586701"/>
                  </a:lnTo>
                  <a:lnTo>
                    <a:pt x="1397717" y="6598865"/>
                  </a:lnTo>
                  <a:cubicBezTo>
                    <a:pt x="1434238" y="6645443"/>
                    <a:pt x="1472061" y="6693653"/>
                    <a:pt x="1510605" y="6739342"/>
                  </a:cubicBezTo>
                  <a:lnTo>
                    <a:pt x="1613307" y="6858000"/>
                  </a:lnTo>
                  <a:lnTo>
                    <a:pt x="916995" y="6858000"/>
                  </a:lnTo>
                  <a:lnTo>
                    <a:pt x="818055" y="6724213"/>
                  </a:lnTo>
                  <a:cubicBezTo>
                    <a:pt x="736876" y="6608833"/>
                    <a:pt x="660902" y="6489255"/>
                    <a:pt x="590467" y="6365824"/>
                  </a:cubicBezTo>
                  <a:cubicBezTo>
                    <a:pt x="203909" y="5685167"/>
                    <a:pt x="149" y="4911263"/>
                    <a:pt x="1" y="4123180"/>
                  </a:cubicBezTo>
                  <a:cubicBezTo>
                    <a:pt x="-341" y="2279490"/>
                    <a:pt x="1090234" y="697390"/>
                    <a:pt x="2644788" y="2137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6" name="Freeform: Shape 25">
              <a:extLst>
                <a:ext uri="{FF2B5EF4-FFF2-40B4-BE49-F238E27FC236}">
                  <a16:creationId xmlns:a16="http://schemas.microsoft.com/office/drawing/2014/main" id="{7E71C69F-3D46-48FF-B803-2C3641CA3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0456" y="-12663"/>
              <a:ext cx="6421544" cy="6858000"/>
            </a:xfrm>
            <a:custGeom>
              <a:avLst/>
              <a:gdLst>
                <a:gd name="connsiteX0" fmla="*/ 6209767 w 6421544"/>
                <a:gd name="connsiteY0" fmla="*/ 0 h 6858000"/>
                <a:gd name="connsiteX1" fmla="*/ 6421544 w 6421544"/>
                <a:gd name="connsiteY1" fmla="*/ 0 h 6858000"/>
                <a:gd name="connsiteX2" fmla="*/ 6421544 w 6421544"/>
                <a:gd name="connsiteY2" fmla="*/ 85748 h 6858000"/>
                <a:gd name="connsiteX3" fmla="*/ 6399563 w 6421544"/>
                <a:gd name="connsiteY3" fmla="*/ 75695 h 6858000"/>
                <a:gd name="connsiteX4" fmla="*/ 0 w 6421544"/>
                <a:gd name="connsiteY4" fmla="*/ 0 h 6858000"/>
                <a:gd name="connsiteX5" fmla="*/ 3188107 w 6421544"/>
                <a:gd name="connsiteY5" fmla="*/ 0 h 6858000"/>
                <a:gd name="connsiteX6" fmla="*/ 2888485 w 6421544"/>
                <a:gd name="connsiteY6" fmla="*/ 124347 h 6858000"/>
                <a:gd name="connsiteX7" fmla="*/ 329300 w 6421544"/>
                <a:gd name="connsiteY7" fmla="*/ 4148123 h 6858000"/>
                <a:gd name="connsiteX8" fmla="*/ 1105238 w 6421544"/>
                <a:gd name="connsiteY8" fmla="*/ 6663148 h 6858000"/>
                <a:gd name="connsiteX9" fmla="*/ 1251097 w 6421544"/>
                <a:gd name="connsiteY9" fmla="*/ 6858000 h 6858000"/>
                <a:gd name="connsiteX10" fmla="*/ 0 w 6421544"/>
                <a:gd name="connsiteY10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21544" h="6858000">
                  <a:moveTo>
                    <a:pt x="6209767" y="0"/>
                  </a:moveTo>
                  <a:lnTo>
                    <a:pt x="6421544" y="0"/>
                  </a:lnTo>
                  <a:lnTo>
                    <a:pt x="6421544" y="85748"/>
                  </a:lnTo>
                  <a:lnTo>
                    <a:pt x="6399563" y="75695"/>
                  </a:lnTo>
                  <a:close/>
                  <a:moveTo>
                    <a:pt x="0" y="0"/>
                  </a:moveTo>
                  <a:lnTo>
                    <a:pt x="3188107" y="0"/>
                  </a:lnTo>
                  <a:lnTo>
                    <a:pt x="2888485" y="124347"/>
                  </a:lnTo>
                  <a:cubicBezTo>
                    <a:pt x="1378729" y="820423"/>
                    <a:pt x="329300" y="2360309"/>
                    <a:pt x="329300" y="4148123"/>
                  </a:cubicBezTo>
                  <a:cubicBezTo>
                    <a:pt x="329300" y="5082555"/>
                    <a:pt x="615984" y="5949257"/>
                    <a:pt x="1105238" y="6663148"/>
                  </a:cubicBezTo>
                  <a:lnTo>
                    <a:pt x="1251097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02363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dhesive notes on glass wall">
            <a:extLst>
              <a:ext uri="{FF2B5EF4-FFF2-40B4-BE49-F238E27FC236}">
                <a16:creationId xmlns:a16="http://schemas.microsoft.com/office/drawing/2014/main" id="{2A07BD80-2E7C-C8B7-789C-E72DCBEA92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6" r="1796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F9A12-D74D-5843-941B-5572941AC0C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046720" y="1045597"/>
            <a:ext cx="3633746" cy="437719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dirty="0"/>
              <a:t>Each group puts all their post it note questions on the wall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DE8DF-CA89-C22E-51A1-A55B23B0F5D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046719" y="2722729"/>
            <a:ext cx="3633747" cy="27000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/>
              <a:t>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12316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CBAD7A-192E-F97E-5B94-C04CE209C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C1882-42C5-F593-A27F-91080D530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 fontScale="90000"/>
          </a:bodyPr>
          <a:lstStyle/>
          <a:p>
            <a:r>
              <a:rPr lang="en-GB" sz="3100" dirty="0"/>
              <a:t>Each group takes the questions posed by the other and puts them into themes, for example:</a:t>
            </a:r>
            <a:br>
              <a:rPr lang="en-GB" sz="3100" dirty="0"/>
            </a:br>
            <a:endParaRPr lang="en-GB" sz="3100" dirty="0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BD59B65F-869A-A8D0-9F10-EB8EF6AA47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81" r="30073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74E2C-BBCD-D4E1-7E72-7EE7FF456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+mj-lt"/>
              </a:rPr>
              <a:t>Research design</a:t>
            </a:r>
          </a:p>
          <a:p>
            <a:r>
              <a:rPr lang="en-GB" sz="4000" dirty="0">
                <a:latin typeface="+mj-lt"/>
              </a:rPr>
              <a:t>Research methodology</a:t>
            </a:r>
          </a:p>
          <a:p>
            <a:r>
              <a:rPr lang="en-GB" sz="4000" dirty="0">
                <a:latin typeface="+mj-lt"/>
              </a:rPr>
              <a:t>Literature Reviews</a:t>
            </a:r>
          </a:p>
          <a:p>
            <a:r>
              <a:rPr lang="en-GB" sz="4000" dirty="0">
                <a:latin typeface="+mj-lt"/>
              </a:rPr>
              <a:t>Data collection</a:t>
            </a:r>
          </a:p>
          <a:p>
            <a:r>
              <a:rPr lang="en-GB" sz="4000" dirty="0">
                <a:latin typeface="+mj-lt"/>
              </a:rPr>
              <a:t>Data analysis</a:t>
            </a:r>
          </a:p>
        </p:txBody>
      </p:sp>
    </p:spTree>
    <p:extLst>
      <p:ext uri="{BB962C8B-B14F-4D97-AF65-F5344CB8AC3E}">
        <p14:creationId xmlns:p14="http://schemas.microsoft.com/office/powerpoint/2010/main" val="1989337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FA947-E029-61AB-0787-C1BB9812E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Work together to agree answers to the questions posed </a:t>
            </a: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400" dirty="0">
                <a:solidFill>
                  <a:srgbClr val="FFFFFF"/>
                </a:solidFill>
              </a:rPr>
            </a:br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Write brief answers on separate ‘post it notes’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D44D2156-CE82-8B74-8AB3-78992FC27E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99" r="26445"/>
          <a:stretch/>
        </p:blipFill>
        <p:spPr>
          <a:xfrm>
            <a:off x="4600326" y="467208"/>
            <a:ext cx="7029952" cy="59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1740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AE5DD749-AAF8-0C55-D888-5C7E9F3F05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1AC06-9922-E6EF-3E1B-F7FFBBEA5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162" y="914398"/>
            <a:ext cx="4232026" cy="34038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dirty="0"/>
              <a:t>Put answers and questions together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7438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D252CCA8-B84A-DE80-1BE5-7EFBF4A90E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21" b="21258"/>
          <a:stretch/>
        </p:blipFill>
        <p:spPr>
          <a:xfrm>
            <a:off x="20" y="-7619"/>
            <a:ext cx="12191979" cy="68873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620"/>
            <a:ext cx="5566593" cy="688736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067CD3-146F-6228-E362-39AA720C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863442" y="855815"/>
            <a:ext cx="6887365" cy="516047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1000"/>
                </a:schemeClr>
              </a:gs>
              <a:gs pos="83000">
                <a:schemeClr val="accent5">
                  <a:alpha val="0"/>
                </a:schemeClr>
              </a:gs>
            </a:gsLst>
            <a:lin ang="5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1C7E5C-A0F8-E9FA-56DB-31A257FD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7648"/>
            <a:ext cx="2079513" cy="6865647"/>
          </a:xfrm>
          <a:prstGeom prst="rect">
            <a:avLst/>
          </a:prstGeom>
          <a:gradFill flip="none" rotWithShape="1">
            <a:gsLst>
              <a:gs pos="5000">
                <a:schemeClr val="accent5"/>
              </a:gs>
              <a:gs pos="49000">
                <a:schemeClr val="accent5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F70A3C-4474-2A39-470C-FD55A8837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706777" y="3068761"/>
            <a:ext cx="4504659" cy="3789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0000">
                <a:schemeClr val="accent5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C3F7D4-9613-0E1F-901C-98FE831D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74557" y="-6485"/>
            <a:ext cx="3427160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D5167C-AF48-26F0-7A9F-3F7643374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64705" y="-1061856"/>
            <a:ext cx="3682024" cy="12211438"/>
          </a:xfrm>
          <a:prstGeom prst="rect">
            <a:avLst/>
          </a:prstGeom>
          <a:gradFill>
            <a:gsLst>
              <a:gs pos="0">
                <a:schemeClr val="accent5"/>
              </a:gs>
              <a:gs pos="65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7B30A01-FCA8-86A5-A840-C32A3BE2E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" y="-7639"/>
            <a:ext cx="4879823" cy="6887373"/>
          </a:xfrm>
          <a:prstGeom prst="rect">
            <a:avLst/>
          </a:prstGeom>
          <a:gradFill>
            <a:gsLst>
              <a:gs pos="0">
                <a:schemeClr val="accent2">
                  <a:alpha val="70000"/>
                </a:schemeClr>
              </a:gs>
              <a:gs pos="44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5CC38-2B19-E0A5-B28E-74F11383E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914" y="655017"/>
            <a:ext cx="4160233" cy="5556739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Amalgamate all questions and  answers to see how many of the questions can be correctly answered</a:t>
            </a:r>
          </a:p>
        </p:txBody>
      </p:sp>
    </p:spTree>
    <p:extLst>
      <p:ext uri="{BB962C8B-B14F-4D97-AF65-F5344CB8AC3E}">
        <p14:creationId xmlns:p14="http://schemas.microsoft.com/office/powerpoint/2010/main" val="41054089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67CD52-22AB-5C76-EE78-2EA875ADB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1019908"/>
            <a:ext cx="5760846" cy="4149969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Group discussion and review of information and learning</a:t>
            </a:r>
          </a:p>
        </p:txBody>
      </p:sp>
    </p:spTree>
    <p:extLst>
      <p:ext uri="{BB962C8B-B14F-4D97-AF65-F5344CB8AC3E}">
        <p14:creationId xmlns:p14="http://schemas.microsoft.com/office/powerpoint/2010/main" val="3273298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DA1BB-3168-C451-4E5F-546835D6C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/>
              <a:t>Applying for ethical approval …   …   …</a:t>
            </a:r>
            <a:br>
              <a:rPr lang="en-US" sz="4400"/>
            </a:br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7713226-2E03-5FE7-ADEF-37C7A67F92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35117" y="1825625"/>
            <a:ext cx="909670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2563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A62A47-9331-13C1-A2D1-0E79C0DA6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326" y="921656"/>
            <a:ext cx="9906000" cy="685800"/>
          </a:xfrm>
        </p:spPr>
        <p:txBody>
          <a:bodyPr anchor="t">
            <a:noAutofit/>
          </a:bodyPr>
          <a:lstStyle/>
          <a:p>
            <a:r>
              <a:rPr lang="en-US" sz="3600" kern="1200">
                <a:latin typeface="+mn-lt"/>
                <a:ea typeface="+mn-ea"/>
                <a:cs typeface="+mn-cs"/>
              </a:rPr>
              <a:t>Considering Ethical Approval …</a:t>
            </a:r>
            <a:br>
              <a:rPr lang="en-US" sz="3600" kern="1200">
                <a:latin typeface="+mn-lt"/>
                <a:ea typeface="+mn-ea"/>
                <a:cs typeface="+mn-cs"/>
              </a:rPr>
            </a:br>
            <a:endParaRPr lang="en-GB" sz="36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86926F-33FD-5651-BB2D-30AA5A0366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2734311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42804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523916" cy="5431536"/>
          </a:xfrm>
        </p:spPr>
        <p:txBody>
          <a:bodyPr>
            <a:normAutofit/>
          </a:bodyPr>
          <a:lstStyle/>
          <a:p>
            <a:r>
              <a:rPr lang="en-GB" sz="3600"/>
              <a:t>Individual consideration </a:t>
            </a:r>
            <a:br>
              <a:rPr lang="en-GB" sz="3600"/>
            </a:br>
            <a:r>
              <a:rPr lang="en-GB" sz="3600"/>
              <a:t>[10 Mins] followed by small group work [20 Mins]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005953" y="144796"/>
            <a:ext cx="7182999" cy="6858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/>
              <a:t>Having read and considered the UWTSD Proposal and Ethics Forms and discussed your research ideas….</a:t>
            </a:r>
            <a:endParaRPr lang="en-GB" sz="2200"/>
          </a:p>
          <a:p>
            <a:pPr lvl="1"/>
            <a:endParaRPr lang="en-GB" sz="2200"/>
          </a:p>
          <a:p>
            <a:pPr lvl="1"/>
            <a:r>
              <a:rPr lang="en-GB" sz="3600"/>
              <a:t>Describe your research in one sentence</a:t>
            </a:r>
          </a:p>
          <a:p>
            <a:pPr lvl="1"/>
            <a:r>
              <a:rPr lang="en-GB" sz="3600"/>
              <a:t>List the ethical considerations you think may arise</a:t>
            </a:r>
          </a:p>
          <a:p>
            <a:pPr lvl="1"/>
            <a:r>
              <a:rPr lang="en-GB" sz="3600"/>
              <a:t>How would you manage these issues?</a:t>
            </a:r>
          </a:p>
          <a:p>
            <a:pPr lvl="1"/>
            <a:r>
              <a:rPr lang="en-GB" sz="3600"/>
              <a:t>Present these to your ‘ethics committee’ for their consideration</a:t>
            </a:r>
          </a:p>
        </p:txBody>
      </p:sp>
    </p:spTree>
    <p:extLst>
      <p:ext uri="{BB962C8B-B14F-4D97-AF65-F5344CB8AC3E}">
        <p14:creationId xmlns:p14="http://schemas.microsoft.com/office/powerpoint/2010/main" val="37277616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FD2CB1-AF36-BE03-54D2-180986C72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key resource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ED187A2-CBF2-CBD0-F7D6-076C3EA805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61186" y="644630"/>
            <a:ext cx="7019010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1225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E4BB3-7D09-1263-C09D-D89BEA3914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 descr="People Discussing">
            <a:extLst>
              <a:ext uri="{FF2B5EF4-FFF2-40B4-BE49-F238E27FC236}">
                <a16:creationId xmlns:a16="http://schemas.microsoft.com/office/drawing/2014/main" id="{3236F023-D01C-E5D1-387F-4DB9BB2D6A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84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8F3266-C1DC-FEEE-E465-93EB026E7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871758"/>
            <a:ext cx="9906000" cy="38711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Check the content you came up with for your research proposal with the information on the PG1, PG2 and information on Moodle</a:t>
            </a:r>
          </a:p>
        </p:txBody>
      </p:sp>
    </p:spTree>
    <p:extLst>
      <p:ext uri="{BB962C8B-B14F-4D97-AF65-F5344CB8AC3E}">
        <p14:creationId xmlns:p14="http://schemas.microsoft.com/office/powerpoint/2010/main" val="276990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D087CB-7A3F-60EE-C639-A95592107A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40A85-FAED-AE3D-46EF-1FA5AEF9C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240" y="1319733"/>
            <a:ext cx="3635046" cy="421853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Project Proposal form PG1 : A key source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00C27-AB7A-7CF4-0856-C00397272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288" y="2109960"/>
            <a:ext cx="3790950" cy="3500265"/>
          </a:xfrm>
        </p:spPr>
        <p:txBody>
          <a:bodyPr>
            <a:normAutofit/>
          </a:bodyPr>
          <a:lstStyle/>
          <a:p>
            <a:endParaRPr lang="en-GB"/>
          </a:p>
          <a:p>
            <a:endParaRPr lang="en-GB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3FB26CA-EC79-979A-702A-C9AC484FEAE7}"/>
              </a:ext>
            </a:extLst>
          </p:cNvPr>
          <p:cNvGraphicFramePr>
            <a:graphicFrameLocks noGrp="1"/>
          </p:cNvGraphicFramePr>
          <p:nvPr/>
        </p:nvGraphicFramePr>
        <p:xfrm>
          <a:off x="5351148" y="723900"/>
          <a:ext cx="5916119" cy="5410201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5916119">
                  <a:extLst>
                    <a:ext uri="{9D8B030D-6E8A-4147-A177-3AD203B41FA5}">
                      <a16:colId xmlns:a16="http://schemas.microsoft.com/office/drawing/2014/main" val="3453772465"/>
                    </a:ext>
                  </a:extLst>
                </a:gridCol>
              </a:tblGrid>
              <a:tr h="441649">
                <a:tc>
                  <a:txBody>
                    <a:bodyPr/>
                    <a:lstStyle/>
                    <a:p>
                      <a:r>
                        <a:rPr lang="cy-GB" sz="13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Section 1 Student Details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1700957"/>
                  </a:ext>
                </a:extLst>
              </a:tr>
              <a:tr h="638814">
                <a:tc>
                  <a:txBody>
                    <a:bodyPr/>
                    <a:lstStyle/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Complete all boxes 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063622"/>
                  </a:ext>
                </a:extLst>
              </a:tr>
              <a:tr h="441649">
                <a:tc>
                  <a:txBody>
                    <a:bodyPr/>
                    <a:lstStyle/>
                    <a:p>
                      <a:r>
                        <a:rPr lang="cy-GB" sz="13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Section 2 Proposed Research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541914"/>
                  </a:ext>
                </a:extLst>
              </a:tr>
              <a:tr h="835979">
                <a:tc>
                  <a:txBody>
                    <a:bodyPr/>
                    <a:lstStyle/>
                    <a:p>
                      <a:r>
                        <a:rPr lang="cy-GB" sz="1300" i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Proposed Title: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Keep the working title to approximately 20 / 30 words.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2210794"/>
                  </a:ext>
                </a:extLst>
              </a:tr>
              <a:tr h="1821802">
                <a:tc>
                  <a:txBody>
                    <a:bodyPr/>
                    <a:lstStyle/>
                    <a:p>
                      <a:r>
                        <a:rPr lang="cy-GB" sz="1300" i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Background &amp; Context (approx. 500 words)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 i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 this section you will need to: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Place the research topic in its historical, cultural and social context.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Explain why the research is significant and important.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Place the research in the current academic context.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Provide a list of references of cited works.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57200"/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5328876"/>
                  </a:ext>
                </a:extLst>
              </a:tr>
              <a:tr h="1230308">
                <a:tc>
                  <a:txBody>
                    <a:bodyPr/>
                    <a:lstStyle/>
                    <a:p>
                      <a:r>
                        <a:rPr lang="cy-GB" sz="1300" i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Aims and Objectives (250- 500 words approximately)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 this section you will need to: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Explain what you want to achieve through the research.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Outline the aims of the research.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457200"/>
                      <a:r>
                        <a:rPr lang="cy-GB" sz="13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74034" marR="740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13403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29794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1FE5A2-4932-5A6B-CAE2-647E9283FA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80AE1-75C8-F138-0977-7A796FF83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320126"/>
            <a:ext cx="3806729" cy="30723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Ethical Approval : Form PG2 :</a:t>
            </a:r>
            <a:b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key </a:t>
            </a:r>
            <a:r>
              <a:rPr lang="en-US" sz="4000"/>
              <a:t>s</a:t>
            </a: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ource </a:t>
            </a: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4560173D-A6D8-41EA-126F-B5E13A8917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63389" y="588935"/>
            <a:ext cx="5941497" cy="5532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558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03B619-DCCE-50B6-7A12-E2203D58CF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C8C5347-034A-86A4-113C-B5F97E50E1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94B5A86-5B36-19A0-261D-1DAB16AC29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6274" y="360489"/>
            <a:ext cx="9962147" cy="1177674"/>
          </a:xfrm>
        </p:spPr>
        <p:txBody>
          <a:bodyPr>
            <a:normAutofit fontScale="70000" lnSpcReduction="20000"/>
          </a:bodyPr>
          <a:lstStyle/>
          <a:p>
            <a:endParaRPr lang="en-GB"/>
          </a:p>
          <a:p>
            <a:r>
              <a:rPr lang="en-GB" sz="4800"/>
              <a:t>A Key source: Level 7 Assessment Specification Form</a:t>
            </a:r>
          </a:p>
        </p:txBody>
      </p:sp>
      <p:pic>
        <p:nvPicPr>
          <p:cNvPr id="2050" name="Picture 2" descr="Exchange Of Ideas, Debate, Discussion, Entertainment">
            <a:extLst>
              <a:ext uri="{FF2B5EF4-FFF2-40B4-BE49-F238E27FC236}">
                <a16:creationId xmlns:a16="http://schemas.microsoft.com/office/drawing/2014/main" id="{01513D5D-B318-845D-C11F-374A5F60CCA5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14662" y="1953962"/>
            <a:ext cx="616267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19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1FAF1-4C05-5B85-04A5-9BB8A2C341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5C839-3C37-5FBE-28D6-9C3BB2150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 fontScale="90000"/>
          </a:bodyPr>
          <a:lstStyle/>
          <a:p>
            <a:r>
              <a:rPr lang="en-GB" sz="3400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book which may help with determining your methodology and methods:</a:t>
            </a: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C5019-F966-D045-7FC3-D9B491135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63" y="2779204"/>
            <a:ext cx="5334197" cy="3769835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3600" kern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Creswell, J. W. and </a:t>
            </a:r>
            <a:r>
              <a:rPr lang="en-GB" sz="3600" kern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Poth</a:t>
            </a:r>
            <a:r>
              <a:rPr lang="en-GB" sz="3600" kern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C.N. 2023. Qualitative Inquiry and Research Design: Choosing among five approaches. London: SAGE</a:t>
            </a:r>
            <a:endParaRPr lang="en-GB" sz="3600" kern="1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0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sz="200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6B29EFA-0D3E-2FD4-A894-AC34833F88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30" r="-1" b="-1"/>
          <a:stretch/>
        </p:blipFill>
        <p:spPr bwMode="auto">
          <a:xfrm>
            <a:off x="6857797" y="-10886"/>
            <a:ext cx="5334204" cy="6868886"/>
          </a:xfrm>
          <a:prstGeom prst="rect">
            <a:avLst/>
          </a:prstGeom>
          <a:noFill/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9895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95932-F161-B98C-F52A-70BCB24B2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544" y="52995"/>
            <a:ext cx="5846435" cy="1128105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Further reading …</a:t>
            </a:r>
          </a:p>
        </p:txBody>
      </p:sp>
      <p:pic>
        <p:nvPicPr>
          <p:cNvPr id="7" name="Graphic 6" descr="Bell">
            <a:extLst>
              <a:ext uri="{FF2B5EF4-FFF2-40B4-BE49-F238E27FC236}">
                <a16:creationId xmlns:a16="http://schemas.microsoft.com/office/drawing/2014/main" id="{DC8C9A14-3AC5-B709-A960-47B6C69172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C6935-570F-9326-1CCE-D0354C0E7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1104900"/>
            <a:ext cx="5928606" cy="5547360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2"/>
                </a:solidFill>
              </a:rPr>
              <a:t>Bell, J. (2010) Doing your Research Project, 5th edition. Maidenhead: Open University Press. </a:t>
            </a:r>
          </a:p>
          <a:p>
            <a:r>
              <a:rPr lang="en-GB" sz="20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Cottrell, S. (2014) Dissertations and Project Reports: A Step by Step Guide. Basingstoke: Palgrave Macmillan.</a:t>
            </a:r>
          </a:p>
          <a:p>
            <a:r>
              <a:rPr lang="en-GB" sz="2000" kern="100">
                <a:solidFill>
                  <a:schemeClr val="tx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Denscombe, M. (2012) Research Proposals: A Practical Guide. Maidenhead: Open University Press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GB" sz="2000">
                <a:solidFill>
                  <a:schemeClr val="tx2"/>
                </a:solidFill>
              </a:rPr>
              <a:t>Thomas, D. and Hodges, I. (2010) Designing and Managing Your Research Project: Core. Skills for Social and Health Researchers. London: Sage</a:t>
            </a:r>
            <a:endParaRPr lang="en-GB" sz="2000" kern="0">
              <a:solidFill>
                <a:schemeClr val="tx2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kern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Thomas, G. 2022. </a:t>
            </a:r>
            <a:r>
              <a:rPr lang="en-GB" sz="2000" b="1" i="1" kern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How to do your research project: A guide for students</a:t>
            </a:r>
            <a:r>
              <a:rPr lang="en-GB" sz="2000" b="1" kern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Fourth edition. London: Sage. </a:t>
            </a:r>
            <a:endParaRPr lang="en-GB" sz="2000" b="1"/>
          </a:p>
          <a:p>
            <a:r>
              <a:rPr lang="en-GB" sz="2000" err="1">
                <a:solidFill>
                  <a:schemeClr val="tx2"/>
                </a:solidFill>
              </a:rPr>
              <a:t>Walliman</a:t>
            </a:r>
            <a:r>
              <a:rPr lang="en-GB" sz="2000">
                <a:solidFill>
                  <a:schemeClr val="tx2"/>
                </a:solidFill>
              </a:rPr>
              <a:t>, N. (2011) Your Research Project: Designing and Planning your Work, 3rd edition. London: Sage. </a:t>
            </a:r>
          </a:p>
          <a:p>
            <a:r>
              <a:rPr lang="en-GB" sz="2000">
                <a:solidFill>
                  <a:schemeClr val="tx2"/>
                </a:solidFill>
              </a:rPr>
              <a:t>Williams, K. (2013) Planning Your Dissertation. Basingstoke: Palgrave Macmillan</a:t>
            </a:r>
          </a:p>
          <a:p>
            <a:endParaRPr lang="en-GB" sz="13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62617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B8EDE5-A42A-B088-143F-5AB7FFE0F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ieth’s Research Reflections - High School Research Program">
            <a:extLst>
              <a:ext uri="{FF2B5EF4-FFF2-40B4-BE49-F238E27FC236}">
                <a16:creationId xmlns:a16="http://schemas.microsoft.com/office/drawing/2014/main" id="{A7A74078-D5A0-FE5E-9D6D-1560FFCBC5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42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D57251-D1EA-125D-8A52-B10C2AD4BEB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954088"/>
          </a:xfrm>
        </p:spPr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EBC85-57D5-BAAB-2B9B-C3DD7800BD6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4375" y="566738"/>
            <a:ext cx="10515600" cy="54117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400"/>
              <a:t> </a:t>
            </a:r>
          </a:p>
          <a:p>
            <a:pPr marL="0" indent="0">
              <a:buNone/>
            </a:pPr>
            <a:endParaRPr lang="en-GB" sz="4400"/>
          </a:p>
        </p:txBody>
      </p:sp>
    </p:spTree>
    <p:extLst>
      <p:ext uri="{BB962C8B-B14F-4D97-AF65-F5344CB8AC3E}">
        <p14:creationId xmlns:p14="http://schemas.microsoft.com/office/powerpoint/2010/main" val="1720698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B0A7B-73AA-E434-6204-B8CCE08724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D620C-66DD-779D-1979-41681A88E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The aim of this lesson was: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D9101B-FBBA-5CA0-4F5E-D57553BB7E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012828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42851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4B1934-ABD3-A2C6-AA37-AE6AF35585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98C2F-C2E0-A52F-2375-4616E5686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777" y="0"/>
            <a:ext cx="11916904" cy="167381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Closing round: One thing you know now that you didn’t know this morning about research {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} Proposals and {ii} Ethics …</a:t>
            </a:r>
          </a:p>
        </p:txBody>
      </p:sp>
      <p:pic>
        <p:nvPicPr>
          <p:cNvPr id="9219" name="Content Placeholder 3">
            <a:extLst>
              <a:ext uri="{FF2B5EF4-FFF2-40B4-BE49-F238E27FC236}">
                <a16:creationId xmlns:a16="http://schemas.microsoft.com/office/drawing/2014/main" id="{CAD07878-E2FD-D175-4A66-BCC9D3AEC3A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5431" y="1828801"/>
            <a:ext cx="10972799" cy="4835470"/>
          </a:xfrm>
        </p:spPr>
      </p:pic>
    </p:spTree>
    <p:extLst>
      <p:ext uri="{BB962C8B-B14F-4D97-AF65-F5344CB8AC3E}">
        <p14:creationId xmlns:p14="http://schemas.microsoft.com/office/powerpoint/2010/main" val="1965654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869</Words>
  <Application>Microsoft Office PowerPoint</Application>
  <PresentationFormat>Widescreen</PresentationFormat>
  <Paragraphs>118</Paragraphs>
  <Slides>30</Slides>
  <Notes>21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1" baseType="lpstr">
      <vt:lpstr>Meiryo</vt:lpstr>
      <vt:lpstr>Arial</vt:lpstr>
      <vt:lpstr>Arial Rounded MT Bold</vt:lpstr>
      <vt:lpstr>Calibri</vt:lpstr>
      <vt:lpstr>Calibri Light</vt:lpstr>
      <vt:lpstr>Euphemia</vt:lpstr>
      <vt:lpstr>MentiText</vt:lpstr>
      <vt:lpstr>Poppins</vt:lpstr>
      <vt:lpstr>Symbol</vt:lpstr>
      <vt:lpstr>Times New Roman</vt:lpstr>
      <vt:lpstr>Office Theme</vt:lpstr>
      <vt:lpstr>A kick start to research:</vt:lpstr>
      <vt:lpstr>    MA IN PSYCHOTHERAPEUTIC PRACTICE: Question and Answer Session Writing a Research Proposal and applying for Ethical Consideration</vt:lpstr>
      <vt:lpstr>Opening round: Let’s imagine we’ve reached the end of our Q&amp;A session. It has been a huge success! What was it that made it good for you? </vt:lpstr>
      <vt:lpstr>Assessment … … …</vt:lpstr>
      <vt:lpstr>The aim of this lesson is:</vt:lpstr>
      <vt:lpstr>Research Q &amp; A Session    </vt:lpstr>
      <vt:lpstr>Rules of engagement…..</vt:lpstr>
      <vt:lpstr>PowerPoint Presentation</vt:lpstr>
      <vt:lpstr>Form two groups</vt:lpstr>
      <vt:lpstr>PowerPoint Presentation</vt:lpstr>
      <vt:lpstr>Write each question on a separate ‘post it’ note</vt:lpstr>
      <vt:lpstr>Each group puts all their post it note questions on the wall</vt:lpstr>
      <vt:lpstr>Each group takes the questions posed by the other and puts them into themes, for example: </vt:lpstr>
      <vt:lpstr>Work together to agree answers to the questions posed   Write brief answers on separate ‘post it notes’</vt:lpstr>
      <vt:lpstr>Put answers and questions together</vt:lpstr>
      <vt:lpstr>Amalgamate all questions and  answers to see how many of the questions can be correctly answered</vt:lpstr>
      <vt:lpstr>Group discussion and review of information and learning</vt:lpstr>
      <vt:lpstr>Applying for ethical approval …   …   … </vt:lpstr>
      <vt:lpstr>Considering Ethical Approval … </vt:lpstr>
      <vt:lpstr>Individual consideration  [10 Mins] followed by small group work [20 Mins]</vt:lpstr>
      <vt:lpstr>A key resource</vt:lpstr>
      <vt:lpstr>Check the content you came up with for your research proposal with the information on the PG1, PG2 and information on Moodle</vt:lpstr>
      <vt:lpstr>Project Proposal form PG1 : A key source  </vt:lpstr>
      <vt:lpstr>Ethical Approval : Form PG2 : A key source </vt:lpstr>
      <vt:lpstr> </vt:lpstr>
      <vt:lpstr>A book which may help with determining your methodology and methods:</vt:lpstr>
      <vt:lpstr>Further reading …</vt:lpstr>
      <vt:lpstr> </vt:lpstr>
      <vt:lpstr>The aim of this lesson was:</vt:lpstr>
      <vt:lpstr>Closing round: One thing you know now that you didn’t know this morning about research {i} Proposals and {ii} Ethics 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Research in Counselling Module Assignment 3: Research Proposal</dc:title>
  <dc:creator>Beverly Cole</dc:creator>
  <cp:lastModifiedBy>Beverly Cole</cp:lastModifiedBy>
  <cp:revision>12</cp:revision>
  <dcterms:created xsi:type="dcterms:W3CDTF">2023-11-15T15:37:48Z</dcterms:created>
  <dcterms:modified xsi:type="dcterms:W3CDTF">2024-02-21T21:50:39Z</dcterms:modified>
</cp:coreProperties>
</file>