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60" r:id="rId4"/>
  </p:sldMasterIdLst>
  <p:notesMasterIdLst>
    <p:notesMasterId r:id="rId28"/>
  </p:notesMasterIdLst>
  <p:handoutMasterIdLst>
    <p:handoutMasterId r:id="rId29"/>
  </p:handoutMasterIdLst>
  <p:sldIdLst>
    <p:sldId id="259" r:id="rId5"/>
    <p:sldId id="310" r:id="rId6"/>
    <p:sldId id="281" r:id="rId7"/>
    <p:sldId id="319" r:id="rId8"/>
    <p:sldId id="295" r:id="rId9"/>
    <p:sldId id="312" r:id="rId10"/>
    <p:sldId id="294" r:id="rId11"/>
    <p:sldId id="313" r:id="rId12"/>
    <p:sldId id="309" r:id="rId13"/>
    <p:sldId id="314" r:id="rId14"/>
    <p:sldId id="315" r:id="rId15"/>
    <p:sldId id="316" r:id="rId16"/>
    <p:sldId id="317" r:id="rId17"/>
    <p:sldId id="318" r:id="rId18"/>
    <p:sldId id="296" r:id="rId19"/>
    <p:sldId id="308" r:id="rId20"/>
    <p:sldId id="321" r:id="rId21"/>
    <p:sldId id="305" r:id="rId22"/>
    <p:sldId id="306" r:id="rId23"/>
    <p:sldId id="311" r:id="rId24"/>
    <p:sldId id="320" r:id="rId25"/>
    <p:sldId id="301" r:id="rId26"/>
    <p:sldId id="300" r:id="rId27"/>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70F3C0-1696-AFD1-1B0F-D633AA24FC03}" v="2038" dt="2023-12-08T01:13:59.740"/>
    <p1510:client id="{41E4AD60-2F36-1D0D-9436-7E0138AA248E}" v="41" dt="2023-12-08T15:46:13.511"/>
    <p1510:client id="{4432B7D0-3C4E-CFC2-D31A-50A5DE5F1F3F}" v="2073" dt="2023-12-08T15:41:45.950"/>
    <p1510:client id="{66A9938A-E8E6-B84E-3695-D21953ABF264}" v="14" dt="2023-12-08T01:37:09.702"/>
    <p1510:client id="{7CCBE574-678D-34F8-7590-79524A2467E2}" v="130" dt="2023-11-28T23:55:03.439"/>
    <p1510:client id="{F18F4F4C-1326-C412-3B7F-B9571983B88D}" v="143" dt="2023-11-29T01:58:56.08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598" autoAdjust="0"/>
  </p:normalViewPr>
  <p:slideViewPr>
    <p:cSldViewPr snapToGrid="0">
      <p:cViewPr varScale="1">
        <p:scale>
          <a:sx n="103" d="100"/>
          <a:sy n="103" d="100"/>
        </p:scale>
        <p:origin x="126" y="348"/>
      </p:cViewPr>
      <p:guideLst/>
    </p:cSldViewPr>
  </p:slideViewPr>
  <p:notesTextViewPr>
    <p:cViewPr>
      <p:scale>
        <a:sx n="1" d="1"/>
        <a:sy n="1" d="1"/>
      </p:scale>
      <p:origin x="0" y="0"/>
    </p:cViewPr>
  </p:notesTextViewPr>
  <p:sorterViewPr>
    <p:cViewPr varScale="1">
      <p:scale>
        <a:sx n="100" d="100"/>
        <a:sy n="100" d="100"/>
      </p:scale>
      <p:origin x="0" y="-638"/>
    </p:cViewPr>
  </p:sorterViewPr>
  <p:notesViewPr>
    <p:cSldViewPr snapToGrid="0">
      <p:cViewPr varScale="1">
        <p:scale>
          <a:sx n="114" d="100"/>
          <a:sy n="114" d="100"/>
        </p:scale>
        <p:origin x="2226" y="8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yesha Amir (2306141)" userId="S::2306141@student.uwtsd.ac.uk::0cad2f95-a8f6-412f-a6e5-de023947ff45" providerId="AD" clId="Web-{7CCBE574-678D-34F8-7590-79524A2467E2}"/>
    <pc:docChg chg="modSld">
      <pc:chgData name="Ayesha Amir (2306141)" userId="S::2306141@student.uwtsd.ac.uk::0cad2f95-a8f6-412f-a6e5-de023947ff45" providerId="AD" clId="Web-{7CCBE574-678D-34F8-7590-79524A2467E2}" dt="2023-11-28T23:55:03.439" v="124" actId="1076"/>
      <pc:docMkLst>
        <pc:docMk/>
      </pc:docMkLst>
      <pc:sldChg chg="addSp delSp modSp">
        <pc:chgData name="Ayesha Amir (2306141)" userId="S::2306141@student.uwtsd.ac.uk::0cad2f95-a8f6-412f-a6e5-de023947ff45" providerId="AD" clId="Web-{7CCBE574-678D-34F8-7590-79524A2467E2}" dt="2023-11-28T23:21:49.023" v="10" actId="1076"/>
        <pc:sldMkLst>
          <pc:docMk/>
          <pc:sldMk cId="170963834" sldId="259"/>
        </pc:sldMkLst>
        <pc:spChg chg="mod">
          <ac:chgData name="Ayesha Amir (2306141)" userId="S::2306141@student.uwtsd.ac.uk::0cad2f95-a8f6-412f-a6e5-de023947ff45" providerId="AD" clId="Web-{7CCBE574-678D-34F8-7590-79524A2467E2}" dt="2023-11-28T23:21:49.023" v="10" actId="1076"/>
          <ac:spMkLst>
            <pc:docMk/>
            <pc:sldMk cId="170963834" sldId="259"/>
            <ac:spMk id="2" creationId="{D9B36C10-A9EA-414E-B3D3-09BAD9FA950D}"/>
          </ac:spMkLst>
        </pc:spChg>
        <pc:spChg chg="del">
          <ac:chgData name="Ayesha Amir (2306141)" userId="S::2306141@student.uwtsd.ac.uk::0cad2f95-a8f6-412f-a6e5-de023947ff45" providerId="AD" clId="Web-{7CCBE574-678D-34F8-7590-79524A2467E2}" dt="2023-11-28T23:21:14.194" v="2"/>
          <ac:spMkLst>
            <pc:docMk/>
            <pc:sldMk cId="170963834" sldId="259"/>
            <ac:spMk id="13" creationId="{B929D33E-0F6E-B685-4C4F-08A4C7356A0F}"/>
          </ac:spMkLst>
        </pc:spChg>
        <pc:picChg chg="add mod ord">
          <ac:chgData name="Ayesha Amir (2306141)" userId="S::2306141@student.uwtsd.ac.uk::0cad2f95-a8f6-412f-a6e5-de023947ff45" providerId="AD" clId="Web-{7CCBE574-678D-34F8-7590-79524A2467E2}" dt="2023-11-28T23:21:14.194" v="2"/>
          <ac:picMkLst>
            <pc:docMk/>
            <pc:sldMk cId="170963834" sldId="259"/>
            <ac:picMk id="4" creationId="{FB1EC22F-FE26-F0F5-980F-C134D8FE97D9}"/>
          </ac:picMkLst>
        </pc:picChg>
      </pc:sldChg>
      <pc:sldChg chg="addSp delSp modSp mod modClrScheme chgLayout">
        <pc:chgData name="Ayesha Amir (2306141)" userId="S::2306141@student.uwtsd.ac.uk::0cad2f95-a8f6-412f-a6e5-de023947ff45" providerId="AD" clId="Web-{7CCBE574-678D-34F8-7590-79524A2467E2}" dt="2023-11-28T23:51:05.393" v="115" actId="20577"/>
        <pc:sldMkLst>
          <pc:docMk/>
          <pc:sldMk cId="2976291157" sldId="281"/>
        </pc:sldMkLst>
        <pc:spChg chg="mod">
          <ac:chgData name="Ayesha Amir (2306141)" userId="S::2306141@student.uwtsd.ac.uk::0cad2f95-a8f6-412f-a6e5-de023947ff45" providerId="AD" clId="Web-{7CCBE574-678D-34F8-7590-79524A2467E2}" dt="2023-11-28T23:51:05.393" v="115" actId="20577"/>
          <ac:spMkLst>
            <pc:docMk/>
            <pc:sldMk cId="2976291157" sldId="281"/>
            <ac:spMk id="2" creationId="{7A615E37-3C95-4E35-8624-CC190CC12235}"/>
          </ac:spMkLst>
        </pc:spChg>
        <pc:spChg chg="add mod">
          <ac:chgData name="Ayesha Amir (2306141)" userId="S::2306141@student.uwtsd.ac.uk::0cad2f95-a8f6-412f-a6e5-de023947ff45" providerId="AD" clId="Web-{7CCBE574-678D-34F8-7590-79524A2467E2}" dt="2023-11-28T23:50:37.814" v="113" actId="1076"/>
          <ac:spMkLst>
            <pc:docMk/>
            <pc:sldMk cId="2976291157" sldId="281"/>
            <ac:spMk id="3" creationId="{45319BE2-7A56-506C-D587-4442DD8A60C1}"/>
          </ac:spMkLst>
        </pc:spChg>
        <pc:spChg chg="del mod">
          <ac:chgData name="Ayesha Amir (2306141)" userId="S::2306141@student.uwtsd.ac.uk::0cad2f95-a8f6-412f-a6e5-de023947ff45" providerId="AD" clId="Web-{7CCBE574-678D-34F8-7590-79524A2467E2}" dt="2023-11-28T23:25:57.247" v="30"/>
          <ac:spMkLst>
            <pc:docMk/>
            <pc:sldMk cId="2976291157" sldId="281"/>
            <ac:spMk id="3" creationId="{CF816715-277D-4042-B401-03CD007D7CDB}"/>
          </ac:spMkLst>
        </pc:spChg>
        <pc:spChg chg="add del mod">
          <ac:chgData name="Ayesha Amir (2306141)" userId="S::2306141@student.uwtsd.ac.uk::0cad2f95-a8f6-412f-a6e5-de023947ff45" providerId="AD" clId="Web-{7CCBE574-678D-34F8-7590-79524A2467E2}" dt="2023-11-28T23:27:49.641" v="44"/>
          <ac:spMkLst>
            <pc:docMk/>
            <pc:sldMk cId="2976291157" sldId="281"/>
            <ac:spMk id="6" creationId="{A6D056BF-02BE-A62A-739C-19C537078231}"/>
          </ac:spMkLst>
        </pc:spChg>
        <pc:spChg chg="add del">
          <ac:chgData name="Ayesha Amir (2306141)" userId="S::2306141@student.uwtsd.ac.uk::0cad2f95-a8f6-412f-a6e5-de023947ff45" providerId="AD" clId="Web-{7CCBE574-678D-34F8-7590-79524A2467E2}" dt="2023-11-28T23:26:36.780" v="41"/>
          <ac:spMkLst>
            <pc:docMk/>
            <pc:sldMk cId="2976291157" sldId="281"/>
            <ac:spMk id="11" creationId="{7A903460-3E79-53D9-84A5-2269794F7B38}"/>
          </ac:spMkLst>
        </pc:spChg>
        <pc:spChg chg="add del mod">
          <ac:chgData name="Ayesha Amir (2306141)" userId="S::2306141@student.uwtsd.ac.uk::0cad2f95-a8f6-412f-a6e5-de023947ff45" providerId="AD" clId="Web-{7CCBE574-678D-34F8-7590-79524A2467E2}" dt="2023-11-28T23:28:35.501" v="57"/>
          <ac:spMkLst>
            <pc:docMk/>
            <pc:sldMk cId="2976291157" sldId="281"/>
            <ac:spMk id="12" creationId="{3CCF6A63-AE70-EEDF-7DFD-EA4D2D0717BF}"/>
          </ac:spMkLst>
        </pc:spChg>
        <pc:spChg chg="add mod">
          <ac:chgData name="Ayesha Amir (2306141)" userId="S::2306141@student.uwtsd.ac.uk::0cad2f95-a8f6-412f-a6e5-de023947ff45" providerId="AD" clId="Web-{7CCBE574-678D-34F8-7590-79524A2467E2}" dt="2023-11-28T23:33:46.981" v="108" actId="20577"/>
          <ac:spMkLst>
            <pc:docMk/>
            <pc:sldMk cId="2976291157" sldId="281"/>
            <ac:spMk id="14" creationId="{CEEE5E7B-BBC6-148C-61C6-A4F0F5E5CA72}"/>
          </ac:spMkLst>
        </pc:spChg>
        <pc:spChg chg="add mod">
          <ac:chgData name="Ayesha Amir (2306141)" userId="S::2306141@student.uwtsd.ac.uk::0cad2f95-a8f6-412f-a6e5-de023947ff45" providerId="AD" clId="Web-{7CCBE574-678D-34F8-7590-79524A2467E2}" dt="2023-11-28T23:30:45.614" v="72" actId="1076"/>
          <ac:spMkLst>
            <pc:docMk/>
            <pc:sldMk cId="2976291157" sldId="281"/>
            <ac:spMk id="16" creationId="{6949959B-E7EE-CD13-21FB-F6F2739013D3}"/>
          </ac:spMkLst>
        </pc:spChg>
        <pc:spChg chg="del mod">
          <ac:chgData name="Ayesha Amir (2306141)" userId="S::2306141@student.uwtsd.ac.uk::0cad2f95-a8f6-412f-a6e5-de023947ff45" providerId="AD" clId="Web-{7CCBE574-678D-34F8-7590-79524A2467E2}" dt="2023-11-28T23:27:00.233" v="42"/>
          <ac:spMkLst>
            <pc:docMk/>
            <pc:sldMk cId="2976291157" sldId="281"/>
            <ac:spMk id="37" creationId="{D3141030-4F7D-4526-B0FC-1EA787D5BF2D}"/>
          </ac:spMkLst>
        </pc:spChg>
        <pc:spChg chg="mod">
          <ac:chgData name="Ayesha Amir (2306141)" userId="S::2306141@student.uwtsd.ac.uk::0cad2f95-a8f6-412f-a6e5-de023947ff45" providerId="AD" clId="Web-{7CCBE574-678D-34F8-7590-79524A2467E2}" dt="2023-11-28T23:26:05.185" v="33"/>
          <ac:spMkLst>
            <pc:docMk/>
            <pc:sldMk cId="2976291157" sldId="281"/>
            <ac:spMk id="38" creationId="{4F07F2C9-B12E-4D08-B90F-5E6AA687A577}"/>
          </ac:spMkLst>
        </pc:spChg>
        <pc:spChg chg="del mod ord">
          <ac:chgData name="Ayesha Amir (2306141)" userId="S::2306141@student.uwtsd.ac.uk::0cad2f95-a8f6-412f-a6e5-de023947ff45" providerId="AD" clId="Web-{7CCBE574-678D-34F8-7590-79524A2467E2}" dt="2023-11-28T23:27:15.109" v="43"/>
          <ac:spMkLst>
            <pc:docMk/>
            <pc:sldMk cId="2976291157" sldId="281"/>
            <ac:spMk id="39" creationId="{F98A8A15-91B5-4554-95A4-612A5FC0ECC7}"/>
          </ac:spMkLst>
        </pc:spChg>
        <pc:picChg chg="add del mod ord">
          <ac:chgData name="Ayesha Amir (2306141)" userId="S::2306141@student.uwtsd.ac.uk::0cad2f95-a8f6-412f-a6e5-de023947ff45" providerId="AD" clId="Web-{7CCBE574-678D-34F8-7590-79524A2467E2}" dt="2023-11-28T23:26:29.467" v="40"/>
          <ac:picMkLst>
            <pc:docMk/>
            <pc:sldMk cId="2976291157" sldId="281"/>
            <ac:picMk id="4" creationId="{F9809876-FC45-5894-D02B-8BD6E018A125}"/>
          </ac:picMkLst>
        </pc:picChg>
        <pc:picChg chg="add mod ord">
          <ac:chgData name="Ayesha Amir (2306141)" userId="S::2306141@student.uwtsd.ac.uk::0cad2f95-a8f6-412f-a6e5-de023947ff45" providerId="AD" clId="Web-{7CCBE574-678D-34F8-7590-79524A2467E2}" dt="2023-11-28T23:26:36.780" v="41"/>
          <ac:picMkLst>
            <pc:docMk/>
            <pc:sldMk cId="2976291157" sldId="281"/>
            <ac:picMk id="7" creationId="{C6D969E1-F945-B182-9959-32F74EE5C18F}"/>
          </ac:picMkLst>
        </pc:picChg>
        <pc:picChg chg="add del mod ord">
          <ac:chgData name="Ayesha Amir (2306141)" userId="S::2306141@student.uwtsd.ac.uk::0cad2f95-a8f6-412f-a6e5-de023947ff45" providerId="AD" clId="Web-{7CCBE574-678D-34F8-7590-79524A2467E2}" dt="2023-11-28T23:28:26.767" v="56"/>
          <ac:picMkLst>
            <pc:docMk/>
            <pc:sldMk cId="2976291157" sldId="281"/>
            <ac:picMk id="8" creationId="{CEFA620E-3B8E-BBE7-10D1-28931AABAEE8}"/>
          </ac:picMkLst>
        </pc:picChg>
        <pc:picChg chg="del mod">
          <ac:chgData name="Ayesha Amir (2306141)" userId="S::2306141@student.uwtsd.ac.uk::0cad2f95-a8f6-412f-a6e5-de023947ff45" providerId="AD" clId="Web-{7CCBE574-678D-34F8-7590-79524A2467E2}" dt="2023-11-28T23:27:58.735" v="47"/>
          <ac:picMkLst>
            <pc:docMk/>
            <pc:sldMk cId="2976291157" sldId="281"/>
            <ac:picMk id="9" creationId="{51C83C9C-B18C-4D14-8539-EBB0422AB0F9}"/>
          </ac:picMkLst>
        </pc:picChg>
        <pc:picChg chg="add mod ord">
          <ac:chgData name="Ayesha Amir (2306141)" userId="S::2306141@student.uwtsd.ac.uk::0cad2f95-a8f6-412f-a6e5-de023947ff45" providerId="AD" clId="Web-{7CCBE574-678D-34F8-7590-79524A2467E2}" dt="2023-11-28T23:28:35.501" v="57"/>
          <ac:picMkLst>
            <pc:docMk/>
            <pc:sldMk cId="2976291157" sldId="281"/>
            <ac:picMk id="15" creationId="{8C7AB4BC-BE21-A657-99B0-947D3AA31639}"/>
          </ac:picMkLst>
        </pc:picChg>
      </pc:sldChg>
      <pc:sldChg chg="addSp modSp">
        <pc:chgData name="Ayesha Amir (2306141)" userId="S::2306141@student.uwtsd.ac.uk::0cad2f95-a8f6-412f-a6e5-de023947ff45" providerId="AD" clId="Web-{7CCBE574-678D-34F8-7590-79524A2467E2}" dt="2023-11-28T23:55:03.439" v="124" actId="1076"/>
        <pc:sldMkLst>
          <pc:docMk/>
          <pc:sldMk cId="17902528" sldId="295"/>
        </pc:sldMkLst>
        <pc:spChg chg="mod">
          <ac:chgData name="Ayesha Amir (2306141)" userId="S::2306141@student.uwtsd.ac.uk::0cad2f95-a8f6-412f-a6e5-de023947ff45" providerId="AD" clId="Web-{7CCBE574-678D-34F8-7590-79524A2467E2}" dt="2023-11-28T23:52:42.585" v="119" actId="20577"/>
          <ac:spMkLst>
            <pc:docMk/>
            <pc:sldMk cId="17902528" sldId="295"/>
            <ac:spMk id="3" creationId="{AF5130D8-AD6A-4638-9059-326759848895}"/>
          </ac:spMkLst>
        </pc:spChg>
        <pc:spChg chg="add mod">
          <ac:chgData name="Ayesha Amir (2306141)" userId="S::2306141@student.uwtsd.ac.uk::0cad2f95-a8f6-412f-a6e5-de023947ff45" providerId="AD" clId="Web-{7CCBE574-678D-34F8-7590-79524A2467E2}" dt="2023-11-28T23:55:03.439" v="124" actId="1076"/>
          <ac:spMkLst>
            <pc:docMk/>
            <pc:sldMk cId="17902528" sldId="295"/>
            <ac:spMk id="4" creationId="{C1BD2FF2-5518-29DE-00EB-81E6502B7E44}"/>
          </ac:spMkLst>
        </pc:spChg>
      </pc:sldChg>
    </pc:docChg>
  </pc:docChgLst>
  <pc:docChgLst>
    <pc:chgData name="Ayesha Amir (2306141)" userId="S::2306141@student.uwtsd.ac.uk::0cad2f95-a8f6-412f-a6e5-de023947ff45" providerId="AD" clId="Web-{1E70F3C0-1696-AFD1-1B0F-D633AA24FC03}"/>
    <pc:docChg chg="addSld delSld modSld sldOrd">
      <pc:chgData name="Ayesha Amir (2306141)" userId="S::2306141@student.uwtsd.ac.uk::0cad2f95-a8f6-412f-a6e5-de023947ff45" providerId="AD" clId="Web-{1E70F3C0-1696-AFD1-1B0F-D633AA24FC03}" dt="2023-12-08T01:13:59.740" v="1750" actId="20577"/>
      <pc:docMkLst>
        <pc:docMk/>
      </pc:docMkLst>
      <pc:sldChg chg="addAnim">
        <pc:chgData name="Ayesha Amir (2306141)" userId="S::2306141@student.uwtsd.ac.uk::0cad2f95-a8f6-412f-a6e5-de023947ff45" providerId="AD" clId="Web-{1E70F3C0-1696-AFD1-1B0F-D633AA24FC03}" dt="2023-12-07T17:08:54.270" v="437"/>
        <pc:sldMkLst>
          <pc:docMk/>
          <pc:sldMk cId="170963834" sldId="259"/>
        </pc:sldMkLst>
      </pc:sldChg>
      <pc:sldChg chg="addSp delSp modSp addAnim delAnim">
        <pc:chgData name="Ayesha Amir (2306141)" userId="S::2306141@student.uwtsd.ac.uk::0cad2f95-a8f6-412f-a6e5-de023947ff45" providerId="AD" clId="Web-{1E70F3C0-1696-AFD1-1B0F-D633AA24FC03}" dt="2023-12-07T21:06:53.011" v="1278" actId="1076"/>
        <pc:sldMkLst>
          <pc:docMk/>
          <pc:sldMk cId="2976291157" sldId="281"/>
        </pc:sldMkLst>
        <pc:spChg chg="mod">
          <ac:chgData name="Ayesha Amir (2306141)" userId="S::2306141@student.uwtsd.ac.uk::0cad2f95-a8f6-412f-a6e5-de023947ff45" providerId="AD" clId="Web-{1E70F3C0-1696-AFD1-1B0F-D633AA24FC03}" dt="2023-12-07T17:02:24.600" v="401" actId="1076"/>
          <ac:spMkLst>
            <pc:docMk/>
            <pc:sldMk cId="2976291157" sldId="281"/>
            <ac:spMk id="3" creationId="{45319BE2-7A56-506C-D587-4442DD8A60C1}"/>
          </ac:spMkLst>
        </pc:spChg>
        <pc:spChg chg="add mod ord">
          <ac:chgData name="Ayesha Amir (2306141)" userId="S::2306141@student.uwtsd.ac.uk::0cad2f95-a8f6-412f-a6e5-de023947ff45" providerId="AD" clId="Web-{1E70F3C0-1696-AFD1-1B0F-D633AA24FC03}" dt="2023-12-07T19:45:49.463" v="799"/>
          <ac:spMkLst>
            <pc:docMk/>
            <pc:sldMk cId="2976291157" sldId="281"/>
            <ac:spMk id="4" creationId="{36C75623-39FA-0298-D235-4D82EE392F64}"/>
          </ac:spMkLst>
        </pc:spChg>
        <pc:spChg chg="mod">
          <ac:chgData name="Ayesha Amir (2306141)" userId="S::2306141@student.uwtsd.ac.uk::0cad2f95-a8f6-412f-a6e5-de023947ff45" providerId="AD" clId="Web-{1E70F3C0-1696-AFD1-1B0F-D633AA24FC03}" dt="2023-12-07T21:06:53.011" v="1278" actId="1076"/>
          <ac:spMkLst>
            <pc:docMk/>
            <pc:sldMk cId="2976291157" sldId="281"/>
            <ac:spMk id="14" creationId="{CEEE5E7B-BBC6-148C-61C6-A4F0F5E5CA72}"/>
          </ac:spMkLst>
        </pc:spChg>
        <pc:spChg chg="del mod">
          <ac:chgData name="Ayesha Amir (2306141)" userId="S::2306141@student.uwtsd.ac.uk::0cad2f95-a8f6-412f-a6e5-de023947ff45" providerId="AD" clId="Web-{1E70F3C0-1696-AFD1-1B0F-D633AA24FC03}" dt="2023-12-07T17:02:14.397" v="400"/>
          <ac:spMkLst>
            <pc:docMk/>
            <pc:sldMk cId="2976291157" sldId="281"/>
            <ac:spMk id="16" creationId="{6949959B-E7EE-CD13-21FB-F6F2739013D3}"/>
          </ac:spMkLst>
        </pc:spChg>
      </pc:sldChg>
      <pc:sldChg chg="addSp delSp modSp ord">
        <pc:chgData name="Ayesha Amir (2306141)" userId="S::2306141@student.uwtsd.ac.uk::0cad2f95-a8f6-412f-a6e5-de023947ff45" providerId="AD" clId="Web-{1E70F3C0-1696-AFD1-1B0F-D633AA24FC03}" dt="2023-12-08T01:00:23.651" v="1671" actId="20577"/>
        <pc:sldMkLst>
          <pc:docMk/>
          <pc:sldMk cId="3871568735" sldId="294"/>
        </pc:sldMkLst>
        <pc:spChg chg="del mod">
          <ac:chgData name="Ayesha Amir (2306141)" userId="S::2306141@student.uwtsd.ac.uk::0cad2f95-a8f6-412f-a6e5-de023947ff45" providerId="AD" clId="Web-{1E70F3C0-1696-AFD1-1B0F-D633AA24FC03}" dt="2023-12-07T17:28:40.547" v="533"/>
          <ac:spMkLst>
            <pc:docMk/>
            <pc:sldMk cId="3871568735" sldId="294"/>
            <ac:spMk id="2" creationId="{7E9D8101-4ED5-4D91-9EFA-B0E7C1EA6E26}"/>
          </ac:spMkLst>
        </pc:spChg>
        <pc:spChg chg="mod">
          <ac:chgData name="Ayesha Amir (2306141)" userId="S::2306141@student.uwtsd.ac.uk::0cad2f95-a8f6-412f-a6e5-de023947ff45" providerId="AD" clId="Web-{1E70F3C0-1696-AFD1-1B0F-D633AA24FC03}" dt="2023-12-08T00:53:06.827" v="1582" actId="1076"/>
          <ac:spMkLst>
            <pc:docMk/>
            <pc:sldMk cId="3871568735" sldId="294"/>
            <ac:spMk id="3" creationId="{B7D98F09-AA82-4443-B901-71F5DF765C10}"/>
          </ac:spMkLst>
        </pc:spChg>
        <pc:spChg chg="add del mod">
          <ac:chgData name="Ayesha Amir (2306141)" userId="S::2306141@student.uwtsd.ac.uk::0cad2f95-a8f6-412f-a6e5-de023947ff45" providerId="AD" clId="Web-{1E70F3C0-1696-AFD1-1B0F-D633AA24FC03}" dt="2023-12-08T00:52:01.388" v="1562"/>
          <ac:spMkLst>
            <pc:docMk/>
            <pc:sldMk cId="3871568735" sldId="294"/>
            <ac:spMk id="5" creationId="{71D6C2AA-5153-8832-6838-47A76A80EE3F}"/>
          </ac:spMkLst>
        </pc:spChg>
        <pc:spChg chg="add del mod">
          <ac:chgData name="Ayesha Amir (2306141)" userId="S::2306141@student.uwtsd.ac.uk::0cad2f95-a8f6-412f-a6e5-de023947ff45" providerId="AD" clId="Web-{1E70F3C0-1696-AFD1-1B0F-D633AA24FC03}" dt="2023-12-07T17:28:43.219" v="534"/>
          <ac:spMkLst>
            <pc:docMk/>
            <pc:sldMk cId="3871568735" sldId="294"/>
            <ac:spMk id="5" creationId="{86CA2DF0-1580-A39E-27D4-B03EE37722F2}"/>
          </ac:spMkLst>
        </pc:spChg>
        <pc:spChg chg="add del mod">
          <ac:chgData name="Ayesha Amir (2306141)" userId="S::2306141@student.uwtsd.ac.uk::0cad2f95-a8f6-412f-a6e5-de023947ff45" providerId="AD" clId="Web-{1E70F3C0-1696-AFD1-1B0F-D633AA24FC03}" dt="2023-12-07T17:30:40.114" v="575"/>
          <ac:spMkLst>
            <pc:docMk/>
            <pc:sldMk cId="3871568735" sldId="294"/>
            <ac:spMk id="6" creationId="{74B710F9-A541-BFFA-0CD1-F00ECFBADDE9}"/>
          </ac:spMkLst>
        </pc:spChg>
        <pc:spChg chg="add del mod">
          <ac:chgData name="Ayesha Amir (2306141)" userId="S::2306141@student.uwtsd.ac.uk::0cad2f95-a8f6-412f-a6e5-de023947ff45" providerId="AD" clId="Web-{1E70F3C0-1696-AFD1-1B0F-D633AA24FC03}" dt="2023-12-07T20:39:15.413" v="1060"/>
          <ac:spMkLst>
            <pc:docMk/>
            <pc:sldMk cId="3871568735" sldId="294"/>
            <ac:spMk id="6" creationId="{A8F97A21-A06F-B8CA-6E05-2E2D674850FC}"/>
          </ac:spMkLst>
        </pc:spChg>
        <pc:spChg chg="add del mod">
          <ac:chgData name="Ayesha Amir (2306141)" userId="S::2306141@student.uwtsd.ac.uk::0cad2f95-a8f6-412f-a6e5-de023947ff45" providerId="AD" clId="Web-{1E70F3C0-1696-AFD1-1B0F-D633AA24FC03}" dt="2023-12-07T20:36:05.438" v="1048"/>
          <ac:spMkLst>
            <pc:docMk/>
            <pc:sldMk cId="3871568735" sldId="294"/>
            <ac:spMk id="8" creationId="{ABF57759-1EE6-30F1-03A3-178A337FA1B1}"/>
          </ac:spMkLst>
        </pc:spChg>
        <pc:spChg chg="add del mod">
          <ac:chgData name="Ayesha Amir (2306141)" userId="S::2306141@student.uwtsd.ac.uk::0cad2f95-a8f6-412f-a6e5-de023947ff45" providerId="AD" clId="Web-{1E70F3C0-1696-AFD1-1B0F-D633AA24FC03}" dt="2023-12-08T01:00:23.651" v="1671" actId="20577"/>
          <ac:spMkLst>
            <pc:docMk/>
            <pc:sldMk cId="3871568735" sldId="294"/>
            <ac:spMk id="11" creationId="{54AD91E7-FF30-DA51-6530-4E1A1D8CCDBB}"/>
          </ac:spMkLst>
        </pc:spChg>
        <pc:spChg chg="add del mod">
          <ac:chgData name="Ayesha Amir (2306141)" userId="S::2306141@student.uwtsd.ac.uk::0cad2f95-a8f6-412f-a6e5-de023947ff45" providerId="AD" clId="Web-{1E70F3C0-1696-AFD1-1B0F-D633AA24FC03}" dt="2023-12-07T20:44:36.095" v="1166"/>
          <ac:spMkLst>
            <pc:docMk/>
            <pc:sldMk cId="3871568735" sldId="294"/>
            <ac:spMk id="12" creationId="{82CA65B1-2BF6-FCC1-E0AD-5E3E5967FE79}"/>
          </ac:spMkLst>
        </pc:spChg>
        <pc:spChg chg="del mod">
          <ac:chgData name="Ayesha Amir (2306141)" userId="S::2306141@student.uwtsd.ac.uk::0cad2f95-a8f6-412f-a6e5-de023947ff45" providerId="AD" clId="Web-{1E70F3C0-1696-AFD1-1B0F-D633AA24FC03}" dt="2023-12-07T17:29:20.705" v="539"/>
          <ac:spMkLst>
            <pc:docMk/>
            <pc:sldMk cId="3871568735" sldId="294"/>
            <ac:spMk id="16" creationId="{3355C3EE-FE1F-C323-44FF-6E5809B1679B}"/>
          </ac:spMkLst>
        </pc:spChg>
        <pc:picChg chg="add mod ord">
          <ac:chgData name="Ayesha Amir (2306141)" userId="S::2306141@student.uwtsd.ac.uk::0cad2f95-a8f6-412f-a6e5-de023947ff45" providerId="AD" clId="Web-{1E70F3C0-1696-AFD1-1B0F-D633AA24FC03}" dt="2023-12-07T20:36:05.438" v="1048"/>
          <ac:picMkLst>
            <pc:docMk/>
            <pc:sldMk cId="3871568735" sldId="294"/>
            <ac:picMk id="2" creationId="{D0CD3C76-B690-B448-32C8-5A993600B886}"/>
          </ac:picMkLst>
        </pc:picChg>
        <pc:picChg chg="add del mod">
          <ac:chgData name="Ayesha Amir (2306141)" userId="S::2306141@student.uwtsd.ac.uk::0cad2f95-a8f6-412f-a6e5-de023947ff45" providerId="AD" clId="Web-{1E70F3C0-1696-AFD1-1B0F-D633AA24FC03}" dt="2023-12-07T20:37:37.519" v="1053"/>
          <ac:picMkLst>
            <pc:docMk/>
            <pc:sldMk cId="3871568735" sldId="294"/>
            <ac:picMk id="4" creationId="{2AFCF6C0-16C1-220E-3C03-5EC71414BA1A}"/>
          </ac:picMkLst>
        </pc:picChg>
        <pc:picChg chg="add del mod ord">
          <ac:chgData name="Ayesha Amir (2306141)" userId="S::2306141@student.uwtsd.ac.uk::0cad2f95-a8f6-412f-a6e5-de023947ff45" providerId="AD" clId="Web-{1E70F3C0-1696-AFD1-1B0F-D633AA24FC03}" dt="2023-12-07T20:38:39.677" v="1059"/>
          <ac:picMkLst>
            <pc:docMk/>
            <pc:sldMk cId="3871568735" sldId="294"/>
            <ac:picMk id="7" creationId="{53680171-87D8-6E4B-A9DC-541C75BF192F}"/>
          </ac:picMkLst>
        </pc:picChg>
        <pc:picChg chg="del">
          <ac:chgData name="Ayesha Amir (2306141)" userId="S::2306141@student.uwtsd.ac.uk::0cad2f95-a8f6-412f-a6e5-de023947ff45" providerId="AD" clId="Web-{1E70F3C0-1696-AFD1-1B0F-D633AA24FC03}" dt="2023-12-07T17:30:50.537" v="576"/>
          <ac:picMkLst>
            <pc:docMk/>
            <pc:sldMk cId="3871568735" sldId="294"/>
            <ac:picMk id="9" creationId="{21E7D949-8AD6-F6A1-DDDD-F659A120E44D}"/>
          </ac:picMkLst>
        </pc:picChg>
        <pc:picChg chg="add mod ord">
          <ac:chgData name="Ayesha Amir (2306141)" userId="S::2306141@student.uwtsd.ac.uk::0cad2f95-a8f6-412f-a6e5-de023947ff45" providerId="AD" clId="Web-{1E70F3C0-1696-AFD1-1B0F-D633AA24FC03}" dt="2023-12-07T20:39:15.413" v="1060"/>
          <ac:picMkLst>
            <pc:docMk/>
            <pc:sldMk cId="3871568735" sldId="294"/>
            <ac:picMk id="9" creationId="{311230A9-CB5A-1844-7910-EF37969EA9FB}"/>
          </ac:picMkLst>
        </pc:picChg>
        <pc:picChg chg="del">
          <ac:chgData name="Ayesha Amir (2306141)" userId="S::2306141@student.uwtsd.ac.uk::0cad2f95-a8f6-412f-a6e5-de023947ff45" providerId="AD" clId="Web-{1E70F3C0-1696-AFD1-1B0F-D633AA24FC03}" dt="2023-12-07T20:37:34.066" v="1051"/>
          <ac:picMkLst>
            <pc:docMk/>
            <pc:sldMk cId="3871568735" sldId="294"/>
            <ac:picMk id="10" creationId="{C2C517CC-DCFE-4E86-A4E5-F5BFD7BF69FF}"/>
          </ac:picMkLst>
        </pc:picChg>
        <pc:picChg chg="add mod">
          <ac:chgData name="Ayesha Amir (2306141)" userId="S::2306141@student.uwtsd.ac.uk::0cad2f95-a8f6-412f-a6e5-de023947ff45" providerId="AD" clId="Web-{1E70F3C0-1696-AFD1-1B0F-D633AA24FC03}" dt="2023-12-08T00:51:55.779" v="1560" actId="14100"/>
          <ac:picMkLst>
            <pc:docMk/>
            <pc:sldMk cId="3871568735" sldId="294"/>
            <ac:picMk id="13" creationId="{C88337B5-7ABA-3932-AC8E-50ED7D6935A3}"/>
          </ac:picMkLst>
        </pc:picChg>
      </pc:sldChg>
      <pc:sldChg chg="addSp delSp modSp addAnim">
        <pc:chgData name="Ayesha Amir (2306141)" userId="S::2306141@student.uwtsd.ac.uk::0cad2f95-a8f6-412f-a6e5-de023947ff45" providerId="AD" clId="Web-{1E70F3C0-1696-AFD1-1B0F-D633AA24FC03}" dt="2023-12-07T19:45:44.697" v="797" actId="1076"/>
        <pc:sldMkLst>
          <pc:docMk/>
          <pc:sldMk cId="17902528" sldId="295"/>
        </pc:sldMkLst>
        <pc:spChg chg="mod">
          <ac:chgData name="Ayesha Amir (2306141)" userId="S::2306141@student.uwtsd.ac.uk::0cad2f95-a8f6-412f-a6e5-de023947ff45" providerId="AD" clId="Web-{1E70F3C0-1696-AFD1-1B0F-D633AA24FC03}" dt="2023-12-07T17:23:25.505" v="506" actId="20577"/>
          <ac:spMkLst>
            <pc:docMk/>
            <pc:sldMk cId="17902528" sldId="295"/>
            <ac:spMk id="2" creationId="{1E6399C3-3EDC-4898-A2E4-D8ACEE6A32AA}"/>
          </ac:spMkLst>
        </pc:spChg>
        <pc:spChg chg="del mod">
          <ac:chgData name="Ayesha Amir (2306141)" userId="S::2306141@student.uwtsd.ac.uk::0cad2f95-a8f6-412f-a6e5-de023947ff45" providerId="AD" clId="Web-{1E70F3C0-1696-AFD1-1B0F-D633AA24FC03}" dt="2023-12-07T17:05:27.841" v="412"/>
          <ac:spMkLst>
            <pc:docMk/>
            <pc:sldMk cId="17902528" sldId="295"/>
            <ac:spMk id="3" creationId="{AF5130D8-AD6A-4638-9059-326759848895}"/>
          </ac:spMkLst>
        </pc:spChg>
        <pc:spChg chg="add del mod">
          <ac:chgData name="Ayesha Amir (2306141)" userId="S::2306141@student.uwtsd.ac.uk::0cad2f95-a8f6-412f-a6e5-de023947ff45" providerId="AD" clId="Web-{1E70F3C0-1696-AFD1-1B0F-D633AA24FC03}" dt="2023-12-07T17:06:02.608" v="419"/>
          <ac:spMkLst>
            <pc:docMk/>
            <pc:sldMk cId="17902528" sldId="295"/>
            <ac:spMk id="6" creationId="{83BE0F05-2EFC-72C5-C160-BD784D578108}"/>
          </ac:spMkLst>
        </pc:spChg>
        <pc:spChg chg="add del mod">
          <ac:chgData name="Ayesha Amir (2306141)" userId="S::2306141@student.uwtsd.ac.uk::0cad2f95-a8f6-412f-a6e5-de023947ff45" providerId="AD" clId="Web-{1E70F3C0-1696-AFD1-1B0F-D633AA24FC03}" dt="2023-12-07T17:06:06.889" v="420"/>
          <ac:spMkLst>
            <pc:docMk/>
            <pc:sldMk cId="17902528" sldId="295"/>
            <ac:spMk id="8" creationId="{8C773F21-7A9B-3DA6-76B9-7DEE324B84FE}"/>
          </ac:spMkLst>
        </pc:spChg>
        <pc:spChg chg="add mod">
          <ac:chgData name="Ayesha Amir (2306141)" userId="S::2306141@student.uwtsd.ac.uk::0cad2f95-a8f6-412f-a6e5-de023947ff45" providerId="AD" clId="Web-{1E70F3C0-1696-AFD1-1B0F-D633AA24FC03}" dt="2023-12-07T17:24:06.928" v="509" actId="20577"/>
          <ac:spMkLst>
            <pc:docMk/>
            <pc:sldMk cId="17902528" sldId="295"/>
            <ac:spMk id="9" creationId="{E4AC6C7A-85C7-4A84-0869-43D7CAD20B89}"/>
          </ac:spMkLst>
        </pc:spChg>
        <pc:spChg chg="add mod">
          <ac:chgData name="Ayesha Amir (2306141)" userId="S::2306141@student.uwtsd.ac.uk::0cad2f95-a8f6-412f-a6e5-de023947ff45" providerId="AD" clId="Web-{1E70F3C0-1696-AFD1-1B0F-D633AA24FC03}" dt="2023-12-07T17:24:09.663" v="510" actId="20577"/>
          <ac:spMkLst>
            <pc:docMk/>
            <pc:sldMk cId="17902528" sldId="295"/>
            <ac:spMk id="10" creationId="{D02386E7-5943-808D-F279-153B6E7BDC19}"/>
          </ac:spMkLst>
        </pc:spChg>
        <pc:spChg chg="add del">
          <ac:chgData name="Ayesha Amir (2306141)" userId="S::2306141@student.uwtsd.ac.uk::0cad2f95-a8f6-412f-a6e5-de023947ff45" providerId="AD" clId="Web-{1E70F3C0-1696-AFD1-1B0F-D633AA24FC03}" dt="2023-12-07T17:14:54.268" v="452"/>
          <ac:spMkLst>
            <pc:docMk/>
            <pc:sldMk cId="17902528" sldId="295"/>
            <ac:spMk id="11" creationId="{84B27785-6C74-0AC0-9EFA-9E0138AA70CE}"/>
          </ac:spMkLst>
        </pc:spChg>
        <pc:spChg chg="del">
          <ac:chgData name="Ayesha Amir (2306141)" userId="S::2306141@student.uwtsd.ac.uk::0cad2f95-a8f6-412f-a6e5-de023947ff45" providerId="AD" clId="Web-{1E70F3C0-1696-AFD1-1B0F-D633AA24FC03}" dt="2023-12-07T17:04:40.761" v="407"/>
          <ac:spMkLst>
            <pc:docMk/>
            <pc:sldMk cId="17902528" sldId="295"/>
            <ac:spMk id="183" creationId="{29707739-DA1E-4E29-A977-FC44841FF2DF}"/>
          </ac:spMkLst>
        </pc:spChg>
        <pc:picChg chg="add mod ord modCrop">
          <ac:chgData name="Ayesha Amir (2306141)" userId="S::2306141@student.uwtsd.ac.uk::0cad2f95-a8f6-412f-a6e5-de023947ff45" providerId="AD" clId="Web-{1E70F3C0-1696-AFD1-1B0F-D633AA24FC03}" dt="2023-12-07T19:45:44.697" v="797" actId="1076"/>
          <ac:picMkLst>
            <pc:docMk/>
            <pc:sldMk cId="17902528" sldId="295"/>
            <ac:picMk id="12" creationId="{2C71F458-2F98-D763-7603-EAF61B2FBD06}"/>
          </ac:picMkLst>
        </pc:picChg>
        <pc:picChg chg="add mod ord modCrop">
          <ac:chgData name="Ayesha Amir (2306141)" userId="S::2306141@student.uwtsd.ac.uk::0cad2f95-a8f6-412f-a6e5-de023947ff45" providerId="AD" clId="Web-{1E70F3C0-1696-AFD1-1B0F-D633AA24FC03}" dt="2023-12-07T17:21:49.345" v="497" actId="14100"/>
          <ac:picMkLst>
            <pc:docMk/>
            <pc:sldMk cId="17902528" sldId="295"/>
            <ac:picMk id="13" creationId="{0A312326-6243-A876-2E47-849F6DF064DE}"/>
          </ac:picMkLst>
        </pc:picChg>
      </pc:sldChg>
      <pc:sldChg chg="addSp delSp modSp">
        <pc:chgData name="Ayesha Amir (2306141)" userId="S::2306141@student.uwtsd.ac.uk::0cad2f95-a8f6-412f-a6e5-de023947ff45" providerId="AD" clId="Web-{1E70F3C0-1696-AFD1-1B0F-D633AA24FC03}" dt="2023-12-08T01:13:35.395" v="1749" actId="20577"/>
        <pc:sldMkLst>
          <pc:docMk/>
          <pc:sldMk cId="2694395794" sldId="296"/>
        </pc:sldMkLst>
        <pc:spChg chg="mod">
          <ac:chgData name="Ayesha Amir (2306141)" userId="S::2306141@student.uwtsd.ac.uk::0cad2f95-a8f6-412f-a6e5-de023947ff45" providerId="AD" clId="Web-{1E70F3C0-1696-AFD1-1B0F-D633AA24FC03}" dt="2023-12-08T01:08:09.012" v="1701" actId="1076"/>
          <ac:spMkLst>
            <pc:docMk/>
            <pc:sldMk cId="2694395794" sldId="296"/>
            <ac:spMk id="6" creationId="{C8C1BD91-A502-4CE9-B6CB-FBA31C8183A9}"/>
          </ac:spMkLst>
        </pc:spChg>
        <pc:spChg chg="add del mod">
          <ac:chgData name="Ayesha Amir (2306141)" userId="S::2306141@student.uwtsd.ac.uk::0cad2f95-a8f6-412f-a6e5-de023947ff45" providerId="AD" clId="Web-{1E70F3C0-1696-AFD1-1B0F-D633AA24FC03}" dt="2023-12-08T01:06:20.010" v="1689"/>
          <ac:spMkLst>
            <pc:docMk/>
            <pc:sldMk cId="2694395794" sldId="296"/>
            <ac:spMk id="10" creationId="{5663F771-12B5-CEC9-86B0-75C3556A1A4D}"/>
          </ac:spMkLst>
        </pc:spChg>
        <pc:spChg chg="mod">
          <ac:chgData name="Ayesha Amir (2306141)" userId="S::2306141@student.uwtsd.ac.uk::0cad2f95-a8f6-412f-a6e5-de023947ff45" providerId="AD" clId="Web-{1E70F3C0-1696-AFD1-1B0F-D633AA24FC03}" dt="2023-12-08T01:13:35.395" v="1749" actId="20577"/>
          <ac:spMkLst>
            <pc:docMk/>
            <pc:sldMk cId="2694395794" sldId="296"/>
            <ac:spMk id="13" creationId="{40592E38-5BE4-3C14-D84B-B8AD990C3BAC}"/>
          </ac:spMkLst>
        </pc:spChg>
        <pc:spChg chg="del">
          <ac:chgData name="Ayesha Amir (2306141)" userId="S::2306141@student.uwtsd.ac.uk::0cad2f95-a8f6-412f-a6e5-de023947ff45" providerId="AD" clId="Web-{1E70F3C0-1696-AFD1-1B0F-D633AA24FC03}" dt="2023-12-08T01:05:19.430" v="1676"/>
          <ac:spMkLst>
            <pc:docMk/>
            <pc:sldMk cId="2694395794" sldId="296"/>
            <ac:spMk id="15" creationId="{0572674B-87DB-197F-F34B-40DD52567274}"/>
          </ac:spMkLst>
        </pc:spChg>
        <pc:spChg chg="del">
          <ac:chgData name="Ayesha Amir (2306141)" userId="S::2306141@student.uwtsd.ac.uk::0cad2f95-a8f6-412f-a6e5-de023947ff45" providerId="AD" clId="Web-{1E70F3C0-1696-AFD1-1B0F-D633AA24FC03}" dt="2023-12-07T19:53:10.675" v="801"/>
          <ac:spMkLst>
            <pc:docMk/>
            <pc:sldMk cId="2694395794" sldId="296"/>
            <ac:spMk id="17" creationId="{0A66D7CE-9D00-61E5-C11D-F1F515B4AB99}"/>
          </ac:spMkLst>
        </pc:spChg>
        <pc:spChg chg="add del">
          <ac:chgData name="Ayesha Amir (2306141)" userId="S::2306141@student.uwtsd.ac.uk::0cad2f95-a8f6-412f-a6e5-de023947ff45" providerId="AD" clId="Web-{1E70F3C0-1696-AFD1-1B0F-D633AA24FC03}" dt="2023-12-08T01:06:14.650" v="1685"/>
          <ac:spMkLst>
            <pc:docMk/>
            <pc:sldMk cId="2694395794" sldId="296"/>
            <ac:spMk id="19" creationId="{49E236E2-BA03-9F5B-B5E1-174CE1A14177}"/>
          </ac:spMkLst>
        </pc:spChg>
        <pc:spChg chg="del mod">
          <ac:chgData name="Ayesha Amir (2306141)" userId="S::2306141@student.uwtsd.ac.uk::0cad2f95-a8f6-412f-a6e5-de023947ff45" providerId="AD" clId="Web-{1E70F3C0-1696-AFD1-1B0F-D633AA24FC03}" dt="2023-12-08T01:06:18.697" v="1688"/>
          <ac:spMkLst>
            <pc:docMk/>
            <pc:sldMk cId="2694395794" sldId="296"/>
            <ac:spMk id="21" creationId="{1901562E-BE49-38B6-C7AD-6C1B80708263}"/>
          </ac:spMkLst>
        </pc:spChg>
        <pc:picChg chg="add del mod ord">
          <ac:chgData name="Ayesha Amir (2306141)" userId="S::2306141@student.uwtsd.ac.uk::0cad2f95-a8f6-412f-a6e5-de023947ff45" providerId="AD" clId="Web-{1E70F3C0-1696-AFD1-1B0F-D633AA24FC03}" dt="2023-12-08T01:06:17.041" v="1687"/>
          <ac:picMkLst>
            <pc:docMk/>
            <pc:sldMk cId="2694395794" sldId="296"/>
            <ac:picMk id="2" creationId="{76FFA9A2-B49B-D6FF-109B-C872D97CF368}"/>
          </ac:picMkLst>
        </pc:picChg>
        <pc:picChg chg="add del mod ord">
          <ac:chgData name="Ayesha Amir (2306141)" userId="S::2306141@student.uwtsd.ac.uk::0cad2f95-a8f6-412f-a6e5-de023947ff45" providerId="AD" clId="Web-{1E70F3C0-1696-AFD1-1B0F-D633AA24FC03}" dt="2023-12-08T01:05:44.618" v="1682"/>
          <ac:picMkLst>
            <pc:docMk/>
            <pc:sldMk cId="2694395794" sldId="296"/>
            <ac:picMk id="3" creationId="{F1775FA4-B630-99F3-0D19-4EA1BD4A1649}"/>
          </ac:picMkLst>
        </pc:picChg>
        <pc:picChg chg="add del mod ord">
          <ac:chgData name="Ayesha Amir (2306141)" userId="S::2306141@student.uwtsd.ac.uk::0cad2f95-a8f6-412f-a6e5-de023947ff45" providerId="AD" clId="Web-{1E70F3C0-1696-AFD1-1B0F-D633AA24FC03}" dt="2023-12-08T01:06:09.791" v="1684"/>
          <ac:picMkLst>
            <pc:docMk/>
            <pc:sldMk cId="2694395794" sldId="296"/>
            <ac:picMk id="4" creationId="{0D121827-B9D5-7532-2FCD-6A7A5FFC40AB}"/>
          </ac:picMkLst>
        </pc:picChg>
        <pc:picChg chg="del">
          <ac:chgData name="Ayesha Amir (2306141)" userId="S::2306141@student.uwtsd.ac.uk::0cad2f95-a8f6-412f-a6e5-de023947ff45" providerId="AD" clId="Web-{1E70F3C0-1696-AFD1-1B0F-D633AA24FC03}" dt="2023-12-08T01:06:15.806" v="1686"/>
          <ac:picMkLst>
            <pc:docMk/>
            <pc:sldMk cId="2694395794" sldId="296"/>
            <ac:picMk id="9" creationId="{75C5918A-22A9-5799-A2F2-4E66F119B2BC}"/>
          </ac:picMkLst>
        </pc:picChg>
        <pc:picChg chg="add mod modCrop">
          <ac:chgData name="Ayesha Amir (2306141)" userId="S::2306141@student.uwtsd.ac.uk::0cad2f95-a8f6-412f-a6e5-de023947ff45" providerId="AD" clId="Web-{1E70F3C0-1696-AFD1-1B0F-D633AA24FC03}" dt="2023-12-08T01:10:47.188" v="1719" actId="1076"/>
          <ac:picMkLst>
            <pc:docMk/>
            <pc:sldMk cId="2694395794" sldId="296"/>
            <ac:picMk id="11" creationId="{FBB099D8-8DBB-1528-C984-0DECFB588B3F}"/>
          </ac:picMkLst>
        </pc:picChg>
        <pc:picChg chg="add mod modCrop">
          <ac:chgData name="Ayesha Amir (2306141)" userId="S::2306141@student.uwtsd.ac.uk::0cad2f95-a8f6-412f-a6e5-de023947ff45" providerId="AD" clId="Web-{1E70F3C0-1696-AFD1-1B0F-D633AA24FC03}" dt="2023-12-08T01:12:25.925" v="1731" actId="1076"/>
          <ac:picMkLst>
            <pc:docMk/>
            <pc:sldMk cId="2694395794" sldId="296"/>
            <ac:picMk id="12" creationId="{C92E11B0-0EB5-6EA3-2AC9-A60E666F0CBF}"/>
          </ac:picMkLst>
        </pc:picChg>
        <pc:cxnChg chg="add del">
          <ac:chgData name="Ayesha Amir (2306141)" userId="S::2306141@student.uwtsd.ac.uk::0cad2f95-a8f6-412f-a6e5-de023947ff45" providerId="AD" clId="Web-{1E70F3C0-1696-AFD1-1B0F-D633AA24FC03}" dt="2023-12-08T01:10:34.828" v="1715"/>
          <ac:cxnSpMkLst>
            <pc:docMk/>
            <pc:sldMk cId="2694395794" sldId="296"/>
            <ac:cxnSpMk id="14" creationId="{6741C89C-79E0-BC17-F461-3E2AEB39C86B}"/>
          </ac:cxnSpMkLst>
        </pc:cxnChg>
        <pc:cxnChg chg="add del mod">
          <ac:chgData name="Ayesha Amir (2306141)" userId="S::2306141@student.uwtsd.ac.uk::0cad2f95-a8f6-412f-a6e5-de023947ff45" providerId="AD" clId="Web-{1E70F3C0-1696-AFD1-1B0F-D633AA24FC03}" dt="2023-12-08T01:11:56.534" v="1728"/>
          <ac:cxnSpMkLst>
            <pc:docMk/>
            <pc:sldMk cId="2694395794" sldId="296"/>
            <ac:cxnSpMk id="16" creationId="{59410C48-948E-ECFD-1623-D1B02C278CAA}"/>
          </ac:cxnSpMkLst>
        </pc:cxnChg>
      </pc:sldChg>
      <pc:sldChg chg="modSp">
        <pc:chgData name="Ayesha Amir (2306141)" userId="S::2306141@student.uwtsd.ac.uk::0cad2f95-a8f6-412f-a6e5-de023947ff45" providerId="AD" clId="Web-{1E70F3C0-1696-AFD1-1B0F-D633AA24FC03}" dt="2023-12-08T01:13:59.740" v="1750" actId="20577"/>
        <pc:sldMkLst>
          <pc:docMk/>
          <pc:sldMk cId="718815033" sldId="308"/>
        </pc:sldMkLst>
        <pc:spChg chg="mod">
          <ac:chgData name="Ayesha Amir (2306141)" userId="S::2306141@student.uwtsd.ac.uk::0cad2f95-a8f6-412f-a6e5-de023947ff45" providerId="AD" clId="Web-{1E70F3C0-1696-AFD1-1B0F-D633AA24FC03}" dt="2023-12-08T01:13:59.740" v="1750" actId="20577"/>
          <ac:spMkLst>
            <pc:docMk/>
            <pc:sldMk cId="718815033" sldId="308"/>
            <ac:spMk id="5" creationId="{0979F08F-6890-4E7D-8F3F-47657269E4DC}"/>
          </ac:spMkLst>
        </pc:spChg>
      </pc:sldChg>
      <pc:sldChg chg="addSp delSp modSp">
        <pc:chgData name="Ayesha Amir (2306141)" userId="S::2306141@student.uwtsd.ac.uk::0cad2f95-a8f6-412f-a6e5-de023947ff45" providerId="AD" clId="Web-{1E70F3C0-1696-AFD1-1B0F-D633AA24FC03}" dt="2023-12-07T21:24:08.137" v="1424" actId="1076"/>
        <pc:sldMkLst>
          <pc:docMk/>
          <pc:sldMk cId="3382633633" sldId="309"/>
        </pc:sldMkLst>
        <pc:spChg chg="add mod">
          <ac:chgData name="Ayesha Amir (2306141)" userId="S::2306141@student.uwtsd.ac.uk::0cad2f95-a8f6-412f-a6e5-de023947ff45" providerId="AD" clId="Web-{1E70F3C0-1696-AFD1-1B0F-D633AA24FC03}" dt="2023-12-07T21:24:08.137" v="1424" actId="1076"/>
          <ac:spMkLst>
            <pc:docMk/>
            <pc:sldMk cId="3382633633" sldId="309"/>
            <ac:spMk id="4" creationId="{AC671AB6-B4DE-14AB-A1AB-A014AF934DB3}"/>
          </ac:spMkLst>
        </pc:spChg>
        <pc:spChg chg="del mod">
          <ac:chgData name="Ayesha Amir (2306141)" userId="S::2306141@student.uwtsd.ac.uk::0cad2f95-a8f6-412f-a6e5-de023947ff45" providerId="AD" clId="Web-{1E70F3C0-1696-AFD1-1B0F-D633AA24FC03}" dt="2023-12-07T21:07:41.028" v="1282"/>
          <ac:spMkLst>
            <pc:docMk/>
            <pc:sldMk cId="3382633633" sldId="309"/>
            <ac:spMk id="25" creationId="{F8ACBDC1-832C-DCD7-22E2-73FB1DFC66A0}"/>
          </ac:spMkLst>
        </pc:spChg>
        <pc:spChg chg="del">
          <ac:chgData name="Ayesha Amir (2306141)" userId="S::2306141@student.uwtsd.ac.uk::0cad2f95-a8f6-412f-a6e5-de023947ff45" providerId="AD" clId="Web-{1E70F3C0-1696-AFD1-1B0F-D633AA24FC03}" dt="2023-12-07T21:08:13.514" v="1283"/>
          <ac:spMkLst>
            <pc:docMk/>
            <pc:sldMk cId="3382633633" sldId="309"/>
            <ac:spMk id="27" creationId="{58A003AF-A2D5-B95B-B27D-4D60CA8750DF}"/>
          </ac:spMkLst>
        </pc:spChg>
      </pc:sldChg>
      <pc:sldChg chg="addSp delSp modSp ord">
        <pc:chgData name="Ayesha Amir (2306141)" userId="S::2306141@student.uwtsd.ac.uk::0cad2f95-a8f6-412f-a6e5-de023947ff45" providerId="AD" clId="Web-{1E70F3C0-1696-AFD1-1B0F-D633AA24FC03}" dt="2023-12-07T19:45:55.213" v="800"/>
        <pc:sldMkLst>
          <pc:docMk/>
          <pc:sldMk cId="4280447412" sldId="310"/>
        </pc:sldMkLst>
        <pc:spChg chg="mod">
          <ac:chgData name="Ayesha Amir (2306141)" userId="S::2306141@student.uwtsd.ac.uk::0cad2f95-a8f6-412f-a6e5-de023947ff45" providerId="AD" clId="Web-{1E70F3C0-1696-AFD1-1B0F-D633AA24FC03}" dt="2023-12-07T17:37:15.847" v="585" actId="20577"/>
          <ac:spMkLst>
            <pc:docMk/>
            <pc:sldMk cId="4280447412" sldId="310"/>
            <ac:spMk id="3" creationId="{BA4EA378-49C7-4674-A713-6300B71864FD}"/>
          </ac:spMkLst>
        </pc:spChg>
        <pc:spChg chg="del">
          <ac:chgData name="Ayesha Amir (2306141)" userId="S::2306141@student.uwtsd.ac.uk::0cad2f95-a8f6-412f-a6e5-de023947ff45" providerId="AD" clId="Web-{1E70F3C0-1696-AFD1-1B0F-D633AA24FC03}" dt="2023-12-07T19:45:55.213" v="800"/>
          <ac:spMkLst>
            <pc:docMk/>
            <pc:sldMk cId="4280447412" sldId="310"/>
            <ac:spMk id="4" creationId="{46B35970-86DF-4F11-9D76-FECED88366F0}"/>
          </ac:spMkLst>
        </pc:spChg>
        <pc:spChg chg="del">
          <ac:chgData name="Ayesha Amir (2306141)" userId="S::2306141@student.uwtsd.ac.uk::0cad2f95-a8f6-412f-a6e5-de023947ff45" providerId="AD" clId="Web-{1E70F3C0-1696-AFD1-1B0F-D633AA24FC03}" dt="2023-12-07T19:43:25.986" v="785"/>
          <ac:spMkLst>
            <pc:docMk/>
            <pc:sldMk cId="4280447412" sldId="310"/>
            <ac:spMk id="6" creationId="{90A3CABF-07C6-4D28-9459-B48AE520A290}"/>
          </ac:spMkLst>
        </pc:spChg>
        <pc:spChg chg="add mod">
          <ac:chgData name="Ayesha Amir (2306141)" userId="S::2306141@student.uwtsd.ac.uk::0cad2f95-a8f6-412f-a6e5-de023947ff45" providerId="AD" clId="Web-{1E70F3C0-1696-AFD1-1B0F-D633AA24FC03}" dt="2023-12-07T19:43:49.487" v="789"/>
          <ac:spMkLst>
            <pc:docMk/>
            <pc:sldMk cId="4280447412" sldId="310"/>
            <ac:spMk id="63" creationId="{453FBAC9-F81D-FA8A-F117-683CF96CCA6F}"/>
          </ac:spMkLst>
        </pc:spChg>
        <pc:graphicFrameChg chg="modGraphic">
          <ac:chgData name="Ayesha Amir (2306141)" userId="S::2306141@student.uwtsd.ac.uk::0cad2f95-a8f6-412f-a6e5-de023947ff45" providerId="AD" clId="Web-{1E70F3C0-1696-AFD1-1B0F-D633AA24FC03}" dt="2023-12-07T17:45:12.146" v="779" actId="20577"/>
          <ac:graphicFrameMkLst>
            <pc:docMk/>
            <pc:sldMk cId="4280447412" sldId="310"/>
            <ac:graphicFrameMk id="7" creationId="{DA394158-22C9-4554-A3A2-3E1C175CE5D9}"/>
          </ac:graphicFrameMkLst>
        </pc:graphicFrameChg>
      </pc:sldChg>
      <pc:sldChg chg="new">
        <pc:chgData name="Ayesha Amir (2306141)" userId="S::2306141@student.uwtsd.ac.uk::0cad2f95-a8f6-412f-a6e5-de023947ff45" providerId="AD" clId="Web-{1E70F3C0-1696-AFD1-1B0F-D633AA24FC03}" dt="2023-12-07T17:13:24.921" v="449"/>
        <pc:sldMkLst>
          <pc:docMk/>
          <pc:sldMk cId="2756985553" sldId="311"/>
        </pc:sldMkLst>
      </pc:sldChg>
      <pc:sldChg chg="addSp delSp modSp new">
        <pc:chgData name="Ayesha Amir (2306141)" userId="S::2306141@student.uwtsd.ac.uk::0cad2f95-a8f6-412f-a6e5-de023947ff45" providerId="AD" clId="Web-{1E70F3C0-1696-AFD1-1B0F-D633AA24FC03}" dt="2023-12-07T20:09:18.728" v="1043" actId="1076"/>
        <pc:sldMkLst>
          <pc:docMk/>
          <pc:sldMk cId="2158562537" sldId="312"/>
        </pc:sldMkLst>
        <pc:spChg chg="del mod">
          <ac:chgData name="Ayesha Amir (2306141)" userId="S::2306141@student.uwtsd.ac.uk::0cad2f95-a8f6-412f-a6e5-de023947ff45" providerId="AD" clId="Web-{1E70F3C0-1696-AFD1-1B0F-D633AA24FC03}" dt="2023-12-07T19:58:20.067" v="894"/>
          <ac:spMkLst>
            <pc:docMk/>
            <pc:sldMk cId="2158562537" sldId="312"/>
            <ac:spMk id="2" creationId="{E78E2063-9742-07EC-08A0-F2F3133FB06D}"/>
          </ac:spMkLst>
        </pc:spChg>
        <pc:spChg chg="add del">
          <ac:chgData name="Ayesha Amir (2306141)" userId="S::2306141@student.uwtsd.ac.uk::0cad2f95-a8f6-412f-a6e5-de023947ff45" providerId="AD" clId="Web-{1E70F3C0-1696-AFD1-1B0F-D633AA24FC03}" dt="2023-12-07T20:05:41.826" v="1035"/>
          <ac:spMkLst>
            <pc:docMk/>
            <pc:sldMk cId="2158562537" sldId="312"/>
            <ac:spMk id="3" creationId="{4E13ACB7-09A2-412C-33D1-3E31180F910D}"/>
          </ac:spMkLst>
        </pc:spChg>
        <pc:spChg chg="del">
          <ac:chgData name="Ayesha Amir (2306141)" userId="S::2306141@student.uwtsd.ac.uk::0cad2f95-a8f6-412f-a6e5-de023947ff45" providerId="AD" clId="Web-{1E70F3C0-1696-AFD1-1B0F-D633AA24FC03}" dt="2023-12-07T20:09:09.759" v="1042"/>
          <ac:spMkLst>
            <pc:docMk/>
            <pc:sldMk cId="2158562537" sldId="312"/>
            <ac:spMk id="4" creationId="{11FE8D08-9CF2-50AB-E10D-004F146763BF}"/>
          </ac:spMkLst>
        </pc:spChg>
        <pc:spChg chg="del">
          <ac:chgData name="Ayesha Amir (2306141)" userId="S::2306141@student.uwtsd.ac.uk::0cad2f95-a8f6-412f-a6e5-de023947ff45" providerId="AD" clId="Web-{1E70F3C0-1696-AFD1-1B0F-D633AA24FC03}" dt="2023-12-07T19:56:09.466" v="855"/>
          <ac:spMkLst>
            <pc:docMk/>
            <pc:sldMk cId="2158562537" sldId="312"/>
            <ac:spMk id="5" creationId="{70430CA8-9B44-862B-D2BD-6F69E59C225B}"/>
          </ac:spMkLst>
        </pc:spChg>
        <pc:spChg chg="del">
          <ac:chgData name="Ayesha Amir (2306141)" userId="S::2306141@student.uwtsd.ac.uk::0cad2f95-a8f6-412f-a6e5-de023947ff45" providerId="AD" clId="Web-{1E70F3C0-1696-AFD1-1B0F-D633AA24FC03}" dt="2023-12-07T20:05:25.903" v="1032"/>
          <ac:spMkLst>
            <pc:docMk/>
            <pc:sldMk cId="2158562537" sldId="312"/>
            <ac:spMk id="6" creationId="{75616837-4788-4BFB-144E-7C377462F4FA}"/>
          </ac:spMkLst>
        </pc:spChg>
        <pc:spChg chg="del">
          <ac:chgData name="Ayesha Amir (2306141)" userId="S::2306141@student.uwtsd.ac.uk::0cad2f95-a8f6-412f-a6e5-de023947ff45" providerId="AD" clId="Web-{1E70F3C0-1696-AFD1-1B0F-D633AA24FC03}" dt="2023-12-07T19:42:45.015" v="782"/>
          <ac:spMkLst>
            <pc:docMk/>
            <pc:sldMk cId="2158562537" sldId="312"/>
            <ac:spMk id="8" creationId="{A5BA2A90-BA12-54AC-D949-A69E77FB95EF}"/>
          </ac:spMkLst>
        </pc:spChg>
        <pc:spChg chg="add mod">
          <ac:chgData name="Ayesha Amir (2306141)" userId="S::2306141@student.uwtsd.ac.uk::0cad2f95-a8f6-412f-a6e5-de023947ff45" providerId="AD" clId="Web-{1E70F3C0-1696-AFD1-1B0F-D633AA24FC03}" dt="2023-12-07T19:43:00.531" v="784"/>
          <ac:spMkLst>
            <pc:docMk/>
            <pc:sldMk cId="2158562537" sldId="312"/>
            <ac:spMk id="9" creationId="{1BB3E1FB-8D12-97F0-877C-82B5E813518E}"/>
          </ac:spMkLst>
        </pc:spChg>
        <pc:spChg chg="add del mod">
          <ac:chgData name="Ayesha Amir (2306141)" userId="S::2306141@student.uwtsd.ac.uk::0cad2f95-a8f6-412f-a6e5-de023947ff45" providerId="AD" clId="Web-{1E70F3C0-1696-AFD1-1B0F-D633AA24FC03}" dt="2023-12-07T19:58:24.005" v="895"/>
          <ac:spMkLst>
            <pc:docMk/>
            <pc:sldMk cId="2158562537" sldId="312"/>
            <ac:spMk id="11" creationId="{6FB602E8-5111-2E7C-29FB-CC1EACC2F5F4}"/>
          </ac:spMkLst>
        </pc:spChg>
        <pc:spChg chg="add mod">
          <ac:chgData name="Ayesha Amir (2306141)" userId="S::2306141@student.uwtsd.ac.uk::0cad2f95-a8f6-412f-a6e5-de023947ff45" providerId="AD" clId="Web-{1E70F3C0-1696-AFD1-1B0F-D633AA24FC03}" dt="2023-12-07T20:09:18.728" v="1043" actId="1076"/>
          <ac:spMkLst>
            <pc:docMk/>
            <pc:sldMk cId="2158562537" sldId="312"/>
            <ac:spMk id="12" creationId="{09BAFC92-040A-D280-8919-C77547A17707}"/>
          </ac:spMkLst>
        </pc:spChg>
        <pc:spChg chg="add del mod">
          <ac:chgData name="Ayesha Amir (2306141)" userId="S::2306141@student.uwtsd.ac.uk::0cad2f95-a8f6-412f-a6e5-de023947ff45" providerId="AD" clId="Web-{1E70F3C0-1696-AFD1-1B0F-D633AA24FC03}" dt="2023-12-07T20:06:49.580" v="1041"/>
          <ac:spMkLst>
            <pc:docMk/>
            <pc:sldMk cId="2158562537" sldId="312"/>
            <ac:spMk id="16" creationId="{66E05712-1940-E426-190F-EB9AE9EF30BF}"/>
          </ac:spMkLst>
        </pc:spChg>
        <pc:picChg chg="add del mod ord">
          <ac:chgData name="Ayesha Amir (2306141)" userId="S::2306141@student.uwtsd.ac.uk::0cad2f95-a8f6-412f-a6e5-de023947ff45" providerId="AD" clId="Web-{1E70F3C0-1696-AFD1-1B0F-D633AA24FC03}" dt="2023-12-07T20:05:36.294" v="1034"/>
          <ac:picMkLst>
            <pc:docMk/>
            <pc:sldMk cId="2158562537" sldId="312"/>
            <ac:picMk id="13" creationId="{DD9CCFDA-9118-FDB9-9A43-1661EF1BE95A}"/>
          </ac:picMkLst>
        </pc:picChg>
        <pc:picChg chg="add del mod ord">
          <ac:chgData name="Ayesha Amir (2306141)" userId="S::2306141@student.uwtsd.ac.uk::0cad2f95-a8f6-412f-a6e5-de023947ff45" providerId="AD" clId="Web-{1E70F3C0-1696-AFD1-1B0F-D633AA24FC03}" dt="2023-12-07T20:05:59.983" v="1040"/>
          <ac:picMkLst>
            <pc:docMk/>
            <pc:sldMk cId="2158562537" sldId="312"/>
            <ac:picMk id="14" creationId="{44818E8A-6508-19CF-899F-35594287ED07}"/>
          </ac:picMkLst>
        </pc:picChg>
        <pc:picChg chg="add mod ord">
          <ac:chgData name="Ayesha Amir (2306141)" userId="S::2306141@student.uwtsd.ac.uk::0cad2f95-a8f6-412f-a6e5-de023947ff45" providerId="AD" clId="Web-{1E70F3C0-1696-AFD1-1B0F-D633AA24FC03}" dt="2023-12-07T20:06:49.580" v="1041"/>
          <ac:picMkLst>
            <pc:docMk/>
            <pc:sldMk cId="2158562537" sldId="312"/>
            <ac:picMk id="17" creationId="{C290AC06-5848-B48A-3913-7653043DC454}"/>
          </ac:picMkLst>
        </pc:picChg>
        <pc:picChg chg="add mod ord">
          <ac:chgData name="Ayesha Amir (2306141)" userId="S::2306141@student.uwtsd.ac.uk::0cad2f95-a8f6-412f-a6e5-de023947ff45" providerId="AD" clId="Web-{1E70F3C0-1696-AFD1-1B0F-D633AA24FC03}" dt="2023-12-07T20:09:09.759" v="1042"/>
          <ac:picMkLst>
            <pc:docMk/>
            <pc:sldMk cId="2158562537" sldId="312"/>
            <ac:picMk id="18" creationId="{2ED115EF-716E-093C-F03D-5BF2A23D9C77}"/>
          </ac:picMkLst>
        </pc:picChg>
      </pc:sldChg>
      <pc:sldChg chg="addSp delSp modSp new mod modClrScheme chgLayout">
        <pc:chgData name="Ayesha Amir (2306141)" userId="S::2306141@student.uwtsd.ac.uk::0cad2f95-a8f6-412f-a6e5-de023947ff45" providerId="AD" clId="Web-{1E70F3C0-1696-AFD1-1B0F-D633AA24FC03}" dt="2023-12-07T21:07:24.809" v="1280"/>
        <pc:sldMkLst>
          <pc:docMk/>
          <pc:sldMk cId="1515704351" sldId="313"/>
        </pc:sldMkLst>
        <pc:spChg chg="del">
          <ac:chgData name="Ayesha Amir (2306141)" userId="S::2306141@student.uwtsd.ac.uk::0cad2f95-a8f6-412f-a6e5-de023947ff45" providerId="AD" clId="Web-{1E70F3C0-1696-AFD1-1B0F-D633AA24FC03}" dt="2023-12-07T20:44:51.376" v="1169"/>
          <ac:spMkLst>
            <pc:docMk/>
            <pc:sldMk cId="1515704351" sldId="313"/>
            <ac:spMk id="2" creationId="{892C0693-82E3-D752-D268-EC2BBA9398C7}"/>
          </ac:spMkLst>
        </pc:spChg>
        <pc:spChg chg="add del">
          <ac:chgData name="Ayesha Amir (2306141)" userId="S::2306141@student.uwtsd.ac.uk::0cad2f95-a8f6-412f-a6e5-de023947ff45" providerId="AD" clId="Web-{1E70F3C0-1696-AFD1-1B0F-D633AA24FC03}" dt="2023-12-07T20:48:31.149" v="1190"/>
          <ac:spMkLst>
            <pc:docMk/>
            <pc:sldMk cId="1515704351" sldId="313"/>
            <ac:spMk id="3" creationId="{84825592-6829-AD14-4CE4-D19651DEC5DE}"/>
          </ac:spMkLst>
        </pc:spChg>
        <pc:spChg chg="del mod">
          <ac:chgData name="Ayesha Amir (2306141)" userId="S::2306141@student.uwtsd.ac.uk::0cad2f95-a8f6-412f-a6e5-de023947ff45" providerId="AD" clId="Web-{1E70F3C0-1696-AFD1-1B0F-D633AA24FC03}" dt="2023-12-07T20:48:37.946" v="1191"/>
          <ac:spMkLst>
            <pc:docMk/>
            <pc:sldMk cId="1515704351" sldId="313"/>
            <ac:spMk id="4" creationId="{50A577D6-C163-7AA9-7B50-CE4593F0334A}"/>
          </ac:spMkLst>
        </pc:spChg>
        <pc:spChg chg="add del">
          <ac:chgData name="Ayesha Amir (2306141)" userId="S::2306141@student.uwtsd.ac.uk::0cad2f95-a8f6-412f-a6e5-de023947ff45" providerId="AD" clId="Web-{1E70F3C0-1696-AFD1-1B0F-D633AA24FC03}" dt="2023-12-07T20:48:37.946" v="1191"/>
          <ac:spMkLst>
            <pc:docMk/>
            <pc:sldMk cId="1515704351" sldId="313"/>
            <ac:spMk id="5" creationId="{C23383F5-FDEF-FFD4-44FE-3BF040F2CF41}"/>
          </ac:spMkLst>
        </pc:spChg>
        <pc:spChg chg="del">
          <ac:chgData name="Ayesha Amir (2306141)" userId="S::2306141@student.uwtsd.ac.uk::0cad2f95-a8f6-412f-a6e5-de023947ff45" providerId="AD" clId="Web-{1E70F3C0-1696-AFD1-1B0F-D633AA24FC03}" dt="2023-12-07T20:44:49.017" v="1168"/>
          <ac:spMkLst>
            <pc:docMk/>
            <pc:sldMk cId="1515704351" sldId="313"/>
            <ac:spMk id="6" creationId="{CB1B762F-CCB7-E142-F462-37ADD3FDFBD6}"/>
          </ac:spMkLst>
        </pc:spChg>
        <pc:spChg chg="add del mod">
          <ac:chgData name="Ayesha Amir (2306141)" userId="S::2306141@student.uwtsd.ac.uk::0cad2f95-a8f6-412f-a6e5-de023947ff45" providerId="AD" clId="Web-{1E70F3C0-1696-AFD1-1B0F-D633AA24FC03}" dt="2023-12-07T20:53:09.704" v="1210"/>
          <ac:spMkLst>
            <pc:docMk/>
            <pc:sldMk cId="1515704351" sldId="313"/>
            <ac:spMk id="16" creationId="{1406D73F-72F9-B171-4048-CE0171422FA6}"/>
          </ac:spMkLst>
        </pc:spChg>
        <pc:spChg chg="add mod">
          <ac:chgData name="Ayesha Amir (2306141)" userId="S::2306141@student.uwtsd.ac.uk::0cad2f95-a8f6-412f-a6e5-de023947ff45" providerId="AD" clId="Web-{1E70F3C0-1696-AFD1-1B0F-D633AA24FC03}" dt="2023-12-07T20:48:52.900" v="1201" actId="20577"/>
          <ac:spMkLst>
            <pc:docMk/>
            <pc:sldMk cId="1515704351" sldId="313"/>
            <ac:spMk id="18" creationId="{2F6AE8F1-C3C6-F882-8EBE-2E98ECEF93AE}"/>
          </ac:spMkLst>
        </pc:spChg>
        <pc:spChg chg="add mod">
          <ac:chgData name="Ayesha Amir (2306141)" userId="S::2306141@student.uwtsd.ac.uk::0cad2f95-a8f6-412f-a6e5-de023947ff45" providerId="AD" clId="Web-{1E70F3C0-1696-AFD1-1B0F-D633AA24FC03}" dt="2023-12-07T20:49:08.619" v="1205" actId="20577"/>
          <ac:spMkLst>
            <pc:docMk/>
            <pc:sldMk cId="1515704351" sldId="313"/>
            <ac:spMk id="20" creationId="{1D3EBC7F-DA70-CDF9-719A-B6A221D7E91E}"/>
          </ac:spMkLst>
        </pc:spChg>
        <pc:spChg chg="add del mod">
          <ac:chgData name="Ayesha Amir (2306141)" userId="S::2306141@student.uwtsd.ac.uk::0cad2f95-a8f6-412f-a6e5-de023947ff45" providerId="AD" clId="Web-{1E70F3C0-1696-AFD1-1B0F-D633AA24FC03}" dt="2023-12-07T20:54:48.176" v="1220"/>
          <ac:spMkLst>
            <pc:docMk/>
            <pc:sldMk cId="1515704351" sldId="313"/>
            <ac:spMk id="21" creationId="{83A22F9C-5AB0-00B2-C466-F173C118D1A2}"/>
          </ac:spMkLst>
        </pc:spChg>
        <pc:spChg chg="add mod">
          <ac:chgData name="Ayesha Amir (2306141)" userId="S::2306141@student.uwtsd.ac.uk::0cad2f95-a8f6-412f-a6e5-de023947ff45" providerId="AD" clId="Web-{1E70F3C0-1696-AFD1-1B0F-D633AA24FC03}" dt="2023-12-07T20:55:08.255" v="1228" actId="20577"/>
          <ac:spMkLst>
            <pc:docMk/>
            <pc:sldMk cId="1515704351" sldId="313"/>
            <ac:spMk id="22" creationId="{798FE7A4-26E8-6939-01BF-C4DBF4720A17}"/>
          </ac:spMkLst>
        </pc:spChg>
        <pc:spChg chg="add del mod">
          <ac:chgData name="Ayesha Amir (2306141)" userId="S::2306141@student.uwtsd.ac.uk::0cad2f95-a8f6-412f-a6e5-de023947ff45" providerId="AD" clId="Web-{1E70F3C0-1696-AFD1-1B0F-D633AA24FC03}" dt="2023-12-07T20:52:15.375" v="1206"/>
          <ac:spMkLst>
            <pc:docMk/>
            <pc:sldMk cId="1515704351" sldId="313"/>
            <ac:spMk id="24" creationId="{DA73056A-337C-27BE-4325-8E33DBA7AC50}"/>
          </ac:spMkLst>
        </pc:spChg>
        <pc:spChg chg="add mod">
          <ac:chgData name="Ayesha Amir (2306141)" userId="S::2306141@student.uwtsd.ac.uk::0cad2f95-a8f6-412f-a6e5-de023947ff45" providerId="AD" clId="Web-{1E70F3C0-1696-AFD1-1B0F-D633AA24FC03}" dt="2023-12-07T21:00:48" v="1235" actId="20577"/>
          <ac:spMkLst>
            <pc:docMk/>
            <pc:sldMk cId="1515704351" sldId="313"/>
            <ac:spMk id="26" creationId="{47DAFF1A-692C-90C0-44D4-FDF177A78D5A}"/>
          </ac:spMkLst>
        </pc:spChg>
        <pc:spChg chg="add del mod">
          <ac:chgData name="Ayesha Amir (2306141)" userId="S::2306141@student.uwtsd.ac.uk::0cad2f95-a8f6-412f-a6e5-de023947ff45" providerId="AD" clId="Web-{1E70F3C0-1696-AFD1-1B0F-D633AA24FC03}" dt="2023-12-07T20:58:01.713" v="1229"/>
          <ac:spMkLst>
            <pc:docMk/>
            <pc:sldMk cId="1515704351" sldId="313"/>
            <ac:spMk id="28" creationId="{29E0D1E3-4A72-C107-74E6-F4B0D013DB7C}"/>
          </ac:spMkLst>
        </pc:spChg>
        <pc:spChg chg="add del mod">
          <ac:chgData name="Ayesha Amir (2306141)" userId="S::2306141@student.uwtsd.ac.uk::0cad2f95-a8f6-412f-a6e5-de023947ff45" providerId="AD" clId="Web-{1E70F3C0-1696-AFD1-1B0F-D633AA24FC03}" dt="2023-12-07T21:07:24.809" v="1280"/>
          <ac:spMkLst>
            <pc:docMk/>
            <pc:sldMk cId="1515704351" sldId="313"/>
            <ac:spMk id="30" creationId="{9A8CACD7-3529-1A9D-425A-F235EE1FFE0F}"/>
          </ac:spMkLst>
        </pc:spChg>
        <pc:spChg chg="add del mod">
          <ac:chgData name="Ayesha Amir (2306141)" userId="S::2306141@student.uwtsd.ac.uk::0cad2f95-a8f6-412f-a6e5-de023947ff45" providerId="AD" clId="Web-{1E70F3C0-1696-AFD1-1B0F-D633AA24FC03}" dt="2023-12-07T21:00:35.843" v="1233"/>
          <ac:spMkLst>
            <pc:docMk/>
            <pc:sldMk cId="1515704351" sldId="313"/>
            <ac:spMk id="31" creationId="{39CC34FD-2D9B-C484-A9BD-F9594AB2CDA7}"/>
          </ac:spMkLst>
        </pc:spChg>
        <pc:spChg chg="add mod">
          <ac:chgData name="Ayesha Amir (2306141)" userId="S::2306141@student.uwtsd.ac.uk::0cad2f95-a8f6-412f-a6e5-de023947ff45" providerId="AD" clId="Web-{1E70F3C0-1696-AFD1-1B0F-D633AA24FC03}" dt="2023-12-07T20:48:37.946" v="1191"/>
          <ac:spMkLst>
            <pc:docMk/>
            <pc:sldMk cId="1515704351" sldId="313"/>
            <ac:spMk id="32" creationId="{0414E95D-1B5D-B236-D624-CDA2B0E52E5F}"/>
          </ac:spMkLst>
        </pc:spChg>
        <pc:spChg chg="add mod">
          <ac:chgData name="Ayesha Amir (2306141)" userId="S::2306141@student.uwtsd.ac.uk::0cad2f95-a8f6-412f-a6e5-de023947ff45" providerId="AD" clId="Web-{1E70F3C0-1696-AFD1-1B0F-D633AA24FC03}" dt="2023-12-07T20:48:37.946" v="1191"/>
          <ac:spMkLst>
            <pc:docMk/>
            <pc:sldMk cId="1515704351" sldId="313"/>
            <ac:spMk id="34" creationId="{19B7DB68-12FD-DFED-1AF5-3911155C429D}"/>
          </ac:spMkLst>
        </pc:spChg>
        <pc:picChg chg="add del mod ord">
          <ac:chgData name="Ayesha Amir (2306141)" userId="S::2306141@student.uwtsd.ac.uk::0cad2f95-a8f6-412f-a6e5-de023947ff45" providerId="AD" clId="Web-{1E70F3C0-1696-AFD1-1B0F-D633AA24FC03}" dt="2023-12-07T20:46:33.458" v="1177"/>
          <ac:picMkLst>
            <pc:docMk/>
            <pc:sldMk cId="1515704351" sldId="313"/>
            <ac:picMk id="7" creationId="{A8317C54-F1DF-7D77-610E-9A46632FC11B}"/>
          </ac:picMkLst>
        </pc:picChg>
        <pc:picChg chg="add del mod ord">
          <ac:chgData name="Ayesha Amir (2306141)" userId="S::2306141@student.uwtsd.ac.uk::0cad2f95-a8f6-412f-a6e5-de023947ff45" providerId="AD" clId="Web-{1E70F3C0-1696-AFD1-1B0F-D633AA24FC03}" dt="2023-12-07T20:46:49.318" v="1179"/>
          <ac:picMkLst>
            <pc:docMk/>
            <pc:sldMk cId="1515704351" sldId="313"/>
            <ac:picMk id="8" creationId="{38C2E72C-7E5C-CE4B-E991-33621C3AD414}"/>
          </ac:picMkLst>
        </pc:picChg>
        <pc:picChg chg="add del mod ord">
          <ac:chgData name="Ayesha Amir (2306141)" userId="S::2306141@student.uwtsd.ac.uk::0cad2f95-a8f6-412f-a6e5-de023947ff45" providerId="AD" clId="Web-{1E70F3C0-1696-AFD1-1B0F-D633AA24FC03}" dt="2023-12-07T20:47:28.506" v="1181"/>
          <ac:picMkLst>
            <pc:docMk/>
            <pc:sldMk cId="1515704351" sldId="313"/>
            <ac:picMk id="9" creationId="{748114F1-2A34-E9C6-25E6-B802746BD919}"/>
          </ac:picMkLst>
        </pc:picChg>
        <pc:picChg chg="add del mod ord">
          <ac:chgData name="Ayesha Amir (2306141)" userId="S::2306141@student.uwtsd.ac.uk::0cad2f95-a8f6-412f-a6e5-de023947ff45" providerId="AD" clId="Web-{1E70F3C0-1696-AFD1-1B0F-D633AA24FC03}" dt="2023-12-07T20:47:40.913" v="1183"/>
          <ac:picMkLst>
            <pc:docMk/>
            <pc:sldMk cId="1515704351" sldId="313"/>
            <ac:picMk id="10" creationId="{509FC6B9-FFE9-CF02-BBA4-3AF39BA2437C}"/>
          </ac:picMkLst>
        </pc:picChg>
        <pc:picChg chg="add del mod ord">
          <ac:chgData name="Ayesha Amir (2306141)" userId="S::2306141@student.uwtsd.ac.uk::0cad2f95-a8f6-412f-a6e5-de023947ff45" providerId="AD" clId="Web-{1E70F3C0-1696-AFD1-1B0F-D633AA24FC03}" dt="2023-12-07T20:48:09.992" v="1187"/>
          <ac:picMkLst>
            <pc:docMk/>
            <pc:sldMk cId="1515704351" sldId="313"/>
            <ac:picMk id="11" creationId="{B76D3162-1EB3-D6AB-768F-9FFB3CACAAAD}"/>
          </ac:picMkLst>
        </pc:picChg>
        <pc:picChg chg="add del mod ord">
          <ac:chgData name="Ayesha Amir (2306141)" userId="S::2306141@student.uwtsd.ac.uk::0cad2f95-a8f6-412f-a6e5-de023947ff45" providerId="AD" clId="Web-{1E70F3C0-1696-AFD1-1B0F-D633AA24FC03}" dt="2023-12-07T20:48:21.992" v="1189"/>
          <ac:picMkLst>
            <pc:docMk/>
            <pc:sldMk cId="1515704351" sldId="313"/>
            <ac:picMk id="12" creationId="{59929E6E-267C-9354-F0B8-652953A28A12}"/>
          </ac:picMkLst>
        </pc:picChg>
        <pc:picChg chg="add mod ord">
          <ac:chgData name="Ayesha Amir (2306141)" userId="S::2306141@student.uwtsd.ac.uk::0cad2f95-a8f6-412f-a6e5-de023947ff45" providerId="AD" clId="Web-{1E70F3C0-1696-AFD1-1B0F-D633AA24FC03}" dt="2023-12-07T20:48:37.946" v="1191"/>
          <ac:picMkLst>
            <pc:docMk/>
            <pc:sldMk cId="1515704351" sldId="313"/>
            <ac:picMk id="13" creationId="{0445CF16-4DE6-9E83-0B05-B80E4EED6B3D}"/>
          </ac:picMkLst>
        </pc:picChg>
        <pc:picChg chg="add del mod ord">
          <ac:chgData name="Ayesha Amir (2306141)" userId="S::2306141@student.uwtsd.ac.uk::0cad2f95-a8f6-412f-a6e5-de023947ff45" providerId="AD" clId="Web-{1E70F3C0-1696-AFD1-1B0F-D633AA24FC03}" dt="2023-12-07T20:52:51.157" v="1209"/>
          <ac:picMkLst>
            <pc:docMk/>
            <pc:sldMk cId="1515704351" sldId="313"/>
            <ac:picMk id="14" creationId="{65A2ED07-6A43-D02F-BFDA-0865AD2DF27C}"/>
          </ac:picMkLst>
        </pc:picChg>
        <pc:picChg chg="add del mod ord">
          <ac:chgData name="Ayesha Amir (2306141)" userId="S::2306141@student.uwtsd.ac.uk::0cad2f95-a8f6-412f-a6e5-de023947ff45" providerId="AD" clId="Web-{1E70F3C0-1696-AFD1-1B0F-D633AA24FC03}" dt="2023-12-07T20:53:38.424" v="1211"/>
          <ac:picMkLst>
            <pc:docMk/>
            <pc:sldMk cId="1515704351" sldId="313"/>
            <ac:picMk id="17" creationId="{CDF59B4D-1E39-B189-25BF-85ABF3761EBA}"/>
          </ac:picMkLst>
        </pc:picChg>
        <pc:picChg chg="add del mod ord">
          <ac:chgData name="Ayesha Amir (2306141)" userId="S::2306141@student.uwtsd.ac.uk::0cad2f95-a8f6-412f-a6e5-de023947ff45" providerId="AD" clId="Web-{1E70F3C0-1696-AFD1-1B0F-D633AA24FC03}" dt="2023-12-07T20:54:07.847" v="1219"/>
          <ac:picMkLst>
            <pc:docMk/>
            <pc:sldMk cId="1515704351" sldId="313"/>
            <ac:picMk id="23" creationId="{A04BCDD6-E2F3-8352-F2F8-DB5390D929E0}"/>
          </ac:picMkLst>
        </pc:picChg>
        <pc:picChg chg="add mod ord">
          <ac:chgData name="Ayesha Amir (2306141)" userId="S::2306141@student.uwtsd.ac.uk::0cad2f95-a8f6-412f-a6e5-de023947ff45" providerId="AD" clId="Web-{1E70F3C0-1696-AFD1-1B0F-D633AA24FC03}" dt="2023-12-07T20:54:56.333" v="1222" actId="14100"/>
          <ac:picMkLst>
            <pc:docMk/>
            <pc:sldMk cId="1515704351" sldId="313"/>
            <ac:picMk id="25" creationId="{E80CA483-98E0-10F2-1B21-56A38852FB82}"/>
          </ac:picMkLst>
        </pc:picChg>
        <pc:picChg chg="add del mod ord">
          <ac:chgData name="Ayesha Amir (2306141)" userId="S::2306141@student.uwtsd.ac.uk::0cad2f95-a8f6-412f-a6e5-de023947ff45" providerId="AD" clId="Web-{1E70F3C0-1696-AFD1-1B0F-D633AA24FC03}" dt="2023-12-07T20:58:16.105" v="1232"/>
          <ac:picMkLst>
            <pc:docMk/>
            <pc:sldMk cId="1515704351" sldId="313"/>
            <ac:picMk id="27" creationId="{D4B86612-FBCE-D1F2-58F5-DDEC08449F13}"/>
          </ac:picMkLst>
        </pc:picChg>
        <pc:picChg chg="add mod ord">
          <ac:chgData name="Ayesha Amir (2306141)" userId="S::2306141@student.uwtsd.ac.uk::0cad2f95-a8f6-412f-a6e5-de023947ff45" providerId="AD" clId="Web-{1E70F3C0-1696-AFD1-1B0F-D633AA24FC03}" dt="2023-12-07T21:01:08.563" v="1237" actId="14100"/>
          <ac:picMkLst>
            <pc:docMk/>
            <pc:sldMk cId="1515704351" sldId="313"/>
            <ac:picMk id="33" creationId="{1112EF08-CA4D-C868-9B9C-13CCC380418C}"/>
          </ac:picMkLst>
        </pc:picChg>
      </pc:sldChg>
      <pc:sldChg chg="addSp delSp modSp new">
        <pc:chgData name="Ayesha Amir (2306141)" userId="S::2306141@student.uwtsd.ac.uk::0cad2f95-a8f6-412f-a6e5-de023947ff45" providerId="AD" clId="Web-{1E70F3C0-1696-AFD1-1B0F-D633AA24FC03}" dt="2023-12-07T21:44:06.772" v="1528"/>
        <pc:sldMkLst>
          <pc:docMk/>
          <pc:sldMk cId="388031196" sldId="314"/>
        </pc:sldMkLst>
        <pc:spChg chg="del">
          <ac:chgData name="Ayesha Amir (2306141)" userId="S::2306141@student.uwtsd.ac.uk::0cad2f95-a8f6-412f-a6e5-de023947ff45" providerId="AD" clId="Web-{1E70F3C0-1696-AFD1-1B0F-D633AA24FC03}" dt="2023-12-07T21:24:30.607" v="1427"/>
          <ac:spMkLst>
            <pc:docMk/>
            <pc:sldMk cId="388031196" sldId="314"/>
            <ac:spMk id="2" creationId="{E700DB61-5827-A742-742B-62E26963457E}"/>
          </ac:spMkLst>
        </pc:spChg>
        <pc:spChg chg="del">
          <ac:chgData name="Ayesha Amir (2306141)" userId="S::2306141@student.uwtsd.ac.uk::0cad2f95-a8f6-412f-a6e5-de023947ff45" providerId="AD" clId="Web-{1E70F3C0-1696-AFD1-1B0F-D633AA24FC03}" dt="2023-12-07T21:24:27.575" v="1426"/>
          <ac:spMkLst>
            <pc:docMk/>
            <pc:sldMk cId="388031196" sldId="314"/>
            <ac:spMk id="3" creationId="{67FF486F-52FE-DF18-4F2D-6216745538FF}"/>
          </ac:spMkLst>
        </pc:spChg>
        <pc:spChg chg="del">
          <ac:chgData name="Ayesha Amir (2306141)" userId="S::2306141@student.uwtsd.ac.uk::0cad2f95-a8f6-412f-a6e5-de023947ff45" providerId="AD" clId="Web-{1E70F3C0-1696-AFD1-1B0F-D633AA24FC03}" dt="2023-12-07T21:24:32.325" v="1428"/>
          <ac:spMkLst>
            <pc:docMk/>
            <pc:sldMk cId="388031196" sldId="314"/>
            <ac:spMk id="5" creationId="{83D68B4D-B311-5D2C-4AB5-8BC3CE116CD8}"/>
          </ac:spMkLst>
        </pc:spChg>
        <pc:picChg chg="add del mod">
          <ac:chgData name="Ayesha Amir (2306141)" userId="S::2306141@student.uwtsd.ac.uk::0cad2f95-a8f6-412f-a6e5-de023947ff45" providerId="AD" clId="Web-{1E70F3C0-1696-AFD1-1B0F-D633AA24FC03}" dt="2023-12-07T21:27:24.112" v="1435"/>
          <ac:picMkLst>
            <pc:docMk/>
            <pc:sldMk cId="388031196" sldId="314"/>
            <ac:picMk id="8" creationId="{5B03D300-1362-F16C-B00F-74C9D91B04D3}"/>
          </ac:picMkLst>
        </pc:picChg>
        <pc:picChg chg="add mod modCrop">
          <ac:chgData name="Ayesha Amir (2306141)" userId="S::2306141@student.uwtsd.ac.uk::0cad2f95-a8f6-412f-a6e5-de023947ff45" providerId="AD" clId="Web-{1E70F3C0-1696-AFD1-1B0F-D633AA24FC03}" dt="2023-12-07T21:39:17.998" v="1487" actId="14100"/>
          <ac:picMkLst>
            <pc:docMk/>
            <pc:sldMk cId="388031196" sldId="314"/>
            <ac:picMk id="9" creationId="{D65DC537-3A4C-C4BC-77C8-E96909753EDC}"/>
          </ac:picMkLst>
        </pc:picChg>
        <pc:picChg chg="add mod modCrop">
          <ac:chgData name="Ayesha Amir (2306141)" userId="S::2306141@student.uwtsd.ac.uk::0cad2f95-a8f6-412f-a6e5-de023947ff45" providerId="AD" clId="Web-{1E70F3C0-1696-AFD1-1B0F-D633AA24FC03}" dt="2023-12-07T21:39:12.810" v="1485" actId="1076"/>
          <ac:picMkLst>
            <pc:docMk/>
            <pc:sldMk cId="388031196" sldId="314"/>
            <ac:picMk id="10" creationId="{29B15741-3574-D2B5-7A18-19A131ECA84F}"/>
          </ac:picMkLst>
        </pc:picChg>
        <pc:picChg chg="add del mod">
          <ac:chgData name="Ayesha Amir (2306141)" userId="S::2306141@student.uwtsd.ac.uk::0cad2f95-a8f6-412f-a6e5-de023947ff45" providerId="AD" clId="Web-{1E70F3C0-1696-AFD1-1B0F-D633AA24FC03}" dt="2023-12-07T21:40:45.782" v="1500"/>
          <ac:picMkLst>
            <pc:docMk/>
            <pc:sldMk cId="388031196" sldId="314"/>
            <ac:picMk id="11" creationId="{E0F74253-0619-0FC4-C1A9-17E29A2C8856}"/>
          </ac:picMkLst>
        </pc:picChg>
        <pc:picChg chg="add del mod">
          <ac:chgData name="Ayesha Amir (2306141)" userId="S::2306141@student.uwtsd.ac.uk::0cad2f95-a8f6-412f-a6e5-de023947ff45" providerId="AD" clId="Web-{1E70F3C0-1696-AFD1-1B0F-D633AA24FC03}" dt="2023-12-07T21:42:17.331" v="1511"/>
          <ac:picMkLst>
            <pc:docMk/>
            <pc:sldMk cId="388031196" sldId="314"/>
            <ac:picMk id="12" creationId="{FF810126-90B4-C4C7-B6D3-EACC38B4FFB1}"/>
          </ac:picMkLst>
        </pc:picChg>
        <pc:picChg chg="add del mod">
          <ac:chgData name="Ayesha Amir (2306141)" userId="S::2306141@student.uwtsd.ac.uk::0cad2f95-a8f6-412f-a6e5-de023947ff45" providerId="AD" clId="Web-{1E70F3C0-1696-AFD1-1B0F-D633AA24FC03}" dt="2023-12-07T21:43:59.381" v="1527"/>
          <ac:picMkLst>
            <pc:docMk/>
            <pc:sldMk cId="388031196" sldId="314"/>
            <ac:picMk id="13" creationId="{099D7817-7A8A-85B9-12B4-22D50100A4C3}"/>
          </ac:picMkLst>
        </pc:picChg>
        <pc:picChg chg="add del mod">
          <ac:chgData name="Ayesha Amir (2306141)" userId="S::2306141@student.uwtsd.ac.uk::0cad2f95-a8f6-412f-a6e5-de023947ff45" providerId="AD" clId="Web-{1E70F3C0-1696-AFD1-1B0F-D633AA24FC03}" dt="2023-12-07T21:44:06.772" v="1528"/>
          <ac:picMkLst>
            <pc:docMk/>
            <pc:sldMk cId="388031196" sldId="314"/>
            <ac:picMk id="14" creationId="{D5AD018D-2960-FB7F-5384-D0DF84727DD5}"/>
          </ac:picMkLst>
        </pc:picChg>
      </pc:sldChg>
      <pc:sldChg chg="addSp delSp modSp new">
        <pc:chgData name="Ayesha Amir (2306141)" userId="S::2306141@student.uwtsd.ac.uk::0cad2f95-a8f6-412f-a6e5-de023947ff45" providerId="AD" clId="Web-{1E70F3C0-1696-AFD1-1B0F-D633AA24FC03}" dt="2023-12-07T21:42:11.081" v="1510" actId="14100"/>
        <pc:sldMkLst>
          <pc:docMk/>
          <pc:sldMk cId="2166991813" sldId="315"/>
        </pc:sldMkLst>
        <pc:spChg chg="del">
          <ac:chgData name="Ayesha Amir (2306141)" userId="S::2306141@student.uwtsd.ac.uk::0cad2f95-a8f6-412f-a6e5-de023947ff45" providerId="AD" clId="Web-{1E70F3C0-1696-AFD1-1B0F-D633AA24FC03}" dt="2023-12-07T21:39:34.811" v="1490"/>
          <ac:spMkLst>
            <pc:docMk/>
            <pc:sldMk cId="2166991813" sldId="315"/>
            <ac:spMk id="2" creationId="{EFD30373-438A-25DF-471E-5C25383EEF43}"/>
          </ac:spMkLst>
        </pc:spChg>
        <pc:spChg chg="del">
          <ac:chgData name="Ayesha Amir (2306141)" userId="S::2306141@student.uwtsd.ac.uk::0cad2f95-a8f6-412f-a6e5-de023947ff45" providerId="AD" clId="Web-{1E70F3C0-1696-AFD1-1B0F-D633AA24FC03}" dt="2023-12-07T21:39:38.154" v="1492"/>
          <ac:spMkLst>
            <pc:docMk/>
            <pc:sldMk cId="2166991813" sldId="315"/>
            <ac:spMk id="3" creationId="{8023F802-0DD2-D1C9-6AB4-D3F9097B2B5F}"/>
          </ac:spMkLst>
        </pc:spChg>
        <pc:spChg chg="del">
          <ac:chgData name="Ayesha Amir (2306141)" userId="S::2306141@student.uwtsd.ac.uk::0cad2f95-a8f6-412f-a6e5-de023947ff45" providerId="AD" clId="Web-{1E70F3C0-1696-AFD1-1B0F-D633AA24FC03}" dt="2023-12-07T21:39:36.826" v="1491"/>
          <ac:spMkLst>
            <pc:docMk/>
            <pc:sldMk cId="2166991813" sldId="315"/>
            <ac:spMk id="5" creationId="{4C5DB6FD-CD28-0E89-5792-B9979B6FA989}"/>
          </ac:spMkLst>
        </pc:spChg>
        <pc:picChg chg="add mod modCrop">
          <ac:chgData name="Ayesha Amir (2306141)" userId="S::2306141@student.uwtsd.ac.uk::0cad2f95-a8f6-412f-a6e5-de023947ff45" providerId="AD" clId="Web-{1E70F3C0-1696-AFD1-1B0F-D633AA24FC03}" dt="2023-12-07T21:42:11.081" v="1510" actId="14100"/>
          <ac:picMkLst>
            <pc:docMk/>
            <pc:sldMk cId="2166991813" sldId="315"/>
            <ac:picMk id="9" creationId="{7265B418-5EB1-4E40-CEBF-97A7E3EB7FDB}"/>
          </ac:picMkLst>
        </pc:picChg>
        <pc:picChg chg="add mod modCrop">
          <ac:chgData name="Ayesha Amir (2306141)" userId="S::2306141@student.uwtsd.ac.uk::0cad2f95-a8f6-412f-a6e5-de023947ff45" providerId="AD" clId="Web-{1E70F3C0-1696-AFD1-1B0F-D633AA24FC03}" dt="2023-12-07T21:42:00.909" v="1508" actId="1076"/>
          <ac:picMkLst>
            <pc:docMk/>
            <pc:sldMk cId="2166991813" sldId="315"/>
            <ac:picMk id="11" creationId="{CCEE0DD5-8D30-2439-66CB-373329C17F0C}"/>
          </ac:picMkLst>
        </pc:picChg>
      </pc:sldChg>
      <pc:sldChg chg="addSp delSp modSp new">
        <pc:chgData name="Ayesha Amir (2306141)" userId="S::2306141@student.uwtsd.ac.uk::0cad2f95-a8f6-412f-a6e5-de023947ff45" providerId="AD" clId="Web-{1E70F3C0-1696-AFD1-1B0F-D633AA24FC03}" dt="2023-12-07T21:48:01.889" v="1545" actId="14100"/>
        <pc:sldMkLst>
          <pc:docMk/>
          <pc:sldMk cId="2432072352" sldId="316"/>
        </pc:sldMkLst>
        <pc:spChg chg="del">
          <ac:chgData name="Ayesha Amir (2306141)" userId="S::2306141@student.uwtsd.ac.uk::0cad2f95-a8f6-412f-a6e5-de023947ff45" providerId="AD" clId="Web-{1E70F3C0-1696-AFD1-1B0F-D633AA24FC03}" dt="2023-12-07T21:42:34.566" v="1514"/>
          <ac:spMkLst>
            <pc:docMk/>
            <pc:sldMk cId="2432072352" sldId="316"/>
            <ac:spMk id="2" creationId="{47640F60-F007-4A65-BED8-15486A846D7B}"/>
          </ac:spMkLst>
        </pc:spChg>
        <pc:spChg chg="del">
          <ac:chgData name="Ayesha Amir (2306141)" userId="S::2306141@student.uwtsd.ac.uk::0cad2f95-a8f6-412f-a6e5-de023947ff45" providerId="AD" clId="Web-{1E70F3C0-1696-AFD1-1B0F-D633AA24FC03}" dt="2023-12-07T21:42:32.050" v="1513"/>
          <ac:spMkLst>
            <pc:docMk/>
            <pc:sldMk cId="2432072352" sldId="316"/>
            <ac:spMk id="3" creationId="{19949927-53F8-1DC9-C158-092739EC4893}"/>
          </ac:spMkLst>
        </pc:spChg>
        <pc:spChg chg="del">
          <ac:chgData name="Ayesha Amir (2306141)" userId="S::2306141@student.uwtsd.ac.uk::0cad2f95-a8f6-412f-a6e5-de023947ff45" providerId="AD" clId="Web-{1E70F3C0-1696-AFD1-1B0F-D633AA24FC03}" dt="2023-12-07T21:42:37.176" v="1515"/>
          <ac:spMkLst>
            <pc:docMk/>
            <pc:sldMk cId="2432072352" sldId="316"/>
            <ac:spMk id="5" creationId="{8A18180D-37F5-BE09-8E57-7197BD12B598}"/>
          </ac:spMkLst>
        </pc:spChg>
        <pc:picChg chg="add mod modCrop">
          <ac:chgData name="Ayesha Amir (2306141)" userId="S::2306141@student.uwtsd.ac.uk::0cad2f95-a8f6-412f-a6e5-de023947ff45" providerId="AD" clId="Web-{1E70F3C0-1696-AFD1-1B0F-D633AA24FC03}" dt="2023-12-07T21:45:20.087" v="1538" actId="14100"/>
          <ac:picMkLst>
            <pc:docMk/>
            <pc:sldMk cId="2432072352" sldId="316"/>
            <ac:picMk id="9" creationId="{25F25037-70E8-504D-D22D-4B41EE11075D}"/>
          </ac:picMkLst>
        </pc:picChg>
        <pc:picChg chg="add del mod modCrop">
          <ac:chgData name="Ayesha Amir (2306141)" userId="S::2306141@student.uwtsd.ac.uk::0cad2f95-a8f6-412f-a6e5-de023947ff45" providerId="AD" clId="Web-{1E70F3C0-1696-AFD1-1B0F-D633AA24FC03}" dt="2023-12-07T21:45:36.697" v="1539"/>
          <ac:picMkLst>
            <pc:docMk/>
            <pc:sldMk cId="2432072352" sldId="316"/>
            <ac:picMk id="10" creationId="{7ACE5A85-4EEE-FCB8-4383-FE9890593282}"/>
          </ac:picMkLst>
        </pc:picChg>
        <pc:picChg chg="add mod modCrop">
          <ac:chgData name="Ayesha Amir (2306141)" userId="S::2306141@student.uwtsd.ac.uk::0cad2f95-a8f6-412f-a6e5-de023947ff45" providerId="AD" clId="Web-{1E70F3C0-1696-AFD1-1B0F-D633AA24FC03}" dt="2023-12-07T21:48:01.889" v="1545" actId="14100"/>
          <ac:picMkLst>
            <pc:docMk/>
            <pc:sldMk cId="2432072352" sldId="316"/>
            <ac:picMk id="11" creationId="{1DEF164B-FD0A-7402-95FB-251718B74722}"/>
          </ac:picMkLst>
        </pc:picChg>
      </pc:sldChg>
      <pc:sldChg chg="add del replId">
        <pc:chgData name="Ayesha Amir (2306141)" userId="S::2306141@student.uwtsd.ac.uk::0cad2f95-a8f6-412f-a6e5-de023947ff45" providerId="AD" clId="Web-{1E70F3C0-1696-AFD1-1B0F-D633AA24FC03}" dt="2023-12-07T21:43:01.192" v="1519"/>
        <pc:sldMkLst>
          <pc:docMk/>
          <pc:sldMk cId="3202965605" sldId="317"/>
        </pc:sldMkLst>
      </pc:sldChg>
    </pc:docChg>
  </pc:docChgLst>
  <pc:docChgLst>
    <pc:chgData name="Ayesha Amir (2306141)" userId="S::2306141@student.uwtsd.ac.uk::0cad2f95-a8f6-412f-a6e5-de023947ff45" providerId="AD" clId="Web-{41E4AD60-2F36-1D0D-9436-7E0138AA248E}"/>
    <pc:docChg chg="modSld">
      <pc:chgData name="Ayesha Amir (2306141)" userId="S::2306141@student.uwtsd.ac.uk::0cad2f95-a8f6-412f-a6e5-de023947ff45" providerId="AD" clId="Web-{41E4AD60-2F36-1D0D-9436-7E0138AA248E}" dt="2023-12-08T15:46:13.511" v="31"/>
      <pc:docMkLst>
        <pc:docMk/>
      </pc:docMkLst>
      <pc:sldChg chg="delSp delAnim">
        <pc:chgData name="Ayesha Amir (2306141)" userId="S::2306141@student.uwtsd.ac.uk::0cad2f95-a8f6-412f-a6e5-de023947ff45" providerId="AD" clId="Web-{41E4AD60-2F36-1D0D-9436-7E0138AA248E}" dt="2023-12-08T15:44:54.052" v="13"/>
        <pc:sldMkLst>
          <pc:docMk/>
          <pc:sldMk cId="2976291157" sldId="281"/>
        </pc:sldMkLst>
        <pc:spChg chg="del">
          <ac:chgData name="Ayesha Amir (2306141)" userId="S::2306141@student.uwtsd.ac.uk::0cad2f95-a8f6-412f-a6e5-de023947ff45" providerId="AD" clId="Web-{41E4AD60-2F36-1D0D-9436-7E0138AA248E}" dt="2023-12-08T15:44:54.052" v="13"/>
          <ac:spMkLst>
            <pc:docMk/>
            <pc:sldMk cId="2976291157" sldId="281"/>
            <ac:spMk id="3" creationId="{45319BE2-7A56-506C-D587-4442DD8A60C1}"/>
          </ac:spMkLst>
        </pc:spChg>
      </pc:sldChg>
      <pc:sldChg chg="delSp addAnim delAnim">
        <pc:chgData name="Ayesha Amir (2306141)" userId="S::2306141@student.uwtsd.ac.uk::0cad2f95-a8f6-412f-a6e5-de023947ff45" providerId="AD" clId="Web-{41E4AD60-2F36-1D0D-9436-7E0138AA248E}" dt="2023-12-08T15:45:04.256" v="14"/>
        <pc:sldMkLst>
          <pc:docMk/>
          <pc:sldMk cId="17902528" sldId="295"/>
        </pc:sldMkLst>
        <pc:spChg chg="del">
          <ac:chgData name="Ayesha Amir (2306141)" userId="S::2306141@student.uwtsd.ac.uk::0cad2f95-a8f6-412f-a6e5-de023947ff45" providerId="AD" clId="Web-{41E4AD60-2F36-1D0D-9436-7E0138AA248E}" dt="2023-12-08T15:45:04.256" v="14"/>
          <ac:spMkLst>
            <pc:docMk/>
            <pc:sldMk cId="17902528" sldId="295"/>
            <ac:spMk id="4" creationId="{C1BD2FF2-5518-29DE-00EB-81E6502B7E44}"/>
          </ac:spMkLst>
        </pc:spChg>
      </pc:sldChg>
      <pc:sldChg chg="delSp">
        <pc:chgData name="Ayesha Amir (2306141)" userId="S::2306141@student.uwtsd.ac.uk::0cad2f95-a8f6-412f-a6e5-de023947ff45" providerId="AD" clId="Web-{41E4AD60-2F36-1D0D-9436-7E0138AA248E}" dt="2023-12-08T15:45:37.289" v="22"/>
        <pc:sldMkLst>
          <pc:docMk/>
          <pc:sldMk cId="2694395794" sldId="296"/>
        </pc:sldMkLst>
        <pc:spChg chg="del">
          <ac:chgData name="Ayesha Amir (2306141)" userId="S::2306141@student.uwtsd.ac.uk::0cad2f95-a8f6-412f-a6e5-de023947ff45" providerId="AD" clId="Web-{41E4AD60-2F36-1D0D-9436-7E0138AA248E}" dt="2023-12-08T15:45:37.289" v="22"/>
          <ac:spMkLst>
            <pc:docMk/>
            <pc:sldMk cId="2694395794" sldId="296"/>
            <ac:spMk id="6" creationId="{C8C1BD91-A502-4CE9-B6CB-FBA31C8183A9}"/>
          </ac:spMkLst>
        </pc:spChg>
      </pc:sldChg>
      <pc:sldChg chg="delSp modSp">
        <pc:chgData name="Ayesha Amir (2306141)" userId="S::2306141@student.uwtsd.ac.uk::0cad2f95-a8f6-412f-a6e5-de023947ff45" providerId="AD" clId="Web-{41E4AD60-2F36-1D0D-9436-7E0138AA248E}" dt="2023-12-08T15:46:00.275" v="29"/>
        <pc:sldMkLst>
          <pc:docMk/>
          <pc:sldMk cId="276079138" sldId="305"/>
        </pc:sldMkLst>
        <pc:spChg chg="del mod">
          <ac:chgData name="Ayesha Amir (2306141)" userId="S::2306141@student.uwtsd.ac.uk::0cad2f95-a8f6-412f-a6e5-de023947ff45" providerId="AD" clId="Web-{41E4AD60-2F36-1D0D-9436-7E0138AA248E}" dt="2023-12-08T15:46:00.275" v="29"/>
          <ac:spMkLst>
            <pc:docMk/>
            <pc:sldMk cId="276079138" sldId="305"/>
            <ac:spMk id="3" creationId="{95DBE93B-AE95-79E2-5AFB-4E642BC2C7DD}"/>
          </ac:spMkLst>
        </pc:spChg>
      </pc:sldChg>
      <pc:sldChg chg="delSp">
        <pc:chgData name="Ayesha Amir (2306141)" userId="S::2306141@student.uwtsd.ac.uk::0cad2f95-a8f6-412f-a6e5-de023947ff45" providerId="AD" clId="Web-{41E4AD60-2F36-1D0D-9436-7E0138AA248E}" dt="2023-12-08T15:46:08.745" v="30"/>
        <pc:sldMkLst>
          <pc:docMk/>
          <pc:sldMk cId="742158403" sldId="306"/>
        </pc:sldMkLst>
        <pc:spChg chg="del">
          <ac:chgData name="Ayesha Amir (2306141)" userId="S::2306141@student.uwtsd.ac.uk::0cad2f95-a8f6-412f-a6e5-de023947ff45" providerId="AD" clId="Web-{41E4AD60-2F36-1D0D-9436-7E0138AA248E}" dt="2023-12-08T15:46:08.745" v="30"/>
          <ac:spMkLst>
            <pc:docMk/>
            <pc:sldMk cId="742158403" sldId="306"/>
            <ac:spMk id="8" creationId="{1CB6C385-03DD-40B8-8F1B-4E62C60C85AA}"/>
          </ac:spMkLst>
        </pc:spChg>
      </pc:sldChg>
      <pc:sldChg chg="delSp modSp">
        <pc:chgData name="Ayesha Amir (2306141)" userId="S::2306141@student.uwtsd.ac.uk::0cad2f95-a8f6-412f-a6e5-de023947ff45" providerId="AD" clId="Web-{41E4AD60-2F36-1D0D-9436-7E0138AA248E}" dt="2023-12-08T15:45:44.462" v="24"/>
        <pc:sldMkLst>
          <pc:docMk/>
          <pc:sldMk cId="718815033" sldId="308"/>
        </pc:sldMkLst>
        <pc:spChg chg="del mod">
          <ac:chgData name="Ayesha Amir (2306141)" userId="S::2306141@student.uwtsd.ac.uk::0cad2f95-a8f6-412f-a6e5-de023947ff45" providerId="AD" clId="Web-{41E4AD60-2F36-1D0D-9436-7E0138AA248E}" dt="2023-12-08T15:45:44.462" v="24"/>
          <ac:spMkLst>
            <pc:docMk/>
            <pc:sldMk cId="718815033" sldId="308"/>
            <ac:spMk id="3" creationId="{9E3B0AEB-C993-4B3B-B038-0B905739807E}"/>
          </ac:spMkLst>
        </pc:spChg>
      </pc:sldChg>
      <pc:sldChg chg="delSp modSp">
        <pc:chgData name="Ayesha Amir (2306141)" userId="S::2306141@student.uwtsd.ac.uk::0cad2f95-a8f6-412f-a6e5-de023947ff45" providerId="AD" clId="Web-{41E4AD60-2F36-1D0D-9436-7E0138AA248E}" dt="2023-12-08T15:45:12.897" v="16"/>
        <pc:sldMkLst>
          <pc:docMk/>
          <pc:sldMk cId="3382633633" sldId="309"/>
        </pc:sldMkLst>
        <pc:spChg chg="del mod">
          <ac:chgData name="Ayesha Amir (2306141)" userId="S::2306141@student.uwtsd.ac.uk::0cad2f95-a8f6-412f-a6e5-de023947ff45" providerId="AD" clId="Web-{41E4AD60-2F36-1D0D-9436-7E0138AA248E}" dt="2023-12-08T15:45:12.897" v="16"/>
          <ac:spMkLst>
            <pc:docMk/>
            <pc:sldMk cId="3382633633" sldId="309"/>
            <ac:spMk id="7" creationId="{0C39B487-3F12-4C8C-146F-D7864727A6B2}"/>
          </ac:spMkLst>
        </pc:spChg>
      </pc:sldChg>
      <pc:sldChg chg="delSp modSp">
        <pc:chgData name="Ayesha Amir (2306141)" userId="S::2306141@student.uwtsd.ac.uk::0cad2f95-a8f6-412f-a6e5-de023947ff45" providerId="AD" clId="Web-{41E4AD60-2F36-1D0D-9436-7E0138AA248E}" dt="2023-12-08T15:45:24.320" v="19"/>
        <pc:sldMkLst>
          <pc:docMk/>
          <pc:sldMk cId="2072612432" sldId="317"/>
        </pc:sldMkLst>
        <pc:spChg chg="del mod">
          <ac:chgData name="Ayesha Amir (2306141)" userId="S::2306141@student.uwtsd.ac.uk::0cad2f95-a8f6-412f-a6e5-de023947ff45" providerId="AD" clId="Web-{41E4AD60-2F36-1D0D-9436-7E0138AA248E}" dt="2023-12-08T15:45:24.320" v="19"/>
          <ac:spMkLst>
            <pc:docMk/>
            <pc:sldMk cId="2072612432" sldId="317"/>
            <ac:spMk id="7" creationId="{BED88FDC-A1A2-82EB-139C-03064228AE83}"/>
          </ac:spMkLst>
        </pc:spChg>
      </pc:sldChg>
      <pc:sldChg chg="delSp modSp">
        <pc:chgData name="Ayesha Amir (2306141)" userId="S::2306141@student.uwtsd.ac.uk::0cad2f95-a8f6-412f-a6e5-de023947ff45" providerId="AD" clId="Web-{41E4AD60-2F36-1D0D-9436-7E0138AA248E}" dt="2023-12-08T15:45:31.367" v="21"/>
        <pc:sldMkLst>
          <pc:docMk/>
          <pc:sldMk cId="2964029402" sldId="318"/>
        </pc:sldMkLst>
        <pc:spChg chg="del mod">
          <ac:chgData name="Ayesha Amir (2306141)" userId="S::2306141@student.uwtsd.ac.uk::0cad2f95-a8f6-412f-a6e5-de023947ff45" providerId="AD" clId="Web-{41E4AD60-2F36-1D0D-9436-7E0138AA248E}" dt="2023-12-08T15:45:31.367" v="21"/>
          <ac:spMkLst>
            <pc:docMk/>
            <pc:sldMk cId="2964029402" sldId="318"/>
            <ac:spMk id="10" creationId="{3F9A9FEC-C614-A5B8-990A-3D6FC0C952DD}"/>
          </ac:spMkLst>
        </pc:spChg>
      </pc:sldChg>
      <pc:sldChg chg="delSp">
        <pc:chgData name="Ayesha Amir (2306141)" userId="S::2306141@student.uwtsd.ac.uk::0cad2f95-a8f6-412f-a6e5-de023947ff45" providerId="AD" clId="Web-{41E4AD60-2F36-1D0D-9436-7E0138AA248E}" dt="2023-12-08T15:46:13.511" v="31"/>
        <pc:sldMkLst>
          <pc:docMk/>
          <pc:sldMk cId="1975016284" sldId="320"/>
        </pc:sldMkLst>
        <pc:spChg chg="del">
          <ac:chgData name="Ayesha Amir (2306141)" userId="S::2306141@student.uwtsd.ac.uk::0cad2f95-a8f6-412f-a6e5-de023947ff45" providerId="AD" clId="Web-{41E4AD60-2F36-1D0D-9436-7E0138AA248E}" dt="2023-12-08T15:46:13.511" v="31"/>
          <ac:spMkLst>
            <pc:docMk/>
            <pc:sldMk cId="1975016284" sldId="320"/>
            <ac:spMk id="4" creationId="{14385218-3B3B-466E-7EF9-16EE5A6DB930}"/>
          </ac:spMkLst>
        </pc:spChg>
      </pc:sldChg>
      <pc:sldChg chg="delSp modSp">
        <pc:chgData name="Ayesha Amir (2306141)" userId="S::2306141@student.uwtsd.ac.uk::0cad2f95-a8f6-412f-a6e5-de023947ff45" providerId="AD" clId="Web-{41E4AD60-2F36-1D0D-9436-7E0138AA248E}" dt="2023-12-08T15:45:52.447" v="26"/>
        <pc:sldMkLst>
          <pc:docMk/>
          <pc:sldMk cId="3932869881" sldId="321"/>
        </pc:sldMkLst>
        <pc:spChg chg="del mod">
          <ac:chgData name="Ayesha Amir (2306141)" userId="S::2306141@student.uwtsd.ac.uk::0cad2f95-a8f6-412f-a6e5-de023947ff45" providerId="AD" clId="Web-{41E4AD60-2F36-1D0D-9436-7E0138AA248E}" dt="2023-12-08T15:45:52.447" v="26"/>
          <ac:spMkLst>
            <pc:docMk/>
            <pc:sldMk cId="3932869881" sldId="321"/>
            <ac:spMk id="9" creationId="{2A28F732-7D53-4D70-B81A-715FFFEC67F5}"/>
          </ac:spMkLst>
        </pc:spChg>
      </pc:sldChg>
    </pc:docChg>
  </pc:docChgLst>
  <pc:docChgLst>
    <pc:chgData name="Ayesha Amir (2306141)" userId="S::2306141@student.uwtsd.ac.uk::0cad2f95-a8f6-412f-a6e5-de023947ff45" providerId="AD" clId="Web-{F18F4F4C-1326-C412-3B7F-B9571983B88D}"/>
    <pc:docChg chg="modSld sldOrd">
      <pc:chgData name="Ayesha Amir (2306141)" userId="S::2306141@student.uwtsd.ac.uk::0cad2f95-a8f6-412f-a6e5-de023947ff45" providerId="AD" clId="Web-{F18F4F4C-1326-C412-3B7F-B9571983B88D}" dt="2023-11-29T01:58:56.083" v="135" actId="14100"/>
      <pc:docMkLst>
        <pc:docMk/>
      </pc:docMkLst>
      <pc:sldChg chg="modSp">
        <pc:chgData name="Ayesha Amir (2306141)" userId="S::2306141@student.uwtsd.ac.uk::0cad2f95-a8f6-412f-a6e5-de023947ff45" providerId="AD" clId="Web-{F18F4F4C-1326-C412-3B7F-B9571983B88D}" dt="2023-11-29T01:19:10.312" v="1" actId="20577"/>
        <pc:sldMkLst>
          <pc:docMk/>
          <pc:sldMk cId="2976291157" sldId="281"/>
        </pc:sldMkLst>
        <pc:spChg chg="mod">
          <ac:chgData name="Ayesha Amir (2306141)" userId="S::2306141@student.uwtsd.ac.uk::0cad2f95-a8f6-412f-a6e5-de023947ff45" providerId="AD" clId="Web-{F18F4F4C-1326-C412-3B7F-B9571983B88D}" dt="2023-11-29T01:19:10.312" v="1" actId="20577"/>
          <ac:spMkLst>
            <pc:docMk/>
            <pc:sldMk cId="2976291157" sldId="281"/>
            <ac:spMk id="2" creationId="{7A615E37-3C95-4E35-8624-CC190CC12235}"/>
          </ac:spMkLst>
        </pc:spChg>
      </pc:sldChg>
      <pc:sldChg chg="addSp delSp modSp">
        <pc:chgData name="Ayesha Amir (2306141)" userId="S::2306141@student.uwtsd.ac.uk::0cad2f95-a8f6-412f-a6e5-de023947ff45" providerId="AD" clId="Web-{F18F4F4C-1326-C412-3B7F-B9571983B88D}" dt="2023-11-29T01:27:20.924" v="34"/>
        <pc:sldMkLst>
          <pc:docMk/>
          <pc:sldMk cId="3871568735" sldId="294"/>
        </pc:sldMkLst>
        <pc:spChg chg="add del mod">
          <ac:chgData name="Ayesha Amir (2306141)" userId="S::2306141@student.uwtsd.ac.uk::0cad2f95-a8f6-412f-a6e5-de023947ff45" providerId="AD" clId="Web-{F18F4F4C-1326-C412-3B7F-B9571983B88D}" dt="2023-11-29T01:25:48.421" v="28"/>
          <ac:spMkLst>
            <pc:docMk/>
            <pc:sldMk cId="3871568735" sldId="294"/>
            <ac:spMk id="7" creationId="{292C4257-F8FC-F6DD-8A0E-167AA200BE39}"/>
          </ac:spMkLst>
        </pc:spChg>
        <pc:spChg chg="add del mod">
          <ac:chgData name="Ayesha Amir (2306141)" userId="S::2306141@student.uwtsd.ac.uk::0cad2f95-a8f6-412f-a6e5-de023947ff45" providerId="AD" clId="Web-{F18F4F4C-1326-C412-3B7F-B9571983B88D}" dt="2023-11-29T01:26:24.407" v="30"/>
          <ac:spMkLst>
            <pc:docMk/>
            <pc:sldMk cId="3871568735" sldId="294"/>
            <ac:spMk id="13" creationId="{9E1989A8-47A7-0E89-18A8-B5765237F768}"/>
          </ac:spMkLst>
        </pc:spChg>
        <pc:spChg chg="add mod">
          <ac:chgData name="Ayesha Amir (2306141)" userId="S::2306141@student.uwtsd.ac.uk::0cad2f95-a8f6-412f-a6e5-de023947ff45" providerId="AD" clId="Web-{F18F4F4C-1326-C412-3B7F-B9571983B88D}" dt="2023-11-29T01:27:20.924" v="34"/>
          <ac:spMkLst>
            <pc:docMk/>
            <pc:sldMk cId="3871568735" sldId="294"/>
            <ac:spMk id="16" creationId="{3355C3EE-FE1F-C323-44FF-6E5809B1679B}"/>
          </ac:spMkLst>
        </pc:spChg>
        <pc:picChg chg="add del mod">
          <ac:chgData name="Ayesha Amir (2306141)" userId="S::2306141@student.uwtsd.ac.uk::0cad2f95-a8f6-412f-a6e5-de023947ff45" providerId="AD" clId="Web-{F18F4F4C-1326-C412-3B7F-B9571983B88D}" dt="2023-11-29T01:24:11.371" v="21"/>
          <ac:picMkLst>
            <pc:docMk/>
            <pc:sldMk cId="3871568735" sldId="294"/>
            <ac:picMk id="4" creationId="{88C2DDC8-E98F-D4FE-329D-44E961AB34B7}"/>
          </ac:picMkLst>
        </pc:picChg>
        <pc:picChg chg="add del mod">
          <ac:chgData name="Ayesha Amir (2306141)" userId="S::2306141@student.uwtsd.ac.uk::0cad2f95-a8f6-412f-a6e5-de023947ff45" providerId="AD" clId="Web-{F18F4F4C-1326-C412-3B7F-B9571983B88D}" dt="2023-11-29T01:25:42.686" v="26"/>
          <ac:picMkLst>
            <pc:docMk/>
            <pc:sldMk cId="3871568735" sldId="294"/>
            <ac:picMk id="5" creationId="{32CED00E-B53B-39A0-7D3A-54A196646121}"/>
          </ac:picMkLst>
        </pc:picChg>
        <pc:picChg chg="del">
          <ac:chgData name="Ayesha Amir (2306141)" userId="S::2306141@student.uwtsd.ac.uk::0cad2f95-a8f6-412f-a6e5-de023947ff45" providerId="AD" clId="Web-{F18F4F4C-1326-C412-3B7F-B9571983B88D}" dt="2023-11-29T01:25:44.936" v="27"/>
          <ac:picMkLst>
            <pc:docMk/>
            <pc:sldMk cId="3871568735" sldId="294"/>
            <ac:picMk id="8" creationId="{5A5996C8-9A00-4071-B24A-D1B22DDFAD6F}"/>
          </ac:picMkLst>
        </pc:picChg>
        <pc:picChg chg="add mod ord">
          <ac:chgData name="Ayesha Amir (2306141)" userId="S::2306141@student.uwtsd.ac.uk::0cad2f95-a8f6-412f-a6e5-de023947ff45" providerId="AD" clId="Web-{F18F4F4C-1326-C412-3B7F-B9571983B88D}" dt="2023-11-29T01:25:48.421" v="28"/>
          <ac:picMkLst>
            <pc:docMk/>
            <pc:sldMk cId="3871568735" sldId="294"/>
            <ac:picMk id="9" creationId="{21E7D949-8AD6-F6A1-DDDD-F659A120E44D}"/>
          </ac:picMkLst>
        </pc:picChg>
        <pc:picChg chg="del">
          <ac:chgData name="Ayesha Amir (2306141)" userId="S::2306141@student.uwtsd.ac.uk::0cad2f95-a8f6-412f-a6e5-de023947ff45" providerId="AD" clId="Web-{F18F4F4C-1326-C412-3B7F-B9571983B88D}" dt="2023-11-29T01:25:55.312" v="29"/>
          <ac:picMkLst>
            <pc:docMk/>
            <pc:sldMk cId="3871568735" sldId="294"/>
            <ac:picMk id="12" creationId="{90D6ECDF-A0E4-4308-967E-8BAC3E85A4B7}"/>
          </ac:picMkLst>
        </pc:picChg>
        <pc:picChg chg="add del mod ord">
          <ac:chgData name="Ayesha Amir (2306141)" userId="S::2306141@student.uwtsd.ac.uk::0cad2f95-a8f6-412f-a6e5-de023947ff45" providerId="AD" clId="Web-{F18F4F4C-1326-C412-3B7F-B9571983B88D}" dt="2023-11-29T01:27:20.924" v="34"/>
          <ac:picMkLst>
            <pc:docMk/>
            <pc:sldMk cId="3871568735" sldId="294"/>
            <ac:picMk id="14" creationId="{4339F8B2-D8C1-C769-2D87-9308CD6CAD1A}"/>
          </ac:picMkLst>
        </pc:picChg>
      </pc:sldChg>
      <pc:sldChg chg="addSp delSp modSp">
        <pc:chgData name="Ayesha Amir (2306141)" userId="S::2306141@student.uwtsd.ac.uk::0cad2f95-a8f6-412f-a6e5-de023947ff45" providerId="AD" clId="Web-{F18F4F4C-1326-C412-3B7F-B9571983B88D}" dt="2023-11-29T01:24:34.418" v="24"/>
        <pc:sldMkLst>
          <pc:docMk/>
          <pc:sldMk cId="17902528" sldId="295"/>
        </pc:sldMkLst>
        <pc:spChg chg="mod">
          <ac:chgData name="Ayesha Amir (2306141)" userId="S::2306141@student.uwtsd.ac.uk::0cad2f95-a8f6-412f-a6e5-de023947ff45" providerId="AD" clId="Web-{F18F4F4C-1326-C412-3B7F-B9571983B88D}" dt="2023-11-29T01:19:17.047" v="5" actId="20577"/>
          <ac:spMkLst>
            <pc:docMk/>
            <pc:sldMk cId="17902528" sldId="295"/>
            <ac:spMk id="2" creationId="{1E6399C3-3EDC-4898-A2E4-D8ACEE6A32AA}"/>
          </ac:spMkLst>
        </pc:spChg>
        <pc:spChg chg="add del mod">
          <ac:chgData name="Ayesha Amir (2306141)" userId="S::2306141@student.uwtsd.ac.uk::0cad2f95-a8f6-412f-a6e5-de023947ff45" providerId="AD" clId="Web-{F18F4F4C-1326-C412-3B7F-B9571983B88D}" dt="2023-11-29T01:22:05.772" v="14"/>
          <ac:spMkLst>
            <pc:docMk/>
            <pc:sldMk cId="17902528" sldId="295"/>
            <ac:spMk id="8" creationId="{241BAE3A-643A-3471-EA34-22DC9C58208B}"/>
          </ac:spMkLst>
        </pc:spChg>
        <pc:spChg chg="add del mod">
          <ac:chgData name="Ayesha Amir (2306141)" userId="S::2306141@student.uwtsd.ac.uk::0cad2f95-a8f6-412f-a6e5-de023947ff45" providerId="AD" clId="Web-{F18F4F4C-1326-C412-3B7F-B9571983B88D}" dt="2023-11-29T01:22:45.961" v="18"/>
          <ac:spMkLst>
            <pc:docMk/>
            <pc:sldMk cId="17902528" sldId="295"/>
            <ac:spMk id="13" creationId="{614EDAEF-E7D8-6B38-6489-54340E569DB7}"/>
          </ac:spMkLst>
        </pc:spChg>
        <pc:spChg chg="add del mod">
          <ac:chgData name="Ayesha Amir (2306141)" userId="S::2306141@student.uwtsd.ac.uk::0cad2f95-a8f6-412f-a6e5-de023947ff45" providerId="AD" clId="Web-{F18F4F4C-1326-C412-3B7F-B9571983B88D}" dt="2023-11-29T01:24:16.933" v="22"/>
          <ac:spMkLst>
            <pc:docMk/>
            <pc:sldMk cId="17902528" sldId="295"/>
            <ac:spMk id="16" creationId="{F779F28F-E36A-F076-F17E-C19C3A29AB10}"/>
          </ac:spMkLst>
        </pc:spChg>
        <pc:spChg chg="add del mod">
          <ac:chgData name="Ayesha Amir (2306141)" userId="S::2306141@student.uwtsd.ac.uk::0cad2f95-a8f6-412f-a6e5-de023947ff45" providerId="AD" clId="Web-{F18F4F4C-1326-C412-3B7F-B9571983B88D}" dt="2023-11-29T01:24:34.418" v="24"/>
          <ac:spMkLst>
            <pc:docMk/>
            <pc:sldMk cId="17902528" sldId="295"/>
            <ac:spMk id="19" creationId="{33A88FE4-6436-4D93-AA1B-DE04DAE0E28B}"/>
          </ac:spMkLst>
        </pc:spChg>
        <pc:picChg chg="add del mod">
          <ac:chgData name="Ayesha Amir (2306141)" userId="S::2306141@student.uwtsd.ac.uk::0cad2f95-a8f6-412f-a6e5-de023947ff45" providerId="AD" clId="Web-{F18F4F4C-1326-C412-3B7F-B9571983B88D}" dt="2023-11-29T01:22:03.413" v="13"/>
          <ac:picMkLst>
            <pc:docMk/>
            <pc:sldMk cId="17902528" sldId="295"/>
            <ac:picMk id="5" creationId="{531E0F55-0E35-0D6D-DB53-782157B8ECF7}"/>
          </ac:picMkLst>
        </pc:picChg>
        <pc:picChg chg="del">
          <ac:chgData name="Ayesha Amir (2306141)" userId="S::2306141@student.uwtsd.ac.uk::0cad2f95-a8f6-412f-a6e5-de023947ff45" providerId="AD" clId="Web-{F18F4F4C-1326-C412-3B7F-B9571983B88D}" dt="2023-11-29T01:21:51.412" v="8"/>
          <ac:picMkLst>
            <pc:docMk/>
            <pc:sldMk cId="17902528" sldId="295"/>
            <ac:picMk id="7" creationId="{F718B2F1-208E-4A1D-9716-513B0D7093E4}"/>
          </ac:picMkLst>
        </pc:picChg>
        <pc:picChg chg="del">
          <ac:chgData name="Ayesha Amir (2306141)" userId="S::2306141@student.uwtsd.ac.uk::0cad2f95-a8f6-412f-a6e5-de023947ff45" providerId="AD" clId="Web-{F18F4F4C-1326-C412-3B7F-B9571983B88D}" dt="2023-11-29T01:22:43.711" v="17"/>
          <ac:picMkLst>
            <pc:docMk/>
            <pc:sldMk cId="17902528" sldId="295"/>
            <ac:picMk id="9" creationId="{D8F748D4-DB82-42E3-894A-0552C0FD2AB9}"/>
          </ac:picMkLst>
        </pc:picChg>
        <pc:picChg chg="add del mod ord">
          <ac:chgData name="Ayesha Amir (2306141)" userId="S::2306141@student.uwtsd.ac.uk::0cad2f95-a8f6-412f-a6e5-de023947ff45" providerId="AD" clId="Web-{F18F4F4C-1326-C412-3B7F-B9571983B88D}" dt="2023-11-29T01:22:59.524" v="19"/>
          <ac:picMkLst>
            <pc:docMk/>
            <pc:sldMk cId="17902528" sldId="295"/>
            <ac:picMk id="10" creationId="{D8A32B5F-76B2-D163-89AC-E76E5348A447}"/>
          </ac:picMkLst>
        </pc:picChg>
        <pc:picChg chg="add del mod">
          <ac:chgData name="Ayesha Amir (2306141)" userId="S::2306141@student.uwtsd.ac.uk::0cad2f95-a8f6-412f-a6e5-de023947ff45" providerId="AD" clId="Web-{F18F4F4C-1326-C412-3B7F-B9571983B88D}" dt="2023-11-29T01:22:42.398" v="16"/>
          <ac:picMkLst>
            <pc:docMk/>
            <pc:sldMk cId="17902528" sldId="295"/>
            <ac:picMk id="11" creationId="{3FE512BE-4806-FFFB-4D80-B8C2BB6C9FA6}"/>
          </ac:picMkLst>
        </pc:picChg>
        <pc:picChg chg="add mod ord">
          <ac:chgData name="Ayesha Amir (2306141)" userId="S::2306141@student.uwtsd.ac.uk::0cad2f95-a8f6-412f-a6e5-de023947ff45" providerId="AD" clId="Web-{F18F4F4C-1326-C412-3B7F-B9571983B88D}" dt="2023-11-29T01:22:45.961" v="18"/>
          <ac:picMkLst>
            <pc:docMk/>
            <pc:sldMk cId="17902528" sldId="295"/>
            <ac:picMk id="14" creationId="{F96F85B4-C39A-0049-D78B-285E7FDE7239}"/>
          </ac:picMkLst>
        </pc:picChg>
        <pc:picChg chg="add del mod ord">
          <ac:chgData name="Ayesha Amir (2306141)" userId="S::2306141@student.uwtsd.ac.uk::0cad2f95-a8f6-412f-a6e5-de023947ff45" providerId="AD" clId="Web-{F18F4F4C-1326-C412-3B7F-B9571983B88D}" dt="2023-11-29T01:24:18.605" v="23"/>
          <ac:picMkLst>
            <pc:docMk/>
            <pc:sldMk cId="17902528" sldId="295"/>
            <ac:picMk id="17" creationId="{0F225CF2-72EC-40F8-F6E5-917B338055D8}"/>
          </ac:picMkLst>
        </pc:picChg>
        <pc:picChg chg="add mod ord">
          <ac:chgData name="Ayesha Amir (2306141)" userId="S::2306141@student.uwtsd.ac.uk::0cad2f95-a8f6-412f-a6e5-de023947ff45" providerId="AD" clId="Web-{F18F4F4C-1326-C412-3B7F-B9571983B88D}" dt="2023-11-29T01:24:34.418" v="24"/>
          <ac:picMkLst>
            <pc:docMk/>
            <pc:sldMk cId="17902528" sldId="295"/>
            <ac:picMk id="20" creationId="{B83C299B-0F68-3861-9F70-50A517DF72DA}"/>
          </ac:picMkLst>
        </pc:picChg>
      </pc:sldChg>
      <pc:sldChg chg="addSp delSp modSp mod modClrScheme chgLayout">
        <pc:chgData name="Ayesha Amir (2306141)" userId="S::2306141@student.uwtsd.ac.uk::0cad2f95-a8f6-412f-a6e5-de023947ff45" providerId="AD" clId="Web-{F18F4F4C-1326-C412-3B7F-B9571983B88D}" dt="2023-11-29T01:48:52.974" v="62"/>
        <pc:sldMkLst>
          <pc:docMk/>
          <pc:sldMk cId="2694395794" sldId="296"/>
        </pc:sldMkLst>
        <pc:spChg chg="del mod">
          <ac:chgData name="Ayesha Amir (2306141)" userId="S::2306141@student.uwtsd.ac.uk::0cad2f95-a8f6-412f-a6e5-de023947ff45" providerId="AD" clId="Web-{F18F4F4C-1326-C412-3B7F-B9571983B88D}" dt="2023-11-29T01:48:52.974" v="62"/>
          <ac:spMkLst>
            <pc:docMk/>
            <pc:sldMk cId="2694395794" sldId="296"/>
            <ac:spMk id="2" creationId="{973992A4-0D40-4A0F-BB3B-3E1AE6C3BF9D}"/>
          </ac:spMkLst>
        </pc:spChg>
        <pc:spChg chg="add del mod">
          <ac:chgData name="Ayesha Amir (2306141)" userId="S::2306141@student.uwtsd.ac.uk::0cad2f95-a8f6-412f-a6e5-de023947ff45" providerId="AD" clId="Web-{F18F4F4C-1326-C412-3B7F-B9571983B88D}" dt="2023-11-29T01:48:52.974" v="62"/>
          <ac:spMkLst>
            <pc:docMk/>
            <pc:sldMk cId="2694395794" sldId="296"/>
            <ac:spMk id="4" creationId="{4D3251A5-3944-3AA2-7AA2-5CF58FD11630}"/>
          </ac:spMkLst>
        </pc:spChg>
        <pc:spChg chg="mod">
          <ac:chgData name="Ayesha Amir (2306141)" userId="S::2306141@student.uwtsd.ac.uk::0cad2f95-a8f6-412f-a6e5-de023947ff45" providerId="AD" clId="Web-{F18F4F4C-1326-C412-3B7F-B9571983B88D}" dt="2023-11-29T01:48:52.974" v="62"/>
          <ac:spMkLst>
            <pc:docMk/>
            <pc:sldMk cId="2694395794" sldId="296"/>
            <ac:spMk id="5" creationId="{434CEA1C-DE10-4AAF-865D-450C0AEE11DB}"/>
          </ac:spMkLst>
        </pc:spChg>
        <pc:spChg chg="mod">
          <ac:chgData name="Ayesha Amir (2306141)" userId="S::2306141@student.uwtsd.ac.uk::0cad2f95-a8f6-412f-a6e5-de023947ff45" providerId="AD" clId="Web-{F18F4F4C-1326-C412-3B7F-B9571983B88D}" dt="2023-11-29T01:48:52.974" v="62"/>
          <ac:spMkLst>
            <pc:docMk/>
            <pc:sldMk cId="2694395794" sldId="296"/>
            <ac:spMk id="6" creationId="{C8C1BD91-A502-4CE9-B6CB-FBA31C8183A9}"/>
          </ac:spMkLst>
        </pc:spChg>
        <pc:spChg chg="mod">
          <ac:chgData name="Ayesha Amir (2306141)" userId="S::2306141@student.uwtsd.ac.uk::0cad2f95-a8f6-412f-a6e5-de023947ff45" providerId="AD" clId="Web-{F18F4F4C-1326-C412-3B7F-B9571983B88D}" dt="2023-11-29T01:48:52.974" v="62"/>
          <ac:spMkLst>
            <pc:docMk/>
            <pc:sldMk cId="2694395794" sldId="296"/>
            <ac:spMk id="7" creationId="{2A40B6AB-E9B1-4B7E-BD4C-74C93ABF5CBC}"/>
          </ac:spMkLst>
        </pc:spChg>
        <pc:spChg chg="add mod">
          <ac:chgData name="Ayesha Amir (2306141)" userId="S::2306141@student.uwtsd.ac.uk::0cad2f95-a8f6-412f-a6e5-de023947ff45" providerId="AD" clId="Web-{F18F4F4C-1326-C412-3B7F-B9571983B88D}" dt="2023-11-29T01:48:52.974" v="62"/>
          <ac:spMkLst>
            <pc:docMk/>
            <pc:sldMk cId="2694395794" sldId="296"/>
            <ac:spMk id="13" creationId="{40592E38-5BE4-3C14-D84B-B8AD990C3BAC}"/>
          </ac:spMkLst>
        </pc:spChg>
        <pc:spChg chg="add mod">
          <ac:chgData name="Ayesha Amir (2306141)" userId="S::2306141@student.uwtsd.ac.uk::0cad2f95-a8f6-412f-a6e5-de023947ff45" providerId="AD" clId="Web-{F18F4F4C-1326-C412-3B7F-B9571983B88D}" dt="2023-11-29T01:48:52.974" v="62"/>
          <ac:spMkLst>
            <pc:docMk/>
            <pc:sldMk cId="2694395794" sldId="296"/>
            <ac:spMk id="15" creationId="{0572674B-87DB-197F-F34B-40DD52567274}"/>
          </ac:spMkLst>
        </pc:spChg>
        <pc:spChg chg="add mod">
          <ac:chgData name="Ayesha Amir (2306141)" userId="S::2306141@student.uwtsd.ac.uk::0cad2f95-a8f6-412f-a6e5-de023947ff45" providerId="AD" clId="Web-{F18F4F4C-1326-C412-3B7F-B9571983B88D}" dt="2023-11-29T01:48:52.974" v="62"/>
          <ac:spMkLst>
            <pc:docMk/>
            <pc:sldMk cId="2694395794" sldId="296"/>
            <ac:spMk id="17" creationId="{0A66D7CE-9D00-61E5-C11D-F1F515B4AB99}"/>
          </ac:spMkLst>
        </pc:spChg>
        <pc:spChg chg="add mod">
          <ac:chgData name="Ayesha Amir (2306141)" userId="S::2306141@student.uwtsd.ac.uk::0cad2f95-a8f6-412f-a6e5-de023947ff45" providerId="AD" clId="Web-{F18F4F4C-1326-C412-3B7F-B9571983B88D}" dt="2023-11-29T01:48:52.974" v="62"/>
          <ac:spMkLst>
            <pc:docMk/>
            <pc:sldMk cId="2694395794" sldId="296"/>
            <ac:spMk id="19" creationId="{49E236E2-BA03-9F5B-B5E1-174CE1A14177}"/>
          </ac:spMkLst>
        </pc:spChg>
        <pc:spChg chg="add mod">
          <ac:chgData name="Ayesha Amir (2306141)" userId="S::2306141@student.uwtsd.ac.uk::0cad2f95-a8f6-412f-a6e5-de023947ff45" providerId="AD" clId="Web-{F18F4F4C-1326-C412-3B7F-B9571983B88D}" dt="2023-11-29T01:48:52.974" v="62"/>
          <ac:spMkLst>
            <pc:docMk/>
            <pc:sldMk cId="2694395794" sldId="296"/>
            <ac:spMk id="21" creationId="{1901562E-BE49-38B6-C7AD-6C1B80708263}"/>
          </ac:spMkLst>
        </pc:spChg>
        <pc:graphicFrameChg chg="del">
          <ac:chgData name="Ayesha Amir (2306141)" userId="S::2306141@student.uwtsd.ac.uk::0cad2f95-a8f6-412f-a6e5-de023947ff45" providerId="AD" clId="Web-{F18F4F4C-1326-C412-3B7F-B9571983B88D}" dt="2023-11-29T01:48:26.958" v="58"/>
          <ac:graphicFrameMkLst>
            <pc:docMk/>
            <pc:sldMk cId="2694395794" sldId="296"/>
            <ac:graphicFrameMk id="39" creationId="{828FCC7C-9CA7-4A08-B1B6-91B39D2A90C7}"/>
          </ac:graphicFrameMkLst>
        </pc:graphicFrameChg>
        <pc:picChg chg="add">
          <ac:chgData name="Ayesha Amir (2306141)" userId="S::2306141@student.uwtsd.ac.uk::0cad2f95-a8f6-412f-a6e5-de023947ff45" providerId="AD" clId="Web-{F18F4F4C-1326-C412-3B7F-B9571983B88D}" dt="2023-11-29T01:48:52.974" v="62"/>
          <ac:picMkLst>
            <pc:docMk/>
            <pc:sldMk cId="2694395794" sldId="296"/>
            <ac:picMk id="9" creationId="{75C5918A-22A9-5799-A2F2-4E66F119B2BC}"/>
          </ac:picMkLst>
        </pc:picChg>
      </pc:sldChg>
      <pc:sldChg chg="addSp delSp modSp">
        <pc:chgData name="Ayesha Amir (2306141)" userId="S::2306141@student.uwtsd.ac.uk::0cad2f95-a8f6-412f-a6e5-de023947ff45" providerId="AD" clId="Web-{F18F4F4C-1326-C412-3B7F-B9571983B88D}" dt="2023-11-29T01:58:56.083" v="135" actId="14100"/>
        <pc:sldMkLst>
          <pc:docMk/>
          <pc:sldMk cId="276079138" sldId="305"/>
        </pc:sldMkLst>
        <pc:spChg chg="add del mod">
          <ac:chgData name="Ayesha Amir (2306141)" userId="S::2306141@student.uwtsd.ac.uk::0cad2f95-a8f6-412f-a6e5-de023947ff45" providerId="AD" clId="Web-{F18F4F4C-1326-C412-3B7F-B9571983B88D}" dt="2023-11-29T01:56:48.799" v="120"/>
          <ac:spMkLst>
            <pc:docMk/>
            <pc:sldMk cId="276079138" sldId="305"/>
            <ac:spMk id="3" creationId="{D078740C-F041-F0AE-3836-C28A366C593A}"/>
          </ac:spMkLst>
        </pc:spChg>
        <pc:spChg chg="add del mod">
          <ac:chgData name="Ayesha Amir (2306141)" userId="S::2306141@student.uwtsd.ac.uk::0cad2f95-a8f6-412f-a6e5-de023947ff45" providerId="AD" clId="Web-{F18F4F4C-1326-C412-3B7F-B9571983B88D}" dt="2023-11-29T01:57:03.518" v="121"/>
          <ac:spMkLst>
            <pc:docMk/>
            <pc:sldMk cId="276079138" sldId="305"/>
            <ac:spMk id="5" creationId="{B397EDB3-2373-F679-5B95-4E3BD46C1023}"/>
          </ac:spMkLst>
        </pc:spChg>
        <pc:spChg chg="add del mod">
          <ac:chgData name="Ayesha Amir (2306141)" userId="S::2306141@student.uwtsd.ac.uk::0cad2f95-a8f6-412f-a6e5-de023947ff45" providerId="AD" clId="Web-{F18F4F4C-1326-C412-3B7F-B9571983B88D}" dt="2023-11-29T01:57:30.425" v="122"/>
          <ac:spMkLst>
            <pc:docMk/>
            <pc:sldMk cId="276079138" sldId="305"/>
            <ac:spMk id="7" creationId="{7A79BDBA-8106-8D33-4C1B-1A754029A0D3}"/>
          </ac:spMkLst>
        </pc:spChg>
        <pc:spChg chg="add del mod">
          <ac:chgData name="Ayesha Amir (2306141)" userId="S::2306141@student.uwtsd.ac.uk::0cad2f95-a8f6-412f-a6e5-de023947ff45" providerId="AD" clId="Web-{F18F4F4C-1326-C412-3B7F-B9571983B88D}" dt="2023-11-29T01:57:51.160" v="123"/>
          <ac:spMkLst>
            <pc:docMk/>
            <pc:sldMk cId="276079138" sldId="305"/>
            <ac:spMk id="9" creationId="{A6D9A732-D682-AD7D-CE04-3C09782830AE}"/>
          </ac:spMkLst>
        </pc:spChg>
        <pc:spChg chg="mod">
          <ac:chgData name="Ayesha Amir (2306141)" userId="S::2306141@student.uwtsd.ac.uk::0cad2f95-a8f6-412f-a6e5-de023947ff45" providerId="AD" clId="Web-{F18F4F4C-1326-C412-3B7F-B9571983B88D}" dt="2023-11-29T01:49:18.459" v="63" actId="20577"/>
          <ac:spMkLst>
            <pc:docMk/>
            <pc:sldMk cId="276079138" sldId="305"/>
            <ac:spMk id="11" creationId="{B5FF8487-12CC-455B-BB28-092AAA3E43A4}"/>
          </ac:spMkLst>
        </pc:spChg>
        <pc:spChg chg="del">
          <ac:chgData name="Ayesha Amir (2306141)" userId="S::2306141@student.uwtsd.ac.uk::0cad2f95-a8f6-412f-a6e5-de023947ff45" providerId="AD" clId="Web-{F18F4F4C-1326-C412-3B7F-B9571983B88D}" dt="2023-11-29T01:54:04.607" v="105"/>
          <ac:spMkLst>
            <pc:docMk/>
            <pc:sldMk cId="276079138" sldId="305"/>
            <ac:spMk id="12" creationId="{9CC19BCA-4923-4952-996B-EDA82BCF117C}"/>
          </ac:spMkLst>
        </pc:spChg>
        <pc:spChg chg="del">
          <ac:chgData name="Ayesha Amir (2306141)" userId="S::2306141@student.uwtsd.ac.uk::0cad2f95-a8f6-412f-a6e5-de023947ff45" providerId="AD" clId="Web-{F18F4F4C-1326-C412-3B7F-B9571983B88D}" dt="2023-11-29T01:54:34.717" v="113"/>
          <ac:spMkLst>
            <pc:docMk/>
            <pc:sldMk cId="276079138" sldId="305"/>
            <ac:spMk id="13" creationId="{CF48DD50-F55B-417A-A09A-9FF61091CD37}"/>
          </ac:spMkLst>
        </pc:spChg>
        <pc:spChg chg="del">
          <ac:chgData name="Ayesha Amir (2306141)" userId="S::2306141@student.uwtsd.ac.uk::0cad2f95-a8f6-412f-a6e5-de023947ff45" providerId="AD" clId="Web-{F18F4F4C-1326-C412-3B7F-B9571983B88D}" dt="2023-11-29T01:54:04.560" v="104"/>
          <ac:spMkLst>
            <pc:docMk/>
            <pc:sldMk cId="276079138" sldId="305"/>
            <ac:spMk id="14" creationId="{F7A0AB77-FE60-4102-A808-335BC24E9950}"/>
          </ac:spMkLst>
        </pc:spChg>
        <pc:spChg chg="del">
          <ac:chgData name="Ayesha Amir (2306141)" userId="S::2306141@student.uwtsd.ac.uk::0cad2f95-a8f6-412f-a6e5-de023947ff45" providerId="AD" clId="Web-{F18F4F4C-1326-C412-3B7F-B9571983B88D}" dt="2023-11-29T01:54:11.326" v="107"/>
          <ac:spMkLst>
            <pc:docMk/>
            <pc:sldMk cId="276079138" sldId="305"/>
            <ac:spMk id="15" creationId="{55900307-389C-4833-9F6D-23CF84A7E974}"/>
          </ac:spMkLst>
        </pc:spChg>
        <pc:spChg chg="del">
          <ac:chgData name="Ayesha Amir (2306141)" userId="S::2306141@student.uwtsd.ac.uk::0cad2f95-a8f6-412f-a6e5-de023947ff45" providerId="AD" clId="Web-{F18F4F4C-1326-C412-3B7F-B9571983B88D}" dt="2023-11-29T01:54:20.186" v="109"/>
          <ac:spMkLst>
            <pc:docMk/>
            <pc:sldMk cId="276079138" sldId="305"/>
            <ac:spMk id="16" creationId="{2D7A6FC1-6929-4A5F-90E7-8D66A6079B21}"/>
          </ac:spMkLst>
        </pc:spChg>
        <pc:spChg chg="del">
          <ac:chgData name="Ayesha Amir (2306141)" userId="S::2306141@student.uwtsd.ac.uk::0cad2f95-a8f6-412f-a6e5-de023947ff45" providerId="AD" clId="Web-{F18F4F4C-1326-C412-3B7F-B9571983B88D}" dt="2023-11-29T01:54:27.889" v="111"/>
          <ac:spMkLst>
            <pc:docMk/>
            <pc:sldMk cId="276079138" sldId="305"/>
            <ac:spMk id="17" creationId="{2455B81D-74E1-4993-9CB7-C86E383417E1}"/>
          </ac:spMkLst>
        </pc:spChg>
        <pc:spChg chg="del">
          <ac:chgData name="Ayesha Amir (2306141)" userId="S::2306141@student.uwtsd.ac.uk::0cad2f95-a8f6-412f-a6e5-de023947ff45" providerId="AD" clId="Web-{F18F4F4C-1326-C412-3B7F-B9571983B88D}" dt="2023-11-29T01:53:43.060" v="101"/>
          <ac:spMkLst>
            <pc:docMk/>
            <pc:sldMk cId="276079138" sldId="305"/>
            <ac:spMk id="18" creationId="{B6AF93C3-3990-4E16-BC70-CEEBCF7E9B79}"/>
          </ac:spMkLst>
        </pc:spChg>
        <pc:spChg chg="del">
          <ac:chgData name="Ayesha Amir (2306141)" userId="S::2306141@student.uwtsd.ac.uk::0cad2f95-a8f6-412f-a6e5-de023947ff45" providerId="AD" clId="Web-{F18F4F4C-1326-C412-3B7F-B9571983B88D}" dt="2023-11-29T01:53:40.606" v="100"/>
          <ac:spMkLst>
            <pc:docMk/>
            <pc:sldMk cId="276079138" sldId="305"/>
            <ac:spMk id="19" creationId="{6D7685B1-86AF-4938-BC50-1C6253189708}"/>
          </ac:spMkLst>
        </pc:spChg>
        <pc:spChg chg="add del mod">
          <ac:chgData name="Ayesha Amir (2306141)" userId="S::2306141@student.uwtsd.ac.uk::0cad2f95-a8f6-412f-a6e5-de023947ff45" providerId="AD" clId="Web-{F18F4F4C-1326-C412-3B7F-B9571983B88D}" dt="2023-11-29T01:53:46.091" v="102"/>
          <ac:spMkLst>
            <pc:docMk/>
            <pc:sldMk cId="276079138" sldId="305"/>
            <ac:spMk id="20" creationId="{2E4C6398-C550-770A-DED3-0862A53A212A}"/>
          </ac:spMkLst>
        </pc:spChg>
        <pc:spChg chg="add del mod">
          <ac:chgData name="Ayesha Amir (2306141)" userId="S::2306141@student.uwtsd.ac.uk::0cad2f95-a8f6-412f-a6e5-de023947ff45" providerId="AD" clId="Web-{F18F4F4C-1326-C412-3B7F-B9571983B88D}" dt="2023-11-29T01:53:52.325" v="103"/>
          <ac:spMkLst>
            <pc:docMk/>
            <pc:sldMk cId="276079138" sldId="305"/>
            <ac:spMk id="22" creationId="{9F532EBE-03C8-F297-E996-0DF8DAE5B511}"/>
          </ac:spMkLst>
        </pc:spChg>
        <pc:spChg chg="add del mod">
          <ac:chgData name="Ayesha Amir (2306141)" userId="S::2306141@student.uwtsd.ac.uk::0cad2f95-a8f6-412f-a6e5-de023947ff45" providerId="AD" clId="Web-{F18F4F4C-1326-C412-3B7F-B9571983B88D}" dt="2023-11-29T01:54:11.279" v="106"/>
          <ac:spMkLst>
            <pc:docMk/>
            <pc:sldMk cId="276079138" sldId="305"/>
            <ac:spMk id="24" creationId="{9BA9BA26-984B-EB86-3EC9-5F2132974C89}"/>
          </ac:spMkLst>
        </pc:spChg>
        <pc:spChg chg="add del mod">
          <ac:chgData name="Ayesha Amir (2306141)" userId="S::2306141@student.uwtsd.ac.uk::0cad2f95-a8f6-412f-a6e5-de023947ff45" providerId="AD" clId="Web-{F18F4F4C-1326-C412-3B7F-B9571983B88D}" dt="2023-11-29T01:54:44.811" v="115"/>
          <ac:spMkLst>
            <pc:docMk/>
            <pc:sldMk cId="276079138" sldId="305"/>
            <ac:spMk id="28" creationId="{47EE3889-AB73-0706-B38E-A2D9981FB29F}"/>
          </ac:spMkLst>
        </pc:spChg>
        <pc:spChg chg="del">
          <ac:chgData name="Ayesha Amir (2306141)" userId="S::2306141@student.uwtsd.ac.uk::0cad2f95-a8f6-412f-a6e5-de023947ff45" providerId="AD" clId="Web-{F18F4F4C-1326-C412-3B7F-B9571983B88D}" dt="2023-11-29T01:54:47.999" v="116"/>
          <ac:spMkLst>
            <pc:docMk/>
            <pc:sldMk cId="276079138" sldId="305"/>
            <ac:spMk id="33" creationId="{F44FB830-1437-400F-A377-489B315C7813}"/>
          </ac:spMkLst>
        </pc:spChg>
        <pc:spChg chg="del">
          <ac:chgData name="Ayesha Amir (2306141)" userId="S::2306141@student.uwtsd.ac.uk::0cad2f95-a8f6-412f-a6e5-de023947ff45" providerId="AD" clId="Web-{F18F4F4C-1326-C412-3B7F-B9571983B88D}" dt="2023-11-29T01:49:33.709" v="68"/>
          <ac:spMkLst>
            <pc:docMk/>
            <pc:sldMk cId="276079138" sldId="305"/>
            <ac:spMk id="34" creationId="{97124BB6-5243-455D-83FF-AE2077E38773}"/>
          </ac:spMkLst>
        </pc:spChg>
        <pc:spChg chg="add del mod">
          <ac:chgData name="Ayesha Amir (2306141)" userId="S::2306141@student.uwtsd.ac.uk::0cad2f95-a8f6-412f-a6e5-de023947ff45" providerId="AD" clId="Web-{F18F4F4C-1326-C412-3B7F-B9571983B88D}" dt="2023-11-29T01:54:16.404" v="108"/>
          <ac:spMkLst>
            <pc:docMk/>
            <pc:sldMk cId="276079138" sldId="305"/>
            <ac:spMk id="35" creationId="{9AEFFD5B-81A0-6455-3D9D-7527C1CFAC20}"/>
          </ac:spMkLst>
        </pc:spChg>
        <pc:spChg chg="add del mod">
          <ac:chgData name="Ayesha Amir (2306141)" userId="S::2306141@student.uwtsd.ac.uk::0cad2f95-a8f6-412f-a6e5-de023947ff45" providerId="AD" clId="Web-{F18F4F4C-1326-C412-3B7F-B9571983B88D}" dt="2023-11-29T01:54:22.529" v="110"/>
          <ac:spMkLst>
            <pc:docMk/>
            <pc:sldMk cId="276079138" sldId="305"/>
            <ac:spMk id="37" creationId="{AAF2C8CD-77C8-BF8F-5762-5850F0884E65}"/>
          </ac:spMkLst>
        </pc:spChg>
        <pc:spChg chg="add del mod">
          <ac:chgData name="Ayesha Amir (2306141)" userId="S::2306141@student.uwtsd.ac.uk::0cad2f95-a8f6-412f-a6e5-de023947ff45" providerId="AD" clId="Web-{F18F4F4C-1326-C412-3B7F-B9571983B88D}" dt="2023-11-29T01:54:29.686" v="112"/>
          <ac:spMkLst>
            <pc:docMk/>
            <pc:sldMk cId="276079138" sldId="305"/>
            <ac:spMk id="39" creationId="{97096C6B-D883-5B5D-9942-C7B725556861}"/>
          </ac:spMkLst>
        </pc:spChg>
        <pc:spChg chg="add del mod">
          <ac:chgData name="Ayesha Amir (2306141)" userId="S::2306141@student.uwtsd.ac.uk::0cad2f95-a8f6-412f-a6e5-de023947ff45" providerId="AD" clId="Web-{F18F4F4C-1326-C412-3B7F-B9571983B88D}" dt="2023-11-29T01:54:41.405" v="114"/>
          <ac:spMkLst>
            <pc:docMk/>
            <pc:sldMk cId="276079138" sldId="305"/>
            <ac:spMk id="41" creationId="{38F31EDE-F125-B86D-117A-5FFC4CCBC7FB}"/>
          </ac:spMkLst>
        </pc:spChg>
        <pc:spChg chg="add mod">
          <ac:chgData name="Ayesha Amir (2306141)" userId="S::2306141@student.uwtsd.ac.uk::0cad2f95-a8f6-412f-a6e5-de023947ff45" providerId="AD" clId="Web-{F18F4F4C-1326-C412-3B7F-B9571983B88D}" dt="2023-11-29T01:55:22.968" v="118" actId="1076"/>
          <ac:spMkLst>
            <pc:docMk/>
            <pc:sldMk cId="276079138" sldId="305"/>
            <ac:spMk id="43" creationId="{4729B29E-CFC2-EFFD-A3CC-8EA19B36D7E7}"/>
          </ac:spMkLst>
        </pc:spChg>
        <pc:picChg chg="add mod ord">
          <ac:chgData name="Ayesha Amir (2306141)" userId="S::2306141@student.uwtsd.ac.uk::0cad2f95-a8f6-412f-a6e5-de023947ff45" providerId="AD" clId="Web-{F18F4F4C-1326-C412-3B7F-B9571983B88D}" dt="2023-11-29T01:58:33.614" v="131" actId="14100"/>
          <ac:picMkLst>
            <pc:docMk/>
            <pc:sldMk cId="276079138" sldId="305"/>
            <ac:picMk id="2" creationId="{4EFAEBF8-B3CC-602C-DFFC-A89A8FBED9B3}"/>
          </ac:picMkLst>
        </pc:picChg>
        <pc:picChg chg="add mod ord">
          <ac:chgData name="Ayesha Amir (2306141)" userId="S::2306141@student.uwtsd.ac.uk::0cad2f95-a8f6-412f-a6e5-de023947ff45" providerId="AD" clId="Web-{F18F4F4C-1326-C412-3B7F-B9571983B88D}" dt="2023-11-29T01:58:56.083" v="135" actId="14100"/>
          <ac:picMkLst>
            <pc:docMk/>
            <pc:sldMk cId="276079138" sldId="305"/>
            <ac:picMk id="4" creationId="{00B28E22-6713-EE60-CD4A-2788EDB0B3F8}"/>
          </ac:picMkLst>
        </pc:picChg>
        <pc:picChg chg="add mod ord">
          <ac:chgData name="Ayesha Amir (2306141)" userId="S::2306141@student.uwtsd.ac.uk::0cad2f95-a8f6-412f-a6e5-de023947ff45" providerId="AD" clId="Web-{F18F4F4C-1326-C412-3B7F-B9571983B88D}" dt="2023-11-29T01:58:52.568" v="134" actId="14100"/>
          <ac:picMkLst>
            <pc:docMk/>
            <pc:sldMk cId="276079138" sldId="305"/>
            <ac:picMk id="6" creationId="{176FB827-F2FF-31D5-B586-54B36E7063ED}"/>
          </ac:picMkLst>
        </pc:picChg>
        <pc:picChg chg="add mod ord">
          <ac:chgData name="Ayesha Amir (2306141)" userId="S::2306141@student.uwtsd.ac.uk::0cad2f95-a8f6-412f-a6e5-de023947ff45" providerId="AD" clId="Web-{F18F4F4C-1326-C412-3B7F-B9571983B88D}" dt="2023-11-29T01:58:45.411" v="132" actId="14100"/>
          <ac:picMkLst>
            <pc:docMk/>
            <pc:sldMk cId="276079138" sldId="305"/>
            <ac:picMk id="8" creationId="{D8F171C5-67D9-7742-BBBB-919C20246CD7}"/>
          </ac:picMkLst>
        </pc:picChg>
        <pc:picChg chg="del">
          <ac:chgData name="Ayesha Amir (2306141)" userId="S::2306141@student.uwtsd.ac.uk::0cad2f95-a8f6-412f-a6e5-de023947ff45" providerId="AD" clId="Web-{F18F4F4C-1326-C412-3B7F-B9571983B88D}" dt="2023-11-29T01:49:21.256" v="64"/>
          <ac:picMkLst>
            <pc:docMk/>
            <pc:sldMk cId="276079138" sldId="305"/>
            <ac:picMk id="25" creationId="{192E2443-3386-4F13-B458-B0DF7511A5FD}"/>
          </ac:picMkLst>
        </pc:picChg>
        <pc:picChg chg="del">
          <ac:chgData name="Ayesha Amir (2306141)" userId="S::2306141@student.uwtsd.ac.uk::0cad2f95-a8f6-412f-a6e5-de023947ff45" providerId="AD" clId="Web-{F18F4F4C-1326-C412-3B7F-B9571983B88D}" dt="2023-11-29T01:49:22.772" v="65"/>
          <ac:picMkLst>
            <pc:docMk/>
            <pc:sldMk cId="276079138" sldId="305"/>
            <ac:picMk id="27" creationId="{2E18694F-192C-45F7-A79D-A6644797BCE7}"/>
          </ac:picMkLst>
        </pc:picChg>
        <pc:picChg chg="del">
          <ac:chgData name="Ayesha Amir (2306141)" userId="S::2306141@student.uwtsd.ac.uk::0cad2f95-a8f6-412f-a6e5-de023947ff45" providerId="AD" clId="Web-{F18F4F4C-1326-C412-3B7F-B9571983B88D}" dt="2023-11-29T01:49:24.772" v="66"/>
          <ac:picMkLst>
            <pc:docMk/>
            <pc:sldMk cId="276079138" sldId="305"/>
            <ac:picMk id="29" creationId="{AD3CA8A0-C478-4601-B591-250B0F58C3EA}"/>
          </ac:picMkLst>
        </pc:picChg>
        <pc:picChg chg="del">
          <ac:chgData name="Ayesha Amir (2306141)" userId="S::2306141@student.uwtsd.ac.uk::0cad2f95-a8f6-412f-a6e5-de023947ff45" providerId="AD" clId="Web-{F18F4F4C-1326-C412-3B7F-B9571983B88D}" dt="2023-11-29T01:49:26.303" v="67"/>
          <ac:picMkLst>
            <pc:docMk/>
            <pc:sldMk cId="276079138" sldId="305"/>
            <ac:picMk id="31" creationId="{2215E562-117D-4476-B492-A2B90FA24853}"/>
          </ac:picMkLst>
        </pc:picChg>
      </pc:sldChg>
      <pc:sldChg chg="addSp modSp mod modClrScheme chgLayout">
        <pc:chgData name="Ayesha Amir (2306141)" userId="S::2306141@student.uwtsd.ac.uk::0cad2f95-a8f6-412f-a6e5-de023947ff45" providerId="AD" clId="Web-{F18F4F4C-1326-C412-3B7F-B9571983B88D}" dt="2023-11-29T01:48:10.020" v="57"/>
        <pc:sldMkLst>
          <pc:docMk/>
          <pc:sldMk cId="718815033" sldId="308"/>
        </pc:sldMkLst>
        <pc:spChg chg="mod">
          <ac:chgData name="Ayesha Amir (2306141)" userId="S::2306141@student.uwtsd.ac.uk::0cad2f95-a8f6-412f-a6e5-de023947ff45" providerId="AD" clId="Web-{F18F4F4C-1326-C412-3B7F-B9571983B88D}" dt="2023-11-29T01:48:10.020" v="57"/>
          <ac:spMkLst>
            <pc:docMk/>
            <pc:sldMk cId="718815033" sldId="308"/>
            <ac:spMk id="2" creationId="{D81ADD0E-60C9-4DBB-AFBA-7492513A4C8F}"/>
          </ac:spMkLst>
        </pc:spChg>
        <pc:spChg chg="mod ord">
          <ac:chgData name="Ayesha Amir (2306141)" userId="S::2306141@student.uwtsd.ac.uk::0cad2f95-a8f6-412f-a6e5-de023947ff45" providerId="AD" clId="Web-{F18F4F4C-1326-C412-3B7F-B9571983B88D}" dt="2023-11-29T01:48:10.020" v="57"/>
          <ac:spMkLst>
            <pc:docMk/>
            <pc:sldMk cId="718815033" sldId="308"/>
            <ac:spMk id="3" creationId="{9E3B0AEB-C993-4B3B-B038-0B905739807E}"/>
          </ac:spMkLst>
        </pc:spChg>
        <pc:spChg chg="mod">
          <ac:chgData name="Ayesha Amir (2306141)" userId="S::2306141@student.uwtsd.ac.uk::0cad2f95-a8f6-412f-a6e5-de023947ff45" providerId="AD" clId="Web-{F18F4F4C-1326-C412-3B7F-B9571983B88D}" dt="2023-11-29T01:48:10.020" v="57"/>
          <ac:spMkLst>
            <pc:docMk/>
            <pc:sldMk cId="718815033" sldId="308"/>
            <ac:spMk id="4" creationId="{05F8C04B-250D-4AE1-9F65-682FB4830BAF}"/>
          </ac:spMkLst>
        </pc:spChg>
        <pc:spChg chg="mod">
          <ac:chgData name="Ayesha Amir (2306141)" userId="S::2306141@student.uwtsd.ac.uk::0cad2f95-a8f6-412f-a6e5-de023947ff45" providerId="AD" clId="Web-{F18F4F4C-1326-C412-3B7F-B9571983B88D}" dt="2023-11-29T01:48:10.020" v="57"/>
          <ac:spMkLst>
            <pc:docMk/>
            <pc:sldMk cId="718815033" sldId="308"/>
            <ac:spMk id="5" creationId="{0979F08F-6890-4E7D-8F3F-47657269E4DC}"/>
          </ac:spMkLst>
        </pc:spChg>
        <pc:spChg chg="mod">
          <ac:chgData name="Ayesha Amir (2306141)" userId="S::2306141@student.uwtsd.ac.uk::0cad2f95-a8f6-412f-a6e5-de023947ff45" providerId="AD" clId="Web-{F18F4F4C-1326-C412-3B7F-B9571983B88D}" dt="2023-11-29T01:48:10.020" v="57"/>
          <ac:spMkLst>
            <pc:docMk/>
            <pc:sldMk cId="718815033" sldId="308"/>
            <ac:spMk id="6" creationId="{BD4CE57B-A125-4D72-839E-A7A6A044FC38}"/>
          </ac:spMkLst>
        </pc:spChg>
        <pc:spChg chg="add mod">
          <ac:chgData name="Ayesha Amir (2306141)" userId="S::2306141@student.uwtsd.ac.uk::0cad2f95-a8f6-412f-a6e5-de023947ff45" providerId="AD" clId="Web-{F18F4F4C-1326-C412-3B7F-B9571983B88D}" dt="2023-11-29T01:48:10.020" v="57"/>
          <ac:spMkLst>
            <pc:docMk/>
            <pc:sldMk cId="718815033" sldId="308"/>
            <ac:spMk id="14" creationId="{9D8A5AB1-CC6D-BF66-9F3D-3801294DD28C}"/>
          </ac:spMkLst>
        </pc:spChg>
        <pc:picChg chg="mod">
          <ac:chgData name="Ayesha Amir (2306141)" userId="S::2306141@student.uwtsd.ac.uk::0cad2f95-a8f6-412f-a6e5-de023947ff45" providerId="AD" clId="Web-{F18F4F4C-1326-C412-3B7F-B9571983B88D}" dt="2023-11-29T01:48:10.020" v="57"/>
          <ac:picMkLst>
            <pc:docMk/>
            <pc:sldMk cId="718815033" sldId="308"/>
            <ac:picMk id="9" creationId="{EB5E1FEF-1282-4779-83BA-2F3F6D476B6F}"/>
          </ac:picMkLst>
        </pc:picChg>
      </pc:sldChg>
      <pc:sldChg chg="addSp delSp modSp mod setBg modClrScheme chgLayout">
        <pc:chgData name="Ayesha Amir (2306141)" userId="S::2306141@student.uwtsd.ac.uk::0cad2f95-a8f6-412f-a6e5-de023947ff45" providerId="AD" clId="Web-{F18F4F4C-1326-C412-3B7F-B9571983B88D}" dt="2023-11-29T01:47:57.551" v="56"/>
        <pc:sldMkLst>
          <pc:docMk/>
          <pc:sldMk cId="3382633633" sldId="309"/>
        </pc:sldMkLst>
        <pc:spChg chg="mod">
          <ac:chgData name="Ayesha Amir (2306141)" userId="S::2306141@student.uwtsd.ac.uk::0cad2f95-a8f6-412f-a6e5-de023947ff45" providerId="AD" clId="Web-{F18F4F4C-1326-C412-3B7F-B9571983B88D}" dt="2023-11-29T01:30:23.791" v="55"/>
          <ac:spMkLst>
            <pc:docMk/>
            <pc:sldMk cId="3382633633" sldId="309"/>
            <ac:spMk id="3" creationId="{D3B7DCE3-A62E-497E-8A96-DF8D1A4904FD}"/>
          </ac:spMkLst>
        </pc:spChg>
        <pc:spChg chg="del mod ord">
          <ac:chgData name="Ayesha Amir (2306141)" userId="S::2306141@student.uwtsd.ac.uk::0cad2f95-a8f6-412f-a6e5-de023947ff45" providerId="AD" clId="Web-{F18F4F4C-1326-C412-3B7F-B9571983B88D}" dt="2023-11-29T01:30:07.821" v="53"/>
          <ac:spMkLst>
            <pc:docMk/>
            <pc:sldMk cId="3382633633" sldId="309"/>
            <ac:spMk id="4" creationId="{B9FB3C1C-0A06-4533-8DA4-50514E5F9E9D}"/>
          </ac:spMkLst>
        </pc:spChg>
        <pc:spChg chg="mod">
          <ac:chgData name="Ayesha Amir (2306141)" userId="S::2306141@student.uwtsd.ac.uk::0cad2f95-a8f6-412f-a6e5-de023947ff45" providerId="AD" clId="Web-{F18F4F4C-1326-C412-3B7F-B9571983B88D}" dt="2023-11-29T01:30:23.791" v="55"/>
          <ac:spMkLst>
            <pc:docMk/>
            <pc:sldMk cId="3382633633" sldId="309"/>
            <ac:spMk id="5" creationId="{581A4C2F-12B6-403A-AAD2-73AC2A19E01E}"/>
          </ac:spMkLst>
        </pc:spChg>
        <pc:spChg chg="mod">
          <ac:chgData name="Ayesha Amir (2306141)" userId="S::2306141@student.uwtsd.ac.uk::0cad2f95-a8f6-412f-a6e5-de023947ff45" providerId="AD" clId="Web-{F18F4F4C-1326-C412-3B7F-B9571983B88D}" dt="2023-11-29T01:30:23.791" v="55"/>
          <ac:spMkLst>
            <pc:docMk/>
            <pc:sldMk cId="3382633633" sldId="309"/>
            <ac:spMk id="6" creationId="{F1D8EAF4-7E41-4FEA-B534-06CE08821DB2}"/>
          </ac:spMkLst>
        </pc:spChg>
        <pc:spChg chg="add del mod">
          <ac:chgData name="Ayesha Amir (2306141)" userId="S::2306141@student.uwtsd.ac.uk::0cad2f95-a8f6-412f-a6e5-de023947ff45" providerId="AD" clId="Web-{F18F4F4C-1326-C412-3B7F-B9571983B88D}" dt="2023-11-29T01:29:26.007" v="39"/>
          <ac:spMkLst>
            <pc:docMk/>
            <pc:sldMk cId="3382633633" sldId="309"/>
            <ac:spMk id="7" creationId="{61FCDEE9-26D1-E924-5D96-3D69BA5F8AF4}"/>
          </ac:spMkLst>
        </pc:spChg>
        <pc:spChg chg="add del mod">
          <ac:chgData name="Ayesha Amir (2306141)" userId="S::2306141@student.uwtsd.ac.uk::0cad2f95-a8f6-412f-a6e5-de023947ff45" providerId="AD" clId="Web-{F18F4F4C-1326-C412-3B7F-B9571983B88D}" dt="2023-11-29T01:29:43.570" v="41"/>
          <ac:spMkLst>
            <pc:docMk/>
            <pc:sldMk cId="3382633633" sldId="309"/>
            <ac:spMk id="13" creationId="{9D02E1BE-5C45-A7ED-0CDB-4C5AC48AAB96}"/>
          </ac:spMkLst>
        </pc:spChg>
        <pc:spChg chg="add del mod">
          <ac:chgData name="Ayesha Amir (2306141)" userId="S::2306141@student.uwtsd.ac.uk::0cad2f95-a8f6-412f-a6e5-de023947ff45" providerId="AD" clId="Web-{F18F4F4C-1326-C412-3B7F-B9571983B88D}" dt="2023-11-29T01:30:23.791" v="55"/>
          <ac:spMkLst>
            <pc:docMk/>
            <pc:sldMk cId="3382633633" sldId="309"/>
            <ac:spMk id="18" creationId="{B50519E9-96D3-766E-2A6A-C26E1722D0AF}"/>
          </ac:spMkLst>
        </pc:spChg>
        <pc:spChg chg="add del mod">
          <ac:chgData name="Ayesha Amir (2306141)" userId="S::2306141@student.uwtsd.ac.uk::0cad2f95-a8f6-412f-a6e5-de023947ff45" providerId="AD" clId="Web-{F18F4F4C-1326-C412-3B7F-B9571983B88D}" dt="2023-11-29T01:47:57.551" v="56"/>
          <ac:spMkLst>
            <pc:docMk/>
            <pc:sldMk cId="3382633633" sldId="309"/>
            <ac:spMk id="23" creationId="{714E5B5A-FC54-820C-FB93-6C05ECCA2AB3}"/>
          </ac:spMkLst>
        </pc:spChg>
        <pc:spChg chg="add mod">
          <ac:chgData name="Ayesha Amir (2306141)" userId="S::2306141@student.uwtsd.ac.uk::0cad2f95-a8f6-412f-a6e5-de023947ff45" providerId="AD" clId="Web-{F18F4F4C-1326-C412-3B7F-B9571983B88D}" dt="2023-11-29T01:30:23.791" v="55"/>
          <ac:spMkLst>
            <pc:docMk/>
            <pc:sldMk cId="3382633633" sldId="309"/>
            <ac:spMk id="25" creationId="{F8ACBDC1-832C-DCD7-22E2-73FB1DFC66A0}"/>
          </ac:spMkLst>
        </pc:spChg>
        <pc:spChg chg="add mod">
          <ac:chgData name="Ayesha Amir (2306141)" userId="S::2306141@student.uwtsd.ac.uk::0cad2f95-a8f6-412f-a6e5-de023947ff45" providerId="AD" clId="Web-{F18F4F4C-1326-C412-3B7F-B9571983B88D}" dt="2023-11-29T01:30:23.791" v="55"/>
          <ac:spMkLst>
            <pc:docMk/>
            <pc:sldMk cId="3382633633" sldId="309"/>
            <ac:spMk id="27" creationId="{58A003AF-A2D5-B95B-B27D-4D60CA8750DF}"/>
          </ac:spMkLst>
        </pc:spChg>
        <pc:graphicFrameChg chg="del">
          <ac:chgData name="Ayesha Amir (2306141)" userId="S::2306141@student.uwtsd.ac.uk::0cad2f95-a8f6-412f-a6e5-de023947ff45" providerId="AD" clId="Web-{F18F4F4C-1326-C412-3B7F-B9571983B88D}" dt="2023-11-29T01:26:40.938" v="33"/>
          <ac:graphicFrameMkLst>
            <pc:docMk/>
            <pc:sldMk cId="3382633633" sldId="309"/>
            <ac:graphicFrameMk id="9" creationId="{29099B41-765C-4584-A6CA-8AC4F02907FC}"/>
          </ac:graphicFrameMkLst>
        </pc:graphicFrameChg>
        <pc:picChg chg="add mod ord">
          <ac:chgData name="Ayesha Amir (2306141)" userId="S::2306141@student.uwtsd.ac.uk::0cad2f95-a8f6-412f-a6e5-de023947ff45" providerId="AD" clId="Web-{F18F4F4C-1326-C412-3B7F-B9571983B88D}" dt="2023-11-29T01:47:57.551" v="56"/>
          <ac:picMkLst>
            <pc:docMk/>
            <pc:sldMk cId="3382633633" sldId="309"/>
            <ac:picMk id="2" creationId="{3A72C804-EF14-60A2-8834-0D86471FF8CD}"/>
          </ac:picMkLst>
        </pc:picChg>
        <pc:picChg chg="add del mod">
          <ac:chgData name="Ayesha Amir (2306141)" userId="S::2306141@student.uwtsd.ac.uk::0cad2f95-a8f6-412f-a6e5-de023947ff45" providerId="AD" clId="Web-{F18F4F4C-1326-C412-3B7F-B9571983B88D}" dt="2023-11-29T01:30:15.587" v="54"/>
          <ac:picMkLst>
            <pc:docMk/>
            <pc:sldMk cId="3382633633" sldId="309"/>
            <ac:picMk id="10" creationId="{60697F4C-1A29-0A56-31EC-ABAD2C6FBADE}"/>
          </ac:picMkLst>
        </pc:picChg>
      </pc:sldChg>
      <pc:sldChg chg="ord">
        <pc:chgData name="Ayesha Amir (2306141)" userId="S::2306141@student.uwtsd.ac.uk::0cad2f95-a8f6-412f-a6e5-de023947ff45" providerId="AD" clId="Web-{F18F4F4C-1326-C412-3B7F-B9571983B88D}" dt="2023-11-29T01:55:47.469" v="119"/>
        <pc:sldMkLst>
          <pc:docMk/>
          <pc:sldMk cId="4280447412" sldId="310"/>
        </pc:sldMkLst>
      </pc:sldChg>
    </pc:docChg>
  </pc:docChgLst>
  <pc:docChgLst>
    <pc:chgData name="Ayesha Amir (2306141)" userId="S::2306141@student.uwtsd.ac.uk::0cad2f95-a8f6-412f-a6e5-de023947ff45" providerId="AD" clId="Web-{66A9938A-E8E6-B84E-3695-D21953ABF264}"/>
    <pc:docChg chg="modSld">
      <pc:chgData name="Ayesha Amir (2306141)" userId="S::2306141@student.uwtsd.ac.uk::0cad2f95-a8f6-412f-a6e5-de023947ff45" providerId="AD" clId="Web-{66A9938A-E8E6-B84E-3695-D21953ABF264}" dt="2023-12-08T01:37:09.702" v="14" actId="20577"/>
      <pc:docMkLst>
        <pc:docMk/>
      </pc:docMkLst>
      <pc:sldChg chg="modSp">
        <pc:chgData name="Ayesha Amir (2306141)" userId="S::2306141@student.uwtsd.ac.uk::0cad2f95-a8f6-412f-a6e5-de023947ff45" providerId="AD" clId="Web-{66A9938A-E8E6-B84E-3695-D21953ABF264}" dt="2023-12-08T01:37:09.702" v="14" actId="20577"/>
        <pc:sldMkLst>
          <pc:docMk/>
          <pc:sldMk cId="2976291157" sldId="281"/>
        </pc:sldMkLst>
        <pc:spChg chg="mod">
          <ac:chgData name="Ayesha Amir (2306141)" userId="S::2306141@student.uwtsd.ac.uk::0cad2f95-a8f6-412f-a6e5-de023947ff45" providerId="AD" clId="Web-{66A9938A-E8E6-B84E-3695-D21953ABF264}" dt="2023-12-08T01:37:09.702" v="14" actId="20577"/>
          <ac:spMkLst>
            <pc:docMk/>
            <pc:sldMk cId="2976291157" sldId="281"/>
            <ac:spMk id="14" creationId="{CEEE5E7B-BBC6-148C-61C6-A4F0F5E5CA72}"/>
          </ac:spMkLst>
        </pc:spChg>
      </pc:sldChg>
      <pc:sldChg chg="modSp">
        <pc:chgData name="Ayesha Amir (2306141)" userId="S::2306141@student.uwtsd.ac.uk::0cad2f95-a8f6-412f-a6e5-de023947ff45" providerId="AD" clId="Web-{66A9938A-E8E6-B84E-3695-D21953ABF264}" dt="2023-12-08T01:36:18.872" v="1" actId="20577"/>
        <pc:sldMkLst>
          <pc:docMk/>
          <pc:sldMk cId="718815033" sldId="308"/>
        </pc:sldMkLst>
        <pc:spChg chg="mod">
          <ac:chgData name="Ayesha Amir (2306141)" userId="S::2306141@student.uwtsd.ac.uk::0cad2f95-a8f6-412f-a6e5-de023947ff45" providerId="AD" clId="Web-{66A9938A-E8E6-B84E-3695-D21953ABF264}" dt="2023-12-08T01:36:18.872" v="1" actId="20577"/>
          <ac:spMkLst>
            <pc:docMk/>
            <pc:sldMk cId="718815033" sldId="308"/>
            <ac:spMk id="5" creationId="{0979F08F-6890-4E7D-8F3F-47657269E4DC}"/>
          </ac:spMkLst>
        </pc:spChg>
      </pc:sldChg>
    </pc:docChg>
  </pc:docChgLst>
  <pc:docChgLst>
    <pc:chgData name="Ayesha Amir (2306141)" userId="S::2306141@student.uwtsd.ac.uk::0cad2f95-a8f6-412f-a6e5-de023947ff45" providerId="AD" clId="Web-{4432B7D0-3C4E-CFC2-D31A-50A5DE5F1F3F}"/>
    <pc:docChg chg="addSld delSld modSld sldOrd">
      <pc:chgData name="Ayesha Amir (2306141)" userId="S::2306141@student.uwtsd.ac.uk::0cad2f95-a8f6-412f-a6e5-de023947ff45" providerId="AD" clId="Web-{4432B7D0-3C4E-CFC2-D31A-50A5DE5F1F3F}" dt="2023-12-08T15:41:45.950" v="2024"/>
      <pc:docMkLst>
        <pc:docMk/>
      </pc:docMkLst>
      <pc:sldChg chg="addSp delSp modSp delAnim">
        <pc:chgData name="Ayesha Amir (2306141)" userId="S::2306141@student.uwtsd.ac.uk::0cad2f95-a8f6-412f-a6e5-de023947ff45" providerId="AD" clId="Web-{4432B7D0-3C4E-CFC2-D31A-50A5DE5F1F3F}" dt="2023-12-08T15:38:57.064" v="2002"/>
        <pc:sldMkLst>
          <pc:docMk/>
          <pc:sldMk cId="170963834" sldId="259"/>
        </pc:sldMkLst>
        <pc:spChg chg="del mod">
          <ac:chgData name="Ayesha Amir (2306141)" userId="S::2306141@student.uwtsd.ac.uk::0cad2f95-a8f6-412f-a6e5-de023947ff45" providerId="AD" clId="Web-{4432B7D0-3C4E-CFC2-D31A-50A5DE5F1F3F}" dt="2023-12-08T15:31:37.707" v="1949"/>
          <ac:spMkLst>
            <pc:docMk/>
            <pc:sldMk cId="170963834" sldId="259"/>
            <ac:spMk id="3" creationId="{0A140D27-0E15-4434-A8B8-FC32761449B0}"/>
          </ac:spMkLst>
        </pc:spChg>
        <pc:spChg chg="add del mod">
          <ac:chgData name="Ayesha Amir (2306141)" userId="S::2306141@student.uwtsd.ac.uk::0cad2f95-a8f6-412f-a6e5-de023947ff45" providerId="AD" clId="Web-{4432B7D0-3C4E-CFC2-D31A-50A5DE5F1F3F}" dt="2023-12-08T15:31:46.161" v="1950"/>
          <ac:spMkLst>
            <pc:docMk/>
            <pc:sldMk cId="170963834" sldId="259"/>
            <ac:spMk id="6" creationId="{FCD106F4-F6C6-FA2B-5CE9-A5115E763515}"/>
          </ac:spMkLst>
        </pc:spChg>
      </pc:sldChg>
      <pc:sldChg chg="addSp delSp modSp delAnim">
        <pc:chgData name="Ayesha Amir (2306141)" userId="S::2306141@student.uwtsd.ac.uk::0cad2f95-a8f6-412f-a6e5-de023947ff45" providerId="AD" clId="Web-{4432B7D0-3C4E-CFC2-D31A-50A5DE5F1F3F}" dt="2023-12-08T15:41:45.950" v="2024"/>
        <pc:sldMkLst>
          <pc:docMk/>
          <pc:sldMk cId="2976291157" sldId="281"/>
        </pc:sldMkLst>
        <pc:spChg chg="mod">
          <ac:chgData name="Ayesha Amir (2306141)" userId="S::2306141@student.uwtsd.ac.uk::0cad2f95-a8f6-412f-a6e5-de023947ff45" providerId="AD" clId="Web-{4432B7D0-3C4E-CFC2-D31A-50A5DE5F1F3F}" dt="2023-12-08T01:55:12.926" v="76" actId="1076"/>
          <ac:spMkLst>
            <pc:docMk/>
            <pc:sldMk cId="2976291157" sldId="281"/>
            <ac:spMk id="3" creationId="{45319BE2-7A56-506C-D587-4442DD8A60C1}"/>
          </ac:spMkLst>
        </pc:spChg>
        <pc:spChg chg="mod">
          <ac:chgData name="Ayesha Amir (2306141)" userId="S::2306141@student.uwtsd.ac.uk::0cad2f95-a8f6-412f-a6e5-de023947ff45" providerId="AD" clId="Web-{4432B7D0-3C4E-CFC2-D31A-50A5DE5F1F3F}" dt="2023-12-08T14:04:02.564" v="954" actId="20577"/>
          <ac:spMkLst>
            <pc:docMk/>
            <pc:sldMk cId="2976291157" sldId="281"/>
            <ac:spMk id="14" creationId="{CEEE5E7B-BBC6-148C-61C6-A4F0F5E5CA72}"/>
          </ac:spMkLst>
        </pc:spChg>
        <pc:picChg chg="add mod">
          <ac:chgData name="Ayesha Amir (2306141)" userId="S::2306141@student.uwtsd.ac.uk::0cad2f95-a8f6-412f-a6e5-de023947ff45" providerId="AD" clId="Web-{4432B7D0-3C4E-CFC2-D31A-50A5DE5F1F3F}" dt="2023-12-08T01:52:56.657" v="67" actId="1076"/>
          <ac:picMkLst>
            <pc:docMk/>
            <pc:sldMk cId="2976291157" sldId="281"/>
            <ac:picMk id="5" creationId="{D3408793-571D-9E9A-DC91-24044C20FCF5}"/>
          </ac:picMkLst>
        </pc:picChg>
        <pc:picChg chg="add del mod">
          <ac:chgData name="Ayesha Amir (2306141)" userId="S::2306141@student.uwtsd.ac.uk::0cad2f95-a8f6-412f-a6e5-de023947ff45" providerId="AD" clId="Web-{4432B7D0-3C4E-CFC2-D31A-50A5DE5F1F3F}" dt="2023-12-08T01:51:09.827" v="60"/>
          <ac:picMkLst>
            <pc:docMk/>
            <pc:sldMk cId="2976291157" sldId="281"/>
            <ac:picMk id="6" creationId="{C6705452-8D57-B6A0-B6FE-00AEA5202D79}"/>
          </ac:picMkLst>
        </pc:picChg>
        <pc:picChg chg="add mod">
          <ac:chgData name="Ayesha Amir (2306141)" userId="S::2306141@student.uwtsd.ac.uk::0cad2f95-a8f6-412f-a6e5-de023947ff45" providerId="AD" clId="Web-{4432B7D0-3C4E-CFC2-D31A-50A5DE5F1F3F}" dt="2023-12-08T01:53:15.236" v="71" actId="1076"/>
          <ac:picMkLst>
            <pc:docMk/>
            <pc:sldMk cId="2976291157" sldId="281"/>
            <ac:picMk id="8" creationId="{92EDF381-EB29-188B-8C91-604047DBBE5E}"/>
          </ac:picMkLst>
        </pc:picChg>
      </pc:sldChg>
      <pc:sldChg chg="modSp">
        <pc:chgData name="Ayesha Amir (2306141)" userId="S::2306141@student.uwtsd.ac.uk::0cad2f95-a8f6-412f-a6e5-de023947ff45" providerId="AD" clId="Web-{4432B7D0-3C4E-CFC2-D31A-50A5DE5F1F3F}" dt="2023-12-08T14:08:57.818" v="961" actId="14100"/>
        <pc:sldMkLst>
          <pc:docMk/>
          <pc:sldMk cId="3871568735" sldId="294"/>
        </pc:sldMkLst>
        <pc:spChg chg="mod">
          <ac:chgData name="Ayesha Amir (2306141)" userId="S::2306141@student.uwtsd.ac.uk::0cad2f95-a8f6-412f-a6e5-de023947ff45" providerId="AD" clId="Web-{4432B7D0-3C4E-CFC2-D31A-50A5DE5F1F3F}" dt="2023-12-08T14:08:57.818" v="961" actId="14100"/>
          <ac:spMkLst>
            <pc:docMk/>
            <pc:sldMk cId="3871568735" sldId="294"/>
            <ac:spMk id="11" creationId="{54AD91E7-FF30-DA51-6530-4E1A1D8CCDBB}"/>
          </ac:spMkLst>
        </pc:spChg>
      </pc:sldChg>
      <pc:sldChg chg="modSp">
        <pc:chgData name="Ayesha Amir (2306141)" userId="S::2306141@student.uwtsd.ac.uk::0cad2f95-a8f6-412f-a6e5-de023947ff45" providerId="AD" clId="Web-{4432B7D0-3C4E-CFC2-D31A-50A5DE5F1F3F}" dt="2023-12-08T01:54:32.394" v="73" actId="20577"/>
        <pc:sldMkLst>
          <pc:docMk/>
          <pc:sldMk cId="17902528" sldId="295"/>
        </pc:sldMkLst>
        <pc:spChg chg="mod">
          <ac:chgData name="Ayesha Amir (2306141)" userId="S::2306141@student.uwtsd.ac.uk::0cad2f95-a8f6-412f-a6e5-de023947ff45" providerId="AD" clId="Web-{4432B7D0-3C4E-CFC2-D31A-50A5DE5F1F3F}" dt="2023-12-08T01:54:32.394" v="73" actId="20577"/>
          <ac:spMkLst>
            <pc:docMk/>
            <pc:sldMk cId="17902528" sldId="295"/>
            <ac:spMk id="4" creationId="{C1BD2FF2-5518-29DE-00EB-81E6502B7E44}"/>
          </ac:spMkLst>
        </pc:spChg>
      </pc:sldChg>
      <pc:sldChg chg="modSp">
        <pc:chgData name="Ayesha Amir (2306141)" userId="S::2306141@student.uwtsd.ac.uk::0cad2f95-a8f6-412f-a6e5-de023947ff45" providerId="AD" clId="Web-{4432B7D0-3C4E-CFC2-D31A-50A5DE5F1F3F}" dt="2023-12-08T02:20:29.616" v="250" actId="20577"/>
        <pc:sldMkLst>
          <pc:docMk/>
          <pc:sldMk cId="2694395794" sldId="296"/>
        </pc:sldMkLst>
        <pc:spChg chg="mod">
          <ac:chgData name="Ayesha Amir (2306141)" userId="S::2306141@student.uwtsd.ac.uk::0cad2f95-a8f6-412f-a6e5-de023947ff45" providerId="AD" clId="Web-{4432B7D0-3C4E-CFC2-D31A-50A5DE5F1F3F}" dt="2023-12-08T02:20:29.616" v="250" actId="20577"/>
          <ac:spMkLst>
            <pc:docMk/>
            <pc:sldMk cId="2694395794" sldId="296"/>
            <ac:spMk id="6" creationId="{C8C1BD91-A502-4CE9-B6CB-FBA31C8183A9}"/>
          </ac:spMkLst>
        </pc:spChg>
      </pc:sldChg>
      <pc:sldChg chg="addSp delSp modSp add del">
        <pc:chgData name="Ayesha Amir (2306141)" userId="S::2306141@student.uwtsd.ac.uk::0cad2f95-a8f6-412f-a6e5-de023947ff45" providerId="AD" clId="Web-{4432B7D0-3C4E-CFC2-D31A-50A5DE5F1F3F}" dt="2023-12-08T15:30:46.704" v="1943" actId="1076"/>
        <pc:sldMkLst>
          <pc:docMk/>
          <pc:sldMk cId="3495264433" sldId="300"/>
        </pc:sldMkLst>
        <pc:spChg chg="del">
          <ac:chgData name="Ayesha Amir (2306141)" userId="S::2306141@student.uwtsd.ac.uk::0cad2f95-a8f6-412f-a6e5-de023947ff45" providerId="AD" clId="Web-{4432B7D0-3C4E-CFC2-D31A-50A5DE5F1F3F}" dt="2023-12-08T14:11:52.369" v="967"/>
          <ac:spMkLst>
            <pc:docMk/>
            <pc:sldMk cId="3495264433" sldId="300"/>
            <ac:spMk id="2" creationId="{38DE2E09-3A82-4E32-88E3-59E694EFE546}"/>
          </ac:spMkLst>
        </pc:spChg>
        <pc:spChg chg="del">
          <ac:chgData name="Ayesha Amir (2306141)" userId="S::2306141@student.uwtsd.ac.uk::0cad2f95-a8f6-412f-a6e5-de023947ff45" providerId="AD" clId="Web-{4432B7D0-3C4E-CFC2-D31A-50A5DE5F1F3F}" dt="2023-12-08T14:11:55.025" v="968"/>
          <ac:spMkLst>
            <pc:docMk/>
            <pc:sldMk cId="3495264433" sldId="300"/>
            <ac:spMk id="3" creationId="{9925E272-AF60-4462-95A9-115739F781AE}"/>
          </ac:spMkLst>
        </pc:spChg>
        <pc:spChg chg="add del mod">
          <ac:chgData name="Ayesha Amir (2306141)" userId="S::2306141@student.uwtsd.ac.uk::0cad2f95-a8f6-412f-a6e5-de023947ff45" providerId="AD" clId="Web-{4432B7D0-3C4E-CFC2-D31A-50A5DE5F1F3F}" dt="2023-12-08T14:11:57.697" v="970"/>
          <ac:spMkLst>
            <pc:docMk/>
            <pc:sldMk cId="3495264433" sldId="300"/>
            <ac:spMk id="5" creationId="{B0B678F6-1996-7CDA-2919-BFB56C349764}"/>
          </ac:spMkLst>
        </pc:spChg>
        <pc:spChg chg="add del mod">
          <ac:chgData name="Ayesha Amir (2306141)" userId="S::2306141@student.uwtsd.ac.uk::0cad2f95-a8f6-412f-a6e5-de023947ff45" providerId="AD" clId="Web-{4432B7D0-3C4E-CFC2-D31A-50A5DE5F1F3F}" dt="2023-12-08T14:11:56.510" v="969"/>
          <ac:spMkLst>
            <pc:docMk/>
            <pc:sldMk cId="3495264433" sldId="300"/>
            <ac:spMk id="7" creationId="{2CBB3230-E405-39A3-54BB-1E72A70DEC41}"/>
          </ac:spMkLst>
        </pc:spChg>
        <pc:spChg chg="add del mod">
          <ac:chgData name="Ayesha Amir (2306141)" userId="S::2306141@student.uwtsd.ac.uk::0cad2f95-a8f6-412f-a6e5-de023947ff45" providerId="AD" clId="Web-{4432B7D0-3C4E-CFC2-D31A-50A5DE5F1F3F}" dt="2023-12-08T14:12:08.120" v="978"/>
          <ac:spMkLst>
            <pc:docMk/>
            <pc:sldMk cId="3495264433" sldId="300"/>
            <ac:spMk id="9" creationId="{F1088D70-A48D-ECA5-038F-45CB14FCA2F6}"/>
          </ac:spMkLst>
        </pc:spChg>
        <pc:spChg chg="add del mod">
          <ac:chgData name="Ayesha Amir (2306141)" userId="S::2306141@student.uwtsd.ac.uk::0cad2f95-a8f6-412f-a6e5-de023947ff45" providerId="AD" clId="Web-{4432B7D0-3C4E-CFC2-D31A-50A5DE5F1F3F}" dt="2023-12-08T14:12:06.932" v="977"/>
          <ac:spMkLst>
            <pc:docMk/>
            <pc:sldMk cId="3495264433" sldId="300"/>
            <ac:spMk id="11" creationId="{96EDAEC6-9289-0BED-F8D9-9728D04C938B}"/>
          </ac:spMkLst>
        </pc:spChg>
        <pc:spChg chg="add del mod">
          <ac:chgData name="Ayesha Amir (2306141)" userId="S::2306141@student.uwtsd.ac.uk::0cad2f95-a8f6-412f-a6e5-de023947ff45" providerId="AD" clId="Web-{4432B7D0-3C4E-CFC2-D31A-50A5DE5F1F3F}" dt="2023-12-08T14:12:04.338" v="975"/>
          <ac:spMkLst>
            <pc:docMk/>
            <pc:sldMk cId="3495264433" sldId="300"/>
            <ac:spMk id="13" creationId="{39BAD9F9-8391-D51C-DBB0-919302C19871}"/>
          </ac:spMkLst>
        </pc:spChg>
        <pc:spChg chg="add del mod">
          <ac:chgData name="Ayesha Amir (2306141)" userId="S::2306141@student.uwtsd.ac.uk::0cad2f95-a8f6-412f-a6e5-de023947ff45" providerId="AD" clId="Web-{4432B7D0-3C4E-CFC2-D31A-50A5DE5F1F3F}" dt="2023-12-08T14:12:05.588" v="976"/>
          <ac:spMkLst>
            <pc:docMk/>
            <pc:sldMk cId="3495264433" sldId="300"/>
            <ac:spMk id="15" creationId="{F25BA9D2-70D0-BAE2-F8AD-A7D8970471F4}"/>
          </ac:spMkLst>
        </pc:spChg>
        <pc:spChg chg="mod">
          <ac:chgData name="Ayesha Amir (2306141)" userId="S::2306141@student.uwtsd.ac.uk::0cad2f95-a8f6-412f-a6e5-de023947ff45" providerId="AD" clId="Web-{4432B7D0-3C4E-CFC2-D31A-50A5DE5F1F3F}" dt="2023-12-08T15:30:46.704" v="1943" actId="1076"/>
          <ac:spMkLst>
            <pc:docMk/>
            <pc:sldMk cId="3495264433" sldId="300"/>
            <ac:spMk id="17" creationId="{A372FF69-5317-4BE5-B218-0E85D7FE0FB1}"/>
          </ac:spMkLst>
        </pc:spChg>
        <pc:spChg chg="add del mod">
          <ac:chgData name="Ayesha Amir (2306141)" userId="S::2306141@student.uwtsd.ac.uk::0cad2f95-a8f6-412f-a6e5-de023947ff45" providerId="AD" clId="Web-{4432B7D0-3C4E-CFC2-D31A-50A5DE5F1F3F}" dt="2023-12-08T15:29:45.434" v="1937"/>
          <ac:spMkLst>
            <pc:docMk/>
            <pc:sldMk cId="3495264433" sldId="300"/>
            <ac:spMk id="19" creationId="{E5DFCA0E-8FDA-3BAB-AB18-D6321D815753}"/>
          </ac:spMkLst>
        </pc:spChg>
        <pc:picChg chg="del">
          <ac:chgData name="Ayesha Amir (2306141)" userId="S::2306141@student.uwtsd.ac.uk::0cad2f95-a8f6-412f-a6e5-de023947ff45" providerId="AD" clId="Web-{4432B7D0-3C4E-CFC2-D31A-50A5DE5F1F3F}" dt="2023-12-08T14:11:59.338" v="971"/>
          <ac:picMkLst>
            <pc:docMk/>
            <pc:sldMk cId="3495264433" sldId="300"/>
            <ac:picMk id="68" creationId="{C700B77F-91C5-4642-9ABF-EA81F3CF6916}"/>
          </ac:picMkLst>
        </pc:picChg>
        <pc:picChg chg="del">
          <ac:chgData name="Ayesha Amir (2306141)" userId="S::2306141@student.uwtsd.ac.uk::0cad2f95-a8f6-412f-a6e5-de023947ff45" providerId="AD" clId="Web-{4432B7D0-3C4E-CFC2-D31A-50A5DE5F1F3F}" dt="2023-12-08T14:12:00.635" v="972"/>
          <ac:picMkLst>
            <pc:docMk/>
            <pc:sldMk cId="3495264433" sldId="300"/>
            <ac:picMk id="72" creationId="{781FD203-6B96-4232-92C2-850AD4DA0F7D}"/>
          </ac:picMkLst>
        </pc:picChg>
        <pc:picChg chg="del">
          <ac:chgData name="Ayesha Amir (2306141)" userId="S::2306141@student.uwtsd.ac.uk::0cad2f95-a8f6-412f-a6e5-de023947ff45" providerId="AD" clId="Web-{4432B7D0-3C4E-CFC2-D31A-50A5DE5F1F3F}" dt="2023-12-08T14:12:01.885" v="973"/>
          <ac:picMkLst>
            <pc:docMk/>
            <pc:sldMk cId="3495264433" sldId="300"/>
            <ac:picMk id="74" creationId="{A84AF2F7-9744-4960-8C3C-77190198196B}"/>
          </ac:picMkLst>
        </pc:picChg>
        <pc:picChg chg="del">
          <ac:chgData name="Ayesha Amir (2306141)" userId="S::2306141@student.uwtsd.ac.uk::0cad2f95-a8f6-412f-a6e5-de023947ff45" providerId="AD" clId="Web-{4432B7D0-3C4E-CFC2-D31A-50A5DE5F1F3F}" dt="2023-12-08T14:12:03.119" v="974"/>
          <ac:picMkLst>
            <pc:docMk/>
            <pc:sldMk cId="3495264433" sldId="300"/>
            <ac:picMk id="78" creationId="{D76BFBCE-A55E-4F19-9A0A-78307FDBE964}"/>
          </ac:picMkLst>
        </pc:picChg>
      </pc:sldChg>
      <pc:sldChg chg="addSp delSp modSp">
        <pc:chgData name="Ayesha Amir (2306141)" userId="S::2306141@student.uwtsd.ac.uk::0cad2f95-a8f6-412f-a6e5-de023947ff45" providerId="AD" clId="Web-{4432B7D0-3C4E-CFC2-D31A-50A5DE5F1F3F}" dt="2023-12-08T15:38:25.562" v="2000" actId="20577"/>
        <pc:sldMkLst>
          <pc:docMk/>
          <pc:sldMk cId="3043070934" sldId="301"/>
        </pc:sldMkLst>
        <pc:spChg chg="del mod">
          <ac:chgData name="Ayesha Amir (2306141)" userId="S::2306141@student.uwtsd.ac.uk::0cad2f95-a8f6-412f-a6e5-de023947ff45" providerId="AD" clId="Web-{4432B7D0-3C4E-CFC2-D31A-50A5DE5F1F3F}" dt="2023-12-08T15:31:10.987" v="1947"/>
          <ac:spMkLst>
            <pc:docMk/>
            <pc:sldMk cId="3043070934" sldId="301"/>
            <ac:spMk id="3" creationId="{7137E6E0-B242-46D9-ABE6-B318CABC4509}"/>
          </ac:spMkLst>
        </pc:spChg>
        <pc:spChg chg="add mod">
          <ac:chgData name="Ayesha Amir (2306141)" userId="S::2306141@student.uwtsd.ac.uk::0cad2f95-a8f6-412f-a6e5-de023947ff45" providerId="AD" clId="Web-{4432B7D0-3C4E-CFC2-D31A-50A5DE5F1F3F}" dt="2023-12-08T15:38:25.562" v="2000" actId="20577"/>
          <ac:spMkLst>
            <pc:docMk/>
            <pc:sldMk cId="3043070934" sldId="301"/>
            <ac:spMk id="4" creationId="{586B6A3F-CE55-4676-D568-8185DF5ED647}"/>
          </ac:spMkLst>
        </pc:spChg>
        <pc:spChg chg="del">
          <ac:chgData name="Ayesha Amir (2306141)" userId="S::2306141@student.uwtsd.ac.uk::0cad2f95-a8f6-412f-a6e5-de023947ff45" providerId="AD" clId="Web-{4432B7D0-3C4E-CFC2-D31A-50A5DE5F1F3F}" dt="2023-12-08T15:29:52.247" v="1938"/>
          <ac:spMkLst>
            <pc:docMk/>
            <pc:sldMk cId="3043070934" sldId="301"/>
            <ac:spMk id="9" creationId="{219C547C-C2F1-493E-9B64-E089F9DBC6A3}"/>
          </ac:spMkLst>
        </pc:spChg>
        <pc:spChg chg="del">
          <ac:chgData name="Ayesha Amir (2306141)" userId="S::2306141@student.uwtsd.ac.uk::0cad2f95-a8f6-412f-a6e5-de023947ff45" providerId="AD" clId="Web-{4432B7D0-3C4E-CFC2-D31A-50A5DE5F1F3F}" dt="2023-12-08T14:11:37.368" v="965"/>
          <ac:spMkLst>
            <pc:docMk/>
            <pc:sldMk cId="3043070934" sldId="301"/>
            <ac:spMk id="35" creationId="{B7DBC9F7-37C7-4A2D-ACBC-EBDA35886D84}"/>
          </ac:spMkLst>
        </pc:spChg>
      </pc:sldChg>
      <pc:sldChg chg="addSp modSp">
        <pc:chgData name="Ayesha Amir (2306141)" userId="S::2306141@student.uwtsd.ac.uk::0cad2f95-a8f6-412f-a6e5-de023947ff45" providerId="AD" clId="Web-{4432B7D0-3C4E-CFC2-D31A-50A5DE5F1F3F}" dt="2023-12-08T14:03:18.217" v="951" actId="20577"/>
        <pc:sldMkLst>
          <pc:docMk/>
          <pc:sldMk cId="276079138" sldId="305"/>
        </pc:sldMkLst>
        <pc:spChg chg="add mod">
          <ac:chgData name="Ayesha Amir (2306141)" userId="S::2306141@student.uwtsd.ac.uk::0cad2f95-a8f6-412f-a6e5-de023947ff45" providerId="AD" clId="Web-{4432B7D0-3C4E-CFC2-D31A-50A5DE5F1F3F}" dt="2023-12-08T13:55:11.527" v="827" actId="20577"/>
          <ac:spMkLst>
            <pc:docMk/>
            <pc:sldMk cId="276079138" sldId="305"/>
            <ac:spMk id="3" creationId="{95DBE93B-AE95-79E2-5AFB-4E642BC2C7DD}"/>
          </ac:spMkLst>
        </pc:spChg>
        <pc:spChg chg="mod">
          <ac:chgData name="Ayesha Amir (2306141)" userId="S::2306141@student.uwtsd.ac.uk::0cad2f95-a8f6-412f-a6e5-de023947ff45" providerId="AD" clId="Web-{4432B7D0-3C4E-CFC2-D31A-50A5DE5F1F3F}" dt="2023-12-08T12:11:21.561" v="313" actId="20577"/>
          <ac:spMkLst>
            <pc:docMk/>
            <pc:sldMk cId="276079138" sldId="305"/>
            <ac:spMk id="11" creationId="{B5FF8487-12CC-455B-BB28-092AAA3E43A4}"/>
          </ac:spMkLst>
        </pc:spChg>
        <pc:spChg chg="mod">
          <ac:chgData name="Ayesha Amir (2306141)" userId="S::2306141@student.uwtsd.ac.uk::0cad2f95-a8f6-412f-a6e5-de023947ff45" providerId="AD" clId="Web-{4432B7D0-3C4E-CFC2-D31A-50A5DE5F1F3F}" dt="2023-12-08T14:03:18.217" v="951" actId="20577"/>
          <ac:spMkLst>
            <pc:docMk/>
            <pc:sldMk cId="276079138" sldId="305"/>
            <ac:spMk id="43" creationId="{4729B29E-CFC2-EFFD-A3CC-8EA19B36D7E7}"/>
          </ac:spMkLst>
        </pc:spChg>
      </pc:sldChg>
      <pc:sldChg chg="addSp delSp modSp">
        <pc:chgData name="Ayesha Amir (2306141)" userId="S::2306141@student.uwtsd.ac.uk::0cad2f95-a8f6-412f-a6e5-de023947ff45" providerId="AD" clId="Web-{4432B7D0-3C4E-CFC2-D31A-50A5DE5F1F3F}" dt="2023-12-08T15:30:03.638" v="1940"/>
        <pc:sldMkLst>
          <pc:docMk/>
          <pc:sldMk cId="742158403" sldId="306"/>
        </pc:sldMkLst>
        <pc:spChg chg="mod">
          <ac:chgData name="Ayesha Amir (2306141)" userId="S::2306141@student.uwtsd.ac.uk::0cad2f95-a8f6-412f-a6e5-de023947ff45" providerId="AD" clId="Web-{4432B7D0-3C4E-CFC2-D31A-50A5DE5F1F3F}" dt="2023-12-08T13:18:54.833" v="649" actId="20577"/>
          <ac:spMkLst>
            <pc:docMk/>
            <pc:sldMk cId="742158403" sldId="306"/>
            <ac:spMk id="2" creationId="{4D18CD2A-2EC1-4055-AE20-4A35A1794F1C}"/>
          </ac:spMkLst>
        </pc:spChg>
        <pc:spChg chg="mod">
          <ac:chgData name="Ayesha Amir (2306141)" userId="S::2306141@student.uwtsd.ac.uk::0cad2f95-a8f6-412f-a6e5-de023947ff45" providerId="AD" clId="Web-{4432B7D0-3C4E-CFC2-D31A-50A5DE5F1F3F}" dt="2023-12-08T13:21:39.391" v="714" actId="1076"/>
          <ac:spMkLst>
            <pc:docMk/>
            <pc:sldMk cId="742158403" sldId="306"/>
            <ac:spMk id="3" creationId="{7F14164C-CD4F-433C-8B7E-A0156DB2F947}"/>
          </ac:spMkLst>
        </pc:spChg>
        <pc:spChg chg="mod">
          <ac:chgData name="Ayesha Amir (2306141)" userId="S::2306141@student.uwtsd.ac.uk::0cad2f95-a8f6-412f-a6e5-de023947ff45" providerId="AD" clId="Web-{4432B7D0-3C4E-CFC2-D31A-50A5DE5F1F3F}" dt="2023-12-08T13:21:31.468" v="713" actId="1076"/>
          <ac:spMkLst>
            <pc:docMk/>
            <pc:sldMk cId="742158403" sldId="306"/>
            <ac:spMk id="4" creationId="{CDE237F4-D8FA-4EB0-8875-57E81F3EA824}"/>
          </ac:spMkLst>
        </pc:spChg>
        <pc:spChg chg="del">
          <ac:chgData name="Ayesha Amir (2306141)" userId="S::2306141@student.uwtsd.ac.uk::0cad2f95-a8f6-412f-a6e5-de023947ff45" providerId="AD" clId="Web-{4432B7D0-3C4E-CFC2-D31A-50A5DE5F1F3F}" dt="2023-12-08T13:21:15.717" v="708"/>
          <ac:spMkLst>
            <pc:docMk/>
            <pc:sldMk cId="742158403" sldId="306"/>
            <ac:spMk id="5" creationId="{77A2ABE5-0226-49ED-8CCF-C68A5DC8C37A}"/>
          </ac:spMkLst>
        </pc:spChg>
        <pc:spChg chg="del">
          <ac:chgData name="Ayesha Amir (2306141)" userId="S::2306141@student.uwtsd.ac.uk::0cad2f95-a8f6-412f-a6e5-de023947ff45" providerId="AD" clId="Web-{4432B7D0-3C4E-CFC2-D31A-50A5DE5F1F3F}" dt="2023-12-08T13:21:18.389" v="709"/>
          <ac:spMkLst>
            <pc:docMk/>
            <pc:sldMk cId="742158403" sldId="306"/>
            <ac:spMk id="6" creationId="{B05028CE-DA21-47EC-B483-3CE6A8E62CF1}"/>
          </ac:spMkLst>
        </pc:spChg>
        <pc:spChg chg="del">
          <ac:chgData name="Ayesha Amir (2306141)" userId="S::2306141@student.uwtsd.ac.uk::0cad2f95-a8f6-412f-a6e5-de023947ff45" providerId="AD" clId="Web-{4432B7D0-3C4E-CFC2-D31A-50A5DE5F1F3F}" dt="2023-12-08T15:30:03.638" v="1940"/>
          <ac:spMkLst>
            <pc:docMk/>
            <pc:sldMk cId="742158403" sldId="306"/>
            <ac:spMk id="9" creationId="{203229A0-1321-49E2-9958-3B1F86E2CC8F}"/>
          </ac:spMkLst>
        </pc:spChg>
        <pc:spChg chg="add del mod">
          <ac:chgData name="Ayesha Amir (2306141)" userId="S::2306141@student.uwtsd.ac.uk::0cad2f95-a8f6-412f-a6e5-de023947ff45" providerId="AD" clId="Web-{4432B7D0-3C4E-CFC2-D31A-50A5DE5F1F3F}" dt="2023-12-08T13:21:23.952" v="712"/>
          <ac:spMkLst>
            <pc:docMk/>
            <pc:sldMk cId="742158403" sldId="306"/>
            <ac:spMk id="11" creationId="{5EAD328C-879F-C0BB-87C6-563A503F454E}"/>
          </ac:spMkLst>
        </pc:spChg>
        <pc:spChg chg="add del mod">
          <ac:chgData name="Ayesha Amir (2306141)" userId="S::2306141@student.uwtsd.ac.uk::0cad2f95-a8f6-412f-a6e5-de023947ff45" providerId="AD" clId="Web-{4432B7D0-3C4E-CFC2-D31A-50A5DE5F1F3F}" dt="2023-12-08T13:21:22.468" v="711"/>
          <ac:spMkLst>
            <pc:docMk/>
            <pc:sldMk cId="742158403" sldId="306"/>
            <ac:spMk id="13" creationId="{7A14B840-FD91-74EF-4129-6A7866924F2C}"/>
          </ac:spMkLst>
        </pc:spChg>
        <pc:picChg chg="add mod modCrop">
          <ac:chgData name="Ayesha Amir (2306141)" userId="S::2306141@student.uwtsd.ac.uk::0cad2f95-a8f6-412f-a6e5-de023947ff45" providerId="AD" clId="Web-{4432B7D0-3C4E-CFC2-D31A-50A5DE5F1F3F}" dt="2023-12-08T13:24:19.370" v="725"/>
          <ac:picMkLst>
            <pc:docMk/>
            <pc:sldMk cId="742158403" sldId="306"/>
            <ac:picMk id="14" creationId="{6DA3BA0D-9C1B-507A-4AEF-AD752318EFD1}"/>
          </ac:picMkLst>
        </pc:picChg>
        <pc:picChg chg="add mod">
          <ac:chgData name="Ayesha Amir (2306141)" userId="S::2306141@student.uwtsd.ac.uk::0cad2f95-a8f6-412f-a6e5-de023947ff45" providerId="AD" clId="Web-{4432B7D0-3C4E-CFC2-D31A-50A5DE5F1F3F}" dt="2023-12-08T13:24:35.574" v="727" actId="1076"/>
          <ac:picMkLst>
            <pc:docMk/>
            <pc:sldMk cId="742158403" sldId="306"/>
            <ac:picMk id="15" creationId="{3ABD43B8-ED50-1971-A5AF-AA9793D3A404}"/>
          </ac:picMkLst>
        </pc:picChg>
      </pc:sldChg>
      <pc:sldChg chg="modSp del">
        <pc:chgData name="Ayesha Amir (2306141)" userId="S::2306141@student.uwtsd.ac.uk::0cad2f95-a8f6-412f-a6e5-de023947ff45" providerId="AD" clId="Web-{4432B7D0-3C4E-CFC2-D31A-50A5DE5F1F3F}" dt="2023-12-08T13:51:13.230" v="819"/>
        <pc:sldMkLst>
          <pc:docMk/>
          <pc:sldMk cId="4081779217" sldId="307"/>
        </pc:sldMkLst>
        <pc:spChg chg="mod">
          <ac:chgData name="Ayesha Amir (2306141)" userId="S::2306141@student.uwtsd.ac.uk::0cad2f95-a8f6-412f-a6e5-de023947ff45" providerId="AD" clId="Web-{4432B7D0-3C4E-CFC2-D31A-50A5DE5F1F3F}" dt="2023-12-08T13:48:39.251" v="812" actId="20577"/>
          <ac:spMkLst>
            <pc:docMk/>
            <pc:sldMk cId="4081779217" sldId="307"/>
            <ac:spMk id="2" creationId="{F479E736-254A-4657-A88B-DE71C47DA880}"/>
          </ac:spMkLst>
        </pc:spChg>
      </pc:sldChg>
      <pc:sldChg chg="addSp delSp modSp mod modClrScheme chgLayout">
        <pc:chgData name="Ayesha Amir (2306141)" userId="S::2306141@student.uwtsd.ac.uk::0cad2f95-a8f6-412f-a6e5-de023947ff45" providerId="AD" clId="Web-{4432B7D0-3C4E-CFC2-D31A-50A5DE5F1F3F}" dt="2023-12-08T15:30:19.624" v="1941"/>
        <pc:sldMkLst>
          <pc:docMk/>
          <pc:sldMk cId="718815033" sldId="308"/>
        </pc:sldMkLst>
        <pc:spChg chg="mod">
          <ac:chgData name="Ayesha Amir (2306141)" userId="S::2306141@student.uwtsd.ac.uk::0cad2f95-a8f6-412f-a6e5-de023947ff45" providerId="AD" clId="Web-{4432B7D0-3C4E-CFC2-D31A-50A5DE5F1F3F}" dt="2023-12-08T12:08:36.321" v="295"/>
          <ac:spMkLst>
            <pc:docMk/>
            <pc:sldMk cId="718815033" sldId="308"/>
            <ac:spMk id="2" creationId="{D81ADD0E-60C9-4DBB-AFBA-7492513A4C8F}"/>
          </ac:spMkLst>
        </pc:spChg>
        <pc:spChg chg="mod ord">
          <ac:chgData name="Ayesha Amir (2306141)" userId="S::2306141@student.uwtsd.ac.uk::0cad2f95-a8f6-412f-a6e5-de023947ff45" providerId="AD" clId="Web-{4432B7D0-3C4E-CFC2-D31A-50A5DE5F1F3F}" dt="2023-12-08T12:30:58.691" v="598" actId="1076"/>
          <ac:spMkLst>
            <pc:docMk/>
            <pc:sldMk cId="718815033" sldId="308"/>
            <ac:spMk id="3" creationId="{9E3B0AEB-C993-4B3B-B038-0B905739807E}"/>
          </ac:spMkLst>
        </pc:spChg>
        <pc:spChg chg="del mod">
          <ac:chgData name="Ayesha Amir (2306141)" userId="S::2306141@student.uwtsd.ac.uk::0cad2f95-a8f6-412f-a6e5-de023947ff45" providerId="AD" clId="Web-{4432B7D0-3C4E-CFC2-D31A-50A5DE5F1F3F}" dt="2023-12-08T15:30:19.624" v="1941"/>
          <ac:spMkLst>
            <pc:docMk/>
            <pc:sldMk cId="718815033" sldId="308"/>
            <ac:spMk id="4" creationId="{05F8C04B-250D-4AE1-9F65-682FB4830BAF}"/>
          </ac:spMkLst>
        </pc:spChg>
        <pc:spChg chg="mod">
          <ac:chgData name="Ayesha Amir (2306141)" userId="S::2306141@student.uwtsd.ac.uk::0cad2f95-a8f6-412f-a6e5-de023947ff45" providerId="AD" clId="Web-{4432B7D0-3C4E-CFC2-D31A-50A5DE5F1F3F}" dt="2023-12-08T12:08:36.321" v="295"/>
          <ac:spMkLst>
            <pc:docMk/>
            <pc:sldMk cId="718815033" sldId="308"/>
            <ac:spMk id="5" creationId="{0979F08F-6890-4E7D-8F3F-47657269E4DC}"/>
          </ac:spMkLst>
        </pc:spChg>
        <pc:spChg chg="mod ord">
          <ac:chgData name="Ayesha Amir (2306141)" userId="S::2306141@student.uwtsd.ac.uk::0cad2f95-a8f6-412f-a6e5-de023947ff45" providerId="AD" clId="Web-{4432B7D0-3C4E-CFC2-D31A-50A5DE5F1F3F}" dt="2023-12-08T12:28:36.359" v="583" actId="1076"/>
          <ac:spMkLst>
            <pc:docMk/>
            <pc:sldMk cId="718815033" sldId="308"/>
            <ac:spMk id="6" creationId="{BD4CE57B-A125-4D72-839E-A7A6A044FC38}"/>
          </ac:spMkLst>
        </pc:spChg>
        <pc:spChg chg="add del mod">
          <ac:chgData name="Ayesha Amir (2306141)" userId="S::2306141@student.uwtsd.ac.uk::0cad2f95-a8f6-412f-a6e5-de023947ff45" providerId="AD" clId="Web-{4432B7D0-3C4E-CFC2-D31A-50A5DE5F1F3F}" dt="2023-12-08T12:03:39.187" v="264"/>
          <ac:spMkLst>
            <pc:docMk/>
            <pc:sldMk cId="718815033" sldId="308"/>
            <ac:spMk id="10" creationId="{BF562930-1842-928E-7C89-44C803016D49}"/>
          </ac:spMkLst>
        </pc:spChg>
        <pc:spChg chg="add mod">
          <ac:chgData name="Ayesha Amir (2306141)" userId="S::2306141@student.uwtsd.ac.uk::0cad2f95-a8f6-412f-a6e5-de023947ff45" providerId="AD" clId="Web-{4432B7D0-3C4E-CFC2-D31A-50A5DE5F1F3F}" dt="2023-12-08T12:28:43.359" v="584" actId="1076"/>
          <ac:spMkLst>
            <pc:docMk/>
            <pc:sldMk cId="718815033" sldId="308"/>
            <ac:spMk id="11" creationId="{5302DB28-A87C-F9D6-DAE1-97EA7672E1EB}"/>
          </ac:spMkLst>
        </pc:spChg>
        <pc:spChg chg="del">
          <ac:chgData name="Ayesha Amir (2306141)" userId="S::2306141@student.uwtsd.ac.uk::0cad2f95-a8f6-412f-a6e5-de023947ff45" providerId="AD" clId="Web-{4432B7D0-3C4E-CFC2-D31A-50A5DE5F1F3F}" dt="2023-12-08T12:02:39.513" v="261"/>
          <ac:spMkLst>
            <pc:docMk/>
            <pc:sldMk cId="718815033" sldId="308"/>
            <ac:spMk id="14" creationId="{9D8A5AB1-CC6D-BF66-9F3D-3801294DD28C}"/>
          </ac:spMkLst>
        </pc:spChg>
        <pc:spChg chg="add del mod">
          <ac:chgData name="Ayesha Amir (2306141)" userId="S::2306141@student.uwtsd.ac.uk::0cad2f95-a8f6-412f-a6e5-de023947ff45" providerId="AD" clId="Web-{4432B7D0-3C4E-CFC2-D31A-50A5DE5F1F3F}" dt="2023-12-08T12:05:29.659" v="278"/>
          <ac:spMkLst>
            <pc:docMk/>
            <pc:sldMk cId="718815033" sldId="308"/>
            <ac:spMk id="16" creationId="{DA7D725C-FA48-1B97-79CD-CC0B80376B00}"/>
          </ac:spMkLst>
        </pc:spChg>
        <pc:spChg chg="add mod">
          <ac:chgData name="Ayesha Amir (2306141)" userId="S::2306141@student.uwtsd.ac.uk::0cad2f95-a8f6-412f-a6e5-de023947ff45" providerId="AD" clId="Web-{4432B7D0-3C4E-CFC2-D31A-50A5DE5F1F3F}" dt="2023-12-08T12:28:28.640" v="582" actId="1076"/>
          <ac:spMkLst>
            <pc:docMk/>
            <pc:sldMk cId="718815033" sldId="308"/>
            <ac:spMk id="21" creationId="{1C32926D-E5E6-F14A-1D5D-EA1C0C69BB3F}"/>
          </ac:spMkLst>
        </pc:spChg>
        <pc:spChg chg="add mod">
          <ac:chgData name="Ayesha Amir (2306141)" userId="S::2306141@student.uwtsd.ac.uk::0cad2f95-a8f6-412f-a6e5-de023947ff45" providerId="AD" clId="Web-{4432B7D0-3C4E-CFC2-D31A-50A5DE5F1F3F}" dt="2023-12-08T12:28:22.858" v="581" actId="1076"/>
          <ac:spMkLst>
            <pc:docMk/>
            <pc:sldMk cId="718815033" sldId="308"/>
            <ac:spMk id="23" creationId="{B2C6FC56-45D3-F505-80BE-5B3EFB4C75B2}"/>
          </ac:spMkLst>
        </pc:spChg>
        <pc:picChg chg="add del mod ord">
          <ac:chgData name="Ayesha Amir (2306141)" userId="S::2306141@student.uwtsd.ac.uk::0cad2f95-a8f6-412f-a6e5-de023947ff45" providerId="AD" clId="Web-{4432B7D0-3C4E-CFC2-D31A-50A5DE5F1F3F}" dt="2023-12-08T12:03:13.233" v="263"/>
          <ac:picMkLst>
            <pc:docMk/>
            <pc:sldMk cId="718815033" sldId="308"/>
            <ac:picMk id="7" creationId="{204B2C07-AD81-0A4D-BDEA-528006B07038}"/>
          </ac:picMkLst>
        </pc:picChg>
        <pc:picChg chg="del mod">
          <ac:chgData name="Ayesha Amir (2306141)" userId="S::2306141@student.uwtsd.ac.uk::0cad2f95-a8f6-412f-a6e5-de023947ff45" providerId="AD" clId="Web-{4432B7D0-3C4E-CFC2-D31A-50A5DE5F1F3F}" dt="2023-12-08T12:05:11.658" v="277"/>
          <ac:picMkLst>
            <pc:docMk/>
            <pc:sldMk cId="718815033" sldId="308"/>
            <ac:picMk id="9" creationId="{EB5E1FEF-1282-4779-83BA-2F3F6D476B6F}"/>
          </ac:picMkLst>
        </pc:picChg>
        <pc:picChg chg="add mod ord">
          <ac:chgData name="Ayesha Amir (2306141)" userId="S::2306141@student.uwtsd.ac.uk::0cad2f95-a8f6-412f-a6e5-de023947ff45" providerId="AD" clId="Web-{4432B7D0-3C4E-CFC2-D31A-50A5DE5F1F3F}" dt="2023-12-08T12:26:25.151" v="562" actId="1076"/>
          <ac:picMkLst>
            <pc:docMk/>
            <pc:sldMk cId="718815033" sldId="308"/>
            <ac:picMk id="12" creationId="{BC3A2C3C-F187-9FA0-29D2-C84B0ADDCE1A}"/>
          </ac:picMkLst>
        </pc:picChg>
        <pc:picChg chg="add del mod">
          <ac:chgData name="Ayesha Amir (2306141)" userId="S::2306141@student.uwtsd.ac.uk::0cad2f95-a8f6-412f-a6e5-de023947ff45" providerId="AD" clId="Web-{4432B7D0-3C4E-CFC2-D31A-50A5DE5F1F3F}" dt="2023-12-08T12:05:09.283" v="276"/>
          <ac:picMkLst>
            <pc:docMk/>
            <pc:sldMk cId="718815033" sldId="308"/>
            <ac:picMk id="13" creationId="{799B6840-1A2A-795E-E189-F6FE83832297}"/>
          </ac:picMkLst>
        </pc:picChg>
        <pc:picChg chg="add mod ord">
          <ac:chgData name="Ayesha Amir (2306141)" userId="S::2306141@student.uwtsd.ac.uk::0cad2f95-a8f6-412f-a6e5-de023947ff45" providerId="AD" clId="Web-{4432B7D0-3C4E-CFC2-D31A-50A5DE5F1F3F}" dt="2023-12-08T12:27:11.325" v="570" actId="1076"/>
          <ac:picMkLst>
            <pc:docMk/>
            <pc:sldMk cId="718815033" sldId="308"/>
            <ac:picMk id="17" creationId="{26AF8327-799B-68BE-C3CC-E6A1D3C22CDB}"/>
          </ac:picMkLst>
        </pc:picChg>
        <pc:picChg chg="add mod ord">
          <ac:chgData name="Ayesha Amir (2306141)" userId="S::2306141@student.uwtsd.ac.uk::0cad2f95-a8f6-412f-a6e5-de023947ff45" providerId="AD" clId="Web-{4432B7D0-3C4E-CFC2-D31A-50A5DE5F1F3F}" dt="2023-12-08T12:26:53.824" v="568" actId="14100"/>
          <ac:picMkLst>
            <pc:docMk/>
            <pc:sldMk cId="718815033" sldId="308"/>
            <ac:picMk id="18" creationId="{1D06A1E8-007A-5E3B-7780-11CFC66B0743}"/>
          </ac:picMkLst>
        </pc:picChg>
        <pc:picChg chg="add mod">
          <ac:chgData name="Ayesha Amir (2306141)" userId="S::2306141@student.uwtsd.ac.uk::0cad2f95-a8f6-412f-a6e5-de023947ff45" providerId="AD" clId="Web-{4432B7D0-3C4E-CFC2-D31A-50A5DE5F1F3F}" dt="2023-12-08T12:26:37.152" v="564" actId="1076"/>
          <ac:picMkLst>
            <pc:docMk/>
            <pc:sldMk cId="718815033" sldId="308"/>
            <ac:picMk id="19" creationId="{9C5D90E2-9A34-2764-5516-0711AE4A2CAB}"/>
          </ac:picMkLst>
        </pc:picChg>
      </pc:sldChg>
      <pc:sldChg chg="addSp delSp modSp">
        <pc:chgData name="Ayesha Amir (2306141)" userId="S::2306141@student.uwtsd.ac.uk::0cad2f95-a8f6-412f-a6e5-de023947ff45" providerId="AD" clId="Web-{4432B7D0-3C4E-CFC2-D31A-50A5DE5F1F3F}" dt="2023-12-08T02:17:42.515" v="239"/>
        <pc:sldMkLst>
          <pc:docMk/>
          <pc:sldMk cId="3382633633" sldId="309"/>
        </pc:sldMkLst>
        <pc:spChg chg="del">
          <ac:chgData name="Ayesha Amir (2306141)" userId="S::2306141@student.uwtsd.ac.uk::0cad2f95-a8f6-412f-a6e5-de023947ff45" providerId="AD" clId="Web-{4432B7D0-3C4E-CFC2-D31A-50A5DE5F1F3F}" dt="2023-12-08T02:17:42.515" v="239"/>
          <ac:spMkLst>
            <pc:docMk/>
            <pc:sldMk cId="3382633633" sldId="309"/>
            <ac:spMk id="6" creationId="{F1D8EAF4-7E41-4FEA-B534-06CE08821DB2}"/>
          </ac:spMkLst>
        </pc:spChg>
        <pc:spChg chg="add mod">
          <ac:chgData name="Ayesha Amir (2306141)" userId="S::2306141@student.uwtsd.ac.uk::0cad2f95-a8f6-412f-a6e5-de023947ff45" providerId="AD" clId="Web-{4432B7D0-3C4E-CFC2-D31A-50A5DE5F1F3F}" dt="2023-12-08T01:56:08.474" v="80" actId="20577"/>
          <ac:spMkLst>
            <pc:docMk/>
            <pc:sldMk cId="3382633633" sldId="309"/>
            <ac:spMk id="7" creationId="{0C39B487-3F12-4C8C-146F-D7864727A6B2}"/>
          </ac:spMkLst>
        </pc:spChg>
      </pc:sldChg>
      <pc:sldChg chg="modSp addAnim delAnim modAnim">
        <pc:chgData name="Ayesha Amir (2306141)" userId="S::2306141@student.uwtsd.ac.uk::0cad2f95-a8f6-412f-a6e5-de023947ff45" providerId="AD" clId="Web-{4432B7D0-3C4E-CFC2-D31A-50A5DE5F1F3F}" dt="2023-12-08T15:39:50.989" v="2019" actId="20577"/>
        <pc:sldMkLst>
          <pc:docMk/>
          <pc:sldMk cId="4280447412" sldId="310"/>
        </pc:sldMkLst>
        <pc:graphicFrameChg chg="modGraphic">
          <ac:chgData name="Ayesha Amir (2306141)" userId="S::2306141@student.uwtsd.ac.uk::0cad2f95-a8f6-412f-a6e5-de023947ff45" providerId="AD" clId="Web-{4432B7D0-3C4E-CFC2-D31A-50A5DE5F1F3F}" dt="2023-12-08T15:39:50.989" v="2019" actId="20577"/>
          <ac:graphicFrameMkLst>
            <pc:docMk/>
            <pc:sldMk cId="4280447412" sldId="310"/>
            <ac:graphicFrameMk id="7" creationId="{DA394158-22C9-4554-A3A2-3E1C175CE5D9}"/>
          </ac:graphicFrameMkLst>
        </pc:graphicFrameChg>
      </pc:sldChg>
      <pc:sldChg chg="addSp delSp modSp ord">
        <pc:chgData name="Ayesha Amir (2306141)" userId="S::2306141@student.uwtsd.ac.uk::0cad2f95-a8f6-412f-a6e5-de023947ff45" providerId="AD" clId="Web-{4432B7D0-3C4E-CFC2-D31A-50A5DE5F1F3F}" dt="2023-12-08T14:01:19.100" v="945" actId="20577"/>
        <pc:sldMkLst>
          <pc:docMk/>
          <pc:sldMk cId="2756985553" sldId="311"/>
        </pc:sldMkLst>
        <pc:spChg chg="mod">
          <ac:chgData name="Ayesha Amir (2306141)" userId="S::2306141@student.uwtsd.ac.uk::0cad2f95-a8f6-412f-a6e5-de023947ff45" providerId="AD" clId="Web-{4432B7D0-3C4E-CFC2-D31A-50A5DE5F1F3F}" dt="2023-12-08T14:00:06.079" v="941" actId="1076"/>
          <ac:spMkLst>
            <pc:docMk/>
            <pc:sldMk cId="2756985553" sldId="311"/>
            <ac:spMk id="2" creationId="{0FAEA99A-7C55-974E-8F0E-F1C9E86355BB}"/>
          </ac:spMkLst>
        </pc:spChg>
        <pc:spChg chg="del">
          <ac:chgData name="Ayesha Amir (2306141)" userId="S::2306141@student.uwtsd.ac.uk::0cad2f95-a8f6-412f-a6e5-de023947ff45" providerId="AD" clId="Web-{4432B7D0-3C4E-CFC2-D31A-50A5DE5F1F3F}" dt="2023-12-08T13:59:40.624" v="937"/>
          <ac:spMkLst>
            <pc:docMk/>
            <pc:sldMk cId="2756985553" sldId="311"/>
            <ac:spMk id="3" creationId="{8B9CFF1E-0AB8-710B-EB09-82F21E20596F}"/>
          </ac:spMkLst>
        </pc:spChg>
        <pc:spChg chg="del">
          <ac:chgData name="Ayesha Amir (2306141)" userId="S::2306141@student.uwtsd.ac.uk::0cad2f95-a8f6-412f-a6e5-de023947ff45" providerId="AD" clId="Web-{4432B7D0-3C4E-CFC2-D31A-50A5DE5F1F3F}" dt="2023-12-08T13:59:47.343" v="938"/>
          <ac:spMkLst>
            <pc:docMk/>
            <pc:sldMk cId="2756985553" sldId="311"/>
            <ac:spMk id="4" creationId="{1EAB8FA3-F2F6-869E-7AC7-19716487DE5D}"/>
          </ac:spMkLst>
        </pc:spChg>
        <pc:spChg chg="mod">
          <ac:chgData name="Ayesha Amir (2306141)" userId="S::2306141@student.uwtsd.ac.uk::0cad2f95-a8f6-412f-a6e5-de023947ff45" providerId="AD" clId="Web-{4432B7D0-3C4E-CFC2-D31A-50A5DE5F1F3F}" dt="2023-12-08T14:01:19.100" v="945" actId="20577"/>
          <ac:spMkLst>
            <pc:docMk/>
            <pc:sldMk cId="2756985553" sldId="311"/>
            <ac:spMk id="5" creationId="{276B7ADD-626D-F6F7-463C-FFC095CF9780}"/>
          </ac:spMkLst>
        </pc:spChg>
        <pc:spChg chg="del">
          <ac:chgData name="Ayesha Amir (2306141)" userId="S::2306141@student.uwtsd.ac.uk::0cad2f95-a8f6-412f-a6e5-de023947ff45" providerId="AD" clId="Web-{4432B7D0-3C4E-CFC2-D31A-50A5DE5F1F3F}" dt="2023-12-08T14:00:13.657" v="943"/>
          <ac:spMkLst>
            <pc:docMk/>
            <pc:sldMk cId="2756985553" sldId="311"/>
            <ac:spMk id="7" creationId="{AEBED2B2-9545-B218-950E-E17695997F49}"/>
          </ac:spMkLst>
        </pc:spChg>
        <pc:picChg chg="add mod ord">
          <ac:chgData name="Ayesha Amir (2306141)" userId="S::2306141@student.uwtsd.ac.uk::0cad2f95-a8f6-412f-a6e5-de023947ff45" providerId="AD" clId="Web-{4432B7D0-3C4E-CFC2-D31A-50A5DE5F1F3F}" dt="2023-12-08T13:59:40.624" v="937"/>
          <ac:picMkLst>
            <pc:docMk/>
            <pc:sldMk cId="2756985553" sldId="311"/>
            <ac:picMk id="8" creationId="{305B60EB-D9DD-6F91-87A8-4CBE1142D29C}"/>
          </ac:picMkLst>
        </pc:picChg>
      </pc:sldChg>
      <pc:sldChg chg="delSp">
        <pc:chgData name="Ayesha Amir (2306141)" userId="S::2306141@student.uwtsd.ac.uk::0cad2f95-a8f6-412f-a6e5-de023947ff45" providerId="AD" clId="Web-{4432B7D0-3C4E-CFC2-D31A-50A5DE5F1F3F}" dt="2023-12-08T02:17:50.781" v="240"/>
        <pc:sldMkLst>
          <pc:docMk/>
          <pc:sldMk cId="1515704351" sldId="313"/>
        </pc:sldMkLst>
        <pc:spChg chg="del">
          <ac:chgData name="Ayesha Amir (2306141)" userId="S::2306141@student.uwtsd.ac.uk::0cad2f95-a8f6-412f-a6e5-de023947ff45" providerId="AD" clId="Web-{4432B7D0-3C4E-CFC2-D31A-50A5DE5F1F3F}" dt="2023-12-08T02:17:50.781" v="240"/>
          <ac:spMkLst>
            <pc:docMk/>
            <pc:sldMk cId="1515704351" sldId="313"/>
            <ac:spMk id="34" creationId="{19B7DB68-12FD-DFED-1AF5-3911155C429D}"/>
          </ac:spMkLst>
        </pc:spChg>
      </pc:sldChg>
      <pc:sldChg chg="delSp">
        <pc:chgData name="Ayesha Amir (2306141)" userId="S::2306141@student.uwtsd.ac.uk::0cad2f95-a8f6-412f-a6e5-de023947ff45" providerId="AD" clId="Web-{4432B7D0-3C4E-CFC2-D31A-50A5DE5F1F3F}" dt="2023-12-08T02:17:59" v="241"/>
        <pc:sldMkLst>
          <pc:docMk/>
          <pc:sldMk cId="388031196" sldId="314"/>
        </pc:sldMkLst>
        <pc:spChg chg="del">
          <ac:chgData name="Ayesha Amir (2306141)" userId="S::2306141@student.uwtsd.ac.uk::0cad2f95-a8f6-412f-a6e5-de023947ff45" providerId="AD" clId="Web-{4432B7D0-3C4E-CFC2-D31A-50A5DE5F1F3F}" dt="2023-12-08T02:17:59" v="241"/>
          <ac:spMkLst>
            <pc:docMk/>
            <pc:sldMk cId="388031196" sldId="314"/>
            <ac:spMk id="7" creationId="{EACBF7AA-B1FC-0D96-DDC9-090FE07A9D99}"/>
          </ac:spMkLst>
        </pc:spChg>
      </pc:sldChg>
      <pc:sldChg chg="delSp">
        <pc:chgData name="Ayesha Amir (2306141)" userId="S::2306141@student.uwtsd.ac.uk::0cad2f95-a8f6-412f-a6e5-de023947ff45" providerId="AD" clId="Web-{4432B7D0-3C4E-CFC2-D31A-50A5DE5F1F3F}" dt="2023-12-08T02:17:37.375" v="238"/>
        <pc:sldMkLst>
          <pc:docMk/>
          <pc:sldMk cId="2166991813" sldId="315"/>
        </pc:sldMkLst>
        <pc:spChg chg="del">
          <ac:chgData name="Ayesha Amir (2306141)" userId="S::2306141@student.uwtsd.ac.uk::0cad2f95-a8f6-412f-a6e5-de023947ff45" providerId="AD" clId="Web-{4432B7D0-3C4E-CFC2-D31A-50A5DE5F1F3F}" dt="2023-12-08T02:17:37.375" v="238"/>
          <ac:spMkLst>
            <pc:docMk/>
            <pc:sldMk cId="2166991813" sldId="315"/>
            <ac:spMk id="7" creationId="{B2B3E5FD-5A7D-D26E-D09C-F1A5FE9E9822}"/>
          </ac:spMkLst>
        </pc:spChg>
      </pc:sldChg>
      <pc:sldChg chg="delSp">
        <pc:chgData name="Ayesha Amir (2306141)" userId="S::2306141@student.uwtsd.ac.uk::0cad2f95-a8f6-412f-a6e5-de023947ff45" providerId="AD" clId="Web-{4432B7D0-3C4E-CFC2-D31A-50A5DE5F1F3F}" dt="2023-12-08T02:17:31.593" v="237"/>
        <pc:sldMkLst>
          <pc:docMk/>
          <pc:sldMk cId="2432072352" sldId="316"/>
        </pc:sldMkLst>
        <pc:spChg chg="del">
          <ac:chgData name="Ayesha Amir (2306141)" userId="S::2306141@student.uwtsd.ac.uk::0cad2f95-a8f6-412f-a6e5-de023947ff45" providerId="AD" clId="Web-{4432B7D0-3C4E-CFC2-D31A-50A5DE5F1F3F}" dt="2023-12-08T02:17:31.593" v="237"/>
          <ac:spMkLst>
            <pc:docMk/>
            <pc:sldMk cId="2432072352" sldId="316"/>
            <ac:spMk id="7" creationId="{255FE5F0-C647-7136-56C4-55E3970DC319}"/>
          </ac:spMkLst>
        </pc:spChg>
      </pc:sldChg>
      <pc:sldChg chg="addSp delSp modSp new mod modClrScheme chgLayout">
        <pc:chgData name="Ayesha Amir (2306141)" userId="S::2306141@student.uwtsd.ac.uk::0cad2f95-a8f6-412f-a6e5-de023947ff45" providerId="AD" clId="Web-{4432B7D0-3C4E-CFC2-D31A-50A5DE5F1F3F}" dt="2023-12-08T14:09:55.230" v="963" actId="20577"/>
        <pc:sldMkLst>
          <pc:docMk/>
          <pc:sldMk cId="2072612432" sldId="317"/>
        </pc:sldMkLst>
        <pc:spChg chg="mod">
          <ac:chgData name="Ayesha Amir (2306141)" userId="S::2306141@student.uwtsd.ac.uk::0cad2f95-a8f6-412f-a6e5-de023947ff45" providerId="AD" clId="Web-{4432B7D0-3C4E-CFC2-D31A-50A5DE5F1F3F}" dt="2023-12-08T02:17:19.562" v="235"/>
          <ac:spMkLst>
            <pc:docMk/>
            <pc:sldMk cId="2072612432" sldId="317"/>
            <ac:spMk id="2" creationId="{B1DDD492-C007-E4D2-E810-3A2E6C9C3844}"/>
          </ac:spMkLst>
        </pc:spChg>
        <pc:spChg chg="del">
          <ac:chgData name="Ayesha Amir (2306141)" userId="S::2306141@student.uwtsd.ac.uk::0cad2f95-a8f6-412f-a6e5-de023947ff45" providerId="AD" clId="Web-{4432B7D0-3C4E-CFC2-D31A-50A5DE5F1F3F}" dt="2023-12-08T01:59:51.422" v="82"/>
          <ac:spMkLst>
            <pc:docMk/>
            <pc:sldMk cId="2072612432" sldId="317"/>
            <ac:spMk id="3" creationId="{2692AB9F-E2AD-AB58-082B-7C451BB0FB5B}"/>
          </ac:spMkLst>
        </pc:spChg>
        <pc:spChg chg="del mod ord">
          <ac:chgData name="Ayesha Amir (2306141)" userId="S::2306141@student.uwtsd.ac.uk::0cad2f95-a8f6-412f-a6e5-de023947ff45" providerId="AD" clId="Web-{4432B7D0-3C4E-CFC2-D31A-50A5DE5F1F3F}" dt="2023-12-08T13:39:37.310" v="769"/>
          <ac:spMkLst>
            <pc:docMk/>
            <pc:sldMk cId="2072612432" sldId="317"/>
            <ac:spMk id="4" creationId="{D2DFB0D8-35F5-39E5-DCE6-D69C9D131C15}"/>
          </ac:spMkLst>
        </pc:spChg>
        <pc:spChg chg="mod">
          <ac:chgData name="Ayesha Amir (2306141)" userId="S::2306141@student.uwtsd.ac.uk::0cad2f95-a8f6-412f-a6e5-de023947ff45" providerId="AD" clId="Web-{4432B7D0-3C4E-CFC2-D31A-50A5DE5F1F3F}" dt="2023-12-08T14:09:55.230" v="963" actId="20577"/>
          <ac:spMkLst>
            <pc:docMk/>
            <pc:sldMk cId="2072612432" sldId="317"/>
            <ac:spMk id="5" creationId="{1956BF89-2E16-BE98-6BD9-896DD9006C72}"/>
          </ac:spMkLst>
        </pc:spChg>
        <pc:spChg chg="mod">
          <ac:chgData name="Ayesha Amir (2306141)" userId="S::2306141@student.uwtsd.ac.uk::0cad2f95-a8f6-412f-a6e5-de023947ff45" providerId="AD" clId="Web-{4432B7D0-3C4E-CFC2-D31A-50A5DE5F1F3F}" dt="2023-12-08T02:17:19.562" v="235"/>
          <ac:spMkLst>
            <pc:docMk/>
            <pc:sldMk cId="2072612432" sldId="317"/>
            <ac:spMk id="6" creationId="{EC6F7F4B-0DBB-5F4D-8226-70365EDB56D4}"/>
          </ac:spMkLst>
        </pc:spChg>
        <pc:spChg chg="del mod">
          <ac:chgData name="Ayesha Amir (2306141)" userId="S::2306141@student.uwtsd.ac.uk::0cad2f95-a8f6-412f-a6e5-de023947ff45" providerId="AD" clId="Web-{4432B7D0-3C4E-CFC2-D31A-50A5DE5F1F3F}" dt="2023-12-08T02:17:26.031" v="236"/>
          <ac:spMkLst>
            <pc:docMk/>
            <pc:sldMk cId="2072612432" sldId="317"/>
            <ac:spMk id="7" creationId="{5675F518-4F02-CC1E-91F2-B0F8F9CEA8A8}"/>
          </ac:spMkLst>
        </pc:spChg>
        <pc:spChg chg="add mod">
          <ac:chgData name="Ayesha Amir (2306141)" userId="S::2306141@student.uwtsd.ac.uk::0cad2f95-a8f6-412f-a6e5-de023947ff45" providerId="AD" clId="Web-{4432B7D0-3C4E-CFC2-D31A-50A5DE5F1F3F}" dt="2023-12-08T13:50:56.870" v="817" actId="1076"/>
          <ac:spMkLst>
            <pc:docMk/>
            <pc:sldMk cId="2072612432" sldId="317"/>
            <ac:spMk id="7" creationId="{BED88FDC-A1A2-82EB-139C-03064228AE83}"/>
          </ac:spMkLst>
        </pc:spChg>
        <pc:picChg chg="add mod modCrop">
          <ac:chgData name="Ayesha Amir (2306141)" userId="S::2306141@student.uwtsd.ac.uk::0cad2f95-a8f6-412f-a6e5-de023947ff45" providerId="AD" clId="Web-{4432B7D0-3C4E-CFC2-D31A-50A5DE5F1F3F}" dt="2023-12-08T13:34:56.115" v="767" actId="1076"/>
          <ac:picMkLst>
            <pc:docMk/>
            <pc:sldMk cId="2072612432" sldId="317"/>
            <ac:picMk id="3" creationId="{7FB2082C-7B97-1457-56CF-CAAFD309ECA5}"/>
          </ac:picMkLst>
        </pc:picChg>
        <pc:picChg chg="add mod ord">
          <ac:chgData name="Ayesha Amir (2306141)" userId="S::2306141@student.uwtsd.ac.uk::0cad2f95-a8f6-412f-a6e5-de023947ff45" providerId="AD" clId="Web-{4432B7D0-3C4E-CFC2-D31A-50A5DE5F1F3F}" dt="2023-12-08T02:17:19.562" v="235"/>
          <ac:picMkLst>
            <pc:docMk/>
            <pc:sldMk cId="2072612432" sldId="317"/>
            <ac:picMk id="8" creationId="{A5BD93C7-3835-6E04-FC03-8FF3DE93520B}"/>
          </ac:picMkLst>
        </pc:picChg>
        <pc:picChg chg="add mod ord">
          <ac:chgData name="Ayesha Amir (2306141)" userId="S::2306141@student.uwtsd.ac.uk::0cad2f95-a8f6-412f-a6e5-de023947ff45" providerId="AD" clId="Web-{4432B7D0-3C4E-CFC2-D31A-50A5DE5F1F3F}" dt="2023-12-08T02:17:19.562" v="235"/>
          <ac:picMkLst>
            <pc:docMk/>
            <pc:sldMk cId="2072612432" sldId="317"/>
            <ac:picMk id="9" creationId="{E3AA182E-2A9C-A68A-C757-D89C95F07317}"/>
          </ac:picMkLst>
        </pc:picChg>
      </pc:sldChg>
      <pc:sldChg chg="addSp delSp modSp new">
        <pc:chgData name="Ayesha Amir (2306141)" userId="S::2306141@student.uwtsd.ac.uk::0cad2f95-a8f6-412f-a6e5-de023947ff45" providerId="AD" clId="Web-{4432B7D0-3C4E-CFC2-D31A-50A5DE5F1F3F}" dt="2023-12-08T15:30:25.312" v="1942"/>
        <pc:sldMkLst>
          <pc:docMk/>
          <pc:sldMk cId="2964029402" sldId="318"/>
        </pc:sldMkLst>
        <pc:spChg chg="mod">
          <ac:chgData name="Ayesha Amir (2306141)" userId="S::2306141@student.uwtsd.ac.uk::0cad2f95-a8f6-412f-a6e5-de023947ff45" providerId="AD" clId="Web-{4432B7D0-3C4E-CFC2-D31A-50A5DE5F1F3F}" dt="2023-12-08T13:30:27.441" v="752" actId="1076"/>
          <ac:spMkLst>
            <pc:docMk/>
            <pc:sldMk cId="2964029402" sldId="318"/>
            <ac:spMk id="2" creationId="{37338C52-DB2F-6571-B9F8-838B50798B7A}"/>
          </ac:spMkLst>
        </pc:spChg>
        <pc:spChg chg="del">
          <ac:chgData name="Ayesha Amir (2306141)" userId="S::2306141@student.uwtsd.ac.uk::0cad2f95-a8f6-412f-a6e5-de023947ff45" providerId="AD" clId="Web-{4432B7D0-3C4E-CFC2-D31A-50A5DE5F1F3F}" dt="2023-12-08T13:26:06.846" v="729"/>
          <ac:spMkLst>
            <pc:docMk/>
            <pc:sldMk cId="2964029402" sldId="318"/>
            <ac:spMk id="3" creationId="{C884B17D-DA92-09AD-BFB8-CE442E03ECDB}"/>
          </ac:spMkLst>
        </pc:spChg>
        <pc:spChg chg="del">
          <ac:chgData name="Ayesha Amir (2306141)" userId="S::2306141@student.uwtsd.ac.uk::0cad2f95-a8f6-412f-a6e5-de023947ff45" providerId="AD" clId="Web-{4432B7D0-3C4E-CFC2-D31A-50A5DE5F1F3F}" dt="2023-12-08T13:26:07.924" v="730"/>
          <ac:spMkLst>
            <pc:docMk/>
            <pc:sldMk cId="2964029402" sldId="318"/>
            <ac:spMk id="4" creationId="{FF322FAD-0101-674D-EBFA-1387827EB56C}"/>
          </ac:spMkLst>
        </pc:spChg>
        <pc:spChg chg="del">
          <ac:chgData name="Ayesha Amir (2306141)" userId="S::2306141@student.uwtsd.ac.uk::0cad2f95-a8f6-412f-a6e5-de023947ff45" providerId="AD" clId="Web-{4432B7D0-3C4E-CFC2-D31A-50A5DE5F1F3F}" dt="2023-12-08T13:26:10.721" v="731"/>
          <ac:spMkLst>
            <pc:docMk/>
            <pc:sldMk cId="2964029402" sldId="318"/>
            <ac:spMk id="5" creationId="{17D89276-7F7F-7247-4E06-63613FA826EF}"/>
          </ac:spMkLst>
        </pc:spChg>
        <pc:spChg chg="del">
          <ac:chgData name="Ayesha Amir (2306141)" userId="S::2306141@student.uwtsd.ac.uk::0cad2f95-a8f6-412f-a6e5-de023947ff45" providerId="AD" clId="Web-{4432B7D0-3C4E-CFC2-D31A-50A5DE5F1F3F}" dt="2023-12-08T15:30:25.312" v="1942"/>
          <ac:spMkLst>
            <pc:docMk/>
            <pc:sldMk cId="2964029402" sldId="318"/>
            <ac:spMk id="8" creationId="{266E84D4-C6D7-D536-4B62-7D8A2FD2CCEA}"/>
          </ac:spMkLst>
        </pc:spChg>
        <pc:spChg chg="add mod">
          <ac:chgData name="Ayesha Amir (2306141)" userId="S::2306141@student.uwtsd.ac.uk::0cad2f95-a8f6-412f-a6e5-de023947ff45" providerId="AD" clId="Web-{4432B7D0-3C4E-CFC2-D31A-50A5DE5F1F3F}" dt="2023-12-08T13:40:20.609" v="776" actId="14100"/>
          <ac:spMkLst>
            <pc:docMk/>
            <pc:sldMk cId="2964029402" sldId="318"/>
            <ac:spMk id="10" creationId="{3F9A9FEC-C614-A5B8-990A-3D6FC0C952DD}"/>
          </ac:spMkLst>
        </pc:spChg>
        <pc:picChg chg="add mod">
          <ac:chgData name="Ayesha Amir (2306141)" userId="S::2306141@student.uwtsd.ac.uk::0cad2f95-a8f6-412f-a6e5-de023947ff45" providerId="AD" clId="Web-{4432B7D0-3C4E-CFC2-D31A-50A5DE5F1F3F}" dt="2023-12-08T13:31:06.850" v="754" actId="14100"/>
          <ac:picMkLst>
            <pc:docMk/>
            <pc:sldMk cId="2964029402" sldId="318"/>
            <ac:picMk id="9" creationId="{FD5EAC8F-24CC-C3A8-0927-A66D39BEAD6D}"/>
          </ac:picMkLst>
        </pc:picChg>
      </pc:sldChg>
      <pc:sldChg chg="addSp delSp modSp new">
        <pc:chgData name="Ayesha Amir (2306141)" userId="S::2306141@student.uwtsd.ac.uk::0cad2f95-a8f6-412f-a6e5-de023947ff45" providerId="AD" clId="Web-{4432B7D0-3C4E-CFC2-D31A-50A5DE5F1F3F}" dt="2023-12-08T13:46:09.226" v="811" actId="1076"/>
        <pc:sldMkLst>
          <pc:docMk/>
          <pc:sldMk cId="2191561290" sldId="319"/>
        </pc:sldMkLst>
        <pc:spChg chg="mod">
          <ac:chgData name="Ayesha Amir (2306141)" userId="S::2306141@student.uwtsd.ac.uk::0cad2f95-a8f6-412f-a6e5-de023947ff45" providerId="AD" clId="Web-{4432B7D0-3C4E-CFC2-D31A-50A5DE5F1F3F}" dt="2023-12-08T13:46:09.226" v="811" actId="1076"/>
          <ac:spMkLst>
            <pc:docMk/>
            <pc:sldMk cId="2191561290" sldId="319"/>
            <ac:spMk id="2" creationId="{0FCE4536-1948-C9B5-1784-577A75B150A7}"/>
          </ac:spMkLst>
        </pc:spChg>
        <pc:spChg chg="mod">
          <ac:chgData name="Ayesha Amir (2306141)" userId="S::2306141@student.uwtsd.ac.uk::0cad2f95-a8f6-412f-a6e5-de023947ff45" providerId="AD" clId="Web-{4432B7D0-3C4E-CFC2-D31A-50A5DE5F1F3F}" dt="2023-12-08T13:45:47.318" v="799" actId="1076"/>
          <ac:spMkLst>
            <pc:docMk/>
            <pc:sldMk cId="2191561290" sldId="319"/>
            <ac:spMk id="3" creationId="{C823A2D8-9048-9243-4754-B9B582BFA573}"/>
          </ac:spMkLst>
        </pc:spChg>
        <pc:spChg chg="mod">
          <ac:chgData name="Ayesha Amir (2306141)" userId="S::2306141@student.uwtsd.ac.uk::0cad2f95-a8f6-412f-a6e5-de023947ff45" providerId="AD" clId="Web-{4432B7D0-3C4E-CFC2-D31A-50A5DE5F1F3F}" dt="2023-12-08T13:43:33.278" v="791" actId="20577"/>
          <ac:spMkLst>
            <pc:docMk/>
            <pc:sldMk cId="2191561290" sldId="319"/>
            <ac:spMk id="4" creationId="{8A2FBF7B-D159-C905-C2C8-9B038CFE650A}"/>
          </ac:spMkLst>
        </pc:spChg>
        <pc:spChg chg="del">
          <ac:chgData name="Ayesha Amir (2306141)" userId="S::2306141@student.uwtsd.ac.uk::0cad2f95-a8f6-412f-a6e5-de023947ff45" providerId="AD" clId="Web-{4432B7D0-3C4E-CFC2-D31A-50A5DE5F1F3F}" dt="2023-12-08T13:44:36.110" v="792"/>
          <ac:spMkLst>
            <pc:docMk/>
            <pc:sldMk cId="2191561290" sldId="319"/>
            <ac:spMk id="5" creationId="{097F69FA-F1E5-A387-8512-D7C398F5E842}"/>
          </ac:spMkLst>
        </pc:spChg>
        <pc:spChg chg="del">
          <ac:chgData name="Ayesha Amir (2306141)" userId="S::2306141@student.uwtsd.ac.uk::0cad2f95-a8f6-412f-a6e5-de023947ff45" providerId="AD" clId="Web-{4432B7D0-3C4E-CFC2-D31A-50A5DE5F1F3F}" dt="2023-12-08T13:45:07.378" v="793"/>
          <ac:spMkLst>
            <pc:docMk/>
            <pc:sldMk cId="2191561290" sldId="319"/>
            <ac:spMk id="6" creationId="{36524845-09A6-B2A5-2559-39BF38F36BFD}"/>
          </ac:spMkLst>
        </pc:spChg>
        <pc:picChg chg="add mod ord">
          <ac:chgData name="Ayesha Amir (2306141)" userId="S::2306141@student.uwtsd.ac.uk::0cad2f95-a8f6-412f-a6e5-de023947ff45" providerId="AD" clId="Web-{4432B7D0-3C4E-CFC2-D31A-50A5DE5F1F3F}" dt="2023-12-08T13:44:36.110" v="792"/>
          <ac:picMkLst>
            <pc:docMk/>
            <pc:sldMk cId="2191561290" sldId="319"/>
            <ac:picMk id="9" creationId="{B99F60B1-D836-0D87-1093-64737B12B448}"/>
          </ac:picMkLst>
        </pc:picChg>
        <pc:picChg chg="add mod ord">
          <ac:chgData name="Ayesha Amir (2306141)" userId="S::2306141@student.uwtsd.ac.uk::0cad2f95-a8f6-412f-a6e5-de023947ff45" providerId="AD" clId="Web-{4432B7D0-3C4E-CFC2-D31A-50A5DE5F1F3F}" dt="2023-12-08T13:45:07.378" v="793"/>
          <ac:picMkLst>
            <pc:docMk/>
            <pc:sldMk cId="2191561290" sldId="319"/>
            <ac:picMk id="10" creationId="{C2A6D0AD-269F-96BC-A69B-1C9B1E94388F}"/>
          </ac:picMkLst>
        </pc:picChg>
      </pc:sldChg>
      <pc:sldChg chg="addSp delSp modSp new ord">
        <pc:chgData name="Ayesha Amir (2306141)" userId="S::2306141@student.uwtsd.ac.uk::0cad2f95-a8f6-412f-a6e5-de023947ff45" providerId="AD" clId="Web-{4432B7D0-3C4E-CFC2-D31A-50A5DE5F1F3F}" dt="2023-12-08T15:29:57.607" v="1939"/>
        <pc:sldMkLst>
          <pc:docMk/>
          <pc:sldMk cId="1975016284" sldId="320"/>
        </pc:sldMkLst>
        <pc:spChg chg="del">
          <ac:chgData name="Ayesha Amir (2306141)" userId="S::2306141@student.uwtsd.ac.uk::0cad2f95-a8f6-412f-a6e5-de023947ff45" providerId="AD" clId="Web-{4432B7D0-3C4E-CFC2-D31A-50A5DE5F1F3F}" dt="2023-12-08T14:14:59.381" v="988"/>
          <ac:spMkLst>
            <pc:docMk/>
            <pc:sldMk cId="1975016284" sldId="320"/>
            <ac:spMk id="2" creationId="{2F1AC788-3D6B-8DF0-9CE1-16142C3FD8B9}"/>
          </ac:spMkLst>
        </pc:spChg>
        <pc:spChg chg="del">
          <ac:chgData name="Ayesha Amir (2306141)" userId="S::2306141@student.uwtsd.ac.uk::0cad2f95-a8f6-412f-a6e5-de023947ff45" providerId="AD" clId="Web-{4432B7D0-3C4E-CFC2-D31A-50A5DE5F1F3F}" dt="2023-12-08T14:14:49.662" v="986"/>
          <ac:spMkLst>
            <pc:docMk/>
            <pc:sldMk cId="1975016284" sldId="320"/>
            <ac:spMk id="3" creationId="{F104261A-338C-D53E-7F72-EBF280F6BA54}"/>
          </ac:spMkLst>
        </pc:spChg>
        <pc:spChg chg="del">
          <ac:chgData name="Ayesha Amir (2306141)" userId="S::2306141@student.uwtsd.ac.uk::0cad2f95-a8f6-412f-a6e5-de023947ff45" providerId="AD" clId="Web-{4432B7D0-3C4E-CFC2-D31A-50A5DE5F1F3F}" dt="2023-12-08T14:14:55.709" v="987"/>
          <ac:spMkLst>
            <pc:docMk/>
            <pc:sldMk cId="1975016284" sldId="320"/>
            <ac:spMk id="5" creationId="{F3C8F3BC-533B-1643-5D4A-60BB24C657BD}"/>
          </ac:spMkLst>
        </pc:spChg>
        <pc:spChg chg="del">
          <ac:chgData name="Ayesha Amir (2306141)" userId="S::2306141@student.uwtsd.ac.uk::0cad2f95-a8f6-412f-a6e5-de023947ff45" providerId="AD" clId="Web-{4432B7D0-3C4E-CFC2-D31A-50A5DE5F1F3F}" dt="2023-12-08T15:29:57.607" v="1939"/>
          <ac:spMkLst>
            <pc:docMk/>
            <pc:sldMk cId="1975016284" sldId="320"/>
            <ac:spMk id="7" creationId="{728D3C9C-8A12-6612-B1CB-86D4DE2B6E9C}"/>
          </ac:spMkLst>
        </pc:spChg>
        <pc:picChg chg="add mod">
          <ac:chgData name="Ayesha Amir (2306141)" userId="S::2306141@student.uwtsd.ac.uk::0cad2f95-a8f6-412f-a6e5-de023947ff45" providerId="AD" clId="Web-{4432B7D0-3C4E-CFC2-D31A-50A5DE5F1F3F}" dt="2023-12-08T14:28:33.189" v="1021" actId="1076"/>
          <ac:picMkLst>
            <pc:docMk/>
            <pc:sldMk cId="1975016284" sldId="320"/>
            <ac:picMk id="8" creationId="{1531323D-61EB-BA9E-8A92-5A32CD81A402}"/>
          </ac:picMkLst>
        </pc:picChg>
        <pc:picChg chg="add del mod">
          <ac:chgData name="Ayesha Amir (2306141)" userId="S::2306141@student.uwtsd.ac.uk::0cad2f95-a8f6-412f-a6e5-de023947ff45" providerId="AD" clId="Web-{4432B7D0-3C4E-CFC2-D31A-50A5DE5F1F3F}" dt="2023-12-08T14:18:12.456" v="995"/>
          <ac:picMkLst>
            <pc:docMk/>
            <pc:sldMk cId="1975016284" sldId="320"/>
            <ac:picMk id="9" creationId="{2799B863-A320-7652-AF94-C3110D7716C8}"/>
          </ac:picMkLst>
        </pc:picChg>
        <pc:picChg chg="add mod">
          <ac:chgData name="Ayesha Amir (2306141)" userId="S::2306141@student.uwtsd.ac.uk::0cad2f95-a8f6-412f-a6e5-de023947ff45" providerId="AD" clId="Web-{4432B7D0-3C4E-CFC2-D31A-50A5DE5F1F3F}" dt="2023-12-08T14:21:17.910" v="1001" actId="1076"/>
          <ac:picMkLst>
            <pc:docMk/>
            <pc:sldMk cId="1975016284" sldId="320"/>
            <ac:picMk id="10" creationId="{9C20728F-640D-3DF1-4F1B-DC23CD2B6BCE}"/>
          </ac:picMkLst>
        </pc:picChg>
        <pc:picChg chg="add del mod">
          <ac:chgData name="Ayesha Amir (2306141)" userId="S::2306141@student.uwtsd.ac.uk::0cad2f95-a8f6-412f-a6e5-de023947ff45" providerId="AD" clId="Web-{4432B7D0-3C4E-CFC2-D31A-50A5DE5F1F3F}" dt="2023-12-08T14:22:09.867" v="1006"/>
          <ac:picMkLst>
            <pc:docMk/>
            <pc:sldMk cId="1975016284" sldId="320"/>
            <ac:picMk id="11" creationId="{FB8B5DB3-406C-D6C2-4D0F-6D312ADD4221}"/>
          </ac:picMkLst>
        </pc:picChg>
        <pc:picChg chg="add mod">
          <ac:chgData name="Ayesha Amir (2306141)" userId="S::2306141@student.uwtsd.ac.uk::0cad2f95-a8f6-412f-a6e5-de023947ff45" providerId="AD" clId="Web-{4432B7D0-3C4E-CFC2-D31A-50A5DE5F1F3F}" dt="2023-12-08T14:28:30.485" v="1020" actId="1076"/>
          <ac:picMkLst>
            <pc:docMk/>
            <pc:sldMk cId="1975016284" sldId="320"/>
            <ac:picMk id="12" creationId="{8E956DB0-FABA-9FE0-5D79-83991C826873}"/>
          </ac:picMkLst>
        </pc:picChg>
        <pc:picChg chg="add mod">
          <ac:chgData name="Ayesha Amir (2306141)" userId="S::2306141@student.uwtsd.ac.uk::0cad2f95-a8f6-412f-a6e5-de023947ff45" providerId="AD" clId="Web-{4432B7D0-3C4E-CFC2-D31A-50A5DE5F1F3F}" dt="2023-12-08T14:25:58.163" v="1012" actId="14100"/>
          <ac:picMkLst>
            <pc:docMk/>
            <pc:sldMk cId="1975016284" sldId="320"/>
            <ac:picMk id="13" creationId="{5F68E92A-A71D-972F-DD2D-DD28F981033D}"/>
          </ac:picMkLst>
        </pc:picChg>
        <pc:picChg chg="add mod">
          <ac:chgData name="Ayesha Amir (2306141)" userId="S::2306141@student.uwtsd.ac.uk::0cad2f95-a8f6-412f-a6e5-de023947ff45" providerId="AD" clId="Web-{4432B7D0-3C4E-CFC2-D31A-50A5DE5F1F3F}" dt="2023-12-08T14:28:22.438" v="1017" actId="1076"/>
          <ac:picMkLst>
            <pc:docMk/>
            <pc:sldMk cId="1975016284" sldId="320"/>
            <ac:picMk id="14" creationId="{B2B7222C-2B2A-C02C-9AB3-EC52422D74A7}"/>
          </ac:picMkLst>
        </pc:picChg>
      </pc:sldChg>
      <pc:sldChg chg="addSp delSp modSp new">
        <pc:chgData name="Ayesha Amir (2306141)" userId="S::2306141@student.uwtsd.ac.uk::0cad2f95-a8f6-412f-a6e5-de023947ff45" providerId="AD" clId="Web-{4432B7D0-3C4E-CFC2-D31A-50A5DE5F1F3F}" dt="2023-12-08T15:03:15.423" v="1549" actId="14100"/>
        <pc:sldMkLst>
          <pc:docMk/>
          <pc:sldMk cId="3932869881" sldId="321"/>
        </pc:sldMkLst>
        <pc:spChg chg="del">
          <ac:chgData name="Ayesha Amir (2306141)" userId="S::2306141@student.uwtsd.ac.uk::0cad2f95-a8f6-412f-a6e5-de023947ff45" providerId="AD" clId="Web-{4432B7D0-3C4E-CFC2-D31A-50A5DE5F1F3F}" dt="2023-12-08T14:58:08.136" v="1523"/>
          <ac:spMkLst>
            <pc:docMk/>
            <pc:sldMk cId="3932869881" sldId="321"/>
            <ac:spMk id="2" creationId="{C1E9CFDE-C9E4-57D3-49D7-4BE476356976}"/>
          </ac:spMkLst>
        </pc:spChg>
        <pc:spChg chg="del">
          <ac:chgData name="Ayesha Amir (2306141)" userId="S::2306141@student.uwtsd.ac.uk::0cad2f95-a8f6-412f-a6e5-de023947ff45" providerId="AD" clId="Web-{4432B7D0-3C4E-CFC2-D31A-50A5DE5F1F3F}" dt="2023-12-08T14:55:29.500" v="1509"/>
          <ac:spMkLst>
            <pc:docMk/>
            <pc:sldMk cId="3932869881" sldId="321"/>
            <ac:spMk id="3" creationId="{111A5E7C-9D70-75ED-984E-5A5621ACFBE1}"/>
          </ac:spMkLst>
        </pc:spChg>
        <pc:spChg chg="del">
          <ac:chgData name="Ayesha Amir (2306141)" userId="S::2306141@student.uwtsd.ac.uk::0cad2f95-a8f6-412f-a6e5-de023947ff45" providerId="AD" clId="Web-{4432B7D0-3C4E-CFC2-D31A-50A5DE5F1F3F}" dt="2023-12-08T14:55:25.203" v="1508"/>
          <ac:spMkLst>
            <pc:docMk/>
            <pc:sldMk cId="3932869881" sldId="321"/>
            <ac:spMk id="4" creationId="{DFAA0A87-DE2F-CADE-3861-4597D8E82C96}"/>
          </ac:spMkLst>
        </pc:spChg>
        <pc:spChg chg="del">
          <ac:chgData name="Ayesha Amir (2306141)" userId="S::2306141@student.uwtsd.ac.uk::0cad2f95-a8f6-412f-a6e5-de023947ff45" providerId="AD" clId="Web-{4432B7D0-3C4E-CFC2-D31A-50A5DE5F1F3F}" dt="2023-12-08T14:55:32.610" v="1511"/>
          <ac:spMkLst>
            <pc:docMk/>
            <pc:sldMk cId="3932869881" sldId="321"/>
            <ac:spMk id="5" creationId="{3688C5D9-8FD0-225C-85BD-43D1671F67F4}"/>
          </ac:spMkLst>
        </pc:spChg>
        <pc:spChg chg="del">
          <ac:chgData name="Ayesha Amir (2306141)" userId="S::2306141@student.uwtsd.ac.uk::0cad2f95-a8f6-412f-a6e5-de023947ff45" providerId="AD" clId="Web-{4432B7D0-3C4E-CFC2-D31A-50A5DE5F1F3F}" dt="2023-12-08T14:55:31.500" v="1510"/>
          <ac:spMkLst>
            <pc:docMk/>
            <pc:sldMk cId="3932869881" sldId="321"/>
            <ac:spMk id="6" creationId="{FF2724AB-0BE9-606F-3AA6-2A9118643155}"/>
          </ac:spMkLst>
        </pc:spChg>
        <pc:spChg chg="del">
          <ac:chgData name="Ayesha Amir (2306141)" userId="S::2306141@student.uwtsd.ac.uk::0cad2f95-a8f6-412f-a6e5-de023947ff45" providerId="AD" clId="Web-{4432B7D0-3C4E-CFC2-D31A-50A5DE5F1F3F}" dt="2023-12-08T14:55:42.220" v="1514"/>
          <ac:spMkLst>
            <pc:docMk/>
            <pc:sldMk cId="3932869881" sldId="321"/>
            <ac:spMk id="7" creationId="{97DF98B6-ADC4-3013-387C-6BD8D1DEDA7D}"/>
          </ac:spMkLst>
        </pc:spChg>
        <pc:spChg chg="del mod">
          <ac:chgData name="Ayesha Amir (2306141)" userId="S::2306141@student.uwtsd.ac.uk::0cad2f95-a8f6-412f-a6e5-de023947ff45" providerId="AD" clId="Web-{4432B7D0-3C4E-CFC2-D31A-50A5DE5F1F3F}" dt="2023-12-08T14:55:39.516" v="1513"/>
          <ac:spMkLst>
            <pc:docMk/>
            <pc:sldMk cId="3932869881" sldId="321"/>
            <ac:spMk id="8" creationId="{6C02CF57-6060-86CB-D336-C76C2BE8B0FE}"/>
          </ac:spMkLst>
        </pc:spChg>
        <pc:picChg chg="add mod modCrop">
          <ac:chgData name="Ayesha Amir (2306141)" userId="S::2306141@student.uwtsd.ac.uk::0cad2f95-a8f6-412f-a6e5-de023947ff45" providerId="AD" clId="Web-{4432B7D0-3C4E-CFC2-D31A-50A5DE5F1F3F}" dt="2023-12-08T14:59:59.549" v="1533" actId="1076"/>
          <ac:picMkLst>
            <pc:docMk/>
            <pc:sldMk cId="3932869881" sldId="321"/>
            <ac:picMk id="12" creationId="{C590EFB8-79B7-DE74-4B6D-5B68056F2A5C}"/>
          </ac:picMkLst>
        </pc:picChg>
        <pc:picChg chg="add mod modCrop">
          <ac:chgData name="Ayesha Amir (2306141)" userId="S::2306141@student.uwtsd.ac.uk::0cad2f95-a8f6-412f-a6e5-de023947ff45" providerId="AD" clId="Web-{4432B7D0-3C4E-CFC2-D31A-50A5DE5F1F3F}" dt="2023-12-08T15:00:04.393" v="1534" actId="1076"/>
          <ac:picMkLst>
            <pc:docMk/>
            <pc:sldMk cId="3932869881" sldId="321"/>
            <ac:picMk id="13" creationId="{8429AB1B-ADB3-43D1-417E-2F9ACCC15E49}"/>
          </ac:picMkLst>
        </pc:picChg>
        <pc:picChg chg="add mod modCrop">
          <ac:chgData name="Ayesha Amir (2306141)" userId="S::2306141@student.uwtsd.ac.uk::0cad2f95-a8f6-412f-a6e5-de023947ff45" providerId="AD" clId="Web-{4432B7D0-3C4E-CFC2-D31A-50A5DE5F1F3F}" dt="2023-12-08T15:01:34.057" v="1544" actId="14100"/>
          <ac:picMkLst>
            <pc:docMk/>
            <pc:sldMk cId="3932869881" sldId="321"/>
            <ac:picMk id="14" creationId="{7ABCC7D3-7A5C-4DCE-3518-28EBF3477578}"/>
          </ac:picMkLst>
        </pc:picChg>
        <pc:picChg chg="add mod modCrop">
          <ac:chgData name="Ayesha Amir (2306141)" userId="S::2306141@student.uwtsd.ac.uk::0cad2f95-a8f6-412f-a6e5-de023947ff45" providerId="AD" clId="Web-{4432B7D0-3C4E-CFC2-D31A-50A5DE5F1F3F}" dt="2023-12-08T15:03:15.423" v="1549" actId="14100"/>
          <ac:picMkLst>
            <pc:docMk/>
            <pc:sldMk cId="3932869881" sldId="321"/>
            <ac:picMk id="15" creationId="{FF4BDE4E-D453-2054-120D-5AF618D123B1}"/>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60C5714-0868-4287-90D8-28FB7BF6BD2C}" type="doc">
      <dgm:prSet loTypeId="urn:microsoft.com/office/officeart/2017/3/layout/DropPinTimeline#2" loCatId="other" qsTypeId="urn:microsoft.com/office/officeart/2005/8/quickstyle/simple1" qsCatId="simple" csTypeId="urn:microsoft.com/office/officeart/2005/8/colors/accent2_1" csCatId="accent2" phldr="1"/>
      <dgm:spPr/>
      <dgm:t>
        <a:bodyPr rtlCol="0"/>
        <a:lstStyle/>
        <a:p>
          <a:pPr rtl="0"/>
          <a:endParaRPr lang="en-GB"/>
        </a:p>
      </dgm:t>
    </dgm:pt>
    <dgm:pt modelId="{E40F4386-8831-418F-B705-2EF711FB0638}">
      <dgm:prSet phldrT="[Text]" phldr="0"/>
      <dgm:spPr/>
      <dgm:t>
        <a:bodyPr rtlCol="0"/>
        <a:lstStyle/>
        <a:p>
          <a:pPr rtl="0"/>
          <a:r>
            <a:rPr lang="en-GB" dirty="0">
              <a:latin typeface="Walbaum Display Light"/>
            </a:rPr>
            <a:t>History/Awards</a:t>
          </a:r>
          <a:endParaRPr lang="en-GB" dirty="0"/>
        </a:p>
      </dgm:t>
    </dgm:pt>
    <dgm:pt modelId="{BA5DB78F-0BD1-45CF-9B96-46A70AB3D9A2}" type="parTrans" cxnId="{6DB8FFBA-487B-4E87-9D41-FD7AF2F69CF4}">
      <dgm:prSet/>
      <dgm:spPr/>
      <dgm:t>
        <a:bodyPr rtlCol="0"/>
        <a:lstStyle/>
        <a:p>
          <a:pPr rtl="0"/>
          <a:endParaRPr lang="en-GB"/>
        </a:p>
      </dgm:t>
    </dgm:pt>
    <dgm:pt modelId="{D0CAE994-5783-41EC-9711-4E1D519F3834}" type="sibTrans" cxnId="{6DB8FFBA-487B-4E87-9D41-FD7AF2F69CF4}">
      <dgm:prSet/>
      <dgm:spPr/>
      <dgm:t>
        <a:bodyPr rtlCol="0"/>
        <a:lstStyle/>
        <a:p>
          <a:pPr rtl="0"/>
          <a:endParaRPr lang="en-GB"/>
        </a:p>
      </dgm:t>
    </dgm:pt>
    <dgm:pt modelId="{57D926EE-FF1C-4F8E-BE58-791552003389}">
      <dgm:prSet phldrT="[Text]" phldr="0"/>
      <dgm:spPr/>
      <dgm:t>
        <a:bodyPr rtlCol="0"/>
        <a:lstStyle/>
        <a:p>
          <a:pPr rtl="0"/>
          <a:r>
            <a:rPr lang="en-GB" dirty="0">
              <a:latin typeface="Walbaum Display Light"/>
            </a:rPr>
            <a:t>Product</a:t>
          </a:r>
          <a:endParaRPr lang="en-GB" dirty="0"/>
        </a:p>
      </dgm:t>
    </dgm:pt>
    <dgm:pt modelId="{73E44EEA-ED9D-47FC-9428-986D0A1FC4C0}" type="parTrans" cxnId="{369994A5-D668-4BAA-BAE5-4659A47CAE31}">
      <dgm:prSet/>
      <dgm:spPr/>
      <dgm:t>
        <a:bodyPr rtlCol="0"/>
        <a:lstStyle/>
        <a:p>
          <a:pPr rtl="0"/>
          <a:endParaRPr lang="en-GB"/>
        </a:p>
      </dgm:t>
    </dgm:pt>
    <dgm:pt modelId="{A8CFE573-C424-4A7A-A6DC-2CAFAF6BE4BE}" type="sibTrans" cxnId="{369994A5-D668-4BAA-BAE5-4659A47CAE31}">
      <dgm:prSet/>
      <dgm:spPr/>
      <dgm:t>
        <a:bodyPr rtlCol="0"/>
        <a:lstStyle/>
        <a:p>
          <a:pPr rtl="0"/>
          <a:endParaRPr lang="en-GB"/>
        </a:p>
      </dgm:t>
    </dgm:pt>
    <dgm:pt modelId="{C29A2877-D327-472A-B8DE-A9582740D1C4}">
      <dgm:prSet phldrT="[Text]"/>
      <dgm:spPr/>
      <dgm:t>
        <a:bodyPr rtlCol="0"/>
        <a:lstStyle/>
        <a:p>
          <a:pPr rtl="0"/>
          <a:r>
            <a:rPr lang="en-GB" dirty="0">
              <a:latin typeface="Walbaum Display Light"/>
            </a:rPr>
            <a:t>Promotion</a:t>
          </a:r>
          <a:endParaRPr lang="en-GB" dirty="0"/>
        </a:p>
      </dgm:t>
    </dgm:pt>
    <dgm:pt modelId="{ACB8F89D-E3F0-46D6-9FE2-0E08ED03F108}" type="parTrans" cxnId="{E06C2FA0-97C9-4115-8036-5641738523F0}">
      <dgm:prSet/>
      <dgm:spPr/>
      <dgm:t>
        <a:bodyPr rtlCol="0"/>
        <a:lstStyle/>
        <a:p>
          <a:pPr rtl="0"/>
          <a:endParaRPr lang="en-GB"/>
        </a:p>
      </dgm:t>
    </dgm:pt>
    <dgm:pt modelId="{4C9B2A60-E155-4BBB-A3EE-15AEEAA6D5C7}" type="sibTrans" cxnId="{E06C2FA0-97C9-4115-8036-5641738523F0}">
      <dgm:prSet/>
      <dgm:spPr/>
      <dgm:t>
        <a:bodyPr rtlCol="0"/>
        <a:lstStyle/>
        <a:p>
          <a:pPr rtl="0"/>
          <a:endParaRPr lang="en-GB"/>
        </a:p>
      </dgm:t>
    </dgm:pt>
    <dgm:pt modelId="{04956CC5-BC9D-4B6B-9065-8589629A4900}">
      <dgm:prSet phldrT="[Text]" phldr="0" custT="1"/>
      <dgm:spPr/>
      <dgm:t>
        <a:bodyPr rtlCol="0"/>
        <a:lstStyle/>
        <a:p>
          <a:pPr rtl="0"/>
          <a:r>
            <a:rPr lang="en-GB" sz="1400" dirty="0">
              <a:latin typeface="Walbaum Display Light"/>
            </a:rPr>
            <a:t>Price</a:t>
          </a:r>
          <a:endParaRPr lang="en-GB" sz="1400" dirty="0"/>
        </a:p>
      </dgm:t>
    </dgm:pt>
    <dgm:pt modelId="{EF3CCB5D-2D2B-414F-9C3E-2A98641DE75C}" type="parTrans" cxnId="{BE51D2B2-029C-4554-8705-90B588CC81C4}">
      <dgm:prSet/>
      <dgm:spPr/>
      <dgm:t>
        <a:bodyPr rtlCol="0"/>
        <a:lstStyle/>
        <a:p>
          <a:pPr rtl="0"/>
          <a:endParaRPr lang="en-GB"/>
        </a:p>
      </dgm:t>
    </dgm:pt>
    <dgm:pt modelId="{4A8BA95F-C155-4C29-BC73-64B882D2BD09}" type="sibTrans" cxnId="{BE51D2B2-029C-4554-8705-90B588CC81C4}">
      <dgm:prSet/>
      <dgm:spPr/>
      <dgm:t>
        <a:bodyPr rtlCol="0"/>
        <a:lstStyle/>
        <a:p>
          <a:pPr rtl="0"/>
          <a:endParaRPr lang="en-GB"/>
        </a:p>
      </dgm:t>
    </dgm:pt>
    <dgm:pt modelId="{2E911567-3DF2-419B-B0CB-A78AE08B5733}">
      <dgm:prSet phldr="0"/>
      <dgm:spPr/>
      <dgm:t>
        <a:bodyPr/>
        <a:lstStyle/>
        <a:p>
          <a:pPr rtl="0"/>
          <a:r>
            <a:rPr lang="en-GB" dirty="0">
              <a:latin typeface="Walbaum Display Light"/>
            </a:rPr>
            <a:t>Locations/Transport facility </a:t>
          </a:r>
          <a:endParaRPr lang="en-GB" dirty="0"/>
        </a:p>
      </dgm:t>
    </dgm:pt>
    <dgm:pt modelId="{E118FF7B-D7B9-4574-9AE9-DB7C28C7FBF5}" type="parTrans" cxnId="{E85CEFD7-510A-4BF4-A7E5-CFBDC4113C83}">
      <dgm:prSet/>
      <dgm:spPr/>
    </dgm:pt>
    <dgm:pt modelId="{66B45075-1267-4989-812F-347CB49F22A3}" type="sibTrans" cxnId="{E85CEFD7-510A-4BF4-A7E5-CFBDC4113C83}">
      <dgm:prSet/>
      <dgm:spPr/>
    </dgm:pt>
    <dgm:pt modelId="{9346C2F0-920A-4BB2-9BEC-DB74B445967A}">
      <dgm:prSet phldr="0"/>
      <dgm:spPr/>
      <dgm:t>
        <a:bodyPr/>
        <a:lstStyle/>
        <a:p>
          <a:pPr rtl="0"/>
          <a:r>
            <a:rPr lang="en-GB" b="0" i="0" u="none" dirty="0">
              <a:latin typeface="Walbaum Display Light"/>
            </a:rPr>
            <a:t>Why I choose</a:t>
          </a:r>
          <a:r>
            <a:rPr lang="en-GB" dirty="0">
              <a:latin typeface="Walbaum Display Light"/>
            </a:rPr>
            <a:t> this restaurant and have I recently visited?</a:t>
          </a:r>
          <a:endParaRPr lang="en-GB" dirty="0"/>
        </a:p>
      </dgm:t>
    </dgm:pt>
    <dgm:pt modelId="{4CF5E1B2-D326-4267-9F14-81339C0EFA48}" type="parTrans" cxnId="{B39BADA8-F9B7-4C15-AB21-6244B63FE96F}">
      <dgm:prSet/>
      <dgm:spPr/>
    </dgm:pt>
    <dgm:pt modelId="{96C36B55-B081-4934-A5D2-F0D8112884E0}" type="sibTrans" cxnId="{B39BADA8-F9B7-4C15-AB21-6244B63FE96F}">
      <dgm:prSet/>
      <dgm:spPr/>
    </dgm:pt>
    <dgm:pt modelId="{6DE35AA9-BA6D-4537-A74D-56CCFC78D810}">
      <dgm:prSet phldr="0"/>
      <dgm:spPr/>
      <dgm:t>
        <a:bodyPr/>
        <a:lstStyle/>
        <a:p>
          <a:pPr rtl="0"/>
          <a:r>
            <a:rPr lang="en-GB" dirty="0">
              <a:latin typeface="Walbaum Display Light"/>
            </a:rPr>
            <a:t>Creating Customer Value and Engagement</a:t>
          </a:r>
        </a:p>
      </dgm:t>
    </dgm:pt>
    <dgm:pt modelId="{5CE12416-054F-458A-9C19-34D5DBDEC054}" type="parTrans" cxnId="{E50AC9D8-421C-4EBD-9BCF-4B21C4760385}">
      <dgm:prSet/>
      <dgm:spPr/>
    </dgm:pt>
    <dgm:pt modelId="{43C44E68-2D56-4DEF-B15A-F0F449639F62}" type="sibTrans" cxnId="{E50AC9D8-421C-4EBD-9BCF-4B21C4760385}">
      <dgm:prSet/>
      <dgm:spPr/>
    </dgm:pt>
    <dgm:pt modelId="{EE0FF670-DD5D-496A-AE5D-24EC7D209553}">
      <dgm:prSet phldr="0"/>
      <dgm:spPr/>
      <dgm:t>
        <a:bodyPr/>
        <a:lstStyle/>
        <a:p>
          <a:pPr rtl="0"/>
          <a:r>
            <a:rPr lang="en-GB" dirty="0">
              <a:latin typeface="Walbaum Display Light"/>
            </a:rPr>
            <a:t>My opinion and review that influence others.</a:t>
          </a:r>
        </a:p>
      </dgm:t>
    </dgm:pt>
    <dgm:pt modelId="{AE88AB10-A237-416B-9089-AE44B7B01232}" type="parTrans" cxnId="{C2F1C783-ABB1-4A50-AE87-A148218A27AC}">
      <dgm:prSet/>
      <dgm:spPr/>
    </dgm:pt>
    <dgm:pt modelId="{7D977795-6B34-4A20-B5E9-6696DBDB7643}" type="sibTrans" cxnId="{C2F1C783-ABB1-4A50-AE87-A148218A27AC}">
      <dgm:prSet/>
      <dgm:spPr/>
    </dgm:pt>
    <dgm:pt modelId="{4E56968E-24AB-410C-99B4-EA1C6F3E8ADF}">
      <dgm:prSet phldr="0"/>
      <dgm:spPr/>
      <dgm:t>
        <a:bodyPr/>
        <a:lstStyle/>
        <a:p>
          <a:r>
            <a:rPr lang="en-GB" dirty="0">
              <a:latin typeface="Walbaum Display Light"/>
            </a:rPr>
            <a:t>Refeerences</a:t>
          </a:r>
        </a:p>
      </dgm:t>
    </dgm:pt>
    <dgm:pt modelId="{D4DDCC8A-AC29-42FC-AB31-CB06ECEFF93C}" type="parTrans" cxnId="{8C427F0C-74F2-43DD-8B92-09C569F347D6}">
      <dgm:prSet/>
      <dgm:spPr/>
    </dgm:pt>
    <dgm:pt modelId="{4006C38D-C197-4A78-AA35-77C21F5A19D5}" type="sibTrans" cxnId="{8C427F0C-74F2-43DD-8B92-09C569F347D6}">
      <dgm:prSet/>
      <dgm:spPr/>
    </dgm:pt>
    <dgm:pt modelId="{407671DE-689A-4402-8922-08873E63480D}" type="pres">
      <dgm:prSet presAssocID="{160C5714-0868-4287-90D8-28FB7BF6BD2C}" presName="root" presStyleCnt="0">
        <dgm:presLayoutVars>
          <dgm:chMax/>
          <dgm:chPref/>
          <dgm:dir/>
          <dgm:animLvl val="lvl"/>
        </dgm:presLayoutVars>
      </dgm:prSet>
      <dgm:spPr/>
    </dgm:pt>
    <dgm:pt modelId="{1E8C53CE-312B-400D-8E6A-4635CB4CE270}" type="pres">
      <dgm:prSet presAssocID="{160C5714-0868-4287-90D8-28FB7BF6BD2C}" presName="divider" presStyleLbl="fgAcc1" presStyleIdx="0" presStyleCnt="10"/>
      <dgm:spPr>
        <a:solidFill>
          <a:schemeClr val="accent2">
            <a:alpha val="90000"/>
            <a:tint val="40000"/>
            <a:hueOff val="0"/>
            <a:satOff val="0"/>
            <a:lumOff val="0"/>
            <a:alphaOff val="0"/>
          </a:schemeClr>
        </a:solidFill>
        <a:ln w="12700" cap="flat" cmpd="sng" algn="ctr">
          <a:solidFill>
            <a:schemeClr val="accent2">
              <a:hueOff val="0"/>
              <a:satOff val="0"/>
              <a:lumOff val="0"/>
              <a:alphaOff val="0"/>
            </a:schemeClr>
          </a:solidFill>
          <a:prstDash val="solid"/>
          <a:miter lim="800000"/>
          <a:tailEnd type="triangle" w="lg" len="lg"/>
        </a:ln>
        <a:effectLst/>
      </dgm:spPr>
    </dgm:pt>
    <dgm:pt modelId="{46D0A0B6-99C1-4C93-9D07-D394FCD06FBC}" type="pres">
      <dgm:prSet presAssocID="{160C5714-0868-4287-90D8-28FB7BF6BD2C}" presName="nodes" presStyleCnt="0">
        <dgm:presLayoutVars>
          <dgm:chMax/>
          <dgm:chPref/>
          <dgm:animLvl val="lvl"/>
        </dgm:presLayoutVars>
      </dgm:prSet>
      <dgm:spPr/>
    </dgm:pt>
    <dgm:pt modelId="{54FA9F05-68DF-4858-B50D-DCEC408D98A0}" type="pres">
      <dgm:prSet presAssocID="{E40F4386-8831-418F-B705-2EF711FB0638}" presName="composite" presStyleCnt="0"/>
      <dgm:spPr/>
    </dgm:pt>
    <dgm:pt modelId="{CDDE1E5C-76D1-411D-97D4-8F1977E9842D}" type="pres">
      <dgm:prSet presAssocID="{E40F4386-8831-418F-B705-2EF711FB0638}" presName="ConnectorPoint" presStyleLbl="lnNode1" presStyleIdx="0" presStyleCnt="9"/>
      <dgm:spPr/>
    </dgm:pt>
    <dgm:pt modelId="{A3C084F2-0093-4679-BE5F-A72847C99793}" type="pres">
      <dgm:prSet presAssocID="{E40F4386-8831-418F-B705-2EF711FB0638}" presName="DropPinPlaceHolder" presStyleCnt="0"/>
      <dgm:spPr/>
    </dgm:pt>
    <dgm:pt modelId="{0A69E26B-610A-460B-8DC9-F49A37B64039}" type="pres">
      <dgm:prSet presAssocID="{E40F4386-8831-418F-B705-2EF711FB0638}" presName="DropPin" presStyleLbl="alignNode1" presStyleIdx="0" presStyleCnt="9" custLinFactNeighborY="-3516"/>
      <dgm:spPr/>
    </dgm:pt>
    <dgm:pt modelId="{0D47F3AA-634C-409F-BD69-E4BACD9CCCFA}" type="pres">
      <dgm:prSet presAssocID="{E40F4386-8831-418F-B705-2EF711FB0638}" presName="Ellipse" presStyleLbl="fgAcc1" presStyleIdx="1" presStyleCnt="10"/>
      <dgm:spPr>
        <a:solidFill>
          <a:schemeClr val="accent2">
            <a:alpha val="90000"/>
            <a:tint val="40000"/>
            <a:hueOff val="0"/>
            <a:satOff val="0"/>
            <a:lumOff val="0"/>
            <a:alphaOff val="0"/>
          </a:schemeClr>
        </a:solidFill>
        <a:ln w="12700" cap="flat" cmpd="sng" algn="ctr">
          <a:noFill/>
          <a:prstDash val="solid"/>
          <a:miter lim="800000"/>
        </a:ln>
        <a:effectLst/>
      </dgm:spPr>
    </dgm:pt>
    <dgm:pt modelId="{A292B0A5-8BE5-4E84-8618-26EA28CFF4A3}" type="pres">
      <dgm:prSet presAssocID="{E40F4386-8831-418F-B705-2EF711FB0638}" presName="L2TextContainer" presStyleLbl="revTx" presStyleIdx="0" presStyleCnt="18">
        <dgm:presLayoutVars>
          <dgm:bulletEnabled val="1"/>
        </dgm:presLayoutVars>
      </dgm:prSet>
      <dgm:spPr/>
    </dgm:pt>
    <dgm:pt modelId="{AA393DB5-4DAB-4AB9-875A-4BE9E87DA2BF}" type="pres">
      <dgm:prSet presAssocID="{E40F4386-8831-418F-B705-2EF711FB0638}" presName="L1TextContainer" presStyleLbl="revTx" presStyleIdx="1" presStyleCnt="18">
        <dgm:presLayoutVars>
          <dgm:chMax val="1"/>
          <dgm:chPref val="1"/>
          <dgm:bulletEnabled val="1"/>
        </dgm:presLayoutVars>
      </dgm:prSet>
      <dgm:spPr/>
    </dgm:pt>
    <dgm:pt modelId="{D10F2BCE-B77B-4F05-95FD-A65109E5DEA0}" type="pres">
      <dgm:prSet presAssocID="{E40F4386-8831-418F-B705-2EF711FB0638}" presName="ConnectLine" presStyleLbl="sibTrans1D1" presStyleIdx="0" presStyleCnt="9"/>
      <dgm:spPr>
        <a:noFill/>
        <a:ln w="9525" cap="flat" cmpd="sng" algn="ctr">
          <a:solidFill>
            <a:schemeClr val="accent2">
              <a:lumMod val="50000"/>
            </a:schemeClr>
          </a:solidFill>
          <a:prstDash val="dash"/>
          <a:miter lim="800000"/>
        </a:ln>
        <a:effectLst/>
      </dgm:spPr>
    </dgm:pt>
    <dgm:pt modelId="{7842451D-72E5-4EF0-B35E-DA20F99FD31B}" type="pres">
      <dgm:prSet presAssocID="{E40F4386-8831-418F-B705-2EF711FB0638}" presName="EmptyPlaceHolder" presStyleCnt="0"/>
      <dgm:spPr/>
    </dgm:pt>
    <dgm:pt modelId="{B17D2C92-48C0-4F3D-88BD-E2B451D76F57}" type="pres">
      <dgm:prSet presAssocID="{D0CAE994-5783-41EC-9711-4E1D519F3834}" presName="spaceBetweenRectangles" presStyleCnt="0"/>
      <dgm:spPr/>
    </dgm:pt>
    <dgm:pt modelId="{6961EB70-89FC-4995-9BC2-984F20A53511}" type="pres">
      <dgm:prSet presAssocID="{2E911567-3DF2-419B-B0CB-A78AE08B5733}" presName="composite" presStyleCnt="0"/>
      <dgm:spPr/>
    </dgm:pt>
    <dgm:pt modelId="{8D0243C2-2912-4D96-9936-8C7BFABAFAB4}" type="pres">
      <dgm:prSet presAssocID="{2E911567-3DF2-419B-B0CB-A78AE08B5733}" presName="ConnectorPoint" presStyleLbl="lnNode1" presStyleIdx="1" presStyleCnt="9"/>
      <dgm:spPr/>
    </dgm:pt>
    <dgm:pt modelId="{A8EB71EE-DFF5-441C-A8BB-AEA9386BB055}" type="pres">
      <dgm:prSet presAssocID="{2E911567-3DF2-419B-B0CB-A78AE08B5733}" presName="DropPinPlaceHolder" presStyleCnt="0"/>
      <dgm:spPr/>
    </dgm:pt>
    <dgm:pt modelId="{D194078D-88CF-4080-830E-EC5ACE6645A9}" type="pres">
      <dgm:prSet presAssocID="{2E911567-3DF2-419B-B0CB-A78AE08B5733}" presName="DropPin" presStyleLbl="alignNode1" presStyleIdx="1" presStyleCnt="9"/>
      <dgm:spPr/>
    </dgm:pt>
    <dgm:pt modelId="{A6D335A1-B674-438F-A53B-38A3D27E20CA}" type="pres">
      <dgm:prSet presAssocID="{2E911567-3DF2-419B-B0CB-A78AE08B5733}" presName="Ellipse" presStyleLbl="fgAcc1" presStyleIdx="2" presStyleCnt="10"/>
      <dgm:spPr>
        <a:solidFill>
          <a:schemeClr val="accent2">
            <a:alpha val="90000"/>
            <a:tint val="40000"/>
            <a:hueOff val="0"/>
            <a:satOff val="0"/>
            <a:lumOff val="0"/>
            <a:alphaOff val="0"/>
          </a:schemeClr>
        </a:solidFill>
        <a:ln w="12700" cap="flat" cmpd="sng" algn="ctr">
          <a:noFill/>
          <a:prstDash val="solid"/>
          <a:miter lim="800000"/>
        </a:ln>
        <a:effectLst/>
      </dgm:spPr>
    </dgm:pt>
    <dgm:pt modelId="{C8422BCB-7DC3-4BA0-B7DE-3060ADC61A53}" type="pres">
      <dgm:prSet presAssocID="{2E911567-3DF2-419B-B0CB-A78AE08B5733}" presName="L2TextContainer" presStyleLbl="revTx" presStyleIdx="2" presStyleCnt="18">
        <dgm:presLayoutVars>
          <dgm:bulletEnabled val="1"/>
        </dgm:presLayoutVars>
      </dgm:prSet>
      <dgm:spPr/>
    </dgm:pt>
    <dgm:pt modelId="{775827BE-8514-48EF-BDA1-F0ED10E76632}" type="pres">
      <dgm:prSet presAssocID="{2E911567-3DF2-419B-B0CB-A78AE08B5733}" presName="L1TextContainer" presStyleLbl="revTx" presStyleIdx="3" presStyleCnt="18">
        <dgm:presLayoutVars>
          <dgm:chMax val="1"/>
          <dgm:chPref val="1"/>
          <dgm:bulletEnabled val="1"/>
        </dgm:presLayoutVars>
      </dgm:prSet>
      <dgm:spPr/>
    </dgm:pt>
    <dgm:pt modelId="{F2CE300A-2AC9-4AE1-923B-2716B1B2B640}" type="pres">
      <dgm:prSet presAssocID="{2E911567-3DF2-419B-B0CB-A78AE08B5733}" presName="ConnectLine" presStyleLbl="sibTrans1D1" presStyleIdx="1" presStyleCnt="9"/>
      <dgm:spPr>
        <a:noFill/>
        <a:ln w="6350" cap="flat" cmpd="sng" algn="ctr">
          <a:solidFill>
            <a:schemeClr val="accent2">
              <a:hueOff val="0"/>
              <a:satOff val="0"/>
              <a:lumOff val="0"/>
              <a:alphaOff val="0"/>
            </a:schemeClr>
          </a:solidFill>
          <a:prstDash val="dash"/>
          <a:miter lim="800000"/>
        </a:ln>
        <a:effectLst/>
      </dgm:spPr>
    </dgm:pt>
    <dgm:pt modelId="{14822866-2A3E-4137-AAE4-D26F9D51F19C}" type="pres">
      <dgm:prSet presAssocID="{2E911567-3DF2-419B-B0CB-A78AE08B5733}" presName="EmptyPlaceHolder" presStyleCnt="0"/>
      <dgm:spPr/>
    </dgm:pt>
    <dgm:pt modelId="{4B767BD0-E226-41C8-BB03-C4B858C3B2C3}" type="pres">
      <dgm:prSet presAssocID="{66B45075-1267-4989-812F-347CB49F22A3}" presName="spaceBetweenRectangles" presStyleCnt="0"/>
      <dgm:spPr/>
    </dgm:pt>
    <dgm:pt modelId="{633B487D-6848-4701-83D3-9CA6930CCC28}" type="pres">
      <dgm:prSet presAssocID="{9346C2F0-920A-4BB2-9BEC-DB74B445967A}" presName="composite" presStyleCnt="0"/>
      <dgm:spPr/>
    </dgm:pt>
    <dgm:pt modelId="{D6A0F03E-BE1C-4883-B3A4-9D25B2BB695C}" type="pres">
      <dgm:prSet presAssocID="{9346C2F0-920A-4BB2-9BEC-DB74B445967A}" presName="ConnectorPoint" presStyleLbl="lnNode1" presStyleIdx="2" presStyleCnt="9"/>
      <dgm:spPr/>
    </dgm:pt>
    <dgm:pt modelId="{9DEBCFB2-7A2E-4587-86BB-1970824520D3}" type="pres">
      <dgm:prSet presAssocID="{9346C2F0-920A-4BB2-9BEC-DB74B445967A}" presName="DropPinPlaceHolder" presStyleCnt="0"/>
      <dgm:spPr/>
    </dgm:pt>
    <dgm:pt modelId="{90F63CAC-74D4-41AA-B757-4BF26C19BFCB}" type="pres">
      <dgm:prSet presAssocID="{9346C2F0-920A-4BB2-9BEC-DB74B445967A}" presName="DropPin" presStyleLbl="alignNode1" presStyleIdx="2" presStyleCnt="9"/>
      <dgm:spPr/>
    </dgm:pt>
    <dgm:pt modelId="{975E52AD-1A00-4557-A110-8FE3DC9552AF}" type="pres">
      <dgm:prSet presAssocID="{9346C2F0-920A-4BB2-9BEC-DB74B445967A}" presName="Ellipse" presStyleLbl="fgAcc1" presStyleIdx="3" presStyleCnt="10"/>
      <dgm:spPr>
        <a:solidFill>
          <a:schemeClr val="accent2">
            <a:alpha val="90000"/>
            <a:tint val="40000"/>
            <a:hueOff val="0"/>
            <a:satOff val="0"/>
            <a:lumOff val="0"/>
            <a:alphaOff val="0"/>
          </a:schemeClr>
        </a:solidFill>
        <a:ln w="12700" cap="flat" cmpd="sng" algn="ctr">
          <a:noFill/>
          <a:prstDash val="solid"/>
          <a:miter lim="800000"/>
        </a:ln>
        <a:effectLst/>
      </dgm:spPr>
    </dgm:pt>
    <dgm:pt modelId="{AACB9923-8A42-4188-92B1-E95EB42CAD11}" type="pres">
      <dgm:prSet presAssocID="{9346C2F0-920A-4BB2-9BEC-DB74B445967A}" presName="L2TextContainer" presStyleLbl="revTx" presStyleIdx="4" presStyleCnt="18">
        <dgm:presLayoutVars>
          <dgm:bulletEnabled val="1"/>
        </dgm:presLayoutVars>
      </dgm:prSet>
      <dgm:spPr/>
    </dgm:pt>
    <dgm:pt modelId="{D51D17B6-7C31-4C46-A69F-9E3353C3D4E8}" type="pres">
      <dgm:prSet presAssocID="{9346C2F0-920A-4BB2-9BEC-DB74B445967A}" presName="L1TextContainer" presStyleLbl="revTx" presStyleIdx="5" presStyleCnt="18">
        <dgm:presLayoutVars>
          <dgm:chMax val="1"/>
          <dgm:chPref val="1"/>
          <dgm:bulletEnabled val="1"/>
        </dgm:presLayoutVars>
      </dgm:prSet>
      <dgm:spPr/>
    </dgm:pt>
    <dgm:pt modelId="{947AAF4F-6F4A-4681-8456-CD05A49CEC0C}" type="pres">
      <dgm:prSet presAssocID="{9346C2F0-920A-4BB2-9BEC-DB74B445967A}" presName="ConnectLine" presStyleLbl="sibTrans1D1" presStyleIdx="2" presStyleCnt="9"/>
      <dgm:spPr>
        <a:noFill/>
        <a:ln w="6350" cap="flat" cmpd="sng" algn="ctr">
          <a:solidFill>
            <a:schemeClr val="accent2">
              <a:hueOff val="0"/>
              <a:satOff val="0"/>
              <a:lumOff val="0"/>
              <a:alphaOff val="0"/>
            </a:schemeClr>
          </a:solidFill>
          <a:prstDash val="dash"/>
          <a:miter lim="800000"/>
        </a:ln>
        <a:effectLst/>
      </dgm:spPr>
    </dgm:pt>
    <dgm:pt modelId="{33E282C3-6FEC-45D2-A4D4-3ED533E89B65}" type="pres">
      <dgm:prSet presAssocID="{9346C2F0-920A-4BB2-9BEC-DB74B445967A}" presName="EmptyPlaceHolder" presStyleCnt="0"/>
      <dgm:spPr/>
    </dgm:pt>
    <dgm:pt modelId="{5E9863BD-54F8-4E10-BE84-B6743D5044D4}" type="pres">
      <dgm:prSet presAssocID="{96C36B55-B081-4934-A5D2-F0D8112884E0}" presName="spaceBetweenRectangles" presStyleCnt="0"/>
      <dgm:spPr/>
    </dgm:pt>
    <dgm:pt modelId="{FB2E9D8E-3404-4E79-B215-9DBE16583FBD}" type="pres">
      <dgm:prSet presAssocID="{57D926EE-FF1C-4F8E-BE58-791552003389}" presName="composite" presStyleCnt="0"/>
      <dgm:spPr/>
    </dgm:pt>
    <dgm:pt modelId="{A4A288FA-2972-4660-B846-F0F60F21A8F3}" type="pres">
      <dgm:prSet presAssocID="{57D926EE-FF1C-4F8E-BE58-791552003389}" presName="ConnectorPoint" presStyleLbl="lnNode1" presStyleIdx="3" presStyleCnt="9"/>
      <dgm:spPr/>
    </dgm:pt>
    <dgm:pt modelId="{B00C1F6C-3838-4D06-B744-0D84C6431A13}" type="pres">
      <dgm:prSet presAssocID="{57D926EE-FF1C-4F8E-BE58-791552003389}" presName="DropPinPlaceHolder" presStyleCnt="0"/>
      <dgm:spPr/>
    </dgm:pt>
    <dgm:pt modelId="{4C5813BC-956A-4F8C-B1AA-086730732ACF}" type="pres">
      <dgm:prSet presAssocID="{57D926EE-FF1C-4F8E-BE58-791552003389}" presName="DropPin" presStyleLbl="alignNode1" presStyleIdx="3" presStyleCnt="9" custLinFactNeighborY="3516"/>
      <dgm:spPr/>
    </dgm:pt>
    <dgm:pt modelId="{30745FD9-45E6-4F2F-952E-B76E1E38EA48}" type="pres">
      <dgm:prSet presAssocID="{57D926EE-FF1C-4F8E-BE58-791552003389}" presName="Ellipse" presStyleLbl="fgAcc1" presStyleIdx="4" presStyleCnt="10"/>
      <dgm:spPr>
        <a:solidFill>
          <a:schemeClr val="accent2">
            <a:alpha val="90000"/>
            <a:tint val="40000"/>
            <a:hueOff val="0"/>
            <a:satOff val="0"/>
            <a:lumOff val="0"/>
            <a:alphaOff val="0"/>
          </a:schemeClr>
        </a:solidFill>
        <a:ln w="12700" cap="flat" cmpd="sng" algn="ctr">
          <a:noFill/>
          <a:prstDash val="solid"/>
          <a:miter lim="800000"/>
        </a:ln>
        <a:effectLst/>
      </dgm:spPr>
    </dgm:pt>
    <dgm:pt modelId="{FA75F9D6-BA19-40B6-8EBB-F8B5A1A5DB04}" type="pres">
      <dgm:prSet presAssocID="{57D926EE-FF1C-4F8E-BE58-791552003389}" presName="L2TextContainer" presStyleLbl="revTx" presStyleIdx="6" presStyleCnt="18">
        <dgm:presLayoutVars>
          <dgm:bulletEnabled val="1"/>
        </dgm:presLayoutVars>
      </dgm:prSet>
      <dgm:spPr/>
    </dgm:pt>
    <dgm:pt modelId="{7759EFD6-8D9B-407B-BFD2-E887C01621A3}" type="pres">
      <dgm:prSet presAssocID="{57D926EE-FF1C-4F8E-BE58-791552003389}" presName="L1TextContainer" presStyleLbl="revTx" presStyleIdx="7" presStyleCnt="18">
        <dgm:presLayoutVars>
          <dgm:chMax val="1"/>
          <dgm:chPref val="1"/>
          <dgm:bulletEnabled val="1"/>
        </dgm:presLayoutVars>
      </dgm:prSet>
      <dgm:spPr/>
    </dgm:pt>
    <dgm:pt modelId="{87D01122-9189-4BBF-B5EB-8A13E8CADCB7}" type="pres">
      <dgm:prSet presAssocID="{57D926EE-FF1C-4F8E-BE58-791552003389}" presName="ConnectLine" presStyleLbl="sibTrans1D1" presStyleIdx="3" presStyleCnt="9"/>
      <dgm:spPr>
        <a:noFill/>
        <a:ln w="9525" cap="flat" cmpd="sng" algn="ctr">
          <a:solidFill>
            <a:schemeClr val="accent2">
              <a:lumMod val="50000"/>
            </a:schemeClr>
          </a:solidFill>
          <a:prstDash val="dash"/>
          <a:miter lim="800000"/>
        </a:ln>
        <a:effectLst/>
      </dgm:spPr>
    </dgm:pt>
    <dgm:pt modelId="{F2083E7F-8909-4F43-97E9-9BDF4D0B9596}" type="pres">
      <dgm:prSet presAssocID="{57D926EE-FF1C-4F8E-BE58-791552003389}" presName="EmptyPlaceHolder" presStyleCnt="0"/>
      <dgm:spPr/>
    </dgm:pt>
    <dgm:pt modelId="{6A29383C-57EA-4549-AEB6-87AA2F47DB91}" type="pres">
      <dgm:prSet presAssocID="{A8CFE573-C424-4A7A-A6DC-2CAFAF6BE4BE}" presName="spaceBetweenRectangles" presStyleCnt="0"/>
      <dgm:spPr/>
    </dgm:pt>
    <dgm:pt modelId="{BED8465B-DCD7-4250-B83F-29E711D725E7}" type="pres">
      <dgm:prSet presAssocID="{04956CC5-BC9D-4B6B-9065-8589629A4900}" presName="composite" presStyleCnt="0"/>
      <dgm:spPr/>
    </dgm:pt>
    <dgm:pt modelId="{3FCDFD26-DD64-4532-9CDD-9A8B8D4D10A2}" type="pres">
      <dgm:prSet presAssocID="{04956CC5-BC9D-4B6B-9065-8589629A4900}" presName="ConnectorPoint" presStyleLbl="lnNode1" presStyleIdx="4" presStyleCnt="9"/>
      <dgm:spPr/>
    </dgm:pt>
    <dgm:pt modelId="{ADA2BB67-3E44-411D-BE27-F87F36E95B57}" type="pres">
      <dgm:prSet presAssocID="{04956CC5-BC9D-4B6B-9065-8589629A4900}" presName="DropPinPlaceHolder" presStyleCnt="0"/>
      <dgm:spPr/>
    </dgm:pt>
    <dgm:pt modelId="{06837F55-5E8A-43B4-9F24-D8B26778A56D}" type="pres">
      <dgm:prSet presAssocID="{04956CC5-BC9D-4B6B-9065-8589629A4900}" presName="DropPin" presStyleLbl="alignNode1" presStyleIdx="4" presStyleCnt="9"/>
      <dgm:spPr/>
    </dgm:pt>
    <dgm:pt modelId="{90832DD7-8ABF-41B2-9F91-6E5952E491C1}" type="pres">
      <dgm:prSet presAssocID="{04956CC5-BC9D-4B6B-9065-8589629A4900}" presName="Ellipse" presStyleLbl="fgAcc1" presStyleIdx="5" presStyleCnt="10"/>
      <dgm:spPr>
        <a:solidFill>
          <a:schemeClr val="accent2">
            <a:alpha val="90000"/>
            <a:tint val="40000"/>
            <a:hueOff val="0"/>
            <a:satOff val="0"/>
            <a:lumOff val="0"/>
            <a:alphaOff val="0"/>
          </a:schemeClr>
        </a:solidFill>
        <a:ln w="12700" cap="flat" cmpd="sng" algn="ctr">
          <a:noFill/>
          <a:prstDash val="solid"/>
          <a:miter lim="800000"/>
        </a:ln>
        <a:effectLst/>
      </dgm:spPr>
    </dgm:pt>
    <dgm:pt modelId="{DC4D118B-CDE6-4E72-B364-E595281CDFF7}" type="pres">
      <dgm:prSet presAssocID="{04956CC5-BC9D-4B6B-9065-8589629A4900}" presName="L2TextContainer" presStyleLbl="revTx" presStyleIdx="8" presStyleCnt="18">
        <dgm:presLayoutVars>
          <dgm:bulletEnabled val="1"/>
        </dgm:presLayoutVars>
      </dgm:prSet>
      <dgm:spPr/>
    </dgm:pt>
    <dgm:pt modelId="{34790419-D4F0-4213-87B2-110873F55E70}" type="pres">
      <dgm:prSet presAssocID="{04956CC5-BC9D-4B6B-9065-8589629A4900}" presName="L1TextContainer" presStyleLbl="revTx" presStyleIdx="9" presStyleCnt="18">
        <dgm:presLayoutVars>
          <dgm:chMax val="1"/>
          <dgm:chPref val="1"/>
          <dgm:bulletEnabled val="1"/>
        </dgm:presLayoutVars>
      </dgm:prSet>
      <dgm:spPr/>
    </dgm:pt>
    <dgm:pt modelId="{625C591F-6AA7-4854-B872-31CD938BBEA4}" type="pres">
      <dgm:prSet presAssocID="{04956CC5-BC9D-4B6B-9065-8589629A4900}" presName="ConnectLine" presStyleLbl="sibTrans1D1" presStyleIdx="4" presStyleCnt="9"/>
      <dgm:spPr>
        <a:noFill/>
        <a:ln w="6350" cap="flat" cmpd="sng" algn="ctr">
          <a:solidFill>
            <a:schemeClr val="accent2">
              <a:hueOff val="0"/>
              <a:satOff val="0"/>
              <a:lumOff val="0"/>
              <a:alphaOff val="0"/>
            </a:schemeClr>
          </a:solidFill>
          <a:prstDash val="dash"/>
          <a:miter lim="800000"/>
        </a:ln>
        <a:effectLst/>
      </dgm:spPr>
    </dgm:pt>
    <dgm:pt modelId="{8FD20606-6381-48DA-8A0F-33C09A578F9E}" type="pres">
      <dgm:prSet presAssocID="{04956CC5-BC9D-4B6B-9065-8589629A4900}" presName="EmptyPlaceHolder" presStyleCnt="0"/>
      <dgm:spPr/>
    </dgm:pt>
    <dgm:pt modelId="{8BDD0E08-8526-4B35-B45F-00D7FB668070}" type="pres">
      <dgm:prSet presAssocID="{4A8BA95F-C155-4C29-BC73-64B882D2BD09}" presName="spaceBetweenRectangles" presStyleCnt="0"/>
      <dgm:spPr/>
    </dgm:pt>
    <dgm:pt modelId="{07E7D5C7-192C-4FD4-8FDB-8367E75296B2}" type="pres">
      <dgm:prSet presAssocID="{C29A2877-D327-472A-B8DE-A9582740D1C4}" presName="composite" presStyleCnt="0"/>
      <dgm:spPr/>
    </dgm:pt>
    <dgm:pt modelId="{E5A60AEB-AC99-48F9-A630-D706383CE830}" type="pres">
      <dgm:prSet presAssocID="{C29A2877-D327-472A-B8DE-A9582740D1C4}" presName="ConnectorPoint" presStyleLbl="lnNode1" presStyleIdx="5" presStyleCnt="9"/>
      <dgm:spPr/>
    </dgm:pt>
    <dgm:pt modelId="{DAA99B08-B3AE-4897-936E-6B401AF838B8}" type="pres">
      <dgm:prSet presAssocID="{C29A2877-D327-472A-B8DE-A9582740D1C4}" presName="DropPinPlaceHolder" presStyleCnt="0"/>
      <dgm:spPr/>
    </dgm:pt>
    <dgm:pt modelId="{53AB3C40-A8F3-42AD-ACAA-EFFE0F58231C}" type="pres">
      <dgm:prSet presAssocID="{C29A2877-D327-472A-B8DE-A9582740D1C4}" presName="DropPin" presStyleLbl="alignNode1" presStyleIdx="5" presStyleCnt="9" custLinFactNeighborY="-3516"/>
      <dgm:spPr/>
    </dgm:pt>
    <dgm:pt modelId="{D2FD05BB-C8D3-4629-A36D-3F0D8E17237D}" type="pres">
      <dgm:prSet presAssocID="{C29A2877-D327-472A-B8DE-A9582740D1C4}" presName="Ellipse" presStyleLbl="fgAcc1" presStyleIdx="6" presStyleCnt="10"/>
      <dgm:spPr>
        <a:solidFill>
          <a:schemeClr val="accent2">
            <a:alpha val="90000"/>
            <a:tint val="40000"/>
            <a:hueOff val="0"/>
            <a:satOff val="0"/>
            <a:lumOff val="0"/>
            <a:alphaOff val="0"/>
          </a:schemeClr>
        </a:solidFill>
        <a:ln w="12700" cap="flat" cmpd="sng" algn="ctr">
          <a:noFill/>
          <a:prstDash val="solid"/>
          <a:miter lim="800000"/>
        </a:ln>
        <a:effectLst/>
      </dgm:spPr>
    </dgm:pt>
    <dgm:pt modelId="{A27C66FE-A882-45CB-AA8B-D41CAAC87FCE}" type="pres">
      <dgm:prSet presAssocID="{C29A2877-D327-472A-B8DE-A9582740D1C4}" presName="L2TextContainer" presStyleLbl="revTx" presStyleIdx="10" presStyleCnt="18">
        <dgm:presLayoutVars>
          <dgm:bulletEnabled val="1"/>
        </dgm:presLayoutVars>
      </dgm:prSet>
      <dgm:spPr/>
    </dgm:pt>
    <dgm:pt modelId="{A3AC5A82-45CF-44A1-B41F-635DAC5A92BB}" type="pres">
      <dgm:prSet presAssocID="{C29A2877-D327-472A-B8DE-A9582740D1C4}" presName="L1TextContainer" presStyleLbl="revTx" presStyleIdx="11" presStyleCnt="18">
        <dgm:presLayoutVars>
          <dgm:chMax val="1"/>
          <dgm:chPref val="1"/>
          <dgm:bulletEnabled val="1"/>
        </dgm:presLayoutVars>
      </dgm:prSet>
      <dgm:spPr/>
    </dgm:pt>
    <dgm:pt modelId="{1513F0EC-F72E-4447-AE42-46AD1B95828E}" type="pres">
      <dgm:prSet presAssocID="{C29A2877-D327-472A-B8DE-A9582740D1C4}" presName="ConnectLine" presStyleLbl="sibTrans1D1" presStyleIdx="5" presStyleCnt="9"/>
      <dgm:spPr>
        <a:noFill/>
        <a:ln w="9525" cap="flat" cmpd="sng" algn="ctr">
          <a:solidFill>
            <a:schemeClr val="accent2">
              <a:lumMod val="50000"/>
            </a:schemeClr>
          </a:solidFill>
          <a:prstDash val="dash"/>
          <a:miter lim="800000"/>
        </a:ln>
        <a:effectLst/>
      </dgm:spPr>
    </dgm:pt>
    <dgm:pt modelId="{AEE1B82C-0846-4933-84C5-2CE9F6ABE6B4}" type="pres">
      <dgm:prSet presAssocID="{C29A2877-D327-472A-B8DE-A9582740D1C4}" presName="EmptyPlaceHolder" presStyleCnt="0"/>
      <dgm:spPr/>
    </dgm:pt>
    <dgm:pt modelId="{47ECCDCC-16FB-494B-AB23-76420F87F927}" type="pres">
      <dgm:prSet presAssocID="{4C9B2A60-E155-4BBB-A3EE-15AEEAA6D5C7}" presName="spaceBetweenRectangles" presStyleCnt="0"/>
      <dgm:spPr/>
    </dgm:pt>
    <dgm:pt modelId="{C35827EC-DB27-454E-89EE-89F9C580A1F1}" type="pres">
      <dgm:prSet presAssocID="{6DE35AA9-BA6D-4537-A74D-56CCFC78D810}" presName="composite" presStyleCnt="0"/>
      <dgm:spPr/>
    </dgm:pt>
    <dgm:pt modelId="{0BE16B2A-3559-47C2-9F19-EB0F4C278407}" type="pres">
      <dgm:prSet presAssocID="{6DE35AA9-BA6D-4537-A74D-56CCFC78D810}" presName="ConnectorPoint" presStyleLbl="lnNode1" presStyleIdx="6" presStyleCnt="9"/>
      <dgm:spPr/>
    </dgm:pt>
    <dgm:pt modelId="{40F3AB5F-3A9B-478D-B3EF-86EE86B45334}" type="pres">
      <dgm:prSet presAssocID="{6DE35AA9-BA6D-4537-A74D-56CCFC78D810}" presName="DropPinPlaceHolder" presStyleCnt="0"/>
      <dgm:spPr/>
    </dgm:pt>
    <dgm:pt modelId="{3C3251BC-AF9D-4712-808D-67A4E309640E}" type="pres">
      <dgm:prSet presAssocID="{6DE35AA9-BA6D-4537-A74D-56CCFC78D810}" presName="DropPin" presStyleLbl="alignNode1" presStyleIdx="6" presStyleCnt="9"/>
      <dgm:spPr/>
    </dgm:pt>
    <dgm:pt modelId="{3C3FA5A0-D47A-4D17-A151-A2BE38931FFE}" type="pres">
      <dgm:prSet presAssocID="{6DE35AA9-BA6D-4537-A74D-56CCFC78D810}" presName="Ellipse" presStyleLbl="fgAcc1" presStyleIdx="7" presStyleCnt="10"/>
      <dgm:spPr>
        <a:solidFill>
          <a:schemeClr val="accent2">
            <a:alpha val="90000"/>
            <a:tint val="40000"/>
            <a:hueOff val="0"/>
            <a:satOff val="0"/>
            <a:lumOff val="0"/>
            <a:alphaOff val="0"/>
          </a:schemeClr>
        </a:solidFill>
        <a:ln w="12700" cap="flat" cmpd="sng" algn="ctr">
          <a:noFill/>
          <a:prstDash val="solid"/>
          <a:miter lim="800000"/>
        </a:ln>
        <a:effectLst/>
      </dgm:spPr>
    </dgm:pt>
    <dgm:pt modelId="{D7082C98-31A5-41B1-805C-FBCF443491AE}" type="pres">
      <dgm:prSet presAssocID="{6DE35AA9-BA6D-4537-A74D-56CCFC78D810}" presName="L2TextContainer" presStyleLbl="revTx" presStyleIdx="12" presStyleCnt="18">
        <dgm:presLayoutVars>
          <dgm:bulletEnabled val="1"/>
        </dgm:presLayoutVars>
      </dgm:prSet>
      <dgm:spPr/>
    </dgm:pt>
    <dgm:pt modelId="{046FB6C4-9968-45AC-B268-9C403EB7AE8E}" type="pres">
      <dgm:prSet presAssocID="{6DE35AA9-BA6D-4537-A74D-56CCFC78D810}" presName="L1TextContainer" presStyleLbl="revTx" presStyleIdx="13" presStyleCnt="18">
        <dgm:presLayoutVars>
          <dgm:chMax val="1"/>
          <dgm:chPref val="1"/>
          <dgm:bulletEnabled val="1"/>
        </dgm:presLayoutVars>
      </dgm:prSet>
      <dgm:spPr/>
    </dgm:pt>
    <dgm:pt modelId="{16B9ABE0-074D-4B6D-901C-F45940452A41}" type="pres">
      <dgm:prSet presAssocID="{6DE35AA9-BA6D-4537-A74D-56CCFC78D810}" presName="ConnectLine" presStyleLbl="sibTrans1D1" presStyleIdx="6" presStyleCnt="9"/>
      <dgm:spPr>
        <a:noFill/>
        <a:ln w="6350" cap="flat" cmpd="sng" algn="ctr">
          <a:solidFill>
            <a:schemeClr val="accent2">
              <a:hueOff val="0"/>
              <a:satOff val="0"/>
              <a:lumOff val="0"/>
              <a:alphaOff val="0"/>
            </a:schemeClr>
          </a:solidFill>
          <a:prstDash val="dash"/>
          <a:miter lim="800000"/>
        </a:ln>
        <a:effectLst/>
      </dgm:spPr>
    </dgm:pt>
    <dgm:pt modelId="{C70C150D-DAED-4443-80C9-0F601CAB7EC7}" type="pres">
      <dgm:prSet presAssocID="{6DE35AA9-BA6D-4537-A74D-56CCFC78D810}" presName="EmptyPlaceHolder" presStyleCnt="0"/>
      <dgm:spPr/>
    </dgm:pt>
    <dgm:pt modelId="{30135DB4-E90B-4600-8C90-718EB38138CD}" type="pres">
      <dgm:prSet presAssocID="{43C44E68-2D56-4DEF-B15A-F0F449639F62}" presName="spaceBetweenRectangles" presStyleCnt="0"/>
      <dgm:spPr/>
    </dgm:pt>
    <dgm:pt modelId="{7F5CD20F-E54A-4D46-83DB-926F86E73B9E}" type="pres">
      <dgm:prSet presAssocID="{EE0FF670-DD5D-496A-AE5D-24EC7D209553}" presName="composite" presStyleCnt="0"/>
      <dgm:spPr/>
    </dgm:pt>
    <dgm:pt modelId="{FF3806FB-DF56-4514-9C21-125FA7219583}" type="pres">
      <dgm:prSet presAssocID="{EE0FF670-DD5D-496A-AE5D-24EC7D209553}" presName="ConnectorPoint" presStyleLbl="lnNode1" presStyleIdx="7" presStyleCnt="9"/>
      <dgm:spPr/>
    </dgm:pt>
    <dgm:pt modelId="{C468758E-8299-4C69-A43F-25ACAB2794BC}" type="pres">
      <dgm:prSet presAssocID="{EE0FF670-DD5D-496A-AE5D-24EC7D209553}" presName="DropPinPlaceHolder" presStyleCnt="0"/>
      <dgm:spPr/>
    </dgm:pt>
    <dgm:pt modelId="{D705A8E8-F9AE-4222-925F-BA1D616BA688}" type="pres">
      <dgm:prSet presAssocID="{EE0FF670-DD5D-496A-AE5D-24EC7D209553}" presName="DropPin" presStyleLbl="alignNode1" presStyleIdx="7" presStyleCnt="9"/>
      <dgm:spPr/>
    </dgm:pt>
    <dgm:pt modelId="{148B9D97-2542-4620-93DE-D2F0CC65F3DB}" type="pres">
      <dgm:prSet presAssocID="{EE0FF670-DD5D-496A-AE5D-24EC7D209553}" presName="Ellipse" presStyleLbl="fgAcc1" presStyleIdx="8" presStyleCnt="10"/>
      <dgm:spPr>
        <a:solidFill>
          <a:schemeClr val="accent2">
            <a:alpha val="90000"/>
            <a:tint val="40000"/>
            <a:hueOff val="0"/>
            <a:satOff val="0"/>
            <a:lumOff val="0"/>
            <a:alphaOff val="0"/>
          </a:schemeClr>
        </a:solidFill>
        <a:ln w="12700" cap="flat" cmpd="sng" algn="ctr">
          <a:noFill/>
          <a:prstDash val="solid"/>
          <a:miter lim="800000"/>
        </a:ln>
        <a:effectLst/>
      </dgm:spPr>
    </dgm:pt>
    <dgm:pt modelId="{19F22DB3-E9C6-4FA6-BFB6-48F96BAB86A3}" type="pres">
      <dgm:prSet presAssocID="{EE0FF670-DD5D-496A-AE5D-24EC7D209553}" presName="L2TextContainer" presStyleLbl="revTx" presStyleIdx="14" presStyleCnt="18">
        <dgm:presLayoutVars>
          <dgm:bulletEnabled val="1"/>
        </dgm:presLayoutVars>
      </dgm:prSet>
      <dgm:spPr/>
    </dgm:pt>
    <dgm:pt modelId="{19EEFD7D-80B9-448A-BB78-0FA4C5D69F85}" type="pres">
      <dgm:prSet presAssocID="{EE0FF670-DD5D-496A-AE5D-24EC7D209553}" presName="L1TextContainer" presStyleLbl="revTx" presStyleIdx="15" presStyleCnt="18">
        <dgm:presLayoutVars>
          <dgm:chMax val="1"/>
          <dgm:chPref val="1"/>
          <dgm:bulletEnabled val="1"/>
        </dgm:presLayoutVars>
      </dgm:prSet>
      <dgm:spPr/>
    </dgm:pt>
    <dgm:pt modelId="{FE5ED018-0719-4ABE-A773-07A3219CC105}" type="pres">
      <dgm:prSet presAssocID="{EE0FF670-DD5D-496A-AE5D-24EC7D209553}" presName="ConnectLine" presStyleLbl="sibTrans1D1" presStyleIdx="7" presStyleCnt="9"/>
      <dgm:spPr>
        <a:noFill/>
        <a:ln w="6350" cap="flat" cmpd="sng" algn="ctr">
          <a:solidFill>
            <a:schemeClr val="accent2">
              <a:hueOff val="0"/>
              <a:satOff val="0"/>
              <a:lumOff val="0"/>
              <a:alphaOff val="0"/>
            </a:schemeClr>
          </a:solidFill>
          <a:prstDash val="dash"/>
          <a:miter lim="800000"/>
        </a:ln>
        <a:effectLst/>
      </dgm:spPr>
    </dgm:pt>
    <dgm:pt modelId="{353022C2-00C7-434C-A1C6-D9A36850CEF9}" type="pres">
      <dgm:prSet presAssocID="{EE0FF670-DD5D-496A-AE5D-24EC7D209553}" presName="EmptyPlaceHolder" presStyleCnt="0"/>
      <dgm:spPr/>
    </dgm:pt>
    <dgm:pt modelId="{06FB8C40-5A1E-4B5A-9A75-117613ED439A}" type="pres">
      <dgm:prSet presAssocID="{7D977795-6B34-4A20-B5E9-6696DBDB7643}" presName="spaceBetweenRectangles" presStyleCnt="0"/>
      <dgm:spPr/>
    </dgm:pt>
    <dgm:pt modelId="{1C337D5C-3D8B-4ADA-B502-6BA9FDDA3082}" type="pres">
      <dgm:prSet presAssocID="{4E56968E-24AB-410C-99B4-EA1C6F3E8ADF}" presName="composite" presStyleCnt="0"/>
      <dgm:spPr/>
    </dgm:pt>
    <dgm:pt modelId="{22D883E3-D810-4715-84F6-75ED2644FFD0}" type="pres">
      <dgm:prSet presAssocID="{4E56968E-24AB-410C-99B4-EA1C6F3E8ADF}" presName="ConnectorPoint" presStyleLbl="lnNode1" presStyleIdx="8" presStyleCnt="9"/>
      <dgm:spPr/>
    </dgm:pt>
    <dgm:pt modelId="{D7FACDBE-5409-434C-A1D4-3BECB526F1C4}" type="pres">
      <dgm:prSet presAssocID="{4E56968E-24AB-410C-99B4-EA1C6F3E8ADF}" presName="DropPinPlaceHolder" presStyleCnt="0"/>
      <dgm:spPr/>
    </dgm:pt>
    <dgm:pt modelId="{C69AF7C9-9E24-4CB5-AEB0-6EF0214BE5E3}" type="pres">
      <dgm:prSet presAssocID="{4E56968E-24AB-410C-99B4-EA1C6F3E8ADF}" presName="DropPin" presStyleLbl="alignNode1" presStyleIdx="8" presStyleCnt="9"/>
      <dgm:spPr/>
    </dgm:pt>
    <dgm:pt modelId="{019A3CBD-3DAF-4BC4-B37F-0ABFA32F5ADB}" type="pres">
      <dgm:prSet presAssocID="{4E56968E-24AB-410C-99B4-EA1C6F3E8ADF}" presName="Ellipse" presStyleLbl="fgAcc1" presStyleIdx="9" presStyleCnt="10"/>
      <dgm:spPr>
        <a:solidFill>
          <a:schemeClr val="accent2">
            <a:alpha val="90000"/>
            <a:tint val="40000"/>
            <a:hueOff val="0"/>
            <a:satOff val="0"/>
            <a:lumOff val="0"/>
            <a:alphaOff val="0"/>
          </a:schemeClr>
        </a:solidFill>
        <a:ln w="12700" cap="flat" cmpd="sng" algn="ctr">
          <a:noFill/>
          <a:prstDash val="solid"/>
          <a:miter lim="800000"/>
        </a:ln>
        <a:effectLst/>
      </dgm:spPr>
    </dgm:pt>
    <dgm:pt modelId="{39B5B689-4E83-4737-AAF3-D9E403C43BD2}" type="pres">
      <dgm:prSet presAssocID="{4E56968E-24AB-410C-99B4-EA1C6F3E8ADF}" presName="L2TextContainer" presStyleLbl="revTx" presStyleIdx="16" presStyleCnt="18">
        <dgm:presLayoutVars>
          <dgm:bulletEnabled val="1"/>
        </dgm:presLayoutVars>
      </dgm:prSet>
      <dgm:spPr/>
    </dgm:pt>
    <dgm:pt modelId="{342009DD-38D5-411E-98DB-C3C9670A9490}" type="pres">
      <dgm:prSet presAssocID="{4E56968E-24AB-410C-99B4-EA1C6F3E8ADF}" presName="L1TextContainer" presStyleLbl="revTx" presStyleIdx="17" presStyleCnt="18">
        <dgm:presLayoutVars>
          <dgm:chMax val="1"/>
          <dgm:chPref val="1"/>
          <dgm:bulletEnabled val="1"/>
        </dgm:presLayoutVars>
      </dgm:prSet>
      <dgm:spPr/>
    </dgm:pt>
    <dgm:pt modelId="{BCDB5BF7-4261-47DF-A777-6A1055A19F18}" type="pres">
      <dgm:prSet presAssocID="{4E56968E-24AB-410C-99B4-EA1C6F3E8ADF}" presName="ConnectLine" presStyleLbl="sibTrans1D1" presStyleIdx="8" presStyleCnt="9"/>
      <dgm:spPr>
        <a:noFill/>
        <a:ln w="6350" cap="flat" cmpd="sng" algn="ctr">
          <a:solidFill>
            <a:schemeClr val="accent2">
              <a:hueOff val="0"/>
              <a:satOff val="0"/>
              <a:lumOff val="0"/>
              <a:alphaOff val="0"/>
            </a:schemeClr>
          </a:solidFill>
          <a:prstDash val="dash"/>
          <a:miter lim="800000"/>
        </a:ln>
        <a:effectLst/>
      </dgm:spPr>
    </dgm:pt>
    <dgm:pt modelId="{ADC7AD5F-CF93-48BC-9EC7-038659FFBEED}" type="pres">
      <dgm:prSet presAssocID="{4E56968E-24AB-410C-99B4-EA1C6F3E8ADF}" presName="EmptyPlaceHolder" presStyleCnt="0"/>
      <dgm:spPr/>
    </dgm:pt>
  </dgm:ptLst>
  <dgm:cxnLst>
    <dgm:cxn modelId="{8C427F0C-74F2-43DD-8B92-09C569F347D6}" srcId="{160C5714-0868-4287-90D8-28FB7BF6BD2C}" destId="{4E56968E-24AB-410C-99B4-EA1C6F3E8ADF}" srcOrd="8" destOrd="0" parTransId="{D4DDCC8A-AC29-42FC-AB31-CB06ECEFF93C}" sibTransId="{4006C38D-C197-4A78-AA35-77C21F5A19D5}"/>
    <dgm:cxn modelId="{10C14F34-D61A-4E98-B25B-3E085A103CE3}" type="presOf" srcId="{160C5714-0868-4287-90D8-28FB7BF6BD2C}" destId="{407671DE-689A-4402-8922-08873E63480D}" srcOrd="0" destOrd="0" presId="urn:microsoft.com/office/officeart/2017/3/layout/DropPinTimeline#2"/>
    <dgm:cxn modelId="{F6719C35-23B7-4A26-8C0F-0DEA1F70DBFD}" type="presOf" srcId="{2E911567-3DF2-419B-B0CB-A78AE08B5733}" destId="{775827BE-8514-48EF-BDA1-F0ED10E76632}" srcOrd="0" destOrd="0" presId="urn:microsoft.com/office/officeart/2017/3/layout/DropPinTimeline#2"/>
    <dgm:cxn modelId="{EF902A69-0A0B-4A71-87AC-4EF57174D5C8}" type="presOf" srcId="{C29A2877-D327-472A-B8DE-A9582740D1C4}" destId="{A3AC5A82-45CF-44A1-B41F-635DAC5A92BB}" srcOrd="0" destOrd="0" presId="urn:microsoft.com/office/officeart/2017/3/layout/DropPinTimeline#2"/>
    <dgm:cxn modelId="{19B6F782-756D-4937-B6DB-4AB3DFA38B8B}" type="presOf" srcId="{E40F4386-8831-418F-B705-2EF711FB0638}" destId="{AA393DB5-4DAB-4AB9-875A-4BE9E87DA2BF}" srcOrd="0" destOrd="0" presId="urn:microsoft.com/office/officeart/2017/3/layout/DropPinTimeline#2"/>
    <dgm:cxn modelId="{A3EE7583-264A-43D7-B03B-9CEE689471DA}" type="presOf" srcId="{6DE35AA9-BA6D-4537-A74D-56CCFC78D810}" destId="{046FB6C4-9968-45AC-B268-9C403EB7AE8E}" srcOrd="0" destOrd="0" presId="urn:microsoft.com/office/officeart/2017/3/layout/DropPinTimeline#2"/>
    <dgm:cxn modelId="{C2F1C783-ABB1-4A50-AE87-A148218A27AC}" srcId="{160C5714-0868-4287-90D8-28FB7BF6BD2C}" destId="{EE0FF670-DD5D-496A-AE5D-24EC7D209553}" srcOrd="7" destOrd="0" parTransId="{AE88AB10-A237-416B-9089-AE44B7B01232}" sibTransId="{7D977795-6B34-4A20-B5E9-6696DBDB7643}"/>
    <dgm:cxn modelId="{C26AAC8A-F93B-435C-82F8-23E1CC2F878C}" type="presOf" srcId="{9346C2F0-920A-4BB2-9BEC-DB74B445967A}" destId="{D51D17B6-7C31-4C46-A69F-9E3353C3D4E8}" srcOrd="0" destOrd="0" presId="urn:microsoft.com/office/officeart/2017/3/layout/DropPinTimeline#2"/>
    <dgm:cxn modelId="{FA10538E-5B5C-4089-9166-77884DA45EDA}" type="presOf" srcId="{EE0FF670-DD5D-496A-AE5D-24EC7D209553}" destId="{19EEFD7D-80B9-448A-BB78-0FA4C5D69F85}" srcOrd="0" destOrd="0" presId="urn:microsoft.com/office/officeart/2017/3/layout/DropPinTimeline#2"/>
    <dgm:cxn modelId="{E06C2FA0-97C9-4115-8036-5641738523F0}" srcId="{160C5714-0868-4287-90D8-28FB7BF6BD2C}" destId="{C29A2877-D327-472A-B8DE-A9582740D1C4}" srcOrd="5" destOrd="0" parTransId="{ACB8F89D-E3F0-46D6-9FE2-0E08ED03F108}" sibTransId="{4C9B2A60-E155-4BBB-A3EE-15AEEAA6D5C7}"/>
    <dgm:cxn modelId="{F6E25DA1-0928-4827-9A09-4325BFC72E15}" type="presOf" srcId="{57D926EE-FF1C-4F8E-BE58-791552003389}" destId="{7759EFD6-8D9B-407B-BFD2-E887C01621A3}" srcOrd="0" destOrd="0" presId="urn:microsoft.com/office/officeart/2017/3/layout/DropPinTimeline#2"/>
    <dgm:cxn modelId="{369994A5-D668-4BAA-BAE5-4659A47CAE31}" srcId="{160C5714-0868-4287-90D8-28FB7BF6BD2C}" destId="{57D926EE-FF1C-4F8E-BE58-791552003389}" srcOrd="3" destOrd="0" parTransId="{73E44EEA-ED9D-47FC-9428-986D0A1FC4C0}" sibTransId="{A8CFE573-C424-4A7A-A6DC-2CAFAF6BE4BE}"/>
    <dgm:cxn modelId="{B39BADA8-F9B7-4C15-AB21-6244B63FE96F}" srcId="{160C5714-0868-4287-90D8-28FB7BF6BD2C}" destId="{9346C2F0-920A-4BB2-9BEC-DB74B445967A}" srcOrd="2" destOrd="0" parTransId="{4CF5E1B2-D326-4267-9F14-81339C0EFA48}" sibTransId="{96C36B55-B081-4934-A5D2-F0D8112884E0}"/>
    <dgm:cxn modelId="{BE51D2B2-029C-4554-8705-90B588CC81C4}" srcId="{160C5714-0868-4287-90D8-28FB7BF6BD2C}" destId="{04956CC5-BC9D-4B6B-9065-8589629A4900}" srcOrd="4" destOrd="0" parTransId="{EF3CCB5D-2D2B-414F-9C3E-2A98641DE75C}" sibTransId="{4A8BA95F-C155-4C29-BC73-64B882D2BD09}"/>
    <dgm:cxn modelId="{6DB8FFBA-487B-4E87-9D41-FD7AF2F69CF4}" srcId="{160C5714-0868-4287-90D8-28FB7BF6BD2C}" destId="{E40F4386-8831-418F-B705-2EF711FB0638}" srcOrd="0" destOrd="0" parTransId="{BA5DB78F-0BD1-45CF-9B96-46A70AB3D9A2}" sibTransId="{D0CAE994-5783-41EC-9711-4E1D519F3834}"/>
    <dgm:cxn modelId="{CB2E9EC8-75B6-4F16-9D20-816EDFE955D7}" type="presOf" srcId="{04956CC5-BC9D-4B6B-9065-8589629A4900}" destId="{34790419-D4F0-4213-87B2-110873F55E70}" srcOrd="0" destOrd="0" presId="urn:microsoft.com/office/officeart/2017/3/layout/DropPinTimeline#2"/>
    <dgm:cxn modelId="{E85CEFD7-510A-4BF4-A7E5-CFBDC4113C83}" srcId="{160C5714-0868-4287-90D8-28FB7BF6BD2C}" destId="{2E911567-3DF2-419B-B0CB-A78AE08B5733}" srcOrd="1" destOrd="0" parTransId="{E118FF7B-D7B9-4574-9AE9-DB7C28C7FBF5}" sibTransId="{66B45075-1267-4989-812F-347CB49F22A3}"/>
    <dgm:cxn modelId="{E50AC9D8-421C-4EBD-9BCF-4B21C4760385}" srcId="{160C5714-0868-4287-90D8-28FB7BF6BD2C}" destId="{6DE35AA9-BA6D-4537-A74D-56CCFC78D810}" srcOrd="6" destOrd="0" parTransId="{5CE12416-054F-458A-9C19-34D5DBDEC054}" sibTransId="{43C44E68-2D56-4DEF-B15A-F0F449639F62}"/>
    <dgm:cxn modelId="{8B2056E1-C564-45AF-A52F-D9BD27AFE169}" type="presOf" srcId="{4E56968E-24AB-410C-99B4-EA1C6F3E8ADF}" destId="{342009DD-38D5-411E-98DB-C3C9670A9490}" srcOrd="0" destOrd="0" presId="urn:microsoft.com/office/officeart/2017/3/layout/DropPinTimeline#2"/>
    <dgm:cxn modelId="{906D917C-B8CD-40CF-8023-5906A56FB116}" type="presParOf" srcId="{407671DE-689A-4402-8922-08873E63480D}" destId="{1E8C53CE-312B-400D-8E6A-4635CB4CE270}" srcOrd="0" destOrd="0" presId="urn:microsoft.com/office/officeart/2017/3/layout/DropPinTimeline#2"/>
    <dgm:cxn modelId="{01ED3DEB-CB7E-4288-BEEC-4BAC60FDF928}" type="presParOf" srcId="{407671DE-689A-4402-8922-08873E63480D}" destId="{46D0A0B6-99C1-4C93-9D07-D394FCD06FBC}" srcOrd="1" destOrd="0" presId="urn:microsoft.com/office/officeart/2017/3/layout/DropPinTimeline#2"/>
    <dgm:cxn modelId="{A1439CCA-ECB9-4EC0-8771-0B503606D5FA}" type="presParOf" srcId="{46D0A0B6-99C1-4C93-9D07-D394FCD06FBC}" destId="{54FA9F05-68DF-4858-B50D-DCEC408D98A0}" srcOrd="0" destOrd="0" presId="urn:microsoft.com/office/officeart/2017/3/layout/DropPinTimeline#2"/>
    <dgm:cxn modelId="{3C029D92-FC08-41D7-907D-53EC3C22237F}" type="presParOf" srcId="{54FA9F05-68DF-4858-B50D-DCEC408D98A0}" destId="{CDDE1E5C-76D1-411D-97D4-8F1977E9842D}" srcOrd="0" destOrd="0" presId="urn:microsoft.com/office/officeart/2017/3/layout/DropPinTimeline#2"/>
    <dgm:cxn modelId="{37884AA3-21F5-433D-8D92-EC5E210DC72A}" type="presParOf" srcId="{54FA9F05-68DF-4858-B50D-DCEC408D98A0}" destId="{A3C084F2-0093-4679-BE5F-A72847C99793}" srcOrd="1" destOrd="0" presId="urn:microsoft.com/office/officeart/2017/3/layout/DropPinTimeline#2"/>
    <dgm:cxn modelId="{C1B4ABFE-6188-48C8-ABB9-7CFD3605A724}" type="presParOf" srcId="{A3C084F2-0093-4679-BE5F-A72847C99793}" destId="{0A69E26B-610A-460B-8DC9-F49A37B64039}" srcOrd="0" destOrd="0" presId="urn:microsoft.com/office/officeart/2017/3/layout/DropPinTimeline#2"/>
    <dgm:cxn modelId="{BEEE51F5-E24D-4ED4-BF7C-EF6EDDEA24E6}" type="presParOf" srcId="{A3C084F2-0093-4679-BE5F-A72847C99793}" destId="{0D47F3AA-634C-409F-BD69-E4BACD9CCCFA}" srcOrd="1" destOrd="0" presId="urn:microsoft.com/office/officeart/2017/3/layout/DropPinTimeline#2"/>
    <dgm:cxn modelId="{6820D1F4-1C9B-4113-AD4D-C256973C2A5D}" type="presParOf" srcId="{54FA9F05-68DF-4858-B50D-DCEC408D98A0}" destId="{A292B0A5-8BE5-4E84-8618-26EA28CFF4A3}" srcOrd="2" destOrd="0" presId="urn:microsoft.com/office/officeart/2017/3/layout/DropPinTimeline#2"/>
    <dgm:cxn modelId="{F12A8E6D-A4C2-40B2-97AB-3C031E84B2E9}" type="presParOf" srcId="{54FA9F05-68DF-4858-B50D-DCEC408D98A0}" destId="{AA393DB5-4DAB-4AB9-875A-4BE9E87DA2BF}" srcOrd="3" destOrd="0" presId="urn:microsoft.com/office/officeart/2017/3/layout/DropPinTimeline#2"/>
    <dgm:cxn modelId="{2588106A-1383-4B17-85FF-8366F231FB03}" type="presParOf" srcId="{54FA9F05-68DF-4858-B50D-DCEC408D98A0}" destId="{D10F2BCE-B77B-4F05-95FD-A65109E5DEA0}" srcOrd="4" destOrd="0" presId="urn:microsoft.com/office/officeart/2017/3/layout/DropPinTimeline#2"/>
    <dgm:cxn modelId="{B1CDB4C5-329F-4806-A2F3-E367A00DEE05}" type="presParOf" srcId="{54FA9F05-68DF-4858-B50D-DCEC408D98A0}" destId="{7842451D-72E5-4EF0-B35E-DA20F99FD31B}" srcOrd="5" destOrd="0" presId="urn:microsoft.com/office/officeart/2017/3/layout/DropPinTimeline#2"/>
    <dgm:cxn modelId="{08C86931-375E-491D-8B5A-9AB67E54C0F7}" type="presParOf" srcId="{46D0A0B6-99C1-4C93-9D07-D394FCD06FBC}" destId="{B17D2C92-48C0-4F3D-88BD-E2B451D76F57}" srcOrd="1" destOrd="0" presId="urn:microsoft.com/office/officeart/2017/3/layout/DropPinTimeline#2"/>
    <dgm:cxn modelId="{FBCD3F8D-A079-41F5-913A-217E7B43930F}" type="presParOf" srcId="{46D0A0B6-99C1-4C93-9D07-D394FCD06FBC}" destId="{6961EB70-89FC-4995-9BC2-984F20A53511}" srcOrd="2" destOrd="0" presId="urn:microsoft.com/office/officeart/2017/3/layout/DropPinTimeline#2"/>
    <dgm:cxn modelId="{57B3AB72-9FB3-451A-9542-8FE7461F444F}" type="presParOf" srcId="{6961EB70-89FC-4995-9BC2-984F20A53511}" destId="{8D0243C2-2912-4D96-9936-8C7BFABAFAB4}" srcOrd="0" destOrd="0" presId="urn:microsoft.com/office/officeart/2017/3/layout/DropPinTimeline#2"/>
    <dgm:cxn modelId="{0E93ECDF-0DF0-4F77-98BD-3C378D5CF4E8}" type="presParOf" srcId="{6961EB70-89FC-4995-9BC2-984F20A53511}" destId="{A8EB71EE-DFF5-441C-A8BB-AEA9386BB055}" srcOrd="1" destOrd="0" presId="urn:microsoft.com/office/officeart/2017/3/layout/DropPinTimeline#2"/>
    <dgm:cxn modelId="{8905A283-E51F-460D-8743-4C13A0FC96FB}" type="presParOf" srcId="{A8EB71EE-DFF5-441C-A8BB-AEA9386BB055}" destId="{D194078D-88CF-4080-830E-EC5ACE6645A9}" srcOrd="0" destOrd="0" presId="urn:microsoft.com/office/officeart/2017/3/layout/DropPinTimeline#2"/>
    <dgm:cxn modelId="{DF4CF07F-2B8F-4FFA-A5E4-8FBE58815304}" type="presParOf" srcId="{A8EB71EE-DFF5-441C-A8BB-AEA9386BB055}" destId="{A6D335A1-B674-438F-A53B-38A3D27E20CA}" srcOrd="1" destOrd="0" presId="urn:microsoft.com/office/officeart/2017/3/layout/DropPinTimeline#2"/>
    <dgm:cxn modelId="{CB53448E-3E6A-4555-901D-F327194D5B5B}" type="presParOf" srcId="{6961EB70-89FC-4995-9BC2-984F20A53511}" destId="{C8422BCB-7DC3-4BA0-B7DE-3060ADC61A53}" srcOrd="2" destOrd="0" presId="urn:microsoft.com/office/officeart/2017/3/layout/DropPinTimeline#2"/>
    <dgm:cxn modelId="{E1D0DCFC-450D-475B-8BBF-3C6EDCA5A005}" type="presParOf" srcId="{6961EB70-89FC-4995-9BC2-984F20A53511}" destId="{775827BE-8514-48EF-BDA1-F0ED10E76632}" srcOrd="3" destOrd="0" presId="urn:microsoft.com/office/officeart/2017/3/layout/DropPinTimeline#2"/>
    <dgm:cxn modelId="{EFF2B788-EFA3-473E-8345-711A7A8141CB}" type="presParOf" srcId="{6961EB70-89FC-4995-9BC2-984F20A53511}" destId="{F2CE300A-2AC9-4AE1-923B-2716B1B2B640}" srcOrd="4" destOrd="0" presId="urn:microsoft.com/office/officeart/2017/3/layout/DropPinTimeline#2"/>
    <dgm:cxn modelId="{95CF035A-3403-468A-ABB2-154EC90FCAD1}" type="presParOf" srcId="{6961EB70-89FC-4995-9BC2-984F20A53511}" destId="{14822866-2A3E-4137-AAE4-D26F9D51F19C}" srcOrd="5" destOrd="0" presId="urn:microsoft.com/office/officeart/2017/3/layout/DropPinTimeline#2"/>
    <dgm:cxn modelId="{4E5FE2F6-9927-4B0E-90B9-008A466A400D}" type="presParOf" srcId="{46D0A0B6-99C1-4C93-9D07-D394FCD06FBC}" destId="{4B767BD0-E226-41C8-BB03-C4B858C3B2C3}" srcOrd="3" destOrd="0" presId="urn:microsoft.com/office/officeart/2017/3/layout/DropPinTimeline#2"/>
    <dgm:cxn modelId="{182D7090-FE41-4084-981A-E31B4800C741}" type="presParOf" srcId="{46D0A0B6-99C1-4C93-9D07-D394FCD06FBC}" destId="{633B487D-6848-4701-83D3-9CA6930CCC28}" srcOrd="4" destOrd="0" presId="urn:microsoft.com/office/officeart/2017/3/layout/DropPinTimeline#2"/>
    <dgm:cxn modelId="{6D08B4D2-65AF-4B3F-A5BE-562AC196365F}" type="presParOf" srcId="{633B487D-6848-4701-83D3-9CA6930CCC28}" destId="{D6A0F03E-BE1C-4883-B3A4-9D25B2BB695C}" srcOrd="0" destOrd="0" presId="urn:microsoft.com/office/officeart/2017/3/layout/DropPinTimeline#2"/>
    <dgm:cxn modelId="{E27355FF-4A3A-4DBF-B010-51C750A2D82B}" type="presParOf" srcId="{633B487D-6848-4701-83D3-9CA6930CCC28}" destId="{9DEBCFB2-7A2E-4587-86BB-1970824520D3}" srcOrd="1" destOrd="0" presId="urn:microsoft.com/office/officeart/2017/3/layout/DropPinTimeline#2"/>
    <dgm:cxn modelId="{63F71C30-E28C-4AA2-BB3A-65917A16EC24}" type="presParOf" srcId="{9DEBCFB2-7A2E-4587-86BB-1970824520D3}" destId="{90F63CAC-74D4-41AA-B757-4BF26C19BFCB}" srcOrd="0" destOrd="0" presId="urn:microsoft.com/office/officeart/2017/3/layout/DropPinTimeline#2"/>
    <dgm:cxn modelId="{3A523FBE-784B-48C9-8E70-99904AC31676}" type="presParOf" srcId="{9DEBCFB2-7A2E-4587-86BB-1970824520D3}" destId="{975E52AD-1A00-4557-A110-8FE3DC9552AF}" srcOrd="1" destOrd="0" presId="urn:microsoft.com/office/officeart/2017/3/layout/DropPinTimeline#2"/>
    <dgm:cxn modelId="{AFE5CE87-5486-4A15-915D-2BA646616C55}" type="presParOf" srcId="{633B487D-6848-4701-83D3-9CA6930CCC28}" destId="{AACB9923-8A42-4188-92B1-E95EB42CAD11}" srcOrd="2" destOrd="0" presId="urn:microsoft.com/office/officeart/2017/3/layout/DropPinTimeline#2"/>
    <dgm:cxn modelId="{E3DC11A1-BCC3-489B-A983-8A996D30E84D}" type="presParOf" srcId="{633B487D-6848-4701-83D3-9CA6930CCC28}" destId="{D51D17B6-7C31-4C46-A69F-9E3353C3D4E8}" srcOrd="3" destOrd="0" presId="urn:microsoft.com/office/officeart/2017/3/layout/DropPinTimeline#2"/>
    <dgm:cxn modelId="{B044AB58-251D-43DB-9022-25C4BB5579EC}" type="presParOf" srcId="{633B487D-6848-4701-83D3-9CA6930CCC28}" destId="{947AAF4F-6F4A-4681-8456-CD05A49CEC0C}" srcOrd="4" destOrd="0" presId="urn:microsoft.com/office/officeart/2017/3/layout/DropPinTimeline#2"/>
    <dgm:cxn modelId="{E5C104B8-E638-4BF9-9198-CF877044B187}" type="presParOf" srcId="{633B487D-6848-4701-83D3-9CA6930CCC28}" destId="{33E282C3-6FEC-45D2-A4D4-3ED533E89B65}" srcOrd="5" destOrd="0" presId="urn:microsoft.com/office/officeart/2017/3/layout/DropPinTimeline#2"/>
    <dgm:cxn modelId="{D6ACF084-5847-425A-8C54-54355FE2A506}" type="presParOf" srcId="{46D0A0B6-99C1-4C93-9D07-D394FCD06FBC}" destId="{5E9863BD-54F8-4E10-BE84-B6743D5044D4}" srcOrd="5" destOrd="0" presId="urn:microsoft.com/office/officeart/2017/3/layout/DropPinTimeline#2"/>
    <dgm:cxn modelId="{69DB866B-599A-433D-9E4E-F8325ED984E6}" type="presParOf" srcId="{46D0A0B6-99C1-4C93-9D07-D394FCD06FBC}" destId="{FB2E9D8E-3404-4E79-B215-9DBE16583FBD}" srcOrd="6" destOrd="0" presId="urn:microsoft.com/office/officeart/2017/3/layout/DropPinTimeline#2"/>
    <dgm:cxn modelId="{6189FF7B-3125-400F-8D48-C92613E8AE97}" type="presParOf" srcId="{FB2E9D8E-3404-4E79-B215-9DBE16583FBD}" destId="{A4A288FA-2972-4660-B846-F0F60F21A8F3}" srcOrd="0" destOrd="0" presId="urn:microsoft.com/office/officeart/2017/3/layout/DropPinTimeline#2"/>
    <dgm:cxn modelId="{DBC1F5AC-1D63-417A-BCD6-B84574961598}" type="presParOf" srcId="{FB2E9D8E-3404-4E79-B215-9DBE16583FBD}" destId="{B00C1F6C-3838-4D06-B744-0D84C6431A13}" srcOrd="1" destOrd="0" presId="urn:microsoft.com/office/officeart/2017/3/layout/DropPinTimeline#2"/>
    <dgm:cxn modelId="{B52C0A74-D4B3-493E-BD31-1EF9D20A524D}" type="presParOf" srcId="{B00C1F6C-3838-4D06-B744-0D84C6431A13}" destId="{4C5813BC-956A-4F8C-B1AA-086730732ACF}" srcOrd="0" destOrd="0" presId="urn:microsoft.com/office/officeart/2017/3/layout/DropPinTimeline#2"/>
    <dgm:cxn modelId="{F1517C18-D460-41C9-9D58-B4D284596FFA}" type="presParOf" srcId="{B00C1F6C-3838-4D06-B744-0D84C6431A13}" destId="{30745FD9-45E6-4F2F-952E-B76E1E38EA48}" srcOrd="1" destOrd="0" presId="urn:microsoft.com/office/officeart/2017/3/layout/DropPinTimeline#2"/>
    <dgm:cxn modelId="{544BE024-87FA-4429-8CBC-0E6038855BC7}" type="presParOf" srcId="{FB2E9D8E-3404-4E79-B215-9DBE16583FBD}" destId="{FA75F9D6-BA19-40B6-8EBB-F8B5A1A5DB04}" srcOrd="2" destOrd="0" presId="urn:microsoft.com/office/officeart/2017/3/layout/DropPinTimeline#2"/>
    <dgm:cxn modelId="{92560483-9D65-433D-9A3C-3CEDFF665B11}" type="presParOf" srcId="{FB2E9D8E-3404-4E79-B215-9DBE16583FBD}" destId="{7759EFD6-8D9B-407B-BFD2-E887C01621A3}" srcOrd="3" destOrd="0" presId="urn:microsoft.com/office/officeart/2017/3/layout/DropPinTimeline#2"/>
    <dgm:cxn modelId="{79A85286-C303-4D2E-A8C3-7D608063FA48}" type="presParOf" srcId="{FB2E9D8E-3404-4E79-B215-9DBE16583FBD}" destId="{87D01122-9189-4BBF-B5EB-8A13E8CADCB7}" srcOrd="4" destOrd="0" presId="urn:microsoft.com/office/officeart/2017/3/layout/DropPinTimeline#2"/>
    <dgm:cxn modelId="{A065D1C1-B9AF-4D72-B64A-8A11970DC6E0}" type="presParOf" srcId="{FB2E9D8E-3404-4E79-B215-9DBE16583FBD}" destId="{F2083E7F-8909-4F43-97E9-9BDF4D0B9596}" srcOrd="5" destOrd="0" presId="urn:microsoft.com/office/officeart/2017/3/layout/DropPinTimeline#2"/>
    <dgm:cxn modelId="{ED9A6ED7-1B06-412B-8543-40FE2BC6A611}" type="presParOf" srcId="{46D0A0B6-99C1-4C93-9D07-D394FCD06FBC}" destId="{6A29383C-57EA-4549-AEB6-87AA2F47DB91}" srcOrd="7" destOrd="0" presId="urn:microsoft.com/office/officeart/2017/3/layout/DropPinTimeline#2"/>
    <dgm:cxn modelId="{E5935582-41F8-4C6B-A651-112C4859C565}" type="presParOf" srcId="{46D0A0B6-99C1-4C93-9D07-D394FCD06FBC}" destId="{BED8465B-DCD7-4250-B83F-29E711D725E7}" srcOrd="8" destOrd="0" presId="urn:microsoft.com/office/officeart/2017/3/layout/DropPinTimeline#2"/>
    <dgm:cxn modelId="{B6B20D46-A9A9-48B9-A138-949130E09A03}" type="presParOf" srcId="{BED8465B-DCD7-4250-B83F-29E711D725E7}" destId="{3FCDFD26-DD64-4532-9CDD-9A8B8D4D10A2}" srcOrd="0" destOrd="0" presId="urn:microsoft.com/office/officeart/2017/3/layout/DropPinTimeline#2"/>
    <dgm:cxn modelId="{FA678479-4A6B-4B0D-B573-9EB2C4D3524D}" type="presParOf" srcId="{BED8465B-DCD7-4250-B83F-29E711D725E7}" destId="{ADA2BB67-3E44-411D-BE27-F87F36E95B57}" srcOrd="1" destOrd="0" presId="urn:microsoft.com/office/officeart/2017/3/layout/DropPinTimeline#2"/>
    <dgm:cxn modelId="{45CDCC26-485B-4F25-86A5-424DB51890C5}" type="presParOf" srcId="{ADA2BB67-3E44-411D-BE27-F87F36E95B57}" destId="{06837F55-5E8A-43B4-9F24-D8B26778A56D}" srcOrd="0" destOrd="0" presId="urn:microsoft.com/office/officeart/2017/3/layout/DropPinTimeline#2"/>
    <dgm:cxn modelId="{717B1767-CBCE-4E0E-B381-B6923A26C64D}" type="presParOf" srcId="{ADA2BB67-3E44-411D-BE27-F87F36E95B57}" destId="{90832DD7-8ABF-41B2-9F91-6E5952E491C1}" srcOrd="1" destOrd="0" presId="urn:microsoft.com/office/officeart/2017/3/layout/DropPinTimeline#2"/>
    <dgm:cxn modelId="{2F54D65E-3D79-455B-B488-A5D6581E3020}" type="presParOf" srcId="{BED8465B-DCD7-4250-B83F-29E711D725E7}" destId="{DC4D118B-CDE6-4E72-B364-E595281CDFF7}" srcOrd="2" destOrd="0" presId="urn:microsoft.com/office/officeart/2017/3/layout/DropPinTimeline#2"/>
    <dgm:cxn modelId="{08A6FAEA-2137-44F0-A41B-C9CDE74339AF}" type="presParOf" srcId="{BED8465B-DCD7-4250-B83F-29E711D725E7}" destId="{34790419-D4F0-4213-87B2-110873F55E70}" srcOrd="3" destOrd="0" presId="urn:microsoft.com/office/officeart/2017/3/layout/DropPinTimeline#2"/>
    <dgm:cxn modelId="{AB5902E8-56D0-4F0F-A14E-73B87EEC44EA}" type="presParOf" srcId="{BED8465B-DCD7-4250-B83F-29E711D725E7}" destId="{625C591F-6AA7-4854-B872-31CD938BBEA4}" srcOrd="4" destOrd="0" presId="urn:microsoft.com/office/officeart/2017/3/layout/DropPinTimeline#2"/>
    <dgm:cxn modelId="{E468155D-2F01-4D65-9E68-6529696D2603}" type="presParOf" srcId="{BED8465B-DCD7-4250-B83F-29E711D725E7}" destId="{8FD20606-6381-48DA-8A0F-33C09A578F9E}" srcOrd="5" destOrd="0" presId="urn:microsoft.com/office/officeart/2017/3/layout/DropPinTimeline#2"/>
    <dgm:cxn modelId="{D015158E-DC9A-47EC-8654-CB40B9ABA75B}" type="presParOf" srcId="{46D0A0B6-99C1-4C93-9D07-D394FCD06FBC}" destId="{8BDD0E08-8526-4B35-B45F-00D7FB668070}" srcOrd="9" destOrd="0" presId="urn:microsoft.com/office/officeart/2017/3/layout/DropPinTimeline#2"/>
    <dgm:cxn modelId="{A2ED61BC-AC61-47CF-B80E-34CEB6AA7ADB}" type="presParOf" srcId="{46D0A0B6-99C1-4C93-9D07-D394FCD06FBC}" destId="{07E7D5C7-192C-4FD4-8FDB-8367E75296B2}" srcOrd="10" destOrd="0" presId="urn:microsoft.com/office/officeart/2017/3/layout/DropPinTimeline#2"/>
    <dgm:cxn modelId="{D9082353-D10F-4872-866F-C474BEA1C2CF}" type="presParOf" srcId="{07E7D5C7-192C-4FD4-8FDB-8367E75296B2}" destId="{E5A60AEB-AC99-48F9-A630-D706383CE830}" srcOrd="0" destOrd="0" presId="urn:microsoft.com/office/officeart/2017/3/layout/DropPinTimeline#2"/>
    <dgm:cxn modelId="{AC372709-F3BC-4C31-9E5C-C399106F5E4E}" type="presParOf" srcId="{07E7D5C7-192C-4FD4-8FDB-8367E75296B2}" destId="{DAA99B08-B3AE-4897-936E-6B401AF838B8}" srcOrd="1" destOrd="0" presId="urn:microsoft.com/office/officeart/2017/3/layout/DropPinTimeline#2"/>
    <dgm:cxn modelId="{843DEA01-9F7A-4F15-9F22-DAAE472E5706}" type="presParOf" srcId="{DAA99B08-B3AE-4897-936E-6B401AF838B8}" destId="{53AB3C40-A8F3-42AD-ACAA-EFFE0F58231C}" srcOrd="0" destOrd="0" presId="urn:microsoft.com/office/officeart/2017/3/layout/DropPinTimeline#2"/>
    <dgm:cxn modelId="{4C22C40A-C328-4D4C-A239-EE636CF29CF9}" type="presParOf" srcId="{DAA99B08-B3AE-4897-936E-6B401AF838B8}" destId="{D2FD05BB-C8D3-4629-A36D-3F0D8E17237D}" srcOrd="1" destOrd="0" presId="urn:microsoft.com/office/officeart/2017/3/layout/DropPinTimeline#2"/>
    <dgm:cxn modelId="{6909975C-1F3F-4C0D-8984-824FF2CAC4CA}" type="presParOf" srcId="{07E7D5C7-192C-4FD4-8FDB-8367E75296B2}" destId="{A27C66FE-A882-45CB-AA8B-D41CAAC87FCE}" srcOrd="2" destOrd="0" presId="urn:microsoft.com/office/officeart/2017/3/layout/DropPinTimeline#2"/>
    <dgm:cxn modelId="{B04647CA-34B5-4D25-95E0-1E0A62E46FFA}" type="presParOf" srcId="{07E7D5C7-192C-4FD4-8FDB-8367E75296B2}" destId="{A3AC5A82-45CF-44A1-B41F-635DAC5A92BB}" srcOrd="3" destOrd="0" presId="urn:microsoft.com/office/officeart/2017/3/layout/DropPinTimeline#2"/>
    <dgm:cxn modelId="{9E1C728E-BDB6-4EFF-998A-AF69768188CD}" type="presParOf" srcId="{07E7D5C7-192C-4FD4-8FDB-8367E75296B2}" destId="{1513F0EC-F72E-4447-AE42-46AD1B95828E}" srcOrd="4" destOrd="0" presId="urn:microsoft.com/office/officeart/2017/3/layout/DropPinTimeline#2"/>
    <dgm:cxn modelId="{DA99B63E-975E-44C1-84D9-86BF261A4809}" type="presParOf" srcId="{07E7D5C7-192C-4FD4-8FDB-8367E75296B2}" destId="{AEE1B82C-0846-4933-84C5-2CE9F6ABE6B4}" srcOrd="5" destOrd="0" presId="urn:microsoft.com/office/officeart/2017/3/layout/DropPinTimeline#2"/>
    <dgm:cxn modelId="{575AF1B9-E389-4850-81C4-A62182B252A4}" type="presParOf" srcId="{46D0A0B6-99C1-4C93-9D07-D394FCD06FBC}" destId="{47ECCDCC-16FB-494B-AB23-76420F87F927}" srcOrd="11" destOrd="0" presId="urn:microsoft.com/office/officeart/2017/3/layout/DropPinTimeline#2"/>
    <dgm:cxn modelId="{A2A425E5-FE29-4095-96A1-7387E975EEE5}" type="presParOf" srcId="{46D0A0B6-99C1-4C93-9D07-D394FCD06FBC}" destId="{C35827EC-DB27-454E-89EE-89F9C580A1F1}" srcOrd="12" destOrd="0" presId="urn:microsoft.com/office/officeart/2017/3/layout/DropPinTimeline#2"/>
    <dgm:cxn modelId="{AB614CCC-CF44-4046-8794-898ECC2E1D2A}" type="presParOf" srcId="{C35827EC-DB27-454E-89EE-89F9C580A1F1}" destId="{0BE16B2A-3559-47C2-9F19-EB0F4C278407}" srcOrd="0" destOrd="0" presId="urn:microsoft.com/office/officeart/2017/3/layout/DropPinTimeline#2"/>
    <dgm:cxn modelId="{CE821348-D443-4AC4-9B9E-3566CA07C4BB}" type="presParOf" srcId="{C35827EC-DB27-454E-89EE-89F9C580A1F1}" destId="{40F3AB5F-3A9B-478D-B3EF-86EE86B45334}" srcOrd="1" destOrd="0" presId="urn:microsoft.com/office/officeart/2017/3/layout/DropPinTimeline#2"/>
    <dgm:cxn modelId="{1FA5F08C-4AF6-470D-92CB-F2CAD4386CDC}" type="presParOf" srcId="{40F3AB5F-3A9B-478D-B3EF-86EE86B45334}" destId="{3C3251BC-AF9D-4712-808D-67A4E309640E}" srcOrd="0" destOrd="0" presId="urn:microsoft.com/office/officeart/2017/3/layout/DropPinTimeline#2"/>
    <dgm:cxn modelId="{EC481841-B6C4-43A8-ACBB-50CB226F0ADE}" type="presParOf" srcId="{40F3AB5F-3A9B-478D-B3EF-86EE86B45334}" destId="{3C3FA5A0-D47A-4D17-A151-A2BE38931FFE}" srcOrd="1" destOrd="0" presId="urn:microsoft.com/office/officeart/2017/3/layout/DropPinTimeline#2"/>
    <dgm:cxn modelId="{95333092-CB16-4FB0-866A-A662D261082D}" type="presParOf" srcId="{C35827EC-DB27-454E-89EE-89F9C580A1F1}" destId="{D7082C98-31A5-41B1-805C-FBCF443491AE}" srcOrd="2" destOrd="0" presId="urn:microsoft.com/office/officeart/2017/3/layout/DropPinTimeline#2"/>
    <dgm:cxn modelId="{6C5C8C04-5694-4219-898E-421BF317C596}" type="presParOf" srcId="{C35827EC-DB27-454E-89EE-89F9C580A1F1}" destId="{046FB6C4-9968-45AC-B268-9C403EB7AE8E}" srcOrd="3" destOrd="0" presId="urn:microsoft.com/office/officeart/2017/3/layout/DropPinTimeline#2"/>
    <dgm:cxn modelId="{433404DA-DD97-42B0-9251-B47874B3C6EA}" type="presParOf" srcId="{C35827EC-DB27-454E-89EE-89F9C580A1F1}" destId="{16B9ABE0-074D-4B6D-901C-F45940452A41}" srcOrd="4" destOrd="0" presId="urn:microsoft.com/office/officeart/2017/3/layout/DropPinTimeline#2"/>
    <dgm:cxn modelId="{52C169A5-EB25-40AA-9707-915097CC0479}" type="presParOf" srcId="{C35827EC-DB27-454E-89EE-89F9C580A1F1}" destId="{C70C150D-DAED-4443-80C9-0F601CAB7EC7}" srcOrd="5" destOrd="0" presId="urn:microsoft.com/office/officeart/2017/3/layout/DropPinTimeline#2"/>
    <dgm:cxn modelId="{76FA9B68-CF9F-4FFB-A982-659CE52FA522}" type="presParOf" srcId="{46D0A0B6-99C1-4C93-9D07-D394FCD06FBC}" destId="{30135DB4-E90B-4600-8C90-718EB38138CD}" srcOrd="13" destOrd="0" presId="urn:microsoft.com/office/officeart/2017/3/layout/DropPinTimeline#2"/>
    <dgm:cxn modelId="{B88C5BCE-2AA6-439E-A1AB-397D05E3EB0E}" type="presParOf" srcId="{46D0A0B6-99C1-4C93-9D07-D394FCD06FBC}" destId="{7F5CD20F-E54A-4D46-83DB-926F86E73B9E}" srcOrd="14" destOrd="0" presId="urn:microsoft.com/office/officeart/2017/3/layout/DropPinTimeline#2"/>
    <dgm:cxn modelId="{B6D0F0E8-19CC-48FD-9EB2-8ED894CFA41D}" type="presParOf" srcId="{7F5CD20F-E54A-4D46-83DB-926F86E73B9E}" destId="{FF3806FB-DF56-4514-9C21-125FA7219583}" srcOrd="0" destOrd="0" presId="urn:microsoft.com/office/officeart/2017/3/layout/DropPinTimeline#2"/>
    <dgm:cxn modelId="{E4C488BA-0348-4FA3-A277-F81CEE16627D}" type="presParOf" srcId="{7F5CD20F-E54A-4D46-83DB-926F86E73B9E}" destId="{C468758E-8299-4C69-A43F-25ACAB2794BC}" srcOrd="1" destOrd="0" presId="urn:microsoft.com/office/officeart/2017/3/layout/DropPinTimeline#2"/>
    <dgm:cxn modelId="{7251082F-6280-433A-B55B-18A0CE691BD8}" type="presParOf" srcId="{C468758E-8299-4C69-A43F-25ACAB2794BC}" destId="{D705A8E8-F9AE-4222-925F-BA1D616BA688}" srcOrd="0" destOrd="0" presId="urn:microsoft.com/office/officeart/2017/3/layout/DropPinTimeline#2"/>
    <dgm:cxn modelId="{2E4C1CF3-2849-4A21-B561-BD4954FCEA2D}" type="presParOf" srcId="{C468758E-8299-4C69-A43F-25ACAB2794BC}" destId="{148B9D97-2542-4620-93DE-D2F0CC65F3DB}" srcOrd="1" destOrd="0" presId="urn:microsoft.com/office/officeart/2017/3/layout/DropPinTimeline#2"/>
    <dgm:cxn modelId="{A246EEC7-A75E-4A1B-BE93-076E3811A935}" type="presParOf" srcId="{7F5CD20F-E54A-4D46-83DB-926F86E73B9E}" destId="{19F22DB3-E9C6-4FA6-BFB6-48F96BAB86A3}" srcOrd="2" destOrd="0" presId="urn:microsoft.com/office/officeart/2017/3/layout/DropPinTimeline#2"/>
    <dgm:cxn modelId="{09A2B7B4-F7A7-43CE-A94D-F8CEC725AD23}" type="presParOf" srcId="{7F5CD20F-E54A-4D46-83DB-926F86E73B9E}" destId="{19EEFD7D-80B9-448A-BB78-0FA4C5D69F85}" srcOrd="3" destOrd="0" presId="urn:microsoft.com/office/officeart/2017/3/layout/DropPinTimeline#2"/>
    <dgm:cxn modelId="{07ACE855-EE96-48DB-B28E-5877C94BF9AD}" type="presParOf" srcId="{7F5CD20F-E54A-4D46-83DB-926F86E73B9E}" destId="{FE5ED018-0719-4ABE-A773-07A3219CC105}" srcOrd="4" destOrd="0" presId="urn:microsoft.com/office/officeart/2017/3/layout/DropPinTimeline#2"/>
    <dgm:cxn modelId="{3A9AAB8B-966C-4D17-8E2B-2ED27746E60B}" type="presParOf" srcId="{7F5CD20F-E54A-4D46-83DB-926F86E73B9E}" destId="{353022C2-00C7-434C-A1C6-D9A36850CEF9}" srcOrd="5" destOrd="0" presId="urn:microsoft.com/office/officeart/2017/3/layout/DropPinTimeline#2"/>
    <dgm:cxn modelId="{52EADCB0-6495-4008-BF62-D64C8B4FD223}" type="presParOf" srcId="{46D0A0B6-99C1-4C93-9D07-D394FCD06FBC}" destId="{06FB8C40-5A1E-4B5A-9A75-117613ED439A}" srcOrd="15" destOrd="0" presId="urn:microsoft.com/office/officeart/2017/3/layout/DropPinTimeline#2"/>
    <dgm:cxn modelId="{F5E70BE7-ADD6-4673-AE4A-6896F172B94E}" type="presParOf" srcId="{46D0A0B6-99C1-4C93-9D07-D394FCD06FBC}" destId="{1C337D5C-3D8B-4ADA-B502-6BA9FDDA3082}" srcOrd="16" destOrd="0" presId="urn:microsoft.com/office/officeart/2017/3/layout/DropPinTimeline#2"/>
    <dgm:cxn modelId="{22F54A59-96CF-446A-818E-12183F89A126}" type="presParOf" srcId="{1C337D5C-3D8B-4ADA-B502-6BA9FDDA3082}" destId="{22D883E3-D810-4715-84F6-75ED2644FFD0}" srcOrd="0" destOrd="0" presId="urn:microsoft.com/office/officeart/2017/3/layout/DropPinTimeline#2"/>
    <dgm:cxn modelId="{25AC6F0F-CEA1-4F95-9B0B-DDC14C0F87E3}" type="presParOf" srcId="{1C337D5C-3D8B-4ADA-B502-6BA9FDDA3082}" destId="{D7FACDBE-5409-434C-A1D4-3BECB526F1C4}" srcOrd="1" destOrd="0" presId="urn:microsoft.com/office/officeart/2017/3/layout/DropPinTimeline#2"/>
    <dgm:cxn modelId="{2C442EDB-525D-4BAD-9167-337BA7FAB4D5}" type="presParOf" srcId="{D7FACDBE-5409-434C-A1D4-3BECB526F1C4}" destId="{C69AF7C9-9E24-4CB5-AEB0-6EF0214BE5E3}" srcOrd="0" destOrd="0" presId="urn:microsoft.com/office/officeart/2017/3/layout/DropPinTimeline#2"/>
    <dgm:cxn modelId="{E9333256-FF28-4341-9A25-9A2F3AE98879}" type="presParOf" srcId="{D7FACDBE-5409-434C-A1D4-3BECB526F1C4}" destId="{019A3CBD-3DAF-4BC4-B37F-0ABFA32F5ADB}" srcOrd="1" destOrd="0" presId="urn:microsoft.com/office/officeart/2017/3/layout/DropPinTimeline#2"/>
    <dgm:cxn modelId="{E1CF1D22-2D7B-49C1-B8CE-2D63C6E2BB36}" type="presParOf" srcId="{1C337D5C-3D8B-4ADA-B502-6BA9FDDA3082}" destId="{39B5B689-4E83-4737-AAF3-D9E403C43BD2}" srcOrd="2" destOrd="0" presId="urn:microsoft.com/office/officeart/2017/3/layout/DropPinTimeline#2"/>
    <dgm:cxn modelId="{A1FB09DA-F75B-4D49-AEAA-20D1C92849A2}" type="presParOf" srcId="{1C337D5C-3D8B-4ADA-B502-6BA9FDDA3082}" destId="{342009DD-38D5-411E-98DB-C3C9670A9490}" srcOrd="3" destOrd="0" presId="urn:microsoft.com/office/officeart/2017/3/layout/DropPinTimeline#2"/>
    <dgm:cxn modelId="{53806DEC-D347-49C0-95FC-C77F9DABF95D}" type="presParOf" srcId="{1C337D5C-3D8B-4ADA-B502-6BA9FDDA3082}" destId="{BCDB5BF7-4261-47DF-A777-6A1055A19F18}" srcOrd="4" destOrd="0" presId="urn:microsoft.com/office/officeart/2017/3/layout/DropPinTimeline#2"/>
    <dgm:cxn modelId="{BB947899-3551-45DC-B705-93CA808F88DB}" type="presParOf" srcId="{1C337D5C-3D8B-4ADA-B502-6BA9FDDA3082}" destId="{ADC7AD5F-CF93-48BC-9EC7-038659FFBEED}" srcOrd="5" destOrd="0" presId="urn:microsoft.com/office/officeart/2017/3/layout/DropPinTimelin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8C53CE-312B-400D-8E6A-4635CB4CE270}">
      <dsp:nvSpPr>
        <dsp:cNvPr id="0" name=""/>
        <dsp:cNvSpPr/>
      </dsp:nvSpPr>
      <dsp:spPr>
        <a:xfrm>
          <a:off x="0" y="2175669"/>
          <a:ext cx="10693400" cy="0"/>
        </a:xfrm>
        <a:prstGeom prst="line">
          <a:avLst/>
        </a:prstGeom>
        <a:solidFill>
          <a:schemeClr val="accent2">
            <a:alpha val="90000"/>
            <a:tint val="40000"/>
            <a:hueOff val="0"/>
            <a:satOff val="0"/>
            <a:lumOff val="0"/>
            <a:alphaOff val="0"/>
          </a:schemeClr>
        </a:solidFill>
        <a:ln w="12700" cap="flat" cmpd="sng" algn="ctr">
          <a:solidFill>
            <a:schemeClr val="accent2">
              <a:hueOff val="0"/>
              <a:satOff val="0"/>
              <a:lumOff val="0"/>
              <a:alphaOff val="0"/>
            </a:schemeClr>
          </a:solidFill>
          <a:prstDash val="solid"/>
          <a:miter lim="800000"/>
          <a:tailEnd type="triangle" w="lg" len="lg"/>
        </a:ln>
        <a:effectLst/>
      </dsp:spPr>
      <dsp:style>
        <a:lnRef idx="2">
          <a:scrgbClr r="0" g="0" b="0"/>
        </a:lnRef>
        <a:fillRef idx="1">
          <a:scrgbClr r="0" g="0" b="0"/>
        </a:fillRef>
        <a:effectRef idx="0">
          <a:scrgbClr r="0" g="0" b="0"/>
        </a:effectRef>
        <a:fontRef idx="minor"/>
      </dsp:style>
    </dsp:sp>
    <dsp:sp modelId="{0A69E26B-610A-460B-8DC9-F49A37B64039}">
      <dsp:nvSpPr>
        <dsp:cNvPr id="0" name=""/>
        <dsp:cNvSpPr/>
      </dsp:nvSpPr>
      <dsp:spPr>
        <a:xfrm rot="8100000">
          <a:off x="240789" y="494576"/>
          <a:ext cx="301831" cy="301831"/>
        </a:xfrm>
        <a:prstGeom prst="teardrop">
          <a:avLst>
            <a:gd name="adj" fmla="val 115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47F3AA-634C-409F-BD69-E4BACD9CCCFA}">
      <dsp:nvSpPr>
        <dsp:cNvPr id="0" name=""/>
        <dsp:cNvSpPr/>
      </dsp:nvSpPr>
      <dsp:spPr>
        <a:xfrm>
          <a:off x="274320" y="528107"/>
          <a:ext cx="234770" cy="234770"/>
        </a:xfrm>
        <a:prstGeom prst="ellipse">
          <a:avLst/>
        </a:prstGeom>
        <a:solidFill>
          <a:schemeClr val="accent2">
            <a:alpha val="90000"/>
            <a:tint val="4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A292B0A5-8BE5-4E84-8618-26EA28CFF4A3}">
      <dsp:nvSpPr>
        <dsp:cNvPr id="0" name=""/>
        <dsp:cNvSpPr/>
      </dsp:nvSpPr>
      <dsp:spPr>
        <a:xfrm>
          <a:off x="605133" y="887672"/>
          <a:ext cx="1677777" cy="1287996"/>
        </a:xfrm>
        <a:prstGeom prst="rect">
          <a:avLst/>
        </a:prstGeom>
        <a:noFill/>
        <a:ln>
          <a:noFill/>
        </a:ln>
        <a:effectLst/>
      </dsp:spPr>
      <dsp:style>
        <a:lnRef idx="0">
          <a:scrgbClr r="0" g="0" b="0"/>
        </a:lnRef>
        <a:fillRef idx="0">
          <a:scrgbClr r="0" g="0" b="0"/>
        </a:fillRef>
        <a:effectRef idx="0">
          <a:scrgbClr r="0" g="0" b="0"/>
        </a:effectRef>
        <a:fontRef idx="minor"/>
      </dsp:style>
    </dsp:sp>
    <dsp:sp modelId="{AA393DB5-4DAB-4AB9-875A-4BE9E87DA2BF}">
      <dsp:nvSpPr>
        <dsp:cNvPr id="0" name=""/>
        <dsp:cNvSpPr/>
      </dsp:nvSpPr>
      <dsp:spPr>
        <a:xfrm>
          <a:off x="605133" y="435133"/>
          <a:ext cx="1677777" cy="452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ctr" anchorCtr="0">
          <a:noAutofit/>
        </a:bodyPr>
        <a:lstStyle/>
        <a:p>
          <a:pPr marL="0" lvl="0" indent="0" algn="l" defTabSz="577850" rtl="0">
            <a:lnSpc>
              <a:spcPct val="90000"/>
            </a:lnSpc>
            <a:spcBef>
              <a:spcPct val="0"/>
            </a:spcBef>
            <a:spcAft>
              <a:spcPct val="35000"/>
            </a:spcAft>
            <a:buNone/>
          </a:pPr>
          <a:r>
            <a:rPr lang="en-GB" sz="1300" kern="1200" dirty="0">
              <a:latin typeface="Walbaum Display Light"/>
            </a:rPr>
            <a:t>History/Awards</a:t>
          </a:r>
          <a:endParaRPr lang="en-GB" sz="1300" kern="1200" dirty="0"/>
        </a:p>
      </dsp:txBody>
      <dsp:txXfrm>
        <a:off x="605133" y="435133"/>
        <a:ext cx="1677777" cy="452539"/>
      </dsp:txXfrm>
    </dsp:sp>
    <dsp:sp modelId="{D10F2BCE-B77B-4F05-95FD-A65109E5DEA0}">
      <dsp:nvSpPr>
        <dsp:cNvPr id="0" name=""/>
        <dsp:cNvSpPr/>
      </dsp:nvSpPr>
      <dsp:spPr>
        <a:xfrm>
          <a:off x="391705" y="887672"/>
          <a:ext cx="0" cy="1287996"/>
        </a:xfrm>
        <a:prstGeom prst="line">
          <a:avLst/>
        </a:prstGeom>
        <a:noFill/>
        <a:ln w="9525" cap="flat" cmpd="sng" algn="ctr">
          <a:solidFill>
            <a:schemeClr val="accent2">
              <a:lumMod val="50000"/>
            </a:schemeClr>
          </a:solidFill>
          <a:prstDash val="dash"/>
          <a:miter lim="800000"/>
        </a:ln>
        <a:effectLst/>
      </dsp:spPr>
      <dsp:style>
        <a:lnRef idx="1">
          <a:scrgbClr r="0" g="0" b="0"/>
        </a:lnRef>
        <a:fillRef idx="0">
          <a:scrgbClr r="0" g="0" b="0"/>
        </a:fillRef>
        <a:effectRef idx="0">
          <a:scrgbClr r="0" g="0" b="0"/>
        </a:effectRef>
        <a:fontRef idx="minor"/>
      </dsp:style>
    </dsp:sp>
    <dsp:sp modelId="{CDDE1E5C-76D1-411D-97D4-8F1977E9842D}">
      <dsp:nvSpPr>
        <dsp:cNvPr id="0" name=""/>
        <dsp:cNvSpPr/>
      </dsp:nvSpPr>
      <dsp:spPr>
        <a:xfrm>
          <a:off x="353288" y="2134940"/>
          <a:ext cx="76833" cy="81457"/>
        </a:xfrm>
        <a:prstGeom prst="ellips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194078D-88CF-4080-830E-EC5ACE6645A9}">
      <dsp:nvSpPr>
        <dsp:cNvPr id="0" name=""/>
        <dsp:cNvSpPr/>
      </dsp:nvSpPr>
      <dsp:spPr>
        <a:xfrm rot="18900000">
          <a:off x="1269816" y="3539018"/>
          <a:ext cx="301831" cy="301831"/>
        </a:xfrm>
        <a:prstGeom prst="teardrop">
          <a:avLst>
            <a:gd name="adj" fmla="val 115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D335A1-B674-438F-A53B-38A3D27E20CA}">
      <dsp:nvSpPr>
        <dsp:cNvPr id="0" name=""/>
        <dsp:cNvSpPr/>
      </dsp:nvSpPr>
      <dsp:spPr>
        <a:xfrm>
          <a:off x="1303347" y="3572549"/>
          <a:ext cx="234770" cy="234770"/>
        </a:xfrm>
        <a:prstGeom prst="ellipse">
          <a:avLst/>
        </a:prstGeom>
        <a:solidFill>
          <a:schemeClr val="accent2">
            <a:alpha val="90000"/>
            <a:tint val="4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C8422BCB-7DC3-4BA0-B7DE-3060ADC61A53}">
      <dsp:nvSpPr>
        <dsp:cNvPr id="0" name=""/>
        <dsp:cNvSpPr/>
      </dsp:nvSpPr>
      <dsp:spPr>
        <a:xfrm>
          <a:off x="1634159" y="2175669"/>
          <a:ext cx="1677777" cy="1287996"/>
        </a:xfrm>
        <a:prstGeom prst="rect">
          <a:avLst/>
        </a:prstGeom>
        <a:noFill/>
        <a:ln>
          <a:noFill/>
        </a:ln>
        <a:effectLst/>
      </dsp:spPr>
      <dsp:style>
        <a:lnRef idx="0">
          <a:scrgbClr r="0" g="0" b="0"/>
        </a:lnRef>
        <a:fillRef idx="0">
          <a:scrgbClr r="0" g="0" b="0"/>
        </a:fillRef>
        <a:effectRef idx="0">
          <a:scrgbClr r="0" g="0" b="0"/>
        </a:effectRef>
        <a:fontRef idx="minor"/>
      </dsp:style>
    </dsp:sp>
    <dsp:sp modelId="{775827BE-8514-48EF-BDA1-F0ED10E76632}">
      <dsp:nvSpPr>
        <dsp:cNvPr id="0" name=""/>
        <dsp:cNvSpPr/>
      </dsp:nvSpPr>
      <dsp:spPr>
        <a:xfrm>
          <a:off x="1634159" y="3463665"/>
          <a:ext cx="1677777" cy="452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rtl="0">
            <a:lnSpc>
              <a:spcPct val="90000"/>
            </a:lnSpc>
            <a:spcBef>
              <a:spcPct val="0"/>
            </a:spcBef>
            <a:spcAft>
              <a:spcPct val="35000"/>
            </a:spcAft>
            <a:buNone/>
          </a:pPr>
          <a:r>
            <a:rPr lang="en-GB" sz="1300" kern="1200" dirty="0">
              <a:latin typeface="Walbaum Display Light"/>
            </a:rPr>
            <a:t>Locations/Transport facility </a:t>
          </a:r>
          <a:endParaRPr lang="en-GB" sz="1300" kern="1200" dirty="0"/>
        </a:p>
      </dsp:txBody>
      <dsp:txXfrm>
        <a:off x="1634159" y="3463665"/>
        <a:ext cx="1677777" cy="452539"/>
      </dsp:txXfrm>
    </dsp:sp>
    <dsp:sp modelId="{F2CE300A-2AC9-4AE1-923B-2716B1B2B640}">
      <dsp:nvSpPr>
        <dsp:cNvPr id="0" name=""/>
        <dsp:cNvSpPr/>
      </dsp:nvSpPr>
      <dsp:spPr>
        <a:xfrm>
          <a:off x="1420732" y="2175669"/>
          <a:ext cx="0" cy="1287996"/>
        </a:xfrm>
        <a:prstGeom prst="line">
          <a:avLst/>
        </a:prstGeom>
        <a:noFill/>
        <a:ln w="6350" cap="flat" cmpd="sng" algn="ctr">
          <a:solidFill>
            <a:schemeClr val="accent2">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8D0243C2-2912-4D96-9936-8C7BFABAFAB4}">
      <dsp:nvSpPr>
        <dsp:cNvPr id="0" name=""/>
        <dsp:cNvSpPr/>
      </dsp:nvSpPr>
      <dsp:spPr>
        <a:xfrm>
          <a:off x="1382315" y="2134940"/>
          <a:ext cx="76833" cy="81457"/>
        </a:xfrm>
        <a:prstGeom prst="ellips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F63CAC-74D4-41AA-B757-4BF26C19BFCB}">
      <dsp:nvSpPr>
        <dsp:cNvPr id="0" name=""/>
        <dsp:cNvSpPr/>
      </dsp:nvSpPr>
      <dsp:spPr>
        <a:xfrm rot="8100000">
          <a:off x="2298842" y="510487"/>
          <a:ext cx="301831" cy="301831"/>
        </a:xfrm>
        <a:prstGeom prst="teardrop">
          <a:avLst>
            <a:gd name="adj" fmla="val 115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5E52AD-1A00-4557-A110-8FE3DC9552AF}">
      <dsp:nvSpPr>
        <dsp:cNvPr id="0" name=""/>
        <dsp:cNvSpPr/>
      </dsp:nvSpPr>
      <dsp:spPr>
        <a:xfrm>
          <a:off x="2332373" y="544018"/>
          <a:ext cx="234770" cy="234770"/>
        </a:xfrm>
        <a:prstGeom prst="ellipse">
          <a:avLst/>
        </a:prstGeom>
        <a:solidFill>
          <a:schemeClr val="accent2">
            <a:alpha val="90000"/>
            <a:tint val="4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AACB9923-8A42-4188-92B1-E95EB42CAD11}">
      <dsp:nvSpPr>
        <dsp:cNvPr id="0" name=""/>
        <dsp:cNvSpPr/>
      </dsp:nvSpPr>
      <dsp:spPr>
        <a:xfrm>
          <a:off x="2663186" y="887672"/>
          <a:ext cx="1677777" cy="1287996"/>
        </a:xfrm>
        <a:prstGeom prst="rect">
          <a:avLst/>
        </a:prstGeom>
        <a:noFill/>
        <a:ln>
          <a:noFill/>
        </a:ln>
        <a:effectLst/>
      </dsp:spPr>
      <dsp:style>
        <a:lnRef idx="0">
          <a:scrgbClr r="0" g="0" b="0"/>
        </a:lnRef>
        <a:fillRef idx="0">
          <a:scrgbClr r="0" g="0" b="0"/>
        </a:fillRef>
        <a:effectRef idx="0">
          <a:scrgbClr r="0" g="0" b="0"/>
        </a:effectRef>
        <a:fontRef idx="minor"/>
      </dsp:style>
    </dsp:sp>
    <dsp:sp modelId="{D51D17B6-7C31-4C46-A69F-9E3353C3D4E8}">
      <dsp:nvSpPr>
        <dsp:cNvPr id="0" name=""/>
        <dsp:cNvSpPr/>
      </dsp:nvSpPr>
      <dsp:spPr>
        <a:xfrm>
          <a:off x="2663186" y="435133"/>
          <a:ext cx="1677777" cy="452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rtl="0">
            <a:lnSpc>
              <a:spcPct val="90000"/>
            </a:lnSpc>
            <a:spcBef>
              <a:spcPct val="0"/>
            </a:spcBef>
            <a:spcAft>
              <a:spcPct val="35000"/>
            </a:spcAft>
            <a:buNone/>
          </a:pPr>
          <a:r>
            <a:rPr lang="en-GB" sz="1300" b="0" i="0" u="none" kern="1200" dirty="0">
              <a:latin typeface="Walbaum Display Light"/>
            </a:rPr>
            <a:t>Why I choose</a:t>
          </a:r>
          <a:r>
            <a:rPr lang="en-GB" sz="1300" kern="1200" dirty="0">
              <a:latin typeface="Walbaum Display Light"/>
            </a:rPr>
            <a:t> this restaurant and have I recently visited?</a:t>
          </a:r>
          <a:endParaRPr lang="en-GB" sz="1300" kern="1200" dirty="0"/>
        </a:p>
      </dsp:txBody>
      <dsp:txXfrm>
        <a:off x="2663186" y="435133"/>
        <a:ext cx="1677777" cy="452539"/>
      </dsp:txXfrm>
    </dsp:sp>
    <dsp:sp modelId="{947AAF4F-6F4A-4681-8456-CD05A49CEC0C}">
      <dsp:nvSpPr>
        <dsp:cNvPr id="0" name=""/>
        <dsp:cNvSpPr/>
      </dsp:nvSpPr>
      <dsp:spPr>
        <a:xfrm>
          <a:off x="2449758" y="887672"/>
          <a:ext cx="0" cy="1287996"/>
        </a:xfrm>
        <a:prstGeom prst="line">
          <a:avLst/>
        </a:prstGeom>
        <a:noFill/>
        <a:ln w="6350" cap="flat" cmpd="sng" algn="ctr">
          <a:solidFill>
            <a:schemeClr val="accent2">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D6A0F03E-BE1C-4883-B3A4-9D25B2BB695C}">
      <dsp:nvSpPr>
        <dsp:cNvPr id="0" name=""/>
        <dsp:cNvSpPr/>
      </dsp:nvSpPr>
      <dsp:spPr>
        <a:xfrm>
          <a:off x="2411341" y="2134940"/>
          <a:ext cx="76833" cy="81457"/>
        </a:xfrm>
        <a:prstGeom prst="ellips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5813BC-956A-4F8C-B1AA-086730732ACF}">
      <dsp:nvSpPr>
        <dsp:cNvPr id="0" name=""/>
        <dsp:cNvSpPr/>
      </dsp:nvSpPr>
      <dsp:spPr>
        <a:xfrm rot="18900000">
          <a:off x="3327869" y="3554929"/>
          <a:ext cx="301831" cy="301831"/>
        </a:xfrm>
        <a:prstGeom prst="teardrop">
          <a:avLst>
            <a:gd name="adj" fmla="val 115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0745FD9-45E6-4F2F-952E-B76E1E38EA48}">
      <dsp:nvSpPr>
        <dsp:cNvPr id="0" name=""/>
        <dsp:cNvSpPr/>
      </dsp:nvSpPr>
      <dsp:spPr>
        <a:xfrm>
          <a:off x="3361399" y="3588460"/>
          <a:ext cx="234770" cy="234770"/>
        </a:xfrm>
        <a:prstGeom prst="ellipse">
          <a:avLst/>
        </a:prstGeom>
        <a:solidFill>
          <a:schemeClr val="accent2">
            <a:alpha val="90000"/>
            <a:tint val="4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FA75F9D6-BA19-40B6-8EBB-F8B5A1A5DB04}">
      <dsp:nvSpPr>
        <dsp:cNvPr id="0" name=""/>
        <dsp:cNvSpPr/>
      </dsp:nvSpPr>
      <dsp:spPr>
        <a:xfrm>
          <a:off x="3692212" y="2175669"/>
          <a:ext cx="1677777" cy="1287996"/>
        </a:xfrm>
        <a:prstGeom prst="rect">
          <a:avLst/>
        </a:prstGeom>
        <a:noFill/>
        <a:ln>
          <a:noFill/>
        </a:ln>
        <a:effectLst/>
      </dsp:spPr>
      <dsp:style>
        <a:lnRef idx="0">
          <a:scrgbClr r="0" g="0" b="0"/>
        </a:lnRef>
        <a:fillRef idx="0">
          <a:scrgbClr r="0" g="0" b="0"/>
        </a:fillRef>
        <a:effectRef idx="0">
          <a:scrgbClr r="0" g="0" b="0"/>
        </a:effectRef>
        <a:fontRef idx="minor"/>
      </dsp:style>
    </dsp:sp>
    <dsp:sp modelId="{7759EFD6-8D9B-407B-BFD2-E887C01621A3}">
      <dsp:nvSpPr>
        <dsp:cNvPr id="0" name=""/>
        <dsp:cNvSpPr/>
      </dsp:nvSpPr>
      <dsp:spPr>
        <a:xfrm>
          <a:off x="3692212" y="3463665"/>
          <a:ext cx="1677777" cy="452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ctr" anchorCtr="0">
          <a:noAutofit/>
        </a:bodyPr>
        <a:lstStyle/>
        <a:p>
          <a:pPr marL="0" lvl="0" indent="0" algn="l" defTabSz="577850" rtl="0">
            <a:lnSpc>
              <a:spcPct val="90000"/>
            </a:lnSpc>
            <a:spcBef>
              <a:spcPct val="0"/>
            </a:spcBef>
            <a:spcAft>
              <a:spcPct val="35000"/>
            </a:spcAft>
            <a:buNone/>
          </a:pPr>
          <a:r>
            <a:rPr lang="en-GB" sz="1300" kern="1200" dirty="0">
              <a:latin typeface="Walbaum Display Light"/>
            </a:rPr>
            <a:t>Product</a:t>
          </a:r>
          <a:endParaRPr lang="en-GB" sz="1300" kern="1200" dirty="0"/>
        </a:p>
      </dsp:txBody>
      <dsp:txXfrm>
        <a:off x="3692212" y="3463665"/>
        <a:ext cx="1677777" cy="452539"/>
      </dsp:txXfrm>
    </dsp:sp>
    <dsp:sp modelId="{87D01122-9189-4BBF-B5EB-8A13E8CADCB7}">
      <dsp:nvSpPr>
        <dsp:cNvPr id="0" name=""/>
        <dsp:cNvSpPr/>
      </dsp:nvSpPr>
      <dsp:spPr>
        <a:xfrm>
          <a:off x="3478785" y="2175669"/>
          <a:ext cx="0" cy="1287996"/>
        </a:xfrm>
        <a:prstGeom prst="line">
          <a:avLst/>
        </a:prstGeom>
        <a:noFill/>
        <a:ln w="9525" cap="flat" cmpd="sng" algn="ctr">
          <a:solidFill>
            <a:schemeClr val="accent2">
              <a:lumMod val="50000"/>
            </a:schemeClr>
          </a:solidFill>
          <a:prstDash val="dash"/>
          <a:miter lim="800000"/>
        </a:ln>
        <a:effectLst/>
      </dsp:spPr>
      <dsp:style>
        <a:lnRef idx="1">
          <a:scrgbClr r="0" g="0" b="0"/>
        </a:lnRef>
        <a:fillRef idx="0">
          <a:scrgbClr r="0" g="0" b="0"/>
        </a:fillRef>
        <a:effectRef idx="0">
          <a:scrgbClr r="0" g="0" b="0"/>
        </a:effectRef>
        <a:fontRef idx="minor"/>
      </dsp:style>
    </dsp:sp>
    <dsp:sp modelId="{A4A288FA-2972-4660-B846-F0F60F21A8F3}">
      <dsp:nvSpPr>
        <dsp:cNvPr id="0" name=""/>
        <dsp:cNvSpPr/>
      </dsp:nvSpPr>
      <dsp:spPr>
        <a:xfrm>
          <a:off x="3440368" y="2134940"/>
          <a:ext cx="76833" cy="81457"/>
        </a:xfrm>
        <a:prstGeom prst="ellips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837F55-5E8A-43B4-9F24-D8B26778A56D}">
      <dsp:nvSpPr>
        <dsp:cNvPr id="0" name=""/>
        <dsp:cNvSpPr/>
      </dsp:nvSpPr>
      <dsp:spPr>
        <a:xfrm rot="8100000">
          <a:off x="4356895" y="510487"/>
          <a:ext cx="301831" cy="301831"/>
        </a:xfrm>
        <a:prstGeom prst="teardrop">
          <a:avLst>
            <a:gd name="adj" fmla="val 115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832DD7-8ABF-41B2-9F91-6E5952E491C1}">
      <dsp:nvSpPr>
        <dsp:cNvPr id="0" name=""/>
        <dsp:cNvSpPr/>
      </dsp:nvSpPr>
      <dsp:spPr>
        <a:xfrm>
          <a:off x="4390426" y="544018"/>
          <a:ext cx="234770" cy="234770"/>
        </a:xfrm>
        <a:prstGeom prst="ellipse">
          <a:avLst/>
        </a:prstGeom>
        <a:solidFill>
          <a:schemeClr val="accent2">
            <a:alpha val="90000"/>
            <a:tint val="4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DC4D118B-CDE6-4E72-B364-E595281CDFF7}">
      <dsp:nvSpPr>
        <dsp:cNvPr id="0" name=""/>
        <dsp:cNvSpPr/>
      </dsp:nvSpPr>
      <dsp:spPr>
        <a:xfrm>
          <a:off x="4721238" y="887672"/>
          <a:ext cx="1677777" cy="1287996"/>
        </a:xfrm>
        <a:prstGeom prst="rect">
          <a:avLst/>
        </a:prstGeom>
        <a:noFill/>
        <a:ln>
          <a:noFill/>
        </a:ln>
        <a:effectLst/>
      </dsp:spPr>
      <dsp:style>
        <a:lnRef idx="0">
          <a:scrgbClr r="0" g="0" b="0"/>
        </a:lnRef>
        <a:fillRef idx="0">
          <a:scrgbClr r="0" g="0" b="0"/>
        </a:fillRef>
        <a:effectRef idx="0">
          <a:scrgbClr r="0" g="0" b="0"/>
        </a:effectRef>
        <a:fontRef idx="minor"/>
      </dsp:style>
    </dsp:sp>
    <dsp:sp modelId="{34790419-D4F0-4213-87B2-110873F55E70}">
      <dsp:nvSpPr>
        <dsp:cNvPr id="0" name=""/>
        <dsp:cNvSpPr/>
      </dsp:nvSpPr>
      <dsp:spPr>
        <a:xfrm>
          <a:off x="4721238" y="435133"/>
          <a:ext cx="1677777" cy="452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ctr" anchorCtr="0">
          <a:noAutofit/>
        </a:bodyPr>
        <a:lstStyle/>
        <a:p>
          <a:pPr marL="0" lvl="0" indent="0" algn="l" defTabSz="622300" rtl="0">
            <a:lnSpc>
              <a:spcPct val="90000"/>
            </a:lnSpc>
            <a:spcBef>
              <a:spcPct val="0"/>
            </a:spcBef>
            <a:spcAft>
              <a:spcPct val="35000"/>
            </a:spcAft>
            <a:buNone/>
          </a:pPr>
          <a:r>
            <a:rPr lang="en-GB" sz="1400" kern="1200" dirty="0">
              <a:latin typeface="Walbaum Display Light"/>
            </a:rPr>
            <a:t>Price</a:t>
          </a:r>
          <a:endParaRPr lang="en-GB" sz="1400" kern="1200" dirty="0"/>
        </a:p>
      </dsp:txBody>
      <dsp:txXfrm>
        <a:off x="4721238" y="435133"/>
        <a:ext cx="1677777" cy="452539"/>
      </dsp:txXfrm>
    </dsp:sp>
    <dsp:sp modelId="{625C591F-6AA7-4854-B872-31CD938BBEA4}">
      <dsp:nvSpPr>
        <dsp:cNvPr id="0" name=""/>
        <dsp:cNvSpPr/>
      </dsp:nvSpPr>
      <dsp:spPr>
        <a:xfrm>
          <a:off x="4507811" y="887672"/>
          <a:ext cx="0" cy="1287996"/>
        </a:xfrm>
        <a:prstGeom prst="line">
          <a:avLst/>
        </a:prstGeom>
        <a:noFill/>
        <a:ln w="6350" cap="flat" cmpd="sng" algn="ctr">
          <a:solidFill>
            <a:schemeClr val="accent2">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3FCDFD26-DD64-4532-9CDD-9A8B8D4D10A2}">
      <dsp:nvSpPr>
        <dsp:cNvPr id="0" name=""/>
        <dsp:cNvSpPr/>
      </dsp:nvSpPr>
      <dsp:spPr>
        <a:xfrm>
          <a:off x="4469394" y="2134940"/>
          <a:ext cx="76833" cy="81457"/>
        </a:xfrm>
        <a:prstGeom prst="ellips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AB3C40-A8F3-42AD-ACAA-EFFE0F58231C}">
      <dsp:nvSpPr>
        <dsp:cNvPr id="0" name=""/>
        <dsp:cNvSpPr/>
      </dsp:nvSpPr>
      <dsp:spPr>
        <a:xfrm rot="18900000">
          <a:off x="5385921" y="3523107"/>
          <a:ext cx="301831" cy="301831"/>
        </a:xfrm>
        <a:prstGeom prst="teardrop">
          <a:avLst>
            <a:gd name="adj" fmla="val 115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FD05BB-C8D3-4629-A36D-3F0D8E17237D}">
      <dsp:nvSpPr>
        <dsp:cNvPr id="0" name=""/>
        <dsp:cNvSpPr/>
      </dsp:nvSpPr>
      <dsp:spPr>
        <a:xfrm>
          <a:off x="5419452" y="3556638"/>
          <a:ext cx="234770" cy="234770"/>
        </a:xfrm>
        <a:prstGeom prst="ellipse">
          <a:avLst/>
        </a:prstGeom>
        <a:solidFill>
          <a:schemeClr val="accent2">
            <a:alpha val="90000"/>
            <a:tint val="4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A27C66FE-A882-45CB-AA8B-D41CAAC87FCE}">
      <dsp:nvSpPr>
        <dsp:cNvPr id="0" name=""/>
        <dsp:cNvSpPr/>
      </dsp:nvSpPr>
      <dsp:spPr>
        <a:xfrm>
          <a:off x="5750265" y="2175669"/>
          <a:ext cx="1677777" cy="1287996"/>
        </a:xfrm>
        <a:prstGeom prst="rect">
          <a:avLst/>
        </a:prstGeom>
        <a:noFill/>
        <a:ln>
          <a:noFill/>
        </a:ln>
        <a:effectLst/>
      </dsp:spPr>
      <dsp:style>
        <a:lnRef idx="0">
          <a:scrgbClr r="0" g="0" b="0"/>
        </a:lnRef>
        <a:fillRef idx="0">
          <a:scrgbClr r="0" g="0" b="0"/>
        </a:fillRef>
        <a:effectRef idx="0">
          <a:scrgbClr r="0" g="0" b="0"/>
        </a:effectRef>
        <a:fontRef idx="minor"/>
      </dsp:style>
    </dsp:sp>
    <dsp:sp modelId="{A3AC5A82-45CF-44A1-B41F-635DAC5A92BB}">
      <dsp:nvSpPr>
        <dsp:cNvPr id="0" name=""/>
        <dsp:cNvSpPr/>
      </dsp:nvSpPr>
      <dsp:spPr>
        <a:xfrm>
          <a:off x="5750265" y="3463665"/>
          <a:ext cx="1677777" cy="452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ctr" anchorCtr="0">
          <a:noAutofit/>
        </a:bodyPr>
        <a:lstStyle/>
        <a:p>
          <a:pPr marL="0" lvl="0" indent="0" algn="l" defTabSz="577850" rtl="0">
            <a:lnSpc>
              <a:spcPct val="90000"/>
            </a:lnSpc>
            <a:spcBef>
              <a:spcPct val="0"/>
            </a:spcBef>
            <a:spcAft>
              <a:spcPct val="35000"/>
            </a:spcAft>
            <a:buNone/>
          </a:pPr>
          <a:r>
            <a:rPr lang="en-GB" sz="1300" kern="1200" dirty="0">
              <a:latin typeface="Walbaum Display Light"/>
            </a:rPr>
            <a:t>Promotion</a:t>
          </a:r>
          <a:endParaRPr lang="en-GB" sz="1300" kern="1200" dirty="0"/>
        </a:p>
      </dsp:txBody>
      <dsp:txXfrm>
        <a:off x="5750265" y="3463665"/>
        <a:ext cx="1677777" cy="452539"/>
      </dsp:txXfrm>
    </dsp:sp>
    <dsp:sp modelId="{1513F0EC-F72E-4447-AE42-46AD1B95828E}">
      <dsp:nvSpPr>
        <dsp:cNvPr id="0" name=""/>
        <dsp:cNvSpPr/>
      </dsp:nvSpPr>
      <dsp:spPr>
        <a:xfrm>
          <a:off x="5536837" y="2175669"/>
          <a:ext cx="0" cy="1287996"/>
        </a:xfrm>
        <a:prstGeom prst="line">
          <a:avLst/>
        </a:prstGeom>
        <a:noFill/>
        <a:ln w="9525" cap="flat" cmpd="sng" algn="ctr">
          <a:solidFill>
            <a:schemeClr val="accent2">
              <a:lumMod val="50000"/>
            </a:schemeClr>
          </a:solidFill>
          <a:prstDash val="dash"/>
          <a:miter lim="800000"/>
        </a:ln>
        <a:effectLst/>
      </dsp:spPr>
      <dsp:style>
        <a:lnRef idx="1">
          <a:scrgbClr r="0" g="0" b="0"/>
        </a:lnRef>
        <a:fillRef idx="0">
          <a:scrgbClr r="0" g="0" b="0"/>
        </a:fillRef>
        <a:effectRef idx="0">
          <a:scrgbClr r="0" g="0" b="0"/>
        </a:effectRef>
        <a:fontRef idx="minor"/>
      </dsp:style>
    </dsp:sp>
    <dsp:sp modelId="{E5A60AEB-AC99-48F9-A630-D706383CE830}">
      <dsp:nvSpPr>
        <dsp:cNvPr id="0" name=""/>
        <dsp:cNvSpPr/>
      </dsp:nvSpPr>
      <dsp:spPr>
        <a:xfrm>
          <a:off x="5498420" y="2134940"/>
          <a:ext cx="76833" cy="81457"/>
        </a:xfrm>
        <a:prstGeom prst="ellips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3251BC-AF9D-4712-808D-67A4E309640E}">
      <dsp:nvSpPr>
        <dsp:cNvPr id="0" name=""/>
        <dsp:cNvSpPr/>
      </dsp:nvSpPr>
      <dsp:spPr>
        <a:xfrm rot="8100000">
          <a:off x="6414948" y="510487"/>
          <a:ext cx="301831" cy="301831"/>
        </a:xfrm>
        <a:prstGeom prst="teardrop">
          <a:avLst>
            <a:gd name="adj" fmla="val 115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3FA5A0-D47A-4D17-A151-A2BE38931FFE}">
      <dsp:nvSpPr>
        <dsp:cNvPr id="0" name=""/>
        <dsp:cNvSpPr/>
      </dsp:nvSpPr>
      <dsp:spPr>
        <a:xfrm>
          <a:off x="6448479" y="544018"/>
          <a:ext cx="234770" cy="234770"/>
        </a:xfrm>
        <a:prstGeom prst="ellipse">
          <a:avLst/>
        </a:prstGeom>
        <a:solidFill>
          <a:schemeClr val="accent2">
            <a:alpha val="90000"/>
            <a:tint val="4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D7082C98-31A5-41B1-805C-FBCF443491AE}">
      <dsp:nvSpPr>
        <dsp:cNvPr id="0" name=""/>
        <dsp:cNvSpPr/>
      </dsp:nvSpPr>
      <dsp:spPr>
        <a:xfrm>
          <a:off x="6779291" y="887672"/>
          <a:ext cx="1677777" cy="1287996"/>
        </a:xfrm>
        <a:prstGeom prst="rect">
          <a:avLst/>
        </a:prstGeom>
        <a:noFill/>
        <a:ln>
          <a:noFill/>
        </a:ln>
        <a:effectLst/>
      </dsp:spPr>
      <dsp:style>
        <a:lnRef idx="0">
          <a:scrgbClr r="0" g="0" b="0"/>
        </a:lnRef>
        <a:fillRef idx="0">
          <a:scrgbClr r="0" g="0" b="0"/>
        </a:fillRef>
        <a:effectRef idx="0">
          <a:scrgbClr r="0" g="0" b="0"/>
        </a:effectRef>
        <a:fontRef idx="minor"/>
      </dsp:style>
    </dsp:sp>
    <dsp:sp modelId="{046FB6C4-9968-45AC-B268-9C403EB7AE8E}">
      <dsp:nvSpPr>
        <dsp:cNvPr id="0" name=""/>
        <dsp:cNvSpPr/>
      </dsp:nvSpPr>
      <dsp:spPr>
        <a:xfrm>
          <a:off x="6779291" y="435133"/>
          <a:ext cx="1677777" cy="452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rtl="0">
            <a:lnSpc>
              <a:spcPct val="90000"/>
            </a:lnSpc>
            <a:spcBef>
              <a:spcPct val="0"/>
            </a:spcBef>
            <a:spcAft>
              <a:spcPct val="35000"/>
            </a:spcAft>
            <a:buNone/>
          </a:pPr>
          <a:r>
            <a:rPr lang="en-GB" sz="1300" kern="1200" dirty="0">
              <a:latin typeface="Walbaum Display Light"/>
            </a:rPr>
            <a:t>Creating Customer Value and Engagement</a:t>
          </a:r>
        </a:p>
      </dsp:txBody>
      <dsp:txXfrm>
        <a:off x="6779291" y="435133"/>
        <a:ext cx="1677777" cy="452539"/>
      </dsp:txXfrm>
    </dsp:sp>
    <dsp:sp modelId="{16B9ABE0-074D-4B6D-901C-F45940452A41}">
      <dsp:nvSpPr>
        <dsp:cNvPr id="0" name=""/>
        <dsp:cNvSpPr/>
      </dsp:nvSpPr>
      <dsp:spPr>
        <a:xfrm>
          <a:off x="6565864" y="887672"/>
          <a:ext cx="0" cy="1287996"/>
        </a:xfrm>
        <a:prstGeom prst="line">
          <a:avLst/>
        </a:prstGeom>
        <a:noFill/>
        <a:ln w="6350" cap="flat" cmpd="sng" algn="ctr">
          <a:solidFill>
            <a:schemeClr val="accent2">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0BE16B2A-3559-47C2-9F19-EB0F4C278407}">
      <dsp:nvSpPr>
        <dsp:cNvPr id="0" name=""/>
        <dsp:cNvSpPr/>
      </dsp:nvSpPr>
      <dsp:spPr>
        <a:xfrm>
          <a:off x="6527447" y="2134940"/>
          <a:ext cx="76833" cy="81457"/>
        </a:xfrm>
        <a:prstGeom prst="ellips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05A8E8-F9AE-4222-925F-BA1D616BA688}">
      <dsp:nvSpPr>
        <dsp:cNvPr id="0" name=""/>
        <dsp:cNvSpPr/>
      </dsp:nvSpPr>
      <dsp:spPr>
        <a:xfrm rot="18900000">
          <a:off x="7443974" y="3539018"/>
          <a:ext cx="301831" cy="301831"/>
        </a:xfrm>
        <a:prstGeom prst="teardrop">
          <a:avLst>
            <a:gd name="adj" fmla="val 115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8B9D97-2542-4620-93DE-D2F0CC65F3DB}">
      <dsp:nvSpPr>
        <dsp:cNvPr id="0" name=""/>
        <dsp:cNvSpPr/>
      </dsp:nvSpPr>
      <dsp:spPr>
        <a:xfrm>
          <a:off x="7477505" y="3572549"/>
          <a:ext cx="234770" cy="234770"/>
        </a:xfrm>
        <a:prstGeom prst="ellipse">
          <a:avLst/>
        </a:prstGeom>
        <a:solidFill>
          <a:schemeClr val="accent2">
            <a:alpha val="90000"/>
            <a:tint val="4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19F22DB3-E9C6-4FA6-BFB6-48F96BAB86A3}">
      <dsp:nvSpPr>
        <dsp:cNvPr id="0" name=""/>
        <dsp:cNvSpPr/>
      </dsp:nvSpPr>
      <dsp:spPr>
        <a:xfrm>
          <a:off x="7808317" y="2175669"/>
          <a:ext cx="1677777" cy="1287996"/>
        </a:xfrm>
        <a:prstGeom prst="rect">
          <a:avLst/>
        </a:prstGeom>
        <a:noFill/>
        <a:ln>
          <a:noFill/>
        </a:ln>
        <a:effectLst/>
      </dsp:spPr>
      <dsp:style>
        <a:lnRef idx="0">
          <a:scrgbClr r="0" g="0" b="0"/>
        </a:lnRef>
        <a:fillRef idx="0">
          <a:scrgbClr r="0" g="0" b="0"/>
        </a:fillRef>
        <a:effectRef idx="0">
          <a:scrgbClr r="0" g="0" b="0"/>
        </a:effectRef>
        <a:fontRef idx="minor"/>
      </dsp:style>
    </dsp:sp>
    <dsp:sp modelId="{19EEFD7D-80B9-448A-BB78-0FA4C5D69F85}">
      <dsp:nvSpPr>
        <dsp:cNvPr id="0" name=""/>
        <dsp:cNvSpPr/>
      </dsp:nvSpPr>
      <dsp:spPr>
        <a:xfrm>
          <a:off x="7808317" y="3463665"/>
          <a:ext cx="1677777" cy="452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rtl="0">
            <a:lnSpc>
              <a:spcPct val="90000"/>
            </a:lnSpc>
            <a:spcBef>
              <a:spcPct val="0"/>
            </a:spcBef>
            <a:spcAft>
              <a:spcPct val="35000"/>
            </a:spcAft>
            <a:buNone/>
          </a:pPr>
          <a:r>
            <a:rPr lang="en-GB" sz="1300" kern="1200" dirty="0">
              <a:latin typeface="Walbaum Display Light"/>
            </a:rPr>
            <a:t>My opinion and review that influence others.</a:t>
          </a:r>
        </a:p>
      </dsp:txBody>
      <dsp:txXfrm>
        <a:off x="7808317" y="3463665"/>
        <a:ext cx="1677777" cy="452539"/>
      </dsp:txXfrm>
    </dsp:sp>
    <dsp:sp modelId="{FE5ED018-0719-4ABE-A773-07A3219CC105}">
      <dsp:nvSpPr>
        <dsp:cNvPr id="0" name=""/>
        <dsp:cNvSpPr/>
      </dsp:nvSpPr>
      <dsp:spPr>
        <a:xfrm>
          <a:off x="7594890" y="2175669"/>
          <a:ext cx="0" cy="1287996"/>
        </a:xfrm>
        <a:prstGeom prst="line">
          <a:avLst/>
        </a:prstGeom>
        <a:noFill/>
        <a:ln w="6350" cap="flat" cmpd="sng" algn="ctr">
          <a:solidFill>
            <a:schemeClr val="accent2">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FF3806FB-DF56-4514-9C21-125FA7219583}">
      <dsp:nvSpPr>
        <dsp:cNvPr id="0" name=""/>
        <dsp:cNvSpPr/>
      </dsp:nvSpPr>
      <dsp:spPr>
        <a:xfrm>
          <a:off x="7556473" y="2134940"/>
          <a:ext cx="76833" cy="81457"/>
        </a:xfrm>
        <a:prstGeom prst="ellips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69AF7C9-9E24-4CB5-AEB0-6EF0214BE5E3}">
      <dsp:nvSpPr>
        <dsp:cNvPr id="0" name=""/>
        <dsp:cNvSpPr/>
      </dsp:nvSpPr>
      <dsp:spPr>
        <a:xfrm rot="8100000">
          <a:off x="8473000" y="510487"/>
          <a:ext cx="301831" cy="301831"/>
        </a:xfrm>
        <a:prstGeom prst="teardrop">
          <a:avLst>
            <a:gd name="adj" fmla="val 115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9A3CBD-3DAF-4BC4-B37F-0ABFA32F5ADB}">
      <dsp:nvSpPr>
        <dsp:cNvPr id="0" name=""/>
        <dsp:cNvSpPr/>
      </dsp:nvSpPr>
      <dsp:spPr>
        <a:xfrm>
          <a:off x="8506531" y="544018"/>
          <a:ext cx="234770" cy="234770"/>
        </a:xfrm>
        <a:prstGeom prst="ellipse">
          <a:avLst/>
        </a:prstGeom>
        <a:solidFill>
          <a:schemeClr val="accent2">
            <a:alpha val="90000"/>
            <a:tint val="4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39B5B689-4E83-4737-AAF3-D9E403C43BD2}">
      <dsp:nvSpPr>
        <dsp:cNvPr id="0" name=""/>
        <dsp:cNvSpPr/>
      </dsp:nvSpPr>
      <dsp:spPr>
        <a:xfrm>
          <a:off x="8837344" y="887672"/>
          <a:ext cx="1677777" cy="1287996"/>
        </a:xfrm>
        <a:prstGeom prst="rect">
          <a:avLst/>
        </a:prstGeom>
        <a:noFill/>
        <a:ln>
          <a:noFill/>
        </a:ln>
        <a:effectLst/>
      </dsp:spPr>
      <dsp:style>
        <a:lnRef idx="0">
          <a:scrgbClr r="0" g="0" b="0"/>
        </a:lnRef>
        <a:fillRef idx="0">
          <a:scrgbClr r="0" g="0" b="0"/>
        </a:fillRef>
        <a:effectRef idx="0">
          <a:scrgbClr r="0" g="0" b="0"/>
        </a:effectRef>
        <a:fontRef idx="minor"/>
      </dsp:style>
    </dsp:sp>
    <dsp:sp modelId="{342009DD-38D5-411E-98DB-C3C9670A9490}">
      <dsp:nvSpPr>
        <dsp:cNvPr id="0" name=""/>
        <dsp:cNvSpPr/>
      </dsp:nvSpPr>
      <dsp:spPr>
        <a:xfrm>
          <a:off x="8837344" y="435133"/>
          <a:ext cx="1677777" cy="452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GB" sz="1300" kern="1200" dirty="0">
              <a:latin typeface="Walbaum Display Light"/>
            </a:rPr>
            <a:t>Refeerences</a:t>
          </a:r>
        </a:p>
      </dsp:txBody>
      <dsp:txXfrm>
        <a:off x="8837344" y="435133"/>
        <a:ext cx="1677777" cy="452539"/>
      </dsp:txXfrm>
    </dsp:sp>
    <dsp:sp modelId="{BCDB5BF7-4261-47DF-A777-6A1055A19F18}">
      <dsp:nvSpPr>
        <dsp:cNvPr id="0" name=""/>
        <dsp:cNvSpPr/>
      </dsp:nvSpPr>
      <dsp:spPr>
        <a:xfrm>
          <a:off x="8623916" y="887672"/>
          <a:ext cx="0" cy="1287996"/>
        </a:xfrm>
        <a:prstGeom prst="line">
          <a:avLst/>
        </a:prstGeom>
        <a:noFill/>
        <a:ln w="6350" cap="flat" cmpd="sng" algn="ctr">
          <a:solidFill>
            <a:schemeClr val="accent2">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22D883E3-D810-4715-84F6-75ED2644FFD0}">
      <dsp:nvSpPr>
        <dsp:cNvPr id="0" name=""/>
        <dsp:cNvSpPr/>
      </dsp:nvSpPr>
      <dsp:spPr>
        <a:xfrm>
          <a:off x="8585499" y="2134940"/>
          <a:ext cx="76833" cy="81457"/>
        </a:xfrm>
        <a:prstGeom prst="ellips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7/3/layout/DropPinTimeline#2">
  <dgm:title val="Drop Pin Timeline"/>
  <dgm:desc val="Use to show a list of events in chronological order. The rectangular shape contains the description while the date is shown near the circular dot. It’s the perfect SmartArt for displaying large amount of text with a short date format."/>
  <dgm:catLst>
    <dgm:cat type="timeline" pri="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dir/>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fact="0.8"/>
      <dgm:constr type="ctrY" for="ch" forName="nodes" refType="h" fact="0.5"/>
    </dgm:constrLst>
    <dgm:layoutNode name="divider" styleLbl="fgAcc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a:solidFill>
                      <a:srgbClr val="000000"/>
                    </a:solidFill>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solidFill>
                      <a:srgbClr val="000000"/>
                    </a:solidFill>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 type="primFontSz" for="des" forName="L1TextContainer1" val="20"/>
        <dgm:constr type="primFontSz" for="des" forName="L2TextContainer1" refType="primFontSz" refFor="des" refForName="L1TextContainer1" op="equ" fact="0.75"/>
        <dgm:constr type="w" for="ch" forName="composite1" refType="w"/>
        <dgm:constr type="h" for="ch" forName="composite1" refType="h"/>
        <dgm:constr type="w" for="ch" forName="spaceBetweenRectangles1" refType="w" refFor="ch" refForName="composite1" fact="0.28"/>
        <dgm:constr type="primFontSz" for="des" forName="L1TextContainer1" op="equ"/>
        <dgm:constr type="primFontSz" for="des" forName="L2TextContainer1" op="equ"/>
      </dgm:constrLst>
      <dgm:choose name="LayoutBasedOnCountOfNodes">
        <dgm:if name="LessThanOrEqualToTwoNodes" axis="ch" ptType="node" func="cnt" op="lte" val="2">
          <dgm:forEach name="nodesForEach1" axis="ch" ptType="node">
            <dgm:layoutNode name="composite1">
              <dgm:alg type="composite"/>
              <dgm:shape xmlns:r="http://schemas.openxmlformats.org/officeDocument/2006/relationships" r:blip="">
                <dgm:adjLst/>
              </dgm:shape>
              <dgm:choose name="CaseForLayoutDirection1">
                <dgm:if name="CaseForLayoutDirectionLTR1" func="var" arg="dir" op="equ" val="norm">
                  <dgm:choose name="CaseForPlacingNodesAboveAndBelowDividerLTR1">
                    <dgm:if name="CaseForPlacingNodeAboveDividerLTR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DropPinPlaceHolder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h" for="ch" forName="L2TextContainer1" refType="h" op="gte" fact="0.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LTR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DropPinPlaceHolder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h" for="ch" forName="L2TextContainer1" refType="h" op="gte" fact="0.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if>
                <dgm:else name="CaseForLayoutDirectionRTL1">
                  <dgm:choose name="CaseForPlacingNodesAboveAndBelowDividerRTL1">
                    <dgm:if name="CaseForPlacingNodeAboveDividerRTL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DropPinPlaceHolder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h" for="ch" forName="L2TextContainer1" refType="h" op="gte" fact="0.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RT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DropPinPlaceHolder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h" for="ch" forName="L2TextContainer1" refType="h" op="gte" fact="0.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else>
              </dgm:choose>
              <dgm:layoutNode name="ConnectorPoint1" styleLbl="lnNode1" moveWith="L1TextContainer">
                <dgm:alg type="sp"/>
                <dgm:shape xmlns:r="http://schemas.openxmlformats.org/officeDocument/2006/relationships" type="ellipse" r:blip="" zOrderOff="10">
                  <dgm:adjLst/>
                </dgm:shape>
                <dgm:presOf/>
                <dgm:constrLst/>
              </dgm:layoutNode>
              <dgm:layoutNode name="DropPinPlaceHolder1" moveWith="L1TextContainer">
                <dgm:alg type="composite"/>
                <dgm:shape xmlns:r="http://schemas.openxmlformats.org/officeDocument/2006/relationships" r:blip="">
                  <dgm:adjLst/>
                </dgm:shape>
                <dgm:constrLst>
                  <dgm:constr type="w" for="ch" forName="DropPin1" refType="w"/>
                  <dgm:constr type="h" for="ch" forName="DropPin1" refType="h"/>
                  <dgm:constr type="ctrX" for="ch" forName="DropPin1" refType="w" fact="0.5"/>
                  <dgm:constr type="ctrY" for="ch" forName="DropPin1" refType="h" fact="0.5"/>
                  <dgm:constr type="w" for="ch" forName="Ellipse1" refType="w" refFor="ch" refForName="DropPin1" fact="0.55"/>
                  <dgm:constr type="h" for="ch" forName="Ellipse1" refType="w" refFor="ch" refForName="DropPin1" fact="0.55"/>
                  <dgm:constr type="ctrX" for="ch" forName="Ellipse1" refType="ctrX" refFor="ch" refForName="DropPin1"/>
                  <dgm:constr type="ctrY" for="ch" forName="Ellipse1" refType="ctrY" refFor="ch" refForName="DropPin1"/>
                </dgm:constrLst>
                <dgm:layoutNode name="DropPin1" styleLbl="alignNode1">
                  <dgm:alg type="sp"/>
                  <dgm:choose name="CaseForPlacingTearDropAboveAndBelowDivider1">
                    <dgm:if name="CaseForPlacingTearDropAboveDivider1" axis="self" ptType="node" func="posOdd" op="equ" val="1">
                      <dgm:shape xmlns:r="http://schemas.openxmlformats.org/officeDocument/2006/relationships" rot="135" type="teardrop" r:blip="">
                        <dgm:adjLst>
                          <dgm:adj idx="1" val="1.15"/>
                        </dgm:adjLst>
                      </dgm:shape>
                    </dgm:if>
                    <dgm:else name="CaseForPlacingTearDropBelowDivider1">
                      <dgm:shape xmlns:r="http://schemas.openxmlformats.org/officeDocument/2006/relationships" rot="-45" type="teardrop" r:blip="">
                        <dgm:adjLst>
                          <dgm:adj idx="1" val="1.15"/>
                        </dgm:adjLst>
                      </dgm:shape>
                    </dgm:else>
                  </dgm:choose>
                  <dgm:presOf/>
                  <dgm:constrLst/>
                </dgm:layoutNode>
                <dgm:layoutNode name="Ellipse1" styleLbl="fgAcc1" moveWith="DropPin">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1" styleLbl="revTx" moveWith="L1TextContainer">
                <dgm:varLst>
                  <dgm:bulletEnabled val="1"/>
                </dgm:varLst>
                <dgm:choose name="casesForTxtDirLogic1">
                  <dgm:if name="Name771" axis="self" ptType="node" func="posOdd" op="equ" val="1">
                    <dgm:alg type="tx">
                      <dgm:param type="txAnchorVert" val="t"/>
                      <dgm:param type="parTxLTRAlign" val="l"/>
                      <dgm:param type="parTxRTLAlign" val="l"/>
                      <dgm:param type="txAnchorVertCh" val="t"/>
                      <dgm:param type="shpTxRTLAlignCh" val="l"/>
                      <dgm:param type="shpTxLTRAlignCh" val="l"/>
                    </dgm:alg>
                  </dgm:if>
                  <dgm:else name="Name881">
                    <dgm:alg type="tx">
                      <dgm:param type="txAnchorVert" val="b"/>
                      <dgm:param type="parTxLTRAlign" val="l"/>
                      <dgm:param type="parTxRTLAlign" val="l"/>
                      <dgm:param type="txAnchorVertCh" val="b"/>
                      <dgm:param type="shpTxRTLAlignCh" val="l"/>
                      <dgm:param type="shpTxLTRAlignCh" val="l"/>
                    </dgm:alg>
                  </dgm:else>
                </dgm:choose>
                <dgm:shape xmlns:r="http://schemas.openxmlformats.org/officeDocument/2006/relationships" type="rect" r:blip="">
                  <dgm:adjLst/>
                </dgm:shape>
                <dgm:presOf axis="des" ptType="node"/>
                <dgm:constrLst>
                  <dgm:constr type="lMarg"/>
                  <dgm:constr type="rMarg"/>
                  <dgm:constr type="tMarg" refType="h" fact="0.06"/>
                  <dgm:constr type="bMarg" refType="h" fact="0.06"/>
                </dgm:constrLst>
                <dgm:ruleLst>
                  <dgm:rule type="h" val="INF" fact="NaN" max="NaN"/>
                </dgm:ruleLst>
              </dgm:layoutNode>
              <dgm:layoutNode name="L1TextContainer1"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dgm:constr type="tMarg"/>
                  <dgm:constr type="bMarg"/>
                </dgm:constrLst>
                <dgm:ruleLst>
                  <dgm:rule type="primFontSz" val="13" fact="NaN" max="NaN"/>
                </dgm:ruleLst>
              </dgm:layoutNode>
              <dgm:layoutNode name="ConnectLine1" styleLbl="sibTrans1D1" moveWith="L1TextContainer">
                <dgm:alg type="sp"/>
                <dgm:shape xmlns:r="http://schemas.openxmlformats.org/officeDocument/2006/relationships" type="line" r:blip="">
                  <dgm:adjLst/>
                </dgm:shape>
                <dgm:presOf/>
                <dgm:constrLst/>
              </dgm:layoutNode>
              <dgm:layoutNode name="EmptyPlaceHolder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if>
        <dgm:else name="MoreThanTwoNodes">
          <dgm:forEach name="nodesForEach" axis="ch" ptType="node">
            <dgm:layoutNode name="composite">
              <dgm:alg type="composite"/>
              <dgm:shape xmlns:r="http://schemas.openxmlformats.org/officeDocument/2006/relationships" r:blip="">
                <dgm:adjLst/>
              </dgm:shape>
              <dgm:choose name="CaseForLayoutDirection">
                <dgm:if name="CaseForLayoutDirectionLTR" func="var" arg="dir" op="equ" val="norm">
                  <dgm:choose name="CaseForPlacingNodesAboveAndBelowDividerLTR">
                    <dgm:if name="CaseForPlacingNodeAboveDividerLTR"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h" for="ch" forName="L2TextContainer" refType="h" op="gte" fact="0.1"/>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LTR">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h" for="ch" forName="L2TextContainer" refType="h" op="gte" fact="0.1"/>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if>
                <dgm:else name="CaseForLayoutDirectionRTL">
                  <dgm:choose name="CaseForPlacingNodesAboveAndBelowDividerRTL">
                    <dgm:if name="CaseForPlacingNodeAboveDividerRTL"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h" for="ch" forName="L2TextContainer" refType="h" op="gte" fact="0.1"/>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RTL">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h" for="ch" forName="L2TextContainer" refType="h" op="gte" fact="0.1"/>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else>
              </dgm:choose>
              <dgm:layoutNode name="ConnectorPoint" styleLbl="lnNode1" moveWith="L1TextContainer">
                <dgm:alg type="sp"/>
                <dgm:shape xmlns:r="http://schemas.openxmlformats.org/officeDocument/2006/relationships" type="ellipse" r:blip="" zOrderOff="10">
                  <dgm:adjLst/>
                </dgm:shape>
                <dgm:presOf/>
                <dgm:constrLst/>
              </dgm:layoutNode>
              <dgm:layoutNode name="DropPinPlaceHolder" moveWith="L1TextContainer">
                <dgm:alg type="composite"/>
                <dgm:shape xmlns:r="http://schemas.openxmlformats.org/officeDocument/2006/relationships" r:blip="">
                  <dgm:adjLst/>
                </dgm:shape>
                <dgm:constrLst>
                  <dgm:constr type="w" for="ch" forName="DropPin" refType="w"/>
                  <dgm:constr type="h" for="ch" forName="DropPin" refType="h"/>
                  <dgm:constr type="ctrX" for="ch" forName="DropPin" refType="w" fact="0.5"/>
                  <dgm:constr type="ctrY" for="ch" forName="DropPin" refType="h" fact="0.5"/>
                  <dgm:constr type="w" for="ch" forName="Ellipse" refType="w" refFor="ch" refForName="DropPin" fact="0.55"/>
                  <dgm:constr type="h" for="ch" forName="Ellipse" refType="w" refFor="ch" refForName="DropPin" fact="0.55"/>
                  <dgm:constr type="ctrX" for="ch" forName="Ellipse" refType="ctrX" refFor="ch" refForName="DropPin"/>
                  <dgm:constr type="ctrY" for="ch" forName="Ellipse" refType="ctrY" refFor="ch" refForName="DropPin"/>
                </dgm:constrLst>
                <dgm:layoutNode name="DropPin" styleLbl="alignNode1">
                  <dgm:alg type="sp"/>
                  <dgm:choose name="CaseForPlacingTearDropAboveAndBelowDivider">
                    <dgm:if name="CaseForPlacingTearDropAboveDivider" axis="self" ptType="node" func="posOdd" op="equ" val="1">
                      <dgm:shape xmlns:r="http://schemas.openxmlformats.org/officeDocument/2006/relationships" rot="135" type="teardrop" r:blip="">
                        <dgm:adjLst>
                          <dgm:adj idx="1" val="1.15"/>
                        </dgm:adjLst>
                      </dgm:shape>
                    </dgm:if>
                    <dgm:else name="CaseForPlacingTearDropBelowDivider">
                      <dgm:shape xmlns:r="http://schemas.openxmlformats.org/officeDocument/2006/relationships" rot="-45" type="teardrop" r:blip="">
                        <dgm:adjLst>
                          <dgm:adj idx="1" val="1.15"/>
                        </dgm:adjLst>
                      </dgm:shape>
                    </dgm:else>
                  </dgm:choose>
                  <dgm:presOf/>
                  <dgm:constrLst/>
                </dgm:layoutNode>
                <dgm:layoutNode name="Ellipse" styleLbl="fgAcc1" moveWith="DropPin">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 styleLbl="revTx" moveWith="L1TextContainer">
                <dgm:varLst>
                  <dgm:bulletEnabled val="1"/>
                </dgm:varLst>
                <dgm:choose name="casesForTxtDirLogic">
                  <dgm:if name="Name77" axis="self" ptType="node" func="posOdd" op="equ" val="1">
                    <dgm:alg type="tx">
                      <dgm:param type="txAnchorVert" val="t"/>
                      <dgm:param type="parTxLTRAlign" val="l"/>
                      <dgm:param type="parTxRTLAlign" val="l"/>
                      <dgm:param type="txAnchorVertCh" val="t"/>
                      <dgm:param type="shpTxRTLAlignCh" val="l"/>
                      <dgm:param type="shpTxLTRAlignCh" val="l"/>
                    </dgm:alg>
                  </dgm:if>
                  <dgm:else name="Name88">
                    <dgm:alg type="tx">
                      <dgm:param type="txAnchorVert" val="b"/>
                      <dgm:param type="parTxLTRAlign" val="l"/>
                      <dgm:param type="parTxRTLAlign" val="l"/>
                      <dgm:param type="txAnchorVertCh" val="b"/>
                      <dgm:param type="shpTxRTLAlignCh" val="l"/>
                      <dgm:param type="shpTxLTRAlignCh" val="l"/>
                    </dgm:alg>
                  </dgm:else>
                </dgm:choose>
                <dgm:shape xmlns:r="http://schemas.openxmlformats.org/officeDocument/2006/relationships" type="rect" r:blip="">
                  <dgm:adjLst/>
                </dgm:shape>
                <dgm:presOf axis="des" ptType="node"/>
                <dgm:constrLst>
                  <dgm:constr type="lMarg"/>
                  <dgm:constr type="rMarg"/>
                  <dgm:constr type="tMarg" refType="h" fact="0.06"/>
                  <dgm:constr type="bMarg" refType="h" fact="0.06"/>
                </dgm:constrLst>
                <dgm:ruleLst>
                  <dgm:rule type="h" val="INF" fact="NaN" max="NaN"/>
                </dgm:ruleLst>
              </dgm:layoutNode>
              <dgm:layoutNode name="L1TextContainer"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dgm:constr type="tMarg"/>
                  <dgm:constr type="bMarg"/>
                </dgm:constrLst>
                <dgm:ruleLst>
                  <dgm:rule type="primFontSz" val="13" fact="NaN" max="NaN"/>
                </dgm:ruleLst>
              </dgm:layoutNode>
              <dgm:layoutNode name="ConnectLine" styleLbl="sibTrans1D1" moveWith="L1TextContainer">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else>
      </dgm:choose>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54CA90D-FAE5-4CC1-874C-F8C9E6C3EFE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BC7087B5-F672-40FE-9915-815CBA9EB25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9C26D27-016E-48F5-B33E-8A9AF3259A1C}" type="datetime1">
              <a:rPr lang="en-GB" smtClean="0"/>
              <a:t>08/12/2023</a:t>
            </a:fld>
            <a:endParaRPr lang="en-GB"/>
          </a:p>
        </p:txBody>
      </p:sp>
      <p:sp>
        <p:nvSpPr>
          <p:cNvPr id="4" name="Footer Placeholder 3">
            <a:extLst>
              <a:ext uri="{FF2B5EF4-FFF2-40B4-BE49-F238E27FC236}">
                <a16:creationId xmlns:a16="http://schemas.microsoft.com/office/drawing/2014/main" id="{8BE2D30A-24C7-499B-BF2A-8E5130AC9C8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9AD0FE9B-9EEE-4F4D-B5DD-0D553217C5B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5765E75-2179-4AE0-B0C7-D97955CF45FE}" type="slidenum">
              <a:rPr lang="en-GB" smtClean="0"/>
              <a:t>‹#›</a:t>
            </a:fld>
            <a:endParaRPr lang="en-GB"/>
          </a:p>
        </p:txBody>
      </p:sp>
    </p:spTree>
    <p:extLst>
      <p:ext uri="{BB962C8B-B14F-4D97-AF65-F5344CB8AC3E}">
        <p14:creationId xmlns:p14="http://schemas.microsoft.com/office/powerpoint/2010/main" val="2252778674"/>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848F8AC0-B329-4373-BBD0-89392C5748D6}" type="datetime1">
              <a:rPr lang="en-GB" smtClean="0"/>
              <a:t>08/12/2023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F61EF503-E31C-4FCE-86D9-0C61A5CBE283}" type="slidenum">
              <a:rPr lang="en-GB" smtClean="0"/>
              <a:t>‹#›</a:t>
            </a:fld>
            <a:endParaRPr lang="en-GB" dirty="0"/>
          </a:p>
        </p:txBody>
      </p:sp>
    </p:spTree>
    <p:extLst>
      <p:ext uri="{BB962C8B-B14F-4D97-AF65-F5344CB8AC3E}">
        <p14:creationId xmlns:p14="http://schemas.microsoft.com/office/powerpoint/2010/main" val="3430128012"/>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
        <p:nvSpPr>
          <p:cNvPr id="45" name="Freeform: Shape 44">
            <a:extLst>
              <a:ext uri="{FF2B5EF4-FFF2-40B4-BE49-F238E27FC236}">
                <a16:creationId xmlns:a16="http://schemas.microsoft.com/office/drawing/2014/main" id="{0EB13613-B0EE-441F-BE95-C20ED5BBAD27}"/>
              </a:ext>
              <a:ext uri="{C183D7F6-B498-43B3-948B-1728B52AA6E4}">
                <adec:decorative xmlns:adec="http://schemas.microsoft.com/office/drawing/2017/decorative" val="1"/>
              </a:ext>
            </a:extLst>
          </p:cNvPr>
          <p:cNvSpPr/>
          <p:nvPr userDrawn="1"/>
        </p:nvSpPr>
        <p:spPr>
          <a:xfrm rot="10800000">
            <a:off x="-33556" y="-3643"/>
            <a:ext cx="4613230" cy="6861641"/>
          </a:xfrm>
          <a:custGeom>
            <a:avLst/>
            <a:gdLst>
              <a:gd name="connsiteX0" fmla="*/ 4613230 w 4613230"/>
              <a:gd name="connsiteY0" fmla="*/ 6861641 h 6861641"/>
              <a:gd name="connsiteX1" fmla="*/ 0 w 4613230"/>
              <a:gd name="connsiteY1" fmla="*/ 6861641 h 6861641"/>
              <a:gd name="connsiteX2" fmla="*/ 1788950 w 4613230"/>
              <a:gd name="connsiteY2" fmla="*/ 0 h 6861641"/>
              <a:gd name="connsiteX3" fmla="*/ 4613230 w 4613230"/>
              <a:gd name="connsiteY3" fmla="*/ 0 h 6861641"/>
              <a:gd name="connsiteX4" fmla="*/ 4613230 w 4613230"/>
              <a:gd name="connsiteY4" fmla="*/ 6861641 h 68616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13230" h="6861641">
                <a:moveTo>
                  <a:pt x="4613230" y="6861641"/>
                </a:moveTo>
                <a:lnTo>
                  <a:pt x="0" y="6861641"/>
                </a:lnTo>
                <a:lnTo>
                  <a:pt x="1788950" y="0"/>
                </a:lnTo>
                <a:lnTo>
                  <a:pt x="4613230" y="0"/>
                </a:lnTo>
                <a:lnTo>
                  <a:pt x="4613230" y="6861641"/>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indent="0" algn="ctr" rtl="0">
              <a:buFont typeface="Arial" panose="020B0604020202020204" pitchFamily="34" charset="0"/>
              <a:buNone/>
            </a:pPr>
            <a:endParaRPr lang="en-GB" dirty="0"/>
          </a:p>
        </p:txBody>
      </p:sp>
      <p:sp>
        <p:nvSpPr>
          <p:cNvPr id="44" name="Freeform: Shape 43">
            <a:extLst>
              <a:ext uri="{FF2B5EF4-FFF2-40B4-BE49-F238E27FC236}">
                <a16:creationId xmlns:a16="http://schemas.microsoft.com/office/drawing/2014/main" id="{2399D2ED-C606-4FE3-B01C-3A0A39699E38}"/>
              </a:ext>
              <a:ext uri="{C183D7F6-B498-43B3-948B-1728B52AA6E4}">
                <adec:decorative xmlns:adec="http://schemas.microsoft.com/office/drawing/2017/decorative" val="1"/>
              </a:ext>
            </a:extLst>
          </p:cNvPr>
          <p:cNvSpPr/>
          <p:nvPr userDrawn="1"/>
        </p:nvSpPr>
        <p:spPr>
          <a:xfrm rot="10800000">
            <a:off x="-33556" y="-14280"/>
            <a:ext cx="4615080" cy="10637"/>
          </a:xfrm>
          <a:custGeom>
            <a:avLst/>
            <a:gdLst>
              <a:gd name="connsiteX0" fmla="*/ 4615080 w 4615080"/>
              <a:gd name="connsiteY0" fmla="*/ 10637 h 10637"/>
              <a:gd name="connsiteX1" fmla="*/ 0 w 4615080"/>
              <a:gd name="connsiteY1" fmla="*/ 7095 h 10637"/>
              <a:gd name="connsiteX2" fmla="*/ 1850 w 4615080"/>
              <a:gd name="connsiteY2" fmla="*/ 0 h 10637"/>
              <a:gd name="connsiteX3" fmla="*/ 4615080 w 4615080"/>
              <a:gd name="connsiteY3" fmla="*/ 0 h 10637"/>
              <a:gd name="connsiteX4" fmla="*/ 4615080 w 4615080"/>
              <a:gd name="connsiteY4" fmla="*/ 10637 h 106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15080" h="10637">
                <a:moveTo>
                  <a:pt x="4615080" y="10637"/>
                </a:moveTo>
                <a:lnTo>
                  <a:pt x="0" y="7095"/>
                </a:lnTo>
                <a:lnTo>
                  <a:pt x="1850" y="0"/>
                </a:lnTo>
                <a:lnTo>
                  <a:pt x="4615080" y="0"/>
                </a:lnTo>
                <a:lnTo>
                  <a:pt x="4615080" y="10637"/>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dirty="0"/>
          </a:p>
        </p:txBody>
      </p:sp>
      <p:cxnSp>
        <p:nvCxnSpPr>
          <p:cNvPr id="10" name="Straight Connector 9">
            <a:extLst>
              <a:ext uri="{FF2B5EF4-FFF2-40B4-BE49-F238E27FC236}">
                <a16:creationId xmlns:a16="http://schemas.microsoft.com/office/drawing/2014/main" id="{8A05C98F-3390-4876-ACE6-6BDD7A931BDC}"/>
              </a:ext>
              <a:ext uri="{C183D7F6-B498-43B3-948B-1728B52AA6E4}">
                <adec:decorative xmlns:adec="http://schemas.microsoft.com/office/drawing/2017/decorative" val="1"/>
              </a:ext>
            </a:extLst>
          </p:cNvPr>
          <p:cNvCxnSpPr>
            <a:cxnSpLocks/>
          </p:cNvCxnSpPr>
          <p:nvPr userDrawn="1"/>
        </p:nvCxnSpPr>
        <p:spPr>
          <a:xfrm flipH="1">
            <a:off x="-33558" y="0"/>
            <a:ext cx="6705601" cy="8096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526F8EC6-7B48-45CF-933E-F83D29E1692D}"/>
              </a:ext>
              <a:ext uri="{C183D7F6-B498-43B3-948B-1728B52AA6E4}">
                <adec:decorative xmlns:adec="http://schemas.microsoft.com/office/drawing/2017/decorative" val="1"/>
              </a:ext>
            </a:extLst>
          </p:cNvPr>
          <p:cNvCxnSpPr>
            <a:cxnSpLocks/>
          </p:cNvCxnSpPr>
          <p:nvPr userDrawn="1"/>
        </p:nvCxnSpPr>
        <p:spPr>
          <a:xfrm flipV="1">
            <a:off x="3514060" y="1"/>
            <a:ext cx="510363" cy="685799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937FFCAA-1618-46D9-B44D-5CE6E225DB8B}"/>
              </a:ext>
              <a:ext uri="{C183D7F6-B498-43B3-948B-1728B52AA6E4}">
                <adec:decorative xmlns:adec="http://schemas.microsoft.com/office/drawing/2017/decorative" val="1"/>
              </a:ext>
            </a:extLst>
          </p:cNvPr>
          <p:cNvCxnSpPr>
            <a:cxnSpLocks/>
          </p:cNvCxnSpPr>
          <p:nvPr userDrawn="1"/>
        </p:nvCxnSpPr>
        <p:spPr>
          <a:xfrm flipV="1">
            <a:off x="11602477" y="365123"/>
            <a:ext cx="589522" cy="649287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6F2CA3C-3424-4A00-9FDF-0DC9EFAC22F1}"/>
              </a:ext>
              <a:ext uri="{C183D7F6-B498-43B3-948B-1728B52AA6E4}">
                <adec:decorative xmlns:adec="http://schemas.microsoft.com/office/drawing/2017/decorative" val="1"/>
              </a:ext>
            </a:extLst>
          </p:cNvPr>
          <p:cNvCxnSpPr>
            <a:cxnSpLocks/>
          </p:cNvCxnSpPr>
          <p:nvPr userDrawn="1"/>
        </p:nvCxnSpPr>
        <p:spPr>
          <a:xfrm flipH="1" flipV="1">
            <a:off x="9340702" y="-10737"/>
            <a:ext cx="2851297" cy="168004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F0FA2E1A-8693-4B6C-ABF7-81B17586C3A0}"/>
              </a:ext>
              <a:ext uri="{C183D7F6-B498-43B3-948B-1728B52AA6E4}">
                <adec:decorative xmlns:adec="http://schemas.microsoft.com/office/drawing/2017/decorative" val="1"/>
              </a:ext>
            </a:extLst>
          </p:cNvPr>
          <p:cNvCxnSpPr>
            <a:cxnSpLocks/>
          </p:cNvCxnSpPr>
          <p:nvPr userDrawn="1"/>
        </p:nvCxnSpPr>
        <p:spPr>
          <a:xfrm flipH="1" flipV="1">
            <a:off x="-33557" y="6045958"/>
            <a:ext cx="6876857" cy="81204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48" name="Picture Placeholder 47">
            <a:extLst>
              <a:ext uri="{FF2B5EF4-FFF2-40B4-BE49-F238E27FC236}">
                <a16:creationId xmlns:a16="http://schemas.microsoft.com/office/drawing/2014/main" id="{C564A0C9-27BD-49AC-A786-23623E329EE8}"/>
              </a:ext>
            </a:extLst>
          </p:cNvPr>
          <p:cNvSpPr>
            <a:spLocks noGrp="1"/>
          </p:cNvSpPr>
          <p:nvPr>
            <p:ph type="pic" sz="quarter" idx="13"/>
          </p:nvPr>
        </p:nvSpPr>
        <p:spPr>
          <a:xfrm>
            <a:off x="2623279" y="0"/>
            <a:ext cx="9568721" cy="6858000"/>
          </a:xfrm>
          <a:custGeom>
            <a:avLst/>
            <a:gdLst>
              <a:gd name="connsiteX0" fmla="*/ 1955447 w 9568721"/>
              <a:gd name="connsiteY0" fmla="*/ 0 h 6858000"/>
              <a:gd name="connsiteX1" fmla="*/ 9568721 w 9568721"/>
              <a:gd name="connsiteY1" fmla="*/ 0 h 6858000"/>
              <a:gd name="connsiteX2" fmla="*/ 9568721 w 9568721"/>
              <a:gd name="connsiteY2" fmla="*/ 6858000 h 6858000"/>
              <a:gd name="connsiteX3" fmla="*/ 0 w 9568721"/>
              <a:gd name="connsiteY3" fmla="*/ 6858000 h 6858000"/>
              <a:gd name="connsiteX4" fmla="*/ 0 w 9568721"/>
              <a:gd name="connsiteY4" fmla="*/ 6857998 h 6858000"/>
              <a:gd name="connsiteX5" fmla="*/ 167446 w 9568721"/>
              <a:gd name="connsiteY5" fmla="*/ 685799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68721" h="6858000">
                <a:moveTo>
                  <a:pt x="1955447" y="0"/>
                </a:moveTo>
                <a:lnTo>
                  <a:pt x="9568721" y="0"/>
                </a:lnTo>
                <a:lnTo>
                  <a:pt x="9568721" y="6858000"/>
                </a:lnTo>
                <a:lnTo>
                  <a:pt x="0" y="6858000"/>
                </a:lnTo>
                <a:lnTo>
                  <a:pt x="0" y="6857998"/>
                </a:lnTo>
                <a:lnTo>
                  <a:pt x="167446" y="6857998"/>
                </a:lnTo>
                <a:close/>
              </a:path>
            </a:pathLst>
          </a:custGeom>
          <a:solidFill>
            <a:schemeClr val="accent2"/>
          </a:solidFill>
        </p:spPr>
        <p:txBody>
          <a:bodyPr wrap="square" rtlCol="0">
            <a:noAutofit/>
          </a:bodyPr>
          <a:lstStyle/>
          <a:p>
            <a:pPr rtl="0"/>
            <a:r>
              <a:rPr lang="en-US"/>
              <a:t>Click icon to add picture</a:t>
            </a:r>
            <a:endParaRPr lang="en-GB" dirty="0"/>
          </a:p>
        </p:txBody>
      </p:sp>
      <p:sp>
        <p:nvSpPr>
          <p:cNvPr id="6" name="Title 5">
            <a:extLst>
              <a:ext uri="{FF2B5EF4-FFF2-40B4-BE49-F238E27FC236}">
                <a16:creationId xmlns:a16="http://schemas.microsoft.com/office/drawing/2014/main" id="{208E3DBC-8B68-468D-8087-25FED9397CBE}"/>
              </a:ext>
            </a:extLst>
          </p:cNvPr>
          <p:cNvSpPr>
            <a:spLocks noGrp="1"/>
          </p:cNvSpPr>
          <p:nvPr>
            <p:ph type="title"/>
          </p:nvPr>
        </p:nvSpPr>
        <p:spPr>
          <a:xfrm>
            <a:off x="520697" y="1040001"/>
            <a:ext cx="3338625" cy="3150159"/>
          </a:xfrm>
        </p:spPr>
        <p:txBody>
          <a:bodyPr rtlCol="0" anchor="t"/>
          <a:lstStyle/>
          <a:p>
            <a:pPr rtl="0"/>
            <a:r>
              <a:rPr lang="en-US"/>
              <a:t>Click to edit Master title style</a:t>
            </a:r>
            <a:endParaRPr lang="en-GB"/>
          </a:p>
        </p:txBody>
      </p:sp>
      <p:sp>
        <p:nvSpPr>
          <p:cNvPr id="15" name="Text Placeholder 14">
            <a:extLst>
              <a:ext uri="{FF2B5EF4-FFF2-40B4-BE49-F238E27FC236}">
                <a16:creationId xmlns:a16="http://schemas.microsoft.com/office/drawing/2014/main" id="{490C672D-EAE7-4BF2-81BB-72858B251D1C}"/>
              </a:ext>
            </a:extLst>
          </p:cNvPr>
          <p:cNvSpPr>
            <a:spLocks noGrp="1"/>
          </p:cNvSpPr>
          <p:nvPr>
            <p:ph type="body" sz="quarter" idx="14" hasCustomPrompt="1"/>
          </p:nvPr>
        </p:nvSpPr>
        <p:spPr>
          <a:xfrm>
            <a:off x="490538" y="4240213"/>
            <a:ext cx="3497262" cy="1801812"/>
          </a:xfrm>
        </p:spPr>
        <p:txBody>
          <a:bodyPr rtlCol="0">
            <a:normAutofit/>
          </a:bodyPr>
          <a:lstStyle>
            <a:lvl1pPr marL="0" indent="0">
              <a:buNone/>
              <a:defRPr sz="2400"/>
            </a:lvl1pPr>
            <a:lvl2pPr>
              <a:buNone/>
              <a:defRPr sz="1600"/>
            </a:lvl2pPr>
            <a:lvl3pPr>
              <a:buNone/>
              <a:defRPr sz="1600"/>
            </a:lvl3pPr>
            <a:lvl4pPr>
              <a:buNone/>
              <a:defRPr sz="1600"/>
            </a:lvl4pPr>
            <a:lvl5pPr>
              <a:buNone/>
              <a:defRPr sz="1600"/>
            </a:lvl5pPr>
          </a:lstStyle>
          <a:p>
            <a:pPr lvl="0" rtl="0"/>
            <a:r>
              <a:rPr lang="en-GB"/>
              <a:t>Presentation Name</a:t>
            </a:r>
          </a:p>
        </p:txBody>
      </p:sp>
    </p:spTree>
    <p:extLst>
      <p:ext uri="{BB962C8B-B14F-4D97-AF65-F5344CB8AC3E}">
        <p14:creationId xmlns:p14="http://schemas.microsoft.com/office/powerpoint/2010/main" val="17423684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Agenda">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CA046725-2805-431E-AA4E-0B018DFB3EAC}"/>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6" name="Rectangle 23">
            <a:extLst>
              <a:ext uri="{FF2B5EF4-FFF2-40B4-BE49-F238E27FC236}">
                <a16:creationId xmlns:a16="http://schemas.microsoft.com/office/drawing/2014/main" id="{3C30A62C-FEC9-4F1D-976E-DB003592FD3E}"/>
              </a:ext>
              <a:ext uri="{C183D7F6-B498-43B3-948B-1728B52AA6E4}">
                <adec:decorative xmlns:adec="http://schemas.microsoft.com/office/drawing/2017/decorative" val="1"/>
              </a:ext>
            </a:extLst>
          </p:cNvPr>
          <p:cNvSpPr/>
          <p:nvPr userDrawn="1"/>
        </p:nvSpPr>
        <p:spPr>
          <a:xfrm rot="10800000">
            <a:off x="0" y="-5979"/>
            <a:ext cx="5111086" cy="6932218"/>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57998">
                <a:moveTo>
                  <a:pt x="2702995" y="42638"/>
                </a:moveTo>
                <a:lnTo>
                  <a:pt x="6699211" y="0"/>
                </a:lnTo>
                <a:lnTo>
                  <a:pt x="6699211" y="6857998"/>
                </a:lnTo>
                <a:lnTo>
                  <a:pt x="0" y="6844350"/>
                </a:lnTo>
                <a:lnTo>
                  <a:pt x="2702995" y="42638"/>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7" name="Title 1">
            <a:extLst>
              <a:ext uri="{FF2B5EF4-FFF2-40B4-BE49-F238E27FC236}">
                <a16:creationId xmlns:a16="http://schemas.microsoft.com/office/drawing/2014/main" id="{ACA2C262-0DF7-4EBE-8F23-D1240B3BB5A9}"/>
              </a:ext>
            </a:extLst>
          </p:cNvPr>
          <p:cNvSpPr>
            <a:spLocks noGrp="1"/>
          </p:cNvSpPr>
          <p:nvPr>
            <p:ph type="title"/>
          </p:nvPr>
        </p:nvSpPr>
        <p:spPr>
          <a:xfrm>
            <a:off x="680485" y="675167"/>
            <a:ext cx="3761862" cy="3055078"/>
          </a:xfrm>
        </p:spPr>
        <p:txBody>
          <a:bodyPr rtlCol="0" anchor="t">
            <a:normAutofit/>
          </a:bodyPr>
          <a:lstStyle>
            <a:lvl1pPr>
              <a:defRPr sz="4400"/>
            </a:lvl1pPr>
          </a:lstStyle>
          <a:p>
            <a:pPr rtl="0"/>
            <a:r>
              <a:rPr lang="en-US"/>
              <a:t>Click to edit Master title style</a:t>
            </a:r>
            <a:endParaRPr lang="en-GB" dirty="0"/>
          </a:p>
        </p:txBody>
      </p:sp>
      <p:sp>
        <p:nvSpPr>
          <p:cNvPr id="8" name="Content Placeholder 2">
            <a:extLst>
              <a:ext uri="{FF2B5EF4-FFF2-40B4-BE49-F238E27FC236}">
                <a16:creationId xmlns:a16="http://schemas.microsoft.com/office/drawing/2014/main" id="{430E531D-ED29-45E2-A30F-0363B29E057C}"/>
              </a:ext>
            </a:extLst>
          </p:cNvPr>
          <p:cNvSpPr>
            <a:spLocks noGrp="1"/>
          </p:cNvSpPr>
          <p:nvPr>
            <p:ph idx="1"/>
          </p:nvPr>
        </p:nvSpPr>
        <p:spPr>
          <a:xfrm>
            <a:off x="5167424" y="533400"/>
            <a:ext cx="3794512" cy="5797237"/>
          </a:xfrm>
        </p:spPr>
        <p:txBody>
          <a:bodyPr rtlCol="0" anchor="ctr">
            <a:normAutofit/>
          </a:bodyPr>
          <a:lstStyle>
            <a:lvl1pPr>
              <a:buNone/>
              <a:defRPr/>
            </a:lvl1pPr>
          </a:lstStyle>
          <a:p>
            <a:pPr lvl="0" rtl="0"/>
            <a:r>
              <a:rPr lang="en-US"/>
              <a:t>Click to edit Master text styles</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cxnSp>
        <p:nvCxnSpPr>
          <p:cNvPr id="10" name="Straight Connector 9">
            <a:extLst>
              <a:ext uri="{FF2B5EF4-FFF2-40B4-BE49-F238E27FC236}">
                <a16:creationId xmlns:a16="http://schemas.microsoft.com/office/drawing/2014/main" id="{0801F434-3E0E-40D9-A2D3-857BAE77D1D7}"/>
              </a:ext>
              <a:ext uri="{C183D7F6-B498-43B3-948B-1728B52AA6E4}">
                <adec:decorative xmlns:adec="http://schemas.microsoft.com/office/drawing/2017/decorative" val="1"/>
              </a:ext>
            </a:extLst>
          </p:cNvPr>
          <p:cNvCxnSpPr>
            <a:cxnSpLocks/>
            <a:stCxn id="5" idx="2"/>
          </p:cNvCxnSpPr>
          <p:nvPr userDrawn="1"/>
        </p:nvCxnSpPr>
        <p:spPr>
          <a:xfrm flipH="1" flipV="1">
            <a:off x="0" y="5329451"/>
            <a:ext cx="6096000" cy="152854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13" name="Picture Placeholder 12">
            <a:extLst>
              <a:ext uri="{FF2B5EF4-FFF2-40B4-BE49-F238E27FC236}">
                <a16:creationId xmlns:a16="http://schemas.microsoft.com/office/drawing/2014/main" id="{D44F5C56-0053-4E4A-BFFF-E98E7B91CCA9}"/>
              </a:ext>
            </a:extLst>
          </p:cNvPr>
          <p:cNvSpPr>
            <a:spLocks noGrp="1"/>
          </p:cNvSpPr>
          <p:nvPr>
            <p:ph type="pic" sz="quarter" idx="13"/>
          </p:nvPr>
        </p:nvSpPr>
        <p:spPr>
          <a:xfrm>
            <a:off x="9531096" y="0"/>
            <a:ext cx="2660904" cy="3429000"/>
          </a:xfrm>
          <a:solidFill>
            <a:schemeClr val="accent2"/>
          </a:solidFill>
        </p:spPr>
        <p:txBody>
          <a:bodyPr rtlCol="0"/>
          <a:lstStyle/>
          <a:p>
            <a:pPr rtl="0"/>
            <a:r>
              <a:rPr lang="en-US"/>
              <a:t>Click icon to add picture</a:t>
            </a:r>
            <a:endParaRPr lang="en-GB" dirty="0"/>
          </a:p>
        </p:txBody>
      </p:sp>
      <p:sp>
        <p:nvSpPr>
          <p:cNvPr id="14" name="Picture Placeholder 12">
            <a:extLst>
              <a:ext uri="{FF2B5EF4-FFF2-40B4-BE49-F238E27FC236}">
                <a16:creationId xmlns:a16="http://schemas.microsoft.com/office/drawing/2014/main" id="{226008DD-DEA7-4900-8D76-128694E12320}"/>
              </a:ext>
            </a:extLst>
          </p:cNvPr>
          <p:cNvSpPr>
            <a:spLocks noGrp="1"/>
          </p:cNvSpPr>
          <p:nvPr>
            <p:ph type="pic" sz="quarter" idx="14"/>
          </p:nvPr>
        </p:nvSpPr>
        <p:spPr>
          <a:xfrm>
            <a:off x="9531096" y="3383280"/>
            <a:ext cx="2660904" cy="3474720"/>
          </a:xfrm>
          <a:solidFill>
            <a:schemeClr val="accent2"/>
          </a:solidFill>
        </p:spPr>
        <p:txBody>
          <a:bodyPr rtlCol="0"/>
          <a:lstStyle/>
          <a:p>
            <a:pPr rtl="0"/>
            <a:r>
              <a:rPr lang="en-US"/>
              <a:t>Click icon to add picture</a:t>
            </a:r>
            <a:endParaRPr lang="en-GB" dirty="0"/>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10998517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Introduction">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F3DC9447-F266-4B2E-8776-377FB587EEA9}"/>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6" name="Title 1">
            <a:extLst>
              <a:ext uri="{FF2B5EF4-FFF2-40B4-BE49-F238E27FC236}">
                <a16:creationId xmlns:a16="http://schemas.microsoft.com/office/drawing/2014/main" id="{67F96C23-62A5-470B-9372-6381453507D1}"/>
              </a:ext>
            </a:extLst>
          </p:cNvPr>
          <p:cNvSpPr>
            <a:spLocks noGrp="1"/>
          </p:cNvSpPr>
          <p:nvPr>
            <p:ph type="title"/>
          </p:nvPr>
        </p:nvSpPr>
        <p:spPr>
          <a:xfrm>
            <a:off x="5693734" y="557304"/>
            <a:ext cx="5355265" cy="1625731"/>
          </a:xfrm>
        </p:spPr>
        <p:txBody>
          <a:bodyPr rtlCol="0">
            <a:normAutofit/>
          </a:bodyPr>
          <a:lstStyle>
            <a:lvl1pPr>
              <a:defRPr sz="4400"/>
            </a:lvl1pPr>
          </a:lstStyle>
          <a:p>
            <a:pPr rtl="0"/>
            <a:r>
              <a:rPr lang="en-US"/>
              <a:t>Click to edit Master title style</a:t>
            </a:r>
            <a:endParaRPr lang="en-GB" dirty="0"/>
          </a:p>
        </p:txBody>
      </p:sp>
      <p:cxnSp>
        <p:nvCxnSpPr>
          <p:cNvPr id="10" name="Straight Connector 9">
            <a:extLst>
              <a:ext uri="{FF2B5EF4-FFF2-40B4-BE49-F238E27FC236}">
                <a16:creationId xmlns:a16="http://schemas.microsoft.com/office/drawing/2014/main" id="{34B16D8F-69C0-44C7-95EE-6C7CDECACDAF}"/>
              </a:ext>
              <a:ext uri="{C183D7F6-B498-43B3-948B-1728B52AA6E4}">
                <adec:decorative xmlns:adec="http://schemas.microsoft.com/office/drawing/2017/decorative" val="1"/>
              </a:ext>
            </a:extLst>
          </p:cNvPr>
          <p:cNvCxnSpPr>
            <a:cxnSpLocks/>
          </p:cNvCxnSpPr>
          <p:nvPr userDrawn="1"/>
        </p:nvCxnSpPr>
        <p:spPr>
          <a:xfrm flipV="1">
            <a:off x="4576137" y="0"/>
            <a:ext cx="668374" cy="68580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13" name="Picture Placeholder 12">
            <a:extLst>
              <a:ext uri="{FF2B5EF4-FFF2-40B4-BE49-F238E27FC236}">
                <a16:creationId xmlns:a16="http://schemas.microsoft.com/office/drawing/2014/main" id="{E8FA2190-55B9-429E-AE43-1A9A41DBEBF9}"/>
              </a:ext>
            </a:extLst>
          </p:cNvPr>
          <p:cNvSpPr>
            <a:spLocks noGrp="1"/>
          </p:cNvSpPr>
          <p:nvPr>
            <p:ph type="pic" sz="quarter" idx="13"/>
          </p:nvPr>
        </p:nvSpPr>
        <p:spPr>
          <a:xfrm>
            <a:off x="1" y="0"/>
            <a:ext cx="4742121" cy="3434316"/>
          </a:xfrm>
          <a:custGeom>
            <a:avLst/>
            <a:gdLst>
              <a:gd name="connsiteX0" fmla="*/ 0 w 4742121"/>
              <a:gd name="connsiteY0" fmla="*/ 0 h 3434316"/>
              <a:gd name="connsiteX1" fmla="*/ 4306186 w 4742121"/>
              <a:gd name="connsiteY1" fmla="*/ 0 h 3434316"/>
              <a:gd name="connsiteX2" fmla="*/ 4742121 w 4742121"/>
              <a:gd name="connsiteY2" fmla="*/ 3434316 h 3434316"/>
              <a:gd name="connsiteX3" fmla="*/ 0 w 4742121"/>
              <a:gd name="connsiteY3" fmla="*/ 3434316 h 3434316"/>
            </a:gdLst>
            <a:ahLst/>
            <a:cxnLst>
              <a:cxn ang="0">
                <a:pos x="connsiteX0" y="connsiteY0"/>
              </a:cxn>
              <a:cxn ang="0">
                <a:pos x="connsiteX1" y="connsiteY1"/>
              </a:cxn>
              <a:cxn ang="0">
                <a:pos x="connsiteX2" y="connsiteY2"/>
              </a:cxn>
              <a:cxn ang="0">
                <a:pos x="connsiteX3" y="connsiteY3"/>
              </a:cxn>
            </a:cxnLst>
            <a:rect l="l" t="t" r="r" b="b"/>
            <a:pathLst>
              <a:path w="4742121" h="3434316">
                <a:moveTo>
                  <a:pt x="0" y="0"/>
                </a:moveTo>
                <a:lnTo>
                  <a:pt x="4306186" y="0"/>
                </a:lnTo>
                <a:lnTo>
                  <a:pt x="4742121" y="3434316"/>
                </a:lnTo>
                <a:lnTo>
                  <a:pt x="0" y="3434316"/>
                </a:lnTo>
                <a:close/>
              </a:path>
            </a:pathLst>
          </a:custGeom>
          <a:solidFill>
            <a:schemeClr val="accent2"/>
          </a:solidFill>
        </p:spPr>
        <p:txBody>
          <a:bodyPr wrap="square" rtlCol="0">
            <a:noAutofit/>
          </a:bodyPr>
          <a:lstStyle/>
          <a:p>
            <a:pPr rtl="0"/>
            <a:r>
              <a:rPr lang="en-US"/>
              <a:t>Click icon to add picture</a:t>
            </a:r>
            <a:endParaRPr lang="en-GB" dirty="0"/>
          </a:p>
        </p:txBody>
      </p:sp>
      <p:sp>
        <p:nvSpPr>
          <p:cNvPr id="16" name="Picture Placeholder 15">
            <a:extLst>
              <a:ext uri="{FF2B5EF4-FFF2-40B4-BE49-F238E27FC236}">
                <a16:creationId xmlns:a16="http://schemas.microsoft.com/office/drawing/2014/main" id="{B2EDFEAD-E435-414E-A9BA-4119679CBA66}"/>
              </a:ext>
            </a:extLst>
          </p:cNvPr>
          <p:cNvSpPr>
            <a:spLocks noGrp="1"/>
          </p:cNvSpPr>
          <p:nvPr>
            <p:ph type="pic" sz="quarter" idx="14"/>
          </p:nvPr>
        </p:nvSpPr>
        <p:spPr>
          <a:xfrm>
            <a:off x="-5" y="3432620"/>
            <a:ext cx="5178056" cy="3425380"/>
          </a:xfrm>
          <a:custGeom>
            <a:avLst/>
            <a:gdLst>
              <a:gd name="connsiteX0" fmla="*/ 0 w 5178056"/>
              <a:gd name="connsiteY0" fmla="*/ 0 h 3425380"/>
              <a:gd name="connsiteX1" fmla="*/ 4742581 w 5178056"/>
              <a:gd name="connsiteY1" fmla="*/ 0 h 3425380"/>
              <a:gd name="connsiteX2" fmla="*/ 5178056 w 5178056"/>
              <a:gd name="connsiteY2" fmla="*/ 3425380 h 3425380"/>
              <a:gd name="connsiteX3" fmla="*/ 0 w 5178056"/>
              <a:gd name="connsiteY3" fmla="*/ 3425380 h 3425380"/>
            </a:gdLst>
            <a:ahLst/>
            <a:cxnLst>
              <a:cxn ang="0">
                <a:pos x="connsiteX0" y="connsiteY0"/>
              </a:cxn>
              <a:cxn ang="0">
                <a:pos x="connsiteX1" y="connsiteY1"/>
              </a:cxn>
              <a:cxn ang="0">
                <a:pos x="connsiteX2" y="connsiteY2"/>
              </a:cxn>
              <a:cxn ang="0">
                <a:pos x="connsiteX3" y="connsiteY3"/>
              </a:cxn>
            </a:cxnLst>
            <a:rect l="l" t="t" r="r" b="b"/>
            <a:pathLst>
              <a:path w="5178056" h="3425380">
                <a:moveTo>
                  <a:pt x="0" y="0"/>
                </a:moveTo>
                <a:lnTo>
                  <a:pt x="4742581" y="0"/>
                </a:lnTo>
                <a:lnTo>
                  <a:pt x="5178056" y="3425380"/>
                </a:lnTo>
                <a:lnTo>
                  <a:pt x="0" y="3425380"/>
                </a:lnTo>
                <a:close/>
              </a:path>
            </a:pathLst>
          </a:custGeom>
          <a:solidFill>
            <a:schemeClr val="accent2">
              <a:lumMod val="60000"/>
              <a:lumOff val="40000"/>
            </a:schemeClr>
          </a:solidFill>
        </p:spPr>
        <p:txBody>
          <a:bodyPr wrap="square" rtlCol="0">
            <a:noAutofit/>
          </a:bodyPr>
          <a:lstStyle/>
          <a:p>
            <a:pPr rtl="0"/>
            <a:r>
              <a:rPr lang="en-US"/>
              <a:t>Click icon to add picture</a:t>
            </a:r>
            <a:endParaRPr lang="en-GB" dirty="0"/>
          </a:p>
        </p:txBody>
      </p:sp>
      <p:sp>
        <p:nvSpPr>
          <p:cNvPr id="9" name="Content Placeholder 2">
            <a:extLst>
              <a:ext uri="{FF2B5EF4-FFF2-40B4-BE49-F238E27FC236}">
                <a16:creationId xmlns:a16="http://schemas.microsoft.com/office/drawing/2014/main" id="{F7C28F12-C8E8-444E-8B69-9A0561604317}"/>
              </a:ext>
            </a:extLst>
          </p:cNvPr>
          <p:cNvSpPr>
            <a:spLocks noGrp="1"/>
          </p:cNvSpPr>
          <p:nvPr>
            <p:ph idx="1"/>
          </p:nvPr>
        </p:nvSpPr>
        <p:spPr>
          <a:xfrm>
            <a:off x="5693734" y="2183035"/>
            <a:ext cx="5355266" cy="4121845"/>
          </a:xfrm>
        </p:spPr>
        <p:txBody>
          <a:bodyPr rtlCol="0" anchor="ctr">
            <a:normAutofit/>
          </a:bodyPr>
          <a:lstStyle>
            <a:lvl1pPr marL="0" indent="0">
              <a:buNone/>
              <a:defRPr/>
            </a:lvl1pPr>
          </a:lstStyle>
          <a:p>
            <a:pPr lvl="0" rtl="0"/>
            <a:r>
              <a:rPr lang="en-US"/>
              <a:t>Click to edit Master text styles</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lvl1pPr>
              <a:defRPr>
                <a:solidFill>
                  <a:schemeClr val="bg1"/>
                </a:solidFill>
              </a:defRPr>
            </a:lvl1pPr>
          </a:lstStyle>
          <a:p>
            <a:pPr rtl="0"/>
            <a:r>
              <a:rPr lang="en-GB"/>
              <a:t>Sample Footer Text</a:t>
            </a:r>
            <a:endParaRPr lang="en-GB" dirty="0">
              <a:solidFill>
                <a:schemeClr val="bg1"/>
              </a:solidFill>
            </a:endParaRPr>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4555653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Section Break">
    <p:spTree>
      <p:nvGrpSpPr>
        <p:cNvPr id="1" name=""/>
        <p:cNvGrpSpPr/>
        <p:nvPr/>
      </p:nvGrpSpPr>
      <p:grpSpPr>
        <a:xfrm>
          <a:off x="0" y="0"/>
          <a:ext cx="0" cy="0"/>
          <a:chOff x="0" y="0"/>
          <a:chExt cx="0" cy="0"/>
        </a:xfrm>
      </p:grpSpPr>
      <p:sp>
        <p:nvSpPr>
          <p:cNvPr id="13" name="Subtitle 2">
            <a:extLst>
              <a:ext uri="{FF2B5EF4-FFF2-40B4-BE49-F238E27FC236}">
                <a16:creationId xmlns:a16="http://schemas.microsoft.com/office/drawing/2014/main" id="{49714512-90F0-4B35-94F8-E1B4DCE963AA}"/>
              </a:ext>
            </a:extLst>
          </p:cNvPr>
          <p:cNvSpPr>
            <a:spLocks noGrp="1"/>
          </p:cNvSpPr>
          <p:nvPr>
            <p:ph type="subTitle" idx="1"/>
          </p:nvPr>
        </p:nvSpPr>
        <p:spPr>
          <a:xfrm>
            <a:off x="967750" y="975816"/>
            <a:ext cx="2979897" cy="1264340"/>
          </a:xfrm>
        </p:spPr>
        <p:txBody>
          <a:bodyPr rtlCol="0" anchor="b">
            <a:normAutofit/>
          </a:bodyPr>
          <a:lstStyle>
            <a:lvl1pPr>
              <a:buNone/>
              <a:defRPr/>
            </a:lvl1pPr>
          </a:lstStyle>
          <a:p>
            <a:pPr algn="l" rtl="0"/>
            <a:r>
              <a:rPr lang="en-US" sz="1600"/>
              <a:t>Click to edit Master subtitle style</a:t>
            </a:r>
            <a:endParaRPr lang="en-GB" sz="1600" dirty="0"/>
          </a:p>
        </p:txBody>
      </p:sp>
      <p:sp>
        <p:nvSpPr>
          <p:cNvPr id="20" name="Picture Placeholder 19">
            <a:extLst>
              <a:ext uri="{FF2B5EF4-FFF2-40B4-BE49-F238E27FC236}">
                <a16:creationId xmlns:a16="http://schemas.microsoft.com/office/drawing/2014/main" id="{44895DE7-C22A-447F-B81A-BDCA25CAF27B}"/>
              </a:ext>
            </a:extLst>
          </p:cNvPr>
          <p:cNvSpPr>
            <a:spLocks noGrp="1"/>
          </p:cNvSpPr>
          <p:nvPr>
            <p:ph type="pic" sz="quarter" idx="13"/>
          </p:nvPr>
        </p:nvSpPr>
        <p:spPr>
          <a:xfrm>
            <a:off x="3208292" y="3"/>
            <a:ext cx="8997356" cy="4581079"/>
          </a:xfrm>
          <a:custGeom>
            <a:avLst/>
            <a:gdLst>
              <a:gd name="connsiteX0" fmla="*/ 0 w 8997356"/>
              <a:gd name="connsiteY0" fmla="*/ 0 h 4581079"/>
              <a:gd name="connsiteX1" fmla="*/ 8983708 w 8997356"/>
              <a:gd name="connsiteY1" fmla="*/ 0 h 4581079"/>
              <a:gd name="connsiteX2" fmla="*/ 8997356 w 8997356"/>
              <a:gd name="connsiteY2" fmla="*/ 893928 h 4581079"/>
              <a:gd name="connsiteX3" fmla="*/ 4060801 w 8997356"/>
              <a:gd name="connsiteY3" fmla="*/ 4581079 h 4581079"/>
            </a:gdLst>
            <a:ahLst/>
            <a:cxnLst>
              <a:cxn ang="0">
                <a:pos x="connsiteX0" y="connsiteY0"/>
              </a:cxn>
              <a:cxn ang="0">
                <a:pos x="connsiteX1" y="connsiteY1"/>
              </a:cxn>
              <a:cxn ang="0">
                <a:pos x="connsiteX2" y="connsiteY2"/>
              </a:cxn>
              <a:cxn ang="0">
                <a:pos x="connsiteX3" y="connsiteY3"/>
              </a:cxn>
            </a:cxnLst>
            <a:rect l="l" t="t" r="r" b="b"/>
            <a:pathLst>
              <a:path w="8997356" h="4581079">
                <a:moveTo>
                  <a:pt x="0" y="0"/>
                </a:moveTo>
                <a:lnTo>
                  <a:pt x="8983708" y="0"/>
                </a:lnTo>
                <a:lnTo>
                  <a:pt x="8997356" y="893928"/>
                </a:lnTo>
                <a:lnTo>
                  <a:pt x="4060801" y="4581079"/>
                </a:lnTo>
                <a:close/>
              </a:path>
            </a:pathLst>
          </a:custGeom>
          <a:solidFill>
            <a:schemeClr val="accent2"/>
          </a:solidFill>
        </p:spPr>
        <p:txBody>
          <a:bodyPr wrap="square" rtlCol="0">
            <a:noAutofit/>
          </a:bodyPr>
          <a:lstStyle/>
          <a:p>
            <a:pPr rtl="0"/>
            <a:r>
              <a:rPr lang="en-US"/>
              <a:t>Click icon to add picture</a:t>
            </a:r>
            <a:endParaRPr lang="en-GB" dirty="0"/>
          </a:p>
        </p:txBody>
      </p:sp>
      <p:sp>
        <p:nvSpPr>
          <p:cNvPr id="23" name="Picture Placeholder 22">
            <a:extLst>
              <a:ext uri="{FF2B5EF4-FFF2-40B4-BE49-F238E27FC236}">
                <a16:creationId xmlns:a16="http://schemas.microsoft.com/office/drawing/2014/main" id="{A5B5EF63-EEAA-4B07-A2B8-2483452BBA37}"/>
              </a:ext>
            </a:extLst>
          </p:cNvPr>
          <p:cNvSpPr>
            <a:spLocks noGrp="1"/>
          </p:cNvSpPr>
          <p:nvPr>
            <p:ph type="pic" sz="quarter" idx="14"/>
          </p:nvPr>
        </p:nvSpPr>
        <p:spPr>
          <a:xfrm>
            <a:off x="7243070" y="883420"/>
            <a:ext cx="4948931" cy="5974580"/>
          </a:xfrm>
          <a:custGeom>
            <a:avLst/>
            <a:gdLst>
              <a:gd name="connsiteX0" fmla="*/ 4948931 w 4948931"/>
              <a:gd name="connsiteY0" fmla="*/ 0 h 5974580"/>
              <a:gd name="connsiteX1" fmla="*/ 4948931 w 4948931"/>
              <a:gd name="connsiteY1" fmla="*/ 5974580 h 5974580"/>
              <a:gd name="connsiteX2" fmla="*/ 2028713 w 4948931"/>
              <a:gd name="connsiteY2" fmla="*/ 5974580 h 5974580"/>
              <a:gd name="connsiteX3" fmla="*/ 0 w 4948931"/>
              <a:gd name="connsiteY3" fmla="*/ 3710792 h 5974580"/>
            </a:gdLst>
            <a:ahLst/>
            <a:cxnLst>
              <a:cxn ang="0">
                <a:pos x="connsiteX0" y="connsiteY0"/>
              </a:cxn>
              <a:cxn ang="0">
                <a:pos x="connsiteX1" y="connsiteY1"/>
              </a:cxn>
              <a:cxn ang="0">
                <a:pos x="connsiteX2" y="connsiteY2"/>
              </a:cxn>
              <a:cxn ang="0">
                <a:pos x="connsiteX3" y="connsiteY3"/>
              </a:cxn>
            </a:cxnLst>
            <a:rect l="l" t="t" r="r" b="b"/>
            <a:pathLst>
              <a:path w="4948931" h="5974580">
                <a:moveTo>
                  <a:pt x="4948931" y="0"/>
                </a:moveTo>
                <a:lnTo>
                  <a:pt x="4948931" y="5974580"/>
                </a:lnTo>
                <a:lnTo>
                  <a:pt x="2028713" y="5974580"/>
                </a:lnTo>
                <a:lnTo>
                  <a:pt x="0" y="3710792"/>
                </a:lnTo>
                <a:close/>
              </a:path>
            </a:pathLst>
          </a:custGeom>
          <a:solidFill>
            <a:schemeClr val="accent2">
              <a:lumMod val="60000"/>
              <a:lumOff val="40000"/>
            </a:schemeClr>
          </a:solidFill>
        </p:spPr>
        <p:txBody>
          <a:bodyPr wrap="square" rtlCol="0">
            <a:noAutofit/>
          </a:bodyPr>
          <a:lstStyle/>
          <a:p>
            <a:pPr rtl="0"/>
            <a:r>
              <a:rPr lang="en-US"/>
              <a:t>Click icon to add picture</a:t>
            </a:r>
            <a:endParaRPr lang="en-GB" dirty="0"/>
          </a:p>
        </p:txBody>
      </p:sp>
      <p:sp>
        <p:nvSpPr>
          <p:cNvPr id="26" name="Picture Placeholder 25">
            <a:extLst>
              <a:ext uri="{FF2B5EF4-FFF2-40B4-BE49-F238E27FC236}">
                <a16:creationId xmlns:a16="http://schemas.microsoft.com/office/drawing/2014/main" id="{C4F9D0F6-DE6A-44A3-9D9E-A53D0C229248}"/>
              </a:ext>
            </a:extLst>
          </p:cNvPr>
          <p:cNvSpPr>
            <a:spLocks noGrp="1"/>
          </p:cNvSpPr>
          <p:nvPr>
            <p:ph type="pic" sz="quarter" idx="15"/>
          </p:nvPr>
        </p:nvSpPr>
        <p:spPr>
          <a:xfrm>
            <a:off x="4234997" y="4574265"/>
            <a:ext cx="5074516" cy="2298983"/>
          </a:xfrm>
          <a:custGeom>
            <a:avLst/>
            <a:gdLst>
              <a:gd name="connsiteX0" fmla="*/ 3034176 w 5074516"/>
              <a:gd name="connsiteY0" fmla="*/ 0 h 2298983"/>
              <a:gd name="connsiteX1" fmla="*/ 5074516 w 5074516"/>
              <a:gd name="connsiteY1" fmla="*/ 2298983 h 2298983"/>
              <a:gd name="connsiteX2" fmla="*/ 0 w 5074516"/>
              <a:gd name="connsiteY2" fmla="*/ 2298983 h 2298983"/>
            </a:gdLst>
            <a:ahLst/>
            <a:cxnLst>
              <a:cxn ang="0">
                <a:pos x="connsiteX0" y="connsiteY0"/>
              </a:cxn>
              <a:cxn ang="0">
                <a:pos x="connsiteX1" y="connsiteY1"/>
              </a:cxn>
              <a:cxn ang="0">
                <a:pos x="connsiteX2" y="connsiteY2"/>
              </a:cxn>
            </a:cxnLst>
            <a:rect l="l" t="t" r="r" b="b"/>
            <a:pathLst>
              <a:path w="5074516" h="2298983">
                <a:moveTo>
                  <a:pt x="3034176" y="0"/>
                </a:moveTo>
                <a:lnTo>
                  <a:pt x="5074516" y="2298983"/>
                </a:lnTo>
                <a:lnTo>
                  <a:pt x="0" y="2298983"/>
                </a:lnTo>
                <a:close/>
              </a:path>
            </a:pathLst>
          </a:custGeom>
          <a:solidFill>
            <a:schemeClr val="accent2"/>
          </a:solidFill>
        </p:spPr>
        <p:txBody>
          <a:bodyPr wrap="square" rtlCol="0">
            <a:noAutofit/>
          </a:bodyPr>
          <a:lstStyle/>
          <a:p>
            <a:pPr rtl="0"/>
            <a:r>
              <a:rPr lang="en-US"/>
              <a:t>Click icon to add picture</a:t>
            </a:r>
            <a:endParaRPr lang="en-GB" dirty="0"/>
          </a:p>
        </p:txBody>
      </p:sp>
      <p:sp>
        <p:nvSpPr>
          <p:cNvPr id="5" name="Title 4">
            <a:extLst>
              <a:ext uri="{FF2B5EF4-FFF2-40B4-BE49-F238E27FC236}">
                <a16:creationId xmlns:a16="http://schemas.microsoft.com/office/drawing/2014/main" id="{9FEE8AE0-4188-4CB6-8BFB-70E163ED7FA5}"/>
              </a:ext>
            </a:extLst>
          </p:cNvPr>
          <p:cNvSpPr>
            <a:spLocks noGrp="1"/>
          </p:cNvSpPr>
          <p:nvPr>
            <p:ph type="title"/>
          </p:nvPr>
        </p:nvSpPr>
        <p:spPr>
          <a:xfrm>
            <a:off x="969264" y="2679192"/>
            <a:ext cx="4946904" cy="3273552"/>
          </a:xfrm>
        </p:spPr>
        <p:txBody>
          <a:bodyPr rtlCol="0">
            <a:normAutofit/>
          </a:bodyPr>
          <a:lstStyle>
            <a:lvl1pPr>
              <a:defRPr sz="4400"/>
            </a:lvl1pPr>
          </a:lstStyle>
          <a:p>
            <a:pPr rtl="0"/>
            <a:r>
              <a:rPr lang="en-US"/>
              <a:t>Click to edit Master title style</a:t>
            </a:r>
            <a:endParaRPr lang="en-GB"/>
          </a:p>
        </p:txBody>
      </p:sp>
    </p:spTree>
    <p:extLst>
      <p:ext uri="{BB962C8B-B14F-4D97-AF65-F5344CB8AC3E}">
        <p14:creationId xmlns:p14="http://schemas.microsoft.com/office/powerpoint/2010/main" val="13298108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6_Title and Content Char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rtlCol="0">
            <a:normAutofit/>
          </a:bodyPr>
          <a:lstStyle>
            <a:lvl1pPr>
              <a:defRPr sz="4400"/>
            </a:lvl1pPr>
          </a:lstStyle>
          <a:p>
            <a:pPr rtl="0"/>
            <a:r>
              <a:rPr lang="en-US"/>
              <a:t>Click to edit Master title style</a:t>
            </a:r>
            <a:endParaRPr lang="en-GB" dirty="0"/>
          </a:p>
        </p:txBody>
      </p:sp>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a:xfrm>
            <a:off x="1143000" y="2009775"/>
            <a:ext cx="9906000" cy="4024312"/>
          </a:xfrm>
        </p:spPr>
        <p:txBody>
          <a:bodyPr rtlCol="0"/>
          <a:lstStyle>
            <a:lvl1pPr>
              <a:lnSpc>
                <a:spcPct val="100000"/>
              </a:lnSpc>
              <a:buNone/>
              <a:defRPr/>
            </a:lvl1pPr>
            <a:lvl2pPr>
              <a:lnSpc>
                <a:spcPct val="100000"/>
              </a:lnSpc>
              <a:buNone/>
              <a:defRPr/>
            </a:lvl2pPr>
            <a:lvl3pPr>
              <a:lnSpc>
                <a:spcPct val="100000"/>
              </a:lnSpc>
              <a:buNone/>
              <a:defRPr/>
            </a:lvl3pPr>
            <a:lvl4pPr>
              <a:lnSpc>
                <a:spcPct val="100000"/>
              </a:lnSpc>
              <a:buNone/>
              <a:defRPr/>
            </a:lvl4pPr>
            <a:lvl5pPr>
              <a:lnSpc>
                <a:spcPct val="100000"/>
              </a:lnSpc>
              <a:buNone/>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rtlCol="0"/>
          <a:lstStyle/>
          <a:p>
            <a:pPr rtl="0"/>
            <a:r>
              <a:rPr lang="en-GB"/>
              <a:t>Sample Footer Text</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rtlCol="0"/>
          <a:lstStyle/>
          <a:p>
            <a:pPr rtl="0"/>
            <a:r>
              <a:rPr lang="en-GB"/>
              <a:t>2/7/20XX</a:t>
            </a:r>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36264839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5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rtlCol="0">
            <a:normAutofit/>
          </a:bodyPr>
          <a:lstStyle>
            <a:lvl1pPr>
              <a:defRPr sz="4400"/>
            </a:lvl1pPr>
          </a:lstStyle>
          <a:p>
            <a:pPr rtl="0"/>
            <a:r>
              <a:rPr lang="en-US"/>
              <a:t>Click to edit Master title style</a:t>
            </a:r>
            <a:endParaRPr lang="en-GB" dirty="0"/>
          </a:p>
        </p:txBody>
      </p:sp>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a:xfrm>
            <a:off x="1143000" y="2009775"/>
            <a:ext cx="9906000" cy="2649690"/>
          </a:xfrm>
        </p:spPr>
        <p:txBody>
          <a:bodyPr rtlCol="0"/>
          <a:lstStyle>
            <a:lvl1pPr>
              <a:lnSpc>
                <a:spcPct val="100000"/>
              </a:lnSpc>
              <a:buNone/>
              <a:defRPr/>
            </a:lvl1pPr>
            <a:lvl2pPr>
              <a:lnSpc>
                <a:spcPct val="100000"/>
              </a:lnSpc>
              <a:buNone/>
              <a:defRPr/>
            </a:lvl2pPr>
            <a:lvl3pPr>
              <a:lnSpc>
                <a:spcPct val="100000"/>
              </a:lnSpc>
              <a:buNone/>
              <a:defRPr/>
            </a:lvl3pPr>
            <a:lvl4pPr>
              <a:lnSpc>
                <a:spcPct val="100000"/>
              </a:lnSpc>
              <a:buNone/>
              <a:defRPr/>
            </a:lvl4pPr>
            <a:lvl5pPr>
              <a:lnSpc>
                <a:spcPct val="100000"/>
              </a:lnSpc>
              <a:buNone/>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rtlCol="0"/>
          <a:lstStyle/>
          <a:p>
            <a:pPr rtl="0"/>
            <a:r>
              <a:rPr lang="en-GB"/>
              <a:t>Sample Footer Text</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rtlCol="0"/>
          <a:lstStyle/>
          <a:p>
            <a:pPr rtl="0"/>
            <a:r>
              <a:rPr lang="en-GB"/>
              <a:t>2/7/20XX</a:t>
            </a:r>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4905910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_Quote">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
        <p:nvSpPr>
          <p:cNvPr id="6" name="Rectangle 23">
            <a:extLst>
              <a:ext uri="{FF2B5EF4-FFF2-40B4-BE49-F238E27FC236}">
                <a16:creationId xmlns:a16="http://schemas.microsoft.com/office/drawing/2014/main" id="{08BDEDEF-6AC9-4ADF-B6AE-83CC82D2A7B7}"/>
              </a:ext>
              <a:ext uri="{C183D7F6-B498-43B3-948B-1728B52AA6E4}">
                <adec:decorative xmlns:adec="http://schemas.microsoft.com/office/drawing/2017/decorative" val="1"/>
              </a:ext>
            </a:extLst>
          </p:cNvPr>
          <p:cNvSpPr/>
          <p:nvPr userDrawn="1"/>
        </p:nvSpPr>
        <p:spPr>
          <a:xfrm rot="10800000">
            <a:off x="0" y="-5979"/>
            <a:ext cx="5111086" cy="6877626"/>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 name="connsiteX0" fmla="*/ 2702995 w 6699211"/>
              <a:gd name="connsiteY0" fmla="*/ 56139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56139 h 6857998"/>
              <a:gd name="connsiteX0" fmla="*/ 2702995 w 6699211"/>
              <a:gd name="connsiteY0" fmla="*/ 29135 h 6830994"/>
              <a:gd name="connsiteX1" fmla="*/ 6681322 w 6699211"/>
              <a:gd name="connsiteY1" fmla="*/ 0 h 6830994"/>
              <a:gd name="connsiteX2" fmla="*/ 6699211 w 6699211"/>
              <a:gd name="connsiteY2" fmla="*/ 6830994 h 6830994"/>
              <a:gd name="connsiteX3" fmla="*/ 0 w 6699211"/>
              <a:gd name="connsiteY3" fmla="*/ 6817346 h 6830994"/>
              <a:gd name="connsiteX4" fmla="*/ 2702995 w 6699211"/>
              <a:gd name="connsiteY4" fmla="*/ 29135 h 6830994"/>
              <a:gd name="connsiteX0" fmla="*/ 2702995 w 6699211"/>
              <a:gd name="connsiteY0" fmla="*/ 2131 h 6803990"/>
              <a:gd name="connsiteX1" fmla="*/ 6699211 w 6699211"/>
              <a:gd name="connsiteY1" fmla="*/ 0 h 6803990"/>
              <a:gd name="connsiteX2" fmla="*/ 6699211 w 6699211"/>
              <a:gd name="connsiteY2" fmla="*/ 6803990 h 6803990"/>
              <a:gd name="connsiteX3" fmla="*/ 0 w 6699211"/>
              <a:gd name="connsiteY3" fmla="*/ 6790342 h 6803990"/>
              <a:gd name="connsiteX4" fmla="*/ 2702995 w 6699211"/>
              <a:gd name="connsiteY4" fmla="*/ 2131 h 68039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03990">
                <a:moveTo>
                  <a:pt x="2702995" y="2131"/>
                </a:moveTo>
                <a:lnTo>
                  <a:pt x="6699211" y="0"/>
                </a:lnTo>
                <a:lnTo>
                  <a:pt x="6699211" y="6803990"/>
                </a:lnTo>
                <a:lnTo>
                  <a:pt x="0" y="6790342"/>
                </a:lnTo>
                <a:lnTo>
                  <a:pt x="2702995" y="2131"/>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7" name="Title 1">
            <a:extLst>
              <a:ext uri="{FF2B5EF4-FFF2-40B4-BE49-F238E27FC236}">
                <a16:creationId xmlns:a16="http://schemas.microsoft.com/office/drawing/2014/main" id="{AC0CB336-8515-4565-B747-B4EA83B435BD}"/>
              </a:ext>
            </a:extLst>
          </p:cNvPr>
          <p:cNvSpPr>
            <a:spLocks noGrp="1"/>
          </p:cNvSpPr>
          <p:nvPr>
            <p:ph type="title"/>
          </p:nvPr>
        </p:nvSpPr>
        <p:spPr>
          <a:xfrm>
            <a:off x="716280" y="680485"/>
            <a:ext cx="3393440" cy="2748515"/>
          </a:xfrm>
        </p:spPr>
        <p:txBody>
          <a:bodyPr rtlCol="0" anchor="t"/>
          <a:lstStyle/>
          <a:p>
            <a:pPr rtl="0"/>
            <a:r>
              <a:rPr lang="en-US"/>
              <a:t>Click to edit Master title style</a:t>
            </a:r>
            <a:endParaRPr lang="en-GB" dirty="0"/>
          </a:p>
        </p:txBody>
      </p:sp>
      <p:cxnSp>
        <p:nvCxnSpPr>
          <p:cNvPr id="8" name="Straight Connector 7">
            <a:extLst>
              <a:ext uri="{FF2B5EF4-FFF2-40B4-BE49-F238E27FC236}">
                <a16:creationId xmlns:a16="http://schemas.microsoft.com/office/drawing/2014/main" id="{064F675D-D792-42C0-8961-D2D1D79CDAEB}"/>
              </a:ext>
              <a:ext uri="{C183D7F6-B498-43B3-948B-1728B52AA6E4}">
                <adec:decorative xmlns:adec="http://schemas.microsoft.com/office/drawing/2017/decorative" val="1"/>
              </a:ext>
            </a:extLst>
          </p:cNvPr>
          <p:cNvCxnSpPr>
            <a:cxnSpLocks/>
          </p:cNvCxnSpPr>
          <p:nvPr userDrawn="1"/>
        </p:nvCxnSpPr>
        <p:spPr>
          <a:xfrm flipH="1" flipV="1">
            <a:off x="0" y="5329451"/>
            <a:ext cx="6096000" cy="152854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9" name="Content Placeholder 2">
            <a:extLst>
              <a:ext uri="{FF2B5EF4-FFF2-40B4-BE49-F238E27FC236}">
                <a16:creationId xmlns:a16="http://schemas.microsoft.com/office/drawing/2014/main" id="{06D2EC4D-FD33-4925-B0A8-68C9818DB8E2}"/>
              </a:ext>
            </a:extLst>
          </p:cNvPr>
          <p:cNvSpPr>
            <a:spLocks noGrp="1"/>
          </p:cNvSpPr>
          <p:nvPr>
            <p:ph idx="1"/>
          </p:nvPr>
        </p:nvSpPr>
        <p:spPr>
          <a:xfrm>
            <a:off x="5175678" y="533399"/>
            <a:ext cx="3678762" cy="5771481"/>
          </a:xfrm>
        </p:spPr>
        <p:txBody>
          <a:bodyPr rtlCol="0" anchor="ctr">
            <a:normAutofit/>
          </a:bodyPr>
          <a:lstStyle/>
          <a:p>
            <a:pPr lvl="0" rtl="0"/>
            <a:r>
              <a:rPr lang="en-US"/>
              <a:t>Click to edit Master text styles</a:t>
            </a:r>
          </a:p>
        </p:txBody>
      </p:sp>
      <p:sp>
        <p:nvSpPr>
          <p:cNvPr id="14" name="Picture Placeholder 13">
            <a:extLst>
              <a:ext uri="{FF2B5EF4-FFF2-40B4-BE49-F238E27FC236}">
                <a16:creationId xmlns:a16="http://schemas.microsoft.com/office/drawing/2014/main" id="{FC7C9F55-A39F-4FB9-BEAD-745EA3E0A22E}"/>
              </a:ext>
            </a:extLst>
          </p:cNvPr>
          <p:cNvSpPr>
            <a:spLocks noGrp="1"/>
          </p:cNvSpPr>
          <p:nvPr>
            <p:ph type="pic" sz="quarter" idx="13"/>
          </p:nvPr>
        </p:nvSpPr>
        <p:spPr>
          <a:xfrm>
            <a:off x="9531096" y="0"/>
            <a:ext cx="2660904" cy="2322576"/>
          </a:xfrm>
          <a:solidFill>
            <a:schemeClr val="accent2"/>
          </a:solidFill>
        </p:spPr>
        <p:txBody>
          <a:bodyPr rtlCol="0"/>
          <a:lstStyle/>
          <a:p>
            <a:pPr rtl="0"/>
            <a:r>
              <a:rPr lang="en-US"/>
              <a:t>Click icon to add picture</a:t>
            </a:r>
            <a:endParaRPr lang="en-GB" dirty="0"/>
          </a:p>
        </p:txBody>
      </p:sp>
      <p:sp>
        <p:nvSpPr>
          <p:cNvPr id="15" name="Picture Placeholder 13">
            <a:extLst>
              <a:ext uri="{FF2B5EF4-FFF2-40B4-BE49-F238E27FC236}">
                <a16:creationId xmlns:a16="http://schemas.microsoft.com/office/drawing/2014/main" id="{A480833B-6513-44B8-B08A-6FCB3911FEC8}"/>
              </a:ext>
            </a:extLst>
          </p:cNvPr>
          <p:cNvSpPr>
            <a:spLocks noGrp="1"/>
          </p:cNvSpPr>
          <p:nvPr>
            <p:ph type="pic" sz="quarter" idx="14"/>
          </p:nvPr>
        </p:nvSpPr>
        <p:spPr>
          <a:xfrm>
            <a:off x="9531096" y="2324100"/>
            <a:ext cx="2660904" cy="2322576"/>
          </a:xfrm>
          <a:solidFill>
            <a:schemeClr val="accent2"/>
          </a:solidFill>
        </p:spPr>
        <p:txBody>
          <a:bodyPr rtlCol="0"/>
          <a:lstStyle/>
          <a:p>
            <a:pPr rtl="0"/>
            <a:r>
              <a:rPr lang="en-US"/>
              <a:t>Click icon to add picture</a:t>
            </a:r>
            <a:endParaRPr lang="en-GB" dirty="0"/>
          </a:p>
        </p:txBody>
      </p:sp>
      <p:sp>
        <p:nvSpPr>
          <p:cNvPr id="16" name="Picture Placeholder 13">
            <a:extLst>
              <a:ext uri="{FF2B5EF4-FFF2-40B4-BE49-F238E27FC236}">
                <a16:creationId xmlns:a16="http://schemas.microsoft.com/office/drawing/2014/main" id="{3BCCF25F-1246-4BAE-BAA2-FB33719CF555}"/>
              </a:ext>
            </a:extLst>
          </p:cNvPr>
          <p:cNvSpPr>
            <a:spLocks noGrp="1"/>
          </p:cNvSpPr>
          <p:nvPr>
            <p:ph type="pic" sz="quarter" idx="15"/>
          </p:nvPr>
        </p:nvSpPr>
        <p:spPr>
          <a:xfrm>
            <a:off x="9531096" y="4535424"/>
            <a:ext cx="2660904" cy="2322576"/>
          </a:xfrm>
          <a:solidFill>
            <a:schemeClr val="accent2"/>
          </a:solidFill>
        </p:spPr>
        <p:txBody>
          <a:bodyPr rtlCol="0"/>
          <a:lstStyle/>
          <a:p>
            <a:pPr rtl="0"/>
            <a:r>
              <a:rPr lang="en-US"/>
              <a:t>Click icon to add picture</a:t>
            </a:r>
            <a:endParaRPr lang="en-GB" dirty="0"/>
          </a:p>
        </p:txBody>
      </p:sp>
    </p:spTree>
    <p:extLst>
      <p:ext uri="{BB962C8B-B14F-4D97-AF65-F5344CB8AC3E}">
        <p14:creationId xmlns:p14="http://schemas.microsoft.com/office/powerpoint/2010/main" val="26705424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Tea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41DB-C73C-4968-B434-A6AA14DAF625}"/>
              </a:ext>
            </a:extLst>
          </p:cNvPr>
          <p:cNvSpPr>
            <a:spLocks noGrp="1"/>
          </p:cNvSpPr>
          <p:nvPr>
            <p:ph type="title"/>
          </p:nvPr>
        </p:nvSpPr>
        <p:spPr/>
        <p:txBody>
          <a:bodyPr rtlCol="0">
            <a:normAutofit/>
          </a:bodyPr>
          <a:lstStyle>
            <a:lvl1pPr>
              <a:defRPr sz="4400"/>
            </a:lvl1pPr>
          </a:lstStyle>
          <a:p>
            <a:pPr rtl="0"/>
            <a:r>
              <a:rPr lang="en-US"/>
              <a:t>Click to edit Master title style</a:t>
            </a:r>
            <a:endParaRPr lang="en-GB"/>
          </a:p>
        </p:txBody>
      </p:sp>
      <p:sp>
        <p:nvSpPr>
          <p:cNvPr id="50" name="Picture Placeholder 49">
            <a:extLst>
              <a:ext uri="{FF2B5EF4-FFF2-40B4-BE49-F238E27FC236}">
                <a16:creationId xmlns:a16="http://schemas.microsoft.com/office/drawing/2014/main" id="{5496CA69-F288-4538-974D-9A68581F4941}"/>
              </a:ext>
            </a:extLst>
          </p:cNvPr>
          <p:cNvSpPr>
            <a:spLocks noGrp="1"/>
          </p:cNvSpPr>
          <p:nvPr>
            <p:ph type="pic" sz="quarter" idx="20"/>
          </p:nvPr>
        </p:nvSpPr>
        <p:spPr>
          <a:xfrm>
            <a:off x="1143000" y="2350008"/>
            <a:ext cx="1965960" cy="1801368"/>
          </a:xfrm>
          <a:solidFill>
            <a:schemeClr val="accent2"/>
          </a:solidFill>
        </p:spPr>
        <p:txBody>
          <a:bodyPr rtlCol="0"/>
          <a:lstStyle/>
          <a:p>
            <a:pPr rtl="0"/>
            <a:r>
              <a:rPr lang="en-US"/>
              <a:t>Click icon to add picture</a:t>
            </a:r>
            <a:endParaRPr lang="en-GB" dirty="0"/>
          </a:p>
        </p:txBody>
      </p:sp>
      <p:sp>
        <p:nvSpPr>
          <p:cNvPr id="39" name="Text Placeholder 2">
            <a:extLst>
              <a:ext uri="{FF2B5EF4-FFF2-40B4-BE49-F238E27FC236}">
                <a16:creationId xmlns:a16="http://schemas.microsoft.com/office/drawing/2014/main" id="{1F7CBA7A-8076-4743-AD9E-CB0B2B1D1856}"/>
              </a:ext>
            </a:extLst>
          </p:cNvPr>
          <p:cNvSpPr>
            <a:spLocks noGrp="1"/>
          </p:cNvSpPr>
          <p:nvPr>
            <p:ph type="body" idx="1" hasCustomPrompt="1"/>
          </p:nvPr>
        </p:nvSpPr>
        <p:spPr>
          <a:xfrm>
            <a:off x="1145421" y="4319521"/>
            <a:ext cx="1963236" cy="365760"/>
          </a:xfrm>
        </p:spPr>
        <p:txBody>
          <a:bodyPr rtlCol="0">
            <a:noAutofit/>
          </a:bodyPr>
          <a:lstStyle>
            <a:lvl1pPr marL="0" indent="0">
              <a:buNone/>
              <a:defRPr sz="2000" b="1">
                <a:solidFill>
                  <a:schemeClr val="tx1">
                    <a:lumMod val="85000"/>
                    <a:lumOff val="15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Name</a:t>
            </a:r>
          </a:p>
        </p:txBody>
      </p:sp>
      <p:sp>
        <p:nvSpPr>
          <p:cNvPr id="42" name="Text Placeholder 2">
            <a:extLst>
              <a:ext uri="{FF2B5EF4-FFF2-40B4-BE49-F238E27FC236}">
                <a16:creationId xmlns:a16="http://schemas.microsoft.com/office/drawing/2014/main" id="{8B03D9A7-85A7-4570-ADAF-E43C05B52D00}"/>
              </a:ext>
            </a:extLst>
          </p:cNvPr>
          <p:cNvSpPr>
            <a:spLocks noGrp="1"/>
          </p:cNvSpPr>
          <p:nvPr>
            <p:ph type="body" idx="13" hasCustomPrompt="1"/>
          </p:nvPr>
        </p:nvSpPr>
        <p:spPr>
          <a:xfrm>
            <a:off x="1143000" y="4761768"/>
            <a:ext cx="1963236" cy="741904"/>
          </a:xfrm>
        </p:spPr>
        <p:txBody>
          <a:bodyPr rtlCol="0">
            <a:noAutofit/>
          </a:bodyPr>
          <a:lstStyle>
            <a:lvl1pPr marL="0" indent="0">
              <a:buNone/>
              <a:defRPr sz="2000">
                <a:solidFill>
                  <a:schemeClr val="tx1">
                    <a:lumMod val="50000"/>
                    <a:lumOff val="50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Title</a:t>
            </a:r>
          </a:p>
        </p:txBody>
      </p:sp>
      <p:sp>
        <p:nvSpPr>
          <p:cNvPr id="51" name="Picture Placeholder 49">
            <a:extLst>
              <a:ext uri="{FF2B5EF4-FFF2-40B4-BE49-F238E27FC236}">
                <a16:creationId xmlns:a16="http://schemas.microsoft.com/office/drawing/2014/main" id="{ADF2F19D-7D9A-47B3-8711-A71F034693FE}"/>
              </a:ext>
            </a:extLst>
          </p:cNvPr>
          <p:cNvSpPr>
            <a:spLocks noGrp="1"/>
          </p:cNvSpPr>
          <p:nvPr>
            <p:ph type="pic" sz="quarter" idx="21"/>
          </p:nvPr>
        </p:nvSpPr>
        <p:spPr>
          <a:xfrm>
            <a:off x="3784636" y="2350008"/>
            <a:ext cx="1965960" cy="1801368"/>
          </a:xfrm>
          <a:solidFill>
            <a:schemeClr val="accent2"/>
          </a:solidFill>
        </p:spPr>
        <p:txBody>
          <a:bodyPr rtlCol="0"/>
          <a:lstStyle/>
          <a:p>
            <a:pPr rtl="0"/>
            <a:r>
              <a:rPr lang="en-US"/>
              <a:t>Click icon to add picture</a:t>
            </a:r>
            <a:endParaRPr lang="en-GB" dirty="0"/>
          </a:p>
        </p:txBody>
      </p:sp>
      <p:sp>
        <p:nvSpPr>
          <p:cNvPr id="43" name="Text Placeholder 2">
            <a:extLst>
              <a:ext uri="{FF2B5EF4-FFF2-40B4-BE49-F238E27FC236}">
                <a16:creationId xmlns:a16="http://schemas.microsoft.com/office/drawing/2014/main" id="{790A904C-841C-438E-BD4B-C18FC28CBD03}"/>
              </a:ext>
            </a:extLst>
          </p:cNvPr>
          <p:cNvSpPr>
            <a:spLocks noGrp="1"/>
          </p:cNvSpPr>
          <p:nvPr>
            <p:ph type="body" idx="14" hasCustomPrompt="1"/>
          </p:nvPr>
        </p:nvSpPr>
        <p:spPr>
          <a:xfrm>
            <a:off x="3789781" y="4319520"/>
            <a:ext cx="1963236" cy="365760"/>
          </a:xfrm>
        </p:spPr>
        <p:txBody>
          <a:bodyPr rtlCol="0">
            <a:noAutofit/>
          </a:bodyPr>
          <a:lstStyle>
            <a:lvl1pPr marL="0" indent="0">
              <a:buNone/>
              <a:defRPr sz="2000" b="1">
                <a:solidFill>
                  <a:schemeClr val="tx1">
                    <a:lumMod val="85000"/>
                    <a:lumOff val="15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Name</a:t>
            </a:r>
          </a:p>
        </p:txBody>
      </p:sp>
      <p:sp>
        <p:nvSpPr>
          <p:cNvPr id="44" name="Text Placeholder 2">
            <a:extLst>
              <a:ext uri="{FF2B5EF4-FFF2-40B4-BE49-F238E27FC236}">
                <a16:creationId xmlns:a16="http://schemas.microsoft.com/office/drawing/2014/main" id="{611759C1-BECA-460C-916A-079B29E05C36}"/>
              </a:ext>
            </a:extLst>
          </p:cNvPr>
          <p:cNvSpPr>
            <a:spLocks noGrp="1"/>
          </p:cNvSpPr>
          <p:nvPr>
            <p:ph type="body" idx="15" hasCustomPrompt="1"/>
          </p:nvPr>
        </p:nvSpPr>
        <p:spPr>
          <a:xfrm>
            <a:off x="3787360" y="4761767"/>
            <a:ext cx="1963236" cy="741904"/>
          </a:xfrm>
        </p:spPr>
        <p:txBody>
          <a:bodyPr rtlCol="0">
            <a:noAutofit/>
          </a:bodyPr>
          <a:lstStyle>
            <a:lvl1pPr marL="0" indent="0">
              <a:buNone/>
              <a:defRPr sz="2000">
                <a:solidFill>
                  <a:schemeClr val="tx1">
                    <a:lumMod val="50000"/>
                    <a:lumOff val="50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Title</a:t>
            </a:r>
          </a:p>
        </p:txBody>
      </p:sp>
      <p:sp>
        <p:nvSpPr>
          <p:cNvPr id="52" name="Picture Placeholder 49">
            <a:extLst>
              <a:ext uri="{FF2B5EF4-FFF2-40B4-BE49-F238E27FC236}">
                <a16:creationId xmlns:a16="http://schemas.microsoft.com/office/drawing/2014/main" id="{4519A595-9DA0-413B-A1E1-B0F059132DD1}"/>
              </a:ext>
            </a:extLst>
          </p:cNvPr>
          <p:cNvSpPr>
            <a:spLocks noGrp="1"/>
          </p:cNvSpPr>
          <p:nvPr>
            <p:ph type="pic" sz="quarter" idx="22"/>
          </p:nvPr>
        </p:nvSpPr>
        <p:spPr>
          <a:xfrm>
            <a:off x="6437376" y="2350008"/>
            <a:ext cx="1965960" cy="1801368"/>
          </a:xfrm>
          <a:solidFill>
            <a:schemeClr val="accent2"/>
          </a:solidFill>
        </p:spPr>
        <p:txBody>
          <a:bodyPr rtlCol="0"/>
          <a:lstStyle/>
          <a:p>
            <a:pPr rtl="0"/>
            <a:r>
              <a:rPr lang="en-US"/>
              <a:t>Click icon to add picture</a:t>
            </a:r>
            <a:endParaRPr lang="en-GB" dirty="0"/>
          </a:p>
        </p:txBody>
      </p:sp>
      <p:sp>
        <p:nvSpPr>
          <p:cNvPr id="45" name="Text Placeholder 2">
            <a:extLst>
              <a:ext uri="{FF2B5EF4-FFF2-40B4-BE49-F238E27FC236}">
                <a16:creationId xmlns:a16="http://schemas.microsoft.com/office/drawing/2014/main" id="{C20274DC-5128-46D8-9229-02288D264936}"/>
              </a:ext>
            </a:extLst>
          </p:cNvPr>
          <p:cNvSpPr>
            <a:spLocks noGrp="1"/>
          </p:cNvSpPr>
          <p:nvPr>
            <p:ph type="body" idx="16" hasCustomPrompt="1"/>
          </p:nvPr>
        </p:nvSpPr>
        <p:spPr>
          <a:xfrm>
            <a:off x="6441406" y="4319520"/>
            <a:ext cx="1963236" cy="365760"/>
          </a:xfrm>
        </p:spPr>
        <p:txBody>
          <a:bodyPr rtlCol="0">
            <a:noAutofit/>
          </a:bodyPr>
          <a:lstStyle>
            <a:lvl1pPr marL="0" indent="0">
              <a:buNone/>
              <a:defRPr sz="2000" b="1">
                <a:solidFill>
                  <a:schemeClr val="tx1">
                    <a:lumMod val="85000"/>
                    <a:lumOff val="15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Name</a:t>
            </a:r>
          </a:p>
        </p:txBody>
      </p:sp>
      <p:sp>
        <p:nvSpPr>
          <p:cNvPr id="46" name="Text Placeholder 2">
            <a:extLst>
              <a:ext uri="{FF2B5EF4-FFF2-40B4-BE49-F238E27FC236}">
                <a16:creationId xmlns:a16="http://schemas.microsoft.com/office/drawing/2014/main" id="{6F92FD73-9CD4-4AB0-8DEF-B9D7B1C5904D}"/>
              </a:ext>
            </a:extLst>
          </p:cNvPr>
          <p:cNvSpPr>
            <a:spLocks noGrp="1"/>
          </p:cNvSpPr>
          <p:nvPr>
            <p:ph type="body" idx="17" hasCustomPrompt="1"/>
          </p:nvPr>
        </p:nvSpPr>
        <p:spPr>
          <a:xfrm>
            <a:off x="6438985" y="4761767"/>
            <a:ext cx="1963236" cy="741904"/>
          </a:xfrm>
        </p:spPr>
        <p:txBody>
          <a:bodyPr rtlCol="0">
            <a:noAutofit/>
          </a:bodyPr>
          <a:lstStyle>
            <a:lvl1pPr marL="0" indent="0">
              <a:buNone/>
              <a:defRPr sz="2000">
                <a:solidFill>
                  <a:schemeClr val="tx1">
                    <a:lumMod val="50000"/>
                    <a:lumOff val="50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Title</a:t>
            </a:r>
          </a:p>
        </p:txBody>
      </p:sp>
      <p:sp>
        <p:nvSpPr>
          <p:cNvPr id="53" name="Picture Placeholder 49">
            <a:extLst>
              <a:ext uri="{FF2B5EF4-FFF2-40B4-BE49-F238E27FC236}">
                <a16:creationId xmlns:a16="http://schemas.microsoft.com/office/drawing/2014/main" id="{ECF2CB24-2F78-42B5-BEC0-904245F37452}"/>
              </a:ext>
            </a:extLst>
          </p:cNvPr>
          <p:cNvSpPr>
            <a:spLocks noGrp="1"/>
          </p:cNvSpPr>
          <p:nvPr>
            <p:ph type="pic" sz="quarter" idx="23"/>
          </p:nvPr>
        </p:nvSpPr>
        <p:spPr>
          <a:xfrm>
            <a:off x="9089136" y="2350008"/>
            <a:ext cx="1965960" cy="1801368"/>
          </a:xfrm>
          <a:solidFill>
            <a:schemeClr val="accent2"/>
          </a:solidFill>
        </p:spPr>
        <p:txBody>
          <a:bodyPr rtlCol="0"/>
          <a:lstStyle/>
          <a:p>
            <a:pPr rtl="0"/>
            <a:r>
              <a:rPr lang="en-US"/>
              <a:t>Click icon to add picture</a:t>
            </a:r>
            <a:endParaRPr lang="en-GB" dirty="0"/>
          </a:p>
        </p:txBody>
      </p:sp>
      <p:sp>
        <p:nvSpPr>
          <p:cNvPr id="47" name="Text Placeholder 2">
            <a:extLst>
              <a:ext uri="{FF2B5EF4-FFF2-40B4-BE49-F238E27FC236}">
                <a16:creationId xmlns:a16="http://schemas.microsoft.com/office/drawing/2014/main" id="{E099301F-F262-4EB4-9AAA-D10A9CF42DCF}"/>
              </a:ext>
            </a:extLst>
          </p:cNvPr>
          <p:cNvSpPr>
            <a:spLocks noGrp="1"/>
          </p:cNvSpPr>
          <p:nvPr>
            <p:ph type="body" idx="18" hasCustomPrompt="1"/>
          </p:nvPr>
        </p:nvSpPr>
        <p:spPr>
          <a:xfrm>
            <a:off x="9090610" y="4319520"/>
            <a:ext cx="1963236" cy="365760"/>
          </a:xfrm>
        </p:spPr>
        <p:txBody>
          <a:bodyPr rtlCol="0">
            <a:noAutofit/>
          </a:bodyPr>
          <a:lstStyle>
            <a:lvl1pPr marL="0" indent="0">
              <a:buNone/>
              <a:defRPr sz="2000" b="1">
                <a:solidFill>
                  <a:schemeClr val="tx1">
                    <a:lumMod val="85000"/>
                    <a:lumOff val="15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Name</a:t>
            </a:r>
          </a:p>
        </p:txBody>
      </p:sp>
      <p:sp>
        <p:nvSpPr>
          <p:cNvPr id="48" name="Text Placeholder 2">
            <a:extLst>
              <a:ext uri="{FF2B5EF4-FFF2-40B4-BE49-F238E27FC236}">
                <a16:creationId xmlns:a16="http://schemas.microsoft.com/office/drawing/2014/main" id="{BD5BC820-7DAB-4C8E-A7E4-A885BBE9AB8E}"/>
              </a:ext>
            </a:extLst>
          </p:cNvPr>
          <p:cNvSpPr>
            <a:spLocks noGrp="1"/>
          </p:cNvSpPr>
          <p:nvPr>
            <p:ph type="body" idx="19" hasCustomPrompt="1"/>
          </p:nvPr>
        </p:nvSpPr>
        <p:spPr>
          <a:xfrm>
            <a:off x="9088189" y="4761767"/>
            <a:ext cx="1963236" cy="741904"/>
          </a:xfrm>
        </p:spPr>
        <p:txBody>
          <a:bodyPr rtlCol="0">
            <a:noAutofit/>
          </a:bodyPr>
          <a:lstStyle>
            <a:lvl1pPr marL="0" indent="0">
              <a:buNone/>
              <a:defRPr sz="2000">
                <a:solidFill>
                  <a:schemeClr val="tx1">
                    <a:lumMod val="50000"/>
                    <a:lumOff val="50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Title</a:t>
            </a:r>
          </a:p>
        </p:txBody>
      </p:sp>
      <p:sp>
        <p:nvSpPr>
          <p:cNvPr id="4" name="Footer Placeholder 3">
            <a:extLst>
              <a:ext uri="{FF2B5EF4-FFF2-40B4-BE49-F238E27FC236}">
                <a16:creationId xmlns:a16="http://schemas.microsoft.com/office/drawing/2014/main" id="{C1289DB7-F492-4037-A439-D70F7E556524}"/>
              </a:ext>
            </a:extLst>
          </p:cNvPr>
          <p:cNvSpPr>
            <a:spLocks noGrp="1"/>
          </p:cNvSpPr>
          <p:nvPr>
            <p:ph type="ftr" sz="quarter" idx="11"/>
          </p:nvPr>
        </p:nvSpPr>
        <p:spPr/>
        <p:txBody>
          <a:bodyPr rtlCol="0"/>
          <a:lstStyle/>
          <a:p>
            <a:pPr rtl="0"/>
            <a:r>
              <a:rPr lang="en-GB"/>
              <a:t>Sample Footer Text</a:t>
            </a:r>
          </a:p>
        </p:txBody>
      </p:sp>
      <p:sp>
        <p:nvSpPr>
          <p:cNvPr id="3" name="Date Placeholder 2">
            <a:extLst>
              <a:ext uri="{FF2B5EF4-FFF2-40B4-BE49-F238E27FC236}">
                <a16:creationId xmlns:a16="http://schemas.microsoft.com/office/drawing/2014/main" id="{108152BF-92C7-4BF5-A9DB-16A0BF0F5F5D}"/>
              </a:ext>
            </a:extLst>
          </p:cNvPr>
          <p:cNvSpPr>
            <a:spLocks noGrp="1"/>
          </p:cNvSpPr>
          <p:nvPr>
            <p:ph type="dt" sz="half" idx="10"/>
          </p:nvPr>
        </p:nvSpPr>
        <p:spPr/>
        <p:txBody>
          <a:bodyPr rtlCol="0"/>
          <a:lstStyle/>
          <a:p>
            <a:pPr rtl="0"/>
            <a:r>
              <a:rPr lang="en-GB"/>
              <a:t>2/7/20XX</a:t>
            </a:r>
          </a:p>
        </p:txBody>
      </p:sp>
      <p:sp>
        <p:nvSpPr>
          <p:cNvPr id="5" name="Slide Number Placeholder 4">
            <a:extLst>
              <a:ext uri="{FF2B5EF4-FFF2-40B4-BE49-F238E27FC236}">
                <a16:creationId xmlns:a16="http://schemas.microsoft.com/office/drawing/2014/main" id="{2FFA96F1-8B8A-4E83-B3C2-E10DE522AD30}"/>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17283271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7_Title and Content Timeline">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a:xfrm>
            <a:off x="838200" y="1825625"/>
            <a:ext cx="10692810" cy="4351338"/>
          </a:xfrm>
        </p:spPr>
        <p:txBody>
          <a:bodyPr rtlCol="0"/>
          <a:lstStyle>
            <a:lvl1pPr>
              <a:lnSpc>
                <a:spcPct val="100000"/>
              </a:lnSpc>
              <a:buNone/>
              <a:defRPr/>
            </a:lvl1pPr>
            <a:lvl2pPr>
              <a:lnSpc>
                <a:spcPct val="100000"/>
              </a:lnSpc>
              <a:buNone/>
              <a:defRPr/>
            </a:lvl2pPr>
            <a:lvl3pPr>
              <a:lnSpc>
                <a:spcPct val="100000"/>
              </a:lnSpc>
              <a:buNone/>
              <a:defRPr/>
            </a:lvl3pPr>
            <a:lvl4pPr>
              <a:lnSpc>
                <a:spcPct val="100000"/>
              </a:lnSpc>
              <a:buNone/>
              <a:defRPr/>
            </a:lvl4pPr>
            <a:lvl5pPr>
              <a:lnSpc>
                <a:spcPct val="100000"/>
              </a:lnSpc>
              <a:buNone/>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rtlCol="0">
            <a:normAutofit/>
          </a:bodyPr>
          <a:lstStyle>
            <a:lvl1pPr>
              <a:defRPr sz="4400"/>
            </a:lvl1pPr>
          </a:lstStyle>
          <a:p>
            <a:pPr rtl="0"/>
            <a:r>
              <a:rPr lang="en-US"/>
              <a:t>Click to edit Master title style</a:t>
            </a:r>
            <a:endParaRPr lang="en-GB"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rtlCol="0"/>
          <a:lstStyle/>
          <a:p>
            <a:pPr rtl="0"/>
            <a:r>
              <a:rPr lang="en-GB"/>
              <a:t>Sample Footer Text</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rtlCol="0"/>
          <a:lstStyle/>
          <a:p>
            <a:pPr rtl="0"/>
            <a:r>
              <a:rPr lang="en-GB"/>
              <a:t>2/7/20XX</a:t>
            </a:r>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22762182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10_Content 2 column (comparison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843-C993-4E9C-80DD-3620816E56A9}"/>
              </a:ext>
            </a:extLst>
          </p:cNvPr>
          <p:cNvSpPr>
            <a:spLocks noGrp="1"/>
          </p:cNvSpPr>
          <p:nvPr>
            <p:ph type="title"/>
          </p:nvPr>
        </p:nvSpPr>
        <p:spPr>
          <a:xfrm>
            <a:off x="839788" y="365125"/>
            <a:ext cx="10515600" cy="1325563"/>
          </a:xfrm>
        </p:spPr>
        <p:txBody>
          <a:bodyPr rtlCol="0">
            <a:normAutofit/>
          </a:bodyPr>
          <a:lstStyle>
            <a:lvl1pPr>
              <a:defRPr sz="4400"/>
            </a:lvl1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4D91A8E3-B066-4511-9C6E-A3435B64DD88}"/>
              </a:ext>
            </a:extLst>
          </p:cNvPr>
          <p:cNvSpPr>
            <a:spLocks noGrp="1"/>
          </p:cNvSpPr>
          <p:nvPr>
            <p:ph type="body" idx="1"/>
          </p:nvPr>
        </p:nvSpPr>
        <p:spPr>
          <a:xfrm>
            <a:off x="839788" y="1734325"/>
            <a:ext cx="5157787" cy="823912"/>
          </a:xfrm>
        </p:spPr>
        <p:txBody>
          <a:bodyPr rtlCol="0" anchor="ctr" anchorCtr="0">
            <a:normAutofit/>
          </a:bodyPr>
          <a:lstStyle>
            <a:lvl1pPr marL="0" indent="0">
              <a:buNone/>
              <a:defRPr sz="28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4" name="Content Placeholder 3">
            <a:extLst>
              <a:ext uri="{FF2B5EF4-FFF2-40B4-BE49-F238E27FC236}">
                <a16:creationId xmlns:a16="http://schemas.microsoft.com/office/drawing/2014/main" id="{46E86B63-4102-4802-94D7-F138F80F3E19}"/>
              </a:ext>
            </a:extLst>
          </p:cNvPr>
          <p:cNvSpPr>
            <a:spLocks noGrp="1"/>
          </p:cNvSpPr>
          <p:nvPr>
            <p:ph sz="half" idx="2"/>
          </p:nvPr>
        </p:nvSpPr>
        <p:spPr>
          <a:xfrm>
            <a:off x="839788" y="2558237"/>
            <a:ext cx="5157787" cy="3684588"/>
          </a:xfrm>
        </p:spPr>
        <p:txBody>
          <a:bodyPr rtlCol="0"/>
          <a:lstStyle>
            <a:lvl1pPr marL="283464" indent="-283464">
              <a:defRPr/>
            </a:lvl1pPr>
            <a:lvl2pPr marL="283464" indent="-283464">
              <a:defRPr/>
            </a:lvl2pPr>
            <a:lvl3pPr marL="283464" indent="-283464">
              <a:defRPr/>
            </a:lvl3pPr>
            <a:lvl4pPr marL="283464" indent="-283464">
              <a:defRPr/>
            </a:lvl4pPr>
            <a:lvl5pPr marL="283464" indent="-283464">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5" name="Text Placeholder 4">
            <a:extLst>
              <a:ext uri="{FF2B5EF4-FFF2-40B4-BE49-F238E27FC236}">
                <a16:creationId xmlns:a16="http://schemas.microsoft.com/office/drawing/2014/main" id="{9C924765-08A7-4A60-86DC-DC420F60BBAE}"/>
              </a:ext>
            </a:extLst>
          </p:cNvPr>
          <p:cNvSpPr>
            <a:spLocks noGrp="1"/>
          </p:cNvSpPr>
          <p:nvPr>
            <p:ph type="body" sz="quarter" idx="3"/>
          </p:nvPr>
        </p:nvSpPr>
        <p:spPr>
          <a:xfrm>
            <a:off x="6172200" y="1734325"/>
            <a:ext cx="5183188" cy="823912"/>
          </a:xfrm>
        </p:spPr>
        <p:txBody>
          <a:bodyPr rtlCol="0" anchor="ctr" anchorCtr="0">
            <a:normAutofit/>
          </a:bodyPr>
          <a:lstStyle>
            <a:lvl1pPr marL="0" indent="0">
              <a:buNone/>
              <a:defRPr sz="28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F4AA2795-EFB6-4000-8F25-FBB62646C0CD}"/>
              </a:ext>
            </a:extLst>
          </p:cNvPr>
          <p:cNvSpPr>
            <a:spLocks noGrp="1"/>
          </p:cNvSpPr>
          <p:nvPr>
            <p:ph sz="quarter" idx="4"/>
          </p:nvPr>
        </p:nvSpPr>
        <p:spPr>
          <a:xfrm>
            <a:off x="6172200" y="2558237"/>
            <a:ext cx="5183188" cy="3684588"/>
          </a:xfrm>
        </p:spPr>
        <p:txBody>
          <a:bodyPr rtlCol="0"/>
          <a:lstStyle>
            <a:lvl1pPr marL="283464" indent="-283464">
              <a:defRPr/>
            </a:lvl1pPr>
            <a:lvl2pPr marL="283464" indent="-283464">
              <a:defRPr/>
            </a:lvl2pPr>
            <a:lvl3pPr marL="283464" indent="-283464">
              <a:defRPr/>
            </a:lvl3pPr>
            <a:lvl4pPr marL="283464" indent="-283464">
              <a:defRPr/>
            </a:lvl4pPr>
            <a:lvl5pPr marL="283464" indent="-283464">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8" name="Footer Placeholder 7">
            <a:extLst>
              <a:ext uri="{FF2B5EF4-FFF2-40B4-BE49-F238E27FC236}">
                <a16:creationId xmlns:a16="http://schemas.microsoft.com/office/drawing/2014/main" id="{6C3A07E3-59E1-4EBD-9687-4B6ABE96ACA4}"/>
              </a:ext>
            </a:extLst>
          </p:cNvPr>
          <p:cNvSpPr>
            <a:spLocks noGrp="1"/>
          </p:cNvSpPr>
          <p:nvPr>
            <p:ph type="ftr" sz="quarter" idx="11"/>
          </p:nvPr>
        </p:nvSpPr>
        <p:spPr/>
        <p:txBody>
          <a:bodyPr rtlCol="0"/>
          <a:lstStyle/>
          <a:p>
            <a:pPr rtl="0"/>
            <a:r>
              <a:rPr lang="en-GB"/>
              <a:t>Sample Footer Text</a:t>
            </a:r>
          </a:p>
        </p:txBody>
      </p:sp>
      <p:sp>
        <p:nvSpPr>
          <p:cNvPr id="7" name="Date Placeholder 6">
            <a:extLst>
              <a:ext uri="{FF2B5EF4-FFF2-40B4-BE49-F238E27FC236}">
                <a16:creationId xmlns:a16="http://schemas.microsoft.com/office/drawing/2014/main" id="{9C942CFB-FE12-494A-9C41-3CB90F07BDAA}"/>
              </a:ext>
            </a:extLst>
          </p:cNvPr>
          <p:cNvSpPr>
            <a:spLocks noGrp="1"/>
          </p:cNvSpPr>
          <p:nvPr>
            <p:ph type="dt" sz="half" idx="10"/>
          </p:nvPr>
        </p:nvSpPr>
        <p:spPr/>
        <p:txBody>
          <a:bodyPr rtlCol="0"/>
          <a:lstStyle/>
          <a:p>
            <a:pPr rtl="0"/>
            <a:r>
              <a:rPr lang="en-GB"/>
              <a:t>2/7/20XX</a:t>
            </a:r>
          </a:p>
        </p:txBody>
      </p:sp>
      <p:sp>
        <p:nvSpPr>
          <p:cNvPr id="9" name="Slide Number Placeholder 8">
            <a:extLst>
              <a:ext uri="{FF2B5EF4-FFF2-40B4-BE49-F238E27FC236}">
                <a16:creationId xmlns:a16="http://schemas.microsoft.com/office/drawing/2014/main" id="{ECF7BB23-7539-4674-8B66-ACEFF94686CE}"/>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33210309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1_Content 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843-C993-4E9C-80DD-3620816E56A9}"/>
              </a:ext>
            </a:extLst>
          </p:cNvPr>
          <p:cNvSpPr>
            <a:spLocks noGrp="1"/>
          </p:cNvSpPr>
          <p:nvPr>
            <p:ph type="title"/>
          </p:nvPr>
        </p:nvSpPr>
        <p:spPr>
          <a:xfrm>
            <a:off x="839788" y="365125"/>
            <a:ext cx="10515600" cy="1325563"/>
          </a:xfrm>
        </p:spPr>
        <p:txBody>
          <a:bodyPr rtlCol="0">
            <a:normAutofit/>
          </a:bodyPr>
          <a:lstStyle>
            <a:lvl1pPr>
              <a:defRPr sz="4400"/>
            </a:lvl1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4D91A8E3-B066-4511-9C6E-A3435B64DD88}"/>
              </a:ext>
            </a:extLst>
          </p:cNvPr>
          <p:cNvSpPr>
            <a:spLocks noGrp="1"/>
          </p:cNvSpPr>
          <p:nvPr>
            <p:ph type="body" idx="1"/>
          </p:nvPr>
        </p:nvSpPr>
        <p:spPr>
          <a:xfrm>
            <a:off x="839788" y="1734325"/>
            <a:ext cx="3200400" cy="823912"/>
          </a:xfrm>
        </p:spPr>
        <p:txBody>
          <a:bodyPr rtlCol="0" anchor="ctr" anchorCtr="0">
            <a:normAutofit/>
          </a:bodyPr>
          <a:lstStyle>
            <a:lvl1pPr marL="0" indent="0">
              <a:buNone/>
              <a:defRPr sz="24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4" name="Content Placeholder 3">
            <a:extLst>
              <a:ext uri="{FF2B5EF4-FFF2-40B4-BE49-F238E27FC236}">
                <a16:creationId xmlns:a16="http://schemas.microsoft.com/office/drawing/2014/main" id="{46E86B63-4102-4802-94D7-F138F80F3E19}"/>
              </a:ext>
            </a:extLst>
          </p:cNvPr>
          <p:cNvSpPr>
            <a:spLocks noGrp="1"/>
          </p:cNvSpPr>
          <p:nvPr>
            <p:ph sz="half" idx="2"/>
          </p:nvPr>
        </p:nvSpPr>
        <p:spPr>
          <a:xfrm>
            <a:off x="839788" y="2558237"/>
            <a:ext cx="3200400" cy="3684588"/>
          </a:xfrm>
        </p:spPr>
        <p:txBody>
          <a:bodyPr rtlCol="0">
            <a:normAutofit/>
          </a:bodyPr>
          <a:lstStyle>
            <a:lvl1pPr marL="283464" indent="-283464">
              <a:defRPr sz="2000"/>
            </a:lvl1pPr>
            <a:lvl2pPr marL="283464" indent="-283464">
              <a:defRPr sz="2000"/>
            </a:lvl2pPr>
            <a:lvl3pPr marL="283464" indent="-283464">
              <a:defRPr sz="2000"/>
            </a:lvl3pPr>
            <a:lvl4pPr marL="283464" indent="-283464">
              <a:defRPr sz="2000"/>
            </a:lvl4pPr>
            <a:lvl5pPr marL="283464" indent="-283464">
              <a:defRPr sz="20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5" name="Text Placeholder 4">
            <a:extLst>
              <a:ext uri="{FF2B5EF4-FFF2-40B4-BE49-F238E27FC236}">
                <a16:creationId xmlns:a16="http://schemas.microsoft.com/office/drawing/2014/main" id="{9C924765-08A7-4A60-86DC-DC420F60BBAE}"/>
              </a:ext>
            </a:extLst>
          </p:cNvPr>
          <p:cNvSpPr>
            <a:spLocks noGrp="1"/>
          </p:cNvSpPr>
          <p:nvPr>
            <p:ph type="body" sz="quarter" idx="3"/>
          </p:nvPr>
        </p:nvSpPr>
        <p:spPr>
          <a:xfrm>
            <a:off x="4495800" y="1734325"/>
            <a:ext cx="3200400" cy="823912"/>
          </a:xfrm>
        </p:spPr>
        <p:txBody>
          <a:bodyPr rtlCol="0" anchor="ctr" anchorCtr="0">
            <a:normAutofit/>
          </a:bodyPr>
          <a:lstStyle>
            <a:lvl1pPr marL="0" indent="0">
              <a:buNone/>
              <a:defRPr sz="24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F4AA2795-EFB6-4000-8F25-FBB62646C0CD}"/>
              </a:ext>
            </a:extLst>
          </p:cNvPr>
          <p:cNvSpPr>
            <a:spLocks noGrp="1"/>
          </p:cNvSpPr>
          <p:nvPr>
            <p:ph sz="quarter" idx="4"/>
          </p:nvPr>
        </p:nvSpPr>
        <p:spPr>
          <a:xfrm>
            <a:off x="4495800" y="2558237"/>
            <a:ext cx="3200400" cy="3684588"/>
          </a:xfrm>
        </p:spPr>
        <p:txBody>
          <a:bodyPr rtlCol="0">
            <a:normAutofit/>
          </a:bodyPr>
          <a:lstStyle>
            <a:lvl1pPr marL="283464" indent="-283464">
              <a:defRPr sz="2000"/>
            </a:lvl1pPr>
            <a:lvl2pPr marL="283464" indent="-283464">
              <a:defRPr sz="2000"/>
            </a:lvl2pPr>
            <a:lvl3pPr marL="283464" indent="-283464">
              <a:defRPr sz="2000"/>
            </a:lvl3pPr>
            <a:lvl4pPr marL="283464" indent="-283464">
              <a:defRPr sz="2000"/>
            </a:lvl4pPr>
            <a:lvl5pPr marL="283464" indent="-283464">
              <a:defRPr sz="20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10" name="Text Placeholder 4">
            <a:extLst>
              <a:ext uri="{FF2B5EF4-FFF2-40B4-BE49-F238E27FC236}">
                <a16:creationId xmlns:a16="http://schemas.microsoft.com/office/drawing/2014/main" id="{90851D2E-FEBE-45BF-A78F-C1F61B6C3856}"/>
              </a:ext>
            </a:extLst>
          </p:cNvPr>
          <p:cNvSpPr>
            <a:spLocks noGrp="1"/>
          </p:cNvSpPr>
          <p:nvPr>
            <p:ph type="body" sz="quarter" idx="13"/>
          </p:nvPr>
        </p:nvSpPr>
        <p:spPr>
          <a:xfrm>
            <a:off x="8151812" y="1734325"/>
            <a:ext cx="3200400" cy="823912"/>
          </a:xfrm>
        </p:spPr>
        <p:txBody>
          <a:bodyPr rtlCol="0" anchor="ctr" anchorCtr="0">
            <a:normAutofit/>
          </a:bodyPr>
          <a:lstStyle>
            <a:lvl1pPr marL="0" indent="0">
              <a:buNone/>
              <a:defRPr sz="24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11" name="Content Placeholder 5">
            <a:extLst>
              <a:ext uri="{FF2B5EF4-FFF2-40B4-BE49-F238E27FC236}">
                <a16:creationId xmlns:a16="http://schemas.microsoft.com/office/drawing/2014/main" id="{4135C99B-A268-4617-89C4-8F3AA2AAA69A}"/>
              </a:ext>
            </a:extLst>
          </p:cNvPr>
          <p:cNvSpPr>
            <a:spLocks noGrp="1"/>
          </p:cNvSpPr>
          <p:nvPr>
            <p:ph sz="quarter" idx="14"/>
          </p:nvPr>
        </p:nvSpPr>
        <p:spPr>
          <a:xfrm>
            <a:off x="8151812" y="2558237"/>
            <a:ext cx="3200400" cy="3684588"/>
          </a:xfrm>
        </p:spPr>
        <p:txBody>
          <a:bodyPr rtlCol="0">
            <a:normAutofit/>
          </a:bodyPr>
          <a:lstStyle>
            <a:lvl1pPr marL="283464" indent="-283464">
              <a:defRPr sz="2000"/>
            </a:lvl1pPr>
            <a:lvl2pPr marL="283464" indent="-283464">
              <a:defRPr sz="2000"/>
            </a:lvl2pPr>
            <a:lvl3pPr marL="283464" indent="-283464">
              <a:defRPr sz="2000"/>
            </a:lvl3pPr>
            <a:lvl4pPr marL="283464" indent="-283464">
              <a:defRPr sz="2000"/>
            </a:lvl4pPr>
            <a:lvl5pPr marL="283464" indent="-283464">
              <a:defRPr sz="20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8" name="Footer Placeholder 7">
            <a:extLst>
              <a:ext uri="{FF2B5EF4-FFF2-40B4-BE49-F238E27FC236}">
                <a16:creationId xmlns:a16="http://schemas.microsoft.com/office/drawing/2014/main" id="{6C3A07E3-59E1-4EBD-9687-4B6ABE96ACA4}"/>
              </a:ext>
            </a:extLst>
          </p:cNvPr>
          <p:cNvSpPr>
            <a:spLocks noGrp="1"/>
          </p:cNvSpPr>
          <p:nvPr>
            <p:ph type="ftr" sz="quarter" idx="11"/>
          </p:nvPr>
        </p:nvSpPr>
        <p:spPr/>
        <p:txBody>
          <a:bodyPr rtlCol="0"/>
          <a:lstStyle/>
          <a:p>
            <a:pPr rtl="0"/>
            <a:r>
              <a:rPr lang="en-GB"/>
              <a:t>Sample Footer Text</a:t>
            </a:r>
          </a:p>
        </p:txBody>
      </p:sp>
      <p:sp>
        <p:nvSpPr>
          <p:cNvPr id="7" name="Date Placeholder 6">
            <a:extLst>
              <a:ext uri="{FF2B5EF4-FFF2-40B4-BE49-F238E27FC236}">
                <a16:creationId xmlns:a16="http://schemas.microsoft.com/office/drawing/2014/main" id="{9C942CFB-FE12-494A-9C41-3CB90F07BDAA}"/>
              </a:ext>
            </a:extLst>
          </p:cNvPr>
          <p:cNvSpPr>
            <a:spLocks noGrp="1"/>
          </p:cNvSpPr>
          <p:nvPr>
            <p:ph type="dt" sz="half" idx="10"/>
          </p:nvPr>
        </p:nvSpPr>
        <p:spPr/>
        <p:txBody>
          <a:bodyPr rtlCol="0"/>
          <a:lstStyle/>
          <a:p>
            <a:pPr rtl="0"/>
            <a:r>
              <a:rPr lang="en-GB"/>
              <a:t>2/7/20XX</a:t>
            </a:r>
          </a:p>
        </p:txBody>
      </p:sp>
      <p:sp>
        <p:nvSpPr>
          <p:cNvPr id="9" name="Slide Number Placeholder 8">
            <a:extLst>
              <a:ext uri="{FF2B5EF4-FFF2-40B4-BE49-F238E27FC236}">
                <a16:creationId xmlns:a16="http://schemas.microsoft.com/office/drawing/2014/main" id="{ECF7BB23-7539-4674-8B66-ACEFF94686CE}"/>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27602552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2_Summary">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69FC1870-C7ED-435A-8479-DFD344B9375D}"/>
              </a:ext>
            </a:extLst>
          </p:cNvPr>
          <p:cNvSpPr>
            <a:spLocks noGrp="1"/>
          </p:cNvSpPr>
          <p:nvPr>
            <p:ph type="title"/>
          </p:nvPr>
        </p:nvSpPr>
        <p:spPr>
          <a:xfrm>
            <a:off x="1143001" y="533400"/>
            <a:ext cx="5496636" cy="1685898"/>
          </a:xfrm>
        </p:spPr>
        <p:txBody>
          <a:bodyPr rtlCol="0">
            <a:normAutofit/>
          </a:bodyPr>
          <a:lstStyle>
            <a:lvl1pPr>
              <a:defRPr sz="4400"/>
            </a:lvl1pPr>
          </a:lstStyle>
          <a:p>
            <a:pPr rtl="0"/>
            <a:r>
              <a:rPr lang="en-US"/>
              <a:t>Click to edit Master title style</a:t>
            </a:r>
            <a:endParaRPr lang="en-GB" dirty="0"/>
          </a:p>
        </p:txBody>
      </p:sp>
      <p:sp>
        <p:nvSpPr>
          <p:cNvPr id="6" name="Content Placeholder 2">
            <a:extLst>
              <a:ext uri="{FF2B5EF4-FFF2-40B4-BE49-F238E27FC236}">
                <a16:creationId xmlns:a16="http://schemas.microsoft.com/office/drawing/2014/main" id="{D855DAF2-123D-4C27-95D2-974B571079F3}"/>
              </a:ext>
            </a:extLst>
          </p:cNvPr>
          <p:cNvSpPr>
            <a:spLocks noGrp="1"/>
          </p:cNvSpPr>
          <p:nvPr>
            <p:ph idx="1"/>
          </p:nvPr>
        </p:nvSpPr>
        <p:spPr>
          <a:xfrm>
            <a:off x="1143001" y="2229347"/>
            <a:ext cx="5496636" cy="3821743"/>
          </a:xfrm>
        </p:spPr>
        <p:txBody>
          <a:bodyPr rtlCol="0"/>
          <a:lstStyle>
            <a:lvl1pPr marL="0" indent="0">
              <a:buNone/>
              <a:defRPr/>
            </a:lvl1pPr>
          </a:lstStyle>
          <a:p>
            <a:pPr lvl="0" rtl="0"/>
            <a:r>
              <a:rPr lang="en-US"/>
              <a:t>Click to edit Master text styles</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14" name="Picture Placeholder 11">
            <a:extLst>
              <a:ext uri="{FF2B5EF4-FFF2-40B4-BE49-F238E27FC236}">
                <a16:creationId xmlns:a16="http://schemas.microsoft.com/office/drawing/2014/main" id="{E3769467-BA9B-49FE-B40A-419EF32766CE}"/>
              </a:ext>
            </a:extLst>
          </p:cNvPr>
          <p:cNvSpPr>
            <a:spLocks noGrp="1"/>
          </p:cNvSpPr>
          <p:nvPr>
            <p:ph type="pic" sz="quarter" idx="14"/>
          </p:nvPr>
        </p:nvSpPr>
        <p:spPr>
          <a:xfrm>
            <a:off x="7186070" y="0"/>
            <a:ext cx="2463897" cy="3429000"/>
          </a:xfrm>
          <a:solidFill>
            <a:schemeClr val="accent2"/>
          </a:solidFill>
        </p:spPr>
        <p:txBody>
          <a:bodyPr rtlCol="0"/>
          <a:lstStyle/>
          <a:p>
            <a:pPr rtl="0"/>
            <a:r>
              <a:rPr lang="en-US"/>
              <a:t>Click icon to add picture</a:t>
            </a:r>
            <a:endParaRPr lang="en-GB" dirty="0"/>
          </a:p>
        </p:txBody>
      </p:sp>
      <p:sp>
        <p:nvSpPr>
          <p:cNvPr id="12" name="Picture Placeholder 11">
            <a:extLst>
              <a:ext uri="{FF2B5EF4-FFF2-40B4-BE49-F238E27FC236}">
                <a16:creationId xmlns:a16="http://schemas.microsoft.com/office/drawing/2014/main" id="{77878E15-1592-426F-A454-7F4568224567}"/>
              </a:ext>
            </a:extLst>
          </p:cNvPr>
          <p:cNvSpPr>
            <a:spLocks noGrp="1"/>
          </p:cNvSpPr>
          <p:nvPr>
            <p:ph type="pic" sz="quarter" idx="13"/>
          </p:nvPr>
        </p:nvSpPr>
        <p:spPr>
          <a:xfrm>
            <a:off x="9649155" y="0"/>
            <a:ext cx="2539797" cy="3429000"/>
          </a:xfrm>
          <a:solidFill>
            <a:schemeClr val="accent2"/>
          </a:solidFill>
        </p:spPr>
        <p:txBody>
          <a:bodyPr rtlCol="0"/>
          <a:lstStyle/>
          <a:p>
            <a:pPr rtl="0"/>
            <a:r>
              <a:rPr lang="en-US"/>
              <a:t>Click icon to add picture</a:t>
            </a:r>
            <a:endParaRPr lang="en-GB" dirty="0"/>
          </a:p>
        </p:txBody>
      </p:sp>
      <p:sp>
        <p:nvSpPr>
          <p:cNvPr id="16" name="Picture Placeholder 11">
            <a:extLst>
              <a:ext uri="{FF2B5EF4-FFF2-40B4-BE49-F238E27FC236}">
                <a16:creationId xmlns:a16="http://schemas.microsoft.com/office/drawing/2014/main" id="{E318F348-8CAC-4ADD-8162-E88487E44EBB}"/>
              </a:ext>
            </a:extLst>
          </p:cNvPr>
          <p:cNvSpPr>
            <a:spLocks noGrp="1"/>
          </p:cNvSpPr>
          <p:nvPr>
            <p:ph type="pic" sz="quarter" idx="16"/>
          </p:nvPr>
        </p:nvSpPr>
        <p:spPr>
          <a:xfrm>
            <a:off x="7186070" y="3383280"/>
            <a:ext cx="2463897" cy="3474720"/>
          </a:xfrm>
          <a:solidFill>
            <a:schemeClr val="accent2"/>
          </a:solidFill>
        </p:spPr>
        <p:txBody>
          <a:bodyPr rtlCol="0"/>
          <a:lstStyle/>
          <a:p>
            <a:pPr rtl="0"/>
            <a:r>
              <a:rPr lang="en-US"/>
              <a:t>Click icon to add picture</a:t>
            </a:r>
            <a:endParaRPr lang="en-GB" dirty="0"/>
          </a:p>
        </p:txBody>
      </p:sp>
      <p:sp>
        <p:nvSpPr>
          <p:cNvPr id="15" name="Picture Placeholder 11">
            <a:extLst>
              <a:ext uri="{FF2B5EF4-FFF2-40B4-BE49-F238E27FC236}">
                <a16:creationId xmlns:a16="http://schemas.microsoft.com/office/drawing/2014/main" id="{C762F208-8E03-4B5E-9F11-0F01147F6A47}"/>
              </a:ext>
            </a:extLst>
          </p:cNvPr>
          <p:cNvSpPr>
            <a:spLocks noGrp="1"/>
          </p:cNvSpPr>
          <p:nvPr>
            <p:ph type="pic" sz="quarter" idx="15"/>
          </p:nvPr>
        </p:nvSpPr>
        <p:spPr>
          <a:xfrm>
            <a:off x="9649155" y="3383280"/>
            <a:ext cx="2539797" cy="3474720"/>
          </a:xfrm>
          <a:solidFill>
            <a:schemeClr val="accent2"/>
          </a:solidFill>
        </p:spPr>
        <p:txBody>
          <a:bodyPr rtlCol="0"/>
          <a:lstStyle/>
          <a:p>
            <a:pPr rtl="0"/>
            <a:r>
              <a:rPr lang="en-US"/>
              <a:t>Click icon to add picture</a:t>
            </a:r>
            <a:endParaRPr lang="en-GB" dirty="0"/>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lvl1pPr>
              <a:defRPr>
                <a:solidFill>
                  <a:schemeClr val="bg1"/>
                </a:solidFill>
              </a:defRPr>
            </a:lvl1pPr>
          </a:lstStyle>
          <a:p>
            <a:pPr rtl="0"/>
            <a:r>
              <a:rPr lang="en-GB"/>
              <a:t>2/7/20XX</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lvl1pPr>
              <a:defRPr>
                <a:solidFill>
                  <a:schemeClr val="bg1"/>
                </a:solidFill>
              </a:defRPr>
            </a:lvl1pPr>
          </a:lstStyle>
          <a:p>
            <a:pPr rtl="0"/>
            <a:fld id="{312CC964-A50B-4C29-B4E4-2C30BB34CCF3}" type="slidenum">
              <a:rPr lang="en-GB" smtClean="0"/>
              <a:pPr/>
              <a:t>‹#›</a:t>
            </a:fld>
            <a:endParaRPr lang="en-GB" dirty="0"/>
          </a:p>
        </p:txBody>
      </p:sp>
    </p:spTree>
    <p:extLst>
      <p:ext uri="{BB962C8B-B14F-4D97-AF65-F5344CB8AC3E}">
        <p14:creationId xmlns:p14="http://schemas.microsoft.com/office/powerpoint/2010/main" val="4597113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3_Closin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16AF1A06-62E5-489E-B58B-735C8C7AC163}"/>
              </a:ext>
            </a:extLst>
          </p:cNvPr>
          <p:cNvSpPr>
            <a:spLocks noGrp="1"/>
          </p:cNvSpPr>
          <p:nvPr>
            <p:ph type="title"/>
          </p:nvPr>
        </p:nvSpPr>
        <p:spPr>
          <a:xfrm>
            <a:off x="5146159" y="685800"/>
            <a:ext cx="6238688" cy="1382233"/>
          </a:xfrm>
        </p:spPr>
        <p:txBody>
          <a:bodyPr rtlCol="0">
            <a:normAutofit/>
          </a:bodyPr>
          <a:lstStyle>
            <a:lvl1pPr>
              <a:defRPr sz="4400"/>
            </a:lvl1pPr>
          </a:lstStyle>
          <a:p>
            <a:pPr rtl="0"/>
            <a:r>
              <a:rPr lang="en-US"/>
              <a:t>Click to edit Master title style</a:t>
            </a:r>
            <a:endParaRPr lang="en-GB" dirty="0"/>
          </a:p>
        </p:txBody>
      </p:sp>
      <p:sp>
        <p:nvSpPr>
          <p:cNvPr id="11" name="Picture Placeholder 10">
            <a:extLst>
              <a:ext uri="{FF2B5EF4-FFF2-40B4-BE49-F238E27FC236}">
                <a16:creationId xmlns:a16="http://schemas.microsoft.com/office/drawing/2014/main" id="{F69C6C4F-4058-4399-B572-5BE848DDF8B3}"/>
              </a:ext>
            </a:extLst>
          </p:cNvPr>
          <p:cNvSpPr>
            <a:spLocks noGrp="1"/>
          </p:cNvSpPr>
          <p:nvPr>
            <p:ph type="pic" sz="quarter" idx="13"/>
          </p:nvPr>
        </p:nvSpPr>
        <p:spPr>
          <a:xfrm>
            <a:off x="0" y="-7444"/>
            <a:ext cx="4966447" cy="6846394"/>
          </a:xfrm>
          <a:custGeom>
            <a:avLst/>
            <a:gdLst>
              <a:gd name="connsiteX0" fmla="*/ 0 w 4966447"/>
              <a:gd name="connsiteY0" fmla="*/ 0 h 6846394"/>
              <a:gd name="connsiteX1" fmla="*/ 4966447 w 4966447"/>
              <a:gd name="connsiteY1" fmla="*/ 0 h 6846394"/>
              <a:gd name="connsiteX2" fmla="*/ 3362258 w 4966447"/>
              <a:gd name="connsiteY2" fmla="*/ 6846394 h 6846394"/>
              <a:gd name="connsiteX3" fmla="*/ 0 w 4966447"/>
              <a:gd name="connsiteY3" fmla="*/ 6846394 h 6846394"/>
            </a:gdLst>
            <a:ahLst/>
            <a:cxnLst>
              <a:cxn ang="0">
                <a:pos x="connsiteX0" y="connsiteY0"/>
              </a:cxn>
              <a:cxn ang="0">
                <a:pos x="connsiteX1" y="connsiteY1"/>
              </a:cxn>
              <a:cxn ang="0">
                <a:pos x="connsiteX2" y="connsiteY2"/>
              </a:cxn>
              <a:cxn ang="0">
                <a:pos x="connsiteX3" y="connsiteY3"/>
              </a:cxn>
            </a:cxnLst>
            <a:rect l="l" t="t" r="r" b="b"/>
            <a:pathLst>
              <a:path w="4966447" h="6846394">
                <a:moveTo>
                  <a:pt x="0" y="0"/>
                </a:moveTo>
                <a:lnTo>
                  <a:pt x="4966447" y="0"/>
                </a:lnTo>
                <a:lnTo>
                  <a:pt x="3362258" y="6846394"/>
                </a:lnTo>
                <a:lnTo>
                  <a:pt x="0" y="6846394"/>
                </a:lnTo>
                <a:close/>
              </a:path>
            </a:pathLst>
          </a:custGeom>
          <a:solidFill>
            <a:schemeClr val="accent2"/>
          </a:solidFill>
        </p:spPr>
        <p:txBody>
          <a:bodyPr wrap="square" rtlCol="0">
            <a:noAutofit/>
          </a:bodyPr>
          <a:lstStyle/>
          <a:p>
            <a:pPr rtl="0"/>
            <a:r>
              <a:rPr lang="en-US"/>
              <a:t>Click icon to add picture</a:t>
            </a:r>
            <a:endParaRPr lang="en-GB" dirty="0"/>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lvl1pPr>
              <a:defRPr>
                <a:solidFill>
                  <a:schemeClr val="bg1"/>
                </a:solidFill>
              </a:defRPr>
            </a:lvl1pPr>
          </a:lstStyle>
          <a:p>
            <a:pPr rtl="0"/>
            <a:r>
              <a:rPr lang="en-GB"/>
              <a:t>Sample Footer Text</a:t>
            </a:r>
            <a:endParaRPr lang="en-GB" dirty="0">
              <a:solidFill>
                <a:schemeClr val="bg1"/>
              </a:solidFill>
            </a:endParaRPr>
          </a:p>
        </p:txBody>
      </p:sp>
      <p:sp>
        <p:nvSpPr>
          <p:cNvPr id="7" name="Content Placeholder 2">
            <a:extLst>
              <a:ext uri="{FF2B5EF4-FFF2-40B4-BE49-F238E27FC236}">
                <a16:creationId xmlns:a16="http://schemas.microsoft.com/office/drawing/2014/main" id="{9C26D8E8-8E78-469E-8668-51D3E4C11F13}"/>
              </a:ext>
            </a:extLst>
          </p:cNvPr>
          <p:cNvSpPr>
            <a:spLocks noGrp="1"/>
          </p:cNvSpPr>
          <p:nvPr>
            <p:ph idx="1"/>
          </p:nvPr>
        </p:nvSpPr>
        <p:spPr>
          <a:xfrm>
            <a:off x="5146158" y="2301949"/>
            <a:ext cx="6238687" cy="4022650"/>
          </a:xfrm>
        </p:spPr>
        <p:txBody>
          <a:bodyPr rtlCol="0"/>
          <a:lstStyle>
            <a:lvl1pPr>
              <a:buNone/>
              <a:defRPr/>
            </a:lvl1pPr>
          </a:lstStyle>
          <a:p>
            <a:pPr lvl="0" rtl="0"/>
            <a:r>
              <a:rPr lang="en-US"/>
              <a:t>Click to edit Master text styles</a:t>
            </a:r>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cxnSp>
        <p:nvCxnSpPr>
          <p:cNvPr id="8" name="Straight Connector 7">
            <a:extLst>
              <a:ext uri="{FF2B5EF4-FFF2-40B4-BE49-F238E27FC236}">
                <a16:creationId xmlns:a16="http://schemas.microsoft.com/office/drawing/2014/main" id="{ED096BF3-A78D-4B37-892C-A0C32711851A}"/>
              </a:ext>
              <a:ext uri="{C183D7F6-B498-43B3-948B-1728B52AA6E4}">
                <adec:decorative xmlns:adec="http://schemas.microsoft.com/office/drawing/2017/decorative" val="1"/>
              </a:ext>
            </a:extLst>
          </p:cNvPr>
          <p:cNvCxnSpPr>
            <a:cxnSpLocks/>
          </p:cNvCxnSpPr>
          <p:nvPr userDrawn="1"/>
        </p:nvCxnSpPr>
        <p:spPr>
          <a:xfrm flipH="1">
            <a:off x="3627455" y="-19394"/>
            <a:ext cx="806149" cy="687739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694780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10_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36870231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B0DB3-A8FF-4ABB-9E2E-D960422260EB}"/>
              </a:ext>
            </a:extLst>
          </p:cNvPr>
          <p:cNvSpPr>
            <a:spLocks noGrp="1"/>
          </p:cNvSpPr>
          <p:nvPr>
            <p:ph type="ctrTitle"/>
          </p:nvPr>
        </p:nvSpPr>
        <p:spPr>
          <a:xfrm>
            <a:off x="1524000" y="1122363"/>
            <a:ext cx="9144000" cy="3025308"/>
          </a:xfrm>
        </p:spPr>
        <p:txBody>
          <a:bodyPr rtlCol="0" anchor="b">
            <a:normAutofit/>
          </a:bodyPr>
          <a:lstStyle>
            <a:lvl1pPr algn="ctr">
              <a:defRPr sz="6600"/>
            </a:lvl1pPr>
          </a:lstStyle>
          <a:p>
            <a:pPr rtl="0"/>
            <a:r>
              <a:rPr lang="en-US"/>
              <a:t>Click to edit Master title style</a:t>
            </a:r>
            <a:endParaRPr lang="en-GB" dirty="0"/>
          </a:p>
        </p:txBody>
      </p:sp>
      <p:sp>
        <p:nvSpPr>
          <p:cNvPr id="3" name="Subtitle 2">
            <a:extLst>
              <a:ext uri="{FF2B5EF4-FFF2-40B4-BE49-F238E27FC236}">
                <a16:creationId xmlns:a16="http://schemas.microsoft.com/office/drawing/2014/main" id="{8BEE0618-75D7-410F-859C-CDF53BC53E85}"/>
              </a:ext>
            </a:extLst>
          </p:cNvPr>
          <p:cNvSpPr>
            <a:spLocks noGrp="1"/>
          </p:cNvSpPr>
          <p:nvPr>
            <p:ph type="subTitle" idx="1"/>
          </p:nvPr>
        </p:nvSpPr>
        <p:spPr>
          <a:xfrm>
            <a:off x="1524000" y="4386729"/>
            <a:ext cx="9144000" cy="1135529"/>
          </a:xfrm>
        </p:spPr>
        <p:txBody>
          <a:bodyPr rtlCol="0">
            <a:normAutofit/>
          </a:bodyPr>
          <a:lstStyle>
            <a:lvl1pPr marL="0" indent="0" algn="ctr">
              <a:lnSpc>
                <a:spcPct val="12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a:t>Click to edit Master subtitle style</a:t>
            </a:r>
            <a:endParaRPr lang="en-GB" dirty="0"/>
          </a:p>
        </p:txBody>
      </p:sp>
      <p:sp>
        <p:nvSpPr>
          <p:cNvPr id="4" name="Date Placeholder 3">
            <a:extLst>
              <a:ext uri="{FF2B5EF4-FFF2-40B4-BE49-F238E27FC236}">
                <a16:creationId xmlns:a16="http://schemas.microsoft.com/office/drawing/2014/main" id="{A5237F11-76DB-4DD9-9747-3F38D05BA0FE}"/>
              </a:ext>
            </a:extLst>
          </p:cNvPr>
          <p:cNvSpPr>
            <a:spLocks noGrp="1"/>
          </p:cNvSpPr>
          <p:nvPr>
            <p:ph type="dt" sz="half" idx="10"/>
          </p:nvPr>
        </p:nvSpPr>
        <p:spPr/>
        <p:txBody>
          <a:bodyPr rtlCol="0"/>
          <a:lstStyle/>
          <a:p>
            <a:pPr rtl="0"/>
            <a:r>
              <a:rPr lang="en-GB"/>
              <a:t>2/7/20XX</a:t>
            </a:r>
          </a:p>
        </p:txBody>
      </p:sp>
      <p:sp>
        <p:nvSpPr>
          <p:cNvPr id="5" name="Footer Placeholder 4">
            <a:extLst>
              <a:ext uri="{FF2B5EF4-FFF2-40B4-BE49-F238E27FC236}">
                <a16:creationId xmlns:a16="http://schemas.microsoft.com/office/drawing/2014/main" id="{3059F581-81B0-44B3-ABA5-A25CA4BAE489}"/>
              </a:ext>
            </a:extLst>
          </p:cNvPr>
          <p:cNvSpPr>
            <a:spLocks noGrp="1"/>
          </p:cNvSpPr>
          <p:nvPr>
            <p:ph type="ftr" sz="quarter" idx="11"/>
          </p:nvPr>
        </p:nvSpPr>
        <p:spPr/>
        <p:txBody>
          <a:bodyPr rtlCol="0"/>
          <a:lstStyle/>
          <a:p>
            <a:pPr rtl="0"/>
            <a:r>
              <a:rPr lang="en-GB"/>
              <a:t>Sample Footer Text</a:t>
            </a:r>
          </a:p>
        </p:txBody>
      </p:sp>
      <p:sp>
        <p:nvSpPr>
          <p:cNvPr id="6" name="Slide Number Placeholder 5">
            <a:extLst>
              <a:ext uri="{FF2B5EF4-FFF2-40B4-BE49-F238E27FC236}">
                <a16:creationId xmlns:a16="http://schemas.microsoft.com/office/drawing/2014/main" id="{BC10D591-ADCF-4300-8282-72AE357F3D2D}"/>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9499701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A1BE8-ECC1-4027-B16E-C7BECCA9DF45}"/>
              </a:ext>
            </a:extLst>
          </p:cNvPr>
          <p:cNvSpPr>
            <a:spLocks noGrp="1"/>
          </p:cNvSpPr>
          <p:nvPr>
            <p:ph type="title"/>
          </p:nvPr>
        </p:nvSpPr>
        <p:spPr>
          <a:xfrm>
            <a:off x="831850" y="1709738"/>
            <a:ext cx="10515600" cy="2852737"/>
          </a:xfrm>
        </p:spPr>
        <p:txBody>
          <a:bodyPr rtlCol="0" anchor="b"/>
          <a:lstStyle>
            <a:lvl1pPr>
              <a:defRPr sz="6000"/>
            </a:lvl1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1246C7E1-471A-46AA-8068-98E68C0C207D}"/>
              </a:ext>
            </a:extLst>
          </p:cNvPr>
          <p:cNvSpPr>
            <a:spLocks noGrp="1"/>
          </p:cNvSpPr>
          <p:nvPr>
            <p:ph type="body" idx="1"/>
          </p:nvPr>
        </p:nvSpPr>
        <p:spPr>
          <a:xfrm>
            <a:off x="831850" y="4589463"/>
            <a:ext cx="10515600" cy="1500187"/>
          </a:xfrm>
        </p:spPr>
        <p:txBody>
          <a:bodyPr rtlCol="0"/>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a:t>Click to edit Master text styles</a:t>
            </a:r>
          </a:p>
        </p:txBody>
      </p:sp>
      <p:sp>
        <p:nvSpPr>
          <p:cNvPr id="4" name="Date Placeholder 3">
            <a:extLst>
              <a:ext uri="{FF2B5EF4-FFF2-40B4-BE49-F238E27FC236}">
                <a16:creationId xmlns:a16="http://schemas.microsoft.com/office/drawing/2014/main" id="{EF7C9F8F-EC48-4D16-B4C6-023A7B607BE6}"/>
              </a:ext>
            </a:extLst>
          </p:cNvPr>
          <p:cNvSpPr>
            <a:spLocks noGrp="1"/>
          </p:cNvSpPr>
          <p:nvPr>
            <p:ph type="dt" sz="half" idx="10"/>
          </p:nvPr>
        </p:nvSpPr>
        <p:spPr/>
        <p:txBody>
          <a:bodyPr rtlCol="0"/>
          <a:lstStyle/>
          <a:p>
            <a:pPr rtl="0"/>
            <a:r>
              <a:rPr lang="en-GB"/>
              <a:t>2/7/20XX</a:t>
            </a:r>
          </a:p>
        </p:txBody>
      </p:sp>
      <p:sp>
        <p:nvSpPr>
          <p:cNvPr id="5" name="Footer Placeholder 4">
            <a:extLst>
              <a:ext uri="{FF2B5EF4-FFF2-40B4-BE49-F238E27FC236}">
                <a16:creationId xmlns:a16="http://schemas.microsoft.com/office/drawing/2014/main" id="{B79FA5B3-F726-417B-932A-B93E0C8F5AB3}"/>
              </a:ext>
            </a:extLst>
          </p:cNvPr>
          <p:cNvSpPr>
            <a:spLocks noGrp="1"/>
          </p:cNvSpPr>
          <p:nvPr>
            <p:ph type="ftr" sz="quarter" idx="11"/>
          </p:nvPr>
        </p:nvSpPr>
        <p:spPr/>
        <p:txBody>
          <a:bodyPr rtlCol="0"/>
          <a:lstStyle/>
          <a:p>
            <a:pPr rtl="0"/>
            <a:r>
              <a:rPr lang="en-GB"/>
              <a:t>Sample Footer Text</a:t>
            </a:r>
          </a:p>
        </p:txBody>
      </p:sp>
      <p:sp>
        <p:nvSpPr>
          <p:cNvPr id="6" name="Slide Number Placeholder 5">
            <a:extLst>
              <a:ext uri="{FF2B5EF4-FFF2-40B4-BE49-F238E27FC236}">
                <a16:creationId xmlns:a16="http://schemas.microsoft.com/office/drawing/2014/main" id="{577D21F1-1A24-43EA-AB09-3024C491E8FB}"/>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12845154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16569-B648-4D50-BEB8-E8DAE24D68FD}"/>
              </a:ext>
            </a:extLst>
          </p:cNvPr>
          <p:cNvSpPr>
            <a:spLocks noGrp="1"/>
          </p:cNvSpPr>
          <p:nvPr>
            <p:ph type="title"/>
          </p:nvPr>
        </p:nvSpPr>
        <p:spPr/>
        <p:txBody>
          <a:bodyPr rtlCol="0"/>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940831B3-A1FD-470C-BEEE-4CFB441502DD}"/>
              </a:ext>
            </a:extLst>
          </p:cNvPr>
          <p:cNvSpPr>
            <a:spLocks noGrp="1"/>
          </p:cNvSpPr>
          <p:nvPr>
            <p:ph sz="half" idx="1"/>
          </p:nvPr>
        </p:nvSpPr>
        <p:spPr>
          <a:xfrm>
            <a:off x="838200" y="1924493"/>
            <a:ext cx="5181600" cy="4252470"/>
          </a:xfrm>
        </p:spPr>
        <p:txBody>
          <a:bodyPr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4" name="Content Placeholder 3">
            <a:extLst>
              <a:ext uri="{FF2B5EF4-FFF2-40B4-BE49-F238E27FC236}">
                <a16:creationId xmlns:a16="http://schemas.microsoft.com/office/drawing/2014/main" id="{01F34A17-C244-438C-9AE3-FB9B3CE3BD8F}"/>
              </a:ext>
            </a:extLst>
          </p:cNvPr>
          <p:cNvSpPr>
            <a:spLocks noGrp="1"/>
          </p:cNvSpPr>
          <p:nvPr>
            <p:ph sz="half" idx="2"/>
          </p:nvPr>
        </p:nvSpPr>
        <p:spPr>
          <a:xfrm>
            <a:off x="6172200" y="1924493"/>
            <a:ext cx="5181600" cy="4252470"/>
          </a:xfrm>
        </p:spPr>
        <p:txBody>
          <a:bodyPr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Date Placeholder 4">
            <a:extLst>
              <a:ext uri="{FF2B5EF4-FFF2-40B4-BE49-F238E27FC236}">
                <a16:creationId xmlns:a16="http://schemas.microsoft.com/office/drawing/2014/main" id="{14CFA3AA-3FC1-4B98-8F99-1726F1AC0A38}"/>
              </a:ext>
            </a:extLst>
          </p:cNvPr>
          <p:cNvSpPr>
            <a:spLocks noGrp="1"/>
          </p:cNvSpPr>
          <p:nvPr>
            <p:ph type="dt" sz="half" idx="10"/>
          </p:nvPr>
        </p:nvSpPr>
        <p:spPr/>
        <p:txBody>
          <a:bodyPr rtlCol="0"/>
          <a:lstStyle/>
          <a:p>
            <a:pPr rtl="0"/>
            <a:r>
              <a:rPr lang="en-GB"/>
              <a:t>2/7/20XX</a:t>
            </a:r>
          </a:p>
        </p:txBody>
      </p:sp>
      <p:sp>
        <p:nvSpPr>
          <p:cNvPr id="6" name="Footer Placeholder 5">
            <a:extLst>
              <a:ext uri="{FF2B5EF4-FFF2-40B4-BE49-F238E27FC236}">
                <a16:creationId xmlns:a16="http://schemas.microsoft.com/office/drawing/2014/main" id="{1CE10883-BACC-41A1-9067-ECFDB937D721}"/>
              </a:ext>
            </a:extLst>
          </p:cNvPr>
          <p:cNvSpPr>
            <a:spLocks noGrp="1"/>
          </p:cNvSpPr>
          <p:nvPr>
            <p:ph type="ftr" sz="quarter" idx="11"/>
          </p:nvPr>
        </p:nvSpPr>
        <p:spPr/>
        <p:txBody>
          <a:bodyPr rtlCol="0"/>
          <a:lstStyle/>
          <a:p>
            <a:pPr rtl="0"/>
            <a:r>
              <a:rPr lang="en-GB"/>
              <a:t>Sample Footer Text</a:t>
            </a:r>
          </a:p>
        </p:txBody>
      </p:sp>
      <p:sp>
        <p:nvSpPr>
          <p:cNvPr id="7" name="Slide Number Placeholder 6">
            <a:extLst>
              <a:ext uri="{FF2B5EF4-FFF2-40B4-BE49-F238E27FC236}">
                <a16:creationId xmlns:a16="http://schemas.microsoft.com/office/drawing/2014/main" id="{427660A2-13C9-4432-A6EB-A4FF3D78F15F}"/>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31136795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41DB-C73C-4968-B434-A6AA14DAF625}"/>
              </a:ext>
            </a:extLst>
          </p:cNvPr>
          <p:cNvSpPr>
            <a:spLocks noGrp="1"/>
          </p:cNvSpPr>
          <p:nvPr>
            <p:ph type="title"/>
          </p:nvPr>
        </p:nvSpPr>
        <p:spPr/>
        <p:txBody>
          <a:bodyPr rtlCol="0"/>
          <a:lstStyle/>
          <a:p>
            <a:pPr rtl="0"/>
            <a:r>
              <a:rPr lang="en-US"/>
              <a:t>Click to edit Master title style</a:t>
            </a:r>
            <a:endParaRPr lang="en-GB"/>
          </a:p>
        </p:txBody>
      </p:sp>
      <p:sp>
        <p:nvSpPr>
          <p:cNvPr id="3" name="Date Placeholder 2">
            <a:extLst>
              <a:ext uri="{FF2B5EF4-FFF2-40B4-BE49-F238E27FC236}">
                <a16:creationId xmlns:a16="http://schemas.microsoft.com/office/drawing/2014/main" id="{108152BF-92C7-4BF5-A9DB-16A0BF0F5F5D}"/>
              </a:ext>
            </a:extLst>
          </p:cNvPr>
          <p:cNvSpPr>
            <a:spLocks noGrp="1"/>
          </p:cNvSpPr>
          <p:nvPr>
            <p:ph type="dt" sz="half" idx="10"/>
          </p:nvPr>
        </p:nvSpPr>
        <p:spPr/>
        <p:txBody>
          <a:bodyPr rtlCol="0"/>
          <a:lstStyle/>
          <a:p>
            <a:pPr rtl="0"/>
            <a:r>
              <a:rPr lang="en-GB"/>
              <a:t>2/7/20XX</a:t>
            </a:r>
          </a:p>
        </p:txBody>
      </p:sp>
      <p:sp>
        <p:nvSpPr>
          <p:cNvPr id="4" name="Footer Placeholder 3">
            <a:extLst>
              <a:ext uri="{FF2B5EF4-FFF2-40B4-BE49-F238E27FC236}">
                <a16:creationId xmlns:a16="http://schemas.microsoft.com/office/drawing/2014/main" id="{C1289DB7-F492-4037-A439-D70F7E556524}"/>
              </a:ext>
            </a:extLst>
          </p:cNvPr>
          <p:cNvSpPr>
            <a:spLocks noGrp="1"/>
          </p:cNvSpPr>
          <p:nvPr>
            <p:ph type="ftr" sz="quarter" idx="11"/>
          </p:nvPr>
        </p:nvSpPr>
        <p:spPr/>
        <p:txBody>
          <a:bodyPr rtlCol="0"/>
          <a:lstStyle/>
          <a:p>
            <a:pPr rtl="0"/>
            <a:r>
              <a:rPr lang="en-GB"/>
              <a:t>Sample Footer Text</a:t>
            </a:r>
          </a:p>
        </p:txBody>
      </p:sp>
      <p:sp>
        <p:nvSpPr>
          <p:cNvPr id="5" name="Slide Number Placeholder 4">
            <a:extLst>
              <a:ext uri="{FF2B5EF4-FFF2-40B4-BE49-F238E27FC236}">
                <a16:creationId xmlns:a16="http://schemas.microsoft.com/office/drawing/2014/main" id="{2FFA96F1-8B8A-4E83-B3C2-E10DE522AD30}"/>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92597568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118575251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943FF111-78CB-4983-B8F5-B6B8AB608EBD}"/>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6" name="Title 1">
            <a:extLst>
              <a:ext uri="{FF2B5EF4-FFF2-40B4-BE49-F238E27FC236}">
                <a16:creationId xmlns:a16="http://schemas.microsoft.com/office/drawing/2014/main" id="{D7213E2B-F1F4-4058-B2C2-73EC82E30701}"/>
              </a:ext>
            </a:extLst>
          </p:cNvPr>
          <p:cNvSpPr>
            <a:spLocks noGrp="1"/>
          </p:cNvSpPr>
          <p:nvPr>
            <p:ph type="ctrTitle"/>
          </p:nvPr>
        </p:nvSpPr>
        <p:spPr>
          <a:xfrm>
            <a:off x="5083790" y="1064715"/>
            <a:ext cx="6153912" cy="3922755"/>
          </a:xfrm>
        </p:spPr>
        <p:txBody>
          <a:bodyPr rtlCol="0">
            <a:normAutofit/>
          </a:bodyPr>
          <a:lstStyle>
            <a:lvl1pPr algn="l">
              <a:defRPr sz="4400"/>
            </a:lvl1pPr>
          </a:lstStyle>
          <a:p>
            <a:pPr algn="r" rtl="0"/>
            <a:r>
              <a:rPr lang="en-US"/>
              <a:t>Click to edit Master title style</a:t>
            </a:r>
            <a:endParaRPr lang="en-GB" dirty="0"/>
          </a:p>
        </p:txBody>
      </p:sp>
      <p:sp>
        <p:nvSpPr>
          <p:cNvPr id="7" name="Subtitle 2">
            <a:extLst>
              <a:ext uri="{FF2B5EF4-FFF2-40B4-BE49-F238E27FC236}">
                <a16:creationId xmlns:a16="http://schemas.microsoft.com/office/drawing/2014/main" id="{6F3C210C-32A8-4833-93AA-B97D51CEA9A5}"/>
              </a:ext>
            </a:extLst>
          </p:cNvPr>
          <p:cNvSpPr>
            <a:spLocks noGrp="1"/>
          </p:cNvSpPr>
          <p:nvPr>
            <p:ph type="subTitle" idx="1"/>
          </p:nvPr>
        </p:nvSpPr>
        <p:spPr>
          <a:xfrm>
            <a:off x="5083790" y="5033339"/>
            <a:ext cx="6157951" cy="943386"/>
          </a:xfrm>
        </p:spPr>
        <p:txBody>
          <a:bodyPr rtlCol="0"/>
          <a:lstStyle>
            <a:lvl1pPr>
              <a:buNone/>
              <a:defRPr/>
            </a:lvl1pPr>
          </a:lstStyle>
          <a:p>
            <a:pPr algn="r" rtl="0"/>
            <a:r>
              <a:rPr lang="en-US"/>
              <a:t>Click to edit Master subtitle style</a:t>
            </a:r>
            <a:endParaRPr lang="en-GB" dirty="0"/>
          </a:p>
        </p:txBody>
      </p:sp>
      <p:cxnSp>
        <p:nvCxnSpPr>
          <p:cNvPr id="9" name="Straight Connector 8">
            <a:extLst>
              <a:ext uri="{FF2B5EF4-FFF2-40B4-BE49-F238E27FC236}">
                <a16:creationId xmlns:a16="http://schemas.microsoft.com/office/drawing/2014/main" id="{F9FA8250-8F05-4500-98CD-AD8B9E2BABCB}"/>
              </a:ext>
              <a:ext uri="{C183D7F6-B498-43B3-948B-1728B52AA6E4}">
                <adec:decorative xmlns:adec="http://schemas.microsoft.com/office/drawing/2017/decorative" val="1"/>
              </a:ext>
            </a:extLst>
          </p:cNvPr>
          <p:cNvCxnSpPr>
            <a:cxnSpLocks/>
          </p:cNvCxnSpPr>
          <p:nvPr userDrawn="1"/>
        </p:nvCxnSpPr>
        <p:spPr>
          <a:xfrm flipH="1">
            <a:off x="3418764" y="0"/>
            <a:ext cx="815637" cy="685734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F4A7590-29E0-4C43-A12B-EE5A8672A9B9}"/>
              </a:ext>
              <a:ext uri="{C183D7F6-B498-43B3-948B-1728B52AA6E4}">
                <adec:decorative xmlns:adec="http://schemas.microsoft.com/office/drawing/2017/decorative" val="1"/>
              </a:ext>
            </a:extLst>
          </p:cNvPr>
          <p:cNvCxnSpPr>
            <a:cxnSpLocks/>
          </p:cNvCxnSpPr>
          <p:nvPr userDrawn="1"/>
        </p:nvCxnSpPr>
        <p:spPr>
          <a:xfrm>
            <a:off x="0" y="5468380"/>
            <a:ext cx="6096000" cy="138961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13" name="Picture Placeholder 12">
            <a:extLst>
              <a:ext uri="{FF2B5EF4-FFF2-40B4-BE49-F238E27FC236}">
                <a16:creationId xmlns:a16="http://schemas.microsoft.com/office/drawing/2014/main" id="{8440C747-2FA3-4C97-A0A7-52520A197E23}"/>
              </a:ext>
            </a:extLst>
          </p:cNvPr>
          <p:cNvSpPr>
            <a:spLocks noGrp="1"/>
          </p:cNvSpPr>
          <p:nvPr>
            <p:ph type="pic" sz="quarter" idx="13"/>
          </p:nvPr>
        </p:nvSpPr>
        <p:spPr>
          <a:xfrm>
            <a:off x="16822" y="0"/>
            <a:ext cx="4811317" cy="6857998"/>
          </a:xfrm>
          <a:custGeom>
            <a:avLst/>
            <a:gdLst>
              <a:gd name="connsiteX0" fmla="*/ 0 w 4811317"/>
              <a:gd name="connsiteY0" fmla="*/ 0 h 6857998"/>
              <a:gd name="connsiteX1" fmla="*/ 4811317 w 4811317"/>
              <a:gd name="connsiteY1" fmla="*/ 0 h 6857998"/>
              <a:gd name="connsiteX2" fmla="*/ 2712446 w 4811317"/>
              <a:gd name="connsiteY2" fmla="*/ 6857998 h 6857998"/>
              <a:gd name="connsiteX3" fmla="*/ 0 w 4811317"/>
              <a:gd name="connsiteY3" fmla="*/ 6857998 h 6857998"/>
            </a:gdLst>
            <a:ahLst/>
            <a:cxnLst>
              <a:cxn ang="0">
                <a:pos x="connsiteX0" y="connsiteY0"/>
              </a:cxn>
              <a:cxn ang="0">
                <a:pos x="connsiteX1" y="connsiteY1"/>
              </a:cxn>
              <a:cxn ang="0">
                <a:pos x="connsiteX2" y="connsiteY2"/>
              </a:cxn>
              <a:cxn ang="0">
                <a:pos x="connsiteX3" y="connsiteY3"/>
              </a:cxn>
            </a:cxnLst>
            <a:rect l="l" t="t" r="r" b="b"/>
            <a:pathLst>
              <a:path w="4811317" h="6857998">
                <a:moveTo>
                  <a:pt x="0" y="0"/>
                </a:moveTo>
                <a:lnTo>
                  <a:pt x="4811317" y="0"/>
                </a:lnTo>
                <a:lnTo>
                  <a:pt x="2712446" y="6857998"/>
                </a:lnTo>
                <a:lnTo>
                  <a:pt x="0" y="6857998"/>
                </a:lnTo>
                <a:close/>
              </a:path>
            </a:pathLst>
          </a:custGeom>
          <a:solidFill>
            <a:schemeClr val="accent2"/>
          </a:solidFill>
        </p:spPr>
        <p:txBody>
          <a:bodyPr wrap="square" rtlCol="0">
            <a:noAutofit/>
          </a:bodyPr>
          <a:lstStyle/>
          <a:p>
            <a:pPr rtl="0"/>
            <a:r>
              <a:rPr lang="en-US"/>
              <a:t>Click icon to add picture</a:t>
            </a:r>
            <a:endParaRPr lang="en-GB" dirty="0"/>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250604689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CBE2C-9DAA-489D-AC88-15CBBA8A9BF7}"/>
              </a:ext>
            </a:extLst>
          </p:cNvPr>
          <p:cNvSpPr>
            <a:spLocks noGrp="1"/>
          </p:cNvSpPr>
          <p:nvPr>
            <p:ph type="title"/>
          </p:nvPr>
        </p:nvSpPr>
        <p:spPr>
          <a:xfrm>
            <a:off x="839788" y="457200"/>
            <a:ext cx="3932237" cy="1600200"/>
          </a:xfrm>
        </p:spPr>
        <p:txBody>
          <a:bodyPr rtlCol="0" anchor="b"/>
          <a:lstStyle>
            <a:lvl1pPr>
              <a:defRPr sz="3200"/>
            </a:lvl1pPr>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AEE124BE-E494-445A-A4FB-A2A8F28F0C1D}"/>
              </a:ext>
            </a:extLst>
          </p:cNvPr>
          <p:cNvSpPr>
            <a:spLocks noGrp="1"/>
          </p:cNvSpPr>
          <p:nvPr>
            <p:ph idx="1"/>
          </p:nvPr>
        </p:nvSpPr>
        <p:spPr>
          <a:xfrm>
            <a:off x="5183188" y="987425"/>
            <a:ext cx="6172200" cy="4873625"/>
          </a:xfrm>
        </p:spPr>
        <p:txBody>
          <a:bodyPr rtlCol="0"/>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Text Placeholder 3">
            <a:extLst>
              <a:ext uri="{FF2B5EF4-FFF2-40B4-BE49-F238E27FC236}">
                <a16:creationId xmlns:a16="http://schemas.microsoft.com/office/drawing/2014/main" id="{4F2446DE-9A32-4774-9F7C-86678CA90EA2}"/>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a:t>Click to edit Master text styles</a:t>
            </a:r>
          </a:p>
        </p:txBody>
      </p:sp>
      <p:sp>
        <p:nvSpPr>
          <p:cNvPr id="5" name="Date Placeholder 4">
            <a:extLst>
              <a:ext uri="{FF2B5EF4-FFF2-40B4-BE49-F238E27FC236}">
                <a16:creationId xmlns:a16="http://schemas.microsoft.com/office/drawing/2014/main" id="{9400115D-61B3-46D0-B4D3-30C374B526CF}"/>
              </a:ext>
            </a:extLst>
          </p:cNvPr>
          <p:cNvSpPr>
            <a:spLocks noGrp="1"/>
          </p:cNvSpPr>
          <p:nvPr>
            <p:ph type="dt" sz="half" idx="10"/>
          </p:nvPr>
        </p:nvSpPr>
        <p:spPr/>
        <p:txBody>
          <a:bodyPr rtlCol="0"/>
          <a:lstStyle/>
          <a:p>
            <a:pPr rtl="0"/>
            <a:r>
              <a:rPr lang="en-GB"/>
              <a:t>2/7/20XX</a:t>
            </a:r>
          </a:p>
        </p:txBody>
      </p:sp>
      <p:sp>
        <p:nvSpPr>
          <p:cNvPr id="6" name="Footer Placeholder 5">
            <a:extLst>
              <a:ext uri="{FF2B5EF4-FFF2-40B4-BE49-F238E27FC236}">
                <a16:creationId xmlns:a16="http://schemas.microsoft.com/office/drawing/2014/main" id="{EF3C2AFC-D0F8-469F-B1E0-123C2E066EC1}"/>
              </a:ext>
            </a:extLst>
          </p:cNvPr>
          <p:cNvSpPr>
            <a:spLocks noGrp="1"/>
          </p:cNvSpPr>
          <p:nvPr>
            <p:ph type="ftr" sz="quarter" idx="11"/>
          </p:nvPr>
        </p:nvSpPr>
        <p:spPr/>
        <p:txBody>
          <a:bodyPr rtlCol="0"/>
          <a:lstStyle/>
          <a:p>
            <a:pPr rtl="0"/>
            <a:r>
              <a:rPr lang="en-GB"/>
              <a:t>Sample Footer Text</a:t>
            </a:r>
          </a:p>
        </p:txBody>
      </p:sp>
      <p:sp>
        <p:nvSpPr>
          <p:cNvPr id="7" name="Slide Number Placeholder 6">
            <a:extLst>
              <a:ext uri="{FF2B5EF4-FFF2-40B4-BE49-F238E27FC236}">
                <a16:creationId xmlns:a16="http://schemas.microsoft.com/office/drawing/2014/main" id="{C8B9BCDA-9EF7-4531-8021-AF7B30751516}"/>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333919589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AE558-F89F-4688-94E5-77F37D49F1BB}"/>
              </a:ext>
            </a:extLst>
          </p:cNvPr>
          <p:cNvSpPr>
            <a:spLocks noGrp="1"/>
          </p:cNvSpPr>
          <p:nvPr>
            <p:ph type="title"/>
          </p:nvPr>
        </p:nvSpPr>
        <p:spPr>
          <a:xfrm>
            <a:off x="839788" y="457200"/>
            <a:ext cx="3932237" cy="1600200"/>
          </a:xfrm>
        </p:spPr>
        <p:txBody>
          <a:bodyPr rtlCol="0" anchor="b"/>
          <a:lstStyle>
            <a:lvl1pPr>
              <a:defRPr sz="3200"/>
            </a:lvl1pPr>
          </a:lstStyle>
          <a:p>
            <a:pPr rtl="0"/>
            <a:r>
              <a:rPr lang="en-US"/>
              <a:t>Click to edit Master title style</a:t>
            </a:r>
            <a:endParaRPr lang="en-GB"/>
          </a:p>
        </p:txBody>
      </p:sp>
      <p:sp>
        <p:nvSpPr>
          <p:cNvPr id="3" name="Picture Placeholder 2">
            <a:extLst>
              <a:ext uri="{FF2B5EF4-FFF2-40B4-BE49-F238E27FC236}">
                <a16:creationId xmlns:a16="http://schemas.microsoft.com/office/drawing/2014/main" id="{DBCD35AF-8CA2-49BB-BAE9-F29A0186EC62}"/>
              </a:ext>
            </a:extLst>
          </p:cNvPr>
          <p:cNvSpPr>
            <a:spLocks noGrp="1"/>
          </p:cNvSpPr>
          <p:nvPr>
            <p:ph type="pic" idx="1"/>
          </p:nvPr>
        </p:nvSpPr>
        <p:spPr>
          <a:xfrm>
            <a:off x="5183188" y="987425"/>
            <a:ext cx="6172200" cy="4873625"/>
          </a:xfrm>
        </p:spPr>
        <p:txBody>
          <a:bodyPr rtlCol="0"/>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a:t>Click icon to add picture</a:t>
            </a:r>
            <a:endParaRPr lang="en-GB"/>
          </a:p>
        </p:txBody>
      </p:sp>
      <p:sp>
        <p:nvSpPr>
          <p:cNvPr id="4" name="Text Placeholder 3">
            <a:extLst>
              <a:ext uri="{FF2B5EF4-FFF2-40B4-BE49-F238E27FC236}">
                <a16:creationId xmlns:a16="http://schemas.microsoft.com/office/drawing/2014/main" id="{C05CAA98-55BD-4118-A8AF-D6030607842B}"/>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a:t>Click to edit Master text styles</a:t>
            </a:r>
          </a:p>
        </p:txBody>
      </p:sp>
      <p:sp>
        <p:nvSpPr>
          <p:cNvPr id="5" name="Date Placeholder 4">
            <a:extLst>
              <a:ext uri="{FF2B5EF4-FFF2-40B4-BE49-F238E27FC236}">
                <a16:creationId xmlns:a16="http://schemas.microsoft.com/office/drawing/2014/main" id="{3ABFF4C5-82A8-4AD8-B7E2-2882F657683C}"/>
              </a:ext>
            </a:extLst>
          </p:cNvPr>
          <p:cNvSpPr>
            <a:spLocks noGrp="1"/>
          </p:cNvSpPr>
          <p:nvPr>
            <p:ph type="dt" sz="half" idx="10"/>
          </p:nvPr>
        </p:nvSpPr>
        <p:spPr/>
        <p:txBody>
          <a:bodyPr rtlCol="0"/>
          <a:lstStyle/>
          <a:p>
            <a:pPr rtl="0"/>
            <a:r>
              <a:rPr lang="en-GB"/>
              <a:t>2/7/20XX</a:t>
            </a:r>
          </a:p>
        </p:txBody>
      </p:sp>
      <p:sp>
        <p:nvSpPr>
          <p:cNvPr id="6" name="Footer Placeholder 5">
            <a:extLst>
              <a:ext uri="{FF2B5EF4-FFF2-40B4-BE49-F238E27FC236}">
                <a16:creationId xmlns:a16="http://schemas.microsoft.com/office/drawing/2014/main" id="{3860B401-B64F-417B-8AD6-581A22E5E0EC}"/>
              </a:ext>
            </a:extLst>
          </p:cNvPr>
          <p:cNvSpPr>
            <a:spLocks noGrp="1"/>
          </p:cNvSpPr>
          <p:nvPr>
            <p:ph type="ftr" sz="quarter" idx="11"/>
          </p:nvPr>
        </p:nvSpPr>
        <p:spPr/>
        <p:txBody>
          <a:bodyPr rtlCol="0"/>
          <a:lstStyle/>
          <a:p>
            <a:pPr rtl="0"/>
            <a:r>
              <a:rPr lang="en-GB"/>
              <a:t>Sample Footer Text</a:t>
            </a:r>
          </a:p>
        </p:txBody>
      </p:sp>
      <p:sp>
        <p:nvSpPr>
          <p:cNvPr id="7" name="Slide Number Placeholder 6">
            <a:extLst>
              <a:ext uri="{FF2B5EF4-FFF2-40B4-BE49-F238E27FC236}">
                <a16:creationId xmlns:a16="http://schemas.microsoft.com/office/drawing/2014/main" id="{AF24BD4C-7149-44BF-8150-F72CAA95A56D}"/>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42005265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4436E0F2-A64B-471E-93C0-8DFE08CC57C8}"/>
              </a:ext>
            </a:extLst>
          </p:cNvPr>
          <p:cNvCxnSpPr>
            <a:cxnSpLocks/>
          </p:cNvCxnSpPr>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C1E3AB1-2A8C-4607-9FAE-D8BDB280FE1A}"/>
              </a:ext>
            </a:extLst>
          </p:cNvPr>
          <p:cNvCxnSpPr>
            <a:cxnSpLocks/>
          </p:cNvCxnSpPr>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6D66059-832F-40B6-A35F-F56C8F38A1E7}"/>
              </a:ext>
            </a:extLst>
          </p:cNvPr>
          <p:cNvCxnSpPr>
            <a:cxnSpLocks/>
          </p:cNvCxnSpPr>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515E2ED-7EA9-448D-83FA-54C3DF9723BD}"/>
              </a:ext>
            </a:extLst>
          </p:cNvPr>
          <p:cNvCxnSpPr>
            <a:cxnSpLocks/>
          </p:cNvCxnSpPr>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0595356-EABD-4767-AC9D-EA21FF115EC0}"/>
              </a:ext>
            </a:extLst>
          </p:cNvPr>
          <p:cNvCxnSpPr>
            <a:cxnSpLocks/>
          </p:cNvCxnSpPr>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8CD9F06-9628-469C-B788-A894E3E08281}"/>
              </a:ext>
            </a:extLst>
          </p:cNvPr>
          <p:cNvCxnSpPr>
            <a:cxnSpLocks/>
          </p:cNvCxnSpPr>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550A431-0B61-421B-B4B7-24C0CFF0F938}"/>
              </a:ext>
            </a:extLst>
          </p:cNvPr>
          <p:cNvCxnSpPr>
            <a:cxnSpLocks/>
          </p:cNvCxnSpPr>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675B94C5-D205-4339-B029-5D0FD2E5F3DB}"/>
              </a:ext>
            </a:extLst>
          </p:cNvPr>
          <p:cNvSpPr>
            <a:spLocks noGrp="1"/>
          </p:cNvSpPr>
          <p:nvPr>
            <p:ph type="title"/>
          </p:nvPr>
        </p:nvSpPr>
        <p:spPr>
          <a:xfrm>
            <a:off x="1143000" y="533401"/>
            <a:ext cx="9906000" cy="1382156"/>
          </a:xfrm>
          <a:prstGeom prst="rect">
            <a:avLst/>
          </a:prstGeom>
        </p:spPr>
        <p:txBody>
          <a:bodyPr vert="horz" lIns="91440" tIns="45720" rIns="91440" bIns="45720" rtlCol="0" anchor="ctr">
            <a:normAutofit/>
          </a:bodyPr>
          <a:lstStyle/>
          <a:p>
            <a:pPr rtl="0"/>
            <a:r>
              <a:rPr lang="en-US"/>
              <a:t>Click to edit Master title style</a:t>
            </a:r>
            <a:endParaRPr lang="en-GB" dirty="0"/>
          </a:p>
        </p:txBody>
      </p:sp>
      <p:sp>
        <p:nvSpPr>
          <p:cNvPr id="3" name="Text Placeholder 2">
            <a:extLst>
              <a:ext uri="{FF2B5EF4-FFF2-40B4-BE49-F238E27FC236}">
                <a16:creationId xmlns:a16="http://schemas.microsoft.com/office/drawing/2014/main" id="{C096DC5C-BD34-4CE4-8AA7-A6A4B9516F8F}"/>
              </a:ext>
            </a:extLst>
          </p:cNvPr>
          <p:cNvSpPr>
            <a:spLocks noGrp="1"/>
          </p:cNvSpPr>
          <p:nvPr>
            <p:ph type="body" idx="1"/>
          </p:nvPr>
        </p:nvSpPr>
        <p:spPr>
          <a:xfrm>
            <a:off x="1143000" y="2009554"/>
            <a:ext cx="9906000" cy="4024424"/>
          </a:xfrm>
          <a:prstGeom prst="rect">
            <a:avLst/>
          </a:prstGeom>
        </p:spPr>
        <p:txBody>
          <a:bodyPr vert="horz" lIns="91440" tIns="45720" rIns="91440" bIns="45720" rtlCol="0">
            <a:normAutofit/>
          </a:body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4" name="Date Placeholder 3">
            <a:extLst>
              <a:ext uri="{FF2B5EF4-FFF2-40B4-BE49-F238E27FC236}">
                <a16:creationId xmlns:a16="http://schemas.microsoft.com/office/drawing/2014/main" id="{81F192A7-D622-449D-9FC2-48FDE4D690F1}"/>
              </a:ext>
            </a:extLst>
          </p:cNvPr>
          <p:cNvSpPr>
            <a:spLocks noGrp="1"/>
          </p:cNvSpPr>
          <p:nvPr>
            <p:ph type="dt" sz="half" idx="2"/>
          </p:nvPr>
        </p:nvSpPr>
        <p:spPr>
          <a:xfrm>
            <a:off x="7337102" y="6398878"/>
            <a:ext cx="4193908"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pPr rtl="0"/>
            <a:r>
              <a:rPr lang="en-GB"/>
              <a:t>2/7/20XX</a:t>
            </a:r>
          </a:p>
        </p:txBody>
      </p:sp>
      <p:sp>
        <p:nvSpPr>
          <p:cNvPr id="5" name="Footer Placeholder 4">
            <a:extLst>
              <a:ext uri="{FF2B5EF4-FFF2-40B4-BE49-F238E27FC236}">
                <a16:creationId xmlns:a16="http://schemas.microsoft.com/office/drawing/2014/main" id="{8435B93C-2BE9-4847-BFE5-D3CBCC6E948C}"/>
              </a:ext>
            </a:extLst>
          </p:cNvPr>
          <p:cNvSpPr>
            <a:spLocks noGrp="1"/>
          </p:cNvSpPr>
          <p:nvPr>
            <p:ph type="ftr" sz="quarter" idx="3"/>
          </p:nvPr>
        </p:nvSpPr>
        <p:spPr>
          <a:xfrm>
            <a:off x="154429" y="6398878"/>
            <a:ext cx="4497315" cy="365125"/>
          </a:xfrm>
          <a:prstGeom prst="rect">
            <a:avLst/>
          </a:prstGeom>
        </p:spPr>
        <p:txBody>
          <a:bodyPr vert="horz" lIns="91440" tIns="45720" rIns="91440" bIns="45720" rtlCol="0" anchor="ctr">
            <a:normAutofit/>
          </a:bodyPr>
          <a:lstStyle>
            <a:lvl1pPr algn="l">
              <a:defRPr sz="1200" b="1" spc="30" baseline="0">
                <a:solidFill>
                  <a:schemeClr val="tx2"/>
                </a:solidFill>
                <a:latin typeface="+mj-lt"/>
              </a:defRPr>
            </a:lvl1pPr>
          </a:lstStyle>
          <a:p>
            <a:pPr rtl="0"/>
            <a:r>
              <a:rPr lang="en-GB"/>
              <a:t>Sample Footer Text</a:t>
            </a:r>
          </a:p>
        </p:txBody>
      </p:sp>
      <p:sp>
        <p:nvSpPr>
          <p:cNvPr id="6" name="Slide Number Placeholder 5">
            <a:extLst>
              <a:ext uri="{FF2B5EF4-FFF2-40B4-BE49-F238E27FC236}">
                <a16:creationId xmlns:a16="http://schemas.microsoft.com/office/drawing/2014/main" id="{ADF70A99-395E-4F22-8AAB-6C7EE743D7D5}"/>
              </a:ext>
            </a:extLst>
          </p:cNvPr>
          <p:cNvSpPr>
            <a:spLocks noGrp="1"/>
          </p:cNvSpPr>
          <p:nvPr>
            <p:ph type="sldNum" sz="quarter" idx="4"/>
          </p:nvPr>
        </p:nvSpPr>
        <p:spPr>
          <a:xfrm>
            <a:off x="11602477" y="6398878"/>
            <a:ext cx="470887"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90603651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6" r:id="rId3"/>
    <p:sldLayoutId id="2147483675" r:id="rId4"/>
    <p:sldLayoutId id="2147483686" r:id="rId5"/>
    <p:sldLayoutId id="2147483662" r:id="rId6"/>
    <p:sldLayoutId id="2147483679" r:id="rId7"/>
    <p:sldLayoutId id="2147483682" r:id="rId8"/>
    <p:sldLayoutId id="2147483687" r:id="rId9"/>
    <p:sldLayoutId id="2147483665" r:id="rId10"/>
    <p:sldLayoutId id="2147483683" r:id="rId11"/>
    <p:sldLayoutId id="2147483677" r:id="rId12"/>
    <p:sldLayoutId id="2147483678" r:id="rId13"/>
    <p:sldLayoutId id="2147483684" r:id="rId14"/>
    <p:sldLayoutId id="2147483661" r:id="rId15"/>
    <p:sldLayoutId id="2147483663" r:id="rId16"/>
    <p:sldLayoutId id="2147483664" r:id="rId17"/>
    <p:sldLayoutId id="2147483666" r:id="rId18"/>
    <p:sldLayoutId id="2147483667" r:id="rId19"/>
    <p:sldLayoutId id="2147483685" r:id="rId20"/>
    <p:sldLayoutId id="2147483668" r:id="rId21"/>
    <p:sldLayoutId id="2147483669" r:id="rId22"/>
  </p:sldLayoutIdLst>
  <p:hf hdr="0"/>
  <p:txStyles>
    <p:titleStyle>
      <a:lvl1pPr algn="l" defTabSz="914400" rtl="0" eaLnBrk="1" latinLnBrk="0" hangingPunct="1">
        <a:lnSpc>
          <a:spcPct val="90000"/>
        </a:lnSpc>
        <a:spcBef>
          <a:spcPct val="0"/>
        </a:spcBef>
        <a:buNone/>
        <a:defRPr sz="3200" i="1" kern="1200" cap="all" baseline="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400" kern="1200">
          <a:solidFill>
            <a:schemeClr val="tx2"/>
          </a:solidFill>
          <a:latin typeface="+mn-lt"/>
          <a:ea typeface="+mn-ea"/>
          <a:cs typeface="+mn-cs"/>
        </a:defRPr>
      </a:lvl1pPr>
      <a:lvl2pPr marL="685800" indent="-228600" algn="l" defTabSz="914400" rtl="0" eaLnBrk="1" latinLnBrk="0" hangingPunct="1">
        <a:lnSpc>
          <a:spcPct val="100000"/>
        </a:lnSpc>
        <a:spcBef>
          <a:spcPts val="500"/>
        </a:spcBef>
        <a:buSzPct val="80000"/>
        <a:buFont typeface="Arial" panose="020B0604020202020204" pitchFamily="34" charset="0"/>
        <a:buChar char="•"/>
        <a:defRPr sz="2000" kern="1200">
          <a:solidFill>
            <a:schemeClr val="tx2"/>
          </a:solidFill>
          <a:latin typeface="+mn-lt"/>
          <a:ea typeface="+mn-ea"/>
          <a:cs typeface="+mn-cs"/>
        </a:defRPr>
      </a:lvl2pPr>
      <a:lvl3pPr marL="1143000" indent="-228600" algn="l" defTabSz="914400" rtl="0" eaLnBrk="1" latinLnBrk="0" hangingPunct="1">
        <a:lnSpc>
          <a:spcPct val="100000"/>
        </a:lnSpc>
        <a:spcBef>
          <a:spcPts val="500"/>
        </a:spcBef>
        <a:buSzPct val="80000"/>
        <a:buFont typeface="Arial" panose="020B0604020202020204" pitchFamily="34" charset="0"/>
        <a:buChar char="•"/>
        <a:defRPr sz="1800" kern="1200">
          <a:solidFill>
            <a:schemeClr val="tx2"/>
          </a:solidFill>
          <a:latin typeface="+mn-lt"/>
          <a:ea typeface="+mn-ea"/>
          <a:cs typeface="+mn-cs"/>
        </a:defRPr>
      </a:lvl3pPr>
      <a:lvl4pPr marL="16002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4pPr>
      <a:lvl5pPr marL="20574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336">
          <p15:clr>
            <a:srgbClr val="F26B43"/>
          </p15:clr>
        </p15:guide>
        <p15:guide id="4" orient="horz" pos="3984">
          <p15:clr>
            <a:srgbClr val="F26B43"/>
          </p15:clr>
        </p15:guide>
        <p15:guide id="5" pos="336">
          <p15:clr>
            <a:srgbClr val="F26B43"/>
          </p15:clr>
        </p15:guide>
        <p15:guide id="6" pos="7344">
          <p15:clr>
            <a:srgbClr val="F26B43"/>
          </p15:clr>
        </p15:guide>
        <p15:guide id="7" pos="720">
          <p15:clr>
            <a:srgbClr val="F26B43"/>
          </p15:clr>
        </p15:guide>
        <p15:guide id="8" pos="696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3.xml"/><Relationship Id="rId5" Type="http://schemas.openxmlformats.org/officeDocument/2006/relationships/image" Target="../media/image11.jpeg"/><Relationship Id="rId4" Type="http://schemas.openxmlformats.org/officeDocument/2006/relationships/image" Target="../media/image10.jpeg"/></Relationships>
</file>

<file path=ppt/slides/_rels/slide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eg"/><Relationship Id="rId1" Type="http://schemas.openxmlformats.org/officeDocument/2006/relationships/slideLayout" Target="../slideLayouts/slideLayout4.xml"/><Relationship Id="rId4" Type="http://schemas.openxmlformats.org/officeDocument/2006/relationships/image" Target="../media/image16.gif"/></Relationships>
</file>

<file path=ppt/slides/_rels/slide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11.xml"/><Relationship Id="rId4" Type="http://schemas.openxmlformats.org/officeDocument/2006/relationships/image" Target="../media/image19.jpeg"/></Relationships>
</file>

<file path=ppt/slides/_rels/slide9.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3.xml"/><Relationship Id="rId4" Type="http://schemas.openxmlformats.org/officeDocument/2006/relationships/image" Target="../media/image29.png"/></Relationships>
</file>

<file path=ppt/slides/_rels/slide14.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11.xml"/><Relationship Id="rId5" Type="http://schemas.openxmlformats.org/officeDocument/2006/relationships/image" Target="../media/image36.png"/><Relationship Id="rId4" Type="http://schemas.openxmlformats.org/officeDocument/2006/relationships/image" Target="../media/image35.png"/></Relationships>
</file>

<file path=ppt/slides/_rels/slide17.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11.xml"/><Relationship Id="rId5" Type="http://schemas.openxmlformats.org/officeDocument/2006/relationships/image" Target="../media/image40.png"/><Relationship Id="rId4" Type="http://schemas.openxmlformats.org/officeDocument/2006/relationships/image" Target="../media/image39.png"/></Relationships>
</file>

<file path=ppt/slides/_rels/slide18.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41.jpeg"/><Relationship Id="rId1" Type="http://schemas.openxmlformats.org/officeDocument/2006/relationships/slideLayout" Target="../slideLayouts/slideLayout8.xml"/><Relationship Id="rId5" Type="http://schemas.openxmlformats.org/officeDocument/2006/relationships/image" Target="../media/image44.jpeg"/><Relationship Id="rId4" Type="http://schemas.openxmlformats.org/officeDocument/2006/relationships/image" Target="../media/image43.jpeg"/></Relationships>
</file>

<file path=ppt/slides/_rels/slide19.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image" Target="../media/image45.png"/><Relationship Id="rId1" Type="http://schemas.openxmlformats.org/officeDocument/2006/relationships/slideLayout" Target="../slideLayouts/slideLayout10.xml"/></Relationships>
</file>

<file path=ppt/slides/_rels/slide20.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jpeg"/><Relationship Id="rId1" Type="http://schemas.openxmlformats.org/officeDocument/2006/relationships/slideLayout" Target="../slideLayouts/slideLayout13.xml"/><Relationship Id="rId6" Type="http://schemas.openxmlformats.org/officeDocument/2006/relationships/image" Target="../media/image52.jpeg"/><Relationship Id="rId5" Type="http://schemas.openxmlformats.org/officeDocument/2006/relationships/image" Target="../media/image51.jpeg"/><Relationship Id="rId4" Type="http://schemas.openxmlformats.org/officeDocument/2006/relationships/image" Target="../media/image50.png"/></Relationships>
</file>

<file path=ppt/slides/_rels/slide22.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8" Type="http://schemas.openxmlformats.org/officeDocument/2006/relationships/hyperlink" Target="https://ratings.food.gov.uk/business/1033288/spice-village-middlesex" TargetMode="External"/><Relationship Id="rId13" Type="http://schemas.openxmlformats.org/officeDocument/2006/relationships/hyperlink" Target="https://www.tiktok.com/@spicevillagelondon?lang=en" TargetMode="External"/><Relationship Id="rId3" Type="http://schemas.openxmlformats.org/officeDocument/2006/relationships/hyperlink" Target="HTTPS://WWW.SPICEVILLAGERESTAURANTS.CO.UK/AWARDS" TargetMode="External"/><Relationship Id="rId7" Type="http://schemas.openxmlformats.org/officeDocument/2006/relationships/hyperlink" Target="https://mirchmasala-takeaway.co.uk/mirch-masala-uk-tooting" TargetMode="External"/><Relationship Id="rId12" Type="http://schemas.openxmlformats.org/officeDocument/2006/relationships/hyperlink" Target="https://www.facebook.com/spicevillageofficial/" TargetMode="External"/><Relationship Id="rId2" Type="http://schemas.openxmlformats.org/officeDocument/2006/relationships/hyperlink" Target="https://www.spicevillagerestaurants.co.uk/our-story/" TargetMode="External"/><Relationship Id="rId16" Type="http://schemas.openxmlformats.org/officeDocument/2006/relationships/hyperlink" Target="https://www.spicevillagerestaurants.co.uk/charity" TargetMode="External"/><Relationship Id="rId1" Type="http://schemas.openxmlformats.org/officeDocument/2006/relationships/slideLayout" Target="../slideLayouts/slideLayout12.xml"/><Relationship Id="rId6" Type="http://schemas.openxmlformats.org/officeDocument/2006/relationships/hyperlink" Target="https://ratings.food.gov.uk/business/1571689/mirch-masala" TargetMode="External"/><Relationship Id="rId11" Type="http://schemas.openxmlformats.org/officeDocument/2006/relationships/hyperlink" Target="https://www.instagram.com/spicevillageofficial/" TargetMode="External"/><Relationship Id="rId5" Type="http://schemas.openxmlformats.org/officeDocument/2006/relationships/hyperlink" Target="https://www.spicevillagerestaurants.co.uk/our-menu/" TargetMode="External"/><Relationship Id="rId15" Type="http://schemas.openxmlformats.org/officeDocument/2006/relationships/hyperlink" Target="https://secretldn.com/suhoor-iftar-restaurants-london-ramadan/" TargetMode="External"/><Relationship Id="rId10" Type="http://schemas.openxmlformats.org/officeDocument/2006/relationships/hyperlink" Target="http://phttps:/www.pinterest.co.uk/spicevillageuk/" TargetMode="External"/><Relationship Id="rId4" Type="http://schemas.openxmlformats.org/officeDocument/2006/relationships/hyperlink" Target="https://www.spicevillagerestaurants.co.uk/locations/" TargetMode="External"/><Relationship Id="rId9" Type="http://schemas.openxmlformats.org/officeDocument/2006/relationships/hyperlink" Target="http://Dhttps:/ratings.food.gov.uk/business/1572383/spice-village" TargetMode="External"/><Relationship Id="rId14" Type="http://schemas.openxmlformats.org/officeDocument/2006/relationships/hyperlink" Target="https://www.timeandleisure.co.uk/food/10-of-the-best-curry-restaurants-in-south-west-london-and-surre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B36C10-A9EA-414E-B3D3-09BAD9FA950D}"/>
              </a:ext>
            </a:extLst>
          </p:cNvPr>
          <p:cNvSpPr>
            <a:spLocks noGrp="1"/>
          </p:cNvSpPr>
          <p:nvPr>
            <p:ph type="title"/>
          </p:nvPr>
        </p:nvSpPr>
        <p:spPr>
          <a:xfrm>
            <a:off x="520697" y="1040001"/>
            <a:ext cx="3338625" cy="3150159"/>
          </a:xfrm>
        </p:spPr>
        <p:txBody>
          <a:bodyPr rtlCol="0">
            <a:normAutofit/>
          </a:bodyPr>
          <a:lstStyle/>
          <a:p>
            <a:r>
              <a:rPr lang="en-GB" sz="5400" dirty="0"/>
              <a:t>Spice village</a:t>
            </a:r>
          </a:p>
        </p:txBody>
      </p:sp>
      <p:pic>
        <p:nvPicPr>
          <p:cNvPr id="4" name="Picture Placeholder 3" descr="A logo for a restaurant&#10;&#10;Description automatically generated">
            <a:extLst>
              <a:ext uri="{FF2B5EF4-FFF2-40B4-BE49-F238E27FC236}">
                <a16:creationId xmlns:a16="http://schemas.microsoft.com/office/drawing/2014/main" id="{FB1EC22F-FE26-F0F5-980F-C134D8FE97D9}"/>
              </a:ext>
            </a:extLst>
          </p:cNvPr>
          <p:cNvPicPr>
            <a:picLocks noGrp="1" noChangeAspect="1"/>
          </p:cNvPicPr>
          <p:nvPr>
            <p:ph type="pic" sz="quarter" idx="13"/>
          </p:nvPr>
        </p:nvPicPr>
        <p:blipFill>
          <a:blip r:embed="rId2"/>
          <a:srcRect l="813" r="813"/>
          <a:stretch/>
        </p:blipFill>
        <p:spPr/>
      </p:pic>
    </p:spTree>
    <p:extLst>
      <p:ext uri="{BB962C8B-B14F-4D97-AF65-F5344CB8AC3E}">
        <p14:creationId xmlns:p14="http://schemas.microsoft.com/office/powerpoint/2010/main" val="1709638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3" descr="Timeline Placeholder">
            <a:extLst>
              <a:ext uri="{FF2B5EF4-FFF2-40B4-BE49-F238E27FC236}">
                <a16:creationId xmlns:a16="http://schemas.microsoft.com/office/drawing/2014/main" id="{DA394158-22C9-4554-A3A2-3E1C175CE5D9}"/>
              </a:ext>
            </a:extLst>
          </p:cNvPr>
          <p:cNvGraphicFramePr>
            <a:graphicFrameLocks noGrp="1"/>
          </p:cNvGraphicFramePr>
          <p:nvPr>
            <p:ph idx="1"/>
            <p:extLst>
              <p:ext uri="{D42A27DB-BD31-4B8C-83A1-F6EECF244321}">
                <p14:modId xmlns:p14="http://schemas.microsoft.com/office/powerpoint/2010/main" val="4106763730"/>
              </p:ext>
            </p:extLst>
          </p:nvPr>
        </p:nvGraphicFramePr>
        <p:xfrm>
          <a:off x="838200" y="1825625"/>
          <a:ext cx="106934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itle 2">
            <a:extLst>
              <a:ext uri="{FF2B5EF4-FFF2-40B4-BE49-F238E27FC236}">
                <a16:creationId xmlns:a16="http://schemas.microsoft.com/office/drawing/2014/main" id="{BA4EA378-49C7-4674-A713-6300B71864FD}"/>
              </a:ext>
            </a:extLst>
          </p:cNvPr>
          <p:cNvSpPr>
            <a:spLocks noGrp="1"/>
          </p:cNvSpPr>
          <p:nvPr>
            <p:ph type="title"/>
          </p:nvPr>
        </p:nvSpPr>
        <p:spPr>
          <a:xfrm>
            <a:off x="1143000" y="533401"/>
            <a:ext cx="9906000" cy="1382156"/>
          </a:xfrm>
        </p:spPr>
        <p:txBody>
          <a:bodyPr rtlCol="0"/>
          <a:lstStyle/>
          <a:p>
            <a:pPr rtl="0"/>
            <a:r>
              <a:rPr lang="en-GB" dirty="0"/>
              <a:t>Aims:</a:t>
            </a:r>
          </a:p>
        </p:txBody>
      </p:sp>
      <p:sp>
        <p:nvSpPr>
          <p:cNvPr id="5" name="Date Placeholder 4">
            <a:extLst>
              <a:ext uri="{FF2B5EF4-FFF2-40B4-BE49-F238E27FC236}">
                <a16:creationId xmlns:a16="http://schemas.microsoft.com/office/drawing/2014/main" id="{1A4C12C2-5182-41CE-A07D-11992CF629EA}"/>
              </a:ext>
            </a:extLst>
          </p:cNvPr>
          <p:cNvSpPr>
            <a:spLocks noGrp="1"/>
          </p:cNvSpPr>
          <p:nvPr>
            <p:ph type="dt" sz="half" idx="10"/>
          </p:nvPr>
        </p:nvSpPr>
        <p:spPr>
          <a:xfrm>
            <a:off x="7337102" y="6398878"/>
            <a:ext cx="4193908" cy="365125"/>
          </a:xfrm>
        </p:spPr>
        <p:txBody>
          <a:bodyPr rtlCol="0"/>
          <a:lstStyle/>
          <a:p>
            <a:pPr rtl="0"/>
            <a:r>
              <a:rPr lang="en-GB"/>
              <a:t>2/7/20XX</a:t>
            </a:r>
          </a:p>
        </p:txBody>
      </p:sp>
      <p:sp>
        <p:nvSpPr>
          <p:cNvPr id="63" name="Rectangle 62">
            <a:extLst>
              <a:ext uri="{FF2B5EF4-FFF2-40B4-BE49-F238E27FC236}">
                <a16:creationId xmlns:a16="http://schemas.microsoft.com/office/drawing/2014/main" id="{453FBAC9-F81D-FA8A-F117-683CF96CCA6F}"/>
              </a:ext>
            </a:extLst>
          </p:cNvPr>
          <p:cNvSpPr/>
          <p:nvPr/>
        </p:nvSpPr>
        <p:spPr>
          <a:xfrm>
            <a:off x="10805583" y="6429374"/>
            <a:ext cx="730250" cy="296333"/>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804474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6C75623-39FA-0298-D235-4D82EE392F64}"/>
              </a:ext>
            </a:extLst>
          </p:cNvPr>
          <p:cNvSpPr/>
          <p:nvPr/>
        </p:nvSpPr>
        <p:spPr>
          <a:xfrm>
            <a:off x="10715625" y="6548437"/>
            <a:ext cx="910166" cy="243416"/>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615E37-3C95-4E35-8624-CC190CC12235}"/>
              </a:ext>
            </a:extLst>
          </p:cNvPr>
          <p:cNvSpPr>
            <a:spLocks noGrp="1"/>
          </p:cNvSpPr>
          <p:nvPr>
            <p:ph type="title"/>
          </p:nvPr>
        </p:nvSpPr>
        <p:spPr>
          <a:xfrm>
            <a:off x="680484" y="675167"/>
            <a:ext cx="3971259" cy="3055078"/>
          </a:xfrm>
        </p:spPr>
        <p:txBody>
          <a:bodyPr rtlCol="0"/>
          <a:lstStyle/>
          <a:p>
            <a:r>
              <a:rPr lang="en-GB" dirty="0"/>
              <a:t>Spice village</a:t>
            </a:r>
            <a:br>
              <a:rPr lang="en-GB" dirty="0"/>
            </a:br>
            <a:endParaRPr lang="en-GB" dirty="0"/>
          </a:p>
        </p:txBody>
      </p:sp>
      <p:sp>
        <p:nvSpPr>
          <p:cNvPr id="38" name="Date Placeholder 37">
            <a:extLst>
              <a:ext uri="{FF2B5EF4-FFF2-40B4-BE49-F238E27FC236}">
                <a16:creationId xmlns:a16="http://schemas.microsoft.com/office/drawing/2014/main" id="{4F07F2C9-B12E-4D08-B90F-5E6AA687A577}"/>
              </a:ext>
            </a:extLst>
          </p:cNvPr>
          <p:cNvSpPr>
            <a:spLocks noGrp="1"/>
          </p:cNvSpPr>
          <p:nvPr>
            <p:ph type="dt" sz="half" idx="10"/>
          </p:nvPr>
        </p:nvSpPr>
        <p:spPr>
          <a:xfrm>
            <a:off x="7337102" y="6398878"/>
            <a:ext cx="4193908" cy="365125"/>
          </a:xfrm>
        </p:spPr>
        <p:txBody>
          <a:bodyPr rtlCol="0"/>
          <a:lstStyle/>
          <a:p>
            <a:pPr rtl="0"/>
            <a:r>
              <a:rPr lang="en-GB"/>
              <a:t>2/7/20XX</a:t>
            </a:r>
          </a:p>
        </p:txBody>
      </p:sp>
      <p:pic>
        <p:nvPicPr>
          <p:cNvPr id="7" name="Picture Placeholder 6" descr="A room with blue chairs and a black and white patterned floor&#10;&#10;Description automatically generated">
            <a:extLst>
              <a:ext uri="{FF2B5EF4-FFF2-40B4-BE49-F238E27FC236}">
                <a16:creationId xmlns:a16="http://schemas.microsoft.com/office/drawing/2014/main" id="{C6D969E1-F945-B182-9959-32F74EE5C18F}"/>
              </a:ext>
            </a:extLst>
          </p:cNvPr>
          <p:cNvPicPr>
            <a:picLocks noGrp="1" noChangeAspect="1"/>
          </p:cNvPicPr>
          <p:nvPr>
            <p:ph type="pic" sz="quarter" idx="13"/>
          </p:nvPr>
        </p:nvPicPr>
        <p:blipFill>
          <a:blip r:embed="rId2"/>
          <a:srcRect l="24207" r="24207"/>
          <a:stretch/>
        </p:blipFill>
        <p:spPr/>
      </p:pic>
      <p:pic>
        <p:nvPicPr>
          <p:cNvPr id="15" name="Picture Placeholder 14" descr="A logo with a crown&#10;&#10;Description automatically generated">
            <a:extLst>
              <a:ext uri="{FF2B5EF4-FFF2-40B4-BE49-F238E27FC236}">
                <a16:creationId xmlns:a16="http://schemas.microsoft.com/office/drawing/2014/main" id="{8C7AB4BC-BE21-A657-99B0-947D3AA31639}"/>
              </a:ext>
            </a:extLst>
          </p:cNvPr>
          <p:cNvPicPr>
            <a:picLocks noGrp="1" noChangeAspect="1"/>
          </p:cNvPicPr>
          <p:nvPr>
            <p:ph type="pic" sz="quarter" idx="14"/>
          </p:nvPr>
        </p:nvPicPr>
        <p:blipFill>
          <a:blip r:embed="rId3"/>
          <a:srcRect l="11718" r="11718"/>
          <a:stretch/>
        </p:blipFill>
        <p:spPr/>
      </p:pic>
      <p:sp>
        <p:nvSpPr>
          <p:cNvPr id="14" name="Content Placeholder 13">
            <a:extLst>
              <a:ext uri="{FF2B5EF4-FFF2-40B4-BE49-F238E27FC236}">
                <a16:creationId xmlns:a16="http://schemas.microsoft.com/office/drawing/2014/main" id="{CEEE5E7B-BBC6-148C-61C6-A4F0F5E5CA72}"/>
              </a:ext>
            </a:extLst>
          </p:cNvPr>
          <p:cNvSpPr>
            <a:spLocks noGrp="1"/>
          </p:cNvSpPr>
          <p:nvPr>
            <p:ph idx="1"/>
          </p:nvPr>
        </p:nvSpPr>
        <p:spPr>
          <a:xfrm>
            <a:off x="5051604" y="1762259"/>
            <a:ext cx="4080261" cy="5522070"/>
          </a:xfrm>
        </p:spPr>
        <p:txBody>
          <a:bodyPr>
            <a:normAutofit fontScale="85000" lnSpcReduction="10000"/>
          </a:bodyPr>
          <a:lstStyle/>
          <a:p>
            <a:pPr>
              <a:buFont typeface="Arial,Sans-Serif" panose="020B0604020202020204" pitchFamily="34" charset="0"/>
              <a:buChar char="•"/>
            </a:pPr>
            <a:r>
              <a:rPr lang="en-US" sz="1900" dirty="0">
                <a:solidFill>
                  <a:srgbClr val="252525"/>
                </a:solidFill>
                <a:ea typeface="+mn-lt"/>
                <a:cs typeface="+mn-lt"/>
              </a:rPr>
              <a:t>Two brothers (Suleman and Nasir) are immigrants from Pakistan to London.  </a:t>
            </a:r>
            <a:endParaRPr lang="en-US" sz="1900" dirty="0">
              <a:ea typeface="+mn-lt"/>
              <a:cs typeface="+mn-lt"/>
            </a:endParaRPr>
          </a:p>
          <a:p>
            <a:pPr>
              <a:buFont typeface="Arial,Sans-Serif" panose="020B0604020202020204" pitchFamily="34" charset="0"/>
              <a:buChar char="•"/>
            </a:pPr>
            <a:r>
              <a:rPr lang="en-US" sz="1900" dirty="0">
                <a:solidFill>
                  <a:srgbClr val="252525"/>
                </a:solidFill>
                <a:ea typeface="+mn-lt"/>
                <a:cs typeface="+mn-lt"/>
              </a:rPr>
              <a:t>Suleman (youngest) was a chef in South London. His passion was to invent the homemade Desi Pakistani-style recipes from his mother in the streets of London.  </a:t>
            </a:r>
            <a:endParaRPr lang="en-US" dirty="0"/>
          </a:p>
          <a:p>
            <a:pPr>
              <a:buFont typeface="Arial,Sans-Serif" panose="020B0604020202020204" pitchFamily="34" charset="0"/>
              <a:buChar char="•"/>
            </a:pPr>
            <a:r>
              <a:rPr lang="en-US" sz="1900" dirty="0">
                <a:solidFill>
                  <a:srgbClr val="252525"/>
                </a:solidFill>
                <a:ea typeface="+mn-lt"/>
                <a:cs typeface="+mn-lt"/>
              </a:rPr>
              <a:t>The brothers started the business in London with a name called Magical Healing Power of Spices. In 2004, the brothers dreamed came true. The restaurant was a 15-seat takeaway in Tooting with true British Pakistani flavors. He made a journey from there until now. The business caterers and does charity work.  </a:t>
            </a:r>
            <a:endParaRPr lang="en-US" dirty="0"/>
          </a:p>
          <a:p>
            <a:pPr>
              <a:buFont typeface="Arial,Sans-Serif" panose="020B0604020202020204" pitchFamily="34" charset="0"/>
              <a:buChar char="•"/>
            </a:pPr>
            <a:r>
              <a:rPr lang="en-US" sz="1900" dirty="0">
                <a:solidFill>
                  <a:srgbClr val="252525"/>
                </a:solidFill>
                <a:ea typeface="+mn-lt"/>
                <a:cs typeface="+mn-lt"/>
              </a:rPr>
              <a:t>Spice Village Group has won multiple awards as a British Pakistani restaurant chain, along with being the UK's leading event caterer. Recently, they have won </a:t>
            </a:r>
            <a:r>
              <a:rPr lang="en-US" sz="1900" dirty="0">
                <a:solidFill>
                  <a:srgbClr val="050505"/>
                </a:solidFill>
                <a:ea typeface="+mn-lt"/>
                <a:cs typeface="+mn-lt"/>
              </a:rPr>
              <a:t>the MBE, which stands for Member of the Most Excellent Order of the British Empire, in June 2022, and the Asian Curry Award in 2023.</a:t>
            </a:r>
            <a:endParaRPr lang="en-US" dirty="0">
              <a:ea typeface="+mn-lt"/>
              <a:cs typeface="+mn-lt"/>
            </a:endParaRPr>
          </a:p>
          <a:p>
            <a:pPr>
              <a:buFont typeface="Arial,Sans-Serif" panose="020B0604020202020204" pitchFamily="34" charset="0"/>
              <a:buChar char="•"/>
            </a:pPr>
            <a:endParaRPr lang="en-US" sz="1900" dirty="0">
              <a:solidFill>
                <a:srgbClr val="252525"/>
              </a:solidFill>
              <a:latin typeface="Univers Condensed Light"/>
              <a:ea typeface="+mn-lt"/>
              <a:cs typeface="+mn-lt"/>
            </a:endParaRPr>
          </a:p>
          <a:p>
            <a:pPr>
              <a:buFont typeface="Arial,Sans-Serif" panose="020B0604020202020204" pitchFamily="34" charset="0"/>
              <a:buChar char="•"/>
            </a:pPr>
            <a:endParaRPr lang="en-US" sz="2000" dirty="0">
              <a:solidFill>
                <a:srgbClr val="252525"/>
              </a:solidFill>
            </a:endParaRPr>
          </a:p>
          <a:p>
            <a:pPr>
              <a:buFont typeface="Arial,Sans-Serif" panose="020B0604020202020204" pitchFamily="34" charset="0"/>
              <a:buChar char="•"/>
            </a:pPr>
            <a:endParaRPr lang="en-US" sz="2000" dirty="0">
              <a:solidFill>
                <a:srgbClr val="252525"/>
              </a:solidFill>
            </a:endParaRPr>
          </a:p>
          <a:p>
            <a:pPr>
              <a:buFont typeface="Arial,Sans-Serif" panose="020B0604020202020204" pitchFamily="34" charset="0"/>
              <a:buChar char="•"/>
            </a:pPr>
            <a:endParaRPr lang="en-US" sz="2000" dirty="0">
              <a:solidFill>
                <a:srgbClr val="252525"/>
              </a:solidFill>
            </a:endParaRPr>
          </a:p>
          <a:p>
            <a:pPr marL="342900" indent="-342900">
              <a:buChar char="•"/>
            </a:pPr>
            <a:endParaRPr lang="en-US"/>
          </a:p>
        </p:txBody>
      </p:sp>
      <p:pic>
        <p:nvPicPr>
          <p:cNvPr id="5" name="Picture 4" descr="A person in a suit putting on a person&amp;#39;s jacket&#10;&#10;Description automatically generated">
            <a:extLst>
              <a:ext uri="{FF2B5EF4-FFF2-40B4-BE49-F238E27FC236}">
                <a16:creationId xmlns:a16="http://schemas.microsoft.com/office/drawing/2014/main" id="{D3408793-571D-9E9A-DC91-24044C20FCF5}"/>
              </a:ext>
            </a:extLst>
          </p:cNvPr>
          <p:cNvPicPr>
            <a:picLocks noChangeAspect="1"/>
          </p:cNvPicPr>
          <p:nvPr/>
        </p:nvPicPr>
        <p:blipFill>
          <a:blip r:embed="rId4"/>
          <a:stretch>
            <a:fillRect/>
          </a:stretch>
        </p:blipFill>
        <p:spPr>
          <a:xfrm>
            <a:off x="141816" y="3593676"/>
            <a:ext cx="2023534" cy="2845647"/>
          </a:xfrm>
          <a:prstGeom prst="rect">
            <a:avLst/>
          </a:prstGeom>
        </p:spPr>
      </p:pic>
      <p:pic>
        <p:nvPicPr>
          <p:cNvPr id="8" name="Picture 7" descr="MBE Civilian Award For Sale – Empire Medals">
            <a:extLst>
              <a:ext uri="{FF2B5EF4-FFF2-40B4-BE49-F238E27FC236}">
                <a16:creationId xmlns:a16="http://schemas.microsoft.com/office/drawing/2014/main" id="{92EDF381-EB29-188B-8C91-604047DBBE5E}"/>
              </a:ext>
            </a:extLst>
          </p:cNvPr>
          <p:cNvPicPr>
            <a:picLocks noChangeAspect="1"/>
          </p:cNvPicPr>
          <p:nvPr/>
        </p:nvPicPr>
        <p:blipFill>
          <a:blip r:embed="rId5"/>
          <a:stretch>
            <a:fillRect/>
          </a:stretch>
        </p:blipFill>
        <p:spPr>
          <a:xfrm>
            <a:off x="2183889" y="2136730"/>
            <a:ext cx="1717637" cy="1833121"/>
          </a:xfrm>
          <a:prstGeom prst="rect">
            <a:avLst/>
          </a:prstGeom>
        </p:spPr>
      </p:pic>
    </p:spTree>
    <p:extLst>
      <p:ext uri="{BB962C8B-B14F-4D97-AF65-F5344CB8AC3E}">
        <p14:creationId xmlns:p14="http://schemas.microsoft.com/office/powerpoint/2010/main" val="29762911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E4536-1948-C9B5-1784-577A75B150A7}"/>
              </a:ext>
            </a:extLst>
          </p:cNvPr>
          <p:cNvSpPr>
            <a:spLocks noGrp="1"/>
          </p:cNvSpPr>
          <p:nvPr>
            <p:ph type="title"/>
          </p:nvPr>
        </p:nvSpPr>
        <p:spPr>
          <a:xfrm>
            <a:off x="263766" y="639448"/>
            <a:ext cx="3976174" cy="3055078"/>
          </a:xfrm>
        </p:spPr>
        <p:txBody>
          <a:bodyPr>
            <a:normAutofit/>
          </a:bodyPr>
          <a:lstStyle/>
          <a:p>
            <a:r>
              <a:rPr lang="en-US" i="0" dirty="0"/>
              <a:t>Spice village won Awards</a:t>
            </a:r>
          </a:p>
        </p:txBody>
      </p:sp>
      <p:sp>
        <p:nvSpPr>
          <p:cNvPr id="3" name="Content Placeholder 2">
            <a:extLst>
              <a:ext uri="{FF2B5EF4-FFF2-40B4-BE49-F238E27FC236}">
                <a16:creationId xmlns:a16="http://schemas.microsoft.com/office/drawing/2014/main" id="{C823A2D8-9048-9243-4754-B9B582BFA573}"/>
              </a:ext>
            </a:extLst>
          </p:cNvPr>
          <p:cNvSpPr>
            <a:spLocks noGrp="1"/>
          </p:cNvSpPr>
          <p:nvPr>
            <p:ph idx="1"/>
          </p:nvPr>
        </p:nvSpPr>
        <p:spPr>
          <a:xfrm>
            <a:off x="5179330" y="783431"/>
            <a:ext cx="4104075" cy="5797237"/>
          </a:xfrm>
        </p:spPr>
        <p:txBody>
          <a:bodyPr>
            <a:noAutofit/>
          </a:bodyPr>
          <a:lstStyle/>
          <a:p>
            <a:r>
              <a:rPr lang="en-US" dirty="0">
                <a:solidFill>
                  <a:srgbClr val="000000"/>
                </a:solidFill>
                <a:latin typeface="Helvetica"/>
                <a:cs typeface="Helvetica"/>
              </a:rPr>
              <a:t>Asian Food And Restaurant Awards, Tiffin Cup, Brian Tracey Award Of Excellence, British Curry Award and “London Evening Standard Top 20 Restaurants In London”</a:t>
            </a:r>
            <a:endParaRPr lang="en-US"/>
          </a:p>
        </p:txBody>
      </p:sp>
      <p:sp>
        <p:nvSpPr>
          <p:cNvPr id="4" name="Footer Placeholder 3">
            <a:extLst>
              <a:ext uri="{FF2B5EF4-FFF2-40B4-BE49-F238E27FC236}">
                <a16:creationId xmlns:a16="http://schemas.microsoft.com/office/drawing/2014/main" id="{8A2FBF7B-D159-C905-C2C8-9B038CFE650A}"/>
              </a:ext>
            </a:extLst>
          </p:cNvPr>
          <p:cNvSpPr>
            <a:spLocks noGrp="1"/>
          </p:cNvSpPr>
          <p:nvPr>
            <p:ph type="ftr" sz="quarter" idx="11"/>
          </p:nvPr>
        </p:nvSpPr>
        <p:spPr/>
        <p:txBody>
          <a:bodyPr>
            <a:normAutofit fontScale="25000" lnSpcReduction="20000"/>
          </a:bodyPr>
          <a:lstStyle/>
          <a:p>
            <a:r>
              <a:rPr lang="en-US" sz="4000" b="0" cap="all" dirty="0">
                <a:ea typeface="+mj-lt"/>
                <a:cs typeface="+mj-lt"/>
              </a:rPr>
              <a:t>HTTPS://WWW.SPICEVILLAGERESTAURANTS.CO.UK/AWARDS</a:t>
            </a:r>
            <a:endParaRPr lang="en-US" dirty="0"/>
          </a:p>
        </p:txBody>
      </p:sp>
      <p:pic>
        <p:nvPicPr>
          <p:cNvPr id="9" name="Picture Placeholder 8" descr="Our Story - Spice Village ™">
            <a:extLst>
              <a:ext uri="{FF2B5EF4-FFF2-40B4-BE49-F238E27FC236}">
                <a16:creationId xmlns:a16="http://schemas.microsoft.com/office/drawing/2014/main" id="{B99F60B1-D836-0D87-1093-64737B12B448}"/>
              </a:ext>
            </a:extLst>
          </p:cNvPr>
          <p:cNvPicPr>
            <a:picLocks noGrp="1" noChangeAspect="1"/>
          </p:cNvPicPr>
          <p:nvPr>
            <p:ph type="pic" sz="quarter" idx="13"/>
          </p:nvPr>
        </p:nvPicPr>
        <p:blipFill>
          <a:blip r:embed="rId2"/>
          <a:srcRect l="27086" r="27086"/>
          <a:stretch/>
        </p:blipFill>
        <p:spPr/>
      </p:pic>
      <p:pic>
        <p:nvPicPr>
          <p:cNvPr id="10" name="Picture Placeholder 9" descr="Total MK | Chef at Milton Keynes restaurant Spice Village wins national  award">
            <a:extLst>
              <a:ext uri="{FF2B5EF4-FFF2-40B4-BE49-F238E27FC236}">
                <a16:creationId xmlns:a16="http://schemas.microsoft.com/office/drawing/2014/main" id="{C2A6D0AD-269F-96BC-A69B-1C9B1E94388F}"/>
              </a:ext>
            </a:extLst>
          </p:cNvPr>
          <p:cNvPicPr>
            <a:picLocks noGrp="1" noChangeAspect="1"/>
          </p:cNvPicPr>
          <p:nvPr>
            <p:ph type="pic" sz="quarter" idx="14"/>
          </p:nvPr>
        </p:nvPicPr>
        <p:blipFill>
          <a:blip r:embed="rId3"/>
          <a:srcRect l="28015" r="28015"/>
          <a:stretch/>
        </p:blipFill>
        <p:spPr/>
      </p:pic>
      <p:sp>
        <p:nvSpPr>
          <p:cNvPr id="7" name="Date Placeholder 6">
            <a:extLst>
              <a:ext uri="{FF2B5EF4-FFF2-40B4-BE49-F238E27FC236}">
                <a16:creationId xmlns:a16="http://schemas.microsoft.com/office/drawing/2014/main" id="{975692E1-B9FA-AF72-591F-CF48FC9AD7C6}"/>
              </a:ext>
            </a:extLst>
          </p:cNvPr>
          <p:cNvSpPr>
            <a:spLocks noGrp="1"/>
          </p:cNvSpPr>
          <p:nvPr>
            <p:ph type="dt" sz="half" idx="10"/>
          </p:nvPr>
        </p:nvSpPr>
        <p:spPr/>
        <p:txBody>
          <a:bodyPr/>
          <a:lstStyle/>
          <a:p>
            <a:pPr rtl="0"/>
            <a:r>
              <a:rPr lang="en-GB"/>
              <a:t>2/7/20XX</a:t>
            </a:r>
          </a:p>
        </p:txBody>
      </p:sp>
      <p:sp>
        <p:nvSpPr>
          <p:cNvPr id="8" name="Slide Number Placeholder 7">
            <a:extLst>
              <a:ext uri="{FF2B5EF4-FFF2-40B4-BE49-F238E27FC236}">
                <a16:creationId xmlns:a16="http://schemas.microsoft.com/office/drawing/2014/main" id="{ABDB200A-C3B1-045D-CE0D-0DEBA601BC10}"/>
              </a:ext>
            </a:extLst>
          </p:cNvPr>
          <p:cNvSpPr>
            <a:spLocks noGrp="1"/>
          </p:cNvSpPr>
          <p:nvPr>
            <p:ph type="sldNum" sz="quarter" idx="12"/>
          </p:nvPr>
        </p:nvSpPr>
        <p:spPr/>
        <p:txBody>
          <a:bodyPr/>
          <a:lstStyle/>
          <a:p>
            <a:pPr rtl="0"/>
            <a:fld id="{312CC964-A50B-4C29-B4E4-2C30BB34CCF3}" type="slidenum">
              <a:rPr lang="en-GB" smtClean="0"/>
              <a:t>4</a:t>
            </a:fld>
            <a:endParaRPr lang="en-GB" dirty="0"/>
          </a:p>
        </p:txBody>
      </p:sp>
    </p:spTree>
    <p:extLst>
      <p:ext uri="{BB962C8B-B14F-4D97-AF65-F5344CB8AC3E}">
        <p14:creationId xmlns:p14="http://schemas.microsoft.com/office/powerpoint/2010/main" val="21915612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2C71F458-2F98-D763-7603-EAF61B2FBD06}"/>
              </a:ext>
            </a:extLst>
          </p:cNvPr>
          <p:cNvPicPr>
            <a:picLocks noChangeAspect="1"/>
          </p:cNvPicPr>
          <p:nvPr/>
        </p:nvPicPr>
        <p:blipFill rotWithShape="1">
          <a:blip r:embed="rId2"/>
          <a:srcRect l="-557" t="25336" r="185" b="42729"/>
          <a:stretch/>
        </p:blipFill>
        <p:spPr>
          <a:xfrm>
            <a:off x="4967817" y="4668307"/>
            <a:ext cx="7177672" cy="2094584"/>
          </a:xfrm>
          <a:prstGeom prst="rect">
            <a:avLst/>
          </a:prstGeom>
        </p:spPr>
      </p:pic>
      <p:pic>
        <p:nvPicPr>
          <p:cNvPr id="13" name="Picture 12" descr="A screenshot of a computer&#10;&#10;Description automatically generated">
            <a:extLst>
              <a:ext uri="{FF2B5EF4-FFF2-40B4-BE49-F238E27FC236}">
                <a16:creationId xmlns:a16="http://schemas.microsoft.com/office/drawing/2014/main" id="{0A312326-6243-A876-2E47-849F6DF064DE}"/>
              </a:ext>
            </a:extLst>
          </p:cNvPr>
          <p:cNvPicPr>
            <a:picLocks noChangeAspect="1"/>
          </p:cNvPicPr>
          <p:nvPr/>
        </p:nvPicPr>
        <p:blipFill rotWithShape="1">
          <a:blip r:embed="rId3"/>
          <a:srcRect t="34483" r="-386" b="27586"/>
          <a:stretch/>
        </p:blipFill>
        <p:spPr>
          <a:xfrm>
            <a:off x="4459817" y="2107142"/>
            <a:ext cx="7685627" cy="2141045"/>
          </a:xfrm>
          <a:prstGeom prst="rect">
            <a:avLst/>
          </a:prstGeom>
        </p:spPr>
      </p:pic>
      <p:sp>
        <p:nvSpPr>
          <p:cNvPr id="2" name="Title 1">
            <a:extLst>
              <a:ext uri="{FF2B5EF4-FFF2-40B4-BE49-F238E27FC236}">
                <a16:creationId xmlns:a16="http://schemas.microsoft.com/office/drawing/2014/main" id="{1E6399C3-3EDC-4898-A2E4-D8ACEE6A32AA}"/>
              </a:ext>
            </a:extLst>
          </p:cNvPr>
          <p:cNvSpPr>
            <a:spLocks noGrp="1"/>
          </p:cNvSpPr>
          <p:nvPr>
            <p:ph type="title"/>
          </p:nvPr>
        </p:nvSpPr>
        <p:spPr>
          <a:xfrm>
            <a:off x="5693734" y="557304"/>
            <a:ext cx="5355265" cy="1625731"/>
          </a:xfrm>
        </p:spPr>
        <p:txBody>
          <a:bodyPr rtlCol="0">
            <a:normAutofit/>
          </a:bodyPr>
          <a:lstStyle/>
          <a:p>
            <a:r>
              <a:rPr lang="en-GB" sz="3200" dirty="0"/>
              <a:t>Spice Village Locations:</a:t>
            </a:r>
          </a:p>
        </p:txBody>
      </p:sp>
      <p:sp>
        <p:nvSpPr>
          <p:cNvPr id="182" name="Footer Placeholder 181">
            <a:extLst>
              <a:ext uri="{FF2B5EF4-FFF2-40B4-BE49-F238E27FC236}">
                <a16:creationId xmlns:a16="http://schemas.microsoft.com/office/drawing/2014/main" id="{8BB1C063-9855-4E9A-936C-931C7C65E3C1}"/>
              </a:ext>
            </a:extLst>
          </p:cNvPr>
          <p:cNvSpPr>
            <a:spLocks noGrp="1"/>
          </p:cNvSpPr>
          <p:nvPr>
            <p:ph type="ftr" sz="quarter" idx="11"/>
          </p:nvPr>
        </p:nvSpPr>
        <p:spPr>
          <a:xfrm>
            <a:off x="154429" y="6398878"/>
            <a:ext cx="4497315" cy="365125"/>
          </a:xfrm>
        </p:spPr>
        <p:txBody>
          <a:bodyPr rtlCol="0"/>
          <a:lstStyle/>
          <a:p>
            <a:pPr rtl="0"/>
            <a:r>
              <a:rPr lang="en-GB"/>
              <a:t>Sample Footer Text</a:t>
            </a:r>
          </a:p>
        </p:txBody>
      </p:sp>
      <p:sp>
        <p:nvSpPr>
          <p:cNvPr id="181" name="Date Placeholder 180">
            <a:extLst>
              <a:ext uri="{FF2B5EF4-FFF2-40B4-BE49-F238E27FC236}">
                <a16:creationId xmlns:a16="http://schemas.microsoft.com/office/drawing/2014/main" id="{374E17A0-656A-4A3F-B8F1-F9FF01F33E5C}"/>
              </a:ext>
            </a:extLst>
          </p:cNvPr>
          <p:cNvSpPr>
            <a:spLocks noGrp="1"/>
          </p:cNvSpPr>
          <p:nvPr>
            <p:ph type="dt" sz="half" idx="10"/>
          </p:nvPr>
        </p:nvSpPr>
        <p:spPr>
          <a:xfrm>
            <a:off x="7337102" y="6398878"/>
            <a:ext cx="4193908" cy="365125"/>
          </a:xfrm>
        </p:spPr>
        <p:txBody>
          <a:bodyPr rtlCol="0"/>
          <a:lstStyle/>
          <a:p>
            <a:pPr rtl="0"/>
            <a:r>
              <a:rPr lang="en-GB"/>
              <a:t>2/7/20XX</a:t>
            </a:r>
          </a:p>
        </p:txBody>
      </p:sp>
      <p:pic>
        <p:nvPicPr>
          <p:cNvPr id="14" name="Picture Placeholder 13" descr="Photo">
            <a:extLst>
              <a:ext uri="{FF2B5EF4-FFF2-40B4-BE49-F238E27FC236}">
                <a16:creationId xmlns:a16="http://schemas.microsoft.com/office/drawing/2014/main" id="{F96F85B4-C39A-0049-D78B-285E7FDE7239}"/>
              </a:ext>
            </a:extLst>
          </p:cNvPr>
          <p:cNvPicPr>
            <a:picLocks noGrp="1" noChangeAspect="1"/>
          </p:cNvPicPr>
          <p:nvPr>
            <p:ph type="pic" sz="quarter" idx="14"/>
          </p:nvPr>
        </p:nvPicPr>
        <p:blipFill>
          <a:blip r:embed="rId4"/>
          <a:srcRect t="401" b="401"/>
          <a:stretch/>
        </p:blipFill>
        <p:spPr/>
      </p:pic>
      <p:pic>
        <p:nvPicPr>
          <p:cNvPr id="20" name="Picture Placeholder 19" descr="SPICE VILLAGE TOOTING, London - Updated 2023 Restaurant Reviews, Menu,  Prices &amp; Restaurant Reviews - Food Delivery &amp; Takeaway - Tripadvisor">
            <a:extLst>
              <a:ext uri="{FF2B5EF4-FFF2-40B4-BE49-F238E27FC236}">
                <a16:creationId xmlns:a16="http://schemas.microsoft.com/office/drawing/2014/main" id="{B83C299B-0F68-3861-9F70-50A517DF72DA}"/>
              </a:ext>
            </a:extLst>
          </p:cNvPr>
          <p:cNvPicPr>
            <a:picLocks noGrp="1" noChangeAspect="1"/>
          </p:cNvPicPr>
          <p:nvPr>
            <p:ph type="pic" sz="quarter" idx="13"/>
          </p:nvPr>
        </p:nvPicPr>
        <p:blipFill>
          <a:blip r:embed="rId5"/>
          <a:srcRect l="4052" r="4052"/>
          <a:stretch/>
        </p:blipFill>
        <p:spPr/>
      </p:pic>
      <p:sp>
        <p:nvSpPr>
          <p:cNvPr id="9" name="TextBox 8">
            <a:extLst>
              <a:ext uri="{FF2B5EF4-FFF2-40B4-BE49-F238E27FC236}">
                <a16:creationId xmlns:a16="http://schemas.microsoft.com/office/drawing/2014/main" id="{E4AC6C7A-85C7-4A84-0869-43D7CAD20B89}"/>
              </a:ext>
            </a:extLst>
          </p:cNvPr>
          <p:cNvSpPr txBox="1"/>
          <p:nvPr/>
        </p:nvSpPr>
        <p:spPr>
          <a:xfrm>
            <a:off x="5029729" y="1801812"/>
            <a:ext cx="87312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1" u="sng" dirty="0"/>
              <a:t>Tooting</a:t>
            </a:r>
          </a:p>
        </p:txBody>
      </p:sp>
      <p:sp>
        <p:nvSpPr>
          <p:cNvPr id="10" name="TextBox 9">
            <a:extLst>
              <a:ext uri="{FF2B5EF4-FFF2-40B4-BE49-F238E27FC236}">
                <a16:creationId xmlns:a16="http://schemas.microsoft.com/office/drawing/2014/main" id="{D02386E7-5943-808D-F279-153B6E7BDC19}"/>
              </a:ext>
            </a:extLst>
          </p:cNvPr>
          <p:cNvSpPr txBox="1"/>
          <p:nvPr/>
        </p:nvSpPr>
        <p:spPr>
          <a:xfrm>
            <a:off x="5029048" y="4241270"/>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1" u="sng" dirty="0"/>
              <a:t>Southall</a:t>
            </a:r>
          </a:p>
        </p:txBody>
      </p:sp>
    </p:spTree>
    <p:extLst>
      <p:ext uri="{BB962C8B-B14F-4D97-AF65-F5344CB8AC3E}">
        <p14:creationId xmlns:p14="http://schemas.microsoft.com/office/powerpoint/2010/main" val="179025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Placeholder 17" descr="790+ London Taxi Stock Videos and Royalty-Free Footage - iStock | Marble,  London, London taxi isolated">
            <a:extLst>
              <a:ext uri="{FF2B5EF4-FFF2-40B4-BE49-F238E27FC236}">
                <a16:creationId xmlns:a16="http://schemas.microsoft.com/office/drawing/2014/main" id="{2ED115EF-716E-093C-F03D-5BF2A23D9C77}"/>
              </a:ext>
            </a:extLst>
          </p:cNvPr>
          <p:cNvPicPr>
            <a:picLocks noGrp="1" noChangeAspect="1"/>
          </p:cNvPicPr>
          <p:nvPr>
            <p:ph type="pic" sz="quarter" idx="14"/>
          </p:nvPr>
        </p:nvPicPr>
        <p:blipFill>
          <a:blip r:embed="rId2"/>
          <a:srcRect l="7487" r="7487"/>
          <a:stretch/>
        </p:blipFill>
        <p:spPr/>
      </p:pic>
      <p:sp>
        <p:nvSpPr>
          <p:cNvPr id="7" name="Date Placeholder 6">
            <a:extLst>
              <a:ext uri="{FF2B5EF4-FFF2-40B4-BE49-F238E27FC236}">
                <a16:creationId xmlns:a16="http://schemas.microsoft.com/office/drawing/2014/main" id="{2D05B646-9421-AEF0-0328-97EF4F778AB6}"/>
              </a:ext>
            </a:extLst>
          </p:cNvPr>
          <p:cNvSpPr>
            <a:spLocks noGrp="1"/>
          </p:cNvSpPr>
          <p:nvPr>
            <p:ph type="dt" sz="half" idx="10"/>
          </p:nvPr>
        </p:nvSpPr>
        <p:spPr/>
        <p:txBody>
          <a:bodyPr/>
          <a:lstStyle/>
          <a:p>
            <a:pPr rtl="0"/>
            <a:r>
              <a:rPr lang="en-GB"/>
              <a:t>2/7/20XX</a:t>
            </a:r>
          </a:p>
        </p:txBody>
      </p:sp>
      <p:sp>
        <p:nvSpPr>
          <p:cNvPr id="9" name="Rectangle 8">
            <a:extLst>
              <a:ext uri="{FF2B5EF4-FFF2-40B4-BE49-F238E27FC236}">
                <a16:creationId xmlns:a16="http://schemas.microsoft.com/office/drawing/2014/main" id="{1BB3E1FB-8D12-97F0-877C-82B5E813518E}"/>
              </a:ext>
            </a:extLst>
          </p:cNvPr>
          <p:cNvSpPr/>
          <p:nvPr/>
        </p:nvSpPr>
        <p:spPr>
          <a:xfrm>
            <a:off x="10861145" y="6416145"/>
            <a:ext cx="740833" cy="328083"/>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09BAFC92-040A-D280-8919-C77547A17707}"/>
              </a:ext>
            </a:extLst>
          </p:cNvPr>
          <p:cNvSpPr txBox="1"/>
          <p:nvPr/>
        </p:nvSpPr>
        <p:spPr>
          <a:xfrm>
            <a:off x="6450541" y="2114020"/>
            <a:ext cx="4944533" cy="243143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1900" dirty="0">
                <a:solidFill>
                  <a:srgbClr val="202124"/>
                </a:solidFill>
                <a:ea typeface="+mn-lt"/>
                <a:cs typeface="+mn-lt"/>
              </a:rPr>
              <a:t>The</a:t>
            </a:r>
            <a:r>
              <a:rPr lang="en-US" sz="1900" dirty="0">
                <a:solidFill>
                  <a:srgbClr val="202124"/>
                </a:solidFill>
              </a:rPr>
              <a:t> London Underground (Tube)</a:t>
            </a:r>
            <a:endParaRPr lang="en-US" sz="1900" dirty="0">
              <a:solidFill>
                <a:srgbClr val="001E2E"/>
              </a:solidFill>
            </a:endParaRPr>
          </a:p>
          <a:p>
            <a:pPr marL="342900" indent="-342900">
              <a:buFont typeface="Arial"/>
              <a:buChar char="•"/>
            </a:pPr>
            <a:r>
              <a:rPr lang="en-US" sz="1900" dirty="0">
                <a:solidFill>
                  <a:srgbClr val="202124"/>
                </a:solidFill>
                <a:ea typeface="+mn-lt"/>
                <a:cs typeface="+mn-lt"/>
              </a:rPr>
              <a:t>Bus</a:t>
            </a:r>
          </a:p>
          <a:p>
            <a:pPr marL="342900" indent="-342900">
              <a:buFont typeface="Arial"/>
              <a:buChar char="•"/>
            </a:pPr>
            <a:r>
              <a:rPr lang="en-US" sz="1900" dirty="0">
                <a:solidFill>
                  <a:srgbClr val="202124"/>
                </a:solidFill>
                <a:ea typeface="+mn-lt"/>
                <a:cs typeface="+mn-lt"/>
              </a:rPr>
              <a:t>Car Parking </a:t>
            </a:r>
          </a:p>
          <a:p>
            <a:r>
              <a:rPr lang="en-US" sz="1900" dirty="0">
                <a:solidFill>
                  <a:srgbClr val="202124"/>
                </a:solidFill>
                <a:ea typeface="+mn-lt"/>
                <a:cs typeface="+mn-lt"/>
              </a:rPr>
              <a:t>-There is street parking space outside the restaurant but limited.</a:t>
            </a:r>
          </a:p>
          <a:p>
            <a:pPr marL="342900" indent="-342900">
              <a:buFont typeface="Arial"/>
              <a:buChar char="•"/>
            </a:pPr>
            <a:r>
              <a:rPr lang="en-US" sz="1900" dirty="0">
                <a:solidFill>
                  <a:srgbClr val="202124"/>
                </a:solidFill>
                <a:ea typeface="+mn-lt"/>
                <a:cs typeface="+mn-lt"/>
              </a:rPr>
              <a:t>Train</a:t>
            </a:r>
          </a:p>
          <a:p>
            <a:pPr marL="342900" indent="-342900">
              <a:buFont typeface="Arial"/>
              <a:buChar char="•"/>
            </a:pPr>
            <a:r>
              <a:rPr lang="en-US" sz="1900" dirty="0">
                <a:solidFill>
                  <a:srgbClr val="202124"/>
                </a:solidFill>
                <a:ea typeface="+mn-lt"/>
                <a:cs typeface="+mn-lt"/>
              </a:rPr>
              <a:t>Taxi</a:t>
            </a:r>
          </a:p>
          <a:p>
            <a:endParaRPr lang="en-US" sz="1900" i="1" cap="all" dirty="0">
              <a:solidFill>
                <a:srgbClr val="001E2E"/>
              </a:solidFill>
              <a:ea typeface="+mn-lt"/>
              <a:cs typeface="+mn-lt"/>
            </a:endParaRPr>
          </a:p>
        </p:txBody>
      </p:sp>
      <p:pic>
        <p:nvPicPr>
          <p:cNvPr id="17" name="Picture Placeholder 16" descr="Getting Around London (Guide to Public Transport in London">
            <a:extLst>
              <a:ext uri="{FF2B5EF4-FFF2-40B4-BE49-F238E27FC236}">
                <a16:creationId xmlns:a16="http://schemas.microsoft.com/office/drawing/2014/main" id="{C290AC06-5848-B48A-3913-7653043DC454}"/>
              </a:ext>
            </a:extLst>
          </p:cNvPr>
          <p:cNvPicPr>
            <a:picLocks noGrp="1" noChangeAspect="1"/>
          </p:cNvPicPr>
          <p:nvPr>
            <p:ph type="pic" sz="quarter" idx="13"/>
          </p:nvPr>
        </p:nvPicPr>
        <p:blipFill>
          <a:blip r:embed="rId3"/>
          <a:srcRect l="15476" r="15476"/>
          <a:stretch/>
        </p:blipFill>
        <p:spPr/>
      </p:pic>
    </p:spTree>
    <p:extLst>
      <p:ext uri="{BB962C8B-B14F-4D97-AF65-F5344CB8AC3E}">
        <p14:creationId xmlns:p14="http://schemas.microsoft.com/office/powerpoint/2010/main" val="21585625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7D98F09-AA82-4443-B901-71F5DF765C10}"/>
              </a:ext>
            </a:extLst>
          </p:cNvPr>
          <p:cNvSpPr>
            <a:spLocks noGrp="1"/>
          </p:cNvSpPr>
          <p:nvPr>
            <p:ph type="subTitle" idx="1"/>
          </p:nvPr>
        </p:nvSpPr>
        <p:spPr>
          <a:xfrm>
            <a:off x="288479" y="62668"/>
            <a:ext cx="3741897" cy="1264340"/>
          </a:xfrm>
        </p:spPr>
        <p:txBody>
          <a:bodyPr rtlCol="0"/>
          <a:lstStyle/>
          <a:p>
            <a:r>
              <a:rPr lang="en-GB" i="1" dirty="0"/>
              <a:t>Why I choose this restaurant and Have I previously visited?</a:t>
            </a:r>
          </a:p>
        </p:txBody>
      </p:sp>
      <p:pic>
        <p:nvPicPr>
          <p:cNvPr id="2" name="Picture Placeholder 1" descr="Pakistani Chicken Biryani Recipe - Recipe52.com">
            <a:extLst>
              <a:ext uri="{FF2B5EF4-FFF2-40B4-BE49-F238E27FC236}">
                <a16:creationId xmlns:a16="http://schemas.microsoft.com/office/drawing/2014/main" id="{D0CD3C76-B690-B448-32C8-5A993600B886}"/>
              </a:ext>
            </a:extLst>
          </p:cNvPr>
          <p:cNvPicPr>
            <a:picLocks noGrp="1" noChangeAspect="1"/>
          </p:cNvPicPr>
          <p:nvPr>
            <p:ph type="pic" sz="quarter" idx="13"/>
          </p:nvPr>
        </p:nvPicPr>
        <p:blipFill>
          <a:blip r:embed="rId2"/>
          <a:srcRect t="33093" b="33093"/>
          <a:stretch/>
        </p:blipFill>
        <p:spPr/>
      </p:pic>
      <p:pic>
        <p:nvPicPr>
          <p:cNvPr id="9" name="Picture Placeholder 8" descr="Pakistan - Wikipedia">
            <a:extLst>
              <a:ext uri="{FF2B5EF4-FFF2-40B4-BE49-F238E27FC236}">
                <a16:creationId xmlns:a16="http://schemas.microsoft.com/office/drawing/2014/main" id="{311230A9-CB5A-1844-7910-EF37969EA9FB}"/>
              </a:ext>
            </a:extLst>
          </p:cNvPr>
          <p:cNvPicPr>
            <a:picLocks noGrp="1" noChangeAspect="1"/>
          </p:cNvPicPr>
          <p:nvPr>
            <p:ph type="pic" sz="quarter" idx="14"/>
          </p:nvPr>
        </p:nvPicPr>
        <p:blipFill>
          <a:blip r:embed="rId3"/>
          <a:srcRect l="22396" r="22396"/>
          <a:stretch/>
        </p:blipFill>
        <p:spPr/>
      </p:pic>
      <p:sp>
        <p:nvSpPr>
          <p:cNvPr id="11" name="TextBox 10">
            <a:extLst>
              <a:ext uri="{FF2B5EF4-FFF2-40B4-BE49-F238E27FC236}">
                <a16:creationId xmlns:a16="http://schemas.microsoft.com/office/drawing/2014/main" id="{54AD91E7-FF30-DA51-6530-4E1A1D8CCDBB}"/>
              </a:ext>
            </a:extLst>
          </p:cNvPr>
          <p:cNvSpPr txBox="1"/>
          <p:nvPr/>
        </p:nvSpPr>
        <p:spPr>
          <a:xfrm>
            <a:off x="723691" y="1516398"/>
            <a:ext cx="2433638"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252525"/>
                </a:solidFill>
                <a:ea typeface="+mn-lt"/>
                <a:cs typeface="+mn-lt"/>
              </a:rPr>
              <a:t>Well, the reason for choosing this restaurant was my family background and my birthplace, where I grew up eating delicious food from my homeland, like Biryani, on special occasions.  </a:t>
            </a:r>
            <a:endParaRPr lang="en-US" dirty="0"/>
          </a:p>
          <a:p>
            <a:endParaRPr lang="en-US" dirty="0"/>
          </a:p>
          <a:p>
            <a:r>
              <a:rPr lang="en-US" dirty="0">
                <a:solidFill>
                  <a:srgbClr val="252525"/>
                </a:solidFill>
                <a:ea typeface="+mn-lt"/>
                <a:cs typeface="+mn-lt"/>
              </a:rPr>
              <a:t>Yes, I have visited this restaurant many times. My  </a:t>
            </a:r>
            <a:endParaRPr lang="en-US" dirty="0"/>
          </a:p>
          <a:p>
            <a:r>
              <a:rPr lang="en-US" dirty="0">
                <a:solidFill>
                  <a:srgbClr val="252525"/>
                </a:solidFill>
                <a:ea typeface="+mn-lt"/>
                <a:cs typeface="+mn-lt"/>
              </a:rPr>
              <a:t>The last visit was in 2015 or 2017.  </a:t>
            </a:r>
            <a:endParaRPr lang="en-US" dirty="0"/>
          </a:p>
          <a:p>
            <a:r>
              <a:rPr lang="en-US" dirty="0">
                <a:solidFill>
                  <a:srgbClr val="252525"/>
                </a:solidFill>
                <a:ea typeface="+mn-lt"/>
                <a:cs typeface="+mn-lt"/>
              </a:rPr>
              <a:t>It has been a very long time, but I love the</a:t>
            </a:r>
            <a:endParaRPr lang="en-US" dirty="0">
              <a:ea typeface="+mn-lt"/>
              <a:cs typeface="+mn-lt"/>
            </a:endParaRPr>
          </a:p>
          <a:p>
            <a:r>
              <a:rPr lang="en-US" dirty="0">
                <a:solidFill>
                  <a:srgbClr val="252525"/>
                </a:solidFill>
                <a:ea typeface="+mn-lt"/>
                <a:cs typeface="+mn-lt"/>
              </a:rPr>
              <a:t>Taste of food.</a:t>
            </a:r>
            <a:endParaRPr lang="en-US" dirty="0">
              <a:ea typeface="+mn-lt"/>
              <a:cs typeface="+mn-lt"/>
            </a:endParaRPr>
          </a:p>
          <a:p>
            <a:endParaRPr lang="en-US" dirty="0">
              <a:solidFill>
                <a:srgbClr val="252525"/>
              </a:solidFill>
            </a:endParaRPr>
          </a:p>
        </p:txBody>
      </p:sp>
      <p:pic>
        <p:nvPicPr>
          <p:cNvPr id="13" name="Picture 12" descr="Pakistan Map and Satellite Image">
            <a:extLst>
              <a:ext uri="{FF2B5EF4-FFF2-40B4-BE49-F238E27FC236}">
                <a16:creationId xmlns:a16="http://schemas.microsoft.com/office/drawing/2014/main" id="{C88337B5-7ABA-3932-AC8E-50ED7D6935A3}"/>
              </a:ext>
            </a:extLst>
          </p:cNvPr>
          <p:cNvPicPr>
            <a:picLocks noChangeAspect="1"/>
          </p:cNvPicPr>
          <p:nvPr/>
        </p:nvPicPr>
        <p:blipFill>
          <a:blip r:embed="rId4"/>
          <a:stretch>
            <a:fillRect/>
          </a:stretch>
        </p:blipFill>
        <p:spPr>
          <a:xfrm>
            <a:off x="3157471" y="3547937"/>
            <a:ext cx="3140298" cy="3250154"/>
          </a:xfrm>
          <a:prstGeom prst="rect">
            <a:avLst/>
          </a:prstGeom>
        </p:spPr>
      </p:pic>
    </p:spTree>
    <p:extLst>
      <p:ext uri="{BB962C8B-B14F-4D97-AF65-F5344CB8AC3E}">
        <p14:creationId xmlns:p14="http://schemas.microsoft.com/office/powerpoint/2010/main" val="38715687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itle 1">
            <a:extLst>
              <a:ext uri="{FF2B5EF4-FFF2-40B4-BE49-F238E27FC236}">
                <a16:creationId xmlns:a16="http://schemas.microsoft.com/office/drawing/2014/main" id="{2F6AE8F1-C3C6-F882-8EBE-2E98ECEF93AE}"/>
              </a:ext>
            </a:extLst>
          </p:cNvPr>
          <p:cNvSpPr>
            <a:spLocks noGrp="1"/>
          </p:cNvSpPr>
          <p:nvPr>
            <p:ph type="title"/>
          </p:nvPr>
        </p:nvSpPr>
        <p:spPr>
          <a:xfrm>
            <a:off x="839788" y="365125"/>
            <a:ext cx="10515600" cy="1325563"/>
          </a:xfrm>
        </p:spPr>
        <p:txBody>
          <a:bodyPr/>
          <a:lstStyle/>
          <a:p>
            <a:r>
              <a:rPr lang="en-US" dirty="0"/>
              <a:t>Famous Dishes in Pakistan</a:t>
            </a:r>
          </a:p>
        </p:txBody>
      </p:sp>
      <p:sp>
        <p:nvSpPr>
          <p:cNvPr id="20" name="Text Placeholder 2">
            <a:extLst>
              <a:ext uri="{FF2B5EF4-FFF2-40B4-BE49-F238E27FC236}">
                <a16:creationId xmlns:a16="http://schemas.microsoft.com/office/drawing/2014/main" id="{1D3EBC7F-DA70-CDF9-719A-B6A221D7E91E}"/>
              </a:ext>
            </a:extLst>
          </p:cNvPr>
          <p:cNvSpPr>
            <a:spLocks noGrp="1"/>
          </p:cNvSpPr>
          <p:nvPr>
            <p:ph type="body" idx="1"/>
          </p:nvPr>
        </p:nvSpPr>
        <p:spPr>
          <a:xfrm>
            <a:off x="839788" y="1734325"/>
            <a:ext cx="3200400" cy="823912"/>
          </a:xfrm>
        </p:spPr>
        <p:txBody>
          <a:bodyPr/>
          <a:lstStyle/>
          <a:p>
            <a:r>
              <a:rPr lang="en-US" dirty="0"/>
              <a:t>Haleem</a:t>
            </a:r>
          </a:p>
        </p:txBody>
      </p:sp>
      <p:pic>
        <p:nvPicPr>
          <p:cNvPr id="13" name="Picture Placeholder 12" descr="22 Best Pakistani Foods: Most Popular Dishes">
            <a:extLst>
              <a:ext uri="{FF2B5EF4-FFF2-40B4-BE49-F238E27FC236}">
                <a16:creationId xmlns:a16="http://schemas.microsoft.com/office/drawing/2014/main" id="{0445CF16-4DE6-9E83-0B05-B80E4EED6B3D}"/>
              </a:ext>
            </a:extLst>
          </p:cNvPr>
          <p:cNvPicPr>
            <a:picLocks noGrp="1" noChangeAspect="1"/>
          </p:cNvPicPr>
          <p:nvPr>
            <p:ph sz="half" idx="2"/>
          </p:nvPr>
        </p:nvPicPr>
        <p:blipFill rotWithShape="1">
          <a:blip r:embed="rId2"/>
          <a:srcRect l="366" r="361" b="-5"/>
          <a:stretch/>
        </p:blipFill>
        <p:spPr>
          <a:xfrm>
            <a:off x="839788" y="2558237"/>
            <a:ext cx="3200400" cy="3684588"/>
          </a:xfrm>
          <a:noFill/>
        </p:spPr>
      </p:pic>
      <p:sp>
        <p:nvSpPr>
          <p:cNvPr id="22" name="Text Placeholder 4">
            <a:extLst>
              <a:ext uri="{FF2B5EF4-FFF2-40B4-BE49-F238E27FC236}">
                <a16:creationId xmlns:a16="http://schemas.microsoft.com/office/drawing/2014/main" id="{798FE7A4-26E8-6939-01BF-C4DBF4720A17}"/>
              </a:ext>
            </a:extLst>
          </p:cNvPr>
          <p:cNvSpPr>
            <a:spLocks noGrp="1"/>
          </p:cNvSpPr>
          <p:nvPr>
            <p:ph type="body" sz="quarter" idx="3"/>
          </p:nvPr>
        </p:nvSpPr>
        <p:spPr>
          <a:xfrm>
            <a:off x="4495800" y="1734325"/>
            <a:ext cx="3200400" cy="823912"/>
          </a:xfrm>
        </p:spPr>
        <p:txBody>
          <a:bodyPr/>
          <a:lstStyle/>
          <a:p>
            <a:r>
              <a:rPr lang="en-US" dirty="0"/>
              <a:t>Nihari</a:t>
            </a:r>
          </a:p>
        </p:txBody>
      </p:sp>
      <p:sp>
        <p:nvSpPr>
          <p:cNvPr id="26" name="Text Placeholder 6">
            <a:extLst>
              <a:ext uri="{FF2B5EF4-FFF2-40B4-BE49-F238E27FC236}">
                <a16:creationId xmlns:a16="http://schemas.microsoft.com/office/drawing/2014/main" id="{47DAFF1A-692C-90C0-44D4-FDF177A78D5A}"/>
              </a:ext>
            </a:extLst>
          </p:cNvPr>
          <p:cNvSpPr>
            <a:spLocks noGrp="1"/>
          </p:cNvSpPr>
          <p:nvPr>
            <p:ph type="body" sz="quarter" idx="13"/>
          </p:nvPr>
        </p:nvSpPr>
        <p:spPr>
          <a:xfrm>
            <a:off x="8151812" y="1734325"/>
            <a:ext cx="3200400" cy="823912"/>
          </a:xfrm>
        </p:spPr>
        <p:txBody>
          <a:bodyPr/>
          <a:lstStyle/>
          <a:p>
            <a:r>
              <a:rPr lang="en-US" dirty="0"/>
              <a:t>Biryani</a:t>
            </a:r>
          </a:p>
        </p:txBody>
      </p:sp>
      <p:sp>
        <p:nvSpPr>
          <p:cNvPr id="32" name="Date Placeholder 9">
            <a:extLst>
              <a:ext uri="{FF2B5EF4-FFF2-40B4-BE49-F238E27FC236}">
                <a16:creationId xmlns:a16="http://schemas.microsoft.com/office/drawing/2014/main" id="{0414E95D-1B5D-B236-D624-CDA2B0E52E5F}"/>
              </a:ext>
            </a:extLst>
          </p:cNvPr>
          <p:cNvSpPr>
            <a:spLocks noGrp="1"/>
          </p:cNvSpPr>
          <p:nvPr>
            <p:ph type="dt" sz="half" idx="10"/>
          </p:nvPr>
        </p:nvSpPr>
        <p:spPr>
          <a:xfrm>
            <a:off x="7337102" y="6398878"/>
            <a:ext cx="4193908" cy="365125"/>
          </a:xfrm>
        </p:spPr>
        <p:txBody>
          <a:bodyPr/>
          <a:lstStyle/>
          <a:p>
            <a:pPr rtl="0">
              <a:spcAft>
                <a:spcPts val="600"/>
              </a:spcAft>
            </a:pPr>
            <a:r>
              <a:rPr lang="en-GB"/>
              <a:t>2/7/20XX</a:t>
            </a:r>
          </a:p>
        </p:txBody>
      </p:sp>
      <p:pic>
        <p:nvPicPr>
          <p:cNvPr id="25" name="Content Placeholder 24" descr="Nihari in Melbourne - Shireens Kitchen">
            <a:extLst>
              <a:ext uri="{FF2B5EF4-FFF2-40B4-BE49-F238E27FC236}">
                <a16:creationId xmlns:a16="http://schemas.microsoft.com/office/drawing/2014/main" id="{E80CA483-98E0-10F2-1B21-56A38852FB82}"/>
              </a:ext>
            </a:extLst>
          </p:cNvPr>
          <p:cNvPicPr>
            <a:picLocks noGrp="1" noChangeAspect="1"/>
          </p:cNvPicPr>
          <p:nvPr>
            <p:ph sz="quarter" idx="4"/>
          </p:nvPr>
        </p:nvPicPr>
        <p:blipFill>
          <a:blip r:embed="rId3"/>
          <a:stretch>
            <a:fillRect/>
          </a:stretch>
        </p:blipFill>
        <p:spPr>
          <a:xfrm>
            <a:off x="4495800" y="2552711"/>
            <a:ext cx="3200400" cy="3694090"/>
          </a:xfrm>
        </p:spPr>
      </p:pic>
      <p:pic>
        <p:nvPicPr>
          <p:cNvPr id="33" name="Content Placeholder 32" descr="Pakistani Street Style Chicken Biryani / Chatpatti Chicken Biryani">
            <a:extLst>
              <a:ext uri="{FF2B5EF4-FFF2-40B4-BE49-F238E27FC236}">
                <a16:creationId xmlns:a16="http://schemas.microsoft.com/office/drawing/2014/main" id="{1112EF08-CA4D-C868-9B9C-13CCC380418C}"/>
              </a:ext>
            </a:extLst>
          </p:cNvPr>
          <p:cNvPicPr>
            <a:picLocks noGrp="1" noChangeAspect="1"/>
          </p:cNvPicPr>
          <p:nvPr>
            <p:ph sz="quarter" idx="14"/>
          </p:nvPr>
        </p:nvPicPr>
        <p:blipFill>
          <a:blip r:embed="rId4"/>
          <a:stretch>
            <a:fillRect/>
          </a:stretch>
        </p:blipFill>
        <p:spPr>
          <a:xfrm>
            <a:off x="8149384" y="2557463"/>
            <a:ext cx="3033540" cy="3684587"/>
          </a:xfrm>
        </p:spPr>
      </p:pic>
    </p:spTree>
    <p:extLst>
      <p:ext uri="{BB962C8B-B14F-4D97-AF65-F5344CB8AC3E}">
        <p14:creationId xmlns:p14="http://schemas.microsoft.com/office/powerpoint/2010/main" val="15157043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3B7DCE3-A62E-497E-8A96-DF8D1A4904FD}"/>
              </a:ext>
            </a:extLst>
          </p:cNvPr>
          <p:cNvSpPr>
            <a:spLocks noGrp="1"/>
          </p:cNvSpPr>
          <p:nvPr>
            <p:ph type="title"/>
          </p:nvPr>
        </p:nvSpPr>
        <p:spPr>
          <a:xfrm>
            <a:off x="5146159" y="685800"/>
            <a:ext cx="6238688" cy="1382233"/>
          </a:xfrm>
        </p:spPr>
        <p:txBody>
          <a:bodyPr rtlCol="0" anchor="ctr">
            <a:normAutofit/>
          </a:bodyPr>
          <a:lstStyle/>
          <a:p>
            <a:r>
              <a:rPr lang="en-GB" dirty="0"/>
              <a:t>Spice Village </a:t>
            </a:r>
          </a:p>
        </p:txBody>
      </p:sp>
      <p:pic>
        <p:nvPicPr>
          <p:cNvPr id="2" name="Picture Placeholder 1" descr="Photo of Kebab">
            <a:extLst>
              <a:ext uri="{FF2B5EF4-FFF2-40B4-BE49-F238E27FC236}">
                <a16:creationId xmlns:a16="http://schemas.microsoft.com/office/drawing/2014/main" id="{3A72C804-EF14-60A2-8834-0D86471FF8CD}"/>
              </a:ext>
            </a:extLst>
          </p:cNvPr>
          <p:cNvPicPr>
            <a:picLocks noGrp="1" noChangeAspect="1"/>
          </p:cNvPicPr>
          <p:nvPr>
            <p:ph type="pic" sz="quarter" idx="13"/>
          </p:nvPr>
        </p:nvPicPr>
        <p:blipFill>
          <a:blip r:embed="rId2"/>
          <a:srcRect l="25789" r="25789"/>
          <a:stretch/>
        </p:blipFill>
        <p:spPr/>
      </p:pic>
      <p:sp>
        <p:nvSpPr>
          <p:cNvPr id="5" name="Date Placeholder 4">
            <a:extLst>
              <a:ext uri="{FF2B5EF4-FFF2-40B4-BE49-F238E27FC236}">
                <a16:creationId xmlns:a16="http://schemas.microsoft.com/office/drawing/2014/main" id="{581A4C2F-12B6-403A-AAD2-73AC2A19E01E}"/>
              </a:ext>
            </a:extLst>
          </p:cNvPr>
          <p:cNvSpPr>
            <a:spLocks noGrp="1"/>
          </p:cNvSpPr>
          <p:nvPr>
            <p:ph type="dt" sz="half" idx="10"/>
          </p:nvPr>
        </p:nvSpPr>
        <p:spPr>
          <a:xfrm>
            <a:off x="7337102" y="6398878"/>
            <a:ext cx="4193908" cy="365125"/>
          </a:xfrm>
        </p:spPr>
        <p:txBody>
          <a:bodyPr rtlCol="0" anchor="ctr">
            <a:normAutofit/>
          </a:bodyPr>
          <a:lstStyle/>
          <a:p>
            <a:pPr rtl="0">
              <a:spcAft>
                <a:spcPts val="600"/>
              </a:spcAft>
            </a:pPr>
            <a:r>
              <a:rPr lang="en-GB"/>
              <a:t>2/7/20XX</a:t>
            </a:r>
          </a:p>
        </p:txBody>
      </p:sp>
      <p:sp>
        <p:nvSpPr>
          <p:cNvPr id="4" name="TextBox 3">
            <a:extLst>
              <a:ext uri="{FF2B5EF4-FFF2-40B4-BE49-F238E27FC236}">
                <a16:creationId xmlns:a16="http://schemas.microsoft.com/office/drawing/2014/main" id="{AC671AB6-B4DE-14AB-A1AB-A014AF934DB3}"/>
              </a:ext>
            </a:extLst>
          </p:cNvPr>
          <p:cNvSpPr txBox="1"/>
          <p:nvPr/>
        </p:nvSpPr>
        <p:spPr>
          <a:xfrm>
            <a:off x="4969098" y="2827985"/>
            <a:ext cx="4471115"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Spice Village offers:</a:t>
            </a:r>
          </a:p>
          <a:p>
            <a:pPr marL="285750" indent="-285750">
              <a:buFont typeface="Wingdings"/>
              <a:buChar char="Ø"/>
            </a:pPr>
            <a:r>
              <a:rPr lang="en-US" dirty="0"/>
              <a:t>Veg Starters</a:t>
            </a:r>
          </a:p>
          <a:p>
            <a:pPr marL="285750" indent="-285750">
              <a:buFont typeface="Wingdings"/>
              <a:buChar char="Ø"/>
            </a:pPr>
            <a:r>
              <a:rPr lang="en-US" dirty="0"/>
              <a:t>Non-Veg Starters</a:t>
            </a:r>
          </a:p>
          <a:p>
            <a:pPr marL="285750" indent="-285750">
              <a:buFont typeface="Wingdings"/>
              <a:buChar char="Ø"/>
            </a:pPr>
            <a:r>
              <a:rPr lang="en-US" dirty="0"/>
              <a:t> Main Dishes (Rice, Chicken, Lamb, Burgers, Special dishes, Vegetarian and Seafood.</a:t>
            </a:r>
          </a:p>
          <a:p>
            <a:pPr marL="285750" indent="-285750">
              <a:buFont typeface="Wingdings"/>
              <a:buChar char="Ø"/>
            </a:pPr>
            <a:r>
              <a:rPr lang="en-US" dirty="0"/>
              <a:t> kids' menu.</a:t>
            </a:r>
            <a:endParaRPr lang="en-US"/>
          </a:p>
          <a:p>
            <a:pPr marL="285750" indent="-285750">
              <a:buFont typeface="Wingdings"/>
              <a:buChar char="Ø"/>
            </a:pPr>
            <a:r>
              <a:rPr lang="en-US" dirty="0"/>
              <a:t>Desserts</a:t>
            </a:r>
          </a:p>
          <a:p>
            <a:pPr marL="285750" indent="-285750">
              <a:buFont typeface="Wingdings"/>
              <a:buChar char="Ø"/>
            </a:pPr>
            <a:r>
              <a:rPr lang="en-US" dirty="0"/>
              <a:t>Hot drinks</a:t>
            </a:r>
          </a:p>
          <a:p>
            <a:pPr marL="285750" indent="-285750">
              <a:buFont typeface="Wingdings"/>
              <a:buChar char="Ø"/>
            </a:pPr>
            <a:r>
              <a:rPr lang="en-US" dirty="0"/>
              <a:t>Soft Drinks.</a:t>
            </a:r>
          </a:p>
        </p:txBody>
      </p:sp>
    </p:spTree>
    <p:extLst>
      <p:ext uri="{BB962C8B-B14F-4D97-AF65-F5344CB8AC3E}">
        <p14:creationId xmlns:p14="http://schemas.microsoft.com/office/powerpoint/2010/main" val="33826336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C01F905F-18E0-AC3E-8C80-4C609147A363}"/>
              </a:ext>
            </a:extLst>
          </p:cNvPr>
          <p:cNvSpPr>
            <a:spLocks noGrp="1"/>
          </p:cNvSpPr>
          <p:nvPr>
            <p:ph type="ftr" sz="quarter" idx="11"/>
          </p:nvPr>
        </p:nvSpPr>
        <p:spPr/>
        <p:txBody>
          <a:bodyPr/>
          <a:lstStyle/>
          <a:p>
            <a:pPr rtl="0"/>
            <a:r>
              <a:rPr lang="en-GB"/>
              <a:t>Sample Footer Text</a:t>
            </a:r>
            <a:endParaRPr lang="en-GB" dirty="0">
              <a:solidFill>
                <a:schemeClr val="bg1"/>
              </a:solidFill>
            </a:endParaRPr>
          </a:p>
        </p:txBody>
      </p:sp>
      <p:sp>
        <p:nvSpPr>
          <p:cNvPr id="6" name="Date Placeholder 5">
            <a:extLst>
              <a:ext uri="{FF2B5EF4-FFF2-40B4-BE49-F238E27FC236}">
                <a16:creationId xmlns:a16="http://schemas.microsoft.com/office/drawing/2014/main" id="{18DB6C7E-20E6-6F1A-44CA-927049EA3C9C}"/>
              </a:ext>
            </a:extLst>
          </p:cNvPr>
          <p:cNvSpPr>
            <a:spLocks noGrp="1"/>
          </p:cNvSpPr>
          <p:nvPr>
            <p:ph type="dt" sz="half" idx="10"/>
          </p:nvPr>
        </p:nvSpPr>
        <p:spPr/>
        <p:txBody>
          <a:bodyPr/>
          <a:lstStyle/>
          <a:p>
            <a:pPr rtl="0"/>
            <a:r>
              <a:rPr lang="en-GB"/>
              <a:t>2/7/20XX</a:t>
            </a:r>
          </a:p>
        </p:txBody>
      </p:sp>
      <p:pic>
        <p:nvPicPr>
          <p:cNvPr id="9" name="Picture 8" descr="A screenshot of a computer&#10;&#10;Description automatically generated">
            <a:extLst>
              <a:ext uri="{FF2B5EF4-FFF2-40B4-BE49-F238E27FC236}">
                <a16:creationId xmlns:a16="http://schemas.microsoft.com/office/drawing/2014/main" id="{D65DC537-3A4C-C4BC-77C8-E96909753EDC}"/>
              </a:ext>
            </a:extLst>
          </p:cNvPr>
          <p:cNvPicPr>
            <a:picLocks noChangeAspect="1"/>
          </p:cNvPicPr>
          <p:nvPr/>
        </p:nvPicPr>
        <p:blipFill rotWithShape="1">
          <a:blip r:embed="rId2"/>
          <a:srcRect l="59705" t="19853" r="20884" b="4412"/>
          <a:stretch/>
        </p:blipFill>
        <p:spPr>
          <a:xfrm>
            <a:off x="1708597" y="736377"/>
            <a:ext cx="2545282" cy="5675261"/>
          </a:xfrm>
          <a:prstGeom prst="rect">
            <a:avLst/>
          </a:prstGeom>
        </p:spPr>
      </p:pic>
      <p:pic>
        <p:nvPicPr>
          <p:cNvPr id="10" name="Picture 9" descr="A screenshot of a menu&#10;&#10;Description automatically generated">
            <a:extLst>
              <a:ext uri="{FF2B5EF4-FFF2-40B4-BE49-F238E27FC236}">
                <a16:creationId xmlns:a16="http://schemas.microsoft.com/office/drawing/2014/main" id="{29B15741-3574-D2B5-7A18-19A131ECA84F}"/>
              </a:ext>
            </a:extLst>
          </p:cNvPr>
          <p:cNvPicPr>
            <a:picLocks noChangeAspect="1"/>
          </p:cNvPicPr>
          <p:nvPr/>
        </p:nvPicPr>
        <p:blipFill rotWithShape="1">
          <a:blip r:embed="rId3"/>
          <a:srcRect l="39216" t="19444" r="21176" b="3472"/>
          <a:stretch/>
        </p:blipFill>
        <p:spPr>
          <a:xfrm>
            <a:off x="4649273" y="736376"/>
            <a:ext cx="5197033" cy="5675577"/>
          </a:xfrm>
          <a:prstGeom prst="rect">
            <a:avLst/>
          </a:prstGeom>
        </p:spPr>
      </p:pic>
    </p:spTree>
    <p:extLst>
      <p:ext uri="{BB962C8B-B14F-4D97-AF65-F5344CB8AC3E}">
        <p14:creationId xmlns:p14="http://schemas.microsoft.com/office/powerpoint/2010/main" val="3880311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C6262128-CCC2-5B27-700E-06AD87CC6BC9}"/>
              </a:ext>
            </a:extLst>
          </p:cNvPr>
          <p:cNvSpPr>
            <a:spLocks noGrp="1"/>
          </p:cNvSpPr>
          <p:nvPr>
            <p:ph type="ftr" sz="quarter" idx="11"/>
          </p:nvPr>
        </p:nvSpPr>
        <p:spPr/>
        <p:txBody>
          <a:bodyPr/>
          <a:lstStyle/>
          <a:p>
            <a:pPr rtl="0"/>
            <a:r>
              <a:rPr lang="en-GB"/>
              <a:t>Sample Footer Text</a:t>
            </a:r>
            <a:endParaRPr lang="en-GB" dirty="0">
              <a:solidFill>
                <a:schemeClr val="bg1"/>
              </a:solidFill>
            </a:endParaRPr>
          </a:p>
        </p:txBody>
      </p:sp>
      <p:sp>
        <p:nvSpPr>
          <p:cNvPr id="6" name="Date Placeholder 5">
            <a:extLst>
              <a:ext uri="{FF2B5EF4-FFF2-40B4-BE49-F238E27FC236}">
                <a16:creationId xmlns:a16="http://schemas.microsoft.com/office/drawing/2014/main" id="{BDB757BC-94FD-CC57-2758-41D63487D53C}"/>
              </a:ext>
            </a:extLst>
          </p:cNvPr>
          <p:cNvSpPr>
            <a:spLocks noGrp="1"/>
          </p:cNvSpPr>
          <p:nvPr>
            <p:ph type="dt" sz="half" idx="10"/>
          </p:nvPr>
        </p:nvSpPr>
        <p:spPr/>
        <p:txBody>
          <a:bodyPr/>
          <a:lstStyle/>
          <a:p>
            <a:pPr rtl="0"/>
            <a:r>
              <a:rPr lang="en-GB"/>
              <a:t>2/7/20XX</a:t>
            </a:r>
          </a:p>
        </p:txBody>
      </p:sp>
      <p:pic>
        <p:nvPicPr>
          <p:cNvPr id="9" name="Picture 8" descr="A screenshot of a menu&#10;&#10;Description automatically generated">
            <a:extLst>
              <a:ext uri="{FF2B5EF4-FFF2-40B4-BE49-F238E27FC236}">
                <a16:creationId xmlns:a16="http://schemas.microsoft.com/office/drawing/2014/main" id="{7265B418-5EB1-4E40-CEBF-97A7E3EB7FDB}"/>
              </a:ext>
            </a:extLst>
          </p:cNvPr>
          <p:cNvPicPr>
            <a:picLocks noChangeAspect="1"/>
          </p:cNvPicPr>
          <p:nvPr/>
        </p:nvPicPr>
        <p:blipFill rotWithShape="1">
          <a:blip r:embed="rId2"/>
          <a:srcRect l="38831" t="19557" r="20250" b="4428"/>
          <a:stretch/>
        </p:blipFill>
        <p:spPr>
          <a:xfrm>
            <a:off x="603160" y="865164"/>
            <a:ext cx="5240050" cy="5439493"/>
          </a:xfrm>
          <a:prstGeom prst="rect">
            <a:avLst/>
          </a:prstGeom>
        </p:spPr>
      </p:pic>
      <p:pic>
        <p:nvPicPr>
          <p:cNvPr id="11" name="Picture 10" descr="A screenshot of a menu&#10;&#10;Description automatically generated">
            <a:extLst>
              <a:ext uri="{FF2B5EF4-FFF2-40B4-BE49-F238E27FC236}">
                <a16:creationId xmlns:a16="http://schemas.microsoft.com/office/drawing/2014/main" id="{CCEE0DD5-8D30-2439-66CB-373329C17F0C}"/>
              </a:ext>
            </a:extLst>
          </p:cNvPr>
          <p:cNvPicPr>
            <a:picLocks noChangeAspect="1"/>
          </p:cNvPicPr>
          <p:nvPr/>
        </p:nvPicPr>
        <p:blipFill rotWithShape="1">
          <a:blip r:embed="rId3"/>
          <a:srcRect l="38845" t="19503" r="20518" b="4255"/>
          <a:stretch/>
        </p:blipFill>
        <p:spPr>
          <a:xfrm>
            <a:off x="5840570" y="865165"/>
            <a:ext cx="5197100" cy="5439486"/>
          </a:xfrm>
          <a:prstGeom prst="rect">
            <a:avLst/>
          </a:prstGeom>
        </p:spPr>
      </p:pic>
    </p:spTree>
    <p:extLst>
      <p:ext uri="{BB962C8B-B14F-4D97-AF65-F5344CB8AC3E}">
        <p14:creationId xmlns:p14="http://schemas.microsoft.com/office/powerpoint/2010/main" val="21669918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24781574-95FF-3A8A-171C-F40CFAC0C82C}"/>
              </a:ext>
            </a:extLst>
          </p:cNvPr>
          <p:cNvSpPr>
            <a:spLocks noGrp="1"/>
          </p:cNvSpPr>
          <p:nvPr>
            <p:ph type="ftr" sz="quarter" idx="11"/>
          </p:nvPr>
        </p:nvSpPr>
        <p:spPr/>
        <p:txBody>
          <a:bodyPr/>
          <a:lstStyle/>
          <a:p>
            <a:pPr rtl="0"/>
            <a:r>
              <a:rPr lang="en-GB"/>
              <a:t>Sample Footer Text</a:t>
            </a:r>
            <a:endParaRPr lang="en-GB" dirty="0">
              <a:solidFill>
                <a:schemeClr val="bg1"/>
              </a:solidFill>
            </a:endParaRPr>
          </a:p>
        </p:txBody>
      </p:sp>
      <p:sp>
        <p:nvSpPr>
          <p:cNvPr id="6" name="Date Placeholder 5">
            <a:extLst>
              <a:ext uri="{FF2B5EF4-FFF2-40B4-BE49-F238E27FC236}">
                <a16:creationId xmlns:a16="http://schemas.microsoft.com/office/drawing/2014/main" id="{7286170B-C1D2-7917-A252-ABD47907D4D6}"/>
              </a:ext>
            </a:extLst>
          </p:cNvPr>
          <p:cNvSpPr>
            <a:spLocks noGrp="1"/>
          </p:cNvSpPr>
          <p:nvPr>
            <p:ph type="dt" sz="half" idx="10"/>
          </p:nvPr>
        </p:nvSpPr>
        <p:spPr/>
        <p:txBody>
          <a:bodyPr/>
          <a:lstStyle/>
          <a:p>
            <a:pPr rtl="0"/>
            <a:r>
              <a:rPr lang="en-GB"/>
              <a:t>2/7/20XX</a:t>
            </a:r>
          </a:p>
        </p:txBody>
      </p:sp>
      <p:pic>
        <p:nvPicPr>
          <p:cNvPr id="9" name="Picture 8" descr="A screenshot of a menu&#10;&#10;Description automatically generated">
            <a:extLst>
              <a:ext uri="{FF2B5EF4-FFF2-40B4-BE49-F238E27FC236}">
                <a16:creationId xmlns:a16="http://schemas.microsoft.com/office/drawing/2014/main" id="{25F25037-70E8-504D-D22D-4B41EE11075D}"/>
              </a:ext>
            </a:extLst>
          </p:cNvPr>
          <p:cNvPicPr>
            <a:picLocks noChangeAspect="1"/>
          </p:cNvPicPr>
          <p:nvPr/>
        </p:nvPicPr>
        <p:blipFill rotWithShape="1">
          <a:blip r:embed="rId2"/>
          <a:srcRect l="38828" t="19540" r="20430" b="4215"/>
          <a:stretch/>
        </p:blipFill>
        <p:spPr>
          <a:xfrm>
            <a:off x="630541" y="521728"/>
            <a:ext cx="5556089" cy="5825851"/>
          </a:xfrm>
          <a:prstGeom prst="rect">
            <a:avLst/>
          </a:prstGeom>
        </p:spPr>
      </p:pic>
      <p:pic>
        <p:nvPicPr>
          <p:cNvPr id="11" name="Picture 10" descr="A screenshot of a menu&#10;&#10;Description automatically generated">
            <a:extLst>
              <a:ext uri="{FF2B5EF4-FFF2-40B4-BE49-F238E27FC236}">
                <a16:creationId xmlns:a16="http://schemas.microsoft.com/office/drawing/2014/main" id="{1DEF164B-FD0A-7402-95FB-251718B74722}"/>
              </a:ext>
            </a:extLst>
          </p:cNvPr>
          <p:cNvPicPr>
            <a:picLocks noChangeAspect="1"/>
          </p:cNvPicPr>
          <p:nvPr/>
        </p:nvPicPr>
        <p:blipFill rotWithShape="1">
          <a:blip r:embed="rId3"/>
          <a:srcRect l="39216" t="19444" r="20784" b="5555"/>
          <a:stretch/>
        </p:blipFill>
        <p:spPr>
          <a:xfrm>
            <a:off x="6098146" y="521729"/>
            <a:ext cx="5508297" cy="5825880"/>
          </a:xfrm>
          <a:prstGeom prst="rect">
            <a:avLst/>
          </a:prstGeom>
        </p:spPr>
      </p:pic>
    </p:spTree>
    <p:extLst>
      <p:ext uri="{BB962C8B-B14F-4D97-AF65-F5344CB8AC3E}">
        <p14:creationId xmlns:p14="http://schemas.microsoft.com/office/powerpoint/2010/main" val="24320723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DD492-C007-E4D2-E810-3A2E6C9C3844}"/>
              </a:ext>
            </a:extLst>
          </p:cNvPr>
          <p:cNvSpPr>
            <a:spLocks noGrp="1"/>
          </p:cNvSpPr>
          <p:nvPr>
            <p:ph type="title"/>
          </p:nvPr>
        </p:nvSpPr>
        <p:spPr>
          <a:xfrm>
            <a:off x="5693734" y="557304"/>
            <a:ext cx="5355265" cy="1625731"/>
          </a:xfrm>
        </p:spPr>
        <p:txBody>
          <a:bodyPr anchor="ctr">
            <a:normAutofit/>
          </a:bodyPr>
          <a:lstStyle/>
          <a:p>
            <a:r>
              <a:rPr lang="en-US" sz="3100"/>
              <a:t>Mirch Masala Tooting</a:t>
            </a:r>
          </a:p>
          <a:p>
            <a:br>
              <a:rPr lang="en-US" sz="3100"/>
            </a:br>
            <a:endParaRPr lang="en-US" sz="3100"/>
          </a:p>
          <a:p>
            <a:endParaRPr lang="en-US" sz="3100"/>
          </a:p>
        </p:txBody>
      </p:sp>
      <p:pic>
        <p:nvPicPr>
          <p:cNvPr id="9" name="Picture 8" descr="A table full of food&#10;&#10;Description automatically generated">
            <a:extLst>
              <a:ext uri="{FF2B5EF4-FFF2-40B4-BE49-F238E27FC236}">
                <a16:creationId xmlns:a16="http://schemas.microsoft.com/office/drawing/2014/main" id="{E3AA182E-2A9C-A68A-C757-D89C95F07317}"/>
              </a:ext>
            </a:extLst>
          </p:cNvPr>
          <p:cNvPicPr>
            <a:picLocks noChangeAspect="1"/>
          </p:cNvPicPr>
          <p:nvPr/>
        </p:nvPicPr>
        <p:blipFill rotWithShape="1">
          <a:blip r:embed="rId2"/>
          <a:srcRect r="-3" b="9471"/>
          <a:stretch/>
        </p:blipFill>
        <p:spPr>
          <a:xfrm>
            <a:off x="1" y="10"/>
            <a:ext cx="4742121" cy="3434306"/>
          </a:xfrm>
          <a:custGeom>
            <a:avLst/>
            <a:gdLst>
              <a:gd name="connsiteX0" fmla="*/ 0 w 4742121"/>
              <a:gd name="connsiteY0" fmla="*/ 0 h 3434316"/>
              <a:gd name="connsiteX1" fmla="*/ 4306186 w 4742121"/>
              <a:gd name="connsiteY1" fmla="*/ 0 h 3434316"/>
              <a:gd name="connsiteX2" fmla="*/ 4742121 w 4742121"/>
              <a:gd name="connsiteY2" fmla="*/ 3434316 h 3434316"/>
              <a:gd name="connsiteX3" fmla="*/ 0 w 4742121"/>
              <a:gd name="connsiteY3" fmla="*/ 3434316 h 3434316"/>
            </a:gdLst>
            <a:ahLst/>
            <a:cxnLst>
              <a:cxn ang="0">
                <a:pos x="connsiteX0" y="connsiteY0"/>
              </a:cxn>
              <a:cxn ang="0">
                <a:pos x="connsiteX1" y="connsiteY1"/>
              </a:cxn>
              <a:cxn ang="0">
                <a:pos x="connsiteX2" y="connsiteY2"/>
              </a:cxn>
              <a:cxn ang="0">
                <a:pos x="connsiteX3" y="connsiteY3"/>
              </a:cxn>
            </a:cxnLst>
            <a:rect l="l" t="t" r="r" b="b"/>
            <a:pathLst>
              <a:path w="4742121" h="3434316">
                <a:moveTo>
                  <a:pt x="0" y="0"/>
                </a:moveTo>
                <a:lnTo>
                  <a:pt x="4306186" y="0"/>
                </a:lnTo>
                <a:lnTo>
                  <a:pt x="4742121" y="3434316"/>
                </a:lnTo>
                <a:lnTo>
                  <a:pt x="0" y="3434316"/>
                </a:lnTo>
                <a:close/>
              </a:path>
            </a:pathLst>
          </a:custGeom>
          <a:noFill/>
        </p:spPr>
      </p:pic>
      <p:pic>
        <p:nvPicPr>
          <p:cNvPr id="8" name="Picture 7" descr="A room with tables and chairs&#10;&#10;Description automatically generated">
            <a:extLst>
              <a:ext uri="{FF2B5EF4-FFF2-40B4-BE49-F238E27FC236}">
                <a16:creationId xmlns:a16="http://schemas.microsoft.com/office/drawing/2014/main" id="{A5BD93C7-3835-6E04-FC03-8FF3DE93520B}"/>
              </a:ext>
            </a:extLst>
          </p:cNvPr>
          <p:cNvPicPr>
            <a:picLocks noChangeAspect="1"/>
          </p:cNvPicPr>
          <p:nvPr/>
        </p:nvPicPr>
        <p:blipFill rotWithShape="1">
          <a:blip r:embed="rId3"/>
          <a:srcRect l="7839" r="7130" b="1"/>
          <a:stretch/>
        </p:blipFill>
        <p:spPr>
          <a:xfrm>
            <a:off x="-5" y="3432620"/>
            <a:ext cx="5178056" cy="3425380"/>
          </a:xfrm>
          <a:custGeom>
            <a:avLst/>
            <a:gdLst>
              <a:gd name="connsiteX0" fmla="*/ 0 w 5178056"/>
              <a:gd name="connsiteY0" fmla="*/ 0 h 3425380"/>
              <a:gd name="connsiteX1" fmla="*/ 4742581 w 5178056"/>
              <a:gd name="connsiteY1" fmla="*/ 0 h 3425380"/>
              <a:gd name="connsiteX2" fmla="*/ 5178056 w 5178056"/>
              <a:gd name="connsiteY2" fmla="*/ 3425380 h 3425380"/>
              <a:gd name="connsiteX3" fmla="*/ 0 w 5178056"/>
              <a:gd name="connsiteY3" fmla="*/ 3425380 h 3425380"/>
            </a:gdLst>
            <a:ahLst/>
            <a:cxnLst>
              <a:cxn ang="0">
                <a:pos x="connsiteX0" y="connsiteY0"/>
              </a:cxn>
              <a:cxn ang="0">
                <a:pos x="connsiteX1" y="connsiteY1"/>
              </a:cxn>
              <a:cxn ang="0">
                <a:pos x="connsiteX2" y="connsiteY2"/>
              </a:cxn>
              <a:cxn ang="0">
                <a:pos x="connsiteX3" y="connsiteY3"/>
              </a:cxn>
            </a:cxnLst>
            <a:rect l="l" t="t" r="r" b="b"/>
            <a:pathLst>
              <a:path w="5178056" h="3425380">
                <a:moveTo>
                  <a:pt x="0" y="0"/>
                </a:moveTo>
                <a:lnTo>
                  <a:pt x="4742581" y="0"/>
                </a:lnTo>
                <a:lnTo>
                  <a:pt x="5178056" y="3425380"/>
                </a:lnTo>
                <a:lnTo>
                  <a:pt x="0" y="3425380"/>
                </a:lnTo>
                <a:close/>
              </a:path>
            </a:pathLst>
          </a:custGeom>
          <a:noFill/>
        </p:spPr>
      </p:pic>
      <p:sp>
        <p:nvSpPr>
          <p:cNvPr id="5" name="Content Placeholder 4">
            <a:extLst>
              <a:ext uri="{FF2B5EF4-FFF2-40B4-BE49-F238E27FC236}">
                <a16:creationId xmlns:a16="http://schemas.microsoft.com/office/drawing/2014/main" id="{1956BF89-2E16-BE98-6BD9-896DD9006C72}"/>
              </a:ext>
            </a:extLst>
          </p:cNvPr>
          <p:cNvSpPr>
            <a:spLocks noGrp="1"/>
          </p:cNvSpPr>
          <p:nvPr>
            <p:ph idx="1"/>
          </p:nvPr>
        </p:nvSpPr>
        <p:spPr>
          <a:xfrm>
            <a:off x="5997276" y="636249"/>
            <a:ext cx="5355266" cy="4121845"/>
          </a:xfrm>
        </p:spPr>
        <p:txBody>
          <a:bodyPr vert="horz" lIns="91440" tIns="45720" rIns="91440" bIns="45720" rtlCol="0" anchor="ctr">
            <a:normAutofit/>
          </a:bodyPr>
          <a:lstStyle/>
          <a:p>
            <a:r>
              <a:rPr lang="en-US" dirty="0">
                <a:solidFill>
                  <a:srgbClr val="252525"/>
                </a:solidFill>
                <a:ea typeface="+mn-lt"/>
                <a:cs typeface="+mn-lt"/>
              </a:rPr>
              <a:t>Mirch Masala is on the street in Spice Village but has low-cost food. I think it doesn't have the standard that Spice Village has. The food is not that appealing compared to Spice Village. The decor in Spice Village is of high standard for Mirch Masala. </a:t>
            </a:r>
            <a:endParaRPr lang="en-US">
              <a:solidFill>
                <a:srgbClr val="252525"/>
              </a:solidFill>
              <a:ea typeface="+mn-lt"/>
              <a:cs typeface="+mn-lt"/>
            </a:endParaRPr>
          </a:p>
          <a:p>
            <a:pPr marL="0" indent="0"/>
            <a:endParaRPr lang="en-US" dirty="0"/>
          </a:p>
        </p:txBody>
      </p:sp>
      <p:sp>
        <p:nvSpPr>
          <p:cNvPr id="6" name="Date Placeholder 5">
            <a:extLst>
              <a:ext uri="{FF2B5EF4-FFF2-40B4-BE49-F238E27FC236}">
                <a16:creationId xmlns:a16="http://schemas.microsoft.com/office/drawing/2014/main" id="{EC6F7F4B-0DBB-5F4D-8226-70365EDB56D4}"/>
              </a:ext>
            </a:extLst>
          </p:cNvPr>
          <p:cNvSpPr>
            <a:spLocks noGrp="1"/>
          </p:cNvSpPr>
          <p:nvPr>
            <p:ph type="dt" sz="half" idx="10"/>
          </p:nvPr>
        </p:nvSpPr>
        <p:spPr>
          <a:xfrm>
            <a:off x="7337102" y="6398878"/>
            <a:ext cx="4193908" cy="365125"/>
          </a:xfrm>
        </p:spPr>
        <p:txBody>
          <a:bodyPr anchor="ctr">
            <a:normAutofit/>
          </a:bodyPr>
          <a:lstStyle/>
          <a:p>
            <a:pPr rtl="0">
              <a:spcAft>
                <a:spcPts val="600"/>
              </a:spcAft>
            </a:pPr>
            <a:r>
              <a:rPr lang="en-GB"/>
              <a:t>2/7/20XX</a:t>
            </a:r>
          </a:p>
        </p:txBody>
      </p:sp>
      <p:pic>
        <p:nvPicPr>
          <p:cNvPr id="3" name="Picture 2" descr="A screenshot of a computer&#10;&#10;Description automatically generated">
            <a:extLst>
              <a:ext uri="{FF2B5EF4-FFF2-40B4-BE49-F238E27FC236}">
                <a16:creationId xmlns:a16="http://schemas.microsoft.com/office/drawing/2014/main" id="{7FB2082C-7B97-1457-56CF-CAAFD309ECA5}"/>
              </a:ext>
            </a:extLst>
          </p:cNvPr>
          <p:cNvPicPr>
            <a:picLocks noChangeAspect="1"/>
          </p:cNvPicPr>
          <p:nvPr/>
        </p:nvPicPr>
        <p:blipFill rotWithShape="1">
          <a:blip r:embed="rId4"/>
          <a:srcRect l="16689" t="24074" r="26389" b="20988"/>
          <a:stretch/>
        </p:blipFill>
        <p:spPr>
          <a:xfrm>
            <a:off x="6202458" y="3915315"/>
            <a:ext cx="5051962" cy="2760275"/>
          </a:xfrm>
          <a:prstGeom prst="rect">
            <a:avLst/>
          </a:prstGeom>
        </p:spPr>
      </p:pic>
    </p:spTree>
    <p:extLst>
      <p:ext uri="{BB962C8B-B14F-4D97-AF65-F5344CB8AC3E}">
        <p14:creationId xmlns:p14="http://schemas.microsoft.com/office/powerpoint/2010/main" val="20726124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38C52-DB2F-6571-B9F8-838B50798B7A}"/>
              </a:ext>
            </a:extLst>
          </p:cNvPr>
          <p:cNvSpPr>
            <a:spLocks noGrp="1"/>
          </p:cNvSpPr>
          <p:nvPr>
            <p:ph type="title"/>
          </p:nvPr>
        </p:nvSpPr>
        <p:spPr>
          <a:xfrm>
            <a:off x="198748" y="-333485"/>
            <a:ext cx="5355265" cy="1625731"/>
          </a:xfrm>
        </p:spPr>
        <p:txBody>
          <a:bodyPr>
            <a:normAutofit/>
          </a:bodyPr>
          <a:lstStyle/>
          <a:p>
            <a:r>
              <a:rPr lang="en-US" sz="2400" dirty="0"/>
              <a:t>Mirch Masala Menu</a:t>
            </a:r>
          </a:p>
        </p:txBody>
      </p:sp>
      <p:sp>
        <p:nvSpPr>
          <p:cNvPr id="6" name="Footer Placeholder 5">
            <a:extLst>
              <a:ext uri="{FF2B5EF4-FFF2-40B4-BE49-F238E27FC236}">
                <a16:creationId xmlns:a16="http://schemas.microsoft.com/office/drawing/2014/main" id="{CCC2398D-7415-0799-6E35-7FC1529ABBBE}"/>
              </a:ext>
            </a:extLst>
          </p:cNvPr>
          <p:cNvSpPr>
            <a:spLocks noGrp="1"/>
          </p:cNvSpPr>
          <p:nvPr>
            <p:ph type="ftr" sz="quarter" idx="11"/>
          </p:nvPr>
        </p:nvSpPr>
        <p:spPr/>
        <p:txBody>
          <a:bodyPr/>
          <a:lstStyle/>
          <a:p>
            <a:pPr rtl="0"/>
            <a:r>
              <a:rPr lang="en-GB"/>
              <a:t>Sample Footer Text</a:t>
            </a:r>
            <a:endParaRPr lang="en-GB" dirty="0">
              <a:solidFill>
                <a:schemeClr val="bg1"/>
              </a:solidFill>
            </a:endParaRPr>
          </a:p>
        </p:txBody>
      </p:sp>
      <p:sp>
        <p:nvSpPr>
          <p:cNvPr id="7" name="Date Placeholder 6">
            <a:extLst>
              <a:ext uri="{FF2B5EF4-FFF2-40B4-BE49-F238E27FC236}">
                <a16:creationId xmlns:a16="http://schemas.microsoft.com/office/drawing/2014/main" id="{AE8CB44B-62B8-D3E1-B894-EC8F22529CCE}"/>
              </a:ext>
            </a:extLst>
          </p:cNvPr>
          <p:cNvSpPr>
            <a:spLocks noGrp="1"/>
          </p:cNvSpPr>
          <p:nvPr>
            <p:ph type="dt" sz="half" idx="10"/>
          </p:nvPr>
        </p:nvSpPr>
        <p:spPr/>
        <p:txBody>
          <a:bodyPr/>
          <a:lstStyle/>
          <a:p>
            <a:pPr rtl="0"/>
            <a:r>
              <a:rPr lang="en-GB"/>
              <a:t>2/7/20XX</a:t>
            </a:r>
          </a:p>
        </p:txBody>
      </p:sp>
      <p:pic>
        <p:nvPicPr>
          <p:cNvPr id="9" name="Picture 8" descr="A menu with a list of food&#10;&#10;Description automatically generated">
            <a:extLst>
              <a:ext uri="{FF2B5EF4-FFF2-40B4-BE49-F238E27FC236}">
                <a16:creationId xmlns:a16="http://schemas.microsoft.com/office/drawing/2014/main" id="{FD5EAC8F-24CC-C3A8-0927-A66D39BEAD6D}"/>
              </a:ext>
            </a:extLst>
          </p:cNvPr>
          <p:cNvPicPr>
            <a:picLocks noChangeAspect="1"/>
          </p:cNvPicPr>
          <p:nvPr/>
        </p:nvPicPr>
        <p:blipFill>
          <a:blip r:embed="rId2"/>
          <a:stretch>
            <a:fillRect/>
          </a:stretch>
        </p:blipFill>
        <p:spPr>
          <a:xfrm>
            <a:off x="506570" y="811504"/>
            <a:ext cx="11178860" cy="5930978"/>
          </a:xfrm>
          <a:prstGeom prst="rect">
            <a:avLst/>
          </a:prstGeom>
        </p:spPr>
      </p:pic>
    </p:spTree>
    <p:extLst>
      <p:ext uri="{BB962C8B-B14F-4D97-AF65-F5344CB8AC3E}">
        <p14:creationId xmlns:p14="http://schemas.microsoft.com/office/powerpoint/2010/main" val="29640294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40592E38-5BE4-3C14-D84B-B8AD990C3BAC}"/>
              </a:ext>
            </a:extLst>
          </p:cNvPr>
          <p:cNvSpPr>
            <a:spLocks noGrp="1"/>
          </p:cNvSpPr>
          <p:nvPr>
            <p:ph type="title"/>
          </p:nvPr>
        </p:nvSpPr>
        <p:spPr>
          <a:xfrm>
            <a:off x="1143001" y="533400"/>
            <a:ext cx="6666466" cy="1685898"/>
          </a:xfrm>
        </p:spPr>
        <p:txBody>
          <a:bodyPr>
            <a:normAutofit/>
          </a:bodyPr>
          <a:lstStyle/>
          <a:p>
            <a:r>
              <a:rPr lang="en-US" sz="4000" dirty="0"/>
              <a:t>Spice village – Food </a:t>
            </a:r>
            <a:r>
              <a:rPr lang="en-US" sz="4000" err="1"/>
              <a:t>HYgiene</a:t>
            </a:r>
            <a:r>
              <a:rPr lang="en-US" sz="4000" dirty="0"/>
              <a:t> Rating</a:t>
            </a:r>
          </a:p>
        </p:txBody>
      </p:sp>
      <p:sp>
        <p:nvSpPr>
          <p:cNvPr id="5" name="Date Placeholder 4">
            <a:extLst>
              <a:ext uri="{FF2B5EF4-FFF2-40B4-BE49-F238E27FC236}">
                <a16:creationId xmlns:a16="http://schemas.microsoft.com/office/drawing/2014/main" id="{434CEA1C-DE10-4AAF-865D-450C0AEE11DB}"/>
              </a:ext>
            </a:extLst>
          </p:cNvPr>
          <p:cNvSpPr>
            <a:spLocks noGrp="1"/>
          </p:cNvSpPr>
          <p:nvPr>
            <p:ph type="dt" sz="half" idx="10"/>
          </p:nvPr>
        </p:nvSpPr>
        <p:spPr>
          <a:xfrm>
            <a:off x="7337102" y="6398878"/>
            <a:ext cx="4193908" cy="365125"/>
          </a:xfrm>
        </p:spPr>
        <p:txBody>
          <a:bodyPr rtlCol="0" anchor="ctr">
            <a:normAutofit/>
          </a:bodyPr>
          <a:lstStyle/>
          <a:p>
            <a:pPr rtl="0">
              <a:spcAft>
                <a:spcPts val="600"/>
              </a:spcAft>
            </a:pPr>
            <a:r>
              <a:rPr lang="en-GB"/>
              <a:t>2/7/20XX</a:t>
            </a:r>
          </a:p>
        </p:txBody>
      </p:sp>
      <p:sp>
        <p:nvSpPr>
          <p:cNvPr id="7" name="Slide Number Placeholder 6">
            <a:extLst>
              <a:ext uri="{FF2B5EF4-FFF2-40B4-BE49-F238E27FC236}">
                <a16:creationId xmlns:a16="http://schemas.microsoft.com/office/drawing/2014/main" id="{2A40B6AB-E9B1-4B7E-BD4C-74C93ABF5CBC}"/>
              </a:ext>
            </a:extLst>
          </p:cNvPr>
          <p:cNvSpPr>
            <a:spLocks noGrp="1"/>
          </p:cNvSpPr>
          <p:nvPr>
            <p:ph type="sldNum" sz="quarter" idx="12"/>
          </p:nvPr>
        </p:nvSpPr>
        <p:spPr>
          <a:xfrm>
            <a:off x="11602477" y="6398878"/>
            <a:ext cx="470887" cy="365125"/>
          </a:xfrm>
        </p:spPr>
        <p:txBody>
          <a:bodyPr rtlCol="0" anchor="ctr">
            <a:normAutofit/>
          </a:bodyPr>
          <a:lstStyle/>
          <a:p>
            <a:pPr rtl="0">
              <a:spcAft>
                <a:spcPts val="600"/>
              </a:spcAft>
            </a:pPr>
            <a:fld id="{312CC964-A50B-4C29-B4E4-2C30BB34CCF3}" type="slidenum">
              <a:rPr lang="en-GB" smtClean="0"/>
              <a:pPr rtl="0">
                <a:spcAft>
                  <a:spcPts val="600"/>
                </a:spcAft>
              </a:pPr>
              <a:t>15</a:t>
            </a:fld>
            <a:endParaRPr lang="en-GB"/>
          </a:p>
        </p:txBody>
      </p:sp>
      <p:pic>
        <p:nvPicPr>
          <p:cNvPr id="11" name="Picture 10" descr="A screenshot of a computer&#10;&#10;Description automatically generated">
            <a:extLst>
              <a:ext uri="{FF2B5EF4-FFF2-40B4-BE49-F238E27FC236}">
                <a16:creationId xmlns:a16="http://schemas.microsoft.com/office/drawing/2014/main" id="{FBB099D8-8DBB-1528-C984-0DECFB588B3F}"/>
              </a:ext>
            </a:extLst>
          </p:cNvPr>
          <p:cNvPicPr>
            <a:picLocks noChangeAspect="1"/>
          </p:cNvPicPr>
          <p:nvPr/>
        </p:nvPicPr>
        <p:blipFill rotWithShape="1">
          <a:blip r:embed="rId2"/>
          <a:srcRect l="17647" t="14583" r="33333" b="26389"/>
          <a:stretch/>
        </p:blipFill>
        <p:spPr>
          <a:xfrm>
            <a:off x="667555" y="1874010"/>
            <a:ext cx="5605468" cy="3787111"/>
          </a:xfrm>
          <a:prstGeom prst="rect">
            <a:avLst/>
          </a:prstGeom>
        </p:spPr>
      </p:pic>
      <p:pic>
        <p:nvPicPr>
          <p:cNvPr id="12" name="Picture 11" descr="A screenshot of a computer&#10;&#10;Description automatically generated">
            <a:extLst>
              <a:ext uri="{FF2B5EF4-FFF2-40B4-BE49-F238E27FC236}">
                <a16:creationId xmlns:a16="http://schemas.microsoft.com/office/drawing/2014/main" id="{C92E11B0-0EB5-6EA3-2AC9-A60E666F0CBF}"/>
              </a:ext>
            </a:extLst>
          </p:cNvPr>
          <p:cNvPicPr>
            <a:picLocks noChangeAspect="1"/>
          </p:cNvPicPr>
          <p:nvPr/>
        </p:nvPicPr>
        <p:blipFill rotWithShape="1">
          <a:blip r:embed="rId3"/>
          <a:srcRect l="16495" t="28044" r="33608" b="17343"/>
          <a:stretch/>
        </p:blipFill>
        <p:spPr>
          <a:xfrm>
            <a:off x="6023019" y="1831081"/>
            <a:ext cx="5380148" cy="3787220"/>
          </a:xfrm>
          <a:prstGeom prst="rect">
            <a:avLst/>
          </a:prstGeom>
        </p:spPr>
      </p:pic>
    </p:spTree>
    <p:extLst>
      <p:ext uri="{BB962C8B-B14F-4D97-AF65-F5344CB8AC3E}">
        <p14:creationId xmlns:p14="http://schemas.microsoft.com/office/powerpoint/2010/main" val="26943957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979F08F-6890-4E7D-8F3F-47657269E4DC}"/>
              </a:ext>
            </a:extLst>
          </p:cNvPr>
          <p:cNvSpPr>
            <a:spLocks noGrp="1"/>
          </p:cNvSpPr>
          <p:nvPr>
            <p:ph type="title"/>
          </p:nvPr>
        </p:nvSpPr>
        <p:spPr>
          <a:xfrm>
            <a:off x="839788" y="365125"/>
            <a:ext cx="10515600" cy="1325563"/>
          </a:xfrm>
        </p:spPr>
        <p:txBody>
          <a:bodyPr rtlCol="0" anchor="ctr">
            <a:normAutofit/>
          </a:bodyPr>
          <a:lstStyle/>
          <a:p>
            <a:r>
              <a:rPr lang="en-GB"/>
              <a:t>Spice Village </a:t>
            </a:r>
          </a:p>
        </p:txBody>
      </p:sp>
      <p:sp>
        <p:nvSpPr>
          <p:cNvPr id="11" name="Text Placeholder 4">
            <a:extLst>
              <a:ext uri="{FF2B5EF4-FFF2-40B4-BE49-F238E27FC236}">
                <a16:creationId xmlns:a16="http://schemas.microsoft.com/office/drawing/2014/main" id="{5302DB28-A87C-F9D6-DAE1-97EA7672E1EB}"/>
              </a:ext>
            </a:extLst>
          </p:cNvPr>
          <p:cNvSpPr>
            <a:spLocks noGrp="1"/>
          </p:cNvSpPr>
          <p:nvPr>
            <p:ph type="body" idx="1"/>
          </p:nvPr>
        </p:nvSpPr>
        <p:spPr>
          <a:xfrm>
            <a:off x="1178455" y="1734325"/>
            <a:ext cx="3200400" cy="823912"/>
          </a:xfrm>
        </p:spPr>
        <p:txBody>
          <a:bodyPr anchor="ctr">
            <a:normAutofit/>
          </a:bodyPr>
          <a:lstStyle/>
          <a:p>
            <a:r>
              <a:rPr lang="en-US" dirty="0"/>
              <a:t>Facebook</a:t>
            </a:r>
          </a:p>
        </p:txBody>
      </p:sp>
      <p:pic>
        <p:nvPicPr>
          <p:cNvPr id="17" name="Content Placeholder 16" descr="A blue circle with a white letter f in it&#10;&#10;Description automatically generated">
            <a:extLst>
              <a:ext uri="{FF2B5EF4-FFF2-40B4-BE49-F238E27FC236}">
                <a16:creationId xmlns:a16="http://schemas.microsoft.com/office/drawing/2014/main" id="{26AF8327-799B-68BE-C3CC-E6A1D3C22CDB}"/>
              </a:ext>
            </a:extLst>
          </p:cNvPr>
          <p:cNvPicPr>
            <a:picLocks noGrp="1" noChangeAspect="1"/>
          </p:cNvPicPr>
          <p:nvPr>
            <p:ph sz="half" idx="2"/>
          </p:nvPr>
        </p:nvPicPr>
        <p:blipFill rotWithShape="1">
          <a:blip r:embed="rId2"/>
          <a:srcRect l="8462" r="4675" b="-5"/>
          <a:stretch/>
        </p:blipFill>
        <p:spPr>
          <a:xfrm>
            <a:off x="659872" y="2833403"/>
            <a:ext cx="2258484" cy="2605088"/>
          </a:xfrm>
          <a:noFill/>
        </p:spPr>
      </p:pic>
      <p:sp>
        <p:nvSpPr>
          <p:cNvPr id="6" name="Subtitle 5">
            <a:extLst>
              <a:ext uri="{FF2B5EF4-FFF2-40B4-BE49-F238E27FC236}">
                <a16:creationId xmlns:a16="http://schemas.microsoft.com/office/drawing/2014/main" id="{BD4CE57B-A125-4D72-839E-A7A6A044FC38}"/>
              </a:ext>
            </a:extLst>
          </p:cNvPr>
          <p:cNvSpPr>
            <a:spLocks noGrp="1"/>
          </p:cNvSpPr>
          <p:nvPr>
            <p:ph type="body" sz="quarter" idx="3"/>
          </p:nvPr>
        </p:nvSpPr>
        <p:spPr>
          <a:xfrm>
            <a:off x="3786717" y="1734325"/>
            <a:ext cx="3200400" cy="823912"/>
          </a:xfrm>
        </p:spPr>
        <p:txBody>
          <a:bodyPr rtlCol="0" anchor="ctr">
            <a:normAutofit/>
          </a:bodyPr>
          <a:lstStyle/>
          <a:p>
            <a:pPr rtl="0"/>
            <a:r>
              <a:rPr lang="en-GB" dirty="0"/>
              <a:t>TikTok</a:t>
            </a:r>
          </a:p>
        </p:txBody>
      </p:sp>
      <p:pic>
        <p:nvPicPr>
          <p:cNvPr id="18" name="Picture 17" descr="A black and pink logo&#10;&#10;Description automatically generated">
            <a:extLst>
              <a:ext uri="{FF2B5EF4-FFF2-40B4-BE49-F238E27FC236}">
                <a16:creationId xmlns:a16="http://schemas.microsoft.com/office/drawing/2014/main" id="{1D06A1E8-007A-5E3B-7780-11CFC66B0743}"/>
              </a:ext>
            </a:extLst>
          </p:cNvPr>
          <p:cNvPicPr>
            <a:picLocks noChangeAspect="1"/>
          </p:cNvPicPr>
          <p:nvPr/>
        </p:nvPicPr>
        <p:blipFill rotWithShape="1">
          <a:blip r:embed="rId3"/>
          <a:srcRect l="19834" r="23924" b="-1"/>
          <a:stretch/>
        </p:blipFill>
        <p:spPr>
          <a:xfrm>
            <a:off x="3045883" y="2833403"/>
            <a:ext cx="2269067" cy="2605089"/>
          </a:xfrm>
          <a:prstGeom prst="rect">
            <a:avLst/>
          </a:prstGeom>
          <a:noFill/>
        </p:spPr>
      </p:pic>
      <p:sp>
        <p:nvSpPr>
          <p:cNvPr id="23" name="Text Placeholder 6">
            <a:extLst>
              <a:ext uri="{FF2B5EF4-FFF2-40B4-BE49-F238E27FC236}">
                <a16:creationId xmlns:a16="http://schemas.microsoft.com/office/drawing/2014/main" id="{B2C6FC56-45D3-F505-80BE-5B3EFB4C75B2}"/>
              </a:ext>
            </a:extLst>
          </p:cNvPr>
          <p:cNvSpPr>
            <a:spLocks noGrp="1"/>
          </p:cNvSpPr>
          <p:nvPr>
            <p:ph type="body" sz="quarter" idx="13"/>
          </p:nvPr>
        </p:nvSpPr>
        <p:spPr>
          <a:xfrm>
            <a:off x="8786812" y="1734325"/>
            <a:ext cx="3200400" cy="823912"/>
          </a:xfrm>
        </p:spPr>
        <p:txBody>
          <a:bodyPr/>
          <a:lstStyle/>
          <a:p>
            <a:r>
              <a:rPr lang="en-US" dirty="0"/>
              <a:t>Instagram</a:t>
            </a:r>
          </a:p>
        </p:txBody>
      </p:sp>
      <p:pic>
        <p:nvPicPr>
          <p:cNvPr id="12" name="Content Placeholder 11" descr="A logo of a camera&#10;&#10;Description automatically generated">
            <a:extLst>
              <a:ext uri="{FF2B5EF4-FFF2-40B4-BE49-F238E27FC236}">
                <a16:creationId xmlns:a16="http://schemas.microsoft.com/office/drawing/2014/main" id="{BC3A2C3C-F187-9FA0-29D2-C84B0ADDCE1A}"/>
              </a:ext>
            </a:extLst>
          </p:cNvPr>
          <p:cNvPicPr>
            <a:picLocks noGrp="1" noChangeAspect="1"/>
          </p:cNvPicPr>
          <p:nvPr>
            <p:ph sz="quarter" idx="14"/>
          </p:nvPr>
        </p:nvPicPr>
        <p:blipFill rotWithShape="1">
          <a:blip r:embed="rId4"/>
          <a:srcRect l="7898" r="5238" b="-5"/>
          <a:stretch/>
        </p:blipFill>
        <p:spPr>
          <a:xfrm>
            <a:off x="8934979" y="2833403"/>
            <a:ext cx="2216150" cy="2562755"/>
          </a:xfrm>
          <a:noFill/>
        </p:spPr>
      </p:pic>
      <p:sp>
        <p:nvSpPr>
          <p:cNvPr id="2" name="Date Placeholder 1">
            <a:extLst>
              <a:ext uri="{FF2B5EF4-FFF2-40B4-BE49-F238E27FC236}">
                <a16:creationId xmlns:a16="http://schemas.microsoft.com/office/drawing/2014/main" id="{D81ADD0E-60C9-4DBB-AFBA-7492513A4C8F}"/>
              </a:ext>
            </a:extLst>
          </p:cNvPr>
          <p:cNvSpPr>
            <a:spLocks noGrp="1"/>
          </p:cNvSpPr>
          <p:nvPr>
            <p:ph type="dt" sz="half" idx="10"/>
          </p:nvPr>
        </p:nvSpPr>
        <p:spPr>
          <a:xfrm>
            <a:off x="7337102" y="6398878"/>
            <a:ext cx="4193908" cy="365125"/>
          </a:xfrm>
        </p:spPr>
        <p:txBody>
          <a:bodyPr rtlCol="0" anchor="ctr">
            <a:normAutofit/>
          </a:bodyPr>
          <a:lstStyle/>
          <a:p>
            <a:pPr rtl="0">
              <a:spcAft>
                <a:spcPts val="600"/>
              </a:spcAft>
            </a:pPr>
            <a:r>
              <a:rPr lang="en-GB"/>
              <a:t>2/7/20XX</a:t>
            </a:r>
          </a:p>
        </p:txBody>
      </p:sp>
      <p:pic>
        <p:nvPicPr>
          <p:cNvPr id="19" name="Picture 18" descr="A red circle with a white circle and a white circle with a white circle and a white circle with a white circle and a white circle with a white circle and a white circle with a white circle&#10;&#10;Description automatically generated">
            <a:extLst>
              <a:ext uri="{FF2B5EF4-FFF2-40B4-BE49-F238E27FC236}">
                <a16:creationId xmlns:a16="http://schemas.microsoft.com/office/drawing/2014/main" id="{9C5D90E2-9A34-2764-5516-0711AE4A2CAB}"/>
              </a:ext>
            </a:extLst>
          </p:cNvPr>
          <p:cNvPicPr>
            <a:picLocks noChangeAspect="1"/>
          </p:cNvPicPr>
          <p:nvPr/>
        </p:nvPicPr>
        <p:blipFill>
          <a:blip r:embed="rId5"/>
          <a:stretch>
            <a:fillRect/>
          </a:stretch>
        </p:blipFill>
        <p:spPr>
          <a:xfrm>
            <a:off x="5722938" y="2876021"/>
            <a:ext cx="2524125" cy="2566458"/>
          </a:xfrm>
          <a:prstGeom prst="rect">
            <a:avLst/>
          </a:prstGeom>
        </p:spPr>
      </p:pic>
      <p:sp>
        <p:nvSpPr>
          <p:cNvPr id="21" name="Text Placeholder 4">
            <a:extLst>
              <a:ext uri="{FF2B5EF4-FFF2-40B4-BE49-F238E27FC236}">
                <a16:creationId xmlns:a16="http://schemas.microsoft.com/office/drawing/2014/main" id="{1C32926D-E5E6-F14A-1D5D-EA1C0C69BB3F}"/>
              </a:ext>
            </a:extLst>
          </p:cNvPr>
          <p:cNvSpPr txBox="1">
            <a:spLocks/>
          </p:cNvSpPr>
          <p:nvPr/>
        </p:nvSpPr>
        <p:spPr>
          <a:xfrm>
            <a:off x="6029855" y="1738558"/>
            <a:ext cx="3200400" cy="823912"/>
          </a:xfrm>
          <a:prstGeom prst="rect">
            <a:avLst/>
          </a:prstGeom>
        </p:spPr>
        <p:txBody>
          <a:bodyPr vert="horz" lIns="91440" tIns="45720" rIns="91440" bIns="45720" rtlCol="0" anchor="ctr" anchorCtr="0">
            <a:normAutofit/>
          </a:bodyPr>
          <a:lstStyle>
            <a:lvl1pPr marL="0" indent="0" algn="l" defTabSz="914400" rtl="0" eaLnBrk="1" latinLnBrk="0" hangingPunct="1">
              <a:lnSpc>
                <a:spcPct val="100000"/>
              </a:lnSpc>
              <a:spcBef>
                <a:spcPts val="1000"/>
              </a:spcBef>
              <a:buSzPct val="80000"/>
              <a:buFont typeface="Arial" panose="020B0604020202020204" pitchFamily="34" charset="0"/>
              <a:buNone/>
              <a:defRPr sz="2400" b="1" kern="1200" cap="all" spc="0" baseline="0">
                <a:solidFill>
                  <a:schemeClr val="accent1"/>
                </a:solidFill>
                <a:latin typeface="+mn-lt"/>
                <a:ea typeface="+mn-ea"/>
                <a:cs typeface="+mn-cs"/>
              </a:defRPr>
            </a:lvl1pPr>
            <a:lvl2pPr marL="457200" indent="0" algn="l" defTabSz="914400" rtl="0" eaLnBrk="1" latinLnBrk="0" hangingPunct="1">
              <a:lnSpc>
                <a:spcPct val="100000"/>
              </a:lnSpc>
              <a:spcBef>
                <a:spcPts val="500"/>
              </a:spcBef>
              <a:buSzPct val="80000"/>
              <a:buFont typeface="Arial" panose="020B0604020202020204" pitchFamily="34" charset="0"/>
              <a:buNone/>
              <a:defRPr sz="2000" b="1" kern="1200">
                <a:solidFill>
                  <a:schemeClr val="tx2"/>
                </a:solidFill>
                <a:latin typeface="+mn-lt"/>
                <a:ea typeface="+mn-ea"/>
                <a:cs typeface="+mn-cs"/>
              </a:defRPr>
            </a:lvl2pPr>
            <a:lvl3pPr marL="914400" indent="0" algn="l" defTabSz="914400" rtl="0" eaLnBrk="1" latinLnBrk="0" hangingPunct="1">
              <a:lnSpc>
                <a:spcPct val="100000"/>
              </a:lnSpc>
              <a:spcBef>
                <a:spcPts val="500"/>
              </a:spcBef>
              <a:buSzPct val="80000"/>
              <a:buFont typeface="Arial" panose="020B0604020202020204" pitchFamily="34" charset="0"/>
              <a:buNone/>
              <a:defRPr sz="1800" b="1" kern="1200">
                <a:solidFill>
                  <a:schemeClr val="tx2"/>
                </a:solidFill>
                <a:latin typeface="+mn-lt"/>
                <a:ea typeface="+mn-ea"/>
                <a:cs typeface="+mn-cs"/>
              </a:defRPr>
            </a:lvl3pPr>
            <a:lvl4pPr marL="1371600" indent="0" algn="l" defTabSz="914400" rtl="0" eaLnBrk="1" latinLnBrk="0" hangingPunct="1">
              <a:lnSpc>
                <a:spcPct val="100000"/>
              </a:lnSpc>
              <a:spcBef>
                <a:spcPts val="500"/>
              </a:spcBef>
              <a:buSzPct val="80000"/>
              <a:buFont typeface="Arial" panose="020B0604020202020204" pitchFamily="34" charset="0"/>
              <a:buNone/>
              <a:defRPr sz="1600" b="1" kern="1200">
                <a:solidFill>
                  <a:schemeClr val="tx2"/>
                </a:solidFill>
                <a:latin typeface="+mn-lt"/>
                <a:ea typeface="+mn-ea"/>
                <a:cs typeface="+mn-cs"/>
              </a:defRPr>
            </a:lvl4pPr>
            <a:lvl5pPr marL="1828800" indent="0" algn="l" defTabSz="914400" rtl="0" eaLnBrk="1" latinLnBrk="0" hangingPunct="1">
              <a:lnSpc>
                <a:spcPct val="100000"/>
              </a:lnSpc>
              <a:spcBef>
                <a:spcPts val="500"/>
              </a:spcBef>
              <a:buSzPct val="80000"/>
              <a:buFont typeface="Arial" panose="020B0604020202020204" pitchFamily="34" charset="0"/>
              <a:buNone/>
              <a:defRPr sz="1600" b="1" kern="1200">
                <a:solidFill>
                  <a:schemeClr val="tx2"/>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r>
              <a:rPr lang="en-US" dirty="0"/>
              <a:t>Pinterest</a:t>
            </a:r>
          </a:p>
        </p:txBody>
      </p:sp>
    </p:spTree>
    <p:extLst>
      <p:ext uri="{BB962C8B-B14F-4D97-AF65-F5344CB8AC3E}">
        <p14:creationId xmlns:p14="http://schemas.microsoft.com/office/powerpoint/2010/main" val="7188150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Date Placeholder 9">
            <a:extLst>
              <a:ext uri="{FF2B5EF4-FFF2-40B4-BE49-F238E27FC236}">
                <a16:creationId xmlns:a16="http://schemas.microsoft.com/office/drawing/2014/main" id="{1F97E424-27F7-032B-B890-B9E2A58B28C7}"/>
              </a:ext>
            </a:extLst>
          </p:cNvPr>
          <p:cNvSpPr>
            <a:spLocks noGrp="1"/>
          </p:cNvSpPr>
          <p:nvPr>
            <p:ph type="dt" sz="half" idx="10"/>
          </p:nvPr>
        </p:nvSpPr>
        <p:spPr/>
        <p:txBody>
          <a:bodyPr/>
          <a:lstStyle/>
          <a:p>
            <a:pPr rtl="0"/>
            <a:r>
              <a:rPr lang="en-GB"/>
              <a:t>2/7/20XX</a:t>
            </a:r>
          </a:p>
        </p:txBody>
      </p:sp>
      <p:sp>
        <p:nvSpPr>
          <p:cNvPr id="11" name="Slide Number Placeholder 10">
            <a:extLst>
              <a:ext uri="{FF2B5EF4-FFF2-40B4-BE49-F238E27FC236}">
                <a16:creationId xmlns:a16="http://schemas.microsoft.com/office/drawing/2014/main" id="{EE19E860-5D7E-4D92-899F-D0CCC8CBFEB8}"/>
              </a:ext>
            </a:extLst>
          </p:cNvPr>
          <p:cNvSpPr>
            <a:spLocks noGrp="1"/>
          </p:cNvSpPr>
          <p:nvPr>
            <p:ph type="sldNum" sz="quarter" idx="12"/>
          </p:nvPr>
        </p:nvSpPr>
        <p:spPr/>
        <p:txBody>
          <a:bodyPr/>
          <a:lstStyle/>
          <a:p>
            <a:pPr rtl="0"/>
            <a:fld id="{312CC964-A50B-4C29-B4E4-2C30BB34CCF3}" type="slidenum">
              <a:rPr lang="en-GB" smtClean="0"/>
              <a:t>17</a:t>
            </a:fld>
            <a:endParaRPr lang="en-GB" dirty="0"/>
          </a:p>
        </p:txBody>
      </p:sp>
      <p:pic>
        <p:nvPicPr>
          <p:cNvPr id="12" name="Picture 11" descr="A screenshot of a computer&#10;&#10;Description automatically generated">
            <a:extLst>
              <a:ext uri="{FF2B5EF4-FFF2-40B4-BE49-F238E27FC236}">
                <a16:creationId xmlns:a16="http://schemas.microsoft.com/office/drawing/2014/main" id="{C590EFB8-79B7-DE74-4B6D-5B68056F2A5C}"/>
              </a:ext>
            </a:extLst>
          </p:cNvPr>
          <p:cNvPicPr>
            <a:picLocks noChangeAspect="1"/>
          </p:cNvPicPr>
          <p:nvPr/>
        </p:nvPicPr>
        <p:blipFill rotWithShape="1">
          <a:blip r:embed="rId2"/>
          <a:srcRect l="36264" t="21908" r="35964" b="5154"/>
          <a:stretch/>
        </p:blipFill>
        <p:spPr>
          <a:xfrm>
            <a:off x="152400" y="135731"/>
            <a:ext cx="3315996" cy="4908298"/>
          </a:xfrm>
          <a:prstGeom prst="rect">
            <a:avLst/>
          </a:prstGeom>
        </p:spPr>
      </p:pic>
      <p:pic>
        <p:nvPicPr>
          <p:cNvPr id="13" name="Picture 12" descr="A screenshot of a computer&#10;&#10;Description automatically generated">
            <a:extLst>
              <a:ext uri="{FF2B5EF4-FFF2-40B4-BE49-F238E27FC236}">
                <a16:creationId xmlns:a16="http://schemas.microsoft.com/office/drawing/2014/main" id="{8429AB1B-ADB3-43D1-417E-2F9ACCC15E49}"/>
              </a:ext>
            </a:extLst>
          </p:cNvPr>
          <p:cNvPicPr>
            <a:picLocks noChangeAspect="1"/>
          </p:cNvPicPr>
          <p:nvPr/>
        </p:nvPicPr>
        <p:blipFill rotWithShape="1">
          <a:blip r:embed="rId3"/>
          <a:srcRect l="20700" t="16935" r="14003" b="4570"/>
          <a:stretch/>
        </p:blipFill>
        <p:spPr>
          <a:xfrm>
            <a:off x="3236119" y="2657475"/>
            <a:ext cx="5109455" cy="3484619"/>
          </a:xfrm>
          <a:prstGeom prst="rect">
            <a:avLst/>
          </a:prstGeom>
        </p:spPr>
      </p:pic>
      <p:pic>
        <p:nvPicPr>
          <p:cNvPr id="14" name="Picture 13" descr="A screenshot of a computer&#10;&#10;Description automatically generated">
            <a:extLst>
              <a:ext uri="{FF2B5EF4-FFF2-40B4-BE49-F238E27FC236}">
                <a16:creationId xmlns:a16="http://schemas.microsoft.com/office/drawing/2014/main" id="{7ABCC7D3-7A5C-4DCE-3518-28EBF3477578}"/>
              </a:ext>
            </a:extLst>
          </p:cNvPr>
          <p:cNvPicPr>
            <a:picLocks noChangeAspect="1"/>
          </p:cNvPicPr>
          <p:nvPr/>
        </p:nvPicPr>
        <p:blipFill rotWithShape="1">
          <a:blip r:embed="rId4"/>
          <a:srcRect l="28139" t="12403" r="19913" b="6201"/>
          <a:stretch/>
        </p:blipFill>
        <p:spPr>
          <a:xfrm>
            <a:off x="5403057" y="2382"/>
            <a:ext cx="3842007" cy="3422907"/>
          </a:xfrm>
          <a:prstGeom prst="rect">
            <a:avLst/>
          </a:prstGeom>
        </p:spPr>
      </p:pic>
      <p:pic>
        <p:nvPicPr>
          <p:cNvPr id="15" name="Picture 14" descr="A screenshot of a computer&#10;&#10;Description automatically generated">
            <a:extLst>
              <a:ext uri="{FF2B5EF4-FFF2-40B4-BE49-F238E27FC236}">
                <a16:creationId xmlns:a16="http://schemas.microsoft.com/office/drawing/2014/main" id="{FF4BDE4E-D453-2054-120D-5AF618D123B1}"/>
              </a:ext>
            </a:extLst>
          </p:cNvPr>
          <p:cNvPicPr>
            <a:picLocks noChangeAspect="1"/>
          </p:cNvPicPr>
          <p:nvPr/>
        </p:nvPicPr>
        <p:blipFill rotWithShape="1">
          <a:blip r:embed="rId5"/>
          <a:srcRect l="21212" t="12403" r="26840" b="7752"/>
          <a:stretch/>
        </p:blipFill>
        <p:spPr>
          <a:xfrm>
            <a:off x="8201025" y="3502819"/>
            <a:ext cx="3758665" cy="3268017"/>
          </a:xfrm>
          <a:prstGeom prst="rect">
            <a:avLst/>
          </a:prstGeom>
        </p:spPr>
      </p:pic>
    </p:spTree>
    <p:extLst>
      <p:ext uri="{BB962C8B-B14F-4D97-AF65-F5344CB8AC3E}">
        <p14:creationId xmlns:p14="http://schemas.microsoft.com/office/powerpoint/2010/main" val="39328698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B5FF8487-12CC-455B-BB28-092AAA3E43A4}"/>
              </a:ext>
            </a:extLst>
          </p:cNvPr>
          <p:cNvSpPr>
            <a:spLocks noGrp="1"/>
          </p:cNvSpPr>
          <p:nvPr>
            <p:ph type="title"/>
          </p:nvPr>
        </p:nvSpPr>
        <p:spPr>
          <a:xfrm>
            <a:off x="1143000" y="533401"/>
            <a:ext cx="9906000" cy="1382156"/>
          </a:xfrm>
        </p:spPr>
        <p:txBody>
          <a:bodyPr rtlCol="0"/>
          <a:lstStyle/>
          <a:p>
            <a:r>
              <a:rPr lang="en-GB" dirty="0"/>
              <a:t>SPICE Village </a:t>
            </a:r>
          </a:p>
        </p:txBody>
      </p:sp>
      <p:sp>
        <p:nvSpPr>
          <p:cNvPr id="32" name="Date Placeholder 31">
            <a:extLst>
              <a:ext uri="{FF2B5EF4-FFF2-40B4-BE49-F238E27FC236}">
                <a16:creationId xmlns:a16="http://schemas.microsoft.com/office/drawing/2014/main" id="{C6073673-4E9F-409B-AC5C-22C9A8D22565}"/>
              </a:ext>
            </a:extLst>
          </p:cNvPr>
          <p:cNvSpPr>
            <a:spLocks noGrp="1"/>
          </p:cNvSpPr>
          <p:nvPr>
            <p:ph type="dt" sz="half" idx="10"/>
          </p:nvPr>
        </p:nvSpPr>
        <p:spPr>
          <a:xfrm>
            <a:off x="7337102" y="6398878"/>
            <a:ext cx="4193908" cy="365125"/>
          </a:xfrm>
        </p:spPr>
        <p:txBody>
          <a:bodyPr rtlCol="0"/>
          <a:lstStyle/>
          <a:p>
            <a:pPr rtl="0"/>
            <a:r>
              <a:rPr lang="en-GB"/>
              <a:t>2/7/20XX</a:t>
            </a:r>
          </a:p>
        </p:txBody>
      </p:sp>
      <p:pic>
        <p:nvPicPr>
          <p:cNvPr id="2" name="Picture Placeholder 1" descr="A group of people in uniform&#10;&#10;Description automatically generated">
            <a:extLst>
              <a:ext uri="{FF2B5EF4-FFF2-40B4-BE49-F238E27FC236}">
                <a16:creationId xmlns:a16="http://schemas.microsoft.com/office/drawing/2014/main" id="{4EFAEBF8-B3CC-602C-DFFC-A89A8FBED9B3}"/>
              </a:ext>
            </a:extLst>
          </p:cNvPr>
          <p:cNvPicPr>
            <a:picLocks noGrp="1" noChangeAspect="1"/>
          </p:cNvPicPr>
          <p:nvPr>
            <p:ph type="pic" sz="quarter" idx="20"/>
          </p:nvPr>
        </p:nvPicPr>
        <p:blipFill>
          <a:blip r:embed="rId2"/>
          <a:srcRect l="13629" r="13629"/>
          <a:stretch/>
        </p:blipFill>
        <p:spPr>
          <a:xfrm>
            <a:off x="10221913" y="0"/>
            <a:ext cx="1966912" cy="1704348"/>
          </a:xfrm>
        </p:spPr>
      </p:pic>
      <p:pic>
        <p:nvPicPr>
          <p:cNvPr id="4" name="Picture Placeholder 3" descr="Photo">
            <a:extLst>
              <a:ext uri="{FF2B5EF4-FFF2-40B4-BE49-F238E27FC236}">
                <a16:creationId xmlns:a16="http://schemas.microsoft.com/office/drawing/2014/main" id="{00B28E22-6713-EE60-CD4A-2788EDB0B3F8}"/>
              </a:ext>
            </a:extLst>
          </p:cNvPr>
          <p:cNvPicPr>
            <a:picLocks noGrp="1" noChangeAspect="1"/>
          </p:cNvPicPr>
          <p:nvPr>
            <p:ph type="pic" sz="quarter" idx="21"/>
          </p:nvPr>
        </p:nvPicPr>
        <p:blipFill>
          <a:blip r:embed="rId3"/>
          <a:srcRect t="22908" b="22908"/>
          <a:stretch/>
        </p:blipFill>
        <p:spPr>
          <a:xfrm>
            <a:off x="10223500" y="5171941"/>
            <a:ext cx="1966913" cy="1684472"/>
          </a:xfrm>
        </p:spPr>
      </p:pic>
      <p:pic>
        <p:nvPicPr>
          <p:cNvPr id="6" name="Picture Placeholder 5" descr="A tray of food on a table&#10;&#10;Description automatically generated">
            <a:extLst>
              <a:ext uri="{FF2B5EF4-FFF2-40B4-BE49-F238E27FC236}">
                <a16:creationId xmlns:a16="http://schemas.microsoft.com/office/drawing/2014/main" id="{176FB827-F2FF-31D5-B586-54B36E7063ED}"/>
              </a:ext>
            </a:extLst>
          </p:cNvPr>
          <p:cNvPicPr>
            <a:picLocks noGrp="1" noChangeAspect="1"/>
          </p:cNvPicPr>
          <p:nvPr>
            <p:ph type="pic" sz="quarter" idx="22"/>
          </p:nvPr>
        </p:nvPicPr>
        <p:blipFill>
          <a:blip r:embed="rId4"/>
          <a:srcRect l="13658" r="13658"/>
          <a:stretch/>
        </p:blipFill>
        <p:spPr>
          <a:xfrm>
            <a:off x="10226675" y="3422897"/>
            <a:ext cx="1965325" cy="1758010"/>
          </a:xfrm>
        </p:spPr>
      </p:pic>
      <p:pic>
        <p:nvPicPr>
          <p:cNvPr id="8" name="Picture Placeholder 7" descr="A person putting seasoning on food&#10;&#10;Description automatically generated">
            <a:extLst>
              <a:ext uri="{FF2B5EF4-FFF2-40B4-BE49-F238E27FC236}">
                <a16:creationId xmlns:a16="http://schemas.microsoft.com/office/drawing/2014/main" id="{D8F171C5-67D9-7742-BBBB-919C20246CD7}"/>
              </a:ext>
            </a:extLst>
          </p:cNvPr>
          <p:cNvPicPr>
            <a:picLocks noGrp="1" noChangeAspect="1"/>
          </p:cNvPicPr>
          <p:nvPr>
            <p:ph type="pic" sz="quarter" idx="23"/>
          </p:nvPr>
        </p:nvPicPr>
        <p:blipFill>
          <a:blip r:embed="rId5"/>
          <a:srcRect l="13694" r="13694"/>
          <a:stretch/>
        </p:blipFill>
        <p:spPr>
          <a:xfrm>
            <a:off x="10226675" y="1716021"/>
            <a:ext cx="1965325" cy="1705936"/>
          </a:xfrm>
        </p:spPr>
      </p:pic>
      <p:sp>
        <p:nvSpPr>
          <p:cNvPr id="43" name="Subtitle 5">
            <a:extLst>
              <a:ext uri="{FF2B5EF4-FFF2-40B4-BE49-F238E27FC236}">
                <a16:creationId xmlns:a16="http://schemas.microsoft.com/office/drawing/2014/main" id="{4729B29E-CFC2-EFFD-A3CC-8EA19B36D7E7}"/>
              </a:ext>
            </a:extLst>
          </p:cNvPr>
          <p:cNvSpPr txBox="1">
            <a:spLocks/>
          </p:cNvSpPr>
          <p:nvPr/>
        </p:nvSpPr>
        <p:spPr>
          <a:xfrm>
            <a:off x="1137819" y="1219994"/>
            <a:ext cx="5413762" cy="5797237"/>
          </a:xfrm>
          <a:prstGeom prst="rect">
            <a:avLst/>
          </a:prstGeom>
        </p:spPr>
        <p:txBody>
          <a:bodyPr vert="horz" lIns="91440" tIns="45720" rIns="91440" bIns="45720" rtlCol="0" anchor="ctr">
            <a:normAutofit/>
          </a:bodyPr>
          <a:lstStyle>
            <a:lvl1pPr marL="0" indent="0" algn="l" defTabSz="914400" rtl="0" eaLnBrk="1" latinLnBrk="0" hangingPunct="1">
              <a:lnSpc>
                <a:spcPct val="100000"/>
              </a:lnSpc>
              <a:spcBef>
                <a:spcPts val="1000"/>
              </a:spcBef>
              <a:buSzPct val="80000"/>
              <a:buFont typeface="Arial" panose="020B0604020202020204" pitchFamily="34" charset="0"/>
              <a:buNone/>
              <a:defRPr sz="2000" b="1" kern="1200">
                <a:solidFill>
                  <a:schemeClr val="tx1">
                    <a:lumMod val="85000"/>
                    <a:lumOff val="15000"/>
                  </a:schemeClr>
                </a:solidFill>
                <a:latin typeface="+mj-lt"/>
                <a:ea typeface="+mn-ea"/>
                <a:cs typeface="+mn-cs"/>
              </a:defRPr>
            </a:lvl1pPr>
            <a:lvl2pPr marL="457200" indent="0" algn="l" defTabSz="914400" rtl="0" eaLnBrk="1" latinLnBrk="0" hangingPunct="1">
              <a:lnSpc>
                <a:spcPct val="100000"/>
              </a:lnSpc>
              <a:spcBef>
                <a:spcPts val="500"/>
              </a:spcBef>
              <a:buSzPct val="80000"/>
              <a:buFont typeface="Arial" panose="020B0604020202020204" pitchFamily="34" charset="0"/>
              <a:buNone/>
              <a:defRPr sz="2000" kern="1200">
                <a:solidFill>
                  <a:schemeClr val="tx1">
                    <a:tint val="75000"/>
                  </a:schemeClr>
                </a:solidFill>
                <a:latin typeface="+mn-lt"/>
                <a:ea typeface="+mn-ea"/>
                <a:cs typeface="+mn-cs"/>
              </a:defRPr>
            </a:lvl2pPr>
            <a:lvl3pPr marL="914400" indent="0" algn="l" defTabSz="914400" rtl="0" eaLnBrk="1" latinLnBrk="0" hangingPunct="1">
              <a:lnSpc>
                <a:spcPct val="100000"/>
              </a:lnSpc>
              <a:spcBef>
                <a:spcPts val="500"/>
              </a:spcBef>
              <a:buSzPct val="80000"/>
              <a:buFont typeface="Arial" panose="020B0604020202020204" pitchFamily="34" charset="0"/>
              <a:buNone/>
              <a:defRPr sz="1800" kern="1200">
                <a:solidFill>
                  <a:schemeClr val="tx1">
                    <a:tint val="75000"/>
                  </a:schemeClr>
                </a:solidFill>
                <a:latin typeface="+mn-lt"/>
                <a:ea typeface="+mn-ea"/>
                <a:cs typeface="+mn-cs"/>
              </a:defRPr>
            </a:lvl3pPr>
            <a:lvl4pPr marL="1371600" indent="0" algn="l" defTabSz="914400" rtl="0" eaLnBrk="1" latinLnBrk="0" hangingPunct="1">
              <a:lnSpc>
                <a:spcPct val="100000"/>
              </a:lnSpc>
              <a:spcBef>
                <a:spcPts val="500"/>
              </a:spcBef>
              <a:buSzPct val="80000"/>
              <a:buFont typeface="Arial" panose="020B0604020202020204" pitchFamily="34" charset="0"/>
              <a:buNone/>
              <a:defRPr sz="1600" kern="1200">
                <a:solidFill>
                  <a:schemeClr val="tx1">
                    <a:tint val="75000"/>
                  </a:schemeClr>
                </a:solidFill>
                <a:latin typeface="+mn-lt"/>
                <a:ea typeface="+mn-ea"/>
                <a:cs typeface="+mn-cs"/>
              </a:defRPr>
            </a:lvl4pPr>
            <a:lvl5pPr marL="1828800" indent="0" algn="l" defTabSz="914400" rtl="0" eaLnBrk="1" latinLnBrk="0" hangingPunct="1">
              <a:lnSpc>
                <a:spcPct val="100000"/>
              </a:lnSpc>
              <a:spcBef>
                <a:spcPts val="500"/>
              </a:spcBef>
              <a:buSzPct val="80000"/>
              <a:buFont typeface="Arial" panose="020B0604020202020204" pitchFamily="34" charset="0"/>
              <a:buNone/>
              <a:defRPr sz="1600" kern="1200">
                <a:solidFill>
                  <a:schemeClr val="tx1">
                    <a:tint val="75000"/>
                  </a:schemeClr>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9pPr>
          </a:lstStyle>
          <a:p>
            <a:r>
              <a:rPr lang="en-GB" dirty="0">
                <a:solidFill>
                  <a:srgbClr val="252525"/>
                </a:solidFill>
                <a:ea typeface="+mj-lt"/>
                <a:cs typeface="+mj-lt"/>
              </a:rPr>
              <a:t>Spice Village was recently featured in Time and Leisure Magazine and Secret London on the top 10 restaurant lists. </a:t>
            </a:r>
            <a:r>
              <a:rPr lang="en-GB" b="0" dirty="0">
                <a:solidFill>
                  <a:srgbClr val="252525"/>
                </a:solidFill>
                <a:ea typeface="+mj-lt"/>
                <a:cs typeface="+mj-lt"/>
              </a:rPr>
              <a:t> </a:t>
            </a:r>
            <a:endParaRPr lang="en-US" dirty="0"/>
          </a:p>
          <a:p>
            <a:endParaRPr lang="en-GB"/>
          </a:p>
          <a:p>
            <a:r>
              <a:rPr lang="en-GB" dirty="0">
                <a:solidFill>
                  <a:srgbClr val="252525"/>
                </a:solidFill>
                <a:ea typeface="+mj-lt"/>
                <a:cs typeface="+mj-lt"/>
              </a:rPr>
              <a:t>Spice Village has been involved in charity for many years to keep the restaurant standards and value at a certain level. Spice Village caters to all of its customers, regardless of their dietary needs, allergies, or problems. </a:t>
            </a:r>
            <a:r>
              <a:rPr lang="en-GB" b="0" dirty="0">
                <a:solidFill>
                  <a:srgbClr val="252525"/>
                </a:solidFill>
                <a:ea typeface="+mj-lt"/>
                <a:cs typeface="+mj-lt"/>
              </a:rPr>
              <a:t> </a:t>
            </a:r>
          </a:p>
          <a:p>
            <a:endParaRPr lang="en-GB"/>
          </a:p>
          <a:p>
            <a:r>
              <a:rPr lang="en-GB" dirty="0">
                <a:solidFill>
                  <a:srgbClr val="252525"/>
                </a:solidFill>
                <a:ea typeface="+mj-lt"/>
                <a:cs typeface="+mj-lt"/>
              </a:rPr>
              <a:t>Spice Village offers every customer's needs.</a:t>
            </a:r>
          </a:p>
          <a:p>
            <a:endParaRPr lang="en-GB" dirty="0"/>
          </a:p>
          <a:p>
            <a:endParaRPr lang="en-GB" dirty="0"/>
          </a:p>
        </p:txBody>
      </p:sp>
    </p:spTree>
    <p:extLst>
      <p:ext uri="{BB962C8B-B14F-4D97-AF65-F5344CB8AC3E}">
        <p14:creationId xmlns:p14="http://schemas.microsoft.com/office/powerpoint/2010/main" val="2760791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18CD2A-2EC1-4055-AE20-4A35A1794F1C}"/>
              </a:ext>
            </a:extLst>
          </p:cNvPr>
          <p:cNvSpPr>
            <a:spLocks noGrp="1"/>
          </p:cNvSpPr>
          <p:nvPr>
            <p:ph type="title"/>
          </p:nvPr>
        </p:nvSpPr>
        <p:spPr>
          <a:xfrm>
            <a:off x="839788" y="365125"/>
            <a:ext cx="10515600" cy="1325563"/>
          </a:xfrm>
        </p:spPr>
        <p:txBody>
          <a:bodyPr rtlCol="0"/>
          <a:lstStyle/>
          <a:p>
            <a:r>
              <a:rPr lang="en-GB" dirty="0"/>
              <a:t>Spice Village</a:t>
            </a:r>
          </a:p>
        </p:txBody>
      </p:sp>
      <p:sp>
        <p:nvSpPr>
          <p:cNvPr id="3" name="Text Placeholder 2">
            <a:extLst>
              <a:ext uri="{FF2B5EF4-FFF2-40B4-BE49-F238E27FC236}">
                <a16:creationId xmlns:a16="http://schemas.microsoft.com/office/drawing/2014/main" id="{7F14164C-CD4F-433C-8B7E-A0156DB2F947}"/>
              </a:ext>
            </a:extLst>
          </p:cNvPr>
          <p:cNvSpPr>
            <a:spLocks noGrp="1"/>
          </p:cNvSpPr>
          <p:nvPr>
            <p:ph type="body" idx="1"/>
          </p:nvPr>
        </p:nvSpPr>
        <p:spPr>
          <a:xfrm>
            <a:off x="2744788" y="1818992"/>
            <a:ext cx="5157787" cy="823912"/>
          </a:xfrm>
        </p:spPr>
        <p:txBody>
          <a:bodyPr rtlCol="0"/>
          <a:lstStyle/>
          <a:p>
            <a:r>
              <a:rPr lang="en-GB" dirty="0"/>
              <a:t>My Experience</a:t>
            </a:r>
          </a:p>
        </p:txBody>
      </p:sp>
      <p:sp>
        <p:nvSpPr>
          <p:cNvPr id="4" name="Content Placeholder 3">
            <a:extLst>
              <a:ext uri="{FF2B5EF4-FFF2-40B4-BE49-F238E27FC236}">
                <a16:creationId xmlns:a16="http://schemas.microsoft.com/office/drawing/2014/main" id="{CDE237F4-D8FA-4EB0-8875-57E81F3EA824}"/>
              </a:ext>
            </a:extLst>
          </p:cNvPr>
          <p:cNvSpPr>
            <a:spLocks noGrp="1"/>
          </p:cNvSpPr>
          <p:nvPr>
            <p:ph sz="half" idx="2"/>
          </p:nvPr>
        </p:nvSpPr>
        <p:spPr>
          <a:xfrm>
            <a:off x="2744788" y="2642904"/>
            <a:ext cx="5157787" cy="3684588"/>
          </a:xfrm>
        </p:spPr>
        <p:txBody>
          <a:bodyPr vert="horz" lIns="91440" tIns="45720" rIns="91440" bIns="45720" rtlCol="0" anchor="t">
            <a:normAutofit/>
          </a:bodyPr>
          <a:lstStyle/>
          <a:p>
            <a:pPr marL="283210" indent="-283210"/>
            <a:r>
              <a:rPr lang="en-GB" dirty="0"/>
              <a:t>Delicious Food</a:t>
            </a:r>
          </a:p>
          <a:p>
            <a:pPr marL="283210" indent="-283210"/>
            <a:r>
              <a:rPr lang="en-GB" dirty="0"/>
              <a:t>Friendly environment</a:t>
            </a:r>
          </a:p>
          <a:p>
            <a:pPr marL="283210" indent="-283210"/>
            <a:r>
              <a:rPr lang="en-GB" dirty="0"/>
              <a:t>Friendly Staffs</a:t>
            </a:r>
          </a:p>
          <a:p>
            <a:pPr marL="283210" indent="-283210"/>
            <a:r>
              <a:rPr lang="en-GB" dirty="0"/>
              <a:t>Best location </a:t>
            </a:r>
          </a:p>
          <a:p>
            <a:pPr marL="283210" indent="-283210"/>
            <a:r>
              <a:rPr lang="en-GB" dirty="0"/>
              <a:t>Easy to find</a:t>
            </a:r>
          </a:p>
          <a:p>
            <a:pPr marL="283210" indent="-283210"/>
            <a:r>
              <a:rPr lang="en-GB" dirty="0"/>
              <a:t>Safe</a:t>
            </a:r>
          </a:p>
          <a:p>
            <a:pPr marL="283210" indent="-283210"/>
            <a:endParaRPr lang="en-GB" dirty="0"/>
          </a:p>
        </p:txBody>
      </p:sp>
      <p:sp>
        <p:nvSpPr>
          <p:cNvPr id="7" name="Date Placeholder 6">
            <a:extLst>
              <a:ext uri="{FF2B5EF4-FFF2-40B4-BE49-F238E27FC236}">
                <a16:creationId xmlns:a16="http://schemas.microsoft.com/office/drawing/2014/main" id="{AF3C5F2A-97FD-42D5-B08A-F20B3EFD7D84}"/>
              </a:ext>
            </a:extLst>
          </p:cNvPr>
          <p:cNvSpPr>
            <a:spLocks noGrp="1"/>
          </p:cNvSpPr>
          <p:nvPr>
            <p:ph type="dt" sz="half" idx="10"/>
          </p:nvPr>
        </p:nvSpPr>
        <p:spPr>
          <a:xfrm>
            <a:off x="7337102" y="6398878"/>
            <a:ext cx="4193908" cy="365125"/>
          </a:xfrm>
        </p:spPr>
        <p:txBody>
          <a:bodyPr rtlCol="0"/>
          <a:lstStyle/>
          <a:p>
            <a:pPr rtl="0"/>
            <a:r>
              <a:rPr lang="en-GB"/>
              <a:t>2/7/20XX</a:t>
            </a:r>
          </a:p>
        </p:txBody>
      </p:sp>
      <p:pic>
        <p:nvPicPr>
          <p:cNvPr id="14" name="Picture 13" descr="A tray of food on a table&#10;&#10;Description automatically generated">
            <a:extLst>
              <a:ext uri="{FF2B5EF4-FFF2-40B4-BE49-F238E27FC236}">
                <a16:creationId xmlns:a16="http://schemas.microsoft.com/office/drawing/2014/main" id="{6DA3BA0D-9C1B-507A-4AEF-AD752318EFD1}"/>
              </a:ext>
            </a:extLst>
          </p:cNvPr>
          <p:cNvPicPr>
            <a:picLocks noChangeAspect="1"/>
          </p:cNvPicPr>
          <p:nvPr/>
        </p:nvPicPr>
        <p:blipFill rotWithShape="1">
          <a:blip r:embed="rId2"/>
          <a:srcRect l="14483" r="14713" b="-423"/>
          <a:stretch/>
        </p:blipFill>
        <p:spPr>
          <a:xfrm>
            <a:off x="7353836" y="1206430"/>
            <a:ext cx="3310142" cy="2222169"/>
          </a:xfrm>
          <a:prstGeom prst="rect">
            <a:avLst/>
          </a:prstGeom>
        </p:spPr>
      </p:pic>
      <p:pic>
        <p:nvPicPr>
          <p:cNvPr id="15" name="Picture 14" descr="Spice Village, Croydon | 4 reviews | Indian Restaurant - FreeIndex">
            <a:extLst>
              <a:ext uri="{FF2B5EF4-FFF2-40B4-BE49-F238E27FC236}">
                <a16:creationId xmlns:a16="http://schemas.microsoft.com/office/drawing/2014/main" id="{3ABD43B8-ED50-1971-A5AF-AA9793D3A404}"/>
              </a:ext>
            </a:extLst>
          </p:cNvPr>
          <p:cNvPicPr>
            <a:picLocks noChangeAspect="1"/>
          </p:cNvPicPr>
          <p:nvPr/>
        </p:nvPicPr>
        <p:blipFill>
          <a:blip r:embed="rId3"/>
          <a:stretch>
            <a:fillRect/>
          </a:stretch>
        </p:blipFill>
        <p:spPr>
          <a:xfrm>
            <a:off x="7171386" y="3597429"/>
            <a:ext cx="3666185" cy="2475029"/>
          </a:xfrm>
          <a:prstGeom prst="rect">
            <a:avLst/>
          </a:prstGeom>
        </p:spPr>
      </p:pic>
    </p:spTree>
    <p:extLst>
      <p:ext uri="{BB962C8B-B14F-4D97-AF65-F5344CB8AC3E}">
        <p14:creationId xmlns:p14="http://schemas.microsoft.com/office/powerpoint/2010/main" val="7421584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AEA99A-7C55-974E-8F0E-F1C9E86355BB}"/>
              </a:ext>
            </a:extLst>
          </p:cNvPr>
          <p:cNvSpPr>
            <a:spLocks noGrp="1"/>
          </p:cNvSpPr>
          <p:nvPr>
            <p:ph type="title"/>
          </p:nvPr>
        </p:nvSpPr>
        <p:spPr>
          <a:xfrm>
            <a:off x="5062815" y="1328737"/>
            <a:ext cx="6238688" cy="1382233"/>
          </a:xfrm>
        </p:spPr>
        <p:txBody>
          <a:bodyPr/>
          <a:lstStyle/>
          <a:p>
            <a:r>
              <a:rPr lang="en-US" dirty="0"/>
              <a:t>Spice Village</a:t>
            </a:r>
          </a:p>
        </p:txBody>
      </p:sp>
      <p:pic>
        <p:nvPicPr>
          <p:cNvPr id="8" name="Picture Placeholder 7" descr="Spice Village in Southall is 'consistently better' - Feed the Lion">
            <a:extLst>
              <a:ext uri="{FF2B5EF4-FFF2-40B4-BE49-F238E27FC236}">
                <a16:creationId xmlns:a16="http://schemas.microsoft.com/office/drawing/2014/main" id="{305B60EB-D9DD-6F91-87A8-4CBE1142D29C}"/>
              </a:ext>
            </a:extLst>
          </p:cNvPr>
          <p:cNvPicPr>
            <a:picLocks noGrp="1" noChangeAspect="1"/>
          </p:cNvPicPr>
          <p:nvPr>
            <p:ph type="pic" sz="quarter" idx="13"/>
          </p:nvPr>
        </p:nvPicPr>
        <p:blipFill>
          <a:blip r:embed="rId2"/>
          <a:srcRect l="32864" r="32864"/>
          <a:stretch/>
        </p:blipFill>
        <p:spPr/>
      </p:pic>
      <p:sp>
        <p:nvSpPr>
          <p:cNvPr id="5" name="Content Placeholder 4">
            <a:extLst>
              <a:ext uri="{FF2B5EF4-FFF2-40B4-BE49-F238E27FC236}">
                <a16:creationId xmlns:a16="http://schemas.microsoft.com/office/drawing/2014/main" id="{276B7ADD-626D-F6F7-463C-FFC095CF9780}"/>
              </a:ext>
            </a:extLst>
          </p:cNvPr>
          <p:cNvSpPr>
            <a:spLocks noGrp="1"/>
          </p:cNvSpPr>
          <p:nvPr>
            <p:ph idx="1"/>
          </p:nvPr>
        </p:nvSpPr>
        <p:spPr>
          <a:xfrm>
            <a:off x="5062814" y="3016324"/>
            <a:ext cx="5179032" cy="4022650"/>
          </a:xfrm>
        </p:spPr>
        <p:txBody>
          <a:bodyPr vert="horz" lIns="91440" tIns="45720" rIns="91440" bIns="45720" rtlCol="0" anchor="t">
            <a:normAutofit/>
          </a:bodyPr>
          <a:lstStyle/>
          <a:p>
            <a:r>
              <a:rPr lang="en-US" dirty="0">
                <a:solidFill>
                  <a:srgbClr val="252525"/>
                </a:solidFill>
                <a:ea typeface="+mn-lt"/>
                <a:cs typeface="+mn-lt"/>
              </a:rPr>
              <a:t>Spice Village hasn't received any Michelin, Gault Millau, or AA yet, but if they make the quality and plating the standard of them, One day, hopefully, they will revive it.</a:t>
            </a:r>
            <a:r>
              <a:rPr lang="en-US" dirty="0"/>
              <a:t> </a:t>
            </a:r>
          </a:p>
        </p:txBody>
      </p:sp>
      <p:sp>
        <p:nvSpPr>
          <p:cNvPr id="6" name="Date Placeholder 5">
            <a:extLst>
              <a:ext uri="{FF2B5EF4-FFF2-40B4-BE49-F238E27FC236}">
                <a16:creationId xmlns:a16="http://schemas.microsoft.com/office/drawing/2014/main" id="{723BB255-5F3A-12C9-E31A-03EA0694449E}"/>
              </a:ext>
            </a:extLst>
          </p:cNvPr>
          <p:cNvSpPr>
            <a:spLocks noGrp="1"/>
          </p:cNvSpPr>
          <p:nvPr>
            <p:ph type="dt" sz="half" idx="10"/>
          </p:nvPr>
        </p:nvSpPr>
        <p:spPr/>
        <p:txBody>
          <a:bodyPr/>
          <a:lstStyle/>
          <a:p>
            <a:pPr rtl="0"/>
            <a:r>
              <a:rPr lang="en-GB"/>
              <a:t>2/7/20XX</a:t>
            </a:r>
          </a:p>
        </p:txBody>
      </p:sp>
    </p:spTree>
    <p:extLst>
      <p:ext uri="{BB962C8B-B14F-4D97-AF65-F5344CB8AC3E}">
        <p14:creationId xmlns:p14="http://schemas.microsoft.com/office/powerpoint/2010/main" val="27569855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Date Placeholder 5">
            <a:extLst>
              <a:ext uri="{FF2B5EF4-FFF2-40B4-BE49-F238E27FC236}">
                <a16:creationId xmlns:a16="http://schemas.microsoft.com/office/drawing/2014/main" id="{0ED2B766-1183-A7AE-54B8-41EBDB1C575D}"/>
              </a:ext>
            </a:extLst>
          </p:cNvPr>
          <p:cNvSpPr>
            <a:spLocks noGrp="1"/>
          </p:cNvSpPr>
          <p:nvPr>
            <p:ph type="dt" sz="half" idx="10"/>
          </p:nvPr>
        </p:nvSpPr>
        <p:spPr/>
        <p:txBody>
          <a:bodyPr/>
          <a:lstStyle/>
          <a:p>
            <a:pPr rtl="0"/>
            <a:r>
              <a:rPr lang="en-GB"/>
              <a:t>2/7/20XX</a:t>
            </a:r>
          </a:p>
        </p:txBody>
      </p:sp>
      <p:pic>
        <p:nvPicPr>
          <p:cNvPr id="8" name="Picture 7" descr="Spice Village Review - Tooting - London - The Infatuation">
            <a:extLst>
              <a:ext uri="{FF2B5EF4-FFF2-40B4-BE49-F238E27FC236}">
                <a16:creationId xmlns:a16="http://schemas.microsoft.com/office/drawing/2014/main" id="{1531323D-61EB-BA9E-8A92-5A32CD81A402}"/>
              </a:ext>
            </a:extLst>
          </p:cNvPr>
          <p:cNvPicPr>
            <a:picLocks noChangeAspect="1"/>
          </p:cNvPicPr>
          <p:nvPr/>
        </p:nvPicPr>
        <p:blipFill>
          <a:blip r:embed="rId2"/>
          <a:stretch>
            <a:fillRect/>
          </a:stretch>
        </p:blipFill>
        <p:spPr>
          <a:xfrm>
            <a:off x="973932" y="502444"/>
            <a:ext cx="4362449" cy="2912268"/>
          </a:xfrm>
          <a:prstGeom prst="rect">
            <a:avLst/>
          </a:prstGeom>
        </p:spPr>
      </p:pic>
      <p:pic>
        <p:nvPicPr>
          <p:cNvPr id="10" name="Picture 9" descr="Two plates of food on a table&#10;&#10;Description automatically generated">
            <a:extLst>
              <a:ext uri="{FF2B5EF4-FFF2-40B4-BE49-F238E27FC236}">
                <a16:creationId xmlns:a16="http://schemas.microsoft.com/office/drawing/2014/main" id="{9C20728F-640D-3DF1-4F1B-DC23CD2B6BCE}"/>
              </a:ext>
            </a:extLst>
          </p:cNvPr>
          <p:cNvPicPr>
            <a:picLocks noChangeAspect="1"/>
          </p:cNvPicPr>
          <p:nvPr/>
        </p:nvPicPr>
        <p:blipFill>
          <a:blip r:embed="rId3"/>
          <a:stretch>
            <a:fillRect/>
          </a:stretch>
        </p:blipFill>
        <p:spPr>
          <a:xfrm>
            <a:off x="1747837" y="3501809"/>
            <a:ext cx="4826793" cy="2711879"/>
          </a:xfrm>
          <a:prstGeom prst="rect">
            <a:avLst/>
          </a:prstGeom>
        </p:spPr>
      </p:pic>
      <p:pic>
        <p:nvPicPr>
          <p:cNvPr id="12" name="Picture 11" descr="A plate of rice and a fork on a table&#10;&#10;Description automatically generated">
            <a:extLst>
              <a:ext uri="{FF2B5EF4-FFF2-40B4-BE49-F238E27FC236}">
                <a16:creationId xmlns:a16="http://schemas.microsoft.com/office/drawing/2014/main" id="{8E956DB0-FABA-9FE0-5D79-83991C826873}"/>
              </a:ext>
            </a:extLst>
          </p:cNvPr>
          <p:cNvPicPr>
            <a:picLocks noChangeAspect="1"/>
          </p:cNvPicPr>
          <p:nvPr/>
        </p:nvPicPr>
        <p:blipFill>
          <a:blip r:embed="rId4"/>
          <a:stretch>
            <a:fillRect/>
          </a:stretch>
        </p:blipFill>
        <p:spPr>
          <a:xfrm>
            <a:off x="5569744" y="338137"/>
            <a:ext cx="2266951" cy="3014663"/>
          </a:xfrm>
          <a:prstGeom prst="rect">
            <a:avLst/>
          </a:prstGeom>
        </p:spPr>
      </p:pic>
      <p:pic>
        <p:nvPicPr>
          <p:cNvPr id="13" name="Picture 12" descr="Photo">
            <a:extLst>
              <a:ext uri="{FF2B5EF4-FFF2-40B4-BE49-F238E27FC236}">
                <a16:creationId xmlns:a16="http://schemas.microsoft.com/office/drawing/2014/main" id="{5F68E92A-A71D-972F-DD2D-DD28F981033D}"/>
              </a:ext>
            </a:extLst>
          </p:cNvPr>
          <p:cNvPicPr>
            <a:picLocks noChangeAspect="1"/>
          </p:cNvPicPr>
          <p:nvPr/>
        </p:nvPicPr>
        <p:blipFill>
          <a:blip r:embed="rId5"/>
          <a:stretch>
            <a:fillRect/>
          </a:stretch>
        </p:blipFill>
        <p:spPr>
          <a:xfrm>
            <a:off x="6807994" y="3501474"/>
            <a:ext cx="4326730" cy="2891145"/>
          </a:xfrm>
          <a:prstGeom prst="rect">
            <a:avLst/>
          </a:prstGeom>
        </p:spPr>
      </p:pic>
      <p:pic>
        <p:nvPicPr>
          <p:cNvPr id="14" name="Picture 13" descr="Photo">
            <a:extLst>
              <a:ext uri="{FF2B5EF4-FFF2-40B4-BE49-F238E27FC236}">
                <a16:creationId xmlns:a16="http://schemas.microsoft.com/office/drawing/2014/main" id="{B2B7222C-2B2A-C02C-9AB3-EC52422D74A7}"/>
              </a:ext>
            </a:extLst>
          </p:cNvPr>
          <p:cNvPicPr>
            <a:picLocks noChangeAspect="1"/>
          </p:cNvPicPr>
          <p:nvPr/>
        </p:nvPicPr>
        <p:blipFill>
          <a:blip r:embed="rId6"/>
          <a:stretch>
            <a:fillRect/>
          </a:stretch>
        </p:blipFill>
        <p:spPr>
          <a:xfrm>
            <a:off x="8165306" y="278606"/>
            <a:ext cx="2338388" cy="3133726"/>
          </a:xfrm>
          <a:prstGeom prst="rect">
            <a:avLst/>
          </a:prstGeom>
        </p:spPr>
      </p:pic>
    </p:spTree>
    <p:extLst>
      <p:ext uri="{BB962C8B-B14F-4D97-AF65-F5344CB8AC3E}">
        <p14:creationId xmlns:p14="http://schemas.microsoft.com/office/powerpoint/2010/main" val="19750162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632718-615D-445E-861C-ADF040C4B2A4}"/>
              </a:ext>
            </a:extLst>
          </p:cNvPr>
          <p:cNvSpPr>
            <a:spLocks noGrp="1"/>
          </p:cNvSpPr>
          <p:nvPr>
            <p:ph type="title"/>
          </p:nvPr>
        </p:nvSpPr>
        <p:spPr>
          <a:xfrm>
            <a:off x="5146159" y="685800"/>
            <a:ext cx="6238688" cy="1382233"/>
          </a:xfrm>
        </p:spPr>
        <p:txBody>
          <a:bodyPr rtlCol="0"/>
          <a:lstStyle/>
          <a:p>
            <a:pPr rtl="0"/>
            <a:r>
              <a:rPr lang="en-GB"/>
              <a:t>Thank you</a:t>
            </a:r>
          </a:p>
        </p:txBody>
      </p:sp>
      <p:pic>
        <p:nvPicPr>
          <p:cNvPr id="6" name="Picture Placeholder 5" descr="A view of a bridge from below">
            <a:extLst>
              <a:ext uri="{FF2B5EF4-FFF2-40B4-BE49-F238E27FC236}">
                <a16:creationId xmlns:a16="http://schemas.microsoft.com/office/drawing/2014/main" id="{610B39E1-AAA7-4199-8B7C-D12DD364E6D7}"/>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a:ext>
            </a:extLst>
          </a:blip>
          <a:srcRect/>
          <a:stretch/>
        </p:blipFill>
        <p:spPr>
          <a:xfrm>
            <a:off x="0" y="-7444"/>
            <a:ext cx="4966447" cy="6846394"/>
          </a:xfrm>
        </p:spPr>
      </p:pic>
      <p:sp>
        <p:nvSpPr>
          <p:cNvPr id="7" name="Date Placeholder 6">
            <a:extLst>
              <a:ext uri="{FF2B5EF4-FFF2-40B4-BE49-F238E27FC236}">
                <a16:creationId xmlns:a16="http://schemas.microsoft.com/office/drawing/2014/main" id="{FF14FC5E-CD12-447F-80A6-B27D30095D2C}"/>
              </a:ext>
            </a:extLst>
          </p:cNvPr>
          <p:cNvSpPr>
            <a:spLocks noGrp="1"/>
          </p:cNvSpPr>
          <p:nvPr>
            <p:ph type="dt" sz="half" idx="10"/>
          </p:nvPr>
        </p:nvSpPr>
        <p:spPr>
          <a:xfrm>
            <a:off x="7337102" y="6398878"/>
            <a:ext cx="4193908" cy="365125"/>
          </a:xfrm>
        </p:spPr>
        <p:txBody>
          <a:bodyPr rtlCol="0"/>
          <a:lstStyle/>
          <a:p>
            <a:pPr rtl="0"/>
            <a:r>
              <a:rPr lang="en-GB"/>
              <a:t>2/7/20XX</a:t>
            </a:r>
          </a:p>
        </p:txBody>
      </p:sp>
      <p:sp>
        <p:nvSpPr>
          <p:cNvPr id="4" name="Subtitle 2">
            <a:extLst>
              <a:ext uri="{FF2B5EF4-FFF2-40B4-BE49-F238E27FC236}">
                <a16:creationId xmlns:a16="http://schemas.microsoft.com/office/drawing/2014/main" id="{586B6A3F-CE55-4676-D568-8185DF5ED647}"/>
              </a:ext>
            </a:extLst>
          </p:cNvPr>
          <p:cNvSpPr>
            <a:spLocks noGrp="1"/>
          </p:cNvSpPr>
          <p:nvPr/>
        </p:nvSpPr>
        <p:spPr>
          <a:xfrm>
            <a:off x="4967288" y="3752057"/>
            <a:ext cx="3497262" cy="1801812"/>
          </a:xfrm>
          <a:prstGeom prst="rect">
            <a:avLst/>
          </a:prstGeom>
        </p:spPr>
        <p:txBody>
          <a:bodyPr vert="horz" lIns="91440" tIns="45720" rIns="91440" bIns="45720" rtlCol="0" anchor="t">
            <a:normAutofit fontScale="85000" lnSpcReduction="20000"/>
          </a:bodyPr>
          <a:lstStyle>
            <a:lvl1pPr marL="0" indent="0" algn="l" defTabSz="914400" rtl="0" eaLnBrk="1" latinLnBrk="0" hangingPunct="1">
              <a:lnSpc>
                <a:spcPct val="100000"/>
              </a:lnSpc>
              <a:spcBef>
                <a:spcPts val="1000"/>
              </a:spcBef>
              <a:buSzPct val="80000"/>
              <a:buFont typeface="Arial" panose="020B0604020202020204" pitchFamily="34" charset="0"/>
              <a:buNone/>
              <a:defRPr sz="2400" kern="1200">
                <a:solidFill>
                  <a:schemeClr val="tx2"/>
                </a:solidFill>
                <a:latin typeface="+mn-lt"/>
                <a:ea typeface="+mn-ea"/>
                <a:cs typeface="+mn-cs"/>
              </a:defRPr>
            </a:lvl1pPr>
            <a:lvl2pPr marL="685800" indent="-228600" algn="l" defTabSz="914400" rtl="0" eaLnBrk="1" latinLnBrk="0" hangingPunct="1">
              <a:lnSpc>
                <a:spcPct val="100000"/>
              </a:lnSpc>
              <a:spcBef>
                <a:spcPts val="500"/>
              </a:spcBef>
              <a:buSzPct val="80000"/>
              <a:buFont typeface="Arial" panose="020B0604020202020204" pitchFamily="34" charset="0"/>
              <a:buNone/>
              <a:defRPr sz="1600" kern="1200">
                <a:solidFill>
                  <a:schemeClr val="tx2"/>
                </a:solidFill>
                <a:latin typeface="+mn-lt"/>
                <a:ea typeface="+mn-ea"/>
                <a:cs typeface="+mn-cs"/>
              </a:defRPr>
            </a:lvl2pPr>
            <a:lvl3pPr marL="1143000" indent="-228600" algn="l" defTabSz="914400" rtl="0" eaLnBrk="1" latinLnBrk="0" hangingPunct="1">
              <a:lnSpc>
                <a:spcPct val="100000"/>
              </a:lnSpc>
              <a:spcBef>
                <a:spcPts val="500"/>
              </a:spcBef>
              <a:buSzPct val="80000"/>
              <a:buFont typeface="Arial" panose="020B0604020202020204" pitchFamily="34" charset="0"/>
              <a:buNone/>
              <a:defRPr sz="1600" kern="1200">
                <a:solidFill>
                  <a:schemeClr val="tx2"/>
                </a:solidFill>
                <a:latin typeface="+mn-lt"/>
                <a:ea typeface="+mn-ea"/>
                <a:cs typeface="+mn-cs"/>
              </a:defRPr>
            </a:lvl3pPr>
            <a:lvl4pPr marL="1600200" indent="-228600" algn="l" defTabSz="914400" rtl="0" eaLnBrk="1" latinLnBrk="0" hangingPunct="1">
              <a:lnSpc>
                <a:spcPct val="100000"/>
              </a:lnSpc>
              <a:spcBef>
                <a:spcPts val="500"/>
              </a:spcBef>
              <a:buSzPct val="80000"/>
              <a:buFont typeface="Arial" panose="020B0604020202020204" pitchFamily="34" charset="0"/>
              <a:buNone/>
              <a:defRPr sz="1600" kern="1200">
                <a:solidFill>
                  <a:schemeClr val="tx2"/>
                </a:solidFill>
                <a:latin typeface="+mn-lt"/>
                <a:ea typeface="+mn-ea"/>
                <a:cs typeface="+mn-cs"/>
              </a:defRPr>
            </a:lvl4pPr>
            <a:lvl5pPr marL="2057400" indent="-228600" algn="l" defTabSz="914400" rtl="0" eaLnBrk="1" latinLnBrk="0" hangingPunct="1">
              <a:lnSpc>
                <a:spcPct val="100000"/>
              </a:lnSpc>
              <a:spcBef>
                <a:spcPts val="500"/>
              </a:spcBef>
              <a:buSzPct val="80000"/>
              <a:buFont typeface="Arial" panose="020B0604020202020204" pitchFamily="34" charset="0"/>
              <a:buNone/>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rtl="0"/>
            <a:r>
              <a:rPr lang="en-GB" dirty="0"/>
              <a:t>Ayesha Amir</a:t>
            </a:r>
          </a:p>
          <a:p>
            <a:pPr rtl="0"/>
            <a:r>
              <a:rPr lang="en-GB" dirty="0"/>
              <a:t>2306141</a:t>
            </a:r>
          </a:p>
          <a:p>
            <a:r>
              <a:rPr lang="en-GB" dirty="0">
                <a:solidFill>
                  <a:srgbClr val="1D2125"/>
                </a:solidFill>
              </a:rPr>
              <a:t>Introduction to Gastronomy: 10 Minute Presentation - BMGM4001</a:t>
            </a:r>
            <a:endParaRPr lang="en-GB" dirty="0"/>
          </a:p>
          <a:p>
            <a:pPr rtl="0"/>
            <a:r>
              <a:rPr lang="en-GB" dirty="0"/>
              <a:t>Ffion Cumberpatch</a:t>
            </a:r>
          </a:p>
        </p:txBody>
      </p:sp>
    </p:spTree>
    <p:extLst>
      <p:ext uri="{BB962C8B-B14F-4D97-AF65-F5344CB8AC3E}">
        <p14:creationId xmlns:p14="http://schemas.microsoft.com/office/powerpoint/2010/main" val="30430709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Footer Placeholder 16">
            <a:extLst>
              <a:ext uri="{FF2B5EF4-FFF2-40B4-BE49-F238E27FC236}">
                <a16:creationId xmlns:a16="http://schemas.microsoft.com/office/drawing/2014/main" id="{A372FF69-5317-4BE5-B218-0E85D7FE0FB1}"/>
              </a:ext>
            </a:extLst>
          </p:cNvPr>
          <p:cNvSpPr>
            <a:spLocks noGrp="1"/>
          </p:cNvSpPr>
          <p:nvPr>
            <p:ph type="ftr" sz="quarter" idx="11"/>
          </p:nvPr>
        </p:nvSpPr>
        <p:spPr>
          <a:xfrm>
            <a:off x="1023585" y="3565190"/>
            <a:ext cx="9474127" cy="1865311"/>
          </a:xfrm>
        </p:spPr>
        <p:txBody>
          <a:bodyPr vert="horz" lIns="91440" tIns="45720" rIns="91440" bIns="45720" rtlCol="0" anchor="ctr">
            <a:noAutofit/>
          </a:bodyPr>
          <a:lstStyle/>
          <a:p>
            <a:r>
              <a:rPr lang="en-GB" dirty="0"/>
              <a:t>References:</a:t>
            </a:r>
            <a:endParaRPr lang="en-GB"/>
          </a:p>
          <a:p>
            <a:endParaRPr lang="en-GB" dirty="0"/>
          </a:p>
          <a:p>
            <a:r>
              <a:rPr lang="en-US" dirty="0"/>
              <a:t>Spice Village (2022) Our Story. Available at: </a:t>
            </a:r>
            <a:r>
              <a:rPr lang="en-US" dirty="0">
                <a:hlinkClick r:id="rId2"/>
              </a:rPr>
              <a:t>https://www.spicevillagerestaurants.co.uk/our-story/</a:t>
            </a:r>
            <a:r>
              <a:rPr lang="en-US" dirty="0"/>
              <a:t> (Accessed: 27 November 2023).</a:t>
            </a:r>
          </a:p>
          <a:p>
            <a:r>
              <a:rPr lang="en-US" dirty="0"/>
              <a:t>Spice Village (2022) Awards. Available at: </a:t>
            </a:r>
            <a:r>
              <a:rPr lang="en-US" dirty="0">
                <a:hlinkClick r:id="rId3"/>
              </a:rPr>
              <a:t>HTTPS://WWW.SPICEVILLAGERESTAURANTS.CO.UK/AWARDS</a:t>
            </a:r>
            <a:r>
              <a:rPr lang="en-US" dirty="0"/>
              <a:t> (Accessed: 27 November 2023).</a:t>
            </a:r>
          </a:p>
          <a:p>
            <a:r>
              <a:rPr lang="en-US" dirty="0"/>
              <a:t>Spice Village (2022) Location. Available at: </a:t>
            </a:r>
            <a:r>
              <a:rPr lang="en-US" dirty="0">
                <a:hlinkClick r:id="rId4"/>
              </a:rPr>
              <a:t>https://www.spicevillagerestaurants.co.uk/locations/</a:t>
            </a:r>
            <a:r>
              <a:rPr lang="en-US" dirty="0"/>
              <a:t> (Accessed: 27 November 2023).</a:t>
            </a:r>
          </a:p>
          <a:p>
            <a:r>
              <a:rPr lang="en-US" dirty="0"/>
              <a:t>Spice Village (2022) Our Menu. Available at: </a:t>
            </a:r>
            <a:r>
              <a:rPr lang="en-US" dirty="0">
                <a:hlinkClick r:id="rId5"/>
              </a:rPr>
              <a:t>https://www.spicevillagerestaurants.co.uk/our-menu/</a:t>
            </a:r>
            <a:r>
              <a:rPr lang="en-US" dirty="0"/>
              <a:t> (Accessed: 27 November 2023).</a:t>
            </a:r>
          </a:p>
          <a:p>
            <a:r>
              <a:rPr lang="en-US" dirty="0"/>
              <a:t>Food Standard Agency (No Date) Mirch Masala Food hygiene rating. Available at: </a:t>
            </a:r>
            <a:r>
              <a:rPr lang="en-US" dirty="0">
                <a:hlinkClick r:id="rId6"/>
              </a:rPr>
              <a:t>https://ratings.food.gov.uk/business/1571689/mirch-masala</a:t>
            </a:r>
            <a:r>
              <a:rPr lang="en-US" dirty="0"/>
              <a:t> (Accessed: 28 November 2023).</a:t>
            </a:r>
          </a:p>
          <a:p>
            <a:r>
              <a:rPr lang="en-US" dirty="0"/>
              <a:t>Mirch Masala (2023) Mirch Masala Menu. Available at: </a:t>
            </a:r>
            <a:r>
              <a:rPr lang="en-US" dirty="0">
                <a:hlinkClick r:id="rId7"/>
              </a:rPr>
              <a:t>https://mirchmasala-takeaway.co.uk/mirch-masala-uk-tooting</a:t>
            </a:r>
            <a:r>
              <a:rPr lang="en-US" dirty="0"/>
              <a:t> (Accessed: 28 November 2023).</a:t>
            </a:r>
            <a:endParaRPr lang="en-US"/>
          </a:p>
          <a:p>
            <a:r>
              <a:rPr lang="en-US" dirty="0"/>
              <a:t>Food Standard Agency (No Date) Spice Village Southall. Available at: </a:t>
            </a:r>
            <a:r>
              <a:rPr lang="en-GB" dirty="0">
                <a:hlinkClick r:id="rId8"/>
              </a:rPr>
              <a:t>https://ratings.food.gov.uk/business/1033288/spice-village-middlesex</a:t>
            </a:r>
            <a:r>
              <a:rPr lang="en-GB" dirty="0"/>
              <a:t> (3 December 2023).</a:t>
            </a:r>
          </a:p>
          <a:p>
            <a:r>
              <a:rPr lang="en-GB" dirty="0"/>
              <a:t>Food Standard Agency (No date) Spice Village Tooting. Available at: https</a:t>
            </a:r>
            <a:r>
              <a:rPr lang="en-GB" dirty="0">
                <a:hlinkClick r:id="rId9">
                  <a:extLst>
                    <a:ext uri="{A12FA001-AC4F-418D-AE19-62706E023703}">
                      <ahyp:hlinkClr xmlns:ahyp="http://schemas.microsoft.com/office/drawing/2018/hyperlinkcolor" val="tx"/>
                    </a:ext>
                  </a:extLst>
                </a:hlinkClick>
              </a:rPr>
              <a:t>://ratings.food.gov.uk/business/1572383/spice-village</a:t>
            </a:r>
            <a:r>
              <a:rPr lang="en-GB" dirty="0"/>
              <a:t>  (Accessed: 5 December 2023)</a:t>
            </a:r>
          </a:p>
          <a:p>
            <a:r>
              <a:rPr lang="en-GB" dirty="0"/>
              <a:t>Pinterest (No date) Spice Village Pinterest. Available at: https</a:t>
            </a:r>
            <a:r>
              <a:rPr lang="en-GB" dirty="0">
                <a:hlinkClick r:id="rId10">
                  <a:extLst>
                    <a:ext uri="{A12FA001-AC4F-418D-AE19-62706E023703}">
                      <ahyp:hlinkClr xmlns:ahyp="http://schemas.microsoft.com/office/drawing/2018/hyperlinkcolor" val="tx"/>
                    </a:ext>
                  </a:extLst>
                </a:hlinkClick>
              </a:rPr>
              <a:t>://www.pinterest.co.uk/spicevillageuk/</a:t>
            </a:r>
            <a:r>
              <a:rPr lang="en-GB" dirty="0"/>
              <a:t> (Accessed: 4 December 2023)</a:t>
            </a:r>
          </a:p>
          <a:p>
            <a:r>
              <a:rPr lang="en-GB" dirty="0"/>
              <a:t>Instagram(2023) Spice Village Instagram. Available at: </a:t>
            </a:r>
            <a:r>
              <a:rPr lang="en-GB" dirty="0">
                <a:hlinkClick r:id="rId11">
                  <a:extLst>
                    <a:ext uri="{A12FA001-AC4F-418D-AE19-62706E023703}">
                      <ahyp:hlinkClr xmlns:ahyp="http://schemas.microsoft.com/office/drawing/2018/hyperlinkcolor" val="tx"/>
                    </a:ext>
                  </a:extLst>
                </a:hlinkClick>
              </a:rPr>
              <a:t>https://www.instagram.com/spicevillageofficial/</a:t>
            </a:r>
            <a:r>
              <a:rPr lang="en-GB" dirty="0"/>
              <a:t> (Accessed: 4 December 2023)</a:t>
            </a:r>
          </a:p>
          <a:p>
            <a:r>
              <a:rPr lang="en-GB" dirty="0"/>
              <a:t>Facebook (2023) Spice Village Facebook. Available at: </a:t>
            </a:r>
            <a:r>
              <a:rPr lang="en-GB" dirty="0">
                <a:hlinkClick r:id="rId12"/>
              </a:rPr>
              <a:t>https://www.facebook.com/spicevillageofficial/</a:t>
            </a:r>
            <a:r>
              <a:rPr lang="en-GB" dirty="0"/>
              <a:t> (Accessed: 4 December 2023)</a:t>
            </a:r>
            <a:endParaRPr lang="en-GB"/>
          </a:p>
          <a:p>
            <a:r>
              <a:rPr lang="en-GB" err="1"/>
              <a:t>Tiktok</a:t>
            </a:r>
            <a:r>
              <a:rPr lang="en-GB" dirty="0"/>
              <a:t> (2023) Spice Village </a:t>
            </a:r>
            <a:r>
              <a:rPr lang="en-GB" err="1"/>
              <a:t>Tiktok</a:t>
            </a:r>
            <a:r>
              <a:rPr lang="en-GB" dirty="0"/>
              <a:t>. Available at: </a:t>
            </a:r>
            <a:r>
              <a:rPr lang="en-GB" dirty="0">
                <a:hlinkClick r:id="rId13"/>
              </a:rPr>
              <a:t>https://www.tiktok.com/@spicevillagelondon?lang=en</a:t>
            </a:r>
            <a:r>
              <a:rPr lang="en-GB" dirty="0"/>
              <a:t> (Accessed: 4 December 2023)</a:t>
            </a:r>
          </a:p>
          <a:p>
            <a:r>
              <a:rPr lang="en-US" dirty="0"/>
              <a:t>Time and Leisure (2023) 10 RESTAURANTS FOR A SPICY FEAST TO WARM UP YOUR WINTER. Available at: https</a:t>
            </a:r>
            <a:r>
              <a:rPr lang="en-US" dirty="0">
                <a:hlinkClick r:id="rId14">
                  <a:extLst>
                    <a:ext uri="{A12FA001-AC4F-418D-AE19-62706E023703}">
                      <ahyp:hlinkClr xmlns:ahyp="http://schemas.microsoft.com/office/drawing/2018/hyperlinkcolor" val="tx"/>
                    </a:ext>
                  </a:extLst>
                </a:hlinkClick>
              </a:rPr>
              <a:t>://www.timeandleisure.co.uk/food/10-of-the-best-curry-restaurants-in-south-west-london-and-surrey/</a:t>
            </a:r>
            <a:r>
              <a:rPr lang="en-US" dirty="0"/>
              <a:t> (Accessed: 7 December 2023)</a:t>
            </a:r>
            <a:endParaRPr lang="en-GB"/>
          </a:p>
          <a:p>
            <a:r>
              <a:rPr lang="en-US" dirty="0"/>
              <a:t>Secret London (2023) 10 London Restaurants To Eat At For Iftar And Suhoor During Ramadan 2023. Available at: </a:t>
            </a:r>
            <a:r>
              <a:rPr lang="en-US" dirty="0">
                <a:hlinkClick r:id="rId15"/>
              </a:rPr>
              <a:t>https://secretldn.com/suhoor-iftar-restaurants-london-ramadan/</a:t>
            </a:r>
            <a:r>
              <a:rPr lang="en-US" dirty="0"/>
              <a:t> (Accessed: 7 December 2023)</a:t>
            </a:r>
            <a:endParaRPr lang="en-GB" dirty="0"/>
          </a:p>
          <a:p>
            <a:r>
              <a:rPr lang="en-US" dirty="0"/>
              <a:t>Spice Village (2022) Charity. Available at: </a:t>
            </a:r>
            <a:r>
              <a:rPr lang="en-US" dirty="0">
                <a:hlinkClick r:id="rId16"/>
              </a:rPr>
              <a:t>https://www.spicevillagerestaurants.co.uk/charity</a:t>
            </a:r>
            <a:r>
              <a:rPr lang="en-US" dirty="0"/>
              <a:t> (Accessed: 7 December 2023)</a:t>
            </a:r>
            <a:endParaRPr lang="en-US" sz="1800" b="0" dirty="0">
              <a:solidFill>
                <a:srgbClr val="000000"/>
              </a:solidFill>
              <a:ea typeface="+mj-lt"/>
              <a:cs typeface="+mj-lt"/>
            </a:endParaRPr>
          </a:p>
          <a:p>
            <a:endParaRPr lang="en-US" dirty="0">
              <a:solidFill>
                <a:srgbClr val="001E2E"/>
              </a:solidFill>
              <a:latin typeface="Walbaum Display Light"/>
              <a:ea typeface="+mj-lt"/>
              <a:cs typeface="Segoe UI"/>
            </a:endParaRPr>
          </a:p>
          <a:p>
            <a:endParaRPr lang="en-GB" sz="1400" b="0" dirty="0">
              <a:solidFill>
                <a:srgbClr val="001E2E"/>
              </a:solidFill>
              <a:latin typeface="Univers Condensed Light"/>
              <a:ea typeface="+mj-lt"/>
              <a:cs typeface="Segoe UI"/>
            </a:endParaRPr>
          </a:p>
          <a:p>
            <a:endParaRPr lang="en-GB" b="0" dirty="0">
              <a:solidFill>
                <a:srgbClr val="001E2E"/>
              </a:solidFill>
              <a:latin typeface="Segoe UI"/>
              <a:ea typeface="+mj-lt"/>
              <a:cs typeface="Segoe UI"/>
            </a:endParaRPr>
          </a:p>
          <a:p>
            <a:endParaRPr lang="en-GB" b="0" dirty="0">
              <a:solidFill>
                <a:srgbClr val="001E2E"/>
              </a:solidFill>
              <a:latin typeface="Segoe UI"/>
              <a:ea typeface="+mj-lt"/>
              <a:cs typeface="Segoe UI"/>
            </a:endParaRPr>
          </a:p>
          <a:p>
            <a:endParaRPr lang="en-GB" b="0" dirty="0">
              <a:solidFill>
                <a:srgbClr val="001E2E"/>
              </a:solidFill>
              <a:latin typeface="Segoe UI"/>
              <a:ea typeface="+mj-lt"/>
              <a:cs typeface="Segoe UI"/>
            </a:endParaRPr>
          </a:p>
          <a:p>
            <a:endParaRPr lang="en-GB" b="0" dirty="0">
              <a:solidFill>
                <a:srgbClr val="001E2E"/>
              </a:solidFill>
              <a:latin typeface="Segoe UI"/>
              <a:ea typeface="+mj-lt"/>
              <a:cs typeface="Segoe UI"/>
            </a:endParaRPr>
          </a:p>
          <a:p>
            <a:endParaRPr lang="en-GB" b="0" dirty="0">
              <a:solidFill>
                <a:srgbClr val="001E2E"/>
              </a:solidFill>
              <a:latin typeface="Segoe UI"/>
              <a:ea typeface="+mj-lt"/>
              <a:cs typeface="Segoe UI"/>
            </a:endParaRPr>
          </a:p>
          <a:p>
            <a:endParaRPr lang="en-GB" b="0" dirty="0">
              <a:solidFill>
                <a:srgbClr val="001E2E"/>
              </a:solidFill>
              <a:ea typeface="+mj-lt"/>
              <a:cs typeface="Segoe UI"/>
            </a:endParaRPr>
          </a:p>
          <a:p>
            <a:endParaRPr lang="en-GB" b="0" dirty="0">
              <a:solidFill>
                <a:srgbClr val="001E2E"/>
              </a:solidFill>
              <a:ea typeface="+mj-lt"/>
              <a:cs typeface="Segoe UI"/>
            </a:endParaRPr>
          </a:p>
          <a:p>
            <a:endParaRPr lang="en-GB" b="0" dirty="0">
              <a:solidFill>
                <a:srgbClr val="001E2E"/>
              </a:solidFill>
              <a:ea typeface="+mj-lt"/>
              <a:cs typeface="Segoe UI"/>
            </a:endParaRPr>
          </a:p>
          <a:p>
            <a:endParaRPr lang="en-US" dirty="0">
              <a:solidFill>
                <a:srgbClr val="001E2E"/>
              </a:solidFill>
              <a:ea typeface="+mj-lt"/>
              <a:cs typeface="+mj-lt"/>
            </a:endParaRPr>
          </a:p>
          <a:p>
            <a:endParaRPr lang="en-US" dirty="0">
              <a:solidFill>
                <a:srgbClr val="001E2E"/>
              </a:solidFill>
              <a:ea typeface="+mj-lt"/>
              <a:cs typeface="+mj-lt"/>
            </a:endParaRPr>
          </a:p>
          <a:p>
            <a:endParaRPr lang="en-US" dirty="0">
              <a:solidFill>
                <a:srgbClr val="001E2E"/>
              </a:solidFill>
              <a:ea typeface="+mj-lt"/>
              <a:cs typeface="+mj-lt"/>
            </a:endParaRPr>
          </a:p>
        </p:txBody>
      </p:sp>
      <p:sp>
        <p:nvSpPr>
          <p:cNvPr id="16" name="Date Placeholder 15">
            <a:extLst>
              <a:ext uri="{FF2B5EF4-FFF2-40B4-BE49-F238E27FC236}">
                <a16:creationId xmlns:a16="http://schemas.microsoft.com/office/drawing/2014/main" id="{4A857185-E16C-40A5-8032-8049177473D1}"/>
              </a:ext>
            </a:extLst>
          </p:cNvPr>
          <p:cNvSpPr>
            <a:spLocks noGrp="1"/>
          </p:cNvSpPr>
          <p:nvPr>
            <p:ph type="dt" sz="half" idx="10"/>
          </p:nvPr>
        </p:nvSpPr>
        <p:spPr>
          <a:xfrm>
            <a:off x="7337102" y="6398878"/>
            <a:ext cx="4193908" cy="365125"/>
          </a:xfrm>
        </p:spPr>
        <p:txBody>
          <a:bodyPr rtlCol="0"/>
          <a:lstStyle/>
          <a:p>
            <a:pPr rtl="0"/>
            <a:r>
              <a:rPr lang="en-GB"/>
              <a:t>2/7/20XX</a:t>
            </a:r>
          </a:p>
        </p:txBody>
      </p:sp>
      <p:sp>
        <p:nvSpPr>
          <p:cNvPr id="18" name="Slide Number Placeholder 17">
            <a:extLst>
              <a:ext uri="{FF2B5EF4-FFF2-40B4-BE49-F238E27FC236}">
                <a16:creationId xmlns:a16="http://schemas.microsoft.com/office/drawing/2014/main" id="{70961BC8-7B79-40B2-B578-4EB512140BBB}"/>
              </a:ext>
            </a:extLst>
          </p:cNvPr>
          <p:cNvSpPr>
            <a:spLocks noGrp="1"/>
          </p:cNvSpPr>
          <p:nvPr>
            <p:ph type="sldNum" sz="quarter" idx="12"/>
          </p:nvPr>
        </p:nvSpPr>
        <p:spPr>
          <a:xfrm>
            <a:off x="11602477" y="6398878"/>
            <a:ext cx="470887" cy="365125"/>
          </a:xfrm>
        </p:spPr>
        <p:txBody>
          <a:bodyPr rtlCol="0"/>
          <a:lstStyle/>
          <a:p>
            <a:pPr rtl="0"/>
            <a:fld id="{312CC964-A50B-4C29-B4E4-2C30BB34CCF3}" type="slidenum">
              <a:rPr lang="en-GB" smtClean="0"/>
              <a:pPr rtl="0"/>
              <a:t>23</a:t>
            </a:fld>
            <a:endParaRPr lang="en-GB" dirty="0"/>
          </a:p>
        </p:txBody>
      </p:sp>
    </p:spTree>
    <p:extLst>
      <p:ext uri="{BB962C8B-B14F-4D97-AF65-F5344CB8AC3E}">
        <p14:creationId xmlns:p14="http://schemas.microsoft.com/office/powerpoint/2010/main" val="3495264433"/>
      </p:ext>
    </p:extLst>
  </p:cSld>
  <p:clrMapOvr>
    <a:masterClrMapping/>
  </p:clrMapOvr>
</p:sld>
</file>

<file path=ppt/theme/theme1.xml><?xml version="1.0" encoding="utf-8"?>
<a:theme xmlns:a="http://schemas.openxmlformats.org/drawingml/2006/main" name="AngleLinesVTI">
  <a:themeElements>
    <a:clrScheme name="Custom 34">
      <a:dk1>
        <a:sysClr val="windowText" lastClr="000000"/>
      </a:dk1>
      <a:lt1>
        <a:sysClr val="window" lastClr="FFFFFF"/>
      </a:lt1>
      <a:dk2>
        <a:srgbClr val="001E2E"/>
      </a:dk2>
      <a:lt2>
        <a:srgbClr val="F0ECEC"/>
      </a:lt2>
      <a:accent1>
        <a:srgbClr val="155767"/>
      </a:accent1>
      <a:accent2>
        <a:srgbClr val="BA9CA0"/>
      </a:accent2>
      <a:accent3>
        <a:srgbClr val="A57931"/>
      </a:accent3>
      <a:accent4>
        <a:srgbClr val="0E577C"/>
      </a:accent4>
      <a:accent5>
        <a:srgbClr val="CC846E"/>
      </a:accent5>
      <a:accent6>
        <a:srgbClr val="93767A"/>
      </a:accent6>
      <a:hlink>
        <a:srgbClr val="0563C1"/>
      </a:hlink>
      <a:folHlink>
        <a:srgbClr val="954F72"/>
      </a:folHlink>
    </a:clrScheme>
    <a:fontScheme name="Walbaum Light Univers Light">
      <a:majorFont>
        <a:latin typeface="Walbaum Display Light"/>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74515160.tgt.Office_50301404_TF22797433_Win32_OJ112196092" id="{2903BBB8-BE33-4839-B169-4F85AEBE70D9}" vid="{0C7966E0-5557-440A-B8C8-2E4B23DE764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15CABE4-909F-4611-A0E1-6E45080B3C9E}">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2.xml><?xml version="1.0" encoding="utf-8"?>
<ds:datastoreItem xmlns:ds="http://schemas.openxmlformats.org/officeDocument/2006/customXml" ds:itemID="{207C1F5B-A1D0-429A-8E7C-3E271353D1E0}">
  <ds:schemaRefs>
    <ds:schemaRef ds:uri="http://schemas.microsoft.com/sharepoint/v3/contenttype/forms"/>
  </ds:schemaRefs>
</ds:datastoreItem>
</file>

<file path=customXml/itemProps3.xml><?xml version="1.0" encoding="utf-8"?>
<ds:datastoreItem xmlns:ds="http://schemas.openxmlformats.org/officeDocument/2006/customXml" ds:itemID="{AA1E8BDE-7A03-4563-82F6-53B214F8956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{10743AEA-9056-4221-81D5-C64B580A0F2E}tf22797433_win32</Template>
  <TotalTime>94</TotalTime>
  <Words>531</Words>
  <Application>Microsoft Office PowerPoint</Application>
  <PresentationFormat>Widescreen</PresentationFormat>
  <Paragraphs>118</Paragraphs>
  <Slides>23</Slides>
  <Notes>0</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AngleLinesVTI</vt:lpstr>
      <vt:lpstr>Spice village</vt:lpstr>
      <vt:lpstr>Aims:</vt:lpstr>
      <vt:lpstr>Spice village </vt:lpstr>
      <vt:lpstr>Spice village won Awards</vt:lpstr>
      <vt:lpstr>Spice Village Locations:</vt:lpstr>
      <vt:lpstr>PowerPoint Presentation</vt:lpstr>
      <vt:lpstr>PowerPoint Presentation</vt:lpstr>
      <vt:lpstr>Famous Dishes in Pakistan</vt:lpstr>
      <vt:lpstr>Spice Village </vt:lpstr>
      <vt:lpstr>PowerPoint Presentation</vt:lpstr>
      <vt:lpstr>PowerPoint Presentation</vt:lpstr>
      <vt:lpstr>PowerPoint Presentation</vt:lpstr>
      <vt:lpstr>Mirch Masala Tooting   </vt:lpstr>
      <vt:lpstr>Mirch Masala Menu</vt:lpstr>
      <vt:lpstr>Spice village – Food HYgiene Rating</vt:lpstr>
      <vt:lpstr>Spice Village </vt:lpstr>
      <vt:lpstr>PowerPoint Presentation</vt:lpstr>
      <vt:lpstr>SPICE Village </vt:lpstr>
      <vt:lpstr>Spice Village</vt:lpstr>
      <vt:lpstr>Spice Village</vt:lpstr>
      <vt:lpstr>PowerPoint Presentation</vt:lpstr>
      <vt:lpstr>Thank you</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Ayesha Amir</dc:creator>
  <cp:lastModifiedBy>Ayesha Amir</cp:lastModifiedBy>
  <cp:revision>1653</cp:revision>
  <dcterms:created xsi:type="dcterms:W3CDTF">2023-11-27T11:26:34Z</dcterms:created>
  <dcterms:modified xsi:type="dcterms:W3CDTF">2023-12-08T15:46:14Z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